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mp3" ContentType="audio/mpeg"/>
  <Default Extension="png" ContentType="image/png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gs/tag2.xml" ContentType="application/vnd.openxmlformats-officedocument.presentationml.tags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tags/tag16.xml" ContentType="application/vnd.openxmlformats-officedocument.presentationml.tag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>
  <p:sldMasterIdLst>
    <p:sldMasterId id="2147483671" r:id="rId1"/>
  </p:sldMasterIdLst>
  <p:notesMasterIdLst>
    <p:notesMasterId r:id="rId2"/>
  </p:notesMasterIdLst>
  <p:sldIdLst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</p:sldIdLst>
  <p:sldSz type="screen16x9" cy="6858000" cx="12192000"/>
  <p:notesSz cx="6858000" cy="9144000"/>
  <p:defaultTextStyle>
    <a:defPPr>
      <a:defRPr lang="zh-CN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>
  <p:showPr>
    <p:present/>
    <p:sldAll/>
    <p:penClr>
      <a:prstClr val="red"/>
    </p:penClr>
  </p:showPr>
  <p:clrMru>
    <a:srgbClr val="2A4BA8"/>
    <a:srgbClr val="FFE76D"/>
    <a:srgbClr val="1F377E"/>
    <a:srgbClr val="1E306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>
    <p:restoredLeft sz="21421" autoAdjust="0"/>
    <p:restoredTop sz="86726" autoAdjust="0"/>
  </p:normalViewPr>
  <p:slideViewPr>
    <p:cSldViewPr showGuides="1" snapToGrid="0">
      <p:cViewPr varScale="1">
        <p:scale>
          <a:sx n="80" d="100"/>
          <a:sy n="80" d="100"/>
        </p:scale>
        <p:origin x="518" y="62"/>
      </p:cViewPr>
      <p:guideLst>
        <p:guide pos="824"/>
        <p:guide pos="6856"/>
        <p:guide orient="horz" pos="550"/>
        <p:guide orient="horz" pos="39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tableStyles" Target="tableStyles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7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l">
              <a:defRPr sz="1200"/>
            </a:lvl1pPr>
          </a:lstStyle>
          <a:p>
            <a:endParaRPr altLang="en-US" lang="zh-CN"/>
          </a:p>
        </p:txBody>
      </p:sp>
      <p:sp>
        <p:nvSpPr>
          <p:cNvPr id="1048728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r">
              <a:defRPr sz="1200"/>
            </a:lvl1pPr>
          </a:lstStyle>
          <a:p>
            <a:fld id="{E5141133-A185-44DC-AD16-5FFB97EE0196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729" name="幻灯片图像占位符 3"/>
          <p:cNvSpPr>
            <a:spLocks noChangeAspect="1" noRot="1" noGrp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/>
          <a:noFill/>
          <a:ln w="12700">
            <a:solidFill>
              <a:prstClr val="black"/>
            </a:solidFill>
          </a:ln>
        </p:spPr>
        <p:txBody>
          <a:bodyPr anchor="ctr" bIns="45720" lIns="91440" rIns="91440" rtlCol="0" tIns="45720" vert="horz"/>
          <a:p>
            <a:endParaRPr altLang="en-US" lang="zh-CN"/>
          </a:p>
        </p:txBody>
      </p:sp>
      <p:sp>
        <p:nvSpPr>
          <p:cNvPr id="1048730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/>
        </p:spPr>
        <p:txBody>
          <a:bodyPr bIns="45720" lIns="91440" rIns="91440" rtlCol="0" tIns="45720" vert="horz"/>
          <a:p>
            <a:pPr lvl="0"/>
            <a:r>
              <a:rPr altLang="en-US" lang="zh-CN"/>
              <a:t>单击此处编辑母版文本样式</a:t>
            </a:r>
            <a:endParaRPr altLang="en-US" lang="zh-CN"/>
          </a:p>
          <a:p>
            <a:pPr lvl="1"/>
            <a:r>
              <a:rPr altLang="en-US" lang="zh-CN"/>
              <a:t>二级</a:t>
            </a:r>
            <a:endParaRPr altLang="en-US" lang="zh-CN"/>
          </a:p>
          <a:p>
            <a:pPr lvl="2"/>
            <a:r>
              <a:rPr altLang="en-US" lang="zh-CN"/>
              <a:t>三级</a:t>
            </a:r>
            <a:endParaRPr altLang="en-US" lang="zh-CN"/>
          </a:p>
          <a:p>
            <a:pPr lvl="3"/>
            <a:r>
              <a:rPr altLang="en-US" lang="zh-CN"/>
              <a:t>四级</a:t>
            </a:r>
            <a:endParaRPr altLang="en-US" lang="zh-CN"/>
          </a:p>
          <a:p>
            <a:pPr lvl="4"/>
            <a:r>
              <a:rPr altLang="en-US" lang="zh-CN"/>
              <a:t>五级</a:t>
            </a:r>
            <a:endParaRPr altLang="en-US" lang="zh-CN"/>
          </a:p>
        </p:txBody>
      </p:sp>
      <p:sp>
        <p:nvSpPr>
          <p:cNvPr id="1048731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l">
              <a:defRPr sz="1200"/>
            </a:lvl1pPr>
          </a:lstStyle>
          <a:p>
            <a:endParaRPr altLang="en-US" lang="zh-CN"/>
          </a:p>
        </p:txBody>
      </p:sp>
      <p:sp>
        <p:nvSpPr>
          <p:cNvPr id="1048732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r">
              <a:defRPr sz="1200"/>
            </a:lvl1pPr>
          </a:lstStyle>
          <a:p>
            <a:fld id="{64BD14C0-6DB4-4C29-92F4-89986FF1306B}" type="slidenum">
              <a:rPr altLang="en-US" lang="zh-CN" smtClean="0"/>
            </a:fld>
            <a:endParaRPr altLang="en-US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defTabSz="914400" eaLnBrk="1" hangingPunct="1" latinLnBrk="0" marL="0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588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dirty="0" lang="zh-CN"/>
          </a:p>
        </p:txBody>
      </p:sp>
      <p:sp>
        <p:nvSpPr>
          <p:cNvPr id="1048589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64BD14C0-6DB4-4C29-92F4-89986FF1306B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标题幻灯片">
    <p:spTree>
      <p:nvGrpSpPr>
        <p:cNvPr id="12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9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altLang="en-US" lang="zh-CN"/>
              <a:t>单击此处编辑母版标题样式</a:t>
            </a:r>
            <a:endParaRPr altLang="en-US" lang="zh-CN"/>
          </a:p>
        </p:txBody>
      </p:sp>
      <p:sp>
        <p:nvSpPr>
          <p:cNvPr id="1048720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algn="ctr" indent="0" marL="0">
              <a:buNone/>
              <a:defRPr sz="2400"/>
            </a:lvl1pPr>
            <a:lvl2pPr algn="ctr" indent="0" marL="457200">
              <a:buNone/>
              <a:defRPr sz="20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600"/>
            </a:lvl4pPr>
            <a:lvl5pPr algn="ctr" indent="0" marL="1828800">
              <a:buNone/>
              <a:defRPr sz="1600"/>
            </a:lvl5pPr>
            <a:lvl6pPr algn="ctr" indent="0" marL="2286000">
              <a:buNone/>
              <a:defRPr sz="1600"/>
            </a:lvl6pPr>
            <a:lvl7pPr algn="ctr" indent="0" marL="2743200">
              <a:buNone/>
              <a:defRPr sz="1600"/>
            </a:lvl7pPr>
            <a:lvl8pPr algn="ctr" indent="0" marL="3200400">
              <a:buNone/>
              <a:defRPr sz="1600"/>
            </a:lvl8pPr>
            <a:lvl9pPr algn="ctr" indent="0" marL="3657600">
              <a:buNone/>
              <a:defRPr sz="1600"/>
            </a:lvl9pPr>
          </a:lstStyle>
          <a:p>
            <a:r>
              <a:rPr altLang="en-US" lang="zh-CN"/>
              <a:t>单击此处编辑母版副标题样式</a:t>
            </a:r>
            <a:endParaRPr altLang="en-US" lang="zh-CN"/>
          </a:p>
        </p:txBody>
      </p:sp>
      <p:sp>
        <p:nvSpPr>
          <p:cNvPr id="1048721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722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723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标题和内容"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5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/>
              <a:t>单击此处编辑母版标题样式</a:t>
            </a:r>
            <a:endParaRPr altLang="en-US" lang="zh-CN"/>
          </a:p>
        </p:txBody>
      </p:sp>
      <p:sp>
        <p:nvSpPr>
          <p:cNvPr id="1048596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altLang="en-US" lang="zh-CN"/>
              <a:t>单击此处编辑母版文本样式</a:t>
            </a:r>
            <a:endParaRPr altLang="en-US" lang="zh-CN"/>
          </a:p>
          <a:p>
            <a:pPr lvl="1"/>
            <a:r>
              <a:rPr altLang="en-US" lang="zh-CN"/>
              <a:t>第二级</a:t>
            </a:r>
            <a:endParaRPr altLang="en-US" lang="zh-CN"/>
          </a:p>
          <a:p>
            <a:pPr lvl="2"/>
            <a:r>
              <a:rPr altLang="en-US" lang="zh-CN"/>
              <a:t>第三级</a:t>
            </a:r>
            <a:endParaRPr altLang="en-US" lang="zh-CN"/>
          </a:p>
          <a:p>
            <a:pPr lvl="3"/>
            <a:r>
              <a:rPr altLang="en-US" lang="zh-CN"/>
              <a:t>第四级</a:t>
            </a:r>
            <a:endParaRPr altLang="en-US" lang="zh-CN"/>
          </a:p>
          <a:p>
            <a:pPr lvl="4"/>
            <a:r>
              <a:rPr altLang="en-US" lang="zh-CN"/>
              <a:t>第五级</a:t>
            </a:r>
            <a:endParaRPr altLang="en-US" lang="zh-CN"/>
          </a:p>
        </p:txBody>
      </p:sp>
      <p:sp>
        <p:nvSpPr>
          <p:cNvPr id="104859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59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9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节标题"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altLang="en-US" lang="zh-CN"/>
              <a:t>单击此处编辑母版标题样式</a:t>
            </a:r>
            <a:endParaRPr altLang="en-US" lang="zh-CN"/>
          </a:p>
        </p:txBody>
      </p:sp>
      <p:sp>
        <p:nvSpPr>
          <p:cNvPr id="1048605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indent="0" marL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altLang="en-US" lang="zh-CN"/>
              <a:t>单击此处编辑母版文本样式</a:t>
            </a:r>
            <a:endParaRPr altLang="en-US" lang="zh-CN"/>
          </a:p>
        </p:txBody>
      </p:sp>
      <p:sp>
        <p:nvSpPr>
          <p:cNvPr id="1048606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07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08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5"/>
          <p:cNvGrpSpPr/>
          <p:nvPr userDrawn="1"/>
        </p:nvGrpSpPr>
        <p:grpSpPr>
          <a:xfrm>
            <a:off x="-8203" y="1"/>
            <a:ext cx="12208407" cy="6857999"/>
            <a:chOff x="-8203" y="1"/>
            <a:chExt cx="12208407" cy="6857999"/>
          </a:xfrm>
        </p:grpSpPr>
        <p:pic>
          <p:nvPicPr>
            <p:cNvPr id="2097152" name="图片 6" descr="夜空下的树林  低可信度描述已自动生成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1" cstate="print"/>
            <a:srcRect l="4681" r="6431"/>
            <a:stretch>
              <a:fillRect/>
            </a:stretch>
          </p:blipFill>
          <p:spPr>
            <a:xfrm>
              <a:off x="-8203" y="1"/>
              <a:ext cx="12208407" cy="6857999"/>
            </a:xfrm>
            <a:prstGeom prst="rect"/>
          </p:spPr>
        </p:pic>
        <p:sp>
          <p:nvSpPr>
            <p:cNvPr id="1048581" name="任意多边形: 形状 7"/>
            <p:cNvSpPr/>
            <p:nvPr/>
          </p:nvSpPr>
          <p:spPr>
            <a:xfrm>
              <a:off x="303345" y="284798"/>
              <a:ext cx="11585310" cy="6288404"/>
            </a:xfrm>
            <a:custGeom>
              <a:avLst/>
              <a:gdLst>
                <a:gd name="connsiteX0" fmla="*/ 6618842 w 11585310"/>
                <a:gd name="connsiteY0" fmla="*/ 0 h 6288404"/>
                <a:gd name="connsiteX1" fmla="*/ 7472523 w 11585310"/>
                <a:gd name="connsiteY1" fmla="*/ 260763 h 6288404"/>
                <a:gd name="connsiteX2" fmla="*/ 7501020 w 11585310"/>
                <a:gd name="connsiteY2" fmla="*/ 282073 h 6288404"/>
                <a:gd name="connsiteX3" fmla="*/ 7603396 w 11585310"/>
                <a:gd name="connsiteY3" fmla="*/ 232756 h 6288404"/>
                <a:gd name="connsiteX4" fmla="*/ 8197718 w 11585310"/>
                <a:gd name="connsiteY4" fmla="*/ 112768 h 6288404"/>
                <a:gd name="connsiteX5" fmla="*/ 9277370 w 11585310"/>
                <a:gd name="connsiteY5" fmla="*/ 559974 h 6288404"/>
                <a:gd name="connsiteX6" fmla="*/ 9280594 w 11585310"/>
                <a:gd name="connsiteY6" fmla="*/ 563522 h 6288404"/>
                <a:gd name="connsiteX7" fmla="*/ 9303304 w 11585310"/>
                <a:gd name="connsiteY7" fmla="*/ 549725 h 6288404"/>
                <a:gd name="connsiteX8" fmla="*/ 10031095 w 11585310"/>
                <a:gd name="connsiteY8" fmla="*/ 365442 h 6288404"/>
                <a:gd name="connsiteX9" fmla="*/ 11557953 w 11585310"/>
                <a:gd name="connsiteY9" fmla="*/ 1892299 h 6288404"/>
                <a:gd name="connsiteX10" fmla="*/ 11373669 w 11585310"/>
                <a:gd name="connsiteY10" fmla="*/ 2620090 h 6288404"/>
                <a:gd name="connsiteX11" fmla="*/ 11368115 w 11585310"/>
                <a:gd name="connsiteY11" fmla="*/ 2629233 h 6288404"/>
                <a:gd name="connsiteX12" fmla="*/ 11386992 w 11585310"/>
                <a:gd name="connsiteY12" fmla="*/ 2680810 h 6288404"/>
                <a:gd name="connsiteX13" fmla="*/ 11455637 w 11585310"/>
                <a:gd name="connsiteY13" fmla="*/ 3134850 h 6288404"/>
                <a:gd name="connsiteX14" fmla="*/ 11335649 w 11585310"/>
                <a:gd name="connsiteY14" fmla="*/ 3729172 h 6288404"/>
                <a:gd name="connsiteX15" fmla="*/ 11315265 w 11585310"/>
                <a:gd name="connsiteY15" fmla="*/ 3771487 h 6288404"/>
                <a:gd name="connsiteX16" fmla="*/ 11324546 w 11585310"/>
                <a:gd name="connsiteY16" fmla="*/ 3783898 h 6288404"/>
                <a:gd name="connsiteX17" fmla="*/ 11585310 w 11585310"/>
                <a:gd name="connsiteY17" fmla="*/ 4637579 h 6288404"/>
                <a:gd name="connsiteX18" fmla="*/ 10058452 w 11585310"/>
                <a:gd name="connsiteY18" fmla="*/ 6164437 h 6288404"/>
                <a:gd name="connsiteX19" fmla="*/ 9330661 w 11585310"/>
                <a:gd name="connsiteY19" fmla="*/ 5980154 h 6288404"/>
                <a:gd name="connsiteX20" fmla="*/ 9245996 w 11585310"/>
                <a:gd name="connsiteY20" fmla="*/ 5928718 h 6288404"/>
                <a:gd name="connsiteX21" fmla="*/ 9188080 w 11585310"/>
                <a:gd name="connsiteY21" fmla="*/ 5963903 h 6288404"/>
                <a:gd name="connsiteX22" fmla="*/ 8460289 w 11585310"/>
                <a:gd name="connsiteY22" fmla="*/ 6148186 h 6288404"/>
                <a:gd name="connsiteX23" fmla="*/ 7380638 w 11585310"/>
                <a:gd name="connsiteY23" fmla="*/ 5700980 h 6288404"/>
                <a:gd name="connsiteX24" fmla="*/ 7327132 w 11585310"/>
                <a:gd name="connsiteY24" fmla="*/ 5642108 h 6288404"/>
                <a:gd name="connsiteX25" fmla="*/ 7308206 w 11585310"/>
                <a:gd name="connsiteY25" fmla="*/ 5659309 h 6288404"/>
                <a:gd name="connsiteX26" fmla="*/ 6336983 w 11585310"/>
                <a:gd name="connsiteY26" fmla="*/ 6007969 h 6288404"/>
                <a:gd name="connsiteX27" fmla="*/ 5483303 w 11585310"/>
                <a:gd name="connsiteY27" fmla="*/ 5747206 h 6288404"/>
                <a:gd name="connsiteX28" fmla="*/ 5426054 w 11585310"/>
                <a:gd name="connsiteY28" fmla="*/ 5704396 h 6288404"/>
                <a:gd name="connsiteX29" fmla="*/ 5404837 w 11585310"/>
                <a:gd name="connsiteY29" fmla="*/ 5732770 h 6288404"/>
                <a:gd name="connsiteX30" fmla="*/ 4226639 w 11585310"/>
                <a:gd name="connsiteY30" fmla="*/ 6288404 h 6288404"/>
                <a:gd name="connsiteX31" fmla="*/ 3048443 w 11585310"/>
                <a:gd name="connsiteY31" fmla="*/ 5732770 h 6288404"/>
                <a:gd name="connsiteX32" fmla="*/ 2975769 w 11585310"/>
                <a:gd name="connsiteY32" fmla="*/ 5635584 h 6288404"/>
                <a:gd name="connsiteX33" fmla="*/ 2909694 w 11585310"/>
                <a:gd name="connsiteY33" fmla="*/ 5695637 h 6288404"/>
                <a:gd name="connsiteX34" fmla="*/ 1938471 w 11585310"/>
                <a:gd name="connsiteY34" fmla="*/ 6044297 h 6288404"/>
                <a:gd name="connsiteX35" fmla="*/ 411613 w 11585310"/>
                <a:gd name="connsiteY35" fmla="*/ 4517439 h 6288404"/>
                <a:gd name="connsiteX36" fmla="*/ 442633 w 11585310"/>
                <a:gd name="connsiteY36" fmla="*/ 4209724 h 6288404"/>
                <a:gd name="connsiteX37" fmla="*/ 459414 w 11585310"/>
                <a:gd name="connsiteY37" fmla="*/ 4144461 h 6288404"/>
                <a:gd name="connsiteX38" fmla="*/ 447206 w 11585310"/>
                <a:gd name="connsiteY38" fmla="*/ 4133366 h 6288404"/>
                <a:gd name="connsiteX39" fmla="*/ 0 w 11585310"/>
                <a:gd name="connsiteY39" fmla="*/ 3053714 h 6288404"/>
                <a:gd name="connsiteX40" fmla="*/ 260763 w 11585310"/>
                <a:gd name="connsiteY40" fmla="*/ 2200034 h 6288404"/>
                <a:gd name="connsiteX41" fmla="*/ 333505 w 11585310"/>
                <a:gd name="connsiteY41" fmla="*/ 2102758 h 6288404"/>
                <a:gd name="connsiteX42" fmla="*/ 322592 w 11585310"/>
                <a:gd name="connsiteY42" fmla="*/ 2060314 h 6288404"/>
                <a:gd name="connsiteX43" fmla="*/ 291572 w 11585310"/>
                <a:gd name="connsiteY43" fmla="*/ 1752600 h 6288404"/>
                <a:gd name="connsiteX44" fmla="*/ 1818429 w 11585310"/>
                <a:gd name="connsiteY44" fmla="*/ 225742 h 6288404"/>
                <a:gd name="connsiteX45" fmla="*/ 2412752 w 11585310"/>
                <a:gd name="connsiteY45" fmla="*/ 345730 h 6288404"/>
                <a:gd name="connsiteX46" fmla="*/ 2454451 w 11585310"/>
                <a:gd name="connsiteY46" fmla="*/ 365818 h 6288404"/>
                <a:gd name="connsiteX47" fmla="*/ 2473932 w 11585310"/>
                <a:gd name="connsiteY47" fmla="*/ 351250 h 6288404"/>
                <a:gd name="connsiteX48" fmla="*/ 3327612 w 11585310"/>
                <a:gd name="connsiteY48" fmla="*/ 90487 h 6288404"/>
                <a:gd name="connsiteX49" fmla="*/ 4055402 w 11585310"/>
                <a:gd name="connsiteY49" fmla="*/ 274770 h 6288404"/>
                <a:gd name="connsiteX50" fmla="*/ 4176719 w 11585310"/>
                <a:gd name="connsiteY50" fmla="*/ 348472 h 6288404"/>
                <a:gd name="connsiteX51" fmla="*/ 4179316 w 11585310"/>
                <a:gd name="connsiteY51" fmla="*/ 346893 h 6288404"/>
                <a:gd name="connsiteX52" fmla="*/ 4907107 w 11585310"/>
                <a:gd name="connsiteY52" fmla="*/ 162610 h 6288404"/>
                <a:gd name="connsiteX53" fmla="*/ 5634899 w 11585310"/>
                <a:gd name="connsiteY53" fmla="*/ 346893 h 6288404"/>
                <a:gd name="connsiteX54" fmla="*/ 5643688 w 11585310"/>
                <a:gd name="connsiteY54" fmla="*/ 352233 h 6288404"/>
                <a:gd name="connsiteX55" fmla="*/ 5647619 w 11585310"/>
                <a:gd name="connsiteY55" fmla="*/ 348660 h 6288404"/>
                <a:gd name="connsiteX56" fmla="*/ 6618842 w 11585310"/>
                <a:gd name="connsiteY56" fmla="*/ 0 h 6288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1585310" h="6288404">
                  <a:moveTo>
                    <a:pt x="6618842" y="0"/>
                  </a:moveTo>
                  <a:cubicBezTo>
                    <a:pt x="6935065" y="0"/>
                    <a:pt x="7228835" y="96131"/>
                    <a:pt x="7472523" y="260763"/>
                  </a:cubicBezTo>
                  <a:lnTo>
                    <a:pt x="7501020" y="282073"/>
                  </a:lnTo>
                  <a:lnTo>
                    <a:pt x="7603396" y="232756"/>
                  </a:lnTo>
                  <a:cubicBezTo>
                    <a:pt x="7786067" y="155492"/>
                    <a:pt x="7986903" y="112768"/>
                    <a:pt x="8197718" y="112768"/>
                  </a:cubicBezTo>
                  <a:cubicBezTo>
                    <a:pt x="8619348" y="112768"/>
                    <a:pt x="9001063" y="283667"/>
                    <a:pt x="9277370" y="559974"/>
                  </a:cubicBezTo>
                  <a:lnTo>
                    <a:pt x="9280594" y="563522"/>
                  </a:lnTo>
                  <a:lnTo>
                    <a:pt x="9303304" y="549725"/>
                  </a:lnTo>
                  <a:cubicBezTo>
                    <a:pt x="9519649" y="432199"/>
                    <a:pt x="9767576" y="365442"/>
                    <a:pt x="10031095" y="365442"/>
                  </a:cubicBezTo>
                  <a:cubicBezTo>
                    <a:pt x="10874355" y="365442"/>
                    <a:pt x="11557953" y="1049040"/>
                    <a:pt x="11557953" y="1892299"/>
                  </a:cubicBezTo>
                  <a:cubicBezTo>
                    <a:pt x="11557953" y="2155818"/>
                    <a:pt x="11491195" y="2403745"/>
                    <a:pt x="11373669" y="2620090"/>
                  </a:cubicBezTo>
                  <a:lnTo>
                    <a:pt x="11368115" y="2629233"/>
                  </a:lnTo>
                  <a:lnTo>
                    <a:pt x="11386992" y="2680810"/>
                  </a:lnTo>
                  <a:cubicBezTo>
                    <a:pt x="11431604" y="2824241"/>
                    <a:pt x="11455637" y="2976739"/>
                    <a:pt x="11455637" y="3134850"/>
                  </a:cubicBezTo>
                  <a:cubicBezTo>
                    <a:pt x="11455637" y="3345665"/>
                    <a:pt x="11412912" y="3546501"/>
                    <a:pt x="11335649" y="3729172"/>
                  </a:cubicBezTo>
                  <a:lnTo>
                    <a:pt x="11315265" y="3771487"/>
                  </a:lnTo>
                  <a:lnTo>
                    <a:pt x="11324546" y="3783898"/>
                  </a:lnTo>
                  <a:cubicBezTo>
                    <a:pt x="11489179" y="4027587"/>
                    <a:pt x="11585310" y="4321357"/>
                    <a:pt x="11585310" y="4637579"/>
                  </a:cubicBezTo>
                  <a:cubicBezTo>
                    <a:pt x="11585310" y="5480839"/>
                    <a:pt x="10901712" y="6164437"/>
                    <a:pt x="10058452" y="6164437"/>
                  </a:cubicBezTo>
                  <a:cubicBezTo>
                    <a:pt x="9794933" y="6164437"/>
                    <a:pt x="9547007" y="6097680"/>
                    <a:pt x="9330661" y="5980154"/>
                  </a:cubicBezTo>
                  <a:lnTo>
                    <a:pt x="9245996" y="5928718"/>
                  </a:lnTo>
                  <a:lnTo>
                    <a:pt x="9188080" y="5963903"/>
                  </a:lnTo>
                  <a:cubicBezTo>
                    <a:pt x="8971734" y="6081429"/>
                    <a:pt x="8723808" y="6148186"/>
                    <a:pt x="8460289" y="6148186"/>
                  </a:cubicBezTo>
                  <a:cubicBezTo>
                    <a:pt x="8038659" y="6148186"/>
                    <a:pt x="7656945" y="5977287"/>
                    <a:pt x="7380638" y="5700980"/>
                  </a:cubicBezTo>
                  <a:lnTo>
                    <a:pt x="7327132" y="5642108"/>
                  </a:lnTo>
                  <a:lnTo>
                    <a:pt x="7308206" y="5659309"/>
                  </a:lnTo>
                  <a:cubicBezTo>
                    <a:pt x="7044275" y="5877124"/>
                    <a:pt x="6705910" y="6007969"/>
                    <a:pt x="6336983" y="6007969"/>
                  </a:cubicBezTo>
                  <a:cubicBezTo>
                    <a:pt x="6020761" y="6007969"/>
                    <a:pt x="5726991" y="5911838"/>
                    <a:pt x="5483303" y="5747206"/>
                  </a:cubicBezTo>
                  <a:lnTo>
                    <a:pt x="5426054" y="5704396"/>
                  </a:lnTo>
                  <a:lnTo>
                    <a:pt x="5404837" y="5732770"/>
                  </a:lnTo>
                  <a:cubicBezTo>
                    <a:pt x="5124789" y="6072110"/>
                    <a:pt x="4700974" y="6288404"/>
                    <a:pt x="4226639" y="6288404"/>
                  </a:cubicBezTo>
                  <a:cubicBezTo>
                    <a:pt x="3752307" y="6288404"/>
                    <a:pt x="3328491" y="6072110"/>
                    <a:pt x="3048443" y="5732770"/>
                  </a:cubicBezTo>
                  <a:lnTo>
                    <a:pt x="2975769" y="5635584"/>
                  </a:lnTo>
                  <a:lnTo>
                    <a:pt x="2909694" y="5695637"/>
                  </a:lnTo>
                  <a:cubicBezTo>
                    <a:pt x="2645763" y="5913452"/>
                    <a:pt x="2307397" y="6044297"/>
                    <a:pt x="1938471" y="6044297"/>
                  </a:cubicBezTo>
                  <a:cubicBezTo>
                    <a:pt x="1095211" y="6044297"/>
                    <a:pt x="411613" y="5360699"/>
                    <a:pt x="411613" y="4517439"/>
                  </a:cubicBezTo>
                  <a:cubicBezTo>
                    <a:pt x="411613" y="4412032"/>
                    <a:pt x="422294" y="4309119"/>
                    <a:pt x="442633" y="4209724"/>
                  </a:cubicBezTo>
                  <a:lnTo>
                    <a:pt x="459414" y="4144461"/>
                  </a:lnTo>
                  <a:lnTo>
                    <a:pt x="447206" y="4133366"/>
                  </a:lnTo>
                  <a:cubicBezTo>
                    <a:pt x="170899" y="3857059"/>
                    <a:pt x="0" y="3475344"/>
                    <a:pt x="0" y="3053714"/>
                  </a:cubicBezTo>
                  <a:cubicBezTo>
                    <a:pt x="0" y="2737492"/>
                    <a:pt x="96131" y="2443722"/>
                    <a:pt x="260763" y="2200034"/>
                  </a:cubicBezTo>
                  <a:lnTo>
                    <a:pt x="333505" y="2102758"/>
                  </a:lnTo>
                  <a:lnTo>
                    <a:pt x="322592" y="2060314"/>
                  </a:lnTo>
                  <a:cubicBezTo>
                    <a:pt x="302253" y="1960921"/>
                    <a:pt x="291572" y="1858008"/>
                    <a:pt x="291572" y="1752600"/>
                  </a:cubicBezTo>
                  <a:cubicBezTo>
                    <a:pt x="291572" y="909340"/>
                    <a:pt x="975170" y="225742"/>
                    <a:pt x="1818429" y="225742"/>
                  </a:cubicBezTo>
                  <a:cubicBezTo>
                    <a:pt x="2029244" y="225742"/>
                    <a:pt x="2230081" y="268467"/>
                    <a:pt x="2412752" y="345730"/>
                  </a:cubicBezTo>
                  <a:lnTo>
                    <a:pt x="2454451" y="365818"/>
                  </a:lnTo>
                  <a:lnTo>
                    <a:pt x="2473932" y="351250"/>
                  </a:lnTo>
                  <a:cubicBezTo>
                    <a:pt x="2717620" y="186618"/>
                    <a:pt x="3011390" y="90487"/>
                    <a:pt x="3327612" y="90487"/>
                  </a:cubicBezTo>
                  <a:cubicBezTo>
                    <a:pt x="3591132" y="90487"/>
                    <a:pt x="3839058" y="157244"/>
                    <a:pt x="4055402" y="274770"/>
                  </a:cubicBezTo>
                  <a:lnTo>
                    <a:pt x="4176719" y="348472"/>
                  </a:lnTo>
                  <a:lnTo>
                    <a:pt x="4179316" y="346893"/>
                  </a:lnTo>
                  <a:cubicBezTo>
                    <a:pt x="4395662" y="229367"/>
                    <a:pt x="4643589" y="162610"/>
                    <a:pt x="4907107" y="162610"/>
                  </a:cubicBezTo>
                  <a:cubicBezTo>
                    <a:pt x="5170626" y="162610"/>
                    <a:pt x="5418553" y="229367"/>
                    <a:pt x="5634899" y="346893"/>
                  </a:cubicBezTo>
                  <a:lnTo>
                    <a:pt x="5643688" y="352233"/>
                  </a:lnTo>
                  <a:lnTo>
                    <a:pt x="5647619" y="348660"/>
                  </a:lnTo>
                  <a:cubicBezTo>
                    <a:pt x="5911550" y="130845"/>
                    <a:pt x="6249916" y="0"/>
                    <a:pt x="66188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152400">
                <a:schemeClr val="bg1">
                  <a:alpha val="20000"/>
                </a:schemeClr>
              </a:glow>
              <a:outerShdw algn="ctr" blurRad="127000" rotWithShape="0" sx="102000" sy="102000">
                <a:schemeClr val="bg1">
                  <a:alpha val="20000"/>
                </a:scheme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 wrap="square">
              <a:noAutofit/>
            </a:bodyPr>
            <a:p>
              <a:pPr algn="ctr"/>
              <a:endParaRPr altLang="en-US" lang="zh-CN"/>
            </a:p>
          </p:txBody>
        </p:sp>
      </p:grpSp>
    </p:spTree>
  </p:cSld>
  <p:clrMapOvr>
    <a:masterClrMapping/>
  </p:clrMapOvr>
  <p:transition spd="slow" advTm="0">
    <p:push dir="u"/>
  </p:transition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altLang="en-US" lang="zh-CN"/>
              <a:t>单击此处编辑母版标题样式</a:t>
            </a:r>
            <a:endParaRPr altLang="en-US" lang="zh-CN"/>
          </a:p>
        </p:txBody>
      </p:sp>
      <p:sp>
        <p:nvSpPr>
          <p:cNvPr id="1048577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altLang="en-US" lang="zh-CN"/>
              <a:t>单击此处编辑母版文本样式</a:t>
            </a:r>
            <a:endParaRPr altLang="en-US" lang="zh-CN"/>
          </a:p>
          <a:p>
            <a:pPr lvl="1"/>
            <a:r>
              <a:rPr altLang="en-US" lang="zh-CN"/>
              <a:t>第二级</a:t>
            </a:r>
            <a:endParaRPr altLang="en-US" lang="zh-CN"/>
          </a:p>
          <a:p>
            <a:pPr lvl="2"/>
            <a:r>
              <a:rPr altLang="en-US" lang="zh-CN"/>
              <a:t>第三级</a:t>
            </a:r>
            <a:endParaRPr altLang="en-US" lang="zh-CN"/>
          </a:p>
          <a:p>
            <a:pPr lvl="3"/>
            <a:r>
              <a:rPr altLang="en-US" lang="zh-CN"/>
              <a:t>第四级</a:t>
            </a:r>
            <a:endParaRPr altLang="en-US" lang="zh-CN"/>
          </a:p>
          <a:p>
            <a:pPr lvl="4"/>
            <a:r>
              <a:rPr altLang="en-US" lang="zh-CN"/>
              <a:t>第五级</a:t>
            </a:r>
            <a:endParaRPr altLang="en-US" lang="zh-CN"/>
          </a:p>
        </p:txBody>
      </p:sp>
      <p:sp>
        <p:nvSpPr>
          <p:cNvPr id="1048578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579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altLang="en-US" lang="zh-CN"/>
          </a:p>
        </p:txBody>
      </p:sp>
      <p:sp>
        <p:nvSpPr>
          <p:cNvPr id="104858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altLang="en-US" lang="zh-CN" smtClean="0"/>
            </a:fld>
            <a:endParaRPr altLang="en-US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72" r:id="rId1"/>
    <p:sldLayoutId id="2147483673" r:id="rId2"/>
    <p:sldLayoutId id="2147483674" r:id="rId3"/>
    <p:sldLayoutId id="2147483675" r:id="rId4"/>
  </p:sldLayoutIdLst>
  <p:transition spd="slow" advTm="0">
    <p:push dir="u"/>
  </p:transition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tags" Target="../tags/tag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audio" Target="../media/media1.mp3"/><Relationship Id="rId12" Type="http://schemas.microsoft.com/office/2007/relationships/media" Target="../media/media1.mp3"/><Relationship Id="rId13" Type="http://schemas.openxmlformats.org/officeDocument/2006/relationships/image" Target="../media/image10.png"/><Relationship Id="rId14" Type="http://schemas.openxmlformats.org/officeDocument/2006/relationships/image" Target="../media/image11.jpeg"/><Relationship Id="rId15" Type="http://schemas.openxmlformats.org/officeDocument/2006/relationships/slideLayout" Target="../slideLayouts/slideLayout4.xml"/><Relationship Id="rId16" Type="http://schemas.openxmlformats.org/officeDocument/2006/relationships/notesSlide" Target="../notesSlides/notesSlide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jpeg"/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5" Type="http://schemas.openxmlformats.org/officeDocument/2006/relationships/image" Target="../media/image11.jpeg"/><Relationship Id="rId6" Type="http://schemas.openxmlformats.org/officeDocument/2006/relationships/slideLayout" Target="../slideLayouts/slideLayout4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11.jpeg"/><Relationship Id="rId3" Type="http://schemas.openxmlformats.org/officeDocument/2006/relationships/slideLayout" Target="../slideLayouts/slideLayout4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image" Target="../media/image11.jpeg"/><Relationship Id="rId4" Type="http://schemas.openxmlformats.org/officeDocument/2006/relationships/slideLayout" Target="../slideLayouts/slideLayout4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4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3.png"/><Relationship Id="rId3" Type="http://schemas.openxmlformats.org/officeDocument/2006/relationships/image" Target="../media/image12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11.jpeg"/><Relationship Id="rId7" Type="http://schemas.openxmlformats.org/officeDocument/2006/relationships/slideLayout" Target="../slideLayouts/slideLayout3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11.jpeg"/><Relationship Id="rId5" Type="http://schemas.openxmlformats.org/officeDocument/2006/relationships/slideLayout" Target="../slideLayouts/slideLayout4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image" Target="../media/image31.jpeg"/><Relationship Id="rId3" Type="http://schemas.openxmlformats.org/officeDocument/2006/relationships/tags" Target="../tags/tag4.xml"/><Relationship Id="rId4" Type="http://schemas.openxmlformats.org/officeDocument/2006/relationships/tags" Target="../tags/tag5.xml"/><Relationship Id="rId5" Type="http://schemas.openxmlformats.org/officeDocument/2006/relationships/tags" Target="../tags/tag6.xml"/><Relationship Id="rId6" Type="http://schemas.openxmlformats.org/officeDocument/2006/relationships/tags" Target="../tags/tag7.xml"/><Relationship Id="rId7" Type="http://schemas.openxmlformats.org/officeDocument/2006/relationships/tags" Target="../tags/tag8.xml"/><Relationship Id="rId8" Type="http://schemas.openxmlformats.org/officeDocument/2006/relationships/tags" Target="../tags/tag9.xml"/><Relationship Id="rId9" Type="http://schemas.openxmlformats.org/officeDocument/2006/relationships/tags" Target="../tags/tag10.xml"/><Relationship Id="rId10" Type="http://schemas.openxmlformats.org/officeDocument/2006/relationships/tags" Target="../tags/tag11.xml"/><Relationship Id="rId11" Type="http://schemas.openxmlformats.org/officeDocument/2006/relationships/tags" Target="../tags/tag12.xml"/><Relationship Id="rId12" Type="http://schemas.openxmlformats.org/officeDocument/2006/relationships/tags" Target="../tags/tag13.xml"/><Relationship Id="rId13" Type="http://schemas.openxmlformats.org/officeDocument/2006/relationships/tags" Target="../tags/tag14.xml"/><Relationship Id="rId14" Type="http://schemas.openxmlformats.org/officeDocument/2006/relationships/tags" Target="../tags/tag15.xml"/><Relationship Id="rId15" Type="http://schemas.openxmlformats.org/officeDocument/2006/relationships/image" Target="../media/image11.jpeg"/><Relationship Id="rId16" Type="http://schemas.openxmlformats.org/officeDocument/2006/relationships/slideLayout" Target="../slideLayouts/slideLayout4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image" Target="../media/image11.jpeg"/><Relationship Id="rId4" Type="http://schemas.openxmlformats.org/officeDocument/2006/relationships/slideLayout" Target="../slideLayouts/slideLayout4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11.jpeg"/><Relationship Id="rId3" Type="http://schemas.openxmlformats.org/officeDocument/2006/relationships/slideLayout" Target="../slideLayouts/slideLayout4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4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4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4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11.jpeg"/><Relationship Id="rId3" Type="http://schemas.openxmlformats.org/officeDocument/2006/relationships/slideLayout" Target="../slideLayouts/slideLayout4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tags" Target="../tags/tag16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3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1.jpeg"/><Relationship Id="rId12" Type="http://schemas.openxmlformats.org/officeDocument/2006/relationships/slideLayout" Target="../slideLayouts/slideLayout1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1.jpeg"/><Relationship Id="rId3" Type="http://schemas.openxmlformats.org/officeDocument/2006/relationships/slideLayout" Target="../slideLayouts/slideLayout4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tags" Target="../tags/tag2.xml"/><Relationship Id="rId3" Type="http://schemas.openxmlformats.org/officeDocument/2006/relationships/image" Target="../media/image13.png"/><Relationship Id="rId4" Type="http://schemas.openxmlformats.org/officeDocument/2006/relationships/image" Target="../media/image4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3.png"/><Relationship Id="rId8" Type="http://schemas.openxmlformats.org/officeDocument/2006/relationships/image" Target="../media/image16.png"/><Relationship Id="rId9" Type="http://schemas.openxmlformats.org/officeDocument/2006/relationships/image" Target="../media/image12.png"/><Relationship Id="rId10" Type="http://schemas.openxmlformats.org/officeDocument/2006/relationships/image" Target="../media/image17.png"/><Relationship Id="rId11" Type="http://schemas.openxmlformats.org/officeDocument/2006/relationships/image" Target="../media/image18.png"/><Relationship Id="rId12" Type="http://schemas.openxmlformats.org/officeDocument/2006/relationships/image" Target="../media/image11.jpeg"/><Relationship Id="rId13" Type="http://schemas.openxmlformats.org/officeDocument/2006/relationships/slideLayout" Target="../slideLayouts/slideLayout2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3.png"/><Relationship Id="rId3" Type="http://schemas.openxmlformats.org/officeDocument/2006/relationships/image" Target="../media/image12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11.jpeg"/><Relationship Id="rId7" Type="http://schemas.openxmlformats.org/officeDocument/2006/relationships/slideLayout" Target="../slideLayouts/slideLayout3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11.jpeg"/><Relationship Id="rId3" Type="http://schemas.openxmlformats.org/officeDocument/2006/relationships/slideLayout" Target="../slideLayouts/slideLayout4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11.jpeg"/><Relationship Id="rId3" Type="http://schemas.openxmlformats.org/officeDocument/2006/relationships/slideLayout" Target="../slideLayouts/slideLayout4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4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3.png"/><Relationship Id="rId3" Type="http://schemas.openxmlformats.org/officeDocument/2006/relationships/image" Target="../media/image12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11.jpeg"/><Relationship Id="rId7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图片 42" descr="夜空下的树林  低可信度描述已自动生成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 cstate="print"/>
          <a:srcRect l="4681" r="6431"/>
          <a:stretch>
            <a:fillRect/>
          </a:stretch>
        </p:blipFill>
        <p:spPr>
          <a:xfrm>
            <a:off x="-8205" y="0"/>
            <a:ext cx="12208407" cy="6857999"/>
          </a:xfrm>
          <a:prstGeom prst="rect"/>
        </p:spPr>
      </p:pic>
      <p:sp>
        <p:nvSpPr>
          <p:cNvPr id="1048582" name="矩形: 圆角 20"/>
          <p:cNvSpPr/>
          <p:nvPr/>
        </p:nvSpPr>
        <p:spPr>
          <a:xfrm>
            <a:off x="3443950" y="4713837"/>
            <a:ext cx="5304100" cy="748666"/>
          </a:xfrm>
          <a:prstGeom prst="roundRect">
            <a:avLst>
              <a:gd name="adj" fmla="val 2689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altLang="en-US" dirty="0" sz="2400" lang="zh-CN" spc="300">
                <a:solidFill>
                  <a:srgbClr val="1E306C"/>
                </a:solidFill>
                <a:latin typeface="+mj-ea"/>
                <a:ea typeface="+mj-ea"/>
              </a:rPr>
              <a:t>武汉大学人民医院</a:t>
            </a:r>
            <a:endParaRPr altLang="zh-CN" dirty="0" sz="2400" lang="en-US" spc="300">
              <a:solidFill>
                <a:srgbClr val="1E306C"/>
              </a:solidFill>
              <a:latin typeface="+mj-ea"/>
              <a:ea typeface="+mj-ea"/>
            </a:endParaRPr>
          </a:p>
          <a:p>
            <a:pPr algn="ctr"/>
            <a:r>
              <a:rPr altLang="en-US" dirty="0" sz="2400" lang="zh-CN" spc="300">
                <a:solidFill>
                  <a:srgbClr val="1E306C"/>
                </a:solidFill>
                <a:latin typeface="+mj-ea"/>
                <a:ea typeface="+mj-ea"/>
              </a:rPr>
              <a:t>精神医学</a:t>
            </a:r>
            <a:r>
              <a:rPr altLang="zh-CN" dirty="0" sz="2400" lang="en-US" spc="300">
                <a:solidFill>
                  <a:srgbClr val="1E306C"/>
                </a:solidFill>
                <a:latin typeface="+mj-ea"/>
                <a:ea typeface="+mj-ea"/>
              </a:rPr>
              <a:t>III</a:t>
            </a:r>
            <a:r>
              <a:rPr altLang="en-US" dirty="0" sz="2400" lang="zh-CN" spc="300">
                <a:solidFill>
                  <a:srgbClr val="1E306C"/>
                </a:solidFill>
                <a:latin typeface="+mj-ea"/>
                <a:ea typeface="+mj-ea"/>
              </a:rPr>
              <a:t>科</a:t>
            </a:r>
            <a:endParaRPr altLang="en-US" dirty="0" sz="2400" lang="zh-CN" spc="300">
              <a:solidFill>
                <a:srgbClr val="1E306C"/>
              </a:solidFill>
              <a:latin typeface="+mj-ea"/>
              <a:ea typeface="+mj-ea"/>
            </a:endParaRPr>
          </a:p>
        </p:txBody>
      </p:sp>
      <p:sp>
        <p:nvSpPr>
          <p:cNvPr id="1048583" name="副标题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630680" y="3741420"/>
            <a:ext cx="9144000" cy="476885"/>
          </a:xfrm>
          <a:prstGeom prst="rect"/>
        </p:spPr>
        <p:txBody>
          <a:bodyPr bIns="45720" lIns="91440" rIns="91440" rtlCol="0" tIns="45720" vert="horz">
            <a:normAutofit fontScale="80000"/>
          </a:bodyPr>
          <a:lstStyle>
            <a:lvl1pPr algn="ctr" defTabSz="914400" eaLnBrk="1" hangingPunct="1" indent="0" latinLnBrk="0" marL="0" rtl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ctr" defTabSz="914400" eaLnBrk="1" hangingPunct="1" indent="0" latinLnBrk="0" marL="4572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ctr" defTabSz="914400" eaLnBrk="1" hangingPunct="1" indent="0" latinLnBrk="0" marL="9144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ctr" defTabSz="914400" eaLnBrk="1" hangingPunct="1" indent="0" latinLnBrk="0" marL="13716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ctr" defTabSz="914400" eaLnBrk="1" hangingPunct="1" indent="0" latinLnBrk="0" marL="18288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ctr" defTabSz="914400" eaLnBrk="1" hangingPunct="1" indent="0" latinLnBrk="0" marL="22860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ctr" defTabSz="914400" eaLnBrk="1" hangingPunct="1" indent="0" latinLnBrk="0" marL="27432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ctr" defTabSz="914400" eaLnBrk="1" hangingPunct="1" indent="0" latinLnBrk="0" marL="32004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ctr" defTabSz="914400" eaLnBrk="1" hangingPunct="1" indent="0" latinLnBrk="0" marL="36576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dirty="0" lang="zh-CN"/>
          </a:p>
        </p:txBody>
      </p:sp>
      <p:sp>
        <p:nvSpPr>
          <p:cNvPr id="1048584" name="文本框 5"/>
          <p:cNvSpPr txBox="1"/>
          <p:nvPr/>
        </p:nvSpPr>
        <p:spPr>
          <a:xfrm>
            <a:off x="3256344" y="1887077"/>
            <a:ext cx="5679312" cy="461665"/>
          </a:xfrm>
          <a:prstGeom prst="rect"/>
          <a:noFill/>
        </p:spPr>
        <p:txBody>
          <a:bodyPr anchor="t" rtlCol="0" wrap="square">
            <a:spAutoFit/>
          </a:bodyPr>
          <a:p>
            <a:pPr algn="dist"/>
            <a:r>
              <a:rPr altLang="en-US" dirty="0" sz="2400" lang="zh-CN">
                <a:solidFill>
                  <a:srgbClr val="FFE76D"/>
                </a:solidFill>
                <a:latin typeface="+mn-ea"/>
                <a:sym typeface="+mn-ea"/>
              </a:rPr>
              <a:t>科</a:t>
            </a:r>
            <a:r>
              <a:rPr altLang="zh-CN" dirty="0" sz="2400" lang="en-US">
                <a:solidFill>
                  <a:srgbClr val="FFE76D"/>
                </a:solidFill>
                <a:latin typeface="+mn-ea"/>
                <a:sym typeface="+mn-ea"/>
              </a:rPr>
              <a:t>|</a:t>
            </a:r>
            <a:r>
              <a:rPr altLang="en-US" dirty="0" sz="2400" lang="zh-CN">
                <a:solidFill>
                  <a:srgbClr val="FFE76D"/>
                </a:solidFill>
                <a:latin typeface="+mn-ea"/>
                <a:sym typeface="+mn-ea"/>
              </a:rPr>
              <a:t>学</a:t>
            </a:r>
            <a:r>
              <a:rPr altLang="zh-CN" dirty="0" sz="2400" lang="en-US">
                <a:solidFill>
                  <a:srgbClr val="FFE76D"/>
                </a:solidFill>
                <a:latin typeface="+mn-ea"/>
                <a:sym typeface="+mn-ea"/>
              </a:rPr>
              <a:t>|</a:t>
            </a:r>
            <a:r>
              <a:rPr altLang="en-US" dirty="0" sz="2400" lang="zh-CN">
                <a:solidFill>
                  <a:srgbClr val="FFE76D"/>
                </a:solidFill>
                <a:latin typeface="+mn-ea"/>
                <a:sym typeface="+mn-ea"/>
              </a:rPr>
              <a:t>睡</a:t>
            </a:r>
            <a:r>
              <a:rPr altLang="zh-CN" dirty="0" sz="2400" lang="en-US">
                <a:solidFill>
                  <a:srgbClr val="FFE76D"/>
                </a:solidFill>
                <a:latin typeface="+mn-ea"/>
                <a:sym typeface="+mn-ea"/>
              </a:rPr>
              <a:t>|</a:t>
            </a:r>
            <a:r>
              <a:rPr altLang="en-US" dirty="0" sz="2400" lang="zh-CN">
                <a:solidFill>
                  <a:srgbClr val="FFE76D"/>
                </a:solidFill>
                <a:latin typeface="+mn-ea"/>
                <a:sym typeface="+mn-ea"/>
              </a:rPr>
              <a:t>眠</a:t>
            </a:r>
            <a:r>
              <a:rPr altLang="zh-CN" dirty="0" sz="2400" lang="en-US">
                <a:solidFill>
                  <a:srgbClr val="FFE76D"/>
                </a:solidFill>
                <a:latin typeface="+mn-ea"/>
                <a:sym typeface="+mn-ea"/>
              </a:rPr>
              <a:t>|</a:t>
            </a:r>
            <a:r>
              <a:rPr altLang="en-US" dirty="0" sz="2400" lang="zh-CN">
                <a:solidFill>
                  <a:srgbClr val="FFE76D"/>
                </a:solidFill>
                <a:latin typeface="+mn-ea"/>
                <a:sym typeface="+mn-ea"/>
              </a:rPr>
              <a:t>健</a:t>
            </a:r>
            <a:r>
              <a:rPr altLang="zh-CN" dirty="0" sz="2400" lang="en-US">
                <a:solidFill>
                  <a:srgbClr val="FFE76D"/>
                </a:solidFill>
                <a:latin typeface="+mn-ea"/>
                <a:sym typeface="+mn-ea"/>
              </a:rPr>
              <a:t>|</a:t>
            </a:r>
            <a:r>
              <a:rPr altLang="en-US" dirty="0" sz="2400" lang="zh-CN">
                <a:solidFill>
                  <a:srgbClr val="FFE76D"/>
                </a:solidFill>
                <a:latin typeface="+mn-ea"/>
                <a:sym typeface="+mn-ea"/>
              </a:rPr>
              <a:t>康</a:t>
            </a:r>
            <a:r>
              <a:rPr altLang="zh-CN" dirty="0" sz="2400" lang="en-US">
                <a:solidFill>
                  <a:srgbClr val="FFE76D"/>
                </a:solidFill>
                <a:latin typeface="+mn-ea"/>
                <a:sym typeface="+mn-ea"/>
              </a:rPr>
              <a:t>|</a:t>
            </a:r>
            <a:r>
              <a:rPr altLang="en-US" dirty="0" sz="2400" lang="zh-CN">
                <a:solidFill>
                  <a:srgbClr val="FFE76D"/>
                </a:solidFill>
                <a:latin typeface="+mn-ea"/>
                <a:sym typeface="+mn-ea"/>
              </a:rPr>
              <a:t>身</a:t>
            </a:r>
            <a:r>
              <a:rPr altLang="zh-CN" dirty="0" sz="2400" lang="en-US">
                <a:solidFill>
                  <a:srgbClr val="FFE76D"/>
                </a:solidFill>
                <a:latin typeface="+mn-ea"/>
                <a:sym typeface="+mn-ea"/>
              </a:rPr>
              <a:t>|</a:t>
            </a:r>
            <a:r>
              <a:rPr altLang="en-US" dirty="0" sz="2400" lang="zh-CN">
                <a:solidFill>
                  <a:srgbClr val="FFE76D"/>
                </a:solidFill>
                <a:latin typeface="+mn-ea"/>
                <a:sym typeface="+mn-ea"/>
              </a:rPr>
              <a:t>心</a:t>
            </a:r>
            <a:endParaRPr altLang="en-US" dirty="0" sz="2400" lang="zh-CN">
              <a:solidFill>
                <a:srgbClr val="FFE76D"/>
              </a:solidFill>
              <a:latin typeface="+mn-ea"/>
              <a:sym typeface="+mn-ea"/>
            </a:endParaRPr>
          </a:p>
        </p:txBody>
      </p:sp>
      <p:pic>
        <p:nvPicPr>
          <p:cNvPr id="2097154" name="图片 10" descr="图片包含 黑暗, 房间, 亮, 活  描述已自动生成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3" cstate="print"/>
          <a:srcRect t="8017"/>
          <a:stretch>
            <a:fillRect/>
          </a:stretch>
        </p:blipFill>
        <p:spPr>
          <a:xfrm>
            <a:off x="177562" y="1"/>
            <a:ext cx="4613393" cy="1541600"/>
          </a:xfrm>
          <a:prstGeom prst="rect"/>
        </p:spPr>
      </p:pic>
      <p:pic>
        <p:nvPicPr>
          <p:cNvPr id="2097155" name="图片 11" descr="图片包含 黑暗, 房间, 亮, 活  描述已自动生成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3" cstate="print"/>
          <a:srcRect t="8017"/>
          <a:stretch>
            <a:fillRect/>
          </a:stretch>
        </p:blipFill>
        <p:spPr>
          <a:xfrm flipH="1">
            <a:off x="7401046" y="1"/>
            <a:ext cx="4613393" cy="1541600"/>
          </a:xfrm>
          <a:prstGeom prst="rect"/>
        </p:spPr>
      </p:pic>
      <p:grpSp>
        <p:nvGrpSpPr>
          <p:cNvPr id="20" name="组合 2"/>
          <p:cNvGrpSpPr/>
          <p:nvPr/>
        </p:nvGrpSpPr>
        <p:grpSpPr>
          <a:xfrm>
            <a:off x="3264699" y="5716835"/>
            <a:ext cx="5662602" cy="400110"/>
            <a:chOff x="3642360" y="6052115"/>
            <a:chExt cx="5662602" cy="400110"/>
          </a:xfrm>
        </p:grpSpPr>
        <p:sp>
          <p:nvSpPr>
            <p:cNvPr id="1048585" name="文本框 18"/>
            <p:cNvSpPr txBox="1"/>
            <p:nvPr/>
          </p:nvSpPr>
          <p:spPr>
            <a:xfrm>
              <a:off x="4373670" y="6052115"/>
              <a:ext cx="4199982" cy="400110"/>
            </a:xfrm>
            <a:prstGeom prst="rect"/>
            <a:noFill/>
          </p:spPr>
          <p:txBody>
            <a:bodyPr wrap="square">
              <a:spAutoFit/>
            </a:bodyPr>
            <a:p>
              <a:pPr algn="ctr"/>
              <a:r>
                <a:rPr altLang="zh-CN" dirty="0" sz="2000" lang="zh-CN" spc="300">
                  <a:solidFill>
                    <a:srgbClr val="FFE76D"/>
                  </a:solidFill>
                  <a:latin typeface="+mn-ea"/>
                </a:rPr>
                <a:t>沈</a:t>
              </a:r>
              <a:r>
                <a:rPr altLang="zh-CN" dirty="0" sz="2000" lang="zh-CN" spc="300">
                  <a:solidFill>
                    <a:srgbClr val="FFE76D"/>
                  </a:solidFill>
                  <a:latin typeface="+mn-ea"/>
                </a:rPr>
                <a:t>玫玉</a:t>
              </a:r>
              <a:endParaRPr altLang="zh-CN" dirty="0" sz="2000" lang="en-US" spc="300">
                <a:solidFill>
                  <a:srgbClr val="FFE76D"/>
                </a:solidFill>
                <a:latin typeface="+mn-ea"/>
              </a:endParaRPr>
            </a:p>
          </p:txBody>
        </p:sp>
        <p:cxnSp>
          <p:nvCxnSpPr>
            <p:cNvPr id="3145728" name="直接连接符 22"/>
            <p:cNvCxnSpPr>
              <a:cxnSpLocks/>
            </p:cNvCxnSpPr>
            <p:nvPr/>
          </p:nvCxnSpPr>
          <p:spPr>
            <a:xfrm>
              <a:off x="3642360" y="6206003"/>
              <a:ext cx="1273839" cy="0"/>
            </a:xfrm>
            <a:prstGeom prst="line"/>
            <a:ln w="1270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rgbClr val="FFE76D"/>
                  </a:gs>
                </a:gsLst>
                <a:lin ang="0" scaled="1"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29" name="直接连接符 23"/>
            <p:cNvCxnSpPr>
              <a:cxnSpLocks/>
            </p:cNvCxnSpPr>
            <p:nvPr/>
          </p:nvCxnSpPr>
          <p:spPr>
            <a:xfrm flipH="1">
              <a:off x="8031123" y="6206003"/>
              <a:ext cx="1273839" cy="0"/>
            </a:xfrm>
            <a:prstGeom prst="line"/>
            <a:ln w="1270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rgbClr val="FFE76D"/>
                  </a:gs>
                </a:gsLst>
                <a:lin ang="0" scaled="1"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8586" name="文本框 14"/>
          <p:cNvSpPr txBox="1"/>
          <p:nvPr/>
        </p:nvSpPr>
        <p:spPr>
          <a:xfrm>
            <a:off x="1112727" y="2897814"/>
            <a:ext cx="10080977" cy="1285240"/>
          </a:xfrm>
          <a:prstGeom prst="rect"/>
          <a:noFill/>
        </p:spPr>
        <p:txBody>
          <a:bodyPr wrap="square">
            <a:spAutoFit/>
          </a:bodyPr>
          <a:p>
            <a:pPr algn="ctr"/>
            <a:r>
              <a:rPr altLang="en-US" dirty="0" sz="8000" lang="zh-CN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algn="t" blurRad="38100" dir="5400000" dist="38100" rotWithShape="0">
                    <a:schemeClr val="tx1">
                      <a:lumMod val="95000"/>
                      <a:lumOff val="5000"/>
                      <a:alpha val="22000"/>
                    </a:schemeClr>
                  </a:outerShdw>
                  <a:reflection algn="bl" dir="5400000" endPos="46000" rotWithShape="0" stA="10000" sy="-100000"/>
                </a:effectLst>
                <a:latin typeface="Aa奇幻马戏团" panose="02010600010101010101" pitchFamily="2" charset="-122"/>
                <a:ea typeface="Aa奇幻马戏团" panose="02010600010101010101" pitchFamily="2" charset="-122"/>
              </a:rPr>
              <a:t>良好睡眠习惯养成记</a:t>
            </a:r>
            <a:endParaRPr altLang="en-US" dirty="0" sz="8000" lang="zh-CN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algn="t" blurRad="38100" dir="5400000" dist="38100" rotWithShape="0">
                  <a:schemeClr val="tx1">
                    <a:lumMod val="95000"/>
                    <a:lumOff val="5000"/>
                    <a:alpha val="22000"/>
                  </a:schemeClr>
                </a:outerShdw>
                <a:reflection algn="bl" dir="5400000" endPos="46000" rotWithShape="0" stA="10000" sy="-100000"/>
              </a:effectLst>
              <a:latin typeface="Aa奇幻马戏团" panose="02010600010101010101" pitchFamily="2" charset="-122"/>
              <a:ea typeface="Aa奇幻马戏团" panose="02010600010101010101" pitchFamily="2" charset="-122"/>
            </a:endParaRPr>
          </a:p>
        </p:txBody>
      </p:sp>
      <p:pic>
        <p:nvPicPr>
          <p:cNvPr id="2097156" name="图片 28" descr="图片包含 游戏机  描述已自动生成"/>
          <p:cNvPicPr>
            <a:picLocks noChangeAspect="1"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 rot="17049753">
            <a:off x="5233449" y="2333737"/>
            <a:ext cx="567217" cy="979418"/>
          </a:xfrm>
          <a:prstGeom prst="rect"/>
        </p:spPr>
      </p:pic>
      <p:pic>
        <p:nvPicPr>
          <p:cNvPr id="2097157" name="图片 30" descr="图片包含 游戏机  描述已自动生成"/>
          <p:cNvPicPr>
            <a:picLocks noChangeAspect="1"/>
          </p:cNvPicPr>
          <p:nvPr/>
        </p:nvPicPr>
        <p:blipFill>
          <a:blip xmlns:r="http://schemas.openxmlformats.org/officeDocument/2006/relationships" r:embed="rId5" cstate="print"/>
          <a:stretch>
            <a:fillRect/>
          </a:stretch>
        </p:blipFill>
        <p:spPr>
          <a:xfrm>
            <a:off x="494680" y="1739439"/>
            <a:ext cx="2040431" cy="1323780"/>
          </a:xfrm>
          <a:prstGeom prst="rect"/>
        </p:spPr>
      </p:pic>
      <p:pic>
        <p:nvPicPr>
          <p:cNvPr id="2097158" name="图片 32" descr="图片包含 风筝, 游戏机, 飞行  描述已自动生成"/>
          <p:cNvPicPr>
            <a:picLocks noChangeAspect="1"/>
          </p:cNvPicPr>
          <p:nvPr/>
        </p:nvPicPr>
        <p:blipFill>
          <a:blip xmlns:r="http://schemas.openxmlformats.org/officeDocument/2006/relationships" r:embed="rId6" cstate="print"/>
          <a:stretch>
            <a:fillRect/>
          </a:stretch>
        </p:blipFill>
        <p:spPr>
          <a:xfrm>
            <a:off x="9771319" y="2071508"/>
            <a:ext cx="653055" cy="649049"/>
          </a:xfrm>
          <a:prstGeom prst="rect"/>
        </p:spPr>
      </p:pic>
      <p:pic>
        <p:nvPicPr>
          <p:cNvPr id="2097159" name="图片 35" descr="图片包含 游戏机  描述已自动生成"/>
          <p:cNvPicPr>
            <a:picLocks noChangeAspect="1"/>
          </p:cNvPicPr>
          <p:nvPr/>
        </p:nvPicPr>
        <p:blipFill>
          <a:blip xmlns:r="http://schemas.openxmlformats.org/officeDocument/2006/relationships" r:embed="rId7" cstate="print"/>
          <a:stretch>
            <a:fillRect/>
          </a:stretch>
        </p:blipFill>
        <p:spPr>
          <a:xfrm>
            <a:off x="10922958" y="2454719"/>
            <a:ext cx="926357" cy="600997"/>
          </a:xfrm>
          <a:prstGeom prst="rect"/>
        </p:spPr>
      </p:pic>
      <p:pic>
        <p:nvPicPr>
          <p:cNvPr id="2097160" name="图片 37" descr="图示  中度可信度描述已自动生成"/>
          <p:cNvPicPr>
            <a:picLocks noChangeAspect="1"/>
          </p:cNvPicPr>
          <p:nvPr/>
        </p:nvPicPr>
        <p:blipFill>
          <a:blip xmlns:r="http://schemas.openxmlformats.org/officeDocument/2006/relationships" r:embed="rId8" cstate="print"/>
          <a:stretch>
            <a:fillRect/>
          </a:stretch>
        </p:blipFill>
        <p:spPr>
          <a:xfrm>
            <a:off x="9566139" y="4676171"/>
            <a:ext cx="2634064" cy="2198139"/>
          </a:xfrm>
          <a:prstGeom prst="rect"/>
        </p:spPr>
      </p:pic>
      <p:pic>
        <p:nvPicPr>
          <p:cNvPr id="2097161" name="图片 40" descr="图片包含 游戏机  描述已自动生成"/>
          <p:cNvPicPr>
            <a:picLocks noChangeAspect="1"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 rot="16732724">
            <a:off x="1441163" y="4809070"/>
            <a:ext cx="1248592" cy="2155953"/>
          </a:xfrm>
          <a:prstGeom prst="rect"/>
        </p:spPr>
      </p:pic>
      <p:pic>
        <p:nvPicPr>
          <p:cNvPr id="2097162" name="图片 38" descr="图片包含 风筝, 游戏机, 飞行  描述已自动生成"/>
          <p:cNvPicPr>
            <a:picLocks noChangeAspect="1"/>
          </p:cNvPicPr>
          <p:nvPr/>
        </p:nvPicPr>
        <p:blipFill>
          <a:blip xmlns:r="http://schemas.openxmlformats.org/officeDocument/2006/relationships" r:embed="rId9" cstate="print"/>
          <a:stretch>
            <a:fillRect/>
          </a:stretch>
        </p:blipFill>
        <p:spPr>
          <a:xfrm>
            <a:off x="2887038" y="4345628"/>
            <a:ext cx="1144493" cy="1137472"/>
          </a:xfrm>
          <a:prstGeom prst="rect"/>
        </p:spPr>
      </p:pic>
      <p:pic>
        <p:nvPicPr>
          <p:cNvPr id="2097163" name="图片 39" descr="图片包含 游戏机  描述已自动生成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0"/>
          <a:srcRect l="16692" b="53420"/>
          <a:stretch>
            <a:fillRect/>
          </a:stretch>
        </p:blipFill>
        <p:spPr>
          <a:xfrm>
            <a:off x="-8204" y="5673782"/>
            <a:ext cx="3264547" cy="1184217"/>
          </a:xfrm>
          <a:prstGeom prst="rect"/>
        </p:spPr>
      </p:pic>
      <p:pic>
        <p:nvPicPr>
          <p:cNvPr id="2097164" name="安静的轻音乐背景音乐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st="1900"/>
                </p14:media>
              </p:ext>
            </p:extLst>
          </p:nvPr>
        </p:nvPicPr>
        <p:blipFill>
          <a:blip xmlns:r="http://schemas.openxmlformats.org/officeDocument/2006/relationships" r:embed="rId13"/>
          <a:stretch>
            <a:fillRect/>
          </a:stretch>
        </p:blipFill>
        <p:spPr>
          <a:xfrm>
            <a:off x="-954388" y="-611971"/>
            <a:ext cx="487363" cy="487363"/>
          </a:xfrm>
          <a:prstGeom prst="rect"/>
        </p:spPr>
      </p:pic>
      <p:pic>
        <p:nvPicPr>
          <p:cNvPr id="2097165" name="Picture 9" descr="院徽组合（粉红）"/>
          <p:cNvPicPr>
            <a:picLocks noChangeAspect="1"/>
          </p:cNvPicPr>
          <p:nvPr/>
        </p:nvPicPr>
        <p:blipFill>
          <a:blip xmlns:r="http://schemas.openxmlformats.org/officeDocument/2006/relationships"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 contrast="6000"/>
          </a:blip>
          <a:srcRect/>
          <a:stretch>
            <a:fillRect/>
          </a:stretch>
        </p:blipFill>
        <p:spPr bwMode="auto">
          <a:xfrm>
            <a:off x="178435" y="127000"/>
            <a:ext cx="934085" cy="934085"/>
          </a:xfrm>
          <a:prstGeom prst="rect"/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med" advTm="0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" fill="hold" id="6"/>
                                        <p:tgtEl>
                                          <p:spTgt spid="2097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 vol="80000">
                <p:cTn display="0" fill="remove" id="7" repeatCount="indefinite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16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组合 3"/>
          <p:cNvGrpSpPr/>
          <p:nvPr/>
        </p:nvGrpSpPr>
        <p:grpSpPr>
          <a:xfrm>
            <a:off x="2300723" y="890017"/>
            <a:ext cx="7590554" cy="523220"/>
            <a:chOff x="2171183" y="920497"/>
            <a:chExt cx="7590554" cy="523220"/>
          </a:xfrm>
        </p:grpSpPr>
        <p:sp>
          <p:nvSpPr>
            <p:cNvPr id="1048621" name="文本框 4"/>
            <p:cNvSpPr txBox="1"/>
            <p:nvPr/>
          </p:nvSpPr>
          <p:spPr>
            <a:xfrm>
              <a:off x="3253739" y="920497"/>
              <a:ext cx="5425442" cy="523220"/>
            </a:xfrm>
            <a:prstGeom prst="rect"/>
            <a:noFill/>
          </p:spPr>
          <p:txBody>
            <a:bodyPr wrap="square">
              <a:spAutoFit/>
            </a:bodyPr>
            <a:p>
              <a:pPr algn="ctr"/>
              <a:r>
                <a:rPr altLang="en-US" b="1" dirty="0" sz="2800" lang="zh-CN" spc="300">
                  <a:solidFill>
                    <a:srgbClr val="1E306C"/>
                  </a:solidFill>
                  <a:latin typeface="+mn-ea"/>
                </a:rPr>
                <a:t> </a:t>
              </a:r>
              <a:endParaRPr altLang="en-US" b="1" dirty="0" sz="2800" lang="zh-CN" spc="300">
                <a:solidFill>
                  <a:srgbClr val="1E306C"/>
                </a:solidFill>
                <a:latin typeface="+mn-ea"/>
              </a:endParaRPr>
            </a:p>
          </p:txBody>
        </p:sp>
        <p:cxnSp>
          <p:nvCxnSpPr>
            <p:cNvPr id="3145738" name="直接连接符 5"/>
            <p:cNvCxnSpPr>
              <a:cxnSpLocks/>
            </p:cNvCxnSpPr>
            <p:nvPr/>
          </p:nvCxnSpPr>
          <p:spPr>
            <a:xfrm>
              <a:off x="2171183" y="1182107"/>
              <a:ext cx="1443754" cy="0"/>
            </a:xfrm>
            <a:prstGeom prst="line"/>
            <a:ln w="19050">
              <a:gradFill flip="none" rotWithShape="1">
                <a:gsLst>
                  <a:gs pos="0">
                    <a:schemeClr val="bg1">
                      <a:alpha val="0"/>
                      <a:lumMod val="99000"/>
                    </a:schemeClr>
                  </a:gs>
                  <a:gs pos="100000">
                    <a:srgbClr val="1E306C"/>
                  </a:gs>
                </a:gsLst>
                <a:lin ang="0" scaled="1"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9" name="直接连接符 6"/>
            <p:cNvCxnSpPr>
              <a:cxnSpLocks/>
            </p:cNvCxnSpPr>
            <p:nvPr/>
          </p:nvCxnSpPr>
          <p:spPr>
            <a:xfrm flipH="1">
              <a:off x="8317983" y="1182107"/>
              <a:ext cx="1443754" cy="0"/>
            </a:xfrm>
            <a:prstGeom prst="line"/>
            <a:ln w="190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rgbClr val="1E306C"/>
                  </a:gs>
                </a:gsLst>
                <a:lin ang="0" scaled="1"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8622" name="文本框 9"/>
          <p:cNvSpPr txBox="1"/>
          <p:nvPr/>
        </p:nvSpPr>
        <p:spPr>
          <a:xfrm>
            <a:off x="1310024" y="2759317"/>
            <a:ext cx="9573876" cy="458908"/>
          </a:xfrm>
          <a:prstGeom prst="rect"/>
          <a:noFill/>
        </p:spPr>
        <p:txBody>
          <a:bodyPr anchor="t" rtlCol="0" wrap="square">
            <a:spAutoFit/>
          </a:bodyPr>
          <a:p>
            <a:pPr indent="-285750" marL="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altLang="zh-CN" dirty="0" lang="en-US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 </a:t>
            </a:r>
            <a:endParaRPr altLang="en-US" dirty="0" lang="zh-CN">
              <a:solidFill>
                <a:srgbClr val="2A4BA8"/>
              </a:solidFill>
              <a:latin typeface="+mn-ea"/>
              <a:sym typeface="+mn-ea"/>
            </a:endParaRPr>
          </a:p>
        </p:txBody>
      </p:sp>
      <p:pic>
        <p:nvPicPr>
          <p:cNvPr id="2097220" name="图片 10" descr="图标  描述已自动生成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 rot="203539">
            <a:off x="7578571" y="3960937"/>
            <a:ext cx="2887020" cy="2571265"/>
          </a:xfrm>
          <a:prstGeom prst="rect"/>
          <a:effectLst>
            <a:outerShdw algn="ctr" blurRad="101600" rotWithShape="0" sx="104000" sy="104000">
              <a:srgbClr val="FFFF00">
                <a:alpha val="40000"/>
              </a:srgbClr>
            </a:outerShdw>
          </a:effectLst>
        </p:spPr>
      </p:pic>
      <p:sp>
        <p:nvSpPr>
          <p:cNvPr id="1048623" name="文本占位符 13314"/>
          <p:cNvSpPr txBox="1">
            <a:spLocks noChangeArrowheads="1"/>
          </p:cNvSpPr>
          <p:nvPr/>
        </p:nvSpPr>
        <p:spPr>
          <a:xfrm>
            <a:off x="1652864" y="1674847"/>
            <a:ext cx="8229600" cy="3724275"/>
          </a:xfrm>
          <a:prstGeom prst="rect"/>
        </p:spPr>
        <p:txBody>
          <a:bodyPr bIns="45720" lIns="91440" rIns="91440" rtlCol="0" tIns="45720" vert="horz">
            <a:normAutofit/>
          </a:bodyPr>
          <a:lstStyle>
            <a:lvl1pPr algn="l" defTabSz="914400" eaLnBrk="1" hangingPunct="1" indent="-228600" latinLnBrk="0" marL="228600" rtl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indent="-228600" latinLnBrk="0" marL="6858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altLang="zh-CN" dirty="0" lang="en-US"/>
              <a:t>   </a:t>
            </a:r>
            <a:r>
              <a:rPr altLang="en-US" b="1" dirty="0" lang="zh-CN">
                <a:latin typeface="+mn-ea"/>
              </a:rPr>
              <a:t>心理因素：</a:t>
            </a:r>
            <a:endParaRPr altLang="en-US" b="1" dirty="0" lang="zh-CN">
              <a:latin typeface="+mn-ea"/>
            </a:endParaRPr>
          </a:p>
          <a:p>
            <a:pPr indent="0" marL="0">
              <a:buNone/>
            </a:pPr>
            <a:endParaRPr altLang="en-US" dirty="0" lang="zh-CN"/>
          </a:p>
          <a:p>
            <a:pPr>
              <a:buFont typeface="Arial" panose="020B0604020202020204" pitchFamily="34" charset="0"/>
              <a:buChar char="•"/>
            </a:pPr>
            <a:endParaRPr altLang="en-US" dirty="0" lang="zh-CN"/>
          </a:p>
          <a:p>
            <a:pPr>
              <a:buFont typeface="Arial" panose="020B0604020202020204" pitchFamily="34" charset="0"/>
              <a:buChar char="•"/>
            </a:pPr>
            <a:endParaRPr altLang="en-US" dirty="0" lang="zh-CN"/>
          </a:p>
          <a:p>
            <a:pPr>
              <a:buFont typeface="Arial" panose="020B0604020202020204" pitchFamily="34" charset="0"/>
              <a:buNone/>
            </a:pPr>
            <a:r>
              <a:rPr altLang="en-US" dirty="0" lang="zh-CN"/>
              <a:t>   </a:t>
            </a:r>
            <a:endParaRPr altLang="en-US" b="1" dirty="0" lang="zh-CN">
              <a:latin typeface="+mn-ea"/>
            </a:endParaRPr>
          </a:p>
        </p:txBody>
      </p:sp>
      <p:sp>
        <p:nvSpPr>
          <p:cNvPr id="1048624" name="TextBox 6"/>
          <p:cNvSpPr txBox="1">
            <a:spLocks noChangeArrowheads="1"/>
          </p:cNvSpPr>
          <p:nvPr/>
        </p:nvSpPr>
        <p:spPr bwMode="auto">
          <a:xfrm>
            <a:off x="3914552" y="1648565"/>
            <a:ext cx="2621749" cy="1569660"/>
          </a:xfrm>
          <a:prstGeom prst="rect"/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altLang="en-US" dirty="0" sz="2400" lang="zh-CN"/>
              <a:t>文化差异</a:t>
            </a:r>
            <a:endParaRPr altLang="zh-CN" dirty="0" sz="2400" lang="en-US"/>
          </a:p>
          <a:p>
            <a:pPr eaLnBrk="1" hangingPunct="1"/>
            <a:r>
              <a:rPr altLang="en-US" dirty="0" sz="2400" lang="zh-CN"/>
              <a:t>内心冲突</a:t>
            </a:r>
            <a:endParaRPr altLang="zh-CN" dirty="0" sz="2400" lang="en-US"/>
          </a:p>
          <a:p>
            <a:pPr eaLnBrk="1" hangingPunct="1"/>
            <a:r>
              <a:rPr altLang="en-US" dirty="0" sz="2400" lang="zh-CN"/>
              <a:t>不良习惯</a:t>
            </a:r>
            <a:endParaRPr altLang="zh-CN" dirty="0" sz="2400" lang="en-US"/>
          </a:p>
          <a:p>
            <a:pPr eaLnBrk="1" hangingPunct="1"/>
            <a:r>
              <a:rPr altLang="en-US" dirty="0" sz="2400" lang="zh-CN"/>
              <a:t>错误认知</a:t>
            </a:r>
            <a:endParaRPr altLang="en-US" dirty="0" sz="2400" lang="zh-CN"/>
          </a:p>
        </p:txBody>
      </p:sp>
      <p:pic>
        <p:nvPicPr>
          <p:cNvPr id="2097221" name="图片 8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6096000" y="3429000"/>
            <a:ext cx="5480603" cy="3054592"/>
          </a:xfrm>
          <a:prstGeom prst="rect"/>
        </p:spPr>
      </p:pic>
      <p:pic>
        <p:nvPicPr>
          <p:cNvPr id="2097222" name="图片 12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6287596" y="517738"/>
            <a:ext cx="3878430" cy="2706726"/>
          </a:xfrm>
          <a:prstGeom prst="rect"/>
        </p:spPr>
      </p:pic>
      <p:pic>
        <p:nvPicPr>
          <p:cNvPr id="2097223" name="图片 14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1333677" y="3422761"/>
            <a:ext cx="4762323" cy="3006217"/>
          </a:xfrm>
          <a:prstGeom prst="rect"/>
        </p:spPr>
      </p:pic>
      <p:pic>
        <p:nvPicPr>
          <p:cNvPr id="2097224" name="Picture 9" descr="院徽组合（粉红）"/>
          <p:cNvPicPr>
            <a:picLocks noChangeAspect="1"/>
          </p:cNvPicPr>
          <p:nvPr/>
        </p:nvPicPr>
        <p:blipFill>
          <a:blip xmlns:r="http://schemas.openxmlformats.org/officeDocument/2006/relationships"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 contrast="6000"/>
          </a:blip>
          <a:srcRect/>
          <a:stretch>
            <a:fillRect/>
          </a:stretch>
        </p:blipFill>
        <p:spPr bwMode="auto">
          <a:xfrm>
            <a:off x="178435" y="127000"/>
            <a:ext cx="934085" cy="934085"/>
          </a:xfrm>
          <a:prstGeom prst="rect"/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0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组合 2"/>
          <p:cNvGrpSpPr/>
          <p:nvPr/>
        </p:nvGrpSpPr>
        <p:grpSpPr>
          <a:xfrm>
            <a:off x="2643623" y="890017"/>
            <a:ext cx="6904754" cy="523220"/>
            <a:chOff x="2521703" y="920497"/>
            <a:chExt cx="6904754" cy="523220"/>
          </a:xfrm>
        </p:grpSpPr>
        <p:sp>
          <p:nvSpPr>
            <p:cNvPr id="1048625" name="文本框 3"/>
            <p:cNvSpPr txBox="1"/>
            <p:nvPr/>
          </p:nvSpPr>
          <p:spPr>
            <a:xfrm>
              <a:off x="3261359" y="920497"/>
              <a:ext cx="5425442" cy="523220"/>
            </a:xfrm>
            <a:prstGeom prst="rect"/>
            <a:noFill/>
          </p:spPr>
          <p:txBody>
            <a:bodyPr wrap="square">
              <a:spAutoFit/>
            </a:bodyPr>
            <a:p>
              <a:pPr algn="ctr"/>
              <a:r>
                <a:rPr altLang="en-US" b="1" dirty="0" sz="2800" lang="zh-CN" spc="300">
                  <a:solidFill>
                    <a:srgbClr val="1E306C"/>
                  </a:solidFill>
                  <a:latin typeface="+mn-ea"/>
                </a:rPr>
                <a:t>环境因素</a:t>
              </a:r>
              <a:endParaRPr altLang="en-US" b="1" dirty="0" sz="2800" lang="zh-CN" spc="300">
                <a:solidFill>
                  <a:srgbClr val="1E306C"/>
                </a:solidFill>
                <a:latin typeface="+mn-ea"/>
              </a:endParaRPr>
            </a:p>
          </p:txBody>
        </p:sp>
        <p:cxnSp>
          <p:nvCxnSpPr>
            <p:cNvPr id="3145740" name="直接连接符 4"/>
            <p:cNvCxnSpPr>
              <a:cxnSpLocks/>
            </p:cNvCxnSpPr>
            <p:nvPr/>
          </p:nvCxnSpPr>
          <p:spPr>
            <a:xfrm>
              <a:off x="2521703" y="1182107"/>
              <a:ext cx="1443754" cy="0"/>
            </a:xfrm>
            <a:prstGeom prst="line"/>
            <a:ln w="19050">
              <a:gradFill flip="none" rotWithShape="1">
                <a:gsLst>
                  <a:gs pos="0">
                    <a:schemeClr val="bg1">
                      <a:alpha val="0"/>
                      <a:lumMod val="99000"/>
                    </a:schemeClr>
                  </a:gs>
                  <a:gs pos="100000">
                    <a:srgbClr val="1E306C"/>
                  </a:gs>
                </a:gsLst>
                <a:lin ang="0" scaled="1"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41" name="直接连接符 5"/>
            <p:cNvCxnSpPr>
              <a:cxnSpLocks/>
            </p:cNvCxnSpPr>
            <p:nvPr/>
          </p:nvCxnSpPr>
          <p:spPr>
            <a:xfrm flipH="1">
              <a:off x="7982703" y="1182107"/>
              <a:ext cx="1443754" cy="0"/>
            </a:xfrm>
            <a:prstGeom prst="line"/>
            <a:ln w="190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rgbClr val="1E306C"/>
                  </a:gs>
                </a:gsLst>
                <a:lin ang="0" scaled="1"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组合 18"/>
          <p:cNvGrpSpPr/>
          <p:nvPr/>
        </p:nvGrpSpPr>
        <p:grpSpPr>
          <a:xfrm>
            <a:off x="1950719" y="2037121"/>
            <a:ext cx="1432560" cy="1772879"/>
            <a:chOff x="1950719" y="2037121"/>
            <a:chExt cx="1432560" cy="1772879"/>
          </a:xfrm>
        </p:grpSpPr>
        <p:sp>
          <p:nvSpPr>
            <p:cNvPr id="1048626" name="椭圆 6"/>
            <p:cNvSpPr/>
            <p:nvPr/>
          </p:nvSpPr>
          <p:spPr>
            <a:xfrm>
              <a:off x="1950719" y="2377440"/>
              <a:ext cx="1432560" cy="1432560"/>
            </a:xfrm>
            <a:prstGeom prst="ellipse"/>
            <a:gradFill flip="none" rotWithShape="1">
              <a:gsLst>
                <a:gs pos="21000">
                  <a:srgbClr val="1F377E">
                    <a:lumMod val="89000"/>
                    <a:lumOff val="11000"/>
                  </a:srgbClr>
                </a:gs>
                <a:gs pos="100000">
                  <a:srgbClr val="1E306C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chemeClr val="bg1"/>
              </a:solidFill>
            </a:ln>
            <a:effectLst>
              <a:outerShdw algn="ctr" blurRad="76200" rotWithShape="0" sx="103000" sy="103000">
                <a:srgbClr val="2A4BA8">
                  <a:alpha val="2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>
                <a:lnSpc>
                  <a:spcPct val="150000"/>
                </a:lnSpc>
              </a:pPr>
              <a:r>
                <a:rPr altLang="en-US" dirty="0" sz="2000" lang="zh-CN" spc="300">
                  <a:latin typeface="+mj-ea"/>
                  <a:ea typeface="+mj-ea"/>
                </a:rPr>
                <a:t>声音</a:t>
              </a:r>
              <a:endParaRPr altLang="en-US" dirty="0" sz="2000" lang="zh-CN" spc="300">
                <a:latin typeface="+mj-ea"/>
                <a:ea typeface="+mj-ea"/>
              </a:endParaRPr>
            </a:p>
          </p:txBody>
        </p:sp>
        <p:pic>
          <p:nvPicPr>
            <p:cNvPr id="2097225" name="图片 13" descr="图片包含 游戏机  描述已自动生成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1" cstate="print"/>
            <a:srcRect l="-4921" b="32886"/>
            <a:stretch>
              <a:fillRect/>
            </a:stretch>
          </p:blipFill>
          <p:spPr>
            <a:xfrm rot="16035400">
              <a:off x="2383052" y="1997413"/>
              <a:ext cx="759934" cy="839349"/>
            </a:xfrm>
            <a:prstGeom prst="rect"/>
          </p:spPr>
        </p:pic>
      </p:grpSp>
      <p:grpSp>
        <p:nvGrpSpPr>
          <p:cNvPr id="66" name="组合 21"/>
          <p:cNvGrpSpPr/>
          <p:nvPr/>
        </p:nvGrpSpPr>
        <p:grpSpPr>
          <a:xfrm>
            <a:off x="3668992" y="3547122"/>
            <a:ext cx="1576333" cy="1961130"/>
            <a:chOff x="3668992" y="3547122"/>
            <a:chExt cx="1576333" cy="1961130"/>
          </a:xfrm>
        </p:grpSpPr>
        <p:sp>
          <p:nvSpPr>
            <p:cNvPr id="1048627" name="椭圆 10"/>
            <p:cNvSpPr/>
            <p:nvPr/>
          </p:nvSpPr>
          <p:spPr>
            <a:xfrm>
              <a:off x="3668992" y="3931919"/>
              <a:ext cx="1576333" cy="1576333"/>
            </a:xfrm>
            <a:prstGeom prst="ellipse"/>
            <a:gradFill flip="none" rotWithShape="1">
              <a:gsLst>
                <a:gs pos="21000">
                  <a:srgbClr val="1F377E">
                    <a:lumMod val="89000"/>
                    <a:lumOff val="11000"/>
                  </a:srgbClr>
                </a:gs>
                <a:gs pos="100000">
                  <a:srgbClr val="1E306C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chemeClr val="bg1"/>
              </a:solidFill>
            </a:ln>
            <a:effectLst>
              <a:outerShdw algn="ctr" blurRad="76200" rotWithShape="0" sx="103000" sy="103000">
                <a:srgbClr val="2A4BA8">
                  <a:alpha val="2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>
                <a:lnSpc>
                  <a:spcPct val="150000"/>
                </a:lnSpc>
              </a:pPr>
              <a:r>
                <a:rPr altLang="en-US" dirty="0" sz="2000" lang="zh-CN" spc="300">
                  <a:latin typeface="+mj-ea"/>
                  <a:ea typeface="+mj-ea"/>
                </a:rPr>
                <a:t>光亮度</a:t>
              </a:r>
              <a:endParaRPr altLang="en-US" dirty="0" sz="2000" lang="zh-CN" spc="300">
                <a:latin typeface="+mj-ea"/>
                <a:ea typeface="+mj-ea"/>
              </a:endParaRPr>
            </a:p>
          </p:txBody>
        </p:sp>
        <p:pic>
          <p:nvPicPr>
            <p:cNvPr id="2097226" name="图片 14" descr="图片包含 游戏机  描述已自动生成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1" cstate="print"/>
            <a:srcRect l="-4921" b="32886"/>
            <a:stretch>
              <a:fillRect/>
            </a:stretch>
          </p:blipFill>
          <p:spPr>
            <a:xfrm rot="16035400">
              <a:off x="4144789" y="3507414"/>
              <a:ext cx="759934" cy="839349"/>
            </a:xfrm>
            <a:prstGeom prst="rect"/>
          </p:spPr>
        </p:pic>
      </p:grpSp>
      <p:grpSp>
        <p:nvGrpSpPr>
          <p:cNvPr id="67" name="组合 19"/>
          <p:cNvGrpSpPr/>
          <p:nvPr/>
        </p:nvGrpSpPr>
        <p:grpSpPr>
          <a:xfrm>
            <a:off x="5379720" y="1693183"/>
            <a:ext cx="1432560" cy="1794735"/>
            <a:chOff x="5379720" y="1693183"/>
            <a:chExt cx="1432560" cy="1794735"/>
          </a:xfrm>
        </p:grpSpPr>
        <p:sp>
          <p:nvSpPr>
            <p:cNvPr id="1048628" name="椭圆 8"/>
            <p:cNvSpPr/>
            <p:nvPr/>
          </p:nvSpPr>
          <p:spPr>
            <a:xfrm>
              <a:off x="5379720" y="2055358"/>
              <a:ext cx="1432560" cy="1432560"/>
            </a:xfrm>
            <a:prstGeom prst="ellipse"/>
            <a:gradFill flip="none" rotWithShape="1">
              <a:gsLst>
                <a:gs pos="21000">
                  <a:srgbClr val="1F377E">
                    <a:lumMod val="89000"/>
                    <a:lumOff val="11000"/>
                  </a:srgbClr>
                </a:gs>
                <a:gs pos="100000">
                  <a:srgbClr val="1E306C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chemeClr val="bg1"/>
              </a:solidFill>
            </a:ln>
            <a:effectLst>
              <a:outerShdw algn="ctr" blurRad="76200" rotWithShape="0" sx="103000" sy="103000">
                <a:srgbClr val="2A4BA8">
                  <a:alpha val="2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>
                <a:lnSpc>
                  <a:spcPct val="150000"/>
                </a:lnSpc>
              </a:pPr>
              <a:r>
                <a:rPr altLang="en-US" dirty="0" sz="2000" lang="zh-CN" spc="300">
                  <a:latin typeface="+mj-ea"/>
                  <a:ea typeface="+mj-ea"/>
                </a:rPr>
                <a:t>温度</a:t>
              </a:r>
              <a:endParaRPr altLang="en-US" dirty="0" sz="2000" lang="zh-CN" spc="300">
                <a:latin typeface="+mj-ea"/>
                <a:ea typeface="+mj-ea"/>
              </a:endParaRPr>
            </a:p>
          </p:txBody>
        </p:sp>
        <p:pic>
          <p:nvPicPr>
            <p:cNvPr id="2097227" name="图片 15" descr="图片包含 游戏机  描述已自动生成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1" cstate="print"/>
            <a:srcRect l="-4921" b="32886"/>
            <a:stretch>
              <a:fillRect/>
            </a:stretch>
          </p:blipFill>
          <p:spPr>
            <a:xfrm rot="16035400">
              <a:off x="5807473" y="1653475"/>
              <a:ext cx="759934" cy="839349"/>
            </a:xfrm>
            <a:prstGeom prst="rect"/>
          </p:spPr>
        </p:pic>
      </p:grpSp>
      <p:grpSp>
        <p:nvGrpSpPr>
          <p:cNvPr id="68" name="组合 22"/>
          <p:cNvGrpSpPr/>
          <p:nvPr/>
        </p:nvGrpSpPr>
        <p:grpSpPr>
          <a:xfrm>
            <a:off x="6946676" y="3547122"/>
            <a:ext cx="1576333" cy="1961130"/>
            <a:chOff x="6946676" y="3547122"/>
            <a:chExt cx="1576333" cy="1961130"/>
          </a:xfrm>
        </p:grpSpPr>
        <p:sp>
          <p:nvSpPr>
            <p:cNvPr id="1048629" name="椭圆 11"/>
            <p:cNvSpPr/>
            <p:nvPr/>
          </p:nvSpPr>
          <p:spPr>
            <a:xfrm>
              <a:off x="6946676" y="3931919"/>
              <a:ext cx="1576333" cy="1576333"/>
            </a:xfrm>
            <a:prstGeom prst="ellipse"/>
            <a:gradFill flip="none" rotWithShape="1">
              <a:gsLst>
                <a:gs pos="21000">
                  <a:srgbClr val="1F377E">
                    <a:lumMod val="89000"/>
                    <a:lumOff val="11000"/>
                  </a:srgbClr>
                </a:gs>
                <a:gs pos="100000">
                  <a:srgbClr val="1E306C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chemeClr val="bg1"/>
              </a:solidFill>
            </a:ln>
            <a:effectLst>
              <a:outerShdw algn="ctr" blurRad="76200" rotWithShape="0" sx="103000" sy="103000">
                <a:srgbClr val="2A4BA8">
                  <a:alpha val="2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>
                <a:lnSpc>
                  <a:spcPct val="150000"/>
                </a:lnSpc>
              </a:pPr>
              <a:r>
                <a:rPr altLang="en-US" dirty="0" sz="2000" lang="zh-CN" spc="300">
                  <a:latin typeface="+mj-ea"/>
                  <a:ea typeface="+mj-ea"/>
                </a:rPr>
                <a:t>卧室</a:t>
              </a:r>
              <a:endParaRPr altLang="zh-CN" dirty="0" sz="2000" lang="en-US" spc="300">
                <a:latin typeface="+mj-ea"/>
                <a:ea typeface="+mj-ea"/>
              </a:endParaRPr>
            </a:p>
            <a:p>
              <a:pPr algn="ctr">
                <a:lnSpc>
                  <a:spcPct val="150000"/>
                </a:lnSpc>
              </a:pPr>
              <a:r>
                <a:rPr altLang="en-US" dirty="0" sz="2000" lang="zh-CN" spc="300">
                  <a:latin typeface="+mj-ea"/>
                  <a:ea typeface="+mj-ea"/>
                </a:rPr>
                <a:t>布置</a:t>
              </a:r>
              <a:endParaRPr altLang="en-US" dirty="0" sz="2000" lang="zh-CN" spc="300">
                <a:latin typeface="+mj-ea"/>
                <a:ea typeface="+mj-ea"/>
              </a:endParaRPr>
            </a:p>
          </p:txBody>
        </p:sp>
        <p:pic>
          <p:nvPicPr>
            <p:cNvPr id="2097228" name="图片 16" descr="图片包含 游戏机  描述已自动生成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1" cstate="print"/>
            <a:srcRect l="-4921" b="32886"/>
            <a:stretch>
              <a:fillRect/>
            </a:stretch>
          </p:blipFill>
          <p:spPr>
            <a:xfrm rot="16035400">
              <a:off x="7469107" y="3507414"/>
              <a:ext cx="759934" cy="839349"/>
            </a:xfrm>
            <a:prstGeom prst="rect"/>
          </p:spPr>
        </p:pic>
      </p:grpSp>
      <p:grpSp>
        <p:nvGrpSpPr>
          <p:cNvPr id="69" name="组合 20"/>
          <p:cNvGrpSpPr/>
          <p:nvPr/>
        </p:nvGrpSpPr>
        <p:grpSpPr>
          <a:xfrm>
            <a:off x="8991601" y="2037121"/>
            <a:ext cx="1432560" cy="1772879"/>
            <a:chOff x="8991601" y="2037121"/>
            <a:chExt cx="1432560" cy="1772879"/>
          </a:xfrm>
        </p:grpSpPr>
        <p:sp>
          <p:nvSpPr>
            <p:cNvPr id="1048630" name="椭圆 7"/>
            <p:cNvSpPr/>
            <p:nvPr/>
          </p:nvSpPr>
          <p:spPr>
            <a:xfrm>
              <a:off x="8991601" y="2377440"/>
              <a:ext cx="1432560" cy="1432560"/>
            </a:xfrm>
            <a:prstGeom prst="ellipse"/>
            <a:gradFill flip="none" rotWithShape="1">
              <a:gsLst>
                <a:gs pos="21000">
                  <a:srgbClr val="1F377E">
                    <a:lumMod val="89000"/>
                    <a:lumOff val="11000"/>
                  </a:srgbClr>
                </a:gs>
                <a:gs pos="100000">
                  <a:srgbClr val="1E306C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chemeClr val="bg1"/>
              </a:solidFill>
            </a:ln>
            <a:effectLst>
              <a:outerShdw algn="ctr" blurRad="76200" rotWithShape="0" sx="103000" sy="103000">
                <a:srgbClr val="2A4BA8">
                  <a:alpha val="2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>
                <a:lnSpc>
                  <a:spcPct val="150000"/>
                </a:lnSpc>
              </a:pPr>
              <a:r>
                <a:rPr altLang="en-US" dirty="0" sz="2000" lang="zh-CN" spc="300">
                  <a:latin typeface="+mj-ea"/>
                  <a:ea typeface="+mj-ea"/>
                </a:rPr>
                <a:t>湿度</a:t>
              </a:r>
              <a:endParaRPr altLang="en-US" dirty="0" sz="2000" lang="zh-CN" spc="300">
                <a:latin typeface="+mj-ea"/>
                <a:ea typeface="+mj-ea"/>
              </a:endParaRPr>
            </a:p>
          </p:txBody>
        </p:sp>
        <p:pic>
          <p:nvPicPr>
            <p:cNvPr id="2097229" name="图片 17" descr="图片包含 游戏机  描述已自动生成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1" cstate="print"/>
            <a:srcRect l="-4921" b="32886"/>
            <a:stretch>
              <a:fillRect/>
            </a:stretch>
          </p:blipFill>
          <p:spPr>
            <a:xfrm rot="16035400">
              <a:off x="9419353" y="1997413"/>
              <a:ext cx="759934" cy="839349"/>
            </a:xfrm>
            <a:prstGeom prst="rect"/>
          </p:spPr>
        </p:pic>
      </p:grpSp>
      <p:pic>
        <p:nvPicPr>
          <p:cNvPr id="2097230" name="Picture 9" descr="院徽组合（粉红）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 contrast="6000"/>
          </a:blip>
          <a:srcRect/>
          <a:stretch>
            <a:fillRect/>
          </a:stretch>
        </p:blipFill>
        <p:spPr bwMode="auto">
          <a:xfrm>
            <a:off x="178435" y="127000"/>
            <a:ext cx="934085" cy="934085"/>
          </a:xfrm>
          <a:prstGeom prst="rect"/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Tm="0" p14:dur="2000">
        <p15:prstTrans prst="drap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组合 3"/>
          <p:cNvGrpSpPr/>
          <p:nvPr/>
        </p:nvGrpSpPr>
        <p:grpSpPr>
          <a:xfrm>
            <a:off x="2300723" y="890017"/>
            <a:ext cx="7590554" cy="646331"/>
            <a:chOff x="2171183" y="920497"/>
            <a:chExt cx="7590554" cy="646331"/>
          </a:xfrm>
        </p:grpSpPr>
        <p:sp>
          <p:nvSpPr>
            <p:cNvPr id="1048631" name="文本框 4"/>
            <p:cNvSpPr txBox="1"/>
            <p:nvPr/>
          </p:nvSpPr>
          <p:spPr>
            <a:xfrm>
              <a:off x="3253739" y="920497"/>
              <a:ext cx="5425442" cy="646331"/>
            </a:xfrm>
            <a:prstGeom prst="rect"/>
            <a:noFill/>
          </p:spPr>
          <p:txBody>
            <a:bodyPr wrap="square">
              <a:spAutoFit/>
            </a:bodyPr>
            <a:p>
              <a:pPr algn="ctr"/>
              <a:r>
                <a:rPr altLang="en-US" b="1" dirty="0" sz="3600" lang="zh-CN" spc="300">
                  <a:solidFill>
                    <a:srgbClr val="1E306C"/>
                  </a:solidFill>
                  <a:latin typeface="+mn-ea"/>
                </a:rPr>
                <a:t>失眠相关因素</a:t>
              </a:r>
              <a:endParaRPr altLang="en-US" b="1" dirty="0" sz="3600" lang="zh-CN" spc="300">
                <a:solidFill>
                  <a:srgbClr val="1E306C"/>
                </a:solidFill>
                <a:latin typeface="+mn-ea"/>
              </a:endParaRPr>
            </a:p>
          </p:txBody>
        </p:sp>
        <p:cxnSp>
          <p:nvCxnSpPr>
            <p:cNvPr id="3145742" name="直接连接符 5"/>
            <p:cNvCxnSpPr>
              <a:cxnSpLocks/>
            </p:cNvCxnSpPr>
            <p:nvPr/>
          </p:nvCxnSpPr>
          <p:spPr>
            <a:xfrm>
              <a:off x="2171183" y="1182107"/>
              <a:ext cx="1443754" cy="0"/>
            </a:xfrm>
            <a:prstGeom prst="line"/>
            <a:ln w="19050">
              <a:gradFill flip="none" rotWithShape="1">
                <a:gsLst>
                  <a:gs pos="0">
                    <a:schemeClr val="bg1">
                      <a:alpha val="0"/>
                      <a:lumMod val="99000"/>
                    </a:schemeClr>
                  </a:gs>
                  <a:gs pos="100000">
                    <a:srgbClr val="1E306C"/>
                  </a:gs>
                </a:gsLst>
                <a:lin ang="0" scaled="1"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43" name="直接连接符 6"/>
            <p:cNvCxnSpPr>
              <a:cxnSpLocks/>
            </p:cNvCxnSpPr>
            <p:nvPr/>
          </p:nvCxnSpPr>
          <p:spPr>
            <a:xfrm flipH="1">
              <a:off x="8317983" y="1182107"/>
              <a:ext cx="1443754" cy="0"/>
            </a:xfrm>
            <a:prstGeom prst="line"/>
            <a:ln w="190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rgbClr val="1E306C"/>
                  </a:gs>
                </a:gsLst>
                <a:lin ang="0" scaled="1"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8632" name="椭圆 8"/>
          <p:cNvSpPr/>
          <p:nvPr/>
        </p:nvSpPr>
        <p:spPr>
          <a:xfrm>
            <a:off x="1310024" y="2036965"/>
            <a:ext cx="667264" cy="667264"/>
          </a:xfrm>
          <a:prstGeom prst="ellipse"/>
          <a:gradFill>
            <a:gsLst>
              <a:gs pos="0">
                <a:srgbClr val="1F377E">
                  <a:lumMod val="89000"/>
                  <a:lumOff val="11000"/>
                </a:srgbClr>
              </a:gs>
              <a:gs pos="100000">
                <a:srgbClr val="1E306C"/>
              </a:gs>
            </a:gsLst>
            <a:lin ang="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altLang="zh-CN" b="1" dirty="0" lang="en-US"/>
              <a:t>1</a:t>
            </a:r>
            <a:endParaRPr altLang="en-US" b="1" dirty="0" lang="zh-CN"/>
          </a:p>
        </p:txBody>
      </p:sp>
      <p:sp>
        <p:nvSpPr>
          <p:cNvPr id="1048633" name="椭圆 12"/>
          <p:cNvSpPr/>
          <p:nvPr/>
        </p:nvSpPr>
        <p:spPr>
          <a:xfrm>
            <a:off x="1310024" y="4559781"/>
            <a:ext cx="667264" cy="667264"/>
          </a:xfrm>
          <a:prstGeom prst="ellipse"/>
          <a:gradFill>
            <a:gsLst>
              <a:gs pos="0">
                <a:srgbClr val="1F377E">
                  <a:lumMod val="89000"/>
                  <a:lumOff val="11000"/>
                </a:srgbClr>
              </a:gs>
              <a:gs pos="100000">
                <a:srgbClr val="1E306C"/>
              </a:gs>
            </a:gsLst>
            <a:lin ang="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altLang="zh-CN" b="1" dirty="0" lang="en-US"/>
              <a:t>2</a:t>
            </a:r>
            <a:endParaRPr altLang="en-US" b="1" dirty="0" lang="zh-CN"/>
          </a:p>
        </p:txBody>
      </p:sp>
      <p:sp>
        <p:nvSpPr>
          <p:cNvPr id="1048634" name="文本框 7"/>
          <p:cNvSpPr txBox="1"/>
          <p:nvPr/>
        </p:nvSpPr>
        <p:spPr>
          <a:xfrm>
            <a:off x="2295475" y="2185931"/>
            <a:ext cx="6195060" cy="523220"/>
          </a:xfrm>
          <a:prstGeom prst="rect"/>
          <a:noFill/>
        </p:spPr>
        <p:txBody>
          <a:bodyPr wrap="square">
            <a:spAutoFit/>
          </a:bodyPr>
          <a:p>
            <a:r>
              <a:rPr altLang="en-US" b="1" dirty="0" sz="2800" lang="zh-CN">
                <a:latin typeface="+mn-ea"/>
              </a:rPr>
              <a:t>睡眠节律改变</a:t>
            </a:r>
            <a:r>
              <a:rPr altLang="en-US" b="1" dirty="0" sz="2800" lang="zh-CN"/>
              <a:t> </a:t>
            </a:r>
            <a:endParaRPr altLang="en-US" dirty="0" sz="2800" lang="zh-CN"/>
          </a:p>
        </p:txBody>
      </p:sp>
      <p:pic>
        <p:nvPicPr>
          <p:cNvPr id="2097231" name="图片 14343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5116576" y="1795462"/>
            <a:ext cx="4368800" cy="1633538"/>
          </a:xfrm>
          <a:prstGeom prst="rect"/>
          <a:noFill/>
          <a:ln>
            <a:noFill/>
          </a:ln>
        </p:spPr>
      </p:pic>
      <p:sp>
        <p:nvSpPr>
          <p:cNvPr id="1048635" name="文本框 13"/>
          <p:cNvSpPr txBox="1"/>
          <p:nvPr/>
        </p:nvSpPr>
        <p:spPr>
          <a:xfrm>
            <a:off x="2279894" y="4708747"/>
            <a:ext cx="6195060" cy="523220"/>
          </a:xfrm>
          <a:prstGeom prst="rect"/>
          <a:noFill/>
        </p:spPr>
        <p:txBody>
          <a:bodyPr wrap="square">
            <a:spAutoFit/>
          </a:bodyPr>
          <a:p>
            <a:r>
              <a:rPr altLang="en-US" b="1" dirty="0" sz="2800" lang="zh-CN">
                <a:latin typeface="+mn-ea"/>
              </a:rPr>
              <a:t>生理因素</a:t>
            </a:r>
            <a:endParaRPr altLang="en-US" dirty="0" sz="2800" lang="zh-CN"/>
          </a:p>
        </p:txBody>
      </p:sp>
      <p:pic>
        <p:nvPicPr>
          <p:cNvPr id="2097232" name="Picture 9" descr="C:\Users\Administrator\Desktop\cadd5c2d2483228c80e07e7c563b7931_308a624db8b344deab0cf67358b1761b.pn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 bwMode="auto">
          <a:xfrm>
            <a:off x="5074177" y="3563366"/>
            <a:ext cx="3671887" cy="2290762"/>
          </a:xfrm>
          <a:prstGeom prst="rect"/>
          <a:noFill/>
          <a:ln>
            <a:noFill/>
          </a:ln>
        </p:spPr>
      </p:pic>
      <p:pic>
        <p:nvPicPr>
          <p:cNvPr id="2097233" name="Picture 9" descr="院徽组合（粉红）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 contrast="6000"/>
          </a:blip>
          <a:srcRect/>
          <a:stretch>
            <a:fillRect/>
          </a:stretch>
        </p:blipFill>
        <p:spPr bwMode="auto">
          <a:xfrm>
            <a:off x="178435" y="127000"/>
            <a:ext cx="934085" cy="934085"/>
          </a:xfrm>
          <a:prstGeom prst="rect"/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0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弧形 7"/>
          <p:cNvSpPr/>
          <p:nvPr/>
        </p:nvSpPr>
        <p:spPr>
          <a:xfrm>
            <a:off x="4480560" y="2926080"/>
            <a:ext cx="3230880" cy="3230880"/>
          </a:xfrm>
          <a:prstGeom prst="arc">
            <a:avLst>
              <a:gd name="adj1" fmla="val 7227933"/>
              <a:gd name="adj2" fmla="val 3719449"/>
            </a:avLst>
          </a:prstGeom>
          <a:noFill/>
          <a:ln>
            <a:solidFill>
              <a:srgbClr val="2A4B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b="1" lang="zh-CN"/>
          </a:p>
        </p:txBody>
      </p:sp>
      <p:grpSp>
        <p:nvGrpSpPr>
          <p:cNvPr id="73" name="组合 3"/>
          <p:cNvGrpSpPr/>
          <p:nvPr/>
        </p:nvGrpSpPr>
        <p:grpSpPr>
          <a:xfrm>
            <a:off x="2300723" y="890017"/>
            <a:ext cx="7590554" cy="646331"/>
            <a:chOff x="2171183" y="920497"/>
            <a:chExt cx="7590554" cy="646331"/>
          </a:xfrm>
        </p:grpSpPr>
        <p:sp>
          <p:nvSpPr>
            <p:cNvPr id="1048637" name="文本框 4"/>
            <p:cNvSpPr txBox="1"/>
            <p:nvPr/>
          </p:nvSpPr>
          <p:spPr>
            <a:xfrm>
              <a:off x="3253739" y="920497"/>
              <a:ext cx="5425442" cy="646331"/>
            </a:xfrm>
            <a:prstGeom prst="rect"/>
            <a:noFill/>
          </p:spPr>
          <p:txBody>
            <a:bodyPr wrap="square">
              <a:spAutoFit/>
            </a:bodyPr>
            <a:p>
              <a:pPr algn="ctr"/>
              <a:r>
                <a:rPr altLang="en-US" b="1" dirty="0" sz="3600" lang="zh-CN" spc="300">
                  <a:solidFill>
                    <a:srgbClr val="1E306C"/>
                  </a:solidFill>
                  <a:latin typeface="+mn-ea"/>
                </a:rPr>
                <a:t>失眠相关因素</a:t>
              </a:r>
              <a:endParaRPr altLang="en-US" b="1" dirty="0" sz="3600" lang="zh-CN" spc="300">
                <a:solidFill>
                  <a:srgbClr val="1E306C"/>
                </a:solidFill>
                <a:latin typeface="+mn-ea"/>
              </a:endParaRPr>
            </a:p>
          </p:txBody>
        </p:sp>
        <p:cxnSp>
          <p:nvCxnSpPr>
            <p:cNvPr id="3145744" name="直接连接符 5"/>
            <p:cNvCxnSpPr>
              <a:cxnSpLocks/>
            </p:cNvCxnSpPr>
            <p:nvPr/>
          </p:nvCxnSpPr>
          <p:spPr>
            <a:xfrm>
              <a:off x="2171183" y="1182107"/>
              <a:ext cx="1443754" cy="0"/>
            </a:xfrm>
            <a:prstGeom prst="line"/>
            <a:ln w="19050">
              <a:gradFill flip="none" rotWithShape="1">
                <a:gsLst>
                  <a:gs pos="0">
                    <a:schemeClr val="bg1">
                      <a:alpha val="0"/>
                      <a:lumMod val="99000"/>
                    </a:schemeClr>
                  </a:gs>
                  <a:gs pos="100000">
                    <a:srgbClr val="1E306C"/>
                  </a:gs>
                </a:gsLst>
                <a:lin ang="0" scaled="1"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45" name="直接连接符 6"/>
            <p:cNvCxnSpPr>
              <a:cxnSpLocks/>
            </p:cNvCxnSpPr>
            <p:nvPr/>
          </p:nvCxnSpPr>
          <p:spPr>
            <a:xfrm flipH="1">
              <a:off x="8317983" y="1182107"/>
              <a:ext cx="1443754" cy="0"/>
            </a:xfrm>
            <a:prstGeom prst="line"/>
            <a:ln w="190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rgbClr val="1E306C"/>
                  </a:gs>
                </a:gsLst>
                <a:lin ang="0" scaled="1"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8638" name="椭圆 9"/>
          <p:cNvSpPr/>
          <p:nvPr/>
        </p:nvSpPr>
        <p:spPr>
          <a:xfrm>
            <a:off x="4124960" y="4185920"/>
            <a:ext cx="711200" cy="711200"/>
          </a:xfrm>
          <a:prstGeom prst="ellipse"/>
          <a:gradFill flip="none" rotWithShape="1">
            <a:gsLst>
              <a:gs pos="21000">
                <a:srgbClr val="1F377E">
                  <a:lumMod val="89000"/>
                  <a:lumOff val="11000"/>
                </a:srgbClr>
              </a:gs>
              <a:gs pos="100000">
                <a:srgbClr val="1E306C"/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altLang="zh-CN" b="1" dirty="0" lang="en-US"/>
              <a:t>1</a:t>
            </a:r>
            <a:endParaRPr altLang="en-US" b="1" dirty="0" lang="zh-CN"/>
          </a:p>
        </p:txBody>
      </p:sp>
      <p:sp>
        <p:nvSpPr>
          <p:cNvPr id="1048639" name="椭圆 10"/>
          <p:cNvSpPr/>
          <p:nvPr/>
        </p:nvSpPr>
        <p:spPr>
          <a:xfrm>
            <a:off x="5740400" y="2570480"/>
            <a:ext cx="711200" cy="711200"/>
          </a:xfrm>
          <a:prstGeom prst="ellipse"/>
          <a:gradFill flip="none" rotWithShape="1">
            <a:gsLst>
              <a:gs pos="21000">
                <a:srgbClr val="1F377E">
                  <a:lumMod val="89000"/>
                  <a:lumOff val="11000"/>
                </a:srgbClr>
              </a:gs>
              <a:gs pos="100000">
                <a:srgbClr val="1E306C"/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altLang="zh-CN" b="1" dirty="0" lang="en-US"/>
              <a:t>2</a:t>
            </a:r>
            <a:endParaRPr altLang="en-US" b="1" dirty="0" lang="zh-CN"/>
          </a:p>
        </p:txBody>
      </p:sp>
      <p:sp>
        <p:nvSpPr>
          <p:cNvPr id="1048640" name="椭圆 13"/>
          <p:cNvSpPr/>
          <p:nvPr/>
        </p:nvSpPr>
        <p:spPr>
          <a:xfrm>
            <a:off x="7363460" y="4185920"/>
            <a:ext cx="711200" cy="711200"/>
          </a:xfrm>
          <a:prstGeom prst="ellipse"/>
          <a:gradFill flip="none" rotWithShape="1">
            <a:gsLst>
              <a:gs pos="21000">
                <a:srgbClr val="1F377E">
                  <a:lumMod val="89000"/>
                  <a:lumOff val="11000"/>
                </a:srgbClr>
              </a:gs>
              <a:gs pos="100000">
                <a:srgbClr val="1E306C"/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altLang="zh-CN" b="1" dirty="0" lang="en-US"/>
              <a:t>3</a:t>
            </a:r>
            <a:endParaRPr altLang="en-US" b="1" dirty="0" lang="zh-CN"/>
          </a:p>
        </p:txBody>
      </p:sp>
      <p:sp>
        <p:nvSpPr>
          <p:cNvPr id="1048641" name="文本框 20"/>
          <p:cNvSpPr txBox="1"/>
          <p:nvPr/>
        </p:nvSpPr>
        <p:spPr>
          <a:xfrm>
            <a:off x="870401" y="4318646"/>
            <a:ext cx="3230880" cy="954107"/>
          </a:xfrm>
          <a:prstGeom prst="rect"/>
          <a:noFill/>
        </p:spPr>
        <p:txBody>
          <a:bodyPr anchor="t" rtlCol="0" wrap="square">
            <a:spAutoFit/>
          </a:bodyPr>
          <a:p>
            <a:pPr algn="r"/>
            <a:r>
              <a:rPr altLang="en-US" b="1" dirty="0" sz="2800" lang="zh-CN">
                <a:latin typeface="+mn-ea"/>
              </a:rPr>
              <a:t>药物、食物因素</a:t>
            </a:r>
            <a:endParaRPr altLang="en-US" b="1" dirty="0" sz="2800" lang="zh-CN">
              <a:latin typeface="+mn-ea"/>
            </a:endParaRPr>
          </a:p>
          <a:p>
            <a:pPr algn="r"/>
            <a:endParaRPr altLang="en-US" dirty="0" sz="2800" lang="zh-CN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48642" name="文本框 21"/>
          <p:cNvSpPr txBox="1"/>
          <p:nvPr/>
        </p:nvSpPr>
        <p:spPr>
          <a:xfrm>
            <a:off x="4305217" y="2159923"/>
            <a:ext cx="3511428" cy="523220"/>
          </a:xfrm>
          <a:prstGeom prst="rect"/>
          <a:noFill/>
        </p:spPr>
        <p:txBody>
          <a:bodyPr anchor="t" rtlCol="0" wrap="square">
            <a:spAutoFit/>
          </a:bodyPr>
          <a:p>
            <a:pPr algn="ctr"/>
            <a:r>
              <a:rPr altLang="en-US" b="1" dirty="0" sz="2800" lang="zh-CN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年龄、躯体疾病因素</a:t>
            </a:r>
            <a:endParaRPr altLang="en-US" b="1" dirty="0" sz="2800" lang="zh-CN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sp>
        <p:nvSpPr>
          <p:cNvPr id="1048643" name="文本框 22"/>
          <p:cNvSpPr txBox="1"/>
          <p:nvPr/>
        </p:nvSpPr>
        <p:spPr>
          <a:xfrm>
            <a:off x="8417560" y="4356854"/>
            <a:ext cx="2702724" cy="523220"/>
          </a:xfrm>
          <a:prstGeom prst="rect"/>
          <a:noFill/>
        </p:spPr>
        <p:txBody>
          <a:bodyPr anchor="t" rtlCol="0" wrap="square">
            <a:spAutoFit/>
          </a:bodyPr>
          <a:p>
            <a:r>
              <a:rPr altLang="en-US" b="1" dirty="0" sz="2800" lang="zh-CN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遗传、发育因素</a:t>
            </a:r>
            <a:endParaRPr altLang="en-US" b="1" dirty="0" sz="2800" lang="zh-CN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sp>
        <p:nvSpPr>
          <p:cNvPr id="1048644" name="椭圆 1"/>
          <p:cNvSpPr/>
          <p:nvPr/>
        </p:nvSpPr>
        <p:spPr>
          <a:xfrm>
            <a:off x="4983480" y="3429000"/>
            <a:ext cx="2225040" cy="2225040"/>
          </a:xfrm>
          <a:prstGeom prst="ellipse"/>
          <a:gradFill flip="none" rotWithShape="1">
            <a:gsLst>
              <a:gs pos="21000">
                <a:srgbClr val="1F377E">
                  <a:lumMod val="89000"/>
                  <a:lumOff val="11000"/>
                </a:srgbClr>
              </a:gs>
              <a:gs pos="100000">
                <a:srgbClr val="1E306C"/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>
              <a:lnSpc>
                <a:spcPct val="150000"/>
              </a:lnSpc>
            </a:pPr>
            <a:r>
              <a:rPr altLang="en-US" dirty="0" sz="2000" lang="zh-CN" spc="300">
                <a:latin typeface="+mj-ea"/>
                <a:ea typeface="+mj-ea"/>
              </a:rPr>
              <a:t>保证充足</a:t>
            </a:r>
            <a:endParaRPr altLang="zh-CN" dirty="0" sz="2000" lang="en-US" spc="300">
              <a:latin typeface="+mj-ea"/>
              <a:ea typeface="+mj-ea"/>
            </a:endParaRPr>
          </a:p>
          <a:p>
            <a:pPr algn="ctr">
              <a:lnSpc>
                <a:spcPct val="150000"/>
              </a:lnSpc>
            </a:pPr>
            <a:r>
              <a:rPr altLang="en-US" dirty="0" sz="2000" lang="zh-CN" spc="300">
                <a:latin typeface="+mj-ea"/>
                <a:ea typeface="+mj-ea"/>
              </a:rPr>
              <a:t>的睡眠</a:t>
            </a:r>
            <a:endParaRPr altLang="en-US" dirty="0" sz="2000" lang="zh-CN" spc="300">
              <a:latin typeface="+mj-ea"/>
              <a:ea typeface="+mj-ea"/>
            </a:endParaRPr>
          </a:p>
        </p:txBody>
      </p:sp>
      <p:pic>
        <p:nvPicPr>
          <p:cNvPr id="2097234" name="Picture 9" descr="院徽组合（粉红）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 contrast="6000"/>
          </a:blip>
          <a:srcRect/>
          <a:stretch>
            <a:fillRect/>
          </a:stretch>
        </p:blipFill>
        <p:spPr bwMode="auto">
          <a:xfrm>
            <a:off x="178435" y="127000"/>
            <a:ext cx="934085" cy="934085"/>
          </a:xfrm>
          <a:prstGeom prst="rect"/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35" name="图片 5" descr="夜空下的树林  低可信度描述已自动生成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 cstate="print"/>
          <a:srcRect l="4681" r="6431"/>
          <a:stretch>
            <a:fillRect/>
          </a:stretch>
        </p:blipFill>
        <p:spPr>
          <a:xfrm>
            <a:off x="-30700" y="-6315"/>
            <a:ext cx="12208407" cy="6857999"/>
          </a:xfrm>
          <a:prstGeom prst="rect"/>
        </p:spPr>
      </p:pic>
      <p:pic>
        <p:nvPicPr>
          <p:cNvPr id="2097236" name="图片 36" descr="图片包含 游戏机  描述已自动生成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 rot="17049753">
            <a:off x="819746" y="3965222"/>
            <a:ext cx="1851013" cy="3196155"/>
          </a:xfrm>
          <a:prstGeom prst="rect"/>
        </p:spPr>
      </p:pic>
      <p:grpSp>
        <p:nvGrpSpPr>
          <p:cNvPr id="75" name="组合 18"/>
          <p:cNvGrpSpPr/>
          <p:nvPr/>
        </p:nvGrpSpPr>
        <p:grpSpPr>
          <a:xfrm>
            <a:off x="13386" y="6316"/>
            <a:ext cx="12165229" cy="1177839"/>
            <a:chOff x="-116098" y="6316"/>
            <a:chExt cx="12165229" cy="1177839"/>
          </a:xfrm>
        </p:grpSpPr>
        <p:grpSp>
          <p:nvGrpSpPr>
            <p:cNvPr id="76" name="组合 19"/>
            <p:cNvGrpSpPr/>
            <p:nvPr/>
          </p:nvGrpSpPr>
          <p:grpSpPr>
            <a:xfrm>
              <a:off x="5834363" y="6316"/>
              <a:ext cx="6214768" cy="1177839"/>
              <a:chOff x="5834363" y="4205"/>
              <a:chExt cx="6214768" cy="1177839"/>
            </a:xfrm>
          </p:grpSpPr>
          <p:pic>
            <p:nvPicPr>
              <p:cNvPr id="2097237" name="图片 23" descr="图片包含 黑暗, 房间, 亮, 活  描述已自动生成"/>
              <p:cNvPicPr>
                <a:picLocks noChangeAspect="1"/>
              </p:cNvPicPr>
              <p:nvPr/>
            </p:nvPicPr>
            <p:blipFill>
              <a:blip xmlns:r="http://schemas.openxmlformats.org/officeDocument/2006/relationships" r:embed="rId3" cstate="print"/>
              <a:stretch>
                <a:fillRect/>
              </a:stretch>
            </p:blipFill>
            <p:spPr>
              <a:xfrm>
                <a:off x="8806909" y="4205"/>
                <a:ext cx="3242222" cy="1177839"/>
              </a:xfrm>
              <a:prstGeom prst="rect"/>
            </p:spPr>
          </p:pic>
          <p:pic>
            <p:nvPicPr>
              <p:cNvPr id="2097238" name="图片 24" descr="图片包含 黑暗, 房间, 亮, 活  描述已自动生成"/>
              <p:cNvPicPr>
                <a:picLocks noChangeAspect="1"/>
              </p:cNvPicPr>
              <p:nvPr/>
            </p:nvPicPr>
            <p:blipFill>
              <a:blip xmlns:r="http://schemas.openxmlformats.org/officeDocument/2006/relationships" r:embed="rId3" cstate="print"/>
              <a:stretch>
                <a:fillRect/>
              </a:stretch>
            </p:blipFill>
            <p:spPr>
              <a:xfrm flipH="1">
                <a:off x="5834363" y="4205"/>
                <a:ext cx="3242222" cy="1177839"/>
              </a:xfrm>
              <a:prstGeom prst="rect"/>
            </p:spPr>
          </p:pic>
        </p:grpSp>
        <p:grpSp>
          <p:nvGrpSpPr>
            <p:cNvPr id="77" name="组合 20"/>
            <p:cNvGrpSpPr/>
            <p:nvPr/>
          </p:nvGrpSpPr>
          <p:grpSpPr>
            <a:xfrm>
              <a:off x="-116098" y="6316"/>
              <a:ext cx="6214768" cy="1177839"/>
              <a:chOff x="5834363" y="4205"/>
              <a:chExt cx="6214768" cy="1177839"/>
            </a:xfrm>
          </p:grpSpPr>
          <p:pic>
            <p:nvPicPr>
              <p:cNvPr id="2097239" name="图片 21" descr="图片包含 黑暗, 房间, 亮, 活  描述已自动生成"/>
              <p:cNvPicPr>
                <a:picLocks noChangeAspect="1"/>
              </p:cNvPicPr>
              <p:nvPr/>
            </p:nvPicPr>
            <p:blipFill>
              <a:blip xmlns:r="http://schemas.openxmlformats.org/officeDocument/2006/relationships" r:embed="rId3" cstate="print"/>
              <a:stretch>
                <a:fillRect/>
              </a:stretch>
            </p:blipFill>
            <p:spPr>
              <a:xfrm>
                <a:off x="8806909" y="4205"/>
                <a:ext cx="3242222" cy="1177839"/>
              </a:xfrm>
              <a:prstGeom prst="rect"/>
            </p:spPr>
          </p:pic>
          <p:pic>
            <p:nvPicPr>
              <p:cNvPr id="2097240" name="图片 22" descr="图片包含 黑暗, 房间, 亮, 活  描述已自动生成"/>
              <p:cNvPicPr>
                <a:picLocks noChangeAspect="1"/>
              </p:cNvPicPr>
              <p:nvPr/>
            </p:nvPicPr>
            <p:blipFill>
              <a:blip xmlns:r="http://schemas.openxmlformats.org/officeDocument/2006/relationships" r:embed="rId3" cstate="print"/>
              <a:stretch>
                <a:fillRect/>
              </a:stretch>
            </p:blipFill>
            <p:spPr>
              <a:xfrm flipH="1">
                <a:off x="5834363" y="4205"/>
                <a:ext cx="3242222" cy="1177839"/>
              </a:xfrm>
              <a:prstGeom prst="rect"/>
            </p:spPr>
          </p:pic>
        </p:grpSp>
      </p:grpSp>
      <p:sp>
        <p:nvSpPr>
          <p:cNvPr id="1048645" name="文本框 6"/>
          <p:cNvSpPr txBox="1"/>
          <p:nvPr/>
        </p:nvSpPr>
        <p:spPr>
          <a:xfrm>
            <a:off x="1055512" y="2911223"/>
            <a:ext cx="10610971" cy="1200329"/>
          </a:xfrm>
          <a:prstGeom prst="rect"/>
          <a:noFill/>
        </p:spPr>
        <p:txBody>
          <a:bodyPr wrap="square">
            <a:spAutoFit/>
          </a:bodyPr>
          <a:p>
            <a:pPr algn="ctr"/>
            <a:r>
              <a:rPr altLang="en-US" dirty="0" sz="7200" lang="zh-CN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algn="t" blurRad="38100" dir="5400000" dist="38100" rotWithShape="0">
                    <a:schemeClr val="tx1">
                      <a:lumMod val="95000"/>
                      <a:lumOff val="5000"/>
                      <a:alpha val="22000"/>
                    </a:schemeClr>
                  </a:outerShdw>
                  <a:reflection algn="bl" dir="5400000" endPos="46000" rotWithShape="0" stA="10000" sy="-100000"/>
                </a:effectLst>
                <a:latin typeface="Aa奇幻马戏团" panose="02010600010101010101" pitchFamily="2" charset="-122"/>
                <a:ea typeface="Aa奇幻马戏团" panose="02010600010101010101" pitchFamily="2" charset="-122"/>
              </a:rPr>
              <a:t>如何养成良好的睡眠习惯？</a:t>
            </a:r>
            <a:endParaRPr altLang="zh-CN" dirty="0" sz="7200" lang="en-US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algn="t" blurRad="38100" dir="5400000" dist="38100" rotWithShape="0">
                  <a:schemeClr val="tx1">
                    <a:lumMod val="95000"/>
                    <a:lumOff val="5000"/>
                    <a:alpha val="22000"/>
                  </a:schemeClr>
                </a:outerShdw>
                <a:reflection algn="bl" dir="5400000" endPos="46000" rotWithShape="0" stA="10000" sy="-100000"/>
              </a:effectLst>
              <a:latin typeface="Aa奇幻马戏团" panose="02010600010101010101" pitchFamily="2" charset="-122"/>
              <a:ea typeface="Aa奇幻马戏团" panose="02010600010101010101" pitchFamily="2" charset="-122"/>
            </a:endParaRPr>
          </a:p>
        </p:txBody>
      </p:sp>
      <p:pic>
        <p:nvPicPr>
          <p:cNvPr id="2097241" name="图片 15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4"/>
          <a:srcRect b="40889"/>
          <a:stretch>
            <a:fillRect/>
          </a:stretch>
        </p:blipFill>
        <p:spPr>
          <a:xfrm>
            <a:off x="-16407" y="5412337"/>
            <a:ext cx="12216609" cy="1445663"/>
          </a:xfrm>
          <a:prstGeom prst="rect"/>
        </p:spPr>
      </p:pic>
      <p:grpSp>
        <p:nvGrpSpPr>
          <p:cNvPr id="78" name="组合 29"/>
          <p:cNvGrpSpPr/>
          <p:nvPr/>
        </p:nvGrpSpPr>
        <p:grpSpPr>
          <a:xfrm>
            <a:off x="3216917" y="2076229"/>
            <a:ext cx="5758167" cy="584775"/>
            <a:chOff x="3542692" y="2552280"/>
            <a:chExt cx="5758167" cy="584775"/>
          </a:xfrm>
        </p:grpSpPr>
        <p:sp>
          <p:nvSpPr>
            <p:cNvPr id="1048646" name="文本框 26"/>
            <p:cNvSpPr txBox="1"/>
            <p:nvPr/>
          </p:nvSpPr>
          <p:spPr>
            <a:xfrm>
              <a:off x="5087074" y="2552280"/>
              <a:ext cx="2669404" cy="584775"/>
            </a:xfrm>
            <a:prstGeom prst="rect"/>
            <a:noFill/>
          </p:spPr>
          <p:txBody>
            <a:bodyPr wrap="square">
              <a:spAutoFit/>
            </a:bodyPr>
            <a:p>
              <a:pPr algn="ctr"/>
              <a:r>
                <a:rPr altLang="en-US" dirty="0" sz="3200" lang="zh-CN" spc="300">
                  <a:solidFill>
                    <a:srgbClr val="FFE76D"/>
                  </a:solidFill>
                  <a:latin typeface="+mn-ea"/>
                </a:rPr>
                <a:t>第三部分</a:t>
              </a:r>
              <a:endParaRPr altLang="en-US" dirty="0" sz="3200" lang="zh-CN" spc="300">
                <a:solidFill>
                  <a:srgbClr val="FFE76D"/>
                </a:solidFill>
                <a:latin typeface="+mn-ea"/>
              </a:endParaRPr>
            </a:p>
          </p:txBody>
        </p:sp>
        <p:cxnSp>
          <p:nvCxnSpPr>
            <p:cNvPr id="3145746" name="直接连接符 27"/>
            <p:cNvCxnSpPr>
              <a:cxnSpLocks/>
            </p:cNvCxnSpPr>
            <p:nvPr/>
          </p:nvCxnSpPr>
          <p:spPr>
            <a:xfrm>
              <a:off x="3542692" y="2844667"/>
              <a:ext cx="1443754" cy="0"/>
            </a:xfrm>
            <a:prstGeom prst="line"/>
            <a:ln w="1270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rgbClr val="FFE76D"/>
                  </a:gs>
                </a:gsLst>
                <a:lin ang="0" scaled="1"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47" name="直接连接符 28"/>
            <p:cNvCxnSpPr>
              <a:cxnSpLocks/>
            </p:cNvCxnSpPr>
            <p:nvPr/>
          </p:nvCxnSpPr>
          <p:spPr>
            <a:xfrm flipH="1">
              <a:off x="7857105" y="2844667"/>
              <a:ext cx="1443754" cy="0"/>
            </a:xfrm>
            <a:prstGeom prst="line"/>
            <a:ln w="1270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rgbClr val="FFE76D"/>
                  </a:gs>
                </a:gsLst>
                <a:lin ang="0" scaled="1"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97242" name="图片 31" descr="图片包含 游戏机  描述已自动生成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rcRect l="14011" b="58059"/>
          <a:stretch>
            <a:fillRect/>
          </a:stretch>
        </p:blipFill>
        <p:spPr>
          <a:xfrm rot="17049753">
            <a:off x="11160012" y="5861621"/>
            <a:ext cx="1247567" cy="1050706"/>
          </a:xfrm>
          <a:custGeom>
            <a:avLst/>
            <a:gdLst>
              <a:gd name="connsiteX0" fmla="*/ 1247567 w 1247567"/>
              <a:gd name="connsiteY0" fmla="*/ 0 h 1050706"/>
              <a:gd name="connsiteX1" fmla="*/ 1247567 w 1247567"/>
              <a:gd name="connsiteY1" fmla="*/ 802797 h 1050706"/>
              <a:gd name="connsiteX2" fmla="*/ 265139 w 1247567"/>
              <a:gd name="connsiteY2" fmla="*/ 1050706 h 1050706"/>
              <a:gd name="connsiteX3" fmla="*/ 0 w 1247567"/>
              <a:gd name="connsiteY3" fmla="*/ 0 h 1050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7567" h="1050706">
                <a:moveTo>
                  <a:pt x="1247567" y="0"/>
                </a:moveTo>
                <a:lnTo>
                  <a:pt x="1247567" y="802797"/>
                </a:lnTo>
                <a:lnTo>
                  <a:pt x="265139" y="105070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97243" name="图片 32" descr="图片包含 游戏机  描述已自动生成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 rot="17049753">
            <a:off x="11520919" y="5074196"/>
            <a:ext cx="495270" cy="855186"/>
          </a:xfrm>
          <a:prstGeom prst="rect"/>
        </p:spPr>
      </p:pic>
      <p:pic>
        <p:nvPicPr>
          <p:cNvPr id="2097244" name="图片 33" descr="图片包含 游戏机  描述已自动生成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 rot="17049753">
            <a:off x="6530346" y="5543565"/>
            <a:ext cx="657728" cy="1135703"/>
          </a:xfrm>
          <a:prstGeom prst="rect"/>
        </p:spPr>
      </p:pic>
      <p:pic>
        <p:nvPicPr>
          <p:cNvPr id="2097245" name="图片 34" descr="图片包含 游戏机  描述已自动生成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 rot="16035400">
            <a:off x="2610537" y="5028290"/>
            <a:ext cx="724291" cy="1250637"/>
          </a:xfrm>
          <a:prstGeom prst="rect"/>
        </p:spPr>
      </p:pic>
      <p:pic>
        <p:nvPicPr>
          <p:cNvPr id="2097246" name="图片 35" descr="图片包含 游戏机  描述已自动生成"/>
          <p:cNvPicPr>
            <a:picLocks noChangeAspect="1"/>
          </p:cNvPicPr>
          <p:nvPr/>
        </p:nvPicPr>
        <p:blipFill>
          <a:blip xmlns:r="http://schemas.openxmlformats.org/officeDocument/2006/relationships" r:embed="rId5" cstate="print"/>
          <a:stretch>
            <a:fillRect/>
          </a:stretch>
        </p:blipFill>
        <p:spPr>
          <a:xfrm rot="17049753">
            <a:off x="4336296" y="5621202"/>
            <a:ext cx="361317" cy="623888"/>
          </a:xfrm>
          <a:prstGeom prst="rect"/>
        </p:spPr>
      </p:pic>
      <p:pic>
        <p:nvPicPr>
          <p:cNvPr id="2097247" name="图片 37" descr="图片包含 游戏机  描述已自动生成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 rot="17049753">
            <a:off x="9568029" y="5444246"/>
            <a:ext cx="711579" cy="1228688"/>
          </a:xfrm>
          <a:prstGeom prst="rect"/>
        </p:spPr>
      </p:pic>
      <p:pic>
        <p:nvPicPr>
          <p:cNvPr id="2097248" name="Picture 9" descr="院徽组合（粉红）"/>
          <p:cNvPicPr>
            <a:picLocks noChangeAspect="1"/>
          </p:cNvPicPr>
          <p:nvPr/>
        </p:nvPicPr>
        <p:blipFill>
          <a:blip xmlns:r="http://schemas.openxmlformats.org/officeDocument/2006/relationships"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 contrast="6000"/>
          </a:blip>
          <a:srcRect/>
          <a:stretch>
            <a:fillRect/>
          </a:stretch>
        </p:blipFill>
        <p:spPr bwMode="auto">
          <a:xfrm>
            <a:off x="178435" y="127000"/>
            <a:ext cx="934085" cy="934085"/>
          </a:xfrm>
          <a:prstGeom prst="rect"/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0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组合 2"/>
          <p:cNvGrpSpPr/>
          <p:nvPr/>
        </p:nvGrpSpPr>
        <p:grpSpPr>
          <a:xfrm>
            <a:off x="2643623" y="890017"/>
            <a:ext cx="6904754" cy="523220"/>
            <a:chOff x="2521703" y="920497"/>
            <a:chExt cx="6904754" cy="523220"/>
          </a:xfrm>
        </p:grpSpPr>
        <p:sp>
          <p:nvSpPr>
            <p:cNvPr id="1048647" name="文本框 3"/>
            <p:cNvSpPr txBox="1"/>
            <p:nvPr/>
          </p:nvSpPr>
          <p:spPr>
            <a:xfrm>
              <a:off x="3261359" y="920497"/>
              <a:ext cx="5425442" cy="523220"/>
            </a:xfrm>
            <a:prstGeom prst="rect"/>
            <a:noFill/>
          </p:spPr>
          <p:txBody>
            <a:bodyPr wrap="square">
              <a:spAutoFit/>
            </a:bodyPr>
            <a:p>
              <a:pPr algn="ctr"/>
              <a:r>
                <a:rPr altLang="en-US" b="1" dirty="0" sz="2800" lang="zh-CN" spc="300">
                  <a:solidFill>
                    <a:srgbClr val="1E306C"/>
                  </a:solidFill>
                  <a:latin typeface="+mn-ea"/>
                </a:rPr>
                <a:t>良好睡眠习惯</a:t>
              </a:r>
              <a:endParaRPr altLang="en-US" b="1" dirty="0" sz="2800" lang="zh-CN" spc="300">
                <a:solidFill>
                  <a:srgbClr val="1E306C"/>
                </a:solidFill>
                <a:latin typeface="+mn-ea"/>
              </a:endParaRPr>
            </a:p>
          </p:txBody>
        </p:sp>
        <p:cxnSp>
          <p:nvCxnSpPr>
            <p:cNvPr id="3145748" name="直接连接符 4"/>
            <p:cNvCxnSpPr>
              <a:cxnSpLocks/>
            </p:cNvCxnSpPr>
            <p:nvPr/>
          </p:nvCxnSpPr>
          <p:spPr>
            <a:xfrm>
              <a:off x="2521703" y="1182107"/>
              <a:ext cx="1443754" cy="0"/>
            </a:xfrm>
            <a:prstGeom prst="line"/>
            <a:ln w="19050">
              <a:gradFill flip="none" rotWithShape="1">
                <a:gsLst>
                  <a:gs pos="0">
                    <a:schemeClr val="bg1">
                      <a:alpha val="0"/>
                      <a:lumMod val="99000"/>
                    </a:schemeClr>
                  </a:gs>
                  <a:gs pos="100000">
                    <a:srgbClr val="1E306C"/>
                  </a:gs>
                </a:gsLst>
                <a:lin ang="0" scaled="1"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49" name="直接连接符 5"/>
            <p:cNvCxnSpPr>
              <a:cxnSpLocks/>
            </p:cNvCxnSpPr>
            <p:nvPr/>
          </p:nvCxnSpPr>
          <p:spPr>
            <a:xfrm flipH="1">
              <a:off x="7982703" y="1182107"/>
              <a:ext cx="1443754" cy="0"/>
            </a:xfrm>
            <a:prstGeom prst="line"/>
            <a:ln w="190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rgbClr val="1E306C"/>
                  </a:gs>
                </a:gsLst>
                <a:lin ang="0" scaled="1"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97249" name="图片 24" descr="图标  描述已自动生成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9189720" y="2243853"/>
            <a:ext cx="2661365" cy="2370291"/>
          </a:xfrm>
          <a:prstGeom prst="rect"/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2097250" name="图片 6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2909934" y="317829"/>
            <a:ext cx="6416176" cy="6222340"/>
          </a:xfrm>
          <a:prstGeom prst="rect"/>
        </p:spPr>
      </p:pic>
      <p:pic>
        <p:nvPicPr>
          <p:cNvPr id="2097251" name="图片 7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485064" y="1967776"/>
            <a:ext cx="2798307" cy="2505673"/>
          </a:xfrm>
          <a:prstGeom prst="rect"/>
        </p:spPr>
      </p:pic>
      <p:pic>
        <p:nvPicPr>
          <p:cNvPr id="2097252" name="Picture 9" descr="院徽组合（粉红）"/>
          <p:cNvPicPr>
            <a:picLocks noChangeAspect="1"/>
          </p:cNvPicPr>
          <p:nvPr/>
        </p:nvPicPr>
        <p:blipFill>
          <a:blip xmlns:r="http://schemas.openxmlformats.org/officeDocument/2006/relationships"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 contrast="6000"/>
          </a:blip>
          <a:srcRect/>
          <a:stretch>
            <a:fillRect/>
          </a:stretch>
        </p:blipFill>
        <p:spPr bwMode="auto">
          <a:xfrm>
            <a:off x="178435" y="127000"/>
            <a:ext cx="934085" cy="934085"/>
          </a:xfrm>
          <a:prstGeom prst="rect"/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0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53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xmlns:r="http://schemas.openxmlformats.org/officeDocument/2006/relationships" r:embed="rId2" cstate="print"/>
          <a:srcRect l="13958" t="10051" r="12154" b="10005"/>
          <a:stretch>
            <a:fillRect/>
          </a:stretch>
        </p:blipFill>
        <p:spPr>
          <a:xfrm flipH="1">
            <a:off x="7434855" y="1902069"/>
            <a:ext cx="3860525" cy="4176890"/>
          </a:xfrm>
          <a:prstGeom prst="rect"/>
        </p:spPr>
      </p:pic>
      <p:grpSp>
        <p:nvGrpSpPr>
          <p:cNvPr id="82" name="组合 20"/>
          <p:cNvGrpSpPr/>
          <p:nvPr/>
        </p:nvGrpSpPr>
        <p:grpSpPr>
          <a:xfrm>
            <a:off x="955751" y="1494426"/>
            <a:ext cx="5140249" cy="883061"/>
            <a:chOff x="896620" y="1902069"/>
            <a:chExt cx="5140249" cy="883061"/>
          </a:xfrm>
        </p:grpSpPr>
        <p:grpSp>
          <p:nvGrpSpPr>
            <p:cNvPr id="83" name="îšḷïḋe"/>
            <p:cNvGrpSpPr/>
            <p:nvPr/>
          </p:nvGrpSpPr>
          <p:grpSpPr>
            <a:xfrm>
              <a:off x="5675976" y="2039644"/>
              <a:ext cx="360893" cy="729803"/>
              <a:chOff x="4044295" y="2079128"/>
              <a:chExt cx="419326" cy="693058"/>
            </a:xfrm>
            <a:solidFill>
              <a:srgbClr val="2A2D93"/>
            </a:solidFill>
          </p:grpSpPr>
          <p:sp>
            <p:nvSpPr>
              <p:cNvPr id="1048648" name="ïsḷïḋé"/>
              <p:cNvSpPr/>
              <p:nvPr>
                <p:custDataLst>
                  <p:tags r:id="rId3"/>
                </p:custDataLst>
              </p:nvPr>
            </p:nvSpPr>
            <p:spPr>
              <a:xfrm>
                <a:off x="4044295" y="2079128"/>
                <a:ext cx="105878" cy="693058"/>
              </a:xfrm>
              <a:prstGeom prst="roundRect"/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bIns="45720" lIns="91440" rIns="91440" rtlCol="0" tIns="45720" wrap="square">
                <a:normAutofit/>
              </a:bodyPr>
              <a:p>
                <a:pPr algn="ctr"/>
                <a:endParaRPr lang="en-US"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  <a:sym typeface="阿里巴巴普惠体" panose="00020600040101010101" charset="-122"/>
                </a:endParaRPr>
              </a:p>
            </p:txBody>
          </p:sp>
          <p:sp>
            <p:nvSpPr>
              <p:cNvPr id="1048649" name="iŝḷiḍè"/>
              <p:cNvSpPr/>
              <p:nvPr>
                <p:custDataLst>
                  <p:tags r:id="rId4"/>
                </p:custDataLst>
              </p:nvPr>
            </p:nvSpPr>
            <p:spPr>
              <a:xfrm>
                <a:off x="4303535" y="2345614"/>
                <a:ext cx="160086" cy="160086"/>
              </a:xfrm>
              <a:prstGeom prst="chevron"/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bIns="45720" lIns="91440" rIns="91440" rtlCol="0" tIns="45720" wrap="square">
                <a:normAutofit fontScale="32500" lnSpcReduction="20000"/>
              </a:bodyPr>
              <a:p>
                <a:pPr algn="ctr"/>
                <a:endParaRPr lang="en-US">
                  <a:solidFill>
                    <a:schemeClr val="tx1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  <a:sym typeface="阿里巴巴普惠体" panose="00020600040101010101" charset="-122"/>
                </a:endParaRPr>
              </a:p>
            </p:txBody>
          </p:sp>
        </p:grpSp>
        <p:sp>
          <p:nvSpPr>
            <p:cNvPr id="1048650" name="Shape 991"/>
            <p:cNvSpPr/>
            <p:nvPr>
              <p:custDataLst>
                <p:tags r:id="rId5"/>
              </p:custDataLst>
            </p:nvPr>
          </p:nvSpPr>
          <p:spPr>
            <a:xfrm>
              <a:off x="3676101" y="1902069"/>
              <a:ext cx="1716044" cy="499624"/>
            </a:xfrm>
            <a:prstGeom prst="rect"/>
            <a:ln w="12700">
              <a:miter lim="400000"/>
            </a:ln>
          </p:spPr>
          <p:txBody>
            <a:bodyPr lIns="45719" rIns="45719" wrap="square">
              <a:spAutoFit/>
            </a:bodyPr>
            <a:lstStyle>
              <a:lvl1pPr>
                <a:lnSpc>
                  <a:spcPct val="150000"/>
                </a:lnSpc>
                <a:defRPr b="1" sz="2400">
                  <a:solidFill>
                    <a:srgbClr val="FFFFFF"/>
                  </a:solidFill>
                </a:defRPr>
              </a:lvl1pPr>
            </a:lstStyle>
            <a:p>
              <a:pPr algn="r"/>
              <a:r>
                <a:rPr altLang="en-US" dirty="0" sz="2000" lang="zh-CN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+mn-ea"/>
                  <a:sym typeface="+mn-lt"/>
                </a:rPr>
                <a:t>固定时间</a:t>
              </a:r>
              <a:endParaRPr altLang="en-US" dirty="0" sz="2000" lang="zh-CN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charset="-122"/>
                <a:ea typeface="阿里巴巴普惠体" panose="00020600040101010101" charset="-122"/>
                <a:cs typeface="+mn-ea"/>
                <a:sym typeface="+mn-lt"/>
              </a:endParaRPr>
            </a:p>
          </p:txBody>
        </p:sp>
        <p:sp>
          <p:nvSpPr>
            <p:cNvPr id="1048651" name="Shape 992"/>
            <p:cNvSpPr/>
            <p:nvPr>
              <p:custDataLst>
                <p:tags r:id="rId6"/>
              </p:custDataLst>
            </p:nvPr>
          </p:nvSpPr>
          <p:spPr>
            <a:xfrm>
              <a:off x="896620" y="2320259"/>
              <a:ext cx="4495525" cy="464871"/>
            </a:xfrm>
            <a:prstGeom prst="rect"/>
            <a:ln w="12700">
              <a:miter lim="400000"/>
            </a:ln>
          </p:spPr>
          <p:txBody>
            <a:bodyPr lIns="45719" rIns="45719" wrap="square">
              <a:spAutoFit/>
            </a:bodyPr>
            <a:lstStyle>
              <a:lvl1pPr>
                <a:lnSpc>
                  <a:spcPct val="150000"/>
                </a:lnSpc>
                <a:defRPr sz="1600">
                  <a:solidFill>
                    <a:srgbClr val="FFFFFF"/>
                  </a:solidFill>
                </a:defRPr>
              </a:lvl1pPr>
            </a:lstStyle>
            <a:p>
              <a:pPr defTabSz="1218565"/>
              <a:r>
                <a:rPr altLang="zh-CN" dirty="0" sz="1800" kern="0" lang="en-US">
                  <a:solidFill>
                    <a:schemeClr val="tx1">
                      <a:lumMod val="75000"/>
                      <a:lumOff val="25000"/>
                    </a:schemeClr>
                  </a:solidFill>
                  <a:ea typeface="阿里巴巴普惠体" panose="00020600040101010101" charset="-122"/>
                  <a:cs typeface="+mn-ea"/>
                  <a:sym typeface="+mn-lt"/>
                </a:rPr>
                <a:t> </a:t>
              </a:r>
              <a:endParaRPr altLang="en-US" dirty="0" sz="1800" kern="0" lang="zh-CN">
                <a:solidFill>
                  <a:schemeClr val="tx1">
                    <a:lumMod val="75000"/>
                    <a:lumOff val="25000"/>
                  </a:schemeClr>
                </a:solidFill>
                <a:ea typeface="阿里巴巴普惠体" panose="00020600040101010101" charset="-122"/>
                <a:cs typeface="+mn-ea"/>
                <a:sym typeface="+mn-lt"/>
              </a:endParaRPr>
            </a:p>
          </p:txBody>
        </p:sp>
      </p:grpSp>
      <p:grpSp>
        <p:nvGrpSpPr>
          <p:cNvPr id="84" name="组合 19"/>
          <p:cNvGrpSpPr/>
          <p:nvPr/>
        </p:nvGrpSpPr>
        <p:grpSpPr>
          <a:xfrm>
            <a:off x="896620" y="3312998"/>
            <a:ext cx="5140249" cy="883061"/>
            <a:chOff x="896620" y="3317175"/>
            <a:chExt cx="5140249" cy="883061"/>
          </a:xfrm>
        </p:grpSpPr>
        <p:grpSp>
          <p:nvGrpSpPr>
            <p:cNvPr id="85" name="ïṥḻîḋè"/>
            <p:cNvGrpSpPr/>
            <p:nvPr/>
          </p:nvGrpSpPr>
          <p:grpSpPr>
            <a:xfrm>
              <a:off x="5675976" y="3451484"/>
              <a:ext cx="360893" cy="729803"/>
              <a:chOff x="4044295" y="2079128"/>
              <a:chExt cx="419326" cy="693058"/>
            </a:xfrm>
            <a:solidFill>
              <a:srgbClr val="2A2D93">
                <a:alpha val="70000"/>
              </a:srgbClr>
            </a:solidFill>
          </p:grpSpPr>
          <p:sp>
            <p:nvSpPr>
              <p:cNvPr id="1048652" name="ïṣļíḍè"/>
              <p:cNvSpPr/>
              <p:nvPr>
                <p:custDataLst>
                  <p:tags r:id="rId7"/>
                </p:custDataLst>
              </p:nvPr>
            </p:nvSpPr>
            <p:spPr>
              <a:xfrm>
                <a:off x="4044295" y="2079128"/>
                <a:ext cx="105878" cy="693058"/>
              </a:xfrm>
              <a:prstGeom prst="roundRect"/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bIns="45720" lIns="91440" rIns="91440" rtlCol="0" tIns="45720" wrap="square">
                <a:normAutofit/>
              </a:bodyPr>
              <a:p>
                <a:pPr algn="ctr"/>
                <a:endParaRPr lang="en-US"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  <a:sym typeface="阿里巴巴普惠体" panose="00020600040101010101" charset="-122"/>
                </a:endParaRPr>
              </a:p>
            </p:txBody>
          </p:sp>
          <p:sp>
            <p:nvSpPr>
              <p:cNvPr id="1048653" name="ïṩḻiḓê"/>
              <p:cNvSpPr/>
              <p:nvPr>
                <p:custDataLst>
                  <p:tags r:id="rId8"/>
                </p:custDataLst>
              </p:nvPr>
            </p:nvSpPr>
            <p:spPr>
              <a:xfrm>
                <a:off x="4303535" y="2345614"/>
                <a:ext cx="160086" cy="160086"/>
              </a:xfrm>
              <a:prstGeom prst="chevron"/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bIns="45720" lIns="91440" rIns="91440" rtlCol="0" tIns="45720" wrap="square">
                <a:normAutofit fontScale="32500" lnSpcReduction="20000"/>
              </a:bodyPr>
              <a:p>
                <a:pPr algn="ctr"/>
                <a:endParaRPr lang="en-US">
                  <a:solidFill>
                    <a:schemeClr val="tx1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  <a:sym typeface="阿里巴巴普惠体" panose="00020600040101010101" charset="-122"/>
                </a:endParaRPr>
              </a:p>
            </p:txBody>
          </p:sp>
        </p:grpSp>
        <p:sp>
          <p:nvSpPr>
            <p:cNvPr id="1048654" name="Shape 993"/>
            <p:cNvSpPr/>
            <p:nvPr>
              <p:custDataLst>
                <p:tags r:id="rId9"/>
              </p:custDataLst>
            </p:nvPr>
          </p:nvSpPr>
          <p:spPr>
            <a:xfrm>
              <a:off x="3676101" y="3317175"/>
              <a:ext cx="1716044" cy="504882"/>
            </a:xfrm>
            <a:prstGeom prst="rect"/>
            <a:ln w="12700">
              <a:miter lim="400000"/>
            </a:ln>
          </p:spPr>
          <p:txBody>
            <a:bodyPr lIns="45719" rIns="45719" wrap="square">
              <a:spAutoFit/>
            </a:bodyPr>
            <a:lstStyle>
              <a:lvl1pPr>
                <a:lnSpc>
                  <a:spcPct val="150000"/>
                </a:lnSpc>
                <a:defRPr b="1" sz="2400">
                  <a:solidFill>
                    <a:srgbClr val="FFFFFF"/>
                  </a:solidFill>
                </a:defRPr>
              </a:lvl1pPr>
            </a:lstStyle>
            <a:p>
              <a:pPr algn="r"/>
              <a:r>
                <a:rPr altLang="en-US" dirty="0" sz="2000" lang="zh-CN">
                  <a:solidFill>
                    <a:schemeClr val="tx1">
                      <a:lumMod val="75000"/>
                      <a:lumOff val="25000"/>
                    </a:schemeClr>
                  </a:solidFill>
                  <a:ea typeface="阿里巴巴普惠体" panose="00020600040101010101" charset="-122"/>
                  <a:cs typeface="+mn-ea"/>
                  <a:sym typeface="+mn-lt"/>
                </a:rPr>
                <a:t>睡前不运动</a:t>
              </a:r>
              <a:endParaRPr altLang="en-US" dirty="0" sz="2000" lang="zh-CN">
                <a:solidFill>
                  <a:schemeClr val="tx1">
                    <a:lumMod val="75000"/>
                    <a:lumOff val="25000"/>
                  </a:schemeClr>
                </a:solidFill>
                <a:ea typeface="阿里巴巴普惠体" panose="00020600040101010101" charset="-122"/>
                <a:cs typeface="+mn-ea"/>
                <a:sym typeface="+mn-lt"/>
              </a:endParaRPr>
            </a:p>
          </p:txBody>
        </p:sp>
        <p:sp>
          <p:nvSpPr>
            <p:cNvPr id="1048655" name="Shape 994"/>
            <p:cNvSpPr/>
            <p:nvPr>
              <p:custDataLst>
                <p:tags r:id="rId10"/>
              </p:custDataLst>
            </p:nvPr>
          </p:nvSpPr>
          <p:spPr>
            <a:xfrm>
              <a:off x="896620" y="3735365"/>
              <a:ext cx="4495525" cy="464871"/>
            </a:xfrm>
            <a:prstGeom prst="rect"/>
            <a:ln w="12700">
              <a:miter lim="400000"/>
            </a:ln>
          </p:spPr>
          <p:txBody>
            <a:bodyPr lIns="45719" rIns="45719" wrap="square">
              <a:spAutoFit/>
            </a:bodyPr>
            <a:lstStyle>
              <a:lvl1pPr>
                <a:lnSpc>
                  <a:spcPct val="150000"/>
                </a:lnSpc>
                <a:defRPr sz="1600">
                  <a:solidFill>
                    <a:srgbClr val="FFFFFF"/>
                  </a:solidFill>
                </a:defRPr>
              </a:lvl1pPr>
            </a:lstStyle>
            <a:p>
              <a:pPr defTabSz="1218565"/>
              <a:r>
                <a:rPr altLang="en-US" dirty="0" sz="1800" kern="0" lang="zh-CN">
                  <a:solidFill>
                    <a:schemeClr val="tx1">
                      <a:lumMod val="75000"/>
                      <a:lumOff val="25000"/>
                    </a:schemeClr>
                  </a:solidFill>
                  <a:ea typeface="阿里巴巴普惠体" panose="00020600040101010101" charset="-122"/>
                  <a:cs typeface="+mn-ea"/>
                  <a:sym typeface="+mn-lt"/>
                </a:rPr>
                <a:t> </a:t>
              </a:r>
              <a:endParaRPr altLang="en-US" dirty="0" sz="1800" kern="0" lang="zh-CN">
                <a:solidFill>
                  <a:schemeClr val="tx1">
                    <a:lumMod val="75000"/>
                    <a:lumOff val="25000"/>
                  </a:schemeClr>
                </a:solidFill>
                <a:ea typeface="阿里巴巴普惠体" panose="00020600040101010101" charset="-122"/>
                <a:cs typeface="+mn-ea"/>
                <a:sym typeface="+mn-lt"/>
              </a:endParaRPr>
            </a:p>
          </p:txBody>
        </p:sp>
      </p:grpSp>
      <p:grpSp>
        <p:nvGrpSpPr>
          <p:cNvPr id="86" name="组合 18"/>
          <p:cNvGrpSpPr/>
          <p:nvPr/>
        </p:nvGrpSpPr>
        <p:grpSpPr>
          <a:xfrm>
            <a:off x="896620" y="4732280"/>
            <a:ext cx="5140249" cy="877099"/>
            <a:chOff x="896620" y="4732280"/>
            <a:chExt cx="5140249" cy="877099"/>
          </a:xfrm>
        </p:grpSpPr>
        <p:grpSp>
          <p:nvGrpSpPr>
            <p:cNvPr id="87" name="ïSḷîdê"/>
            <p:cNvGrpSpPr/>
            <p:nvPr/>
          </p:nvGrpSpPr>
          <p:grpSpPr>
            <a:xfrm>
              <a:off x="5675976" y="4863325"/>
              <a:ext cx="360893" cy="729803"/>
              <a:chOff x="4044295" y="2079128"/>
              <a:chExt cx="419326" cy="693058"/>
            </a:xfrm>
            <a:solidFill>
              <a:srgbClr val="2A2D93"/>
            </a:solidFill>
          </p:grpSpPr>
          <p:sp>
            <p:nvSpPr>
              <p:cNvPr id="1048656" name="íṧ1iďé"/>
              <p:cNvSpPr/>
              <p:nvPr>
                <p:custDataLst>
                  <p:tags r:id="rId11"/>
                </p:custDataLst>
              </p:nvPr>
            </p:nvSpPr>
            <p:spPr>
              <a:xfrm>
                <a:off x="4044295" y="2079128"/>
                <a:ext cx="105878" cy="693058"/>
              </a:xfrm>
              <a:prstGeom prst="roundRect"/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bIns="45720" lIns="91440" rIns="91440" rtlCol="0" tIns="45720" wrap="square">
                <a:normAutofit/>
              </a:bodyPr>
              <a:p>
                <a:pPr algn="ctr"/>
                <a:endParaRPr lang="en-US"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  <a:sym typeface="阿里巴巴普惠体" panose="00020600040101010101" charset="-122"/>
                </a:endParaRPr>
              </a:p>
            </p:txBody>
          </p:sp>
          <p:sp>
            <p:nvSpPr>
              <p:cNvPr id="1048657" name="íṧľïďé"/>
              <p:cNvSpPr/>
              <p:nvPr>
                <p:custDataLst>
                  <p:tags r:id="rId12"/>
                </p:custDataLst>
              </p:nvPr>
            </p:nvSpPr>
            <p:spPr>
              <a:xfrm>
                <a:off x="4303535" y="2345614"/>
                <a:ext cx="160086" cy="160086"/>
              </a:xfrm>
              <a:prstGeom prst="chevron"/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bIns="45720" lIns="91440" rIns="91440" rtlCol="0" tIns="45720" wrap="square">
                <a:normAutofit fontScale="32500" lnSpcReduction="20000"/>
              </a:bodyPr>
              <a:p>
                <a:pPr algn="ctr"/>
                <a:endParaRPr lang="en-US">
                  <a:solidFill>
                    <a:schemeClr val="tx1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  <a:sym typeface="阿里巴巴普惠体" panose="00020600040101010101" charset="-122"/>
                </a:endParaRPr>
              </a:p>
            </p:txBody>
          </p:sp>
        </p:grpSp>
        <p:sp>
          <p:nvSpPr>
            <p:cNvPr id="1048658" name="Shape 995"/>
            <p:cNvSpPr/>
            <p:nvPr>
              <p:custDataLst>
                <p:tags r:id="rId13"/>
              </p:custDataLst>
            </p:nvPr>
          </p:nvSpPr>
          <p:spPr>
            <a:xfrm>
              <a:off x="3676100" y="4732280"/>
              <a:ext cx="1848035" cy="499624"/>
            </a:xfrm>
            <a:prstGeom prst="rect"/>
            <a:ln w="12700">
              <a:miter lim="400000"/>
            </a:ln>
          </p:spPr>
          <p:txBody>
            <a:bodyPr lIns="45719" rIns="45719" wrap="square">
              <a:spAutoFit/>
            </a:bodyPr>
            <a:lstStyle>
              <a:lvl1pPr>
                <a:lnSpc>
                  <a:spcPct val="150000"/>
                </a:lnSpc>
                <a:defRPr b="1" sz="2400">
                  <a:solidFill>
                    <a:srgbClr val="FFFFFF"/>
                  </a:solidFill>
                </a:defRPr>
              </a:lvl1pPr>
            </a:lstStyle>
            <a:p>
              <a:pPr algn="r"/>
              <a:r>
                <a:rPr altLang="en-US" dirty="0" sz="2000" lang="zh-CN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  <a:sym typeface="阿里巴巴普惠体" panose="00020600040101010101" charset="-122"/>
                </a:rPr>
                <a:t>先睡心  后睡眼</a:t>
              </a:r>
              <a:endParaRPr altLang="en-US" dirty="0" sz="2000" lang="zh-CN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charset="-122"/>
                <a:ea typeface="阿里巴巴普惠体" panose="00020600040101010101" charset="-122"/>
                <a:cs typeface="阿里巴巴普惠体" panose="00020600040101010101" charset="-122"/>
                <a:sym typeface="阿里巴巴普惠体" panose="00020600040101010101" charset="-122"/>
              </a:endParaRPr>
            </a:p>
          </p:txBody>
        </p:sp>
        <p:sp>
          <p:nvSpPr>
            <p:cNvPr id="1048659" name="Shape 996"/>
            <p:cNvSpPr/>
            <p:nvPr>
              <p:custDataLst>
                <p:tags r:id="rId14"/>
              </p:custDataLst>
            </p:nvPr>
          </p:nvSpPr>
          <p:spPr>
            <a:xfrm>
              <a:off x="896620" y="5150471"/>
              <a:ext cx="4495525" cy="458908"/>
            </a:xfrm>
            <a:prstGeom prst="rect"/>
            <a:ln w="12700">
              <a:miter lim="400000"/>
            </a:ln>
          </p:spPr>
          <p:txBody>
            <a:bodyPr lIns="45719" rIns="45719" wrap="square">
              <a:spAutoFit/>
            </a:bodyPr>
            <a:lstStyle>
              <a:lvl1pPr>
                <a:lnSpc>
                  <a:spcPct val="150000"/>
                </a:lnSpc>
                <a:defRPr sz="1600">
                  <a:solidFill>
                    <a:srgbClr val="FFFFFF"/>
                  </a:solidFill>
                </a:defRPr>
              </a:lvl1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altLang="en-US" dirty="0" sz="1800" lang="zh-CN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  <a:sym typeface="阿里巴巴普惠体" panose="00020600040101010101" charset="-122"/>
                </a:rPr>
                <a:t> </a:t>
              </a:r>
              <a:endParaRPr altLang="en-US" dirty="0" sz="1800" lang="zh-CN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charset="-122"/>
                <a:ea typeface="阿里巴巴普惠体" panose="00020600040101010101" charset="-122"/>
                <a:cs typeface="阿里巴巴普惠体" panose="00020600040101010101" charset="-122"/>
                <a:sym typeface="阿里巴巴普惠体" panose="00020600040101010101" charset="-122"/>
              </a:endParaRPr>
            </a:p>
          </p:txBody>
        </p:sp>
      </p:grpSp>
      <p:sp>
        <p:nvSpPr>
          <p:cNvPr id="1048660" name="矩形 17"/>
          <p:cNvSpPr/>
          <p:nvPr/>
        </p:nvSpPr>
        <p:spPr>
          <a:xfrm>
            <a:off x="1230563" y="708438"/>
            <a:ext cx="6725381" cy="646331"/>
          </a:xfrm>
          <a:prstGeom prst="rect"/>
        </p:spPr>
        <p:txBody>
          <a:bodyPr wrap="square">
            <a:spAutoFit/>
          </a:bodyPr>
          <a:p>
            <a:r>
              <a:rPr altLang="en-US" dirty="0" sz="3600" lang="zh-CN">
                <a:solidFill>
                  <a:srgbClr val="2A2D93"/>
                </a:solidFill>
                <a:latin typeface="Aa封神榜书" panose="00020600040101010101" pitchFamily="18" charset="-122"/>
                <a:ea typeface="Aa封神榜书" panose="00020600040101010101" pitchFamily="18" charset="-122"/>
              </a:rPr>
              <a:t>科学睡眠的方法</a:t>
            </a:r>
            <a:r>
              <a:rPr altLang="zh-CN" dirty="0" sz="3600" lang="en-US">
                <a:solidFill>
                  <a:srgbClr val="2A2D93"/>
                </a:solidFill>
                <a:latin typeface="Aa封神榜书" panose="00020600040101010101" pitchFamily="18" charset="-122"/>
                <a:ea typeface="Aa封神榜书" panose="00020600040101010101" pitchFamily="18" charset="-122"/>
              </a:rPr>
              <a:t>——</a:t>
            </a:r>
            <a:r>
              <a:rPr altLang="en-US" dirty="0" sz="3600" lang="zh-CN">
                <a:solidFill>
                  <a:srgbClr val="2A2D93"/>
                </a:solidFill>
                <a:latin typeface="Aa封神榜书" panose="00020600040101010101" pitchFamily="18" charset="-122"/>
                <a:ea typeface="Aa封神榜书" panose="00020600040101010101" pitchFamily="18" charset="-122"/>
              </a:rPr>
              <a:t>个人习惯</a:t>
            </a:r>
            <a:endParaRPr altLang="en-US" dirty="0" sz="3600" lang="zh-CN">
              <a:solidFill>
                <a:srgbClr val="2A2D93"/>
              </a:solidFill>
              <a:latin typeface="Aa封神榜书" panose="00020600040101010101" pitchFamily="18" charset="-122"/>
              <a:ea typeface="Aa封神榜书" panose="00020600040101010101" pitchFamily="18" charset="-122"/>
            </a:endParaRPr>
          </a:p>
        </p:txBody>
      </p:sp>
      <p:sp>
        <p:nvSpPr>
          <p:cNvPr id="1048661" name="文本框 22"/>
          <p:cNvSpPr txBox="1"/>
          <p:nvPr/>
        </p:nvSpPr>
        <p:spPr>
          <a:xfrm>
            <a:off x="955751" y="3811813"/>
            <a:ext cx="4588234" cy="966547"/>
          </a:xfrm>
          <a:prstGeom prst="rect"/>
          <a:noFill/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altLang="en-US" b="0" dirty="0" sz="2000" i="0" lang="zh-CN">
                <a:solidFill>
                  <a:srgbClr val="333333"/>
                </a:solidFill>
                <a:effectLst/>
                <a:latin typeface="PingFang SC"/>
              </a:rPr>
              <a:t>经常运动有助睡眠，但睡前两小时内不要做剧烈运动和洗澡、泡脚</a:t>
            </a:r>
            <a:endParaRPr altLang="en-US" dirty="0" sz="2000" lang="zh-CN"/>
          </a:p>
        </p:txBody>
      </p:sp>
      <p:sp>
        <p:nvSpPr>
          <p:cNvPr id="1048662" name="文本框 26"/>
          <p:cNvSpPr txBox="1"/>
          <p:nvPr/>
        </p:nvSpPr>
        <p:spPr>
          <a:xfrm>
            <a:off x="1107591" y="2006841"/>
            <a:ext cx="4495525" cy="966547"/>
          </a:xfrm>
          <a:prstGeom prst="rect"/>
          <a:noFill/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altLang="en-US" b="0" dirty="0" sz="2000" i="0" lang="zh-CN">
                <a:solidFill>
                  <a:srgbClr val="333333"/>
                </a:solidFill>
                <a:effectLst/>
                <a:latin typeface="PingFang SC"/>
              </a:rPr>
              <a:t>尽量在固定的时间睡眠和起床，不睡不躺床，减少白天卧床时间</a:t>
            </a:r>
            <a:endParaRPr altLang="en-US" dirty="0" sz="2000" lang="zh-CN"/>
          </a:p>
        </p:txBody>
      </p:sp>
      <p:sp>
        <p:nvSpPr>
          <p:cNvPr id="1048663" name="文本框 28"/>
          <p:cNvSpPr txBox="1"/>
          <p:nvPr/>
        </p:nvSpPr>
        <p:spPr>
          <a:xfrm>
            <a:off x="1257306" y="5262613"/>
            <a:ext cx="4495525" cy="966547"/>
          </a:xfrm>
          <a:prstGeom prst="rect"/>
          <a:noFill/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altLang="en-US" b="0" dirty="0" sz="2000" i="0" lang="zh-CN">
                <a:solidFill>
                  <a:srgbClr val="333333"/>
                </a:solidFill>
                <a:effectLst/>
                <a:latin typeface="PingFang SC"/>
              </a:rPr>
              <a:t>不要把每天的工作压力和生活情绪带到睡眠上</a:t>
            </a:r>
            <a:endParaRPr altLang="en-US" dirty="0" sz="2000" lang="zh-CN"/>
          </a:p>
        </p:txBody>
      </p:sp>
      <p:pic>
        <p:nvPicPr>
          <p:cNvPr id="2097254" name="Picture 9" descr="院徽组合（粉红）"/>
          <p:cNvPicPr>
            <a:picLocks noChangeAspect="1"/>
          </p:cNvPicPr>
          <p:nvPr/>
        </p:nvPicPr>
        <p:blipFill>
          <a:blip xmlns:r="http://schemas.openxmlformats.org/officeDocument/2006/relationships"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 contrast="6000"/>
          </a:blip>
          <a:srcRect/>
          <a:stretch>
            <a:fillRect/>
          </a:stretch>
        </p:blipFill>
        <p:spPr bwMode="auto">
          <a:xfrm>
            <a:off x="178435" y="127000"/>
            <a:ext cx="934085" cy="934085"/>
          </a:xfrm>
          <a:prstGeom prst="rect"/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4" name="矩形 3"/>
          <p:cNvSpPr/>
          <p:nvPr/>
        </p:nvSpPr>
        <p:spPr>
          <a:xfrm>
            <a:off x="1217383" y="795520"/>
            <a:ext cx="6201056" cy="646331"/>
          </a:xfrm>
          <a:prstGeom prst="rect"/>
        </p:spPr>
        <p:txBody>
          <a:bodyPr wrap="square">
            <a:spAutoFit/>
          </a:bodyPr>
          <a:p>
            <a:r>
              <a:rPr altLang="en-US" dirty="0" sz="3600" lang="zh-CN">
                <a:solidFill>
                  <a:srgbClr val="2A2D93"/>
                </a:solidFill>
                <a:latin typeface="Aa封神榜书" panose="00020600040101010101" pitchFamily="18" charset="-122"/>
                <a:ea typeface="Aa封神榜书" panose="00020600040101010101" pitchFamily="18" charset="-122"/>
              </a:rPr>
              <a:t>科学睡眠的方法</a:t>
            </a:r>
            <a:r>
              <a:rPr altLang="zh-CN" dirty="0" sz="3600" lang="en-US">
                <a:solidFill>
                  <a:srgbClr val="2A2D93"/>
                </a:solidFill>
                <a:latin typeface="Aa封神榜书" panose="00020600040101010101" pitchFamily="18" charset="-122"/>
                <a:ea typeface="Aa封神榜书" panose="00020600040101010101" pitchFamily="18" charset="-122"/>
              </a:rPr>
              <a:t>——</a:t>
            </a:r>
            <a:r>
              <a:rPr altLang="en-US" dirty="0" sz="3600" lang="zh-CN">
                <a:solidFill>
                  <a:srgbClr val="2A2D93"/>
                </a:solidFill>
                <a:latin typeface="Aa封神榜书" panose="00020600040101010101" pitchFamily="18" charset="-122"/>
                <a:ea typeface="Aa封神榜书" panose="00020600040101010101" pitchFamily="18" charset="-122"/>
              </a:rPr>
              <a:t>认知方面</a:t>
            </a:r>
            <a:endParaRPr altLang="en-US" dirty="0" sz="3600" lang="zh-CN">
              <a:solidFill>
                <a:srgbClr val="2A2D93"/>
              </a:solidFill>
              <a:latin typeface="Aa封神榜书" panose="00020600040101010101" pitchFamily="18" charset="-122"/>
              <a:ea typeface="Aa封神榜书" panose="00020600040101010101" pitchFamily="18" charset="-122"/>
            </a:endParaRPr>
          </a:p>
        </p:txBody>
      </p:sp>
      <p:grpSp>
        <p:nvGrpSpPr>
          <p:cNvPr id="89" name="组合 37"/>
          <p:cNvGrpSpPr/>
          <p:nvPr/>
        </p:nvGrpSpPr>
        <p:grpSpPr>
          <a:xfrm>
            <a:off x="1007017" y="2737852"/>
            <a:ext cx="3626685" cy="2527615"/>
            <a:chOff x="1683978" y="3940696"/>
            <a:chExt cx="2376732" cy="1896296"/>
          </a:xfrm>
        </p:grpSpPr>
        <p:sp>
          <p:nvSpPr>
            <p:cNvPr id="1048665" name="TextBox 19"/>
            <p:cNvSpPr txBox="1"/>
            <p:nvPr/>
          </p:nvSpPr>
          <p:spPr>
            <a:xfrm>
              <a:off x="1791963" y="3940696"/>
              <a:ext cx="2160763" cy="646530"/>
            </a:xfrm>
            <a:prstGeom prst="rect"/>
            <a:noFill/>
          </p:spPr>
          <p:txBody>
            <a:bodyPr bIns="0" lIns="0" rIns="0" rtlCol="0" tIns="0" wrap="square">
              <a:spAutoFit/>
            </a:bodyPr>
            <a:lstStyle>
              <a:defPPr>
                <a:defRPr lang="zh-CN"/>
              </a:defPPr>
              <a:lvl1pPr algn="r">
                <a:defRPr b="1">
                  <a:solidFill>
                    <a:srgbClr val="EF4136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algn="ctr"/>
              <a:r>
                <a:rPr altLang="en-US" dirty="0" sz="2800" lang="zh-CN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阿里巴巴普惠体" panose="00020600040101010101" charset="-122"/>
                  <a:cs typeface="+mn-ea"/>
                  <a:sym typeface="+mn-lt"/>
                </a:rPr>
                <a:t>不要对失眠产生恐惧</a:t>
              </a:r>
              <a:endParaRPr altLang="en-US" dirty="0" sz="2800" lang="zh-CN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阿里巴巴普惠体" panose="00020600040101010101" charset="-122"/>
                <a:cs typeface="+mn-ea"/>
                <a:sym typeface="+mn-lt"/>
              </a:endParaRPr>
            </a:p>
          </p:txBody>
        </p:sp>
        <p:sp>
          <p:nvSpPr>
            <p:cNvPr id="1048666" name="TextBox 11"/>
            <p:cNvSpPr txBox="1">
              <a:spLocks noChangeArrowheads="1"/>
            </p:cNvSpPr>
            <p:nvPr/>
          </p:nvSpPr>
          <p:spPr bwMode="auto">
            <a:xfrm flipH="1">
              <a:off x="1683978" y="4425594"/>
              <a:ext cx="2376732" cy="1411398"/>
            </a:xfrm>
            <a:prstGeom prst="rect"/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eaLnBrk="0" hangingPunct="0" indent="-285750" marL="7429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 indent="-228600" marL="11430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 indent="-228600" marL="16002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 indent="-228600" marL="20574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 indent="-228600" marL="25146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 indent="-228600" marL="29718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 indent="-228600" marL="34290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 indent="-228600" marL="38862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1218565" eaLnBrk="1" hangingPunct="1">
                <a:lnSpc>
                  <a:spcPct val="150000"/>
                </a:lnSpc>
              </a:pPr>
              <a:r>
                <a:rPr altLang="en-US" dirty="0" sz="2000" i="0" lang="zh-CN">
                  <a:solidFill>
                    <a:srgbClr val="333333"/>
                  </a:solidFill>
                  <a:effectLst/>
                  <a:latin typeface="+mj-lt"/>
                  <a:ea typeface="阿里巴巴普惠体" panose="00020600040101010101"/>
                </a:rPr>
                <a:t>调整对睡眠</a:t>
              </a:r>
              <a:r>
                <a:rPr altLang="en-US" dirty="0" sz="2000" lang="zh-CN">
                  <a:solidFill>
                    <a:srgbClr val="333333"/>
                  </a:solidFill>
                  <a:latin typeface="+mj-lt"/>
                  <a:ea typeface="阿里巴巴普惠体" panose="00020600040101010101"/>
                </a:rPr>
                <a:t>的认知，</a:t>
              </a:r>
              <a:r>
                <a:rPr altLang="en-US" dirty="0" sz="2000" lang="zh-CN">
                  <a:solidFill>
                    <a:srgbClr val="333333"/>
                  </a:solidFill>
                  <a:latin typeface="+mj-lt"/>
                  <a:ea typeface="阿里巴巴普惠体" panose="00020600040101010101"/>
                  <a:sym typeface="+mn-lt"/>
                </a:rPr>
                <a:t>偶尔失眠不是疾病 </a:t>
              </a:r>
              <a:r>
                <a:rPr altLang="en-US" dirty="0" sz="2000" lang="zh-CN">
                  <a:solidFill>
                    <a:srgbClr val="333333"/>
                  </a:solidFill>
                  <a:latin typeface="+mj-lt"/>
                  <a:ea typeface="阿里巴巴普惠体" panose="00020600040101010101"/>
                </a:rPr>
                <a:t>。允许自己在一定时间出现一过性或短暂的失眠，以减轻焦虑水平。</a:t>
              </a:r>
              <a:endParaRPr altLang="en-US" dirty="0" sz="2000" lang="zh-CN">
                <a:solidFill>
                  <a:srgbClr val="333333"/>
                </a:solidFill>
                <a:latin typeface="+mj-lt"/>
                <a:ea typeface="阿里巴巴普惠体" panose="00020600040101010101"/>
                <a:sym typeface="+mn-lt"/>
              </a:endParaRPr>
            </a:p>
          </p:txBody>
        </p:sp>
      </p:grpSp>
      <p:grpSp>
        <p:nvGrpSpPr>
          <p:cNvPr id="90" name="组合 43"/>
          <p:cNvGrpSpPr/>
          <p:nvPr/>
        </p:nvGrpSpPr>
        <p:grpSpPr>
          <a:xfrm>
            <a:off x="7800983" y="2038794"/>
            <a:ext cx="3384000" cy="3461567"/>
            <a:chOff x="1683978" y="3843389"/>
            <a:chExt cx="2376732" cy="2596976"/>
          </a:xfrm>
        </p:grpSpPr>
        <p:sp>
          <p:nvSpPr>
            <p:cNvPr id="1048667" name="TextBox 19"/>
            <p:cNvSpPr txBox="1"/>
            <p:nvPr/>
          </p:nvSpPr>
          <p:spPr>
            <a:xfrm>
              <a:off x="1784217" y="3843389"/>
              <a:ext cx="2160763" cy="323265"/>
            </a:xfrm>
            <a:prstGeom prst="rect"/>
            <a:noFill/>
          </p:spPr>
          <p:txBody>
            <a:bodyPr bIns="0" lIns="0" rIns="0" rtlCol="0" tIns="0" wrap="square">
              <a:spAutoFit/>
            </a:bodyPr>
            <a:lstStyle>
              <a:defPPr>
                <a:defRPr lang="zh-CN"/>
              </a:defPPr>
              <a:lvl1pPr algn="r">
                <a:defRPr b="1">
                  <a:solidFill>
                    <a:srgbClr val="EF4136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algn="ctr"/>
              <a:r>
                <a:rPr altLang="en-US" dirty="0" sz="2800" lang="zh-CN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阿里巴巴普惠体" panose="00020600040101010101" charset="-122"/>
                  <a:cs typeface="+mn-ea"/>
                  <a:sym typeface="+mn-lt"/>
                </a:rPr>
                <a:t>自我暗示</a:t>
              </a:r>
              <a:endParaRPr altLang="en-US" dirty="0" sz="2800" lang="zh-CN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阿里巴巴普惠体" panose="00020600040101010101" charset="-122"/>
                <a:cs typeface="+mn-ea"/>
                <a:sym typeface="+mn-lt"/>
              </a:endParaRPr>
            </a:p>
          </p:txBody>
        </p:sp>
        <p:sp>
          <p:nvSpPr>
            <p:cNvPr id="1048668" name="TextBox 11"/>
            <p:cNvSpPr txBox="1">
              <a:spLocks noChangeArrowheads="1"/>
            </p:cNvSpPr>
            <p:nvPr/>
          </p:nvSpPr>
          <p:spPr bwMode="auto">
            <a:xfrm flipH="1">
              <a:off x="1683978" y="4222247"/>
              <a:ext cx="2376732" cy="2218118"/>
            </a:xfrm>
            <a:prstGeom prst="rect"/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eaLnBrk="0" hangingPunct="0" indent="-285750" marL="7429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 indent="-228600" marL="11430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 indent="-228600" marL="16002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 indent="-228600" marL="20574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 indent="-228600" marL="25146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 indent="-228600" marL="29718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 indent="-228600" marL="34290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 indent="-228600" marL="38862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1218565" eaLnBrk="1" hangingPunct="1">
                <a:lnSpc>
                  <a:spcPct val="150000"/>
                </a:lnSpc>
              </a:pPr>
              <a:r>
                <a:rPr altLang="en-US" dirty="0" kern="0" lang="zh-CN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阿里巴巴普惠体" panose="00020600040101010101" charset="-122"/>
                  <a:cs typeface="+mn-ea"/>
                  <a:sym typeface="+mn-lt"/>
                </a:rPr>
                <a:t> 一进寝室就有一种放松感，起到“可以休息了”的暗示作用。不要张贴明星、偶像等容易引起联想的画像，也不要悬挂汽车、飞机、竞赛等动感十足的图片。有条件的还可以在睡前喷洒一点香薰。</a:t>
              </a:r>
              <a:endParaRPr altLang="en-US" dirty="0" kern="0" lang="zh-CN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阿里巴巴普惠体" panose="00020600040101010101" charset="-122"/>
                <a:cs typeface="+mn-ea"/>
                <a:sym typeface="+mn-lt"/>
              </a:endParaRPr>
            </a:p>
          </p:txBody>
        </p:sp>
      </p:grpSp>
      <p:pic>
        <p:nvPicPr>
          <p:cNvPr id="2097255" name="图片 2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1891634" y="1441851"/>
            <a:ext cx="1728000" cy="1296000"/>
          </a:xfrm>
          <a:prstGeom prst="rect"/>
        </p:spPr>
      </p:pic>
      <p:pic>
        <p:nvPicPr>
          <p:cNvPr id="2097256" name="图片 46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9292207" y="795520"/>
            <a:ext cx="1728000" cy="1296000"/>
          </a:xfrm>
          <a:prstGeom prst="rect"/>
        </p:spPr>
      </p:pic>
      <p:pic>
        <p:nvPicPr>
          <p:cNvPr id="2097257" name="图片 5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4460919" y="1798771"/>
            <a:ext cx="3270162" cy="3005072"/>
          </a:xfrm>
          <a:prstGeom prst="rect"/>
        </p:spPr>
      </p:pic>
      <p:pic>
        <p:nvPicPr>
          <p:cNvPr id="2097258" name="Picture 9" descr="院徽组合（粉红）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 contrast="6000"/>
          </a:blip>
          <a:srcRect/>
          <a:stretch>
            <a:fillRect/>
          </a:stretch>
        </p:blipFill>
        <p:spPr bwMode="auto">
          <a:xfrm>
            <a:off x="178435" y="127000"/>
            <a:ext cx="934085" cy="934085"/>
          </a:xfrm>
          <a:prstGeom prst="rect"/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0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2"/>
          <p:cNvGrpSpPr/>
          <p:nvPr/>
        </p:nvGrpSpPr>
        <p:grpSpPr>
          <a:xfrm>
            <a:off x="2643623" y="890017"/>
            <a:ext cx="6904754" cy="646331"/>
            <a:chOff x="2521703" y="920497"/>
            <a:chExt cx="6904754" cy="646331"/>
          </a:xfrm>
        </p:grpSpPr>
        <p:sp>
          <p:nvSpPr>
            <p:cNvPr id="1048669" name="文本框 3"/>
            <p:cNvSpPr txBox="1"/>
            <p:nvPr/>
          </p:nvSpPr>
          <p:spPr>
            <a:xfrm>
              <a:off x="3261359" y="920497"/>
              <a:ext cx="5425442" cy="646331"/>
            </a:xfrm>
            <a:prstGeom prst="rect"/>
            <a:noFill/>
          </p:spPr>
          <p:txBody>
            <a:bodyPr wrap="square">
              <a:spAutoFit/>
            </a:bodyPr>
            <a:p>
              <a:pPr algn="ctr"/>
              <a:r>
                <a:rPr altLang="en-US" b="1" dirty="0" sz="3600" lang="zh-CN" spc="300">
                  <a:solidFill>
                    <a:srgbClr val="1E306C"/>
                  </a:solidFill>
                  <a:latin typeface="+mn-ea"/>
                </a:rPr>
                <a:t>环境方面</a:t>
              </a:r>
              <a:endParaRPr altLang="en-US" b="1" dirty="0" sz="3600" lang="zh-CN" spc="300">
                <a:solidFill>
                  <a:srgbClr val="1E306C"/>
                </a:solidFill>
                <a:latin typeface="+mn-ea"/>
              </a:endParaRPr>
            </a:p>
          </p:txBody>
        </p:sp>
        <p:cxnSp>
          <p:nvCxnSpPr>
            <p:cNvPr id="3145750" name="直接连接符 4"/>
            <p:cNvCxnSpPr>
              <a:cxnSpLocks/>
            </p:cNvCxnSpPr>
            <p:nvPr/>
          </p:nvCxnSpPr>
          <p:spPr>
            <a:xfrm>
              <a:off x="2521703" y="1182107"/>
              <a:ext cx="1443754" cy="0"/>
            </a:xfrm>
            <a:prstGeom prst="line"/>
            <a:ln w="19050">
              <a:gradFill flip="none" rotWithShape="1">
                <a:gsLst>
                  <a:gs pos="0">
                    <a:schemeClr val="bg1">
                      <a:alpha val="0"/>
                      <a:lumMod val="99000"/>
                    </a:schemeClr>
                  </a:gs>
                  <a:gs pos="100000">
                    <a:srgbClr val="1E306C"/>
                  </a:gs>
                </a:gsLst>
                <a:lin ang="0" scaled="1"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51" name="直接连接符 5"/>
            <p:cNvCxnSpPr>
              <a:cxnSpLocks/>
            </p:cNvCxnSpPr>
            <p:nvPr/>
          </p:nvCxnSpPr>
          <p:spPr>
            <a:xfrm flipH="1">
              <a:off x="7982703" y="1182107"/>
              <a:ext cx="1443754" cy="0"/>
            </a:xfrm>
            <a:prstGeom prst="line"/>
            <a:ln w="190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rgbClr val="1E306C"/>
                  </a:gs>
                </a:gsLst>
                <a:lin ang="0" scaled="1"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8670" name="文本框 1"/>
          <p:cNvSpPr txBox="1"/>
          <p:nvPr/>
        </p:nvSpPr>
        <p:spPr>
          <a:xfrm>
            <a:off x="1265997" y="1672367"/>
            <a:ext cx="8428335" cy="523220"/>
          </a:xfrm>
          <a:prstGeom prst="rect"/>
          <a:noFill/>
        </p:spPr>
        <p:txBody>
          <a:bodyPr wrap="square">
            <a:spAutoFit/>
          </a:bodyPr>
          <a:p>
            <a:pPr indent="-342900" marL="342900">
              <a:buFont typeface="Wingdings" panose="05000000000000000000" pitchFamily="2" charset="2"/>
              <a:buChar char="l"/>
            </a:pPr>
            <a:r>
              <a:rPr altLang="en-US" dirty="0" sz="2800" lang="zh-CN" spc="300">
                <a:solidFill>
                  <a:srgbClr val="FF0000"/>
                </a:solidFill>
                <a:latin typeface="+mj-ea"/>
                <a:ea typeface="+mj-ea"/>
              </a:rPr>
              <a:t>温度与湿度</a:t>
            </a:r>
            <a:endParaRPr altLang="en-US" dirty="0" sz="2800" lang="zh-CN" spc="3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048671" name="文本框 12"/>
          <p:cNvSpPr txBox="1"/>
          <p:nvPr/>
        </p:nvSpPr>
        <p:spPr>
          <a:xfrm>
            <a:off x="1308100" y="2331606"/>
            <a:ext cx="4787900" cy="4089709"/>
          </a:xfrm>
          <a:prstGeom prst="rect"/>
          <a:noFill/>
        </p:spPr>
        <p:txBody>
          <a:bodyPr anchor="t" rtlCol="0" wrap="square">
            <a:spAutoFit/>
          </a:bodyPr>
          <a:lstStyle>
            <a:defPPr>
              <a:defRPr lang="zh-CN"/>
            </a:defPPr>
            <a:lvl1pPr indent="-285750" marL="2857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defRPr>
            </a:lvl1pPr>
          </a:lstStyle>
          <a:p>
            <a:pPr indent="-342900" marL="342900">
              <a:buFont typeface="+mj-lt"/>
              <a:buAutoNum type="arabicPeriod"/>
            </a:pPr>
            <a:r>
              <a:rPr altLang="en-US" dirty="0" sz="2400" lang="zh-CN"/>
              <a:t>卧室温度</a:t>
            </a:r>
            <a:r>
              <a:rPr altLang="zh-CN" dirty="0" sz="2400" lang="en-US"/>
              <a:t>20</a:t>
            </a:r>
            <a:r>
              <a:rPr altLang="en-US" dirty="0" sz="2400" lang="zh-CN"/>
              <a:t>～</a:t>
            </a:r>
            <a:r>
              <a:rPr altLang="zh-CN" dirty="0" sz="2400" lang="en-US"/>
              <a:t>25℃</a:t>
            </a:r>
            <a:r>
              <a:rPr altLang="en-US" dirty="0" sz="2400" lang="zh-CN"/>
              <a:t>，相对湿度</a:t>
            </a:r>
            <a:r>
              <a:rPr altLang="zh-CN" dirty="0" sz="2400" lang="en-US"/>
              <a:t>60</a:t>
            </a:r>
            <a:r>
              <a:rPr altLang="en-US" dirty="0" sz="2400" lang="zh-CN"/>
              <a:t>％～</a:t>
            </a:r>
            <a:r>
              <a:rPr altLang="zh-CN" dirty="0" sz="2400" lang="en-US"/>
              <a:t>70</a:t>
            </a:r>
            <a:r>
              <a:rPr altLang="en-US" dirty="0" sz="2400" lang="zh-CN"/>
              <a:t>％；</a:t>
            </a:r>
            <a:endParaRPr altLang="zh-CN" dirty="0" sz="2400" lang="en-US"/>
          </a:p>
          <a:p>
            <a:pPr indent="-342900" marL="342900">
              <a:lnSpc>
                <a:spcPct val="100000"/>
              </a:lnSpc>
              <a:buFont typeface="+mj-lt"/>
              <a:buAutoNum type="arabicPeriod"/>
            </a:pPr>
            <a:endParaRPr altLang="en-US" dirty="0" sz="2400" lang="zh-CN"/>
          </a:p>
          <a:p>
            <a:pPr indent="-342900" marL="342900">
              <a:buFont typeface="+mj-lt"/>
              <a:buAutoNum type="arabicPeriod"/>
            </a:pPr>
            <a:r>
              <a:rPr altLang="en-US" dirty="0" sz="2400" lang="zh-CN"/>
              <a:t>不宜穿太多和太紧的衣服睡觉，注意睡衣的舒适和吸汗性；</a:t>
            </a:r>
            <a:endParaRPr altLang="zh-CN" dirty="0" sz="2400" lang="en-US"/>
          </a:p>
          <a:p>
            <a:pPr indent="-342900" marL="342900">
              <a:lnSpc>
                <a:spcPct val="100000"/>
              </a:lnSpc>
              <a:buFont typeface="+mj-lt"/>
              <a:buAutoNum type="arabicPeriod"/>
            </a:pPr>
            <a:endParaRPr altLang="zh-CN" dirty="0" sz="2400" lang="en-US"/>
          </a:p>
          <a:p>
            <a:pPr indent="-342900" marL="342900">
              <a:buFont typeface="+mj-lt"/>
              <a:buAutoNum type="arabicPeriod"/>
            </a:pPr>
            <a:r>
              <a:rPr altLang="en-US" dirty="0" sz="2400" lang="zh-CN"/>
              <a:t>床铺应该舒适、干净、柔软度适中</a:t>
            </a:r>
            <a:endParaRPr altLang="en-US" dirty="0" sz="3200" lang="zh-CN"/>
          </a:p>
        </p:txBody>
      </p:sp>
      <p:pic>
        <p:nvPicPr>
          <p:cNvPr id="2097259" name="图片 9" descr="卡通人物  中度可信度描述已自动生成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6280048" y="1808386"/>
            <a:ext cx="5363311" cy="4022483"/>
          </a:xfrm>
          <a:prstGeom prst="rect"/>
          <a:effectLst>
            <a:glow rad="127000">
              <a:srgbClr val="2A4BA8">
                <a:alpha val="20000"/>
              </a:srgbClr>
            </a:glow>
          </a:effectLst>
        </p:spPr>
      </p:pic>
      <p:pic>
        <p:nvPicPr>
          <p:cNvPr id="2097260" name="Picture 9" descr="院徽组合（粉红）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 contrast="6000"/>
          </a:blip>
          <a:srcRect/>
          <a:stretch>
            <a:fillRect/>
          </a:stretch>
        </p:blipFill>
        <p:spPr bwMode="auto">
          <a:xfrm>
            <a:off x="178435" y="127000"/>
            <a:ext cx="934085" cy="934085"/>
          </a:xfrm>
          <a:prstGeom prst="rect"/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0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组合 2"/>
          <p:cNvGrpSpPr/>
          <p:nvPr/>
        </p:nvGrpSpPr>
        <p:grpSpPr>
          <a:xfrm>
            <a:off x="2643623" y="890017"/>
            <a:ext cx="6904754" cy="646331"/>
            <a:chOff x="2521703" y="920497"/>
            <a:chExt cx="6904754" cy="646331"/>
          </a:xfrm>
        </p:grpSpPr>
        <p:sp>
          <p:nvSpPr>
            <p:cNvPr id="1048672" name="文本框 3"/>
            <p:cNvSpPr txBox="1"/>
            <p:nvPr/>
          </p:nvSpPr>
          <p:spPr>
            <a:xfrm>
              <a:off x="3261359" y="920497"/>
              <a:ext cx="5425442" cy="646331"/>
            </a:xfrm>
            <a:prstGeom prst="rect"/>
            <a:noFill/>
          </p:spPr>
          <p:txBody>
            <a:bodyPr wrap="square">
              <a:spAutoFit/>
            </a:bodyPr>
            <a:p>
              <a:pPr algn="ctr"/>
              <a:r>
                <a:rPr altLang="en-US" b="1" dirty="0" sz="3600" lang="zh-CN" spc="300">
                  <a:solidFill>
                    <a:srgbClr val="1E306C"/>
                  </a:solidFill>
                  <a:latin typeface="+mn-ea"/>
                </a:rPr>
                <a:t>环境方面</a:t>
              </a:r>
              <a:endParaRPr altLang="en-US" b="1" dirty="0" sz="3600" lang="zh-CN" spc="300">
                <a:solidFill>
                  <a:srgbClr val="1E306C"/>
                </a:solidFill>
                <a:latin typeface="+mn-ea"/>
              </a:endParaRPr>
            </a:p>
          </p:txBody>
        </p:sp>
        <p:cxnSp>
          <p:nvCxnSpPr>
            <p:cNvPr id="3145752" name="直接连接符 4"/>
            <p:cNvCxnSpPr>
              <a:cxnSpLocks/>
            </p:cNvCxnSpPr>
            <p:nvPr/>
          </p:nvCxnSpPr>
          <p:spPr>
            <a:xfrm>
              <a:off x="2521703" y="1182107"/>
              <a:ext cx="1443754" cy="0"/>
            </a:xfrm>
            <a:prstGeom prst="line"/>
            <a:ln w="19050">
              <a:gradFill flip="none" rotWithShape="1">
                <a:gsLst>
                  <a:gs pos="0">
                    <a:schemeClr val="bg1">
                      <a:alpha val="0"/>
                      <a:lumMod val="99000"/>
                    </a:schemeClr>
                  </a:gs>
                  <a:gs pos="100000">
                    <a:srgbClr val="1E306C"/>
                  </a:gs>
                </a:gsLst>
                <a:lin ang="0" scaled="1"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53" name="直接连接符 5"/>
            <p:cNvCxnSpPr>
              <a:cxnSpLocks/>
            </p:cNvCxnSpPr>
            <p:nvPr/>
          </p:nvCxnSpPr>
          <p:spPr>
            <a:xfrm flipH="1">
              <a:off x="7982703" y="1182107"/>
              <a:ext cx="1443754" cy="0"/>
            </a:xfrm>
            <a:prstGeom prst="line"/>
            <a:ln w="190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rgbClr val="1E306C"/>
                  </a:gs>
                </a:gsLst>
                <a:lin ang="0" scaled="1"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8673" name="文本框 1"/>
          <p:cNvSpPr txBox="1"/>
          <p:nvPr/>
        </p:nvSpPr>
        <p:spPr>
          <a:xfrm>
            <a:off x="1306523" y="1746869"/>
            <a:ext cx="8428335" cy="523220"/>
          </a:xfrm>
          <a:prstGeom prst="rect"/>
          <a:noFill/>
        </p:spPr>
        <p:txBody>
          <a:bodyPr wrap="square">
            <a:spAutoFit/>
          </a:bodyPr>
          <a:p>
            <a:pPr indent="-342900" marL="342900">
              <a:buFont typeface="Wingdings" panose="05000000000000000000" pitchFamily="2" charset="2"/>
              <a:buChar char="l"/>
            </a:pPr>
            <a:r>
              <a:rPr altLang="en-US" dirty="0" sz="2800" lang="zh-CN" spc="300">
                <a:solidFill>
                  <a:srgbClr val="FF0000"/>
                </a:solidFill>
                <a:latin typeface="+mj-ea"/>
                <a:ea typeface="+mj-ea"/>
              </a:rPr>
              <a:t>光亮度</a:t>
            </a:r>
            <a:endParaRPr altLang="en-US" dirty="0" sz="2800" lang="zh-CN" spc="300">
              <a:solidFill>
                <a:srgbClr val="FF0000"/>
              </a:solidFill>
              <a:latin typeface="+mj-ea"/>
              <a:ea typeface="+mj-ea"/>
            </a:endParaRPr>
          </a:p>
        </p:txBody>
      </p:sp>
      <p:cxnSp>
        <p:nvCxnSpPr>
          <p:cNvPr id="3145754" name="直接连接符 11"/>
          <p:cNvCxnSpPr>
            <a:cxnSpLocks/>
          </p:cNvCxnSpPr>
          <p:nvPr/>
        </p:nvCxnSpPr>
        <p:spPr>
          <a:xfrm>
            <a:off x="1309063" y="3797749"/>
            <a:ext cx="9573875" cy="0"/>
          </a:xfrm>
          <a:prstGeom prst="line"/>
          <a:ln w="12700">
            <a:solidFill>
              <a:srgbClr val="1E306C"/>
            </a:solidFill>
            <a:prstDash val="dash"/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组合 25"/>
          <p:cNvGrpSpPr/>
          <p:nvPr/>
        </p:nvGrpSpPr>
        <p:grpSpPr>
          <a:xfrm>
            <a:off x="1342834" y="3464117"/>
            <a:ext cx="2005714" cy="2039861"/>
            <a:chOff x="1343796" y="3464117"/>
            <a:chExt cx="2005714" cy="2039861"/>
          </a:xfrm>
        </p:grpSpPr>
        <p:sp>
          <p:nvSpPr>
            <p:cNvPr id="1048674" name="文本框 6"/>
            <p:cNvSpPr txBox="1"/>
            <p:nvPr/>
          </p:nvSpPr>
          <p:spPr>
            <a:xfrm>
              <a:off x="1343796" y="4292621"/>
              <a:ext cx="2005714" cy="1211357"/>
            </a:xfrm>
            <a:prstGeom prst="rect"/>
            <a:noFill/>
          </p:spPr>
          <p:txBody>
            <a:bodyPr anchor="t" rtlCol="0" wrap="square">
              <a:spAutoFit/>
            </a:bodyPr>
            <a:lstStyle>
              <a:defPPr>
                <a:defRPr lang="zh-CN"/>
              </a:defPPr>
              <a:lvl1pPr indent="-285750" marL="285750">
                <a:lnSpc>
                  <a:spcPct val="150000"/>
                </a:lnSpc>
                <a:buFont typeface="Arial" panose="020B0604020202020204" pitchFamily="34" charset="0"/>
                <a:buChar char="•"/>
                <a:defRPr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defRPr>
              </a:lvl1pPr>
            </a:lstStyle>
            <a:p>
              <a:pPr algn="ctr" indent="0" marL="0">
                <a:lnSpc>
                  <a:spcPct val="125000"/>
                </a:lnSpc>
                <a:buNone/>
              </a:pPr>
              <a:r>
                <a:rPr altLang="en-US" dirty="0" sz="2000" lang="zh-CN"/>
                <a:t>夜间一般在光线较暗的环境中比较容易入睡；</a:t>
              </a:r>
              <a:endParaRPr altLang="en-US" dirty="0" sz="2000" lang="zh-CN"/>
            </a:p>
          </p:txBody>
        </p:sp>
        <p:sp>
          <p:nvSpPr>
            <p:cNvPr id="1048675" name="椭圆 15"/>
            <p:cNvSpPr/>
            <p:nvPr/>
          </p:nvSpPr>
          <p:spPr>
            <a:xfrm>
              <a:off x="2013021" y="3464117"/>
              <a:ext cx="667264" cy="667264"/>
            </a:xfrm>
            <a:prstGeom prst="ellipse"/>
            <a:gradFill>
              <a:gsLst>
                <a:gs pos="0">
                  <a:srgbClr val="1F377E">
                    <a:lumMod val="89000"/>
                    <a:lumOff val="11000"/>
                  </a:srgbClr>
                </a:gs>
                <a:gs pos="100000">
                  <a:srgbClr val="1E306C"/>
                </a:gs>
              </a:gsLst>
              <a:lin ang="0" scaled="1"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r>
                <a:rPr altLang="zh-CN" b="1" dirty="0" lang="en-US"/>
                <a:t>1</a:t>
              </a:r>
              <a:endParaRPr altLang="en-US" b="1" dirty="0" lang="zh-CN"/>
            </a:p>
          </p:txBody>
        </p:sp>
      </p:grpSp>
      <p:grpSp>
        <p:nvGrpSpPr>
          <p:cNvPr id="96" name="组合 24"/>
          <p:cNvGrpSpPr/>
          <p:nvPr/>
        </p:nvGrpSpPr>
        <p:grpSpPr>
          <a:xfrm>
            <a:off x="3708045" y="1908109"/>
            <a:ext cx="1987790" cy="2223272"/>
            <a:chOff x="3849130" y="1908109"/>
            <a:chExt cx="1987790" cy="2223272"/>
          </a:xfrm>
        </p:grpSpPr>
        <p:sp>
          <p:nvSpPr>
            <p:cNvPr id="1048676" name="文本框 7"/>
            <p:cNvSpPr txBox="1"/>
            <p:nvPr/>
          </p:nvSpPr>
          <p:spPr>
            <a:xfrm>
              <a:off x="3849130" y="1908109"/>
              <a:ext cx="1987790" cy="1596078"/>
            </a:xfrm>
            <a:prstGeom prst="rect"/>
            <a:noFill/>
          </p:spPr>
          <p:txBody>
            <a:bodyPr anchor="t" rtlCol="0" wrap="square">
              <a:spAutoFit/>
            </a:bodyPr>
            <a:lstStyle>
              <a:defPPr>
                <a:defRPr lang="zh-CN"/>
              </a:defPPr>
              <a:lvl1pPr indent="-285750" marL="285750">
                <a:lnSpc>
                  <a:spcPct val="150000"/>
                </a:lnSpc>
                <a:buFont typeface="Arial" panose="020B0604020202020204" pitchFamily="34" charset="0"/>
                <a:buChar char="•"/>
                <a:defRPr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defRPr>
              </a:lvl1pPr>
            </a:lstStyle>
            <a:p>
              <a:pPr algn="ctr" indent="0" marL="0">
                <a:lnSpc>
                  <a:spcPct val="125000"/>
                </a:lnSpc>
                <a:buNone/>
              </a:pPr>
              <a:r>
                <a:rPr altLang="en-US" baseline="0" b="0" cap="none" dirty="0" sz="2000" i="0" kern="1200" kumimoji="0" lang="zh-CN" noProof="0" normalizeH="0" spc="0" strike="noStrike" u="none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rPr>
                <a:t>防止在明亮的环境下睡眠，以免长时间产生“光压力</a:t>
              </a:r>
              <a:r>
                <a:rPr altLang="zh-CN" baseline="0" b="0" cap="none" dirty="0" sz="2000" i="0" kern="1200" kumimoji="0" lang="en-US" noProof="0" normalizeH="0" spc="0" strike="noStrike" u="none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rPr>
                <a:t>〞</a:t>
              </a:r>
              <a:r>
                <a:rPr altLang="en-US" dirty="0" sz="2000" lang="zh-CN"/>
                <a:t>；</a:t>
              </a:r>
              <a:endParaRPr altLang="en-US" dirty="0" sz="2000" lang="zh-CN"/>
            </a:p>
          </p:txBody>
        </p:sp>
        <p:sp>
          <p:nvSpPr>
            <p:cNvPr id="1048677" name="椭圆 16"/>
            <p:cNvSpPr/>
            <p:nvPr/>
          </p:nvSpPr>
          <p:spPr>
            <a:xfrm>
              <a:off x="4509393" y="3464117"/>
              <a:ext cx="667264" cy="667264"/>
            </a:xfrm>
            <a:prstGeom prst="ellipse"/>
            <a:gradFill>
              <a:gsLst>
                <a:gs pos="0">
                  <a:srgbClr val="1F377E">
                    <a:lumMod val="89000"/>
                    <a:lumOff val="11000"/>
                  </a:srgbClr>
                </a:gs>
                <a:gs pos="100000">
                  <a:srgbClr val="1E306C"/>
                </a:gs>
              </a:gsLst>
              <a:lin ang="0" scaled="1"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r>
                <a:rPr altLang="zh-CN" b="1" dirty="0" lang="en-US"/>
                <a:t>2</a:t>
              </a:r>
              <a:endParaRPr altLang="en-US" b="1" dirty="0" lang="zh-CN"/>
            </a:p>
          </p:txBody>
        </p:sp>
      </p:grpSp>
      <p:grpSp>
        <p:nvGrpSpPr>
          <p:cNvPr id="97" name="组合 23"/>
          <p:cNvGrpSpPr/>
          <p:nvPr/>
        </p:nvGrpSpPr>
        <p:grpSpPr>
          <a:xfrm>
            <a:off x="6055332" y="3464117"/>
            <a:ext cx="2483984" cy="2424582"/>
            <a:chOff x="6336542" y="3464117"/>
            <a:chExt cx="2483984" cy="2424582"/>
          </a:xfrm>
        </p:grpSpPr>
        <p:sp>
          <p:nvSpPr>
            <p:cNvPr id="1048678" name="文本框 8"/>
            <p:cNvSpPr txBox="1"/>
            <p:nvPr/>
          </p:nvSpPr>
          <p:spPr>
            <a:xfrm>
              <a:off x="6336542" y="4292621"/>
              <a:ext cx="2483984" cy="1596078"/>
            </a:xfrm>
            <a:prstGeom prst="rect"/>
            <a:noFill/>
          </p:spPr>
          <p:txBody>
            <a:bodyPr anchor="t" rtlCol="0" wrap="square">
              <a:spAutoFit/>
            </a:bodyPr>
            <a:lstStyle>
              <a:defPPr>
                <a:defRPr lang="zh-CN"/>
              </a:defPPr>
              <a:lvl1pPr indent="-285750" marL="285750">
                <a:lnSpc>
                  <a:spcPct val="150000"/>
                </a:lnSpc>
                <a:buFont typeface="Arial" panose="020B0604020202020204" pitchFamily="34" charset="0"/>
                <a:buChar char="•"/>
                <a:defRPr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defRPr>
              </a:lvl1pPr>
            </a:lstStyle>
            <a:p>
              <a:pPr algn="ctr" indent="0" marL="0">
                <a:lnSpc>
                  <a:spcPct val="125000"/>
                </a:lnSpc>
                <a:buNone/>
              </a:pPr>
              <a:r>
                <a:rPr altLang="en-US" dirty="0" sz="2000" lang="zh-CN"/>
                <a:t>如果恐惧黑暗和产生不平安感，可以在卧室开盏小灯，但也应在睡后熄灯；</a:t>
              </a:r>
              <a:endParaRPr altLang="en-US" dirty="0" sz="2000" lang="zh-CN"/>
            </a:p>
          </p:txBody>
        </p:sp>
        <p:sp>
          <p:nvSpPr>
            <p:cNvPr id="1048679" name="椭圆 17"/>
            <p:cNvSpPr/>
            <p:nvPr/>
          </p:nvSpPr>
          <p:spPr>
            <a:xfrm>
              <a:off x="7005767" y="3464117"/>
              <a:ext cx="667264" cy="667264"/>
            </a:xfrm>
            <a:prstGeom prst="ellipse"/>
            <a:gradFill>
              <a:gsLst>
                <a:gs pos="0">
                  <a:srgbClr val="1F377E">
                    <a:lumMod val="89000"/>
                    <a:lumOff val="11000"/>
                  </a:srgbClr>
                </a:gs>
                <a:gs pos="100000">
                  <a:srgbClr val="1E306C"/>
                </a:gs>
              </a:gsLst>
              <a:lin ang="0" scaled="1"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r>
                <a:rPr altLang="zh-CN" b="1" dirty="0" lang="en-US"/>
                <a:t>3</a:t>
              </a:r>
              <a:endParaRPr altLang="en-US" b="1" dirty="0" lang="zh-CN"/>
            </a:p>
          </p:txBody>
        </p:sp>
      </p:grpSp>
      <p:grpSp>
        <p:nvGrpSpPr>
          <p:cNvPr id="98" name="组合 22"/>
          <p:cNvGrpSpPr/>
          <p:nvPr/>
        </p:nvGrpSpPr>
        <p:grpSpPr>
          <a:xfrm>
            <a:off x="8420544" y="1912809"/>
            <a:ext cx="2005714" cy="2218572"/>
            <a:chOff x="8421506" y="1912809"/>
            <a:chExt cx="2005714" cy="2218572"/>
          </a:xfrm>
        </p:grpSpPr>
        <p:sp>
          <p:nvSpPr>
            <p:cNvPr id="1048680" name="文本框 9"/>
            <p:cNvSpPr txBox="1"/>
            <p:nvPr/>
          </p:nvSpPr>
          <p:spPr>
            <a:xfrm>
              <a:off x="8421506" y="1912809"/>
              <a:ext cx="2005714" cy="1211357"/>
            </a:xfrm>
            <a:prstGeom prst="rect"/>
            <a:noFill/>
          </p:spPr>
          <p:txBody>
            <a:bodyPr anchor="t" rtlCol="0" wrap="square">
              <a:spAutoFit/>
            </a:bodyPr>
            <a:lstStyle>
              <a:defPPr>
                <a:defRPr lang="zh-CN"/>
              </a:defPPr>
              <a:lvl1pPr indent="-285750" marL="285750">
                <a:lnSpc>
                  <a:spcPct val="150000"/>
                </a:lnSpc>
                <a:buFont typeface="Arial" panose="020B0604020202020204" pitchFamily="34" charset="0"/>
                <a:buChar char="•"/>
                <a:defRPr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defRPr>
              </a:lvl1pPr>
            </a:lstStyle>
            <a:p>
              <a:pPr algn="ctr" indent="0" marL="0">
                <a:lnSpc>
                  <a:spcPct val="125000"/>
                </a:lnSpc>
                <a:buNone/>
              </a:pPr>
              <a:r>
                <a:rPr altLang="en-US" baseline="0" b="0" cap="none" dirty="0" sz="2000" i="0" kern="1200" kumimoji="0" lang="zh-CN" noProof="0" normalizeH="0" spc="0" strike="noStrike" u="none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rPr>
                <a:t>如果早晨由于日光而导致早醒，可加挂遮光窗帘。 </a:t>
              </a:r>
              <a:endParaRPr altLang="en-US" dirty="0" sz="2000" lang="zh-CN"/>
            </a:p>
          </p:txBody>
        </p:sp>
        <p:sp>
          <p:nvSpPr>
            <p:cNvPr id="1048681" name="椭圆 18"/>
            <p:cNvSpPr/>
            <p:nvPr/>
          </p:nvSpPr>
          <p:spPr>
            <a:xfrm>
              <a:off x="9090731" y="3464117"/>
              <a:ext cx="667264" cy="667264"/>
            </a:xfrm>
            <a:prstGeom prst="ellipse"/>
            <a:gradFill>
              <a:gsLst>
                <a:gs pos="0">
                  <a:srgbClr val="1F377E">
                    <a:lumMod val="89000"/>
                    <a:lumOff val="11000"/>
                  </a:srgbClr>
                </a:gs>
                <a:gs pos="100000">
                  <a:srgbClr val="1E306C"/>
                </a:gs>
              </a:gsLst>
              <a:lin ang="0" scaled="1"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r>
                <a:rPr altLang="zh-CN" b="1" dirty="0" lang="en-US"/>
                <a:t>4</a:t>
              </a:r>
              <a:endParaRPr altLang="en-US" b="1" dirty="0" lang="zh-CN"/>
            </a:p>
          </p:txBody>
        </p:sp>
      </p:grpSp>
      <p:pic>
        <p:nvPicPr>
          <p:cNvPr id="2097261" name="Picture 9" descr="院徽组合（粉红）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 contrast="6000"/>
          </a:blip>
          <a:srcRect/>
          <a:stretch>
            <a:fillRect/>
          </a:stretch>
        </p:blipFill>
        <p:spPr bwMode="auto">
          <a:xfrm>
            <a:off x="178435" y="127000"/>
            <a:ext cx="934085" cy="934085"/>
          </a:xfrm>
          <a:prstGeom prst="rect"/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0" name="矩形 1"/>
          <p:cNvSpPr/>
          <p:nvPr/>
        </p:nvSpPr>
        <p:spPr>
          <a:xfrm>
            <a:off x="3499877" y="1165508"/>
            <a:ext cx="4246881" cy="688340"/>
          </a:xfrm>
          <a:prstGeom prst="rect"/>
        </p:spPr>
        <p:txBody>
          <a:bodyPr wrap="none">
            <a:spAutoFit/>
          </a:bodyPr>
          <a:lstStyle>
            <a:defPPr>
              <a:defRPr lang="zh-CN"/>
            </a:defPPr>
            <a:lvl1pPr algn="l" defTabSz="914400" eaLnBrk="1" hangingPunct="1" latinLnBrk="0" marL="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latinLnBrk="0" marL="4572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latinLnBrk="0" marL="9144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latinLnBrk="0" marL="13716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latinLnBrk="0" marL="18288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latinLnBrk="0" marL="22860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latinLnBrk="0" marL="27432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latinLnBrk="0" marL="32004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latinLnBrk="0" marL="36576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altLang="en-US" dirty="0" sz="4000" lang="zh-CN">
                <a:latin typeface="Aa封神榜书" panose="00020600040101010101" pitchFamily="18" charset="-122"/>
                <a:ea typeface="Aa封神榜书" panose="00020600040101010101" pitchFamily="18" charset="-122"/>
              </a:rPr>
              <a:t>你的睡眠充足吗？</a:t>
            </a:r>
            <a:endParaRPr altLang="en-US" dirty="0" sz="4000" lang="zh-CN">
              <a:latin typeface="Aa封神榜书" panose="00020600040101010101" pitchFamily="18" charset="-122"/>
              <a:ea typeface="Aa封神榜书" panose="00020600040101010101" pitchFamily="18" charset="-122"/>
            </a:endParaRPr>
          </a:p>
        </p:txBody>
      </p:sp>
      <p:sp>
        <p:nvSpPr>
          <p:cNvPr id="1048591" name="文本框 14"/>
          <p:cNvSpPr txBox="1"/>
          <p:nvPr/>
        </p:nvSpPr>
        <p:spPr>
          <a:xfrm>
            <a:off x="2751846" y="1891879"/>
            <a:ext cx="5784413" cy="400110"/>
          </a:xfrm>
          <a:prstGeom prst="rect"/>
          <a:noFill/>
        </p:spPr>
        <p:txBody>
          <a:bodyPr rtlCol="0" wrap="square">
            <a:spAutoFit/>
          </a:bodyPr>
          <a:lstStyle>
            <a:defPPr>
              <a:defRPr lang="zh-CN"/>
            </a:defPPr>
            <a:lvl1pPr algn="l" defTabSz="914400" eaLnBrk="1" hangingPunct="1" latinLnBrk="0" marL="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latinLnBrk="0" marL="4572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latinLnBrk="0" marL="9144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latinLnBrk="0" marL="13716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latinLnBrk="0" marL="18288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latinLnBrk="0" marL="22860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latinLnBrk="0" marL="27432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latinLnBrk="0" marL="32004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latinLnBrk="0" marL="36576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altLang="en-US" dirty="0" sz="2000" lang="zh-CN">
                <a:solidFill>
                  <a:srgbClr val="2A2D93"/>
                </a:solidFill>
              </a:rPr>
              <a:t>对照睡眠时间调查表，你和你身边的人睡眠充足吗？</a:t>
            </a:r>
            <a:endParaRPr altLang="en-US" dirty="0" sz="2000" lang="zh-CN">
              <a:solidFill>
                <a:srgbClr val="2A2D93"/>
              </a:solidFill>
            </a:endParaRPr>
          </a:p>
        </p:txBody>
      </p:sp>
      <p:sp>
        <p:nvSpPr>
          <p:cNvPr id="1048592" name="矩形 3"/>
          <p:cNvSpPr/>
          <p:nvPr/>
        </p:nvSpPr>
        <p:spPr>
          <a:xfrm>
            <a:off x="2434699" y="2578639"/>
            <a:ext cx="6965250" cy="3274871"/>
          </a:xfrm>
          <a:prstGeom prst="rect"/>
        </p:spPr>
        <p:txBody>
          <a:bodyPr wrap="square">
            <a:spAutoFit/>
          </a:bodyPr>
          <a:lstStyle>
            <a:defPPr>
              <a:defRPr lang="zh-CN"/>
            </a:defPPr>
            <a:lvl1pPr algn="l" defTabSz="914400" eaLnBrk="1" hangingPunct="1" latinLnBrk="0" marL="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latinLnBrk="0" marL="4572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latinLnBrk="0" marL="9144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latinLnBrk="0" marL="13716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latinLnBrk="0" marL="18288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latinLnBrk="0" marL="22860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latinLnBrk="0" marL="27432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latinLnBrk="0" marL="32004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latinLnBrk="0" marL="36576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altLang="zh-CN" dirty="0" sz="2000" lang="en-US"/>
              <a:t>1~3</a:t>
            </a:r>
            <a:r>
              <a:rPr altLang="en-US" dirty="0" sz="2000" lang="zh-CN"/>
              <a:t>岁的幼儿，每日睡眠时间为夜间</a:t>
            </a:r>
            <a:r>
              <a:rPr altLang="zh-CN" dirty="0" sz="2000" lang="en-US"/>
              <a:t>12</a:t>
            </a:r>
            <a:r>
              <a:rPr altLang="en-US" dirty="0" sz="2000" lang="zh-CN"/>
              <a:t>小时</a:t>
            </a:r>
            <a:r>
              <a:rPr altLang="zh-CN" dirty="0" sz="2000" lang="en-US"/>
              <a:t>+</a:t>
            </a:r>
            <a:r>
              <a:rPr altLang="en-US" dirty="0" sz="2000" lang="zh-CN"/>
              <a:t>白天</a:t>
            </a:r>
            <a:r>
              <a:rPr altLang="zh-CN" dirty="0" sz="2000" lang="en-US"/>
              <a:t>2~3</a:t>
            </a:r>
            <a:r>
              <a:rPr altLang="en-US" dirty="0" sz="2000" lang="zh-CN"/>
              <a:t>小时，不超过</a:t>
            </a:r>
            <a:r>
              <a:rPr altLang="zh-CN" dirty="0" sz="2000" lang="en-US"/>
              <a:t>15</a:t>
            </a:r>
            <a:r>
              <a:rPr altLang="en-US" dirty="0" sz="2000" lang="zh-CN"/>
              <a:t>小时；</a:t>
            </a:r>
            <a:endParaRPr altLang="en-US" dirty="0" sz="2000" lang="zh-CN"/>
          </a:p>
          <a:p>
            <a:pPr algn="just">
              <a:lnSpc>
                <a:spcPct val="150000"/>
              </a:lnSpc>
            </a:pPr>
            <a:r>
              <a:rPr altLang="zh-CN" dirty="0" sz="2000" lang="en-US"/>
              <a:t>4~12</a:t>
            </a:r>
            <a:r>
              <a:rPr altLang="en-US" dirty="0" sz="2000" lang="zh-CN"/>
              <a:t>岁的儿童，每日睡眠时间为</a:t>
            </a:r>
            <a:r>
              <a:rPr altLang="zh-CN" dirty="0" sz="2000" lang="en-US"/>
              <a:t>10~12</a:t>
            </a:r>
            <a:r>
              <a:rPr altLang="en-US" dirty="0" sz="2000" lang="zh-CN"/>
              <a:t>小时，不超过</a:t>
            </a:r>
            <a:r>
              <a:rPr altLang="zh-CN" dirty="0" sz="2000" lang="en-US"/>
              <a:t>12</a:t>
            </a:r>
            <a:r>
              <a:rPr altLang="en-US" dirty="0" sz="2000" lang="zh-CN"/>
              <a:t>小时；</a:t>
            </a:r>
            <a:endParaRPr altLang="en-US" dirty="0" sz="2000" lang="zh-CN"/>
          </a:p>
          <a:p>
            <a:pPr algn="just">
              <a:lnSpc>
                <a:spcPct val="150000"/>
              </a:lnSpc>
            </a:pPr>
            <a:r>
              <a:rPr altLang="zh-CN" dirty="0" sz="2000" lang="en-US"/>
              <a:t>13~29</a:t>
            </a:r>
            <a:r>
              <a:rPr altLang="en-US" dirty="0" sz="2000" lang="zh-CN"/>
              <a:t>岁的青年，每日睡眠时间为</a:t>
            </a:r>
            <a:r>
              <a:rPr altLang="zh-CN" dirty="0" sz="2000" lang="en-US"/>
              <a:t>8</a:t>
            </a:r>
            <a:r>
              <a:rPr altLang="en-US" dirty="0" sz="2000" lang="zh-CN"/>
              <a:t>小时左右，最晚</a:t>
            </a:r>
            <a:r>
              <a:rPr altLang="zh-CN" dirty="0" sz="2000" lang="en-US"/>
              <a:t>0</a:t>
            </a:r>
            <a:r>
              <a:rPr altLang="en-US" dirty="0" sz="2000" lang="zh-CN"/>
              <a:t>点睡觉；</a:t>
            </a:r>
            <a:endParaRPr altLang="en-US" dirty="0" sz="2000" lang="zh-CN"/>
          </a:p>
          <a:p>
            <a:pPr algn="just">
              <a:lnSpc>
                <a:spcPct val="150000"/>
              </a:lnSpc>
            </a:pPr>
            <a:r>
              <a:rPr altLang="zh-CN" dirty="0" sz="2000" lang="en-US"/>
              <a:t>30</a:t>
            </a:r>
            <a:r>
              <a:rPr altLang="en-US" dirty="0" sz="2000" lang="zh-CN"/>
              <a:t>岁</a:t>
            </a:r>
            <a:r>
              <a:rPr altLang="zh-CN" dirty="0" sz="2000" lang="en-US"/>
              <a:t>~60</a:t>
            </a:r>
            <a:r>
              <a:rPr altLang="en-US" dirty="0" sz="2000" lang="zh-CN"/>
              <a:t>岁成年人 每日睡眠时间为男性</a:t>
            </a:r>
            <a:r>
              <a:rPr altLang="zh-CN" dirty="0" sz="2000" lang="en-US"/>
              <a:t>7</a:t>
            </a:r>
            <a:r>
              <a:rPr altLang="en-US" dirty="0" sz="2000" lang="zh-CN"/>
              <a:t>小时，女性</a:t>
            </a:r>
            <a:r>
              <a:rPr altLang="zh-CN" dirty="0" sz="2000" lang="en-US"/>
              <a:t>7.5</a:t>
            </a:r>
            <a:r>
              <a:rPr altLang="en-US" dirty="0" sz="2000" lang="zh-CN"/>
              <a:t>小时，晚上</a:t>
            </a:r>
            <a:r>
              <a:rPr altLang="zh-CN" dirty="0" sz="2000" lang="en-US"/>
              <a:t>10</a:t>
            </a:r>
            <a:r>
              <a:rPr altLang="en-US" dirty="0" sz="2000" lang="zh-CN"/>
              <a:t>点</a:t>
            </a:r>
            <a:r>
              <a:rPr altLang="zh-CN" dirty="0" sz="2000" lang="en-US"/>
              <a:t>~</a:t>
            </a:r>
            <a:r>
              <a:rPr altLang="en-US" dirty="0" sz="2000" lang="zh-CN"/>
              <a:t>早上</a:t>
            </a:r>
            <a:r>
              <a:rPr altLang="zh-CN" dirty="0" sz="2000" lang="en-US"/>
              <a:t>5</a:t>
            </a:r>
            <a:r>
              <a:rPr altLang="en-US" dirty="0" sz="2000" lang="zh-CN"/>
              <a:t>点；</a:t>
            </a:r>
            <a:endParaRPr altLang="en-US" dirty="0" sz="2000" lang="zh-CN"/>
          </a:p>
          <a:p>
            <a:pPr algn="just">
              <a:lnSpc>
                <a:spcPct val="150000"/>
              </a:lnSpc>
            </a:pPr>
            <a:r>
              <a:rPr altLang="zh-CN" dirty="0" sz="2000" lang="en-US"/>
              <a:t>65</a:t>
            </a:r>
            <a:r>
              <a:rPr altLang="en-US" dirty="0" sz="2000" lang="zh-CN"/>
              <a:t>岁以上老人，每日睡眠时间为</a:t>
            </a:r>
            <a:r>
              <a:rPr altLang="zh-CN" dirty="0" sz="2000" lang="en-US"/>
              <a:t>6~7</a:t>
            </a:r>
            <a:r>
              <a:rPr altLang="en-US" dirty="0" sz="2000" lang="zh-CN"/>
              <a:t>小时</a:t>
            </a:r>
            <a:r>
              <a:rPr altLang="zh-CN" dirty="0" sz="2000" lang="en-US"/>
              <a:t>+</a:t>
            </a:r>
            <a:r>
              <a:rPr altLang="en-US" dirty="0" sz="2000" lang="zh-CN"/>
              <a:t>午睡</a:t>
            </a:r>
            <a:r>
              <a:rPr altLang="zh-CN" dirty="0" sz="2000" lang="en-US"/>
              <a:t>1</a:t>
            </a:r>
            <a:r>
              <a:rPr altLang="en-US" dirty="0" sz="2000" lang="zh-CN"/>
              <a:t>小时；</a:t>
            </a:r>
            <a:endParaRPr altLang="en-US" dirty="0" sz="2000" lang="zh-CN"/>
          </a:p>
        </p:txBody>
      </p:sp>
      <p:pic>
        <p:nvPicPr>
          <p:cNvPr id="2097166" name="Picture 9" descr="院徽组合（粉红）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 contrast="6000"/>
          </a:blip>
          <a:srcRect/>
          <a:stretch>
            <a:fillRect/>
          </a:stretch>
        </p:blipFill>
        <p:spPr bwMode="auto">
          <a:xfrm>
            <a:off x="178435" y="127000"/>
            <a:ext cx="934085" cy="934085"/>
          </a:xfrm>
          <a:prstGeom prst="rect"/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0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组合 2"/>
          <p:cNvGrpSpPr/>
          <p:nvPr/>
        </p:nvGrpSpPr>
        <p:grpSpPr>
          <a:xfrm>
            <a:off x="2895083" y="890017"/>
            <a:ext cx="6401834" cy="584775"/>
            <a:chOff x="3908543" y="920497"/>
            <a:chExt cx="6401834" cy="584775"/>
          </a:xfrm>
        </p:grpSpPr>
        <p:sp>
          <p:nvSpPr>
            <p:cNvPr id="1048682" name="文本框 3"/>
            <p:cNvSpPr txBox="1"/>
            <p:nvPr/>
          </p:nvSpPr>
          <p:spPr>
            <a:xfrm>
              <a:off x="4396739" y="920497"/>
              <a:ext cx="5425442" cy="584775"/>
            </a:xfrm>
            <a:prstGeom prst="rect"/>
            <a:noFill/>
          </p:spPr>
          <p:txBody>
            <a:bodyPr wrap="square">
              <a:spAutoFit/>
            </a:bodyPr>
            <a:p>
              <a:pPr algn="ctr"/>
              <a:r>
                <a:rPr altLang="en-US" b="1" dirty="0" sz="3200" lang="zh-CN" spc="300">
                  <a:solidFill>
                    <a:srgbClr val="1E306C"/>
                  </a:solidFill>
                  <a:latin typeface="+mn-ea"/>
                </a:rPr>
                <a:t>不建议的睡觉姿势</a:t>
              </a:r>
              <a:endParaRPr altLang="en-US" b="1" dirty="0" sz="3200" lang="zh-CN" spc="300">
                <a:solidFill>
                  <a:srgbClr val="1E306C"/>
                </a:solidFill>
                <a:latin typeface="+mn-ea"/>
              </a:endParaRPr>
            </a:p>
          </p:txBody>
        </p:sp>
        <p:cxnSp>
          <p:nvCxnSpPr>
            <p:cNvPr id="3145755" name="直接连接符 4"/>
            <p:cNvCxnSpPr>
              <a:cxnSpLocks/>
            </p:cNvCxnSpPr>
            <p:nvPr/>
          </p:nvCxnSpPr>
          <p:spPr>
            <a:xfrm>
              <a:off x="3908543" y="1182107"/>
              <a:ext cx="1443754" cy="0"/>
            </a:xfrm>
            <a:prstGeom prst="line"/>
            <a:ln w="19050">
              <a:gradFill flip="none" rotWithShape="1">
                <a:gsLst>
                  <a:gs pos="0">
                    <a:schemeClr val="bg1">
                      <a:alpha val="0"/>
                      <a:lumMod val="99000"/>
                    </a:schemeClr>
                  </a:gs>
                  <a:gs pos="100000">
                    <a:srgbClr val="1E306C"/>
                  </a:gs>
                </a:gsLst>
                <a:lin ang="0" scaled="1"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56" name="直接连接符 5"/>
            <p:cNvCxnSpPr>
              <a:cxnSpLocks/>
            </p:cNvCxnSpPr>
            <p:nvPr/>
          </p:nvCxnSpPr>
          <p:spPr>
            <a:xfrm flipH="1">
              <a:off x="8866623" y="1182107"/>
              <a:ext cx="1443754" cy="0"/>
            </a:xfrm>
            <a:prstGeom prst="line"/>
            <a:ln w="190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rgbClr val="1E306C"/>
                  </a:gs>
                </a:gsLst>
                <a:lin ang="0" scaled="1"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组合 21"/>
          <p:cNvGrpSpPr/>
          <p:nvPr/>
        </p:nvGrpSpPr>
        <p:grpSpPr>
          <a:xfrm>
            <a:off x="1028443" y="2112424"/>
            <a:ext cx="1935479" cy="3398520"/>
            <a:chOff x="1097281" y="2118361"/>
            <a:chExt cx="1950732" cy="3398520"/>
          </a:xfrm>
        </p:grpSpPr>
        <p:sp>
          <p:nvSpPr>
            <p:cNvPr id="1048683" name="矩形: 圆角 6"/>
            <p:cNvSpPr/>
            <p:nvPr/>
          </p:nvSpPr>
          <p:spPr>
            <a:xfrm>
              <a:off x="1097281" y="2118361"/>
              <a:ext cx="1950732" cy="3398520"/>
            </a:xfrm>
            <a:prstGeom prst="roundRect">
              <a:avLst>
                <a:gd name="adj" fmla="val 2563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sz="2000" lang="zh-CN"/>
            </a:p>
          </p:txBody>
        </p:sp>
        <p:sp>
          <p:nvSpPr>
            <p:cNvPr id="1048684" name="矩形: 圆角 1"/>
            <p:cNvSpPr/>
            <p:nvPr/>
          </p:nvSpPr>
          <p:spPr>
            <a:xfrm>
              <a:off x="1341121" y="2255523"/>
              <a:ext cx="1463052" cy="579106"/>
            </a:xfrm>
            <a:prstGeom prst="roundRect"/>
            <a:gradFill flip="none" rotWithShape="1">
              <a:gsLst>
                <a:gs pos="21000">
                  <a:srgbClr val="1F377E">
                    <a:lumMod val="89000"/>
                    <a:lumOff val="11000"/>
                  </a:srgbClr>
                </a:gs>
                <a:gs pos="100000">
                  <a:srgbClr val="1E306C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r>
                <a:rPr altLang="en-US" dirty="0" sz="2400" lang="zh-CN" spc="300">
                  <a:latin typeface="+mj-ea"/>
                  <a:ea typeface="+mj-ea"/>
                </a:rPr>
                <a:t>张口睡</a:t>
              </a:r>
              <a:endParaRPr altLang="en-US" dirty="0" sz="2400" lang="zh-CN" spc="300">
                <a:latin typeface="+mj-ea"/>
                <a:ea typeface="+mj-ea"/>
              </a:endParaRPr>
            </a:p>
          </p:txBody>
        </p:sp>
        <p:sp>
          <p:nvSpPr>
            <p:cNvPr id="1048685" name="文本框 7"/>
            <p:cNvSpPr txBox="1"/>
            <p:nvPr/>
          </p:nvSpPr>
          <p:spPr>
            <a:xfrm>
              <a:off x="1267970" y="3018601"/>
              <a:ext cx="1609354" cy="1884618"/>
            </a:xfrm>
            <a:prstGeom prst="rect"/>
            <a:noFill/>
          </p:spPr>
          <p:txBody>
            <a:bodyPr anchor="t" rtlCol="0" wrap="square">
              <a:spAutoFit/>
            </a:bodyPr>
            <a:lstStyle>
              <a:defPPr>
                <a:defRPr lang="zh-CN"/>
              </a:defPPr>
              <a:lvl1pPr indent="-342900" marL="342900">
                <a:lnSpc>
                  <a:spcPct val="150000"/>
                </a:lnSpc>
                <a:buFont typeface="+mj-lt"/>
                <a:buAutoNum type="arabicPeriod"/>
                <a:defRPr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defRPr>
              </a:lvl1pPr>
            </a:lstStyle>
            <a:p>
              <a:pPr algn="ctr" indent="0" marL="0">
                <a:buNone/>
              </a:pPr>
              <a:r>
                <a:rPr altLang="en-US" dirty="0" sz="2000" lang="zh-CN"/>
                <a:t>嘴巴张着睡见</a:t>
              </a:r>
              <a:r>
                <a:rPr altLang="zh-CN" dirty="0" sz="2000" lang="en-US"/>
                <a:t>,</a:t>
              </a:r>
              <a:r>
                <a:rPr altLang="en-US" dirty="0" sz="2000" lang="zh-CN"/>
                <a:t>牙齿会外凸，脸型也会变丑。</a:t>
              </a:r>
              <a:endParaRPr altLang="en-US" dirty="0" sz="2000" lang="zh-CN"/>
            </a:p>
          </p:txBody>
        </p:sp>
      </p:grpSp>
      <p:grpSp>
        <p:nvGrpSpPr>
          <p:cNvPr id="102" name="组合 20"/>
          <p:cNvGrpSpPr/>
          <p:nvPr/>
        </p:nvGrpSpPr>
        <p:grpSpPr>
          <a:xfrm>
            <a:off x="3078352" y="2112424"/>
            <a:ext cx="1935479" cy="3398520"/>
            <a:chOff x="3794754" y="2118361"/>
            <a:chExt cx="1950732" cy="3398520"/>
          </a:xfrm>
        </p:grpSpPr>
        <p:sp>
          <p:nvSpPr>
            <p:cNvPr id="1048686" name="矩形: 圆角 11"/>
            <p:cNvSpPr/>
            <p:nvPr/>
          </p:nvSpPr>
          <p:spPr>
            <a:xfrm>
              <a:off x="3794754" y="2118361"/>
              <a:ext cx="1950732" cy="3398520"/>
            </a:xfrm>
            <a:prstGeom prst="roundRect">
              <a:avLst>
                <a:gd name="adj" fmla="val 2563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sz="2000" lang="zh-CN"/>
            </a:p>
          </p:txBody>
        </p:sp>
        <p:sp>
          <p:nvSpPr>
            <p:cNvPr id="1048687" name="矩形: 圆角 12"/>
            <p:cNvSpPr/>
            <p:nvPr/>
          </p:nvSpPr>
          <p:spPr>
            <a:xfrm>
              <a:off x="4038594" y="2118361"/>
              <a:ext cx="1463052" cy="841714"/>
            </a:xfrm>
            <a:prstGeom prst="roundRect"/>
            <a:gradFill flip="none" rotWithShape="1">
              <a:gsLst>
                <a:gs pos="21000">
                  <a:srgbClr val="1F377E">
                    <a:lumMod val="89000"/>
                    <a:lumOff val="11000"/>
                  </a:srgbClr>
                </a:gs>
                <a:gs pos="100000">
                  <a:srgbClr val="1E306C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r>
                <a:rPr altLang="en-US" dirty="0" sz="2400" lang="zh-CN" spc="300">
                  <a:latin typeface="+mj-ea"/>
                  <a:ea typeface="+mj-ea"/>
                </a:rPr>
                <a:t>枕着手睡</a:t>
              </a:r>
              <a:endParaRPr altLang="en-US" dirty="0" sz="2400" lang="zh-CN" spc="300">
                <a:latin typeface="+mj-ea"/>
                <a:ea typeface="+mj-ea"/>
              </a:endParaRPr>
            </a:p>
          </p:txBody>
        </p:sp>
        <p:sp>
          <p:nvSpPr>
            <p:cNvPr id="1048688" name="文本框 14"/>
            <p:cNvSpPr txBox="1"/>
            <p:nvPr/>
          </p:nvSpPr>
          <p:spPr>
            <a:xfrm>
              <a:off x="3965443" y="3018601"/>
              <a:ext cx="1609354" cy="2346283"/>
            </a:xfrm>
            <a:prstGeom prst="rect"/>
            <a:noFill/>
          </p:spPr>
          <p:txBody>
            <a:bodyPr anchor="t" rtlCol="0" wrap="square">
              <a:spAutoFit/>
            </a:bodyPr>
            <a:lstStyle>
              <a:defPPr>
                <a:defRPr lang="zh-CN"/>
              </a:defPPr>
              <a:lvl1pPr indent="-342900" marL="342900">
                <a:lnSpc>
                  <a:spcPct val="150000"/>
                </a:lnSpc>
                <a:buFont typeface="+mj-lt"/>
                <a:buAutoNum type="arabicPeriod"/>
                <a:defRPr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defRPr>
              </a:lvl1pPr>
            </a:lstStyle>
            <a:p>
              <a:pPr algn="ctr" indent="0" marL="0">
                <a:buNone/>
              </a:pPr>
              <a:r>
                <a:rPr altLang="en-US" dirty="0" sz="2000" lang="zh-CN"/>
                <a:t>睡姿容易出现大小脸，而且对身体一些器官不好。</a:t>
              </a:r>
              <a:endParaRPr altLang="en-US" dirty="0" sz="2000" lang="zh-CN"/>
            </a:p>
          </p:txBody>
        </p:sp>
      </p:grpSp>
      <p:grpSp>
        <p:nvGrpSpPr>
          <p:cNvPr id="103" name="组合 19"/>
          <p:cNvGrpSpPr/>
          <p:nvPr/>
        </p:nvGrpSpPr>
        <p:grpSpPr>
          <a:xfrm>
            <a:off x="5112775" y="2100879"/>
            <a:ext cx="1935479" cy="3398520"/>
            <a:chOff x="6537948" y="2118361"/>
            <a:chExt cx="1950732" cy="3398520"/>
          </a:xfrm>
        </p:grpSpPr>
        <p:sp>
          <p:nvSpPr>
            <p:cNvPr id="1048689" name="矩形: 圆角 16"/>
            <p:cNvSpPr/>
            <p:nvPr/>
          </p:nvSpPr>
          <p:spPr>
            <a:xfrm>
              <a:off x="6537948" y="2118361"/>
              <a:ext cx="1950732" cy="3398520"/>
            </a:xfrm>
            <a:prstGeom prst="roundRect">
              <a:avLst>
                <a:gd name="adj" fmla="val 2563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sz="2000" lang="zh-CN"/>
            </a:p>
          </p:txBody>
        </p:sp>
        <p:sp>
          <p:nvSpPr>
            <p:cNvPr id="1048690" name="矩形: 圆角 17"/>
            <p:cNvSpPr/>
            <p:nvPr/>
          </p:nvSpPr>
          <p:spPr>
            <a:xfrm>
              <a:off x="6781788" y="2255523"/>
              <a:ext cx="1463052" cy="579106"/>
            </a:xfrm>
            <a:prstGeom prst="roundRect"/>
            <a:gradFill flip="none" rotWithShape="1">
              <a:gsLst>
                <a:gs pos="21000">
                  <a:srgbClr val="1F377E">
                    <a:lumMod val="89000"/>
                    <a:lumOff val="11000"/>
                  </a:srgbClr>
                </a:gs>
                <a:gs pos="100000">
                  <a:srgbClr val="1E306C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r>
                <a:rPr altLang="en-US" dirty="0" sz="2400" lang="zh-CN" spc="300">
                  <a:latin typeface="+mj-ea"/>
                  <a:ea typeface="+mj-ea"/>
                </a:rPr>
                <a:t>蒙头睡</a:t>
              </a:r>
              <a:endParaRPr altLang="en-US" dirty="0" sz="2400" lang="zh-CN" spc="300">
                <a:latin typeface="+mj-ea"/>
                <a:ea typeface="+mj-ea"/>
              </a:endParaRPr>
            </a:p>
          </p:txBody>
        </p:sp>
        <p:sp>
          <p:nvSpPr>
            <p:cNvPr id="1048691" name="文本框 18"/>
            <p:cNvSpPr txBox="1"/>
            <p:nvPr/>
          </p:nvSpPr>
          <p:spPr>
            <a:xfrm>
              <a:off x="6781788" y="3018601"/>
              <a:ext cx="1463052" cy="2346283"/>
            </a:xfrm>
            <a:prstGeom prst="rect"/>
            <a:noFill/>
          </p:spPr>
          <p:txBody>
            <a:bodyPr anchor="t" rtlCol="0" wrap="square">
              <a:spAutoFit/>
            </a:bodyPr>
            <a:lstStyle>
              <a:defPPr>
                <a:defRPr lang="zh-CN"/>
              </a:defPPr>
              <a:lvl1pPr indent="-342900" marL="342900">
                <a:lnSpc>
                  <a:spcPct val="150000"/>
                </a:lnSpc>
                <a:buFont typeface="+mj-lt"/>
                <a:buAutoNum type="arabicPeriod"/>
                <a:defRPr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defRPr>
              </a:lvl1pPr>
            </a:lstStyle>
            <a:p>
              <a:pPr indent="0" marL="0">
                <a:buNone/>
              </a:pPr>
              <a:r>
                <a:rPr altLang="en-US" dirty="0" sz="2000" lang="zh-CN"/>
                <a:t>蒙被子或枕头睡易损害呼吸系统，还容易长痘。</a:t>
              </a:r>
              <a:endParaRPr altLang="en-US" dirty="0" sz="2000" lang="zh-CN"/>
            </a:p>
          </p:txBody>
        </p:sp>
      </p:grpSp>
      <p:grpSp>
        <p:nvGrpSpPr>
          <p:cNvPr id="104" name="组合 22"/>
          <p:cNvGrpSpPr/>
          <p:nvPr/>
        </p:nvGrpSpPr>
        <p:grpSpPr>
          <a:xfrm>
            <a:off x="7178170" y="2112424"/>
            <a:ext cx="1935479" cy="3398520"/>
            <a:chOff x="6537948" y="2118361"/>
            <a:chExt cx="1950732" cy="3398520"/>
          </a:xfrm>
        </p:grpSpPr>
        <p:sp>
          <p:nvSpPr>
            <p:cNvPr id="1048692" name="矩形: 圆角 23"/>
            <p:cNvSpPr/>
            <p:nvPr/>
          </p:nvSpPr>
          <p:spPr>
            <a:xfrm>
              <a:off x="6537948" y="2118361"/>
              <a:ext cx="1950732" cy="3398520"/>
            </a:xfrm>
            <a:prstGeom prst="roundRect">
              <a:avLst>
                <a:gd name="adj" fmla="val 2563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dirty="0" sz="3200" lang="zh-CN"/>
            </a:p>
          </p:txBody>
        </p:sp>
        <p:sp>
          <p:nvSpPr>
            <p:cNvPr id="1048693" name="矩形: 圆角 24"/>
            <p:cNvSpPr/>
            <p:nvPr/>
          </p:nvSpPr>
          <p:spPr>
            <a:xfrm>
              <a:off x="6781788" y="2255523"/>
              <a:ext cx="1463052" cy="579106"/>
            </a:xfrm>
            <a:prstGeom prst="roundRect"/>
            <a:gradFill flip="none" rotWithShape="1">
              <a:gsLst>
                <a:gs pos="21000">
                  <a:srgbClr val="1F377E">
                    <a:lumMod val="89000"/>
                    <a:lumOff val="11000"/>
                  </a:srgbClr>
                </a:gs>
                <a:gs pos="100000">
                  <a:srgbClr val="1E306C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r>
                <a:rPr altLang="en-US" dirty="0" sz="2400" lang="zh-CN" spc="300">
                  <a:latin typeface="+mj-ea"/>
                  <a:ea typeface="+mj-ea"/>
                </a:rPr>
                <a:t>蜷身睡</a:t>
              </a:r>
              <a:endParaRPr altLang="en-US" dirty="0" sz="2400" lang="zh-CN" spc="300">
                <a:latin typeface="+mj-ea"/>
                <a:ea typeface="+mj-ea"/>
              </a:endParaRPr>
            </a:p>
          </p:txBody>
        </p:sp>
        <p:sp>
          <p:nvSpPr>
            <p:cNvPr id="1048694" name="文本框 25"/>
            <p:cNvSpPr txBox="1"/>
            <p:nvPr/>
          </p:nvSpPr>
          <p:spPr>
            <a:xfrm>
              <a:off x="6708637" y="3018601"/>
              <a:ext cx="1609354" cy="1422954"/>
            </a:xfrm>
            <a:prstGeom prst="rect"/>
            <a:noFill/>
          </p:spPr>
          <p:txBody>
            <a:bodyPr anchor="t" rtlCol="0" wrap="square">
              <a:spAutoFit/>
            </a:bodyPr>
            <a:lstStyle>
              <a:defPPr>
                <a:defRPr lang="zh-CN"/>
              </a:defPPr>
              <a:lvl1pPr indent="-342900" marL="342900">
                <a:lnSpc>
                  <a:spcPct val="150000"/>
                </a:lnSpc>
                <a:buFont typeface="+mj-lt"/>
                <a:buAutoNum type="arabicPeriod"/>
                <a:defRPr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defRPr>
              </a:lvl1pPr>
            </a:lstStyle>
            <a:p>
              <a:pPr algn="ctr" indent="0" marL="0">
                <a:buNone/>
              </a:pPr>
              <a:r>
                <a:rPr altLang="en-US" dirty="0" sz="2000" lang="zh-CN"/>
                <a:t>长期这样睡对脊椎不好，容易驼背。</a:t>
              </a:r>
              <a:endParaRPr altLang="en-US" dirty="0" sz="2000" lang="zh-CN"/>
            </a:p>
          </p:txBody>
        </p:sp>
      </p:grpSp>
      <p:grpSp>
        <p:nvGrpSpPr>
          <p:cNvPr id="105" name="组合 26"/>
          <p:cNvGrpSpPr/>
          <p:nvPr/>
        </p:nvGrpSpPr>
        <p:grpSpPr>
          <a:xfrm>
            <a:off x="9228079" y="2112424"/>
            <a:ext cx="1935479" cy="3398520"/>
            <a:chOff x="6537948" y="2118361"/>
            <a:chExt cx="1950732" cy="3398520"/>
          </a:xfrm>
        </p:grpSpPr>
        <p:sp>
          <p:nvSpPr>
            <p:cNvPr id="1048695" name="矩形: 圆角 27"/>
            <p:cNvSpPr/>
            <p:nvPr/>
          </p:nvSpPr>
          <p:spPr>
            <a:xfrm>
              <a:off x="6537948" y="2118361"/>
              <a:ext cx="1950732" cy="3398520"/>
            </a:xfrm>
            <a:prstGeom prst="roundRect">
              <a:avLst>
                <a:gd name="adj" fmla="val 2563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dirty="0" sz="2000" lang="zh-CN"/>
            </a:p>
          </p:txBody>
        </p:sp>
        <p:sp>
          <p:nvSpPr>
            <p:cNvPr id="1048696" name="矩形: 圆角 28"/>
            <p:cNvSpPr/>
            <p:nvPr/>
          </p:nvSpPr>
          <p:spPr>
            <a:xfrm>
              <a:off x="6781788" y="2255523"/>
              <a:ext cx="1463052" cy="579106"/>
            </a:xfrm>
            <a:prstGeom prst="roundRect"/>
            <a:gradFill flip="none" rotWithShape="1">
              <a:gsLst>
                <a:gs pos="21000">
                  <a:srgbClr val="1F377E">
                    <a:lumMod val="89000"/>
                    <a:lumOff val="11000"/>
                  </a:srgbClr>
                </a:gs>
                <a:gs pos="100000">
                  <a:srgbClr val="1E306C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r>
                <a:rPr altLang="en-US" dirty="0" sz="2400" lang="zh-CN" spc="300">
                  <a:latin typeface="+mj-ea"/>
                  <a:ea typeface="+mj-ea"/>
                </a:rPr>
                <a:t>趴着睡</a:t>
              </a:r>
              <a:endParaRPr altLang="en-US" dirty="0" sz="2400" lang="zh-CN" spc="300">
                <a:latin typeface="+mj-ea"/>
                <a:ea typeface="+mj-ea"/>
              </a:endParaRPr>
            </a:p>
          </p:txBody>
        </p:sp>
        <p:sp>
          <p:nvSpPr>
            <p:cNvPr id="1048697" name="文本框 29"/>
            <p:cNvSpPr txBox="1"/>
            <p:nvPr/>
          </p:nvSpPr>
          <p:spPr>
            <a:xfrm>
              <a:off x="6708637" y="3018601"/>
              <a:ext cx="1609354" cy="1422954"/>
            </a:xfrm>
            <a:prstGeom prst="rect"/>
            <a:noFill/>
          </p:spPr>
          <p:txBody>
            <a:bodyPr anchor="t" rtlCol="0" wrap="square">
              <a:spAutoFit/>
            </a:bodyPr>
            <a:lstStyle>
              <a:defPPr>
                <a:defRPr lang="zh-CN"/>
              </a:defPPr>
              <a:lvl1pPr indent="-342900" marL="342900">
                <a:lnSpc>
                  <a:spcPct val="150000"/>
                </a:lnSpc>
                <a:buFont typeface="+mj-lt"/>
                <a:buAutoNum type="arabicPeriod"/>
                <a:defRPr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defRPr>
              </a:lvl1pPr>
            </a:lstStyle>
            <a:p>
              <a:pPr algn="ctr" indent="0" marL="0">
                <a:buNone/>
              </a:pPr>
              <a:r>
                <a:rPr altLang="en-US" dirty="0" sz="2000" lang="zh-CN"/>
                <a:t>容易长皱纹，还会让颈部和背部疼痛。</a:t>
              </a:r>
              <a:endParaRPr altLang="en-US" dirty="0" sz="2000" lang="zh-CN"/>
            </a:p>
          </p:txBody>
        </p:sp>
      </p:grpSp>
      <p:pic>
        <p:nvPicPr>
          <p:cNvPr id="2097262" name="Picture 9" descr="院徽组合（粉红）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 contrast="6000"/>
          </a:blip>
          <a:srcRect/>
          <a:stretch>
            <a:fillRect/>
          </a:stretch>
        </p:blipFill>
        <p:spPr bwMode="auto">
          <a:xfrm>
            <a:off x="178435" y="127000"/>
            <a:ext cx="934085" cy="934085"/>
          </a:xfrm>
          <a:prstGeom prst="rect"/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0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8" name="矩形 3"/>
          <p:cNvSpPr/>
          <p:nvPr/>
        </p:nvSpPr>
        <p:spPr>
          <a:xfrm>
            <a:off x="1525746" y="798203"/>
            <a:ext cx="8058616" cy="646331"/>
          </a:xfrm>
          <a:prstGeom prst="rect"/>
        </p:spPr>
        <p:txBody>
          <a:bodyPr wrap="none">
            <a:spAutoFit/>
          </a:bodyPr>
          <a:p>
            <a:r>
              <a:rPr altLang="en-US" dirty="0" sz="3600" lang="zh-CN">
                <a:solidFill>
                  <a:srgbClr val="2A2D93"/>
                </a:solidFill>
                <a:latin typeface="Aa封神榜书" panose="00020600040101010101" pitchFamily="18" charset="-122"/>
                <a:ea typeface="Aa封神榜书" panose="00020600040101010101" pitchFamily="18" charset="-122"/>
              </a:rPr>
              <a:t>悄悄告诉你提高睡眠质量的</a:t>
            </a:r>
            <a:r>
              <a:rPr altLang="zh-CN" dirty="0" sz="3600" lang="en-US">
                <a:solidFill>
                  <a:srgbClr val="2A2D93"/>
                </a:solidFill>
                <a:latin typeface="Aa封神榜书" panose="00020600040101010101" pitchFamily="18" charset="-122"/>
                <a:ea typeface="Aa封神榜书" panose="00020600040101010101" pitchFamily="18" charset="-122"/>
              </a:rPr>
              <a:t>10</a:t>
            </a:r>
            <a:r>
              <a:rPr altLang="en-US" dirty="0" sz="3600" lang="zh-CN">
                <a:solidFill>
                  <a:srgbClr val="2A2D93"/>
                </a:solidFill>
                <a:latin typeface="Aa封神榜书" panose="00020600040101010101" pitchFamily="18" charset="-122"/>
                <a:ea typeface="Aa封神榜书" panose="00020600040101010101" pitchFamily="18" charset="-122"/>
              </a:rPr>
              <a:t>个小妙招</a:t>
            </a:r>
            <a:endParaRPr altLang="en-US" dirty="0" sz="3600" lang="zh-CN">
              <a:solidFill>
                <a:srgbClr val="2A2D93"/>
              </a:solidFill>
              <a:latin typeface="Aa封神榜书" panose="00020600040101010101" pitchFamily="18" charset="-122"/>
              <a:ea typeface="Aa封神榜书" panose="00020600040101010101" pitchFamily="18" charset="-122"/>
            </a:endParaRPr>
          </a:p>
        </p:txBody>
      </p:sp>
      <p:grpSp>
        <p:nvGrpSpPr>
          <p:cNvPr id="107" name="组合 20"/>
          <p:cNvGrpSpPr/>
          <p:nvPr/>
        </p:nvGrpSpPr>
        <p:grpSpPr>
          <a:xfrm>
            <a:off x="740738" y="1565105"/>
            <a:ext cx="1866900" cy="2432003"/>
            <a:chOff x="740738" y="1565105"/>
            <a:chExt cx="1866900" cy="2432003"/>
          </a:xfrm>
        </p:grpSpPr>
        <p:grpSp>
          <p:nvGrpSpPr>
            <p:cNvPr id="108" name="组合 4"/>
            <p:cNvGrpSpPr/>
            <p:nvPr/>
          </p:nvGrpSpPr>
          <p:grpSpPr>
            <a:xfrm>
              <a:off x="740738" y="1565105"/>
              <a:ext cx="1866900" cy="2432003"/>
              <a:chOff x="653653" y="1565105"/>
              <a:chExt cx="1866900" cy="2432003"/>
            </a:xfrm>
          </p:grpSpPr>
          <p:sp>
            <p:nvSpPr>
              <p:cNvPr id="1048699" name="íṩľíḍè-Rectangle 51"/>
              <p:cNvSpPr>
                <a:spLocks noChangeArrowheads="1"/>
              </p:cNvSpPr>
              <p:nvPr/>
            </p:nvSpPr>
            <p:spPr bwMode="auto">
              <a:xfrm>
                <a:off x="653653" y="3214971"/>
                <a:ext cx="1866900" cy="782137"/>
              </a:xfrm>
              <a:prstGeom prst="rect"/>
              <a:noFill/>
              <a:ln>
                <a:noFill/>
              </a:ln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indent="-285750" marL="7429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indent="-228600" marL="11430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indent="-228600" marL="16002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indent="-228600" marL="20574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defTabSz="457200" fontAlgn="base" indent="-228600" marL="25146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defTabSz="457200" fontAlgn="base" indent="-228600" marL="29718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defTabSz="457200" fontAlgn="base" indent="-228600" marL="34290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defTabSz="457200" fontAlgn="base" indent="-228600" marL="38862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altLang="en-US" dirty="0" lang="zh-CN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  <a:cs typeface="阿里巴巴普惠体" panose="00020600040101010101" charset="-122"/>
                  </a:rPr>
                  <a:t>保持规律的作息时间表</a:t>
                </a:r>
                <a:endParaRPr altLang="zh-CN" dirty="0" lang="id-ID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阿里巴巴普惠体" panose="00020600040101010101" charset="-122"/>
                </a:endParaRPr>
              </a:p>
            </p:txBody>
          </p:sp>
          <p:pic>
            <p:nvPicPr>
              <p:cNvPr id="2097263" name="图片 6"/>
              <p:cNvPicPr>
                <a:picLocks noChangeAspect="1"/>
              </p:cNvPicPr>
              <p:nvPr/>
            </p:nvPicPr>
            <p:blipFill rotWithShape="1">
              <a:blip xmlns:r="http://schemas.openxmlformats.org/officeDocument/2006/relationships" r:embed="rId1" cstate="print"/>
              <a:srcRect r="6295"/>
              <a:stretch>
                <a:fillRect/>
              </a:stretch>
            </p:blipFill>
            <p:spPr>
              <a:xfrm>
                <a:off x="653653" y="1565105"/>
                <a:ext cx="1866900" cy="1561885"/>
              </a:xfrm>
              <a:prstGeom prst="rect"/>
            </p:spPr>
          </p:pic>
        </p:grpSp>
        <p:sp>
          <p:nvSpPr>
            <p:cNvPr id="1048700" name="文本框 19"/>
            <p:cNvSpPr txBox="1"/>
            <p:nvPr/>
          </p:nvSpPr>
          <p:spPr>
            <a:xfrm>
              <a:off x="1332588" y="2022881"/>
              <a:ext cx="683200" cy="646331"/>
            </a:xfrm>
            <a:prstGeom prst="rect"/>
            <a:noFill/>
          </p:spPr>
          <p:txBody>
            <a:bodyPr rtlCol="0" wrap="none">
              <a:spAutoFit/>
            </a:bodyPr>
            <a:p>
              <a:pPr algn="ctr"/>
              <a:r>
                <a:rPr altLang="zh-CN" dirty="0" sz="3600" lang="en-US">
                  <a:solidFill>
                    <a:srgbClr val="2A2D93"/>
                  </a:solidFill>
                  <a:latin typeface="Aa封神榜书" panose="00020600040101010101" pitchFamily="18" charset="-122"/>
                  <a:ea typeface="Aa封神榜书" panose="00020600040101010101" pitchFamily="18" charset="-122"/>
                </a:rPr>
                <a:t>01</a:t>
              </a:r>
              <a:endParaRPr altLang="en-US" dirty="0" sz="3600" lang="zh-CN">
                <a:solidFill>
                  <a:srgbClr val="2A2D93"/>
                </a:solidFill>
                <a:latin typeface="Aa封神榜书" panose="00020600040101010101" pitchFamily="18" charset="-122"/>
                <a:ea typeface="Aa封神榜书" panose="00020600040101010101" pitchFamily="18" charset="-122"/>
              </a:endParaRPr>
            </a:p>
          </p:txBody>
        </p:sp>
      </p:grpSp>
      <p:grpSp>
        <p:nvGrpSpPr>
          <p:cNvPr id="109" name="组合 21"/>
          <p:cNvGrpSpPr/>
          <p:nvPr/>
        </p:nvGrpSpPr>
        <p:grpSpPr>
          <a:xfrm>
            <a:off x="2951644" y="1565105"/>
            <a:ext cx="1866900" cy="2432003"/>
            <a:chOff x="740738" y="1565105"/>
            <a:chExt cx="1866900" cy="2432003"/>
          </a:xfrm>
        </p:grpSpPr>
        <p:grpSp>
          <p:nvGrpSpPr>
            <p:cNvPr id="110" name="组合 22"/>
            <p:cNvGrpSpPr/>
            <p:nvPr/>
          </p:nvGrpSpPr>
          <p:grpSpPr>
            <a:xfrm>
              <a:off x="740738" y="1565105"/>
              <a:ext cx="1866900" cy="2432003"/>
              <a:chOff x="653653" y="1565105"/>
              <a:chExt cx="1866900" cy="2432003"/>
            </a:xfrm>
          </p:grpSpPr>
          <p:sp>
            <p:nvSpPr>
              <p:cNvPr id="1048701" name="íṩľíḍè-Rectangle 51"/>
              <p:cNvSpPr>
                <a:spLocks noChangeArrowheads="1"/>
              </p:cNvSpPr>
              <p:nvPr/>
            </p:nvSpPr>
            <p:spPr bwMode="auto">
              <a:xfrm>
                <a:off x="653653" y="3214971"/>
                <a:ext cx="1866900" cy="782137"/>
              </a:xfrm>
              <a:prstGeom prst="rect"/>
              <a:noFill/>
              <a:ln>
                <a:noFill/>
              </a:ln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indent="-285750" marL="7429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indent="-228600" marL="11430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indent="-228600" marL="16002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indent="-228600" marL="20574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defTabSz="457200" fontAlgn="base" indent="-228600" marL="25146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defTabSz="457200" fontAlgn="base" indent="-228600" marL="29718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defTabSz="457200" fontAlgn="base" indent="-228600" marL="34290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defTabSz="457200" fontAlgn="base" indent="-228600" marL="38862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altLang="en-US" dirty="0" lang="zh-CN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  <a:cs typeface="阿里巴巴普惠体" panose="00020600040101010101" charset="-122"/>
                  </a:rPr>
                  <a:t>减少白天咖啡因的摄入</a:t>
                </a:r>
                <a:endParaRPr altLang="zh-CN" dirty="0" lang="id-ID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阿里巴巴普惠体" panose="00020600040101010101" charset="-122"/>
                </a:endParaRPr>
              </a:p>
            </p:txBody>
          </p:sp>
          <p:pic>
            <p:nvPicPr>
              <p:cNvPr id="2097264" name="图片 25"/>
              <p:cNvPicPr>
                <a:picLocks noChangeAspect="1"/>
              </p:cNvPicPr>
              <p:nvPr/>
            </p:nvPicPr>
            <p:blipFill rotWithShape="1">
              <a:blip xmlns:r="http://schemas.openxmlformats.org/officeDocument/2006/relationships" r:embed="rId1" cstate="print"/>
              <a:srcRect r="6295"/>
              <a:stretch>
                <a:fillRect/>
              </a:stretch>
            </p:blipFill>
            <p:spPr>
              <a:xfrm>
                <a:off x="653653" y="1565105"/>
                <a:ext cx="1866900" cy="1561885"/>
              </a:xfrm>
              <a:prstGeom prst="rect"/>
            </p:spPr>
          </p:pic>
        </p:grpSp>
        <p:sp>
          <p:nvSpPr>
            <p:cNvPr id="1048702" name="文本框 23"/>
            <p:cNvSpPr txBox="1"/>
            <p:nvPr/>
          </p:nvSpPr>
          <p:spPr>
            <a:xfrm>
              <a:off x="1332588" y="2022881"/>
              <a:ext cx="729687" cy="646331"/>
            </a:xfrm>
            <a:prstGeom prst="rect"/>
            <a:noFill/>
          </p:spPr>
          <p:txBody>
            <a:bodyPr rtlCol="0" wrap="none">
              <a:spAutoFit/>
            </a:bodyPr>
            <a:p>
              <a:pPr algn="ctr"/>
              <a:r>
                <a:rPr altLang="zh-CN" dirty="0" sz="3600" lang="en-US">
                  <a:solidFill>
                    <a:srgbClr val="2A2D93"/>
                  </a:solidFill>
                  <a:latin typeface="Aa封神榜书" panose="00020600040101010101" pitchFamily="18" charset="-122"/>
                  <a:ea typeface="Aa封神榜书" panose="00020600040101010101" pitchFamily="18" charset="-122"/>
                </a:rPr>
                <a:t>02</a:t>
              </a:r>
              <a:endParaRPr altLang="en-US" dirty="0" sz="3600" lang="zh-CN">
                <a:solidFill>
                  <a:srgbClr val="2A2D93"/>
                </a:solidFill>
                <a:latin typeface="Aa封神榜书" panose="00020600040101010101" pitchFamily="18" charset="-122"/>
                <a:ea typeface="Aa封神榜书" panose="00020600040101010101" pitchFamily="18" charset="-122"/>
              </a:endParaRPr>
            </a:p>
          </p:txBody>
        </p:sp>
      </p:grpSp>
      <p:grpSp>
        <p:nvGrpSpPr>
          <p:cNvPr id="111" name="组合 26"/>
          <p:cNvGrpSpPr/>
          <p:nvPr/>
        </p:nvGrpSpPr>
        <p:grpSpPr>
          <a:xfrm>
            <a:off x="5162550" y="1565105"/>
            <a:ext cx="1866900" cy="2432003"/>
            <a:chOff x="740738" y="1565105"/>
            <a:chExt cx="1866900" cy="2432003"/>
          </a:xfrm>
        </p:grpSpPr>
        <p:grpSp>
          <p:nvGrpSpPr>
            <p:cNvPr id="112" name="组合 27"/>
            <p:cNvGrpSpPr/>
            <p:nvPr/>
          </p:nvGrpSpPr>
          <p:grpSpPr>
            <a:xfrm>
              <a:off x="740738" y="1565105"/>
              <a:ext cx="1866900" cy="2432003"/>
              <a:chOff x="653653" y="1565105"/>
              <a:chExt cx="1866900" cy="2432003"/>
            </a:xfrm>
          </p:grpSpPr>
          <p:sp>
            <p:nvSpPr>
              <p:cNvPr id="1048703" name="íṩľíḍè-Rectangle 51"/>
              <p:cNvSpPr>
                <a:spLocks noChangeArrowheads="1"/>
              </p:cNvSpPr>
              <p:nvPr/>
            </p:nvSpPr>
            <p:spPr bwMode="auto">
              <a:xfrm>
                <a:off x="653653" y="3214971"/>
                <a:ext cx="1866900" cy="782137"/>
              </a:xfrm>
              <a:prstGeom prst="rect"/>
              <a:noFill/>
              <a:ln>
                <a:noFill/>
              </a:ln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indent="-285750" marL="7429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indent="-228600" marL="11430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indent="-228600" marL="16002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indent="-228600" marL="20574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defTabSz="457200" fontAlgn="base" indent="-228600" marL="25146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defTabSz="457200" fontAlgn="base" indent="-228600" marL="29718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defTabSz="457200" fontAlgn="base" indent="-228600" marL="34290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defTabSz="457200" fontAlgn="base" indent="-228600" marL="38862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altLang="en-US" dirty="0" lang="zh-CN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  <a:cs typeface="阿里巴巴普惠体" panose="00020600040101010101" charset="-122"/>
                  </a:rPr>
                  <a:t>关掉电脑和电视，让自己不受干扰</a:t>
                </a:r>
                <a:endParaRPr altLang="zh-CN" dirty="0" lang="id-ID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阿里巴巴普惠体" panose="00020600040101010101" charset="-122"/>
                </a:endParaRPr>
              </a:p>
            </p:txBody>
          </p:sp>
          <p:pic>
            <p:nvPicPr>
              <p:cNvPr id="2097265" name="图片 30"/>
              <p:cNvPicPr>
                <a:picLocks noChangeAspect="1"/>
              </p:cNvPicPr>
              <p:nvPr/>
            </p:nvPicPr>
            <p:blipFill rotWithShape="1">
              <a:blip xmlns:r="http://schemas.openxmlformats.org/officeDocument/2006/relationships" r:embed="rId1" cstate="print"/>
              <a:srcRect r="6295"/>
              <a:stretch>
                <a:fillRect/>
              </a:stretch>
            </p:blipFill>
            <p:spPr>
              <a:xfrm>
                <a:off x="653653" y="1565105"/>
                <a:ext cx="1866900" cy="1561885"/>
              </a:xfrm>
              <a:prstGeom prst="rect"/>
            </p:spPr>
          </p:pic>
        </p:grpSp>
        <p:sp>
          <p:nvSpPr>
            <p:cNvPr id="1048704" name="文本框 28"/>
            <p:cNvSpPr txBox="1"/>
            <p:nvPr/>
          </p:nvSpPr>
          <p:spPr>
            <a:xfrm>
              <a:off x="1332588" y="2022881"/>
              <a:ext cx="755335" cy="646331"/>
            </a:xfrm>
            <a:prstGeom prst="rect"/>
            <a:noFill/>
          </p:spPr>
          <p:txBody>
            <a:bodyPr rtlCol="0" wrap="none">
              <a:spAutoFit/>
            </a:bodyPr>
            <a:p>
              <a:pPr algn="ctr"/>
              <a:r>
                <a:rPr altLang="zh-CN" dirty="0" sz="3600" lang="en-US">
                  <a:solidFill>
                    <a:srgbClr val="2A2D93"/>
                  </a:solidFill>
                  <a:latin typeface="Aa封神榜书" panose="00020600040101010101" pitchFamily="18" charset="-122"/>
                  <a:ea typeface="Aa封神榜书" panose="00020600040101010101" pitchFamily="18" charset="-122"/>
                </a:rPr>
                <a:t>03</a:t>
              </a:r>
              <a:endParaRPr altLang="en-US" dirty="0" sz="3600" lang="zh-CN">
                <a:solidFill>
                  <a:srgbClr val="2A2D93"/>
                </a:solidFill>
                <a:latin typeface="Aa封神榜书" panose="00020600040101010101" pitchFamily="18" charset="-122"/>
                <a:ea typeface="Aa封神榜书" panose="00020600040101010101" pitchFamily="18" charset="-122"/>
              </a:endParaRPr>
            </a:p>
          </p:txBody>
        </p:sp>
      </p:grpSp>
      <p:grpSp>
        <p:nvGrpSpPr>
          <p:cNvPr id="113" name="组合 31"/>
          <p:cNvGrpSpPr/>
          <p:nvPr/>
        </p:nvGrpSpPr>
        <p:grpSpPr>
          <a:xfrm>
            <a:off x="7373456" y="1565105"/>
            <a:ext cx="1866900" cy="2432003"/>
            <a:chOff x="740738" y="1565105"/>
            <a:chExt cx="1866900" cy="2432003"/>
          </a:xfrm>
        </p:grpSpPr>
        <p:grpSp>
          <p:nvGrpSpPr>
            <p:cNvPr id="114" name="组合 32"/>
            <p:cNvGrpSpPr/>
            <p:nvPr/>
          </p:nvGrpSpPr>
          <p:grpSpPr>
            <a:xfrm>
              <a:off x="740738" y="1565105"/>
              <a:ext cx="1866900" cy="2432003"/>
              <a:chOff x="653653" y="1565105"/>
              <a:chExt cx="1866900" cy="2432003"/>
            </a:xfrm>
          </p:grpSpPr>
          <p:sp>
            <p:nvSpPr>
              <p:cNvPr id="1048705" name="íṩľíḍè-Rectangle 51"/>
              <p:cNvSpPr>
                <a:spLocks noChangeArrowheads="1"/>
              </p:cNvSpPr>
              <p:nvPr/>
            </p:nvSpPr>
            <p:spPr bwMode="auto">
              <a:xfrm>
                <a:off x="653653" y="3214971"/>
                <a:ext cx="1866900" cy="782137"/>
              </a:xfrm>
              <a:prstGeom prst="rect"/>
              <a:noFill/>
              <a:ln>
                <a:noFill/>
              </a:ln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indent="-285750" marL="7429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indent="-228600" marL="11430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indent="-228600" marL="16002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indent="-228600" marL="20574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defTabSz="457200" fontAlgn="base" indent="-228600" marL="25146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defTabSz="457200" fontAlgn="base" indent="-228600" marL="29718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defTabSz="457200" fontAlgn="base" indent="-228600" marL="34290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defTabSz="457200" fontAlgn="base" indent="-228600" marL="38862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altLang="en-US" dirty="0" lang="zh-CN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  <a:cs typeface="阿里巴巴普惠体" panose="00020600040101010101" charset="-122"/>
                  </a:rPr>
                  <a:t>上床前不能要吃得太饱</a:t>
                </a:r>
                <a:endParaRPr altLang="zh-CN" dirty="0" lang="id-ID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阿里巴巴普惠体" panose="00020600040101010101" charset="-122"/>
                </a:endParaRPr>
              </a:p>
            </p:txBody>
          </p:sp>
          <p:pic>
            <p:nvPicPr>
              <p:cNvPr id="2097266" name="图片 35"/>
              <p:cNvPicPr>
                <a:picLocks noChangeAspect="1"/>
              </p:cNvPicPr>
              <p:nvPr/>
            </p:nvPicPr>
            <p:blipFill rotWithShape="1">
              <a:blip xmlns:r="http://schemas.openxmlformats.org/officeDocument/2006/relationships" r:embed="rId1" cstate="print"/>
              <a:srcRect r="6295"/>
              <a:stretch>
                <a:fillRect/>
              </a:stretch>
            </p:blipFill>
            <p:spPr>
              <a:xfrm>
                <a:off x="653653" y="1565105"/>
                <a:ext cx="1866900" cy="1561885"/>
              </a:xfrm>
              <a:prstGeom prst="rect"/>
            </p:spPr>
          </p:pic>
        </p:grpSp>
        <p:sp>
          <p:nvSpPr>
            <p:cNvPr id="1048706" name="文本框 33"/>
            <p:cNvSpPr txBox="1"/>
            <p:nvPr/>
          </p:nvSpPr>
          <p:spPr>
            <a:xfrm>
              <a:off x="1332588" y="2022881"/>
              <a:ext cx="763351" cy="646331"/>
            </a:xfrm>
            <a:prstGeom prst="rect"/>
            <a:noFill/>
          </p:spPr>
          <p:txBody>
            <a:bodyPr rtlCol="0" wrap="none">
              <a:spAutoFit/>
            </a:bodyPr>
            <a:p>
              <a:pPr algn="ctr"/>
              <a:r>
                <a:rPr altLang="zh-CN" dirty="0" sz="3600" lang="en-US">
                  <a:solidFill>
                    <a:srgbClr val="2A2D93"/>
                  </a:solidFill>
                  <a:latin typeface="Aa封神榜书" panose="00020600040101010101" pitchFamily="18" charset="-122"/>
                  <a:ea typeface="Aa封神榜书" panose="00020600040101010101" pitchFamily="18" charset="-122"/>
                </a:rPr>
                <a:t>04</a:t>
              </a:r>
              <a:endParaRPr altLang="en-US" dirty="0" sz="3600" lang="zh-CN">
                <a:solidFill>
                  <a:srgbClr val="2A2D93"/>
                </a:solidFill>
                <a:latin typeface="Aa封神榜书" panose="00020600040101010101" pitchFamily="18" charset="-122"/>
                <a:ea typeface="Aa封神榜书" panose="00020600040101010101" pitchFamily="18" charset="-122"/>
              </a:endParaRPr>
            </a:p>
          </p:txBody>
        </p:sp>
      </p:grpSp>
      <p:grpSp>
        <p:nvGrpSpPr>
          <p:cNvPr id="115" name="组合 36"/>
          <p:cNvGrpSpPr/>
          <p:nvPr/>
        </p:nvGrpSpPr>
        <p:grpSpPr>
          <a:xfrm>
            <a:off x="9584362" y="1565105"/>
            <a:ext cx="1866900" cy="2071905"/>
            <a:chOff x="740738" y="1565105"/>
            <a:chExt cx="1866900" cy="2071905"/>
          </a:xfrm>
        </p:grpSpPr>
        <p:grpSp>
          <p:nvGrpSpPr>
            <p:cNvPr id="116" name="组合 37"/>
            <p:cNvGrpSpPr/>
            <p:nvPr/>
          </p:nvGrpSpPr>
          <p:grpSpPr>
            <a:xfrm>
              <a:off x="740738" y="1565105"/>
              <a:ext cx="1866900" cy="2071905"/>
              <a:chOff x="653653" y="1565105"/>
              <a:chExt cx="1866900" cy="2071905"/>
            </a:xfrm>
          </p:grpSpPr>
          <p:sp>
            <p:nvSpPr>
              <p:cNvPr id="1048707" name="íṩľíḍè-Rectangle 51"/>
              <p:cNvSpPr>
                <a:spLocks noChangeArrowheads="1"/>
              </p:cNvSpPr>
              <p:nvPr/>
            </p:nvSpPr>
            <p:spPr bwMode="auto">
              <a:xfrm>
                <a:off x="653653" y="3214971"/>
                <a:ext cx="1866900" cy="422039"/>
              </a:xfrm>
              <a:prstGeom prst="rect"/>
              <a:noFill/>
              <a:ln>
                <a:noFill/>
              </a:ln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indent="-285750" marL="7429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indent="-228600" marL="11430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indent="-228600" marL="16002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indent="-228600" marL="20574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defTabSz="457200" fontAlgn="base" indent="-228600" marL="25146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defTabSz="457200" fontAlgn="base" indent="-228600" marL="29718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defTabSz="457200" fontAlgn="base" indent="-228600" marL="34290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defTabSz="457200" fontAlgn="base" indent="-228600" marL="38862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altLang="en-US" dirty="0" lang="zh-CN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  <a:cs typeface="阿里巴巴普惠体" panose="00020600040101010101" charset="-122"/>
                  </a:rPr>
                  <a:t>也不要空腹入睡</a:t>
                </a:r>
                <a:endParaRPr altLang="zh-CN" dirty="0" lang="id-ID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阿里巴巴普惠体" panose="00020600040101010101" charset="-122"/>
                </a:endParaRPr>
              </a:p>
            </p:txBody>
          </p:sp>
          <p:pic>
            <p:nvPicPr>
              <p:cNvPr id="2097267" name="图片 40"/>
              <p:cNvPicPr>
                <a:picLocks noChangeAspect="1"/>
              </p:cNvPicPr>
              <p:nvPr/>
            </p:nvPicPr>
            <p:blipFill rotWithShape="1">
              <a:blip xmlns:r="http://schemas.openxmlformats.org/officeDocument/2006/relationships" r:embed="rId1" cstate="print"/>
              <a:srcRect r="6295"/>
              <a:stretch>
                <a:fillRect/>
              </a:stretch>
            </p:blipFill>
            <p:spPr>
              <a:xfrm>
                <a:off x="653653" y="1565105"/>
                <a:ext cx="1866900" cy="1561885"/>
              </a:xfrm>
              <a:prstGeom prst="rect"/>
            </p:spPr>
          </p:pic>
        </p:grpSp>
        <p:sp>
          <p:nvSpPr>
            <p:cNvPr id="1048708" name="文本框 38"/>
            <p:cNvSpPr txBox="1"/>
            <p:nvPr/>
          </p:nvSpPr>
          <p:spPr>
            <a:xfrm>
              <a:off x="1332588" y="2022881"/>
              <a:ext cx="744114" cy="646331"/>
            </a:xfrm>
            <a:prstGeom prst="rect"/>
            <a:noFill/>
          </p:spPr>
          <p:txBody>
            <a:bodyPr rtlCol="0" wrap="none">
              <a:spAutoFit/>
            </a:bodyPr>
            <a:p>
              <a:pPr algn="ctr"/>
              <a:r>
                <a:rPr altLang="zh-CN" dirty="0" sz="3600" lang="en-US">
                  <a:solidFill>
                    <a:srgbClr val="2A2D93"/>
                  </a:solidFill>
                  <a:latin typeface="Aa封神榜书" panose="00020600040101010101" pitchFamily="18" charset="-122"/>
                  <a:ea typeface="Aa封神榜书" panose="00020600040101010101" pitchFamily="18" charset="-122"/>
                </a:rPr>
                <a:t>05</a:t>
              </a:r>
              <a:endParaRPr altLang="en-US" dirty="0" sz="3600" lang="zh-CN">
                <a:solidFill>
                  <a:srgbClr val="2A2D93"/>
                </a:solidFill>
                <a:latin typeface="Aa封神榜书" panose="00020600040101010101" pitchFamily="18" charset="-122"/>
                <a:ea typeface="Aa封神榜书" panose="00020600040101010101" pitchFamily="18" charset="-122"/>
              </a:endParaRPr>
            </a:p>
          </p:txBody>
        </p:sp>
      </p:grpSp>
      <p:grpSp>
        <p:nvGrpSpPr>
          <p:cNvPr id="117" name="组合 41"/>
          <p:cNvGrpSpPr/>
          <p:nvPr/>
        </p:nvGrpSpPr>
        <p:grpSpPr>
          <a:xfrm>
            <a:off x="746900" y="3921336"/>
            <a:ext cx="2035822" cy="2254287"/>
            <a:chOff x="740738" y="1565105"/>
            <a:chExt cx="2035822" cy="2254287"/>
          </a:xfrm>
        </p:grpSpPr>
        <p:grpSp>
          <p:nvGrpSpPr>
            <p:cNvPr id="118" name="组合 42"/>
            <p:cNvGrpSpPr/>
            <p:nvPr/>
          </p:nvGrpSpPr>
          <p:grpSpPr>
            <a:xfrm>
              <a:off x="740738" y="1565105"/>
              <a:ext cx="2035822" cy="2254287"/>
              <a:chOff x="653653" y="1565105"/>
              <a:chExt cx="2035822" cy="2254287"/>
            </a:xfrm>
          </p:grpSpPr>
          <p:sp>
            <p:nvSpPr>
              <p:cNvPr id="1048709" name="íṩľíḍè-Rectangle 51"/>
              <p:cNvSpPr>
                <a:spLocks noChangeArrowheads="1"/>
              </p:cNvSpPr>
              <p:nvPr/>
            </p:nvSpPr>
            <p:spPr bwMode="auto">
              <a:xfrm>
                <a:off x="822575" y="3037255"/>
                <a:ext cx="1866900" cy="782137"/>
              </a:xfrm>
              <a:prstGeom prst="rect"/>
              <a:noFill/>
              <a:ln>
                <a:noFill/>
              </a:ln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indent="-285750" marL="7429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indent="-228600" marL="11430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indent="-228600" marL="16002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indent="-228600" marL="20574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defTabSz="457200" fontAlgn="base" indent="-228600" marL="25146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defTabSz="457200" fontAlgn="base" indent="-228600" marL="29718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defTabSz="457200" fontAlgn="base" indent="-228600" marL="34290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defTabSz="457200" fontAlgn="base" indent="-228600" marL="38862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altLang="en-US" dirty="0" lang="zh-CN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  <a:cs typeface="阿里巴巴普惠体" panose="00020600040101010101" charset="-122"/>
                  </a:rPr>
                  <a:t>健身是最天然的催眠方式</a:t>
                </a:r>
                <a:endParaRPr altLang="zh-CN" dirty="0" lang="id-ID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阿里巴巴普惠体" panose="00020600040101010101" charset="-122"/>
                </a:endParaRPr>
              </a:p>
            </p:txBody>
          </p:sp>
          <p:pic>
            <p:nvPicPr>
              <p:cNvPr id="2097268" name="图片 45"/>
              <p:cNvPicPr>
                <a:picLocks noChangeAspect="1"/>
              </p:cNvPicPr>
              <p:nvPr/>
            </p:nvPicPr>
            <p:blipFill rotWithShape="1">
              <a:blip xmlns:r="http://schemas.openxmlformats.org/officeDocument/2006/relationships" r:embed="rId1" cstate="print"/>
              <a:srcRect r="6295"/>
              <a:stretch>
                <a:fillRect/>
              </a:stretch>
            </p:blipFill>
            <p:spPr>
              <a:xfrm>
                <a:off x="653653" y="1565105"/>
                <a:ext cx="1866900" cy="1561885"/>
              </a:xfrm>
              <a:prstGeom prst="rect"/>
            </p:spPr>
          </p:pic>
        </p:grpSp>
        <p:sp>
          <p:nvSpPr>
            <p:cNvPr id="1048710" name="文本框 43"/>
            <p:cNvSpPr txBox="1"/>
            <p:nvPr/>
          </p:nvSpPr>
          <p:spPr>
            <a:xfrm>
              <a:off x="1302131" y="2022881"/>
              <a:ext cx="744114" cy="646331"/>
            </a:xfrm>
            <a:prstGeom prst="rect"/>
            <a:noFill/>
          </p:spPr>
          <p:txBody>
            <a:bodyPr rtlCol="0" wrap="none">
              <a:spAutoFit/>
            </a:bodyPr>
            <a:p>
              <a:pPr algn="ctr"/>
              <a:r>
                <a:rPr altLang="zh-CN" dirty="0" sz="3600" lang="en-US">
                  <a:solidFill>
                    <a:srgbClr val="2A2D93"/>
                  </a:solidFill>
                  <a:latin typeface="Aa封神榜书" panose="00020600040101010101" pitchFamily="18" charset="-122"/>
                  <a:ea typeface="Aa封神榜书" panose="00020600040101010101" pitchFamily="18" charset="-122"/>
                </a:rPr>
                <a:t>06</a:t>
              </a:r>
              <a:endParaRPr altLang="en-US" dirty="0" sz="3600" lang="zh-CN">
                <a:solidFill>
                  <a:srgbClr val="2A2D93"/>
                </a:solidFill>
                <a:latin typeface="Aa封神榜书" panose="00020600040101010101" pitchFamily="18" charset="-122"/>
                <a:ea typeface="Aa封神榜书" panose="00020600040101010101" pitchFamily="18" charset="-122"/>
              </a:endParaRPr>
            </a:p>
          </p:txBody>
        </p:sp>
      </p:grpSp>
      <p:grpSp>
        <p:nvGrpSpPr>
          <p:cNvPr id="119" name="组合 46"/>
          <p:cNvGrpSpPr/>
          <p:nvPr/>
        </p:nvGrpSpPr>
        <p:grpSpPr>
          <a:xfrm>
            <a:off x="2957806" y="3921336"/>
            <a:ext cx="1866900" cy="2628347"/>
            <a:chOff x="740738" y="1565105"/>
            <a:chExt cx="1866900" cy="2628347"/>
          </a:xfrm>
        </p:grpSpPr>
        <p:grpSp>
          <p:nvGrpSpPr>
            <p:cNvPr id="120" name="组合 47"/>
            <p:cNvGrpSpPr/>
            <p:nvPr/>
          </p:nvGrpSpPr>
          <p:grpSpPr>
            <a:xfrm>
              <a:off x="740738" y="1565105"/>
              <a:ext cx="1866900" cy="2628347"/>
              <a:chOff x="653653" y="1565105"/>
              <a:chExt cx="1866900" cy="2628347"/>
            </a:xfrm>
          </p:grpSpPr>
          <p:sp>
            <p:nvSpPr>
              <p:cNvPr id="1048711" name="íṩľíḍè-Rectangle 51"/>
              <p:cNvSpPr>
                <a:spLocks noChangeArrowheads="1"/>
              </p:cNvSpPr>
              <p:nvPr/>
            </p:nvSpPr>
            <p:spPr bwMode="auto">
              <a:xfrm>
                <a:off x="653653" y="3051216"/>
                <a:ext cx="1866900" cy="1142236"/>
              </a:xfrm>
              <a:prstGeom prst="rect"/>
              <a:noFill/>
              <a:ln>
                <a:noFill/>
              </a:ln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indent="-285750" marL="7429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indent="-228600" marL="11430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indent="-228600" marL="16002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indent="-228600" marL="20574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defTabSz="457200" fontAlgn="base" indent="-228600" marL="25146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defTabSz="457200" fontAlgn="base" indent="-228600" marL="29718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defTabSz="457200" fontAlgn="base" indent="-228600" marL="34290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defTabSz="457200" fontAlgn="base" indent="-228600" marL="38862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altLang="en-US" dirty="0" lang="zh-CN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  <a:cs typeface="阿里巴巴普惠体" panose="00020600040101010101" charset="-122"/>
                  </a:rPr>
                  <a:t>睡前少喝饮料和水，以防频繁起       夜</a:t>
                </a:r>
                <a:endParaRPr altLang="zh-CN" dirty="0" lang="id-ID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阿里巴巴普惠体" panose="00020600040101010101" charset="-122"/>
                </a:endParaRPr>
              </a:p>
            </p:txBody>
          </p:sp>
          <p:pic>
            <p:nvPicPr>
              <p:cNvPr id="2097269" name="图片 50"/>
              <p:cNvPicPr>
                <a:picLocks noChangeAspect="1"/>
              </p:cNvPicPr>
              <p:nvPr/>
            </p:nvPicPr>
            <p:blipFill rotWithShape="1">
              <a:blip xmlns:r="http://schemas.openxmlformats.org/officeDocument/2006/relationships" r:embed="rId1" cstate="print"/>
              <a:srcRect r="6295"/>
              <a:stretch>
                <a:fillRect/>
              </a:stretch>
            </p:blipFill>
            <p:spPr>
              <a:xfrm>
                <a:off x="653653" y="1565105"/>
                <a:ext cx="1866900" cy="1561885"/>
              </a:xfrm>
              <a:prstGeom prst="rect"/>
            </p:spPr>
          </p:pic>
        </p:grpSp>
        <p:sp>
          <p:nvSpPr>
            <p:cNvPr id="1048712" name="文本框 48"/>
            <p:cNvSpPr txBox="1"/>
            <p:nvPr/>
          </p:nvSpPr>
          <p:spPr>
            <a:xfrm>
              <a:off x="1331786" y="2022881"/>
              <a:ext cx="731290" cy="646331"/>
            </a:xfrm>
            <a:prstGeom prst="rect"/>
            <a:noFill/>
          </p:spPr>
          <p:txBody>
            <a:bodyPr rtlCol="0" wrap="none">
              <a:spAutoFit/>
            </a:bodyPr>
            <a:p>
              <a:pPr algn="ctr"/>
              <a:r>
                <a:rPr altLang="zh-CN" dirty="0" sz="3600" lang="en-US">
                  <a:solidFill>
                    <a:srgbClr val="2A2D93"/>
                  </a:solidFill>
                  <a:latin typeface="Aa封神榜书" panose="00020600040101010101" pitchFamily="18" charset="-122"/>
                  <a:ea typeface="Aa封神榜书" panose="00020600040101010101" pitchFamily="18" charset="-122"/>
                </a:rPr>
                <a:t>07</a:t>
              </a:r>
              <a:endParaRPr altLang="en-US" dirty="0" sz="3600" lang="zh-CN">
                <a:solidFill>
                  <a:srgbClr val="2A2D93"/>
                </a:solidFill>
                <a:latin typeface="Aa封神榜书" panose="00020600040101010101" pitchFamily="18" charset="-122"/>
                <a:ea typeface="Aa封神榜书" panose="00020600040101010101" pitchFamily="18" charset="-122"/>
              </a:endParaRPr>
            </a:p>
          </p:txBody>
        </p:sp>
      </p:grpSp>
      <p:grpSp>
        <p:nvGrpSpPr>
          <p:cNvPr id="121" name="组合 51"/>
          <p:cNvGrpSpPr/>
          <p:nvPr/>
        </p:nvGrpSpPr>
        <p:grpSpPr>
          <a:xfrm>
            <a:off x="5168712" y="3921336"/>
            <a:ext cx="1896805" cy="2153696"/>
            <a:chOff x="740738" y="1565105"/>
            <a:chExt cx="1896805" cy="2153696"/>
          </a:xfrm>
        </p:grpSpPr>
        <p:grpSp>
          <p:nvGrpSpPr>
            <p:cNvPr id="122" name="组合 52"/>
            <p:cNvGrpSpPr/>
            <p:nvPr/>
          </p:nvGrpSpPr>
          <p:grpSpPr>
            <a:xfrm>
              <a:off x="740738" y="1565105"/>
              <a:ext cx="1896805" cy="2153696"/>
              <a:chOff x="653653" y="1565105"/>
              <a:chExt cx="1896805" cy="2153696"/>
            </a:xfrm>
          </p:grpSpPr>
          <p:sp>
            <p:nvSpPr>
              <p:cNvPr id="1048713" name="íṩľíḍè-Rectangle 51"/>
              <p:cNvSpPr>
                <a:spLocks noChangeArrowheads="1"/>
              </p:cNvSpPr>
              <p:nvPr/>
            </p:nvSpPr>
            <p:spPr bwMode="auto">
              <a:xfrm>
                <a:off x="683558" y="2936664"/>
                <a:ext cx="1866900" cy="782137"/>
              </a:xfrm>
              <a:prstGeom prst="rect"/>
              <a:noFill/>
              <a:ln>
                <a:noFill/>
              </a:ln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indent="-285750" marL="7429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indent="-228600" marL="11430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indent="-228600" marL="16002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indent="-228600" marL="20574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defTabSz="457200" fontAlgn="base" indent="-228600" marL="25146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defTabSz="457200" fontAlgn="base" indent="-228600" marL="29718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defTabSz="457200" fontAlgn="base" indent="-228600" marL="34290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defTabSz="457200" fontAlgn="base" indent="-228600" marL="38862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altLang="en-US" dirty="0" lang="zh-CN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  <a:cs typeface="阿里巴巴普惠体" panose="00020600040101010101" charset="-122"/>
                  </a:rPr>
                  <a:t>让卧室保持安静，灯光不要太亮</a:t>
                </a:r>
                <a:endParaRPr altLang="zh-CN" dirty="0" lang="id-ID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阿里巴巴普惠体" panose="00020600040101010101" charset="-122"/>
                </a:endParaRPr>
              </a:p>
            </p:txBody>
          </p:sp>
          <p:pic>
            <p:nvPicPr>
              <p:cNvPr id="2097270" name="图片 55"/>
              <p:cNvPicPr>
                <a:picLocks noChangeAspect="1"/>
              </p:cNvPicPr>
              <p:nvPr/>
            </p:nvPicPr>
            <p:blipFill rotWithShape="1">
              <a:blip xmlns:r="http://schemas.openxmlformats.org/officeDocument/2006/relationships" r:embed="rId1" cstate="print"/>
              <a:srcRect r="6295"/>
              <a:stretch>
                <a:fillRect/>
              </a:stretch>
            </p:blipFill>
            <p:spPr>
              <a:xfrm>
                <a:off x="653653" y="1565105"/>
                <a:ext cx="1866900" cy="1561885"/>
              </a:xfrm>
              <a:prstGeom prst="rect"/>
            </p:spPr>
          </p:pic>
        </p:grpSp>
        <p:sp>
          <p:nvSpPr>
            <p:cNvPr id="1048714" name="文本框 53"/>
            <p:cNvSpPr txBox="1"/>
            <p:nvPr/>
          </p:nvSpPr>
          <p:spPr>
            <a:xfrm>
              <a:off x="1331786" y="2022881"/>
              <a:ext cx="756938" cy="646331"/>
            </a:xfrm>
            <a:prstGeom prst="rect"/>
            <a:noFill/>
          </p:spPr>
          <p:txBody>
            <a:bodyPr rtlCol="0" wrap="none">
              <a:spAutoFit/>
            </a:bodyPr>
            <a:p>
              <a:pPr algn="ctr"/>
              <a:r>
                <a:rPr altLang="zh-CN" dirty="0" sz="3600" lang="en-US">
                  <a:solidFill>
                    <a:srgbClr val="2A2D93"/>
                  </a:solidFill>
                  <a:latin typeface="Aa封神榜书" panose="00020600040101010101" pitchFamily="18" charset="-122"/>
                  <a:ea typeface="Aa封神榜书" panose="00020600040101010101" pitchFamily="18" charset="-122"/>
                </a:rPr>
                <a:t>08</a:t>
              </a:r>
              <a:endParaRPr altLang="en-US" dirty="0" sz="3600" lang="zh-CN">
                <a:solidFill>
                  <a:srgbClr val="2A2D93"/>
                </a:solidFill>
                <a:latin typeface="Aa封神榜书" panose="00020600040101010101" pitchFamily="18" charset="-122"/>
                <a:ea typeface="Aa封神榜书" panose="00020600040101010101" pitchFamily="18" charset="-122"/>
              </a:endParaRPr>
            </a:p>
          </p:txBody>
        </p:sp>
      </p:grpSp>
      <p:grpSp>
        <p:nvGrpSpPr>
          <p:cNvPr id="123" name="组合 56"/>
          <p:cNvGrpSpPr/>
          <p:nvPr/>
        </p:nvGrpSpPr>
        <p:grpSpPr>
          <a:xfrm>
            <a:off x="7379618" y="3921336"/>
            <a:ext cx="1926710" cy="2254286"/>
            <a:chOff x="740738" y="1565105"/>
            <a:chExt cx="1926710" cy="2254286"/>
          </a:xfrm>
        </p:grpSpPr>
        <p:grpSp>
          <p:nvGrpSpPr>
            <p:cNvPr id="124" name="组合 57"/>
            <p:cNvGrpSpPr/>
            <p:nvPr/>
          </p:nvGrpSpPr>
          <p:grpSpPr>
            <a:xfrm>
              <a:off x="740738" y="1565105"/>
              <a:ext cx="1926710" cy="2254286"/>
              <a:chOff x="653653" y="1565105"/>
              <a:chExt cx="1926710" cy="2254286"/>
            </a:xfrm>
          </p:grpSpPr>
          <p:sp>
            <p:nvSpPr>
              <p:cNvPr id="1048715" name="íṩľíḍè-Rectangle 51"/>
              <p:cNvSpPr>
                <a:spLocks noChangeArrowheads="1"/>
              </p:cNvSpPr>
              <p:nvPr/>
            </p:nvSpPr>
            <p:spPr bwMode="auto">
              <a:xfrm>
                <a:off x="713463" y="3037254"/>
                <a:ext cx="1866900" cy="782137"/>
              </a:xfrm>
              <a:prstGeom prst="rect"/>
              <a:noFill/>
              <a:ln>
                <a:noFill/>
              </a:ln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indent="-285750" marL="7429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indent="-228600" marL="11430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indent="-228600" marL="16002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indent="-228600" marL="20574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defTabSz="457200" fontAlgn="base" indent="-228600" marL="25146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defTabSz="457200" fontAlgn="base" indent="-228600" marL="29718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defTabSz="457200" fontAlgn="base" indent="-228600" marL="34290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defTabSz="457200" fontAlgn="base" indent="-228600" marL="38862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altLang="en-US" dirty="0" lang="zh-CN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  <a:cs typeface="阿里巴巴普惠体" panose="00020600040101010101" charset="-122"/>
                  </a:rPr>
                  <a:t>给自己置办一套舒适的床品</a:t>
                </a:r>
                <a:endParaRPr altLang="zh-CN" dirty="0" lang="id-ID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阿里巴巴普惠体" panose="00020600040101010101" charset="-122"/>
                </a:endParaRPr>
              </a:p>
            </p:txBody>
          </p:sp>
          <p:pic>
            <p:nvPicPr>
              <p:cNvPr id="2097271" name="图片 60"/>
              <p:cNvPicPr>
                <a:picLocks noChangeAspect="1"/>
              </p:cNvPicPr>
              <p:nvPr/>
            </p:nvPicPr>
            <p:blipFill rotWithShape="1">
              <a:blip xmlns:r="http://schemas.openxmlformats.org/officeDocument/2006/relationships" r:embed="rId1" cstate="print"/>
              <a:srcRect r="6295"/>
              <a:stretch>
                <a:fillRect/>
              </a:stretch>
            </p:blipFill>
            <p:spPr>
              <a:xfrm>
                <a:off x="653653" y="1565105"/>
                <a:ext cx="1866900" cy="1561885"/>
              </a:xfrm>
              <a:prstGeom prst="rect"/>
            </p:spPr>
          </p:pic>
        </p:grpSp>
        <p:sp>
          <p:nvSpPr>
            <p:cNvPr id="1048716" name="文本框 58"/>
            <p:cNvSpPr txBox="1"/>
            <p:nvPr/>
          </p:nvSpPr>
          <p:spPr>
            <a:xfrm>
              <a:off x="1341405" y="2022881"/>
              <a:ext cx="745717" cy="646331"/>
            </a:xfrm>
            <a:prstGeom prst="rect"/>
            <a:noFill/>
          </p:spPr>
          <p:txBody>
            <a:bodyPr rtlCol="0" wrap="none">
              <a:spAutoFit/>
            </a:bodyPr>
            <a:p>
              <a:pPr algn="ctr"/>
              <a:r>
                <a:rPr altLang="zh-CN" dirty="0" sz="3600" lang="en-US">
                  <a:solidFill>
                    <a:srgbClr val="2A2D93"/>
                  </a:solidFill>
                  <a:latin typeface="Aa封神榜书" panose="00020600040101010101" pitchFamily="18" charset="-122"/>
                  <a:ea typeface="Aa封神榜书" panose="00020600040101010101" pitchFamily="18" charset="-122"/>
                </a:rPr>
                <a:t>09</a:t>
              </a:r>
              <a:endParaRPr altLang="en-US" dirty="0" sz="3600" lang="zh-CN">
                <a:solidFill>
                  <a:srgbClr val="2A2D93"/>
                </a:solidFill>
                <a:latin typeface="Aa封神榜书" panose="00020600040101010101" pitchFamily="18" charset="-122"/>
                <a:ea typeface="Aa封神榜书" panose="00020600040101010101" pitchFamily="18" charset="-122"/>
              </a:endParaRPr>
            </a:p>
          </p:txBody>
        </p:sp>
      </p:grpSp>
      <p:grpSp>
        <p:nvGrpSpPr>
          <p:cNvPr id="125" name="组合 61"/>
          <p:cNvGrpSpPr/>
          <p:nvPr/>
        </p:nvGrpSpPr>
        <p:grpSpPr>
          <a:xfrm>
            <a:off x="9590524" y="3921336"/>
            <a:ext cx="1866900" cy="2268248"/>
            <a:chOff x="740738" y="1565105"/>
            <a:chExt cx="1866900" cy="2268248"/>
          </a:xfrm>
        </p:grpSpPr>
        <p:grpSp>
          <p:nvGrpSpPr>
            <p:cNvPr id="126" name="组合 62"/>
            <p:cNvGrpSpPr/>
            <p:nvPr/>
          </p:nvGrpSpPr>
          <p:grpSpPr>
            <a:xfrm>
              <a:off x="740738" y="1565105"/>
              <a:ext cx="1866900" cy="2268248"/>
              <a:chOff x="653653" y="1565105"/>
              <a:chExt cx="1866900" cy="2268248"/>
            </a:xfrm>
          </p:grpSpPr>
          <p:sp>
            <p:nvSpPr>
              <p:cNvPr id="1048717" name="íṩľíḍè-Rectangle 51"/>
              <p:cNvSpPr>
                <a:spLocks noChangeArrowheads="1"/>
              </p:cNvSpPr>
              <p:nvPr/>
            </p:nvSpPr>
            <p:spPr bwMode="auto">
              <a:xfrm>
                <a:off x="653653" y="3051216"/>
                <a:ext cx="1866900" cy="782137"/>
              </a:xfrm>
              <a:prstGeom prst="rect"/>
              <a:noFill/>
              <a:ln>
                <a:noFill/>
              </a:ln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indent="-285750" marL="7429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indent="-228600" marL="11430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indent="-228600" marL="16002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indent="-228600" marL="20574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defTabSz="457200" fontAlgn="base" indent="-228600" marL="25146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defTabSz="457200" fontAlgn="base" indent="-228600" marL="29718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defTabSz="457200" fontAlgn="base" indent="-228600" marL="34290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defTabSz="457200" fontAlgn="base" indent="-228600" marL="38862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altLang="en-US" dirty="0" lang="zh-CN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  <a:cs typeface="阿里巴巴普惠体" panose="00020600040101010101" charset="-122"/>
                  </a:rPr>
                  <a:t>让体内生物钟来调节自己的睡眠</a:t>
                </a:r>
                <a:endParaRPr altLang="zh-CN" dirty="0" lang="id-ID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阿里巴巴普惠体" panose="00020600040101010101" charset="-122"/>
                </a:endParaRPr>
              </a:p>
            </p:txBody>
          </p:sp>
          <p:pic>
            <p:nvPicPr>
              <p:cNvPr id="2097272" name="图片 65"/>
              <p:cNvPicPr>
                <a:picLocks noChangeAspect="1"/>
              </p:cNvPicPr>
              <p:nvPr/>
            </p:nvPicPr>
            <p:blipFill rotWithShape="1">
              <a:blip xmlns:r="http://schemas.openxmlformats.org/officeDocument/2006/relationships" r:embed="rId1" cstate="print"/>
              <a:srcRect r="6295"/>
              <a:stretch>
                <a:fillRect/>
              </a:stretch>
            </p:blipFill>
            <p:spPr>
              <a:xfrm>
                <a:off x="653653" y="1565105"/>
                <a:ext cx="1866900" cy="1561885"/>
              </a:xfrm>
              <a:prstGeom prst="rect"/>
            </p:spPr>
          </p:pic>
        </p:grpSp>
        <p:sp>
          <p:nvSpPr>
            <p:cNvPr id="1048718" name="文本框 63"/>
            <p:cNvSpPr txBox="1"/>
            <p:nvPr/>
          </p:nvSpPr>
          <p:spPr>
            <a:xfrm>
              <a:off x="1363045" y="2022881"/>
              <a:ext cx="683200" cy="646331"/>
            </a:xfrm>
            <a:prstGeom prst="rect"/>
            <a:noFill/>
          </p:spPr>
          <p:txBody>
            <a:bodyPr rtlCol="0" wrap="none">
              <a:spAutoFit/>
            </a:bodyPr>
            <a:p>
              <a:pPr algn="ctr"/>
              <a:r>
                <a:rPr altLang="zh-CN" dirty="0" sz="3600" lang="en-US">
                  <a:solidFill>
                    <a:srgbClr val="2A2D93"/>
                  </a:solidFill>
                  <a:latin typeface="Aa封神榜书" panose="00020600040101010101" pitchFamily="18" charset="-122"/>
                  <a:ea typeface="Aa封神榜书" panose="00020600040101010101" pitchFamily="18" charset="-122"/>
                </a:rPr>
                <a:t>10</a:t>
              </a:r>
              <a:endParaRPr altLang="en-US" dirty="0" sz="3600" lang="zh-CN">
                <a:solidFill>
                  <a:srgbClr val="2A2D93"/>
                </a:solidFill>
                <a:latin typeface="Aa封神榜书" panose="00020600040101010101" pitchFamily="18" charset="-122"/>
                <a:ea typeface="Aa封神榜书" panose="00020600040101010101" pitchFamily="18" charset="-122"/>
              </a:endParaRPr>
            </a:p>
          </p:txBody>
        </p:sp>
      </p:grpSp>
      <p:pic>
        <p:nvPicPr>
          <p:cNvPr id="2097273" name="Picture 9" descr="院徽组合（粉红）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 contrast="6000"/>
          </a:blip>
          <a:srcRect/>
          <a:stretch>
            <a:fillRect/>
          </a:stretch>
        </p:blipFill>
        <p:spPr bwMode="auto">
          <a:xfrm>
            <a:off x="178435" y="127000"/>
            <a:ext cx="934085" cy="934085"/>
          </a:xfrm>
          <a:prstGeom prst="rect"/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0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74" name="图片 42" descr="夜空下的树林  低可信度描述已自动生成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 cstate="print"/>
          <a:srcRect l="4681" r="6431"/>
          <a:stretch>
            <a:fillRect/>
          </a:stretch>
        </p:blipFill>
        <p:spPr>
          <a:xfrm>
            <a:off x="-8205" y="0"/>
            <a:ext cx="12208407" cy="6857999"/>
          </a:xfrm>
          <a:prstGeom prst="rect"/>
        </p:spPr>
      </p:pic>
      <p:sp>
        <p:nvSpPr>
          <p:cNvPr id="1048724" name="矩形: 圆角 20"/>
          <p:cNvSpPr/>
          <p:nvPr/>
        </p:nvSpPr>
        <p:spPr>
          <a:xfrm>
            <a:off x="3443950" y="4849446"/>
            <a:ext cx="5304100" cy="611961"/>
          </a:xfrm>
          <a:prstGeom prst="roundRect">
            <a:avLst>
              <a:gd name="adj" fmla="val 2689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altLang="en-US" dirty="0" sz="2800" lang="zh-CN" spc="300">
                <a:solidFill>
                  <a:srgbClr val="1E306C"/>
                </a:solidFill>
                <a:latin typeface="+mj-ea"/>
                <a:ea typeface="+mj-ea"/>
              </a:rPr>
              <a:t>祝愿大家都能睡个好觉</a:t>
            </a:r>
            <a:endParaRPr altLang="en-US" dirty="0" sz="2800" lang="zh-CN" spc="300">
              <a:solidFill>
                <a:srgbClr val="1E306C"/>
              </a:solidFill>
              <a:latin typeface="+mj-ea"/>
              <a:ea typeface="+mj-ea"/>
            </a:endParaRPr>
          </a:p>
        </p:txBody>
      </p:sp>
      <p:sp>
        <p:nvSpPr>
          <p:cNvPr id="1048725" name="副标题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630680" y="3741420"/>
            <a:ext cx="9144000" cy="476885"/>
          </a:xfrm>
          <a:prstGeom prst="rect"/>
        </p:spPr>
        <p:txBody>
          <a:bodyPr bIns="45720" lIns="91440" rIns="91440" rtlCol="0" tIns="45720" vert="horz">
            <a:normAutofit fontScale="80000"/>
          </a:bodyPr>
          <a:lstStyle>
            <a:lvl1pPr algn="ctr" defTabSz="914400" eaLnBrk="1" hangingPunct="1" indent="0" latinLnBrk="0" marL="0" rtl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ctr" defTabSz="914400" eaLnBrk="1" hangingPunct="1" indent="0" latinLnBrk="0" marL="4572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ctr" defTabSz="914400" eaLnBrk="1" hangingPunct="1" indent="0" latinLnBrk="0" marL="9144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ctr" defTabSz="914400" eaLnBrk="1" hangingPunct="1" indent="0" latinLnBrk="0" marL="13716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ctr" defTabSz="914400" eaLnBrk="1" hangingPunct="1" indent="0" latinLnBrk="0" marL="18288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ctr" defTabSz="914400" eaLnBrk="1" hangingPunct="1" indent="0" latinLnBrk="0" marL="22860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ctr" defTabSz="914400" eaLnBrk="1" hangingPunct="1" indent="0" latinLnBrk="0" marL="27432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ctr" defTabSz="914400" eaLnBrk="1" hangingPunct="1" indent="0" latinLnBrk="0" marL="32004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ctr" defTabSz="914400" eaLnBrk="1" hangingPunct="1" indent="0" latinLnBrk="0" marL="36576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dirty="0" lang="zh-CN"/>
          </a:p>
        </p:txBody>
      </p:sp>
      <p:pic>
        <p:nvPicPr>
          <p:cNvPr id="2097275" name="图片 10" descr="图片包含 黑暗, 房间, 亮, 活  描述已自动生成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3" cstate="print"/>
          <a:srcRect t="8017"/>
          <a:stretch>
            <a:fillRect/>
          </a:stretch>
        </p:blipFill>
        <p:spPr>
          <a:xfrm>
            <a:off x="177562" y="1"/>
            <a:ext cx="4613393" cy="1541600"/>
          </a:xfrm>
          <a:prstGeom prst="rect"/>
        </p:spPr>
      </p:pic>
      <p:pic>
        <p:nvPicPr>
          <p:cNvPr id="2097276" name="图片 11" descr="图片包含 黑暗, 房间, 亮, 活  描述已自动生成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3" cstate="print"/>
          <a:srcRect t="8017"/>
          <a:stretch>
            <a:fillRect/>
          </a:stretch>
        </p:blipFill>
        <p:spPr>
          <a:xfrm flipH="1">
            <a:off x="7401046" y="1"/>
            <a:ext cx="4613393" cy="1541600"/>
          </a:xfrm>
          <a:prstGeom prst="rect"/>
        </p:spPr>
      </p:pic>
      <p:grpSp>
        <p:nvGrpSpPr>
          <p:cNvPr id="129" name="组合 2"/>
          <p:cNvGrpSpPr/>
          <p:nvPr/>
        </p:nvGrpSpPr>
        <p:grpSpPr>
          <a:xfrm>
            <a:off x="3264699" y="5870723"/>
            <a:ext cx="5662602" cy="0"/>
            <a:chOff x="3642360" y="6206003"/>
            <a:chExt cx="5662602" cy="0"/>
          </a:xfrm>
        </p:grpSpPr>
        <p:cxnSp>
          <p:nvCxnSpPr>
            <p:cNvPr id="3145757" name="直接连接符 22"/>
            <p:cNvCxnSpPr>
              <a:cxnSpLocks/>
            </p:cNvCxnSpPr>
            <p:nvPr/>
          </p:nvCxnSpPr>
          <p:spPr>
            <a:xfrm>
              <a:off x="3642360" y="6206003"/>
              <a:ext cx="1273839" cy="0"/>
            </a:xfrm>
            <a:prstGeom prst="line"/>
            <a:ln w="1270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rgbClr val="FFE76D"/>
                  </a:gs>
                </a:gsLst>
                <a:lin ang="0" scaled="1"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58" name="直接连接符 23"/>
            <p:cNvCxnSpPr>
              <a:cxnSpLocks/>
            </p:cNvCxnSpPr>
            <p:nvPr/>
          </p:nvCxnSpPr>
          <p:spPr>
            <a:xfrm flipH="1">
              <a:off x="8031123" y="6206003"/>
              <a:ext cx="1273839" cy="0"/>
            </a:xfrm>
            <a:prstGeom prst="line"/>
            <a:ln w="1270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rgbClr val="FFE76D"/>
                  </a:gs>
                </a:gsLst>
                <a:lin ang="0" scaled="1"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8726" name="文本框 14"/>
          <p:cNvSpPr txBox="1"/>
          <p:nvPr/>
        </p:nvSpPr>
        <p:spPr>
          <a:xfrm>
            <a:off x="2111023" y="2111531"/>
            <a:ext cx="10080977" cy="2215991"/>
          </a:xfrm>
          <a:prstGeom prst="rect"/>
          <a:noFill/>
        </p:spPr>
        <p:txBody>
          <a:bodyPr wrap="square">
            <a:spAutoFit/>
          </a:bodyPr>
          <a:p>
            <a:pPr algn="ctr"/>
            <a:r>
              <a:rPr altLang="en-US" dirty="0" sz="13800" lang="zh-CN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algn="t" blurRad="38100" dir="5400000" dist="38100" rotWithShape="0">
                    <a:schemeClr val="tx1">
                      <a:lumMod val="95000"/>
                      <a:lumOff val="5000"/>
                      <a:alpha val="22000"/>
                    </a:schemeClr>
                  </a:outerShdw>
                  <a:reflection algn="bl" dir="5400000" endPos="46000" rotWithShape="0" stA="10000" sy="-100000"/>
                </a:effectLst>
                <a:latin typeface="Aa奇幻马戏团" panose="02010600010101010101" pitchFamily="2" charset="-122"/>
                <a:ea typeface="Aa奇幻马戏团" panose="02010600010101010101" pitchFamily="2" charset="-122"/>
              </a:rPr>
              <a:t>谢谢大家！</a:t>
            </a:r>
            <a:endParaRPr altLang="en-US" dirty="0" sz="13800" lang="zh-CN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algn="t" blurRad="38100" dir="5400000" dist="38100" rotWithShape="0">
                  <a:schemeClr val="tx1">
                    <a:lumMod val="95000"/>
                    <a:lumOff val="5000"/>
                    <a:alpha val="22000"/>
                  </a:schemeClr>
                </a:outerShdw>
                <a:reflection algn="bl" dir="5400000" endPos="46000" rotWithShape="0" stA="10000" sy="-100000"/>
              </a:effectLst>
              <a:latin typeface="Aa奇幻马戏团" panose="02010600010101010101" pitchFamily="2" charset="-122"/>
              <a:ea typeface="Aa奇幻马戏团" panose="02010600010101010101" pitchFamily="2" charset="-122"/>
            </a:endParaRPr>
          </a:p>
        </p:txBody>
      </p:sp>
      <p:pic>
        <p:nvPicPr>
          <p:cNvPr id="2097277" name="图片 30" descr="图片包含 游戏机  描述已自动生成"/>
          <p:cNvPicPr>
            <a:picLocks noChangeAspect="1"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>
            <a:off x="494680" y="1739439"/>
            <a:ext cx="2040431" cy="1323780"/>
          </a:xfrm>
          <a:prstGeom prst="rect"/>
        </p:spPr>
      </p:pic>
      <p:pic>
        <p:nvPicPr>
          <p:cNvPr id="2097278" name="图片 32" descr="图片包含 风筝, 游戏机, 飞行  描述已自动生成"/>
          <p:cNvPicPr>
            <a:picLocks noChangeAspect="1"/>
          </p:cNvPicPr>
          <p:nvPr/>
        </p:nvPicPr>
        <p:blipFill>
          <a:blip xmlns:r="http://schemas.openxmlformats.org/officeDocument/2006/relationships" r:embed="rId5" cstate="print"/>
          <a:stretch>
            <a:fillRect/>
          </a:stretch>
        </p:blipFill>
        <p:spPr>
          <a:xfrm>
            <a:off x="9771319" y="2071508"/>
            <a:ext cx="653055" cy="649049"/>
          </a:xfrm>
          <a:prstGeom prst="rect"/>
        </p:spPr>
      </p:pic>
      <p:pic>
        <p:nvPicPr>
          <p:cNvPr id="2097279" name="图片 35" descr="图片包含 游戏机  描述已自动生成"/>
          <p:cNvPicPr>
            <a:picLocks noChangeAspect="1"/>
          </p:cNvPicPr>
          <p:nvPr/>
        </p:nvPicPr>
        <p:blipFill>
          <a:blip xmlns:r="http://schemas.openxmlformats.org/officeDocument/2006/relationships" r:embed="rId6" cstate="print"/>
          <a:stretch>
            <a:fillRect/>
          </a:stretch>
        </p:blipFill>
        <p:spPr>
          <a:xfrm>
            <a:off x="10922958" y="2454719"/>
            <a:ext cx="926357" cy="600997"/>
          </a:xfrm>
          <a:prstGeom prst="rect"/>
        </p:spPr>
      </p:pic>
      <p:pic>
        <p:nvPicPr>
          <p:cNvPr id="2097280" name="图片 37" descr="图示  中度可信度描述已自动生成"/>
          <p:cNvPicPr>
            <a:picLocks noChangeAspect="1"/>
          </p:cNvPicPr>
          <p:nvPr/>
        </p:nvPicPr>
        <p:blipFill>
          <a:blip xmlns:r="http://schemas.openxmlformats.org/officeDocument/2006/relationships" r:embed="rId7" cstate="print"/>
          <a:stretch>
            <a:fillRect/>
          </a:stretch>
        </p:blipFill>
        <p:spPr>
          <a:xfrm>
            <a:off x="9566139" y="4676171"/>
            <a:ext cx="2634064" cy="2198139"/>
          </a:xfrm>
          <a:prstGeom prst="rect"/>
        </p:spPr>
      </p:pic>
      <p:pic>
        <p:nvPicPr>
          <p:cNvPr id="2097281" name="图片 40" descr="图片包含 游戏机  描述已自动生成"/>
          <p:cNvPicPr>
            <a:picLocks noChangeAspect="1"/>
          </p:cNvPicPr>
          <p:nvPr/>
        </p:nvPicPr>
        <p:blipFill>
          <a:blip xmlns:r="http://schemas.openxmlformats.org/officeDocument/2006/relationships" r:embed="rId8" cstate="print"/>
          <a:stretch>
            <a:fillRect/>
          </a:stretch>
        </p:blipFill>
        <p:spPr>
          <a:xfrm rot="16732724">
            <a:off x="1441163" y="4809070"/>
            <a:ext cx="1248592" cy="2155953"/>
          </a:xfrm>
          <a:prstGeom prst="rect"/>
        </p:spPr>
      </p:pic>
      <p:pic>
        <p:nvPicPr>
          <p:cNvPr id="2097282" name="图片 38" descr="图片包含 风筝, 游戏机, 飞行  描述已自动生成"/>
          <p:cNvPicPr>
            <a:picLocks noChangeAspect="1"/>
          </p:cNvPicPr>
          <p:nvPr/>
        </p:nvPicPr>
        <p:blipFill>
          <a:blip xmlns:r="http://schemas.openxmlformats.org/officeDocument/2006/relationships" r:embed="rId9" cstate="print"/>
          <a:stretch>
            <a:fillRect/>
          </a:stretch>
        </p:blipFill>
        <p:spPr>
          <a:xfrm>
            <a:off x="2887038" y="4345628"/>
            <a:ext cx="1144493" cy="1137472"/>
          </a:xfrm>
          <a:prstGeom prst="rect"/>
        </p:spPr>
      </p:pic>
      <p:pic>
        <p:nvPicPr>
          <p:cNvPr id="2097283" name="图片 39" descr="图片包含 游戏机  描述已自动生成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0"/>
          <a:srcRect l="16692" b="53420"/>
          <a:stretch>
            <a:fillRect/>
          </a:stretch>
        </p:blipFill>
        <p:spPr>
          <a:xfrm>
            <a:off x="-8204" y="5673782"/>
            <a:ext cx="3264547" cy="1184217"/>
          </a:xfrm>
          <a:prstGeom prst="rect"/>
        </p:spPr>
      </p:pic>
      <p:pic>
        <p:nvPicPr>
          <p:cNvPr id="2097284" name="Picture 9" descr="院徽组合（粉红）"/>
          <p:cNvPicPr>
            <a:picLocks noChangeAspect="1"/>
          </p:cNvPicPr>
          <p:nvPr/>
        </p:nvPicPr>
        <p:blipFill>
          <a:blip xmlns:r="http://schemas.openxmlformats.org/officeDocument/2006/relationships"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 contrast="6000"/>
          </a:blip>
          <a:srcRect/>
          <a:stretch>
            <a:fillRect/>
          </a:stretch>
        </p:blipFill>
        <p:spPr bwMode="auto">
          <a:xfrm>
            <a:off x="178435" y="127000"/>
            <a:ext cx="934085" cy="934085"/>
          </a:xfrm>
          <a:prstGeom prst="rect"/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advTm="0" p14:dur="1500">
        <p14:rippl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矩形 2"/>
          <p:cNvSpPr/>
          <p:nvPr/>
        </p:nvSpPr>
        <p:spPr>
          <a:xfrm>
            <a:off x="2445209" y="2602391"/>
            <a:ext cx="6965250" cy="539122"/>
          </a:xfrm>
          <a:prstGeom prst="rect"/>
        </p:spPr>
        <p:txBody>
          <a:bodyPr wrap="square">
            <a:spAutoFit/>
          </a:bodyPr>
          <a:lstStyle>
            <a:defPPr>
              <a:defRPr lang="zh-CN"/>
            </a:defPPr>
            <a:lvl1pPr algn="l" defTabSz="914400" eaLnBrk="1" hangingPunct="1" latinLnBrk="0" marL="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latinLnBrk="0" marL="4572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latinLnBrk="0" marL="9144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latinLnBrk="0" marL="13716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latinLnBrk="0" marL="18288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latinLnBrk="0" marL="22860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latinLnBrk="0" marL="27432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latinLnBrk="0" marL="32004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latinLnBrk="0" marL="36576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altLang="en-US" dirty="0" sz="2400" lang="zh-CN">
                <a:solidFill>
                  <a:schemeClr val="accent2"/>
                </a:solidFill>
              </a:rPr>
              <a:t>睡眠是我们每个人生活中不可或缺的重要环节。</a:t>
            </a:r>
            <a:endParaRPr altLang="en-US" dirty="0" sz="2400" lang="zh-CN">
              <a:solidFill>
                <a:schemeClr val="accent2"/>
              </a:solidFill>
            </a:endParaRPr>
          </a:p>
        </p:txBody>
      </p:sp>
      <p:sp>
        <p:nvSpPr>
          <p:cNvPr id="1048594" name="文本框 34"/>
          <p:cNvSpPr txBox="1"/>
          <p:nvPr/>
        </p:nvSpPr>
        <p:spPr>
          <a:xfrm>
            <a:off x="2539803" y="3429000"/>
            <a:ext cx="6208888" cy="1019253"/>
          </a:xfrm>
          <a:prstGeom prst="rect"/>
          <a:noFill/>
          <a:ln>
            <a:noFill/>
          </a:ln>
        </p:spPr>
        <p:txBody>
          <a:bodyPr rtlCol="0" wrap="square">
            <a:spAutoFit/>
          </a:bodyPr>
          <a:lstStyle>
            <a:defPPr>
              <a:defRPr lang="zh-CN"/>
            </a:defPPr>
            <a:lvl1pPr algn="l" defTabSz="914400" eaLnBrk="1" hangingPunct="1" latinLnBrk="0" marL="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latinLnBrk="0" marL="4572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latinLnBrk="0" marL="9144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latinLnBrk="0" marL="13716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latinLnBrk="0" marL="18288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latinLnBrk="0" marL="22860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latinLnBrk="0" marL="27432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latinLnBrk="0" marL="32004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latinLnBrk="0" marL="36576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altLang="en-US" dirty="0" sz="2400" lang="zh-CN">
                <a:solidFill>
                  <a:srgbClr val="00B0F0"/>
                </a:solidFill>
              </a:rPr>
              <a:t>你有没有经常感到疲劳、注意力不集中？或许是因为睡眠管理出了问题。</a:t>
            </a:r>
            <a:endParaRPr altLang="en-US" dirty="0" sz="2400" lang="zh-CN">
              <a:solidFill>
                <a:srgbClr val="00B0F0"/>
              </a:solidFill>
            </a:endParaRPr>
          </a:p>
        </p:txBody>
      </p:sp>
      <p:grpSp>
        <p:nvGrpSpPr>
          <p:cNvPr id="37" name="组合 4"/>
          <p:cNvGrpSpPr/>
          <p:nvPr/>
        </p:nvGrpSpPr>
        <p:grpSpPr>
          <a:xfrm>
            <a:off x="26771" y="416220"/>
            <a:ext cx="12165229" cy="1177839"/>
            <a:chOff x="-116098" y="6316"/>
            <a:chExt cx="12165229" cy="1177839"/>
          </a:xfrm>
        </p:grpSpPr>
        <p:grpSp>
          <p:nvGrpSpPr>
            <p:cNvPr id="38" name="组合 5"/>
            <p:cNvGrpSpPr/>
            <p:nvPr/>
          </p:nvGrpSpPr>
          <p:grpSpPr>
            <a:xfrm>
              <a:off x="5834363" y="6316"/>
              <a:ext cx="6214768" cy="1177839"/>
              <a:chOff x="5834363" y="4205"/>
              <a:chExt cx="6214768" cy="1177839"/>
            </a:xfrm>
          </p:grpSpPr>
          <p:pic>
            <p:nvPicPr>
              <p:cNvPr id="2097167" name="图片 9" descr="图片包含 黑暗, 房间, 亮, 活  描述已自动生成"/>
              <p:cNvPicPr>
                <a:picLocks noChangeAspect="1"/>
              </p:cNvPicPr>
              <p:nvPr/>
            </p:nvPicPr>
            <p:blipFill>
              <a:blip xmlns:r="http://schemas.openxmlformats.org/officeDocument/2006/relationships" r:embed="rId1" cstate="print"/>
              <a:stretch>
                <a:fillRect/>
              </a:stretch>
            </p:blipFill>
            <p:spPr>
              <a:xfrm>
                <a:off x="8806909" y="4205"/>
                <a:ext cx="3242222" cy="1177839"/>
              </a:xfrm>
              <a:prstGeom prst="rect"/>
            </p:spPr>
          </p:pic>
          <p:pic>
            <p:nvPicPr>
              <p:cNvPr id="2097168" name="图片 10" descr="图片包含 黑暗, 房间, 亮, 活  描述已自动生成"/>
              <p:cNvPicPr>
                <a:picLocks noChangeAspect="1"/>
              </p:cNvPicPr>
              <p:nvPr/>
            </p:nvPicPr>
            <p:blipFill>
              <a:blip xmlns:r="http://schemas.openxmlformats.org/officeDocument/2006/relationships" r:embed="rId1" cstate="print"/>
              <a:stretch>
                <a:fillRect/>
              </a:stretch>
            </p:blipFill>
            <p:spPr>
              <a:xfrm flipH="1">
                <a:off x="5834363" y="4205"/>
                <a:ext cx="3242222" cy="1177839"/>
              </a:xfrm>
              <a:prstGeom prst="rect"/>
            </p:spPr>
          </p:pic>
        </p:grpSp>
        <p:grpSp>
          <p:nvGrpSpPr>
            <p:cNvPr id="39" name="组合 6"/>
            <p:cNvGrpSpPr/>
            <p:nvPr/>
          </p:nvGrpSpPr>
          <p:grpSpPr>
            <a:xfrm>
              <a:off x="-116098" y="6316"/>
              <a:ext cx="6214768" cy="1177839"/>
              <a:chOff x="5834363" y="4205"/>
              <a:chExt cx="6214768" cy="1177839"/>
            </a:xfrm>
          </p:grpSpPr>
          <p:pic>
            <p:nvPicPr>
              <p:cNvPr id="2097169" name="图片 7" descr="图片包含 黑暗, 房间, 亮, 活  描述已自动生成"/>
              <p:cNvPicPr>
                <a:picLocks noChangeAspect="1"/>
              </p:cNvPicPr>
              <p:nvPr/>
            </p:nvPicPr>
            <p:blipFill>
              <a:blip xmlns:r="http://schemas.openxmlformats.org/officeDocument/2006/relationships" r:embed="rId1" cstate="print"/>
              <a:stretch>
                <a:fillRect/>
              </a:stretch>
            </p:blipFill>
            <p:spPr>
              <a:xfrm>
                <a:off x="8806909" y="4205"/>
                <a:ext cx="3242222" cy="1177839"/>
              </a:xfrm>
              <a:prstGeom prst="rect"/>
            </p:spPr>
          </p:pic>
          <p:pic>
            <p:nvPicPr>
              <p:cNvPr id="2097170" name="图片 8" descr="图片包含 黑暗, 房间, 亮, 活  描述已自动生成"/>
              <p:cNvPicPr>
                <a:picLocks noChangeAspect="1"/>
              </p:cNvPicPr>
              <p:nvPr/>
            </p:nvPicPr>
            <p:blipFill>
              <a:blip xmlns:r="http://schemas.openxmlformats.org/officeDocument/2006/relationships" r:embed="rId1" cstate="print"/>
              <a:stretch>
                <a:fillRect/>
              </a:stretch>
            </p:blipFill>
            <p:spPr>
              <a:xfrm flipH="1">
                <a:off x="5834363" y="4205"/>
                <a:ext cx="3242222" cy="1177839"/>
              </a:xfrm>
              <a:prstGeom prst="rect"/>
            </p:spPr>
          </p:pic>
        </p:grpSp>
      </p:grpSp>
      <p:pic>
        <p:nvPicPr>
          <p:cNvPr id="2097171" name="Picture 9" descr="院徽组合（粉红）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 contrast="6000"/>
          </a:blip>
          <a:srcRect/>
          <a:stretch>
            <a:fillRect/>
          </a:stretch>
        </p:blipFill>
        <p:spPr bwMode="auto">
          <a:xfrm>
            <a:off x="178435" y="127000"/>
            <a:ext cx="934085" cy="934085"/>
          </a:xfrm>
          <a:prstGeom prst="rect"/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2" name="图片 29" descr="夜空下的树林  低可信度描述已自动生成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 cstate="print"/>
          <a:srcRect l="4681" r="6431"/>
          <a:stretch>
            <a:fillRect/>
          </a:stretch>
        </p:blipFill>
        <p:spPr>
          <a:xfrm>
            <a:off x="-8205" y="0"/>
            <a:ext cx="12208407" cy="6857999"/>
          </a:xfrm>
          <a:prstGeom prst="rect"/>
        </p:spPr>
      </p:pic>
      <p:sp>
        <p:nvSpPr>
          <p:cNvPr id="1048600" name="标题 1"/>
          <p:cNvSpPr>
            <a:spLocks noGrp="1"/>
          </p:cNvSpPr>
          <p:nvPr>
            <p:ph type="title"/>
          </p:nvPr>
        </p:nvSpPr>
        <p:spPr>
          <a:xfrm>
            <a:off x="6270935" y="1611114"/>
            <a:ext cx="4442242" cy="1165861"/>
          </a:xfrm>
          <a:noFill/>
        </p:spPr>
        <p:txBody>
          <a:bodyPr wrap="square">
            <a:spAutoFit/>
          </a:bodyPr>
          <a:p>
            <a:pPr algn="ctr"/>
            <a:r>
              <a:rPr altLang="en-US" dirty="0" sz="8000" lang="zh-CN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algn="t" blurRad="38100" dir="5400000" dist="38100" rotWithShape="0">
                    <a:schemeClr val="tx1">
                      <a:lumMod val="95000"/>
                      <a:lumOff val="5000"/>
                      <a:alpha val="22000"/>
                    </a:schemeClr>
                  </a:outerShdw>
                  <a:reflection algn="bl" dir="5400000" endPos="46000" rotWithShape="0" stA="10000" sy="-100000"/>
                </a:effectLst>
                <a:latin typeface="Aa奇幻马戏团" panose="02010600010101010101" pitchFamily="2" charset="-122"/>
                <a:ea typeface="Aa奇幻马戏团" panose="02010600010101010101" pitchFamily="2" charset="-122"/>
                <a:cs typeface="+mn-cs"/>
              </a:rPr>
              <a:t>目录</a:t>
            </a:r>
            <a:endParaRPr altLang="en-US" dirty="0" sz="8000" lang="zh-CN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algn="t" blurRad="38100" dir="5400000" dist="38100" rotWithShape="0">
                  <a:schemeClr val="tx1">
                    <a:lumMod val="95000"/>
                    <a:lumOff val="5000"/>
                    <a:alpha val="22000"/>
                  </a:schemeClr>
                </a:outerShdw>
                <a:reflection algn="bl" dir="5400000" endPos="46000" rotWithShape="0" stA="10000" sy="-100000"/>
              </a:effectLst>
              <a:latin typeface="Aa奇幻马戏团" panose="02010600010101010101" pitchFamily="2" charset="-122"/>
              <a:ea typeface="Aa奇幻马戏团" panose="02010600010101010101" pitchFamily="2" charset="-122"/>
              <a:cs typeface="+mn-cs"/>
            </a:endParaRPr>
          </a:p>
        </p:txBody>
      </p:sp>
      <p:sp>
        <p:nvSpPr>
          <p:cNvPr id="1048601" name="文本框 3"/>
          <p:cNvSpPr txBox="1"/>
          <p:nvPr/>
        </p:nvSpPr>
        <p:spPr>
          <a:xfrm>
            <a:off x="6124675" y="3345244"/>
            <a:ext cx="4734762" cy="523220"/>
          </a:xfrm>
          <a:prstGeom prst="rect"/>
          <a:noFill/>
        </p:spPr>
        <p:txBody>
          <a:bodyPr rtlCol="0" wrap="square">
            <a:spAutoFit/>
          </a:bodyPr>
          <a:p>
            <a:r>
              <a:rPr altLang="zh-CN" dirty="0" sz="2800" lang="en-US" spc="120">
                <a:solidFill>
                  <a:schemeClr val="bg1"/>
                </a:solidFill>
                <a:latin typeface="+mj-ea"/>
                <a:ea typeface="+mj-ea"/>
              </a:rPr>
              <a:t>01. </a:t>
            </a:r>
            <a:r>
              <a:rPr altLang="en-US" dirty="0" sz="2800" lang="zh-CN" spc="120">
                <a:solidFill>
                  <a:schemeClr val="bg1"/>
                </a:solidFill>
                <a:latin typeface="+mj-ea"/>
                <a:ea typeface="+mj-ea"/>
              </a:rPr>
              <a:t>失眠症的概念</a:t>
            </a:r>
            <a:endParaRPr altLang="en-US" dirty="0" sz="2800" lang="zh-CN" spc="12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48602" name="文本框 4"/>
          <p:cNvSpPr txBox="1"/>
          <p:nvPr/>
        </p:nvSpPr>
        <p:spPr>
          <a:xfrm>
            <a:off x="6124674" y="5047996"/>
            <a:ext cx="5125153" cy="523220"/>
          </a:xfrm>
          <a:prstGeom prst="rect"/>
          <a:noFill/>
        </p:spPr>
        <p:txBody>
          <a:bodyPr rtlCol="0" wrap="square">
            <a:spAutoFit/>
          </a:bodyPr>
          <a:p>
            <a:pPr algn="l"/>
            <a:r>
              <a:rPr altLang="zh-CN" dirty="0" sz="2800" lang="en-US" spc="120">
                <a:solidFill>
                  <a:schemeClr val="bg1"/>
                </a:solidFill>
                <a:latin typeface="+mj-ea"/>
                <a:ea typeface="+mj-ea"/>
              </a:rPr>
              <a:t>03. </a:t>
            </a:r>
            <a:r>
              <a:rPr altLang="en-US" dirty="0" sz="2800" lang="zh-CN" spc="120">
                <a:solidFill>
                  <a:schemeClr val="bg1"/>
                </a:solidFill>
                <a:latin typeface="+mj-ea"/>
                <a:ea typeface="+mj-ea"/>
              </a:rPr>
              <a:t>如何养成良好的睡眠习惯</a:t>
            </a:r>
            <a:endParaRPr altLang="en-US" dirty="0" sz="2800" lang="zh-CN" spc="12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48603" name="文本框 2"/>
          <p:cNvSpPr txBox="1"/>
          <p:nvPr>
            <p:custDataLst>
              <p:tags r:id="rId2"/>
            </p:custDataLst>
          </p:nvPr>
        </p:nvSpPr>
        <p:spPr>
          <a:xfrm>
            <a:off x="6124675" y="4196620"/>
            <a:ext cx="4326022" cy="523220"/>
          </a:xfrm>
          <a:prstGeom prst="rect"/>
          <a:noFill/>
        </p:spPr>
        <p:txBody>
          <a:bodyPr rtlCol="0" wrap="square">
            <a:spAutoFit/>
          </a:bodyPr>
          <a:p>
            <a:pPr algn="l"/>
            <a:r>
              <a:rPr altLang="zh-CN" dirty="0" sz="2800" lang="en-US" spc="120">
                <a:solidFill>
                  <a:schemeClr val="bg1"/>
                </a:solidFill>
                <a:latin typeface="+mj-ea"/>
                <a:ea typeface="+mj-ea"/>
              </a:rPr>
              <a:t>02. </a:t>
            </a:r>
            <a:r>
              <a:rPr altLang="en-US" dirty="0" sz="2800" lang="zh-CN" spc="120">
                <a:solidFill>
                  <a:schemeClr val="bg1"/>
                </a:solidFill>
                <a:latin typeface="+mj-ea"/>
                <a:ea typeface="+mj-ea"/>
              </a:rPr>
              <a:t>失眠的相关因素</a:t>
            </a:r>
            <a:endParaRPr altLang="en-US" dirty="0" sz="2800" lang="zh-CN" spc="12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2097173" name="图片 11" descr="徽标, 图标  描述已自动生成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323325" y="1489442"/>
            <a:ext cx="5457121" cy="5457121"/>
          </a:xfrm>
          <a:prstGeom prst="rect"/>
          <a:effectLst>
            <a:glow rad="127000">
              <a:srgbClr val="FFE76D">
                <a:alpha val="11000"/>
              </a:srgbClr>
            </a:glow>
          </a:effectLst>
        </p:spPr>
      </p:pic>
      <p:pic>
        <p:nvPicPr>
          <p:cNvPr id="2097174" name="图片 12" descr="图片包含 游戏机  描述已自动生成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4" cstate="print"/>
          <a:srcRect l="22981" b="44880"/>
          <a:stretch>
            <a:fillRect/>
          </a:stretch>
        </p:blipFill>
        <p:spPr>
          <a:xfrm>
            <a:off x="-11575" y="5399995"/>
            <a:ext cx="3140174" cy="1458005"/>
          </a:xfrm>
          <a:prstGeom prst="rect"/>
        </p:spPr>
      </p:pic>
      <p:pic>
        <p:nvPicPr>
          <p:cNvPr id="2097175" name="图片 13" descr="图片包含 游戏机  描述已自动生成"/>
          <p:cNvPicPr>
            <a:picLocks noChangeAspect="1"/>
          </p:cNvPicPr>
          <p:nvPr/>
        </p:nvPicPr>
        <p:blipFill>
          <a:blip xmlns:r="http://schemas.openxmlformats.org/officeDocument/2006/relationships" r:embed="rId5" cstate="print"/>
          <a:stretch>
            <a:fillRect/>
          </a:stretch>
        </p:blipFill>
        <p:spPr>
          <a:xfrm>
            <a:off x="2042324" y="4987059"/>
            <a:ext cx="2019121" cy="1309955"/>
          </a:xfrm>
          <a:prstGeom prst="rect"/>
        </p:spPr>
      </p:pic>
      <p:pic>
        <p:nvPicPr>
          <p:cNvPr id="2097176" name="图片 14" descr="图片包含 游戏机  描述已自动生成"/>
          <p:cNvPicPr>
            <a:picLocks noChangeAspect="1"/>
          </p:cNvPicPr>
          <p:nvPr/>
        </p:nvPicPr>
        <p:blipFill>
          <a:blip xmlns:r="http://schemas.openxmlformats.org/officeDocument/2006/relationships" r:embed="rId6" cstate="print"/>
          <a:stretch>
            <a:fillRect/>
          </a:stretch>
        </p:blipFill>
        <p:spPr>
          <a:xfrm>
            <a:off x="3912552" y="5968491"/>
            <a:ext cx="1048849" cy="680467"/>
          </a:xfrm>
          <a:prstGeom prst="rect"/>
        </p:spPr>
      </p:pic>
      <p:pic>
        <p:nvPicPr>
          <p:cNvPr id="2097177" name="图片 28" descr="图片包含 游戏机  描述已自动生成"/>
          <p:cNvPicPr>
            <a:picLocks noChangeAspect="1"/>
          </p:cNvPicPr>
          <p:nvPr/>
        </p:nvPicPr>
        <p:blipFill>
          <a:blip xmlns:r="http://schemas.openxmlformats.org/officeDocument/2006/relationships" r:embed="rId7" cstate="print"/>
          <a:srcRect l="14011" b="58059"/>
          <a:stretch>
            <a:fillRect/>
          </a:stretch>
        </p:blipFill>
        <p:spPr>
          <a:xfrm rot="17049753">
            <a:off x="11160012" y="5861621"/>
            <a:ext cx="1247567" cy="1050706"/>
          </a:xfrm>
          <a:custGeom>
            <a:avLst/>
            <a:gdLst>
              <a:gd name="connsiteX0" fmla="*/ 1247567 w 1247567"/>
              <a:gd name="connsiteY0" fmla="*/ 0 h 1050706"/>
              <a:gd name="connsiteX1" fmla="*/ 1247567 w 1247567"/>
              <a:gd name="connsiteY1" fmla="*/ 802797 h 1050706"/>
              <a:gd name="connsiteX2" fmla="*/ 265139 w 1247567"/>
              <a:gd name="connsiteY2" fmla="*/ 1050706 h 1050706"/>
              <a:gd name="connsiteX3" fmla="*/ 0 w 1247567"/>
              <a:gd name="connsiteY3" fmla="*/ 0 h 1050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7567" h="1050706">
                <a:moveTo>
                  <a:pt x="1247567" y="0"/>
                </a:moveTo>
                <a:lnTo>
                  <a:pt x="1247567" y="802797"/>
                </a:lnTo>
                <a:lnTo>
                  <a:pt x="265139" y="105070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97178" name="图片 18" descr="图片包含 风筝, 游戏机, 飞行  描述已自动生成"/>
          <p:cNvPicPr>
            <a:picLocks noChangeAspect="1"/>
          </p:cNvPicPr>
          <p:nvPr/>
        </p:nvPicPr>
        <p:blipFill>
          <a:blip xmlns:r="http://schemas.openxmlformats.org/officeDocument/2006/relationships" r:embed="rId8" cstate="print"/>
          <a:stretch>
            <a:fillRect/>
          </a:stretch>
        </p:blipFill>
        <p:spPr>
          <a:xfrm rot="1981012">
            <a:off x="7081654" y="1951713"/>
            <a:ext cx="1174223" cy="1167020"/>
          </a:xfrm>
          <a:prstGeom prst="rect"/>
        </p:spPr>
      </p:pic>
      <p:grpSp>
        <p:nvGrpSpPr>
          <p:cNvPr id="42" name="组合 24"/>
          <p:cNvGrpSpPr/>
          <p:nvPr/>
        </p:nvGrpSpPr>
        <p:grpSpPr>
          <a:xfrm>
            <a:off x="13386" y="6316"/>
            <a:ext cx="12165229" cy="1177839"/>
            <a:chOff x="-116098" y="6316"/>
            <a:chExt cx="12165229" cy="1177839"/>
          </a:xfrm>
        </p:grpSpPr>
        <p:grpSp>
          <p:nvGrpSpPr>
            <p:cNvPr id="43" name="组合 20"/>
            <p:cNvGrpSpPr/>
            <p:nvPr/>
          </p:nvGrpSpPr>
          <p:grpSpPr>
            <a:xfrm>
              <a:off x="5834363" y="6316"/>
              <a:ext cx="6214768" cy="1177839"/>
              <a:chOff x="5834363" y="4205"/>
              <a:chExt cx="6214768" cy="1177839"/>
            </a:xfrm>
          </p:grpSpPr>
          <p:pic>
            <p:nvPicPr>
              <p:cNvPr id="2097179" name="图片 16" descr="图片包含 黑暗, 房间, 亮, 活  描述已自动生成"/>
              <p:cNvPicPr>
                <a:picLocks noChangeAspect="1"/>
              </p:cNvPicPr>
              <p:nvPr/>
            </p:nvPicPr>
            <p:blipFill>
              <a:blip xmlns:r="http://schemas.openxmlformats.org/officeDocument/2006/relationships" r:embed="rId9" cstate="print"/>
              <a:stretch>
                <a:fillRect/>
              </a:stretch>
            </p:blipFill>
            <p:spPr>
              <a:xfrm>
                <a:off x="8806909" y="4205"/>
                <a:ext cx="3242222" cy="1177839"/>
              </a:xfrm>
              <a:prstGeom prst="rect"/>
            </p:spPr>
          </p:pic>
          <p:pic>
            <p:nvPicPr>
              <p:cNvPr id="2097180" name="图片 19" descr="图片包含 黑暗, 房间, 亮, 活  描述已自动生成"/>
              <p:cNvPicPr>
                <a:picLocks noChangeAspect="1"/>
              </p:cNvPicPr>
              <p:nvPr/>
            </p:nvPicPr>
            <p:blipFill>
              <a:blip xmlns:r="http://schemas.openxmlformats.org/officeDocument/2006/relationships" r:embed="rId9" cstate="print"/>
              <a:stretch>
                <a:fillRect/>
              </a:stretch>
            </p:blipFill>
            <p:spPr>
              <a:xfrm flipH="1">
                <a:off x="5834363" y="4205"/>
                <a:ext cx="3242222" cy="1177839"/>
              </a:xfrm>
              <a:prstGeom prst="rect"/>
            </p:spPr>
          </p:pic>
        </p:grpSp>
        <p:grpSp>
          <p:nvGrpSpPr>
            <p:cNvPr id="44" name="组合 21"/>
            <p:cNvGrpSpPr/>
            <p:nvPr/>
          </p:nvGrpSpPr>
          <p:grpSpPr>
            <a:xfrm>
              <a:off x="-116098" y="6316"/>
              <a:ext cx="6214768" cy="1177839"/>
              <a:chOff x="5834363" y="4205"/>
              <a:chExt cx="6214768" cy="1177839"/>
            </a:xfrm>
          </p:grpSpPr>
          <p:pic>
            <p:nvPicPr>
              <p:cNvPr id="2097181" name="图片 22" descr="图片包含 黑暗, 房间, 亮, 活  描述已自动生成"/>
              <p:cNvPicPr>
                <a:picLocks noChangeAspect="1"/>
              </p:cNvPicPr>
              <p:nvPr/>
            </p:nvPicPr>
            <p:blipFill>
              <a:blip xmlns:r="http://schemas.openxmlformats.org/officeDocument/2006/relationships" r:embed="rId9" cstate="print"/>
              <a:stretch>
                <a:fillRect/>
              </a:stretch>
            </p:blipFill>
            <p:spPr>
              <a:xfrm>
                <a:off x="8806909" y="4205"/>
                <a:ext cx="3242222" cy="1177839"/>
              </a:xfrm>
              <a:prstGeom prst="rect"/>
            </p:spPr>
          </p:pic>
          <p:pic>
            <p:nvPicPr>
              <p:cNvPr id="2097182" name="图片 23" descr="图片包含 黑暗, 房间, 亮, 活  描述已自动生成"/>
              <p:cNvPicPr>
                <a:picLocks noChangeAspect="1"/>
              </p:cNvPicPr>
              <p:nvPr/>
            </p:nvPicPr>
            <p:blipFill>
              <a:blip xmlns:r="http://schemas.openxmlformats.org/officeDocument/2006/relationships" r:embed="rId9" cstate="print"/>
              <a:stretch>
                <a:fillRect/>
              </a:stretch>
            </p:blipFill>
            <p:spPr>
              <a:xfrm flipH="1">
                <a:off x="5834363" y="4205"/>
                <a:ext cx="3242222" cy="1177839"/>
              </a:xfrm>
              <a:prstGeom prst="rect"/>
            </p:spPr>
          </p:pic>
        </p:grpSp>
      </p:grpSp>
      <p:pic>
        <p:nvPicPr>
          <p:cNvPr id="2097183" name="图片 25" descr="图片包含 游戏机  描述已自动生成"/>
          <p:cNvPicPr>
            <a:picLocks noChangeAspect="1"/>
          </p:cNvPicPr>
          <p:nvPr/>
        </p:nvPicPr>
        <p:blipFill>
          <a:blip xmlns:r="http://schemas.openxmlformats.org/officeDocument/2006/relationships" r:embed="rId10" cstate="print"/>
          <a:stretch>
            <a:fillRect/>
          </a:stretch>
        </p:blipFill>
        <p:spPr>
          <a:xfrm>
            <a:off x="1391573" y="1955542"/>
            <a:ext cx="764986" cy="496304"/>
          </a:xfrm>
          <a:prstGeom prst="rect"/>
        </p:spPr>
      </p:pic>
      <p:pic>
        <p:nvPicPr>
          <p:cNvPr id="2097184" name="图片 26" descr="图片包含 游戏机  描述已自动生成"/>
          <p:cNvPicPr>
            <a:picLocks noChangeAspect="1"/>
          </p:cNvPicPr>
          <p:nvPr/>
        </p:nvPicPr>
        <p:blipFill>
          <a:blip xmlns:r="http://schemas.openxmlformats.org/officeDocument/2006/relationships" r:embed="rId7" cstate="print"/>
          <a:stretch>
            <a:fillRect/>
          </a:stretch>
        </p:blipFill>
        <p:spPr>
          <a:xfrm rot="17049753">
            <a:off x="11548269" y="5143624"/>
            <a:ext cx="495270" cy="855186"/>
          </a:xfrm>
          <a:prstGeom prst="rect"/>
        </p:spPr>
      </p:pic>
      <p:pic>
        <p:nvPicPr>
          <p:cNvPr id="2097185" name="图片 30" descr="图片包含 游戏机  描述已自动生成"/>
          <p:cNvPicPr>
            <a:picLocks noChangeAspect="1"/>
          </p:cNvPicPr>
          <p:nvPr/>
        </p:nvPicPr>
        <p:blipFill>
          <a:blip xmlns:r="http://schemas.openxmlformats.org/officeDocument/2006/relationships" r:embed="rId11" cstate="print"/>
          <a:stretch>
            <a:fillRect/>
          </a:stretch>
        </p:blipFill>
        <p:spPr>
          <a:xfrm rot="17049753">
            <a:off x="5379827" y="2377839"/>
            <a:ext cx="267008" cy="461044"/>
          </a:xfrm>
          <a:prstGeom prst="rect"/>
        </p:spPr>
      </p:pic>
      <p:pic>
        <p:nvPicPr>
          <p:cNvPr id="2097186" name="Picture 9" descr="院徽组合（粉红）"/>
          <p:cNvPicPr>
            <a:picLocks noChangeAspect="1"/>
          </p:cNvPicPr>
          <p:nvPr/>
        </p:nvPicPr>
        <p:blipFill>
          <a:blip xmlns:r="http://schemas.openxmlformats.org/officeDocument/2006/relationships"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 contrast="6000"/>
          </a:blip>
          <a:srcRect/>
          <a:stretch>
            <a:fillRect/>
          </a:stretch>
        </p:blipFill>
        <p:spPr bwMode="auto">
          <a:xfrm>
            <a:off x="178435" y="127000"/>
            <a:ext cx="934085" cy="934085"/>
          </a:xfrm>
          <a:prstGeom prst="rect"/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Tm="0" p14:dur="2000">
        <p15:prstTrans prst="drap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7" name="图片 5" descr="夜空下的树林  低可信度描述已自动生成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 cstate="print"/>
          <a:srcRect l="4681" r="6431"/>
          <a:stretch>
            <a:fillRect/>
          </a:stretch>
        </p:blipFill>
        <p:spPr>
          <a:xfrm>
            <a:off x="-8203" y="1"/>
            <a:ext cx="12208407" cy="6857999"/>
          </a:xfrm>
          <a:prstGeom prst="rect"/>
        </p:spPr>
      </p:pic>
      <p:pic>
        <p:nvPicPr>
          <p:cNvPr id="2097188" name="图片 36" descr="图片包含 游戏机  描述已自动生成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 rot="17049753">
            <a:off x="819746" y="3965222"/>
            <a:ext cx="1851013" cy="3196155"/>
          </a:xfrm>
          <a:prstGeom prst="rect"/>
        </p:spPr>
      </p:pic>
      <p:grpSp>
        <p:nvGrpSpPr>
          <p:cNvPr id="47" name="组合 18"/>
          <p:cNvGrpSpPr/>
          <p:nvPr/>
        </p:nvGrpSpPr>
        <p:grpSpPr>
          <a:xfrm>
            <a:off x="13386" y="6316"/>
            <a:ext cx="12165229" cy="1177839"/>
            <a:chOff x="-116098" y="6316"/>
            <a:chExt cx="12165229" cy="1177839"/>
          </a:xfrm>
        </p:grpSpPr>
        <p:grpSp>
          <p:nvGrpSpPr>
            <p:cNvPr id="48" name="组合 19"/>
            <p:cNvGrpSpPr/>
            <p:nvPr/>
          </p:nvGrpSpPr>
          <p:grpSpPr>
            <a:xfrm>
              <a:off x="5834363" y="6316"/>
              <a:ext cx="6214768" cy="1177839"/>
              <a:chOff x="5834363" y="4205"/>
              <a:chExt cx="6214768" cy="1177839"/>
            </a:xfrm>
          </p:grpSpPr>
          <p:pic>
            <p:nvPicPr>
              <p:cNvPr id="2097189" name="图片 23" descr="图片包含 黑暗, 房间, 亮, 活  描述已自动生成"/>
              <p:cNvPicPr>
                <a:picLocks noChangeAspect="1"/>
              </p:cNvPicPr>
              <p:nvPr/>
            </p:nvPicPr>
            <p:blipFill>
              <a:blip xmlns:r="http://schemas.openxmlformats.org/officeDocument/2006/relationships" r:embed="rId3" cstate="print"/>
              <a:stretch>
                <a:fillRect/>
              </a:stretch>
            </p:blipFill>
            <p:spPr>
              <a:xfrm>
                <a:off x="8806909" y="4205"/>
                <a:ext cx="3242222" cy="1177839"/>
              </a:xfrm>
              <a:prstGeom prst="rect"/>
            </p:spPr>
          </p:pic>
          <p:pic>
            <p:nvPicPr>
              <p:cNvPr id="2097190" name="图片 24" descr="图片包含 黑暗, 房间, 亮, 活  描述已自动生成"/>
              <p:cNvPicPr>
                <a:picLocks noChangeAspect="1"/>
              </p:cNvPicPr>
              <p:nvPr/>
            </p:nvPicPr>
            <p:blipFill>
              <a:blip xmlns:r="http://schemas.openxmlformats.org/officeDocument/2006/relationships" r:embed="rId3" cstate="print"/>
              <a:stretch>
                <a:fillRect/>
              </a:stretch>
            </p:blipFill>
            <p:spPr>
              <a:xfrm flipH="1">
                <a:off x="5834363" y="4205"/>
                <a:ext cx="3242222" cy="1177839"/>
              </a:xfrm>
              <a:prstGeom prst="rect"/>
            </p:spPr>
          </p:pic>
        </p:grpSp>
        <p:grpSp>
          <p:nvGrpSpPr>
            <p:cNvPr id="49" name="组合 20"/>
            <p:cNvGrpSpPr/>
            <p:nvPr/>
          </p:nvGrpSpPr>
          <p:grpSpPr>
            <a:xfrm>
              <a:off x="-116098" y="6316"/>
              <a:ext cx="6214768" cy="1177839"/>
              <a:chOff x="5834363" y="4205"/>
              <a:chExt cx="6214768" cy="1177839"/>
            </a:xfrm>
          </p:grpSpPr>
          <p:pic>
            <p:nvPicPr>
              <p:cNvPr id="2097191" name="图片 21" descr="图片包含 黑暗, 房间, 亮, 活  描述已自动生成"/>
              <p:cNvPicPr>
                <a:picLocks noChangeAspect="1"/>
              </p:cNvPicPr>
              <p:nvPr/>
            </p:nvPicPr>
            <p:blipFill>
              <a:blip xmlns:r="http://schemas.openxmlformats.org/officeDocument/2006/relationships" r:embed="rId3" cstate="print"/>
              <a:stretch>
                <a:fillRect/>
              </a:stretch>
            </p:blipFill>
            <p:spPr>
              <a:xfrm>
                <a:off x="8806909" y="4205"/>
                <a:ext cx="3242222" cy="1177839"/>
              </a:xfrm>
              <a:prstGeom prst="rect"/>
            </p:spPr>
          </p:pic>
          <p:pic>
            <p:nvPicPr>
              <p:cNvPr id="2097192" name="图片 22" descr="图片包含 黑暗, 房间, 亮, 活  描述已自动生成"/>
              <p:cNvPicPr>
                <a:picLocks noChangeAspect="1"/>
              </p:cNvPicPr>
              <p:nvPr/>
            </p:nvPicPr>
            <p:blipFill>
              <a:blip xmlns:r="http://schemas.openxmlformats.org/officeDocument/2006/relationships" r:embed="rId3" cstate="print"/>
              <a:stretch>
                <a:fillRect/>
              </a:stretch>
            </p:blipFill>
            <p:spPr>
              <a:xfrm flipH="1">
                <a:off x="5834363" y="4205"/>
                <a:ext cx="3242222" cy="1177839"/>
              </a:xfrm>
              <a:prstGeom prst="rect"/>
            </p:spPr>
          </p:pic>
        </p:grpSp>
      </p:grpSp>
      <p:sp>
        <p:nvSpPr>
          <p:cNvPr id="1048609" name="文本框 6"/>
          <p:cNvSpPr txBox="1"/>
          <p:nvPr/>
        </p:nvSpPr>
        <p:spPr>
          <a:xfrm>
            <a:off x="1055512" y="2911223"/>
            <a:ext cx="10080977" cy="1170940"/>
          </a:xfrm>
          <a:prstGeom prst="rect"/>
          <a:noFill/>
        </p:spPr>
        <p:txBody>
          <a:bodyPr wrap="square">
            <a:spAutoFit/>
          </a:bodyPr>
          <a:p>
            <a:pPr algn="ctr"/>
            <a:r>
              <a:rPr altLang="en-US" dirty="0" sz="7200" lang="zh-CN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algn="t" blurRad="38100" dir="5400000" dist="38100" rotWithShape="0">
                    <a:schemeClr val="tx1">
                      <a:lumMod val="95000"/>
                      <a:lumOff val="5000"/>
                      <a:alpha val="22000"/>
                    </a:schemeClr>
                  </a:outerShdw>
                  <a:reflection algn="bl" dir="5400000" endPos="46000" rotWithShape="0" stA="10000" sy="-100000"/>
                </a:effectLst>
                <a:latin typeface="Aa奇幻马戏团" panose="02010600010101010101" pitchFamily="2" charset="-122"/>
                <a:ea typeface="Aa奇幻马戏团" panose="02010600010101010101" pitchFamily="2" charset="-122"/>
              </a:rPr>
              <a:t>失眠症的概念</a:t>
            </a:r>
            <a:endParaRPr altLang="en-US" dirty="0" sz="7200" lang="zh-CN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algn="t" blurRad="38100" dir="5400000" dist="38100" rotWithShape="0">
                  <a:schemeClr val="tx1">
                    <a:lumMod val="95000"/>
                    <a:lumOff val="5000"/>
                    <a:alpha val="22000"/>
                  </a:schemeClr>
                </a:outerShdw>
                <a:reflection algn="bl" dir="5400000" endPos="46000" rotWithShape="0" stA="10000" sy="-100000"/>
              </a:effectLst>
              <a:latin typeface="Aa奇幻马戏团" panose="02010600010101010101" pitchFamily="2" charset="-122"/>
              <a:ea typeface="Aa奇幻马戏团" panose="02010600010101010101" pitchFamily="2" charset="-122"/>
            </a:endParaRPr>
          </a:p>
        </p:txBody>
      </p:sp>
      <p:pic>
        <p:nvPicPr>
          <p:cNvPr id="2097193" name="图片 15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4"/>
          <a:srcRect b="40889"/>
          <a:stretch>
            <a:fillRect/>
          </a:stretch>
        </p:blipFill>
        <p:spPr>
          <a:xfrm>
            <a:off x="-16407" y="5412337"/>
            <a:ext cx="12216609" cy="1445663"/>
          </a:xfrm>
          <a:prstGeom prst="rect"/>
        </p:spPr>
      </p:pic>
      <p:grpSp>
        <p:nvGrpSpPr>
          <p:cNvPr id="50" name="组合 29"/>
          <p:cNvGrpSpPr/>
          <p:nvPr/>
        </p:nvGrpSpPr>
        <p:grpSpPr>
          <a:xfrm>
            <a:off x="3216917" y="2076229"/>
            <a:ext cx="5758167" cy="584775"/>
            <a:chOff x="3542692" y="2552280"/>
            <a:chExt cx="5758167" cy="584775"/>
          </a:xfrm>
        </p:grpSpPr>
        <p:sp>
          <p:nvSpPr>
            <p:cNvPr id="1048610" name="文本框 26"/>
            <p:cNvSpPr txBox="1"/>
            <p:nvPr/>
          </p:nvSpPr>
          <p:spPr>
            <a:xfrm>
              <a:off x="5087074" y="2552280"/>
              <a:ext cx="2669404" cy="584775"/>
            </a:xfrm>
            <a:prstGeom prst="rect"/>
            <a:noFill/>
          </p:spPr>
          <p:txBody>
            <a:bodyPr wrap="square">
              <a:spAutoFit/>
            </a:bodyPr>
            <a:p>
              <a:pPr algn="ctr"/>
              <a:r>
                <a:rPr altLang="en-US" dirty="0" sz="3200" lang="zh-CN" spc="300">
                  <a:solidFill>
                    <a:srgbClr val="FFE76D"/>
                  </a:solidFill>
                  <a:latin typeface="+mn-ea"/>
                </a:rPr>
                <a:t>第一部分</a:t>
              </a:r>
              <a:endParaRPr altLang="en-US" dirty="0" sz="3200" lang="zh-CN" spc="300">
                <a:solidFill>
                  <a:srgbClr val="FFE76D"/>
                </a:solidFill>
                <a:latin typeface="+mn-ea"/>
              </a:endParaRPr>
            </a:p>
          </p:txBody>
        </p:sp>
        <p:cxnSp>
          <p:nvCxnSpPr>
            <p:cNvPr id="3145730" name="直接连接符 27"/>
            <p:cNvCxnSpPr>
              <a:cxnSpLocks/>
            </p:cNvCxnSpPr>
            <p:nvPr/>
          </p:nvCxnSpPr>
          <p:spPr>
            <a:xfrm>
              <a:off x="3542692" y="2844667"/>
              <a:ext cx="1443754" cy="0"/>
            </a:xfrm>
            <a:prstGeom prst="line"/>
            <a:ln w="1270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rgbClr val="FFE76D"/>
                  </a:gs>
                </a:gsLst>
                <a:lin ang="0" scaled="1"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1" name="直接连接符 28"/>
            <p:cNvCxnSpPr>
              <a:cxnSpLocks/>
            </p:cNvCxnSpPr>
            <p:nvPr/>
          </p:nvCxnSpPr>
          <p:spPr>
            <a:xfrm flipH="1">
              <a:off x="7857105" y="2844667"/>
              <a:ext cx="1443754" cy="0"/>
            </a:xfrm>
            <a:prstGeom prst="line"/>
            <a:ln w="1270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rgbClr val="FFE76D"/>
                  </a:gs>
                </a:gsLst>
                <a:lin ang="0" scaled="1"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97194" name="图片 31" descr="图片包含 游戏机  描述已自动生成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rcRect l="14011" b="58059"/>
          <a:stretch>
            <a:fillRect/>
          </a:stretch>
        </p:blipFill>
        <p:spPr>
          <a:xfrm rot="17049753">
            <a:off x="11160012" y="5861621"/>
            <a:ext cx="1247567" cy="1050706"/>
          </a:xfrm>
          <a:custGeom>
            <a:avLst/>
            <a:gdLst>
              <a:gd name="connsiteX0" fmla="*/ 1247567 w 1247567"/>
              <a:gd name="connsiteY0" fmla="*/ 0 h 1050706"/>
              <a:gd name="connsiteX1" fmla="*/ 1247567 w 1247567"/>
              <a:gd name="connsiteY1" fmla="*/ 802797 h 1050706"/>
              <a:gd name="connsiteX2" fmla="*/ 265139 w 1247567"/>
              <a:gd name="connsiteY2" fmla="*/ 1050706 h 1050706"/>
              <a:gd name="connsiteX3" fmla="*/ 0 w 1247567"/>
              <a:gd name="connsiteY3" fmla="*/ 0 h 1050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7567" h="1050706">
                <a:moveTo>
                  <a:pt x="1247567" y="0"/>
                </a:moveTo>
                <a:lnTo>
                  <a:pt x="1247567" y="802797"/>
                </a:lnTo>
                <a:lnTo>
                  <a:pt x="265139" y="105070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97195" name="图片 32" descr="图片包含 游戏机  描述已自动生成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 rot="17049753">
            <a:off x="11520919" y="5074196"/>
            <a:ext cx="495270" cy="855186"/>
          </a:xfrm>
          <a:prstGeom prst="rect"/>
        </p:spPr>
      </p:pic>
      <p:pic>
        <p:nvPicPr>
          <p:cNvPr id="2097196" name="图片 33" descr="图片包含 游戏机  描述已自动生成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 rot="17049753">
            <a:off x="6530346" y="5543565"/>
            <a:ext cx="657728" cy="1135703"/>
          </a:xfrm>
          <a:prstGeom prst="rect"/>
        </p:spPr>
      </p:pic>
      <p:pic>
        <p:nvPicPr>
          <p:cNvPr id="2097197" name="图片 34" descr="图片包含 游戏机  描述已自动生成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 rot="16035400">
            <a:off x="2610537" y="5028290"/>
            <a:ext cx="724291" cy="1250637"/>
          </a:xfrm>
          <a:prstGeom prst="rect"/>
        </p:spPr>
      </p:pic>
      <p:pic>
        <p:nvPicPr>
          <p:cNvPr id="2097198" name="图片 35" descr="图片包含 游戏机  描述已自动生成"/>
          <p:cNvPicPr>
            <a:picLocks noChangeAspect="1"/>
          </p:cNvPicPr>
          <p:nvPr/>
        </p:nvPicPr>
        <p:blipFill>
          <a:blip xmlns:r="http://schemas.openxmlformats.org/officeDocument/2006/relationships" r:embed="rId5" cstate="print"/>
          <a:stretch>
            <a:fillRect/>
          </a:stretch>
        </p:blipFill>
        <p:spPr>
          <a:xfrm rot="17049753">
            <a:off x="4336296" y="5621202"/>
            <a:ext cx="361317" cy="623888"/>
          </a:xfrm>
          <a:prstGeom prst="rect"/>
        </p:spPr>
      </p:pic>
      <p:pic>
        <p:nvPicPr>
          <p:cNvPr id="2097199" name="图片 37" descr="图片包含 游戏机  描述已自动生成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 rot="17049753">
            <a:off x="9568029" y="5444246"/>
            <a:ext cx="711579" cy="1228688"/>
          </a:xfrm>
          <a:prstGeom prst="rect"/>
        </p:spPr>
      </p:pic>
      <p:pic>
        <p:nvPicPr>
          <p:cNvPr id="2097200" name="Picture 9" descr="院徽组合（粉红）"/>
          <p:cNvPicPr>
            <a:picLocks noChangeAspect="1"/>
          </p:cNvPicPr>
          <p:nvPr/>
        </p:nvPicPr>
        <p:blipFill>
          <a:blip xmlns:r="http://schemas.openxmlformats.org/officeDocument/2006/relationships"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 contrast="6000"/>
          </a:blip>
          <a:srcRect/>
          <a:stretch>
            <a:fillRect/>
          </a:stretch>
        </p:blipFill>
        <p:spPr bwMode="auto">
          <a:xfrm>
            <a:off x="178435" y="127000"/>
            <a:ext cx="934085" cy="934085"/>
          </a:xfrm>
          <a:prstGeom prst="rect"/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advTm="0" p14:dur="2000"/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30"/>
          <p:cNvGrpSpPr/>
          <p:nvPr/>
        </p:nvGrpSpPr>
        <p:grpSpPr>
          <a:xfrm>
            <a:off x="2300723" y="890017"/>
            <a:ext cx="7590554" cy="707886"/>
            <a:chOff x="2171183" y="920497"/>
            <a:chExt cx="7590554" cy="707886"/>
          </a:xfrm>
        </p:grpSpPr>
        <p:sp>
          <p:nvSpPr>
            <p:cNvPr id="1048611" name="文本框 26"/>
            <p:cNvSpPr txBox="1"/>
            <p:nvPr/>
          </p:nvSpPr>
          <p:spPr>
            <a:xfrm>
              <a:off x="3253739" y="920497"/>
              <a:ext cx="5425442" cy="707886"/>
            </a:xfrm>
            <a:prstGeom prst="rect"/>
            <a:noFill/>
          </p:spPr>
          <p:txBody>
            <a:bodyPr wrap="square">
              <a:spAutoFit/>
            </a:bodyPr>
            <a:p>
              <a:pPr algn="ctr"/>
              <a:r>
                <a:rPr altLang="en-US" b="1" dirty="0" sz="4000" lang="zh-CN" spc="300">
                  <a:solidFill>
                    <a:srgbClr val="1E306C"/>
                  </a:solidFill>
                  <a:latin typeface="+mn-ea"/>
                </a:rPr>
                <a:t>失眠症的概念</a:t>
              </a:r>
              <a:endParaRPr altLang="en-US" b="1" dirty="0" sz="4000" lang="zh-CN" spc="300">
                <a:solidFill>
                  <a:srgbClr val="1E306C"/>
                </a:solidFill>
                <a:latin typeface="+mn-ea"/>
              </a:endParaRPr>
            </a:p>
          </p:txBody>
        </p:sp>
        <p:cxnSp>
          <p:nvCxnSpPr>
            <p:cNvPr id="3145732" name="直接连接符 27"/>
            <p:cNvCxnSpPr>
              <a:cxnSpLocks/>
            </p:cNvCxnSpPr>
            <p:nvPr/>
          </p:nvCxnSpPr>
          <p:spPr>
            <a:xfrm>
              <a:off x="2171183" y="1182107"/>
              <a:ext cx="1443754" cy="0"/>
            </a:xfrm>
            <a:prstGeom prst="line"/>
            <a:ln w="19050">
              <a:gradFill flip="none" rotWithShape="1">
                <a:gsLst>
                  <a:gs pos="0">
                    <a:schemeClr val="bg1">
                      <a:alpha val="0"/>
                      <a:lumMod val="99000"/>
                    </a:schemeClr>
                  </a:gs>
                  <a:gs pos="100000">
                    <a:srgbClr val="1E306C"/>
                  </a:gs>
                </a:gsLst>
                <a:lin ang="0" scaled="1"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3" name="直接连接符 28"/>
            <p:cNvCxnSpPr>
              <a:cxnSpLocks/>
            </p:cNvCxnSpPr>
            <p:nvPr/>
          </p:nvCxnSpPr>
          <p:spPr>
            <a:xfrm flipH="1">
              <a:off x="8317983" y="1182107"/>
              <a:ext cx="1443754" cy="0"/>
            </a:xfrm>
            <a:prstGeom prst="line"/>
            <a:ln w="190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rgbClr val="1E306C"/>
                  </a:gs>
                </a:gsLst>
                <a:lin ang="0" scaled="1"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97201" name="图片 38" descr="卡通人物  描述已自动生成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 cstate="print"/>
          <a:srcRect b="7957"/>
          <a:stretch>
            <a:fillRect/>
          </a:stretch>
        </p:blipFill>
        <p:spPr>
          <a:xfrm>
            <a:off x="7162800" y="3156987"/>
            <a:ext cx="5044440" cy="3701012"/>
          </a:xfrm>
          <a:prstGeom prst="rect"/>
          <a:effectLst>
            <a:outerShdw algn="br" blurRad="88900" dir="13500000" dist="38100" rotWithShape="0" sx="101000" sy="101000">
              <a:srgbClr val="1E306C">
                <a:alpha val="20000"/>
              </a:srgbClr>
            </a:outerShdw>
          </a:effectLst>
        </p:spPr>
      </p:pic>
      <p:sp>
        <p:nvSpPr>
          <p:cNvPr id="1048612" name="文本框 1"/>
          <p:cNvSpPr txBox="1"/>
          <p:nvPr/>
        </p:nvSpPr>
        <p:spPr>
          <a:xfrm>
            <a:off x="1691149" y="2449100"/>
            <a:ext cx="7193280" cy="1869441"/>
          </a:xfrm>
          <a:prstGeom prst="rect"/>
          <a:noFill/>
        </p:spPr>
        <p:txBody>
          <a:bodyPr rtlCol="0" wrap="none">
            <a:spAutoFit/>
          </a:bodyPr>
          <a:p>
            <a:r>
              <a:rPr altLang="en-US" b="1" dirty="0" sz="2400" lang="zh-CN"/>
              <a:t>失眠</a:t>
            </a:r>
            <a:r>
              <a:rPr altLang="en-US" dirty="0" sz="2400" lang="zh-CN"/>
              <a:t>是指各种原因引起的睡眠不足，包括睡眠时间、</a:t>
            </a:r>
            <a:endParaRPr altLang="zh-CN" dirty="0" sz="2400" lang="en-US"/>
          </a:p>
          <a:p>
            <a:r>
              <a:rPr altLang="en-US" dirty="0" sz="2400" lang="zh-CN"/>
              <a:t>睡眠深度及体力恢复的不足</a:t>
            </a:r>
            <a:endParaRPr altLang="zh-CN" dirty="0" sz="2400" lang="en-US"/>
          </a:p>
          <a:p>
            <a:endParaRPr altLang="zh-CN" dirty="0" sz="2400" lang="en-US"/>
          </a:p>
          <a:p>
            <a:r>
              <a:rPr altLang="en-US" b="1" dirty="0" sz="2400" lang="zh-CN"/>
              <a:t>表现：</a:t>
            </a:r>
            <a:r>
              <a:rPr altLang="en-US" dirty="0" sz="2400" lang="zh-CN"/>
              <a:t>入睡困难、睡眠质量下降、睡眠时间减少，</a:t>
            </a:r>
            <a:endParaRPr altLang="zh-CN" dirty="0" sz="2400" lang="en-US"/>
          </a:p>
          <a:p>
            <a:r>
              <a:rPr altLang="en-US" dirty="0" sz="2400" lang="zh-CN"/>
              <a:t>记忆力、注意力下降等</a:t>
            </a:r>
            <a:endParaRPr altLang="en-US" dirty="0" sz="2400" lang="zh-CN"/>
          </a:p>
        </p:txBody>
      </p:sp>
      <p:pic>
        <p:nvPicPr>
          <p:cNvPr id="2097202" name="Picture 9" descr="院徽组合（粉红）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 contrast="6000"/>
          </a:blip>
          <a:srcRect/>
          <a:stretch>
            <a:fillRect/>
          </a:stretch>
        </p:blipFill>
        <p:spPr bwMode="auto">
          <a:xfrm>
            <a:off x="178435" y="127000"/>
            <a:ext cx="934085" cy="934085"/>
          </a:xfrm>
          <a:prstGeom prst="rect"/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Tm="0" p14:dur="2000">
        <p15:prstTrans prst="drap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组合 30"/>
          <p:cNvGrpSpPr/>
          <p:nvPr/>
        </p:nvGrpSpPr>
        <p:grpSpPr>
          <a:xfrm>
            <a:off x="2300723" y="890017"/>
            <a:ext cx="7590554" cy="707886"/>
            <a:chOff x="2171183" y="920497"/>
            <a:chExt cx="7590554" cy="707886"/>
          </a:xfrm>
        </p:grpSpPr>
        <p:sp>
          <p:nvSpPr>
            <p:cNvPr id="1048613" name="文本框 26"/>
            <p:cNvSpPr txBox="1"/>
            <p:nvPr/>
          </p:nvSpPr>
          <p:spPr>
            <a:xfrm>
              <a:off x="3253739" y="920497"/>
              <a:ext cx="5425442" cy="707886"/>
            </a:xfrm>
            <a:prstGeom prst="rect"/>
            <a:noFill/>
          </p:spPr>
          <p:txBody>
            <a:bodyPr wrap="square">
              <a:spAutoFit/>
            </a:bodyPr>
            <a:p>
              <a:pPr algn="ctr"/>
              <a:r>
                <a:rPr altLang="en-US" b="1" dirty="0" sz="4000" lang="zh-CN" spc="300">
                  <a:solidFill>
                    <a:srgbClr val="1E306C"/>
                  </a:solidFill>
                  <a:latin typeface="+mn-ea"/>
                </a:rPr>
                <a:t>失眠症</a:t>
              </a:r>
              <a:endParaRPr altLang="en-US" b="1" dirty="0" sz="4000" lang="zh-CN" spc="300">
                <a:solidFill>
                  <a:srgbClr val="1E306C"/>
                </a:solidFill>
                <a:latin typeface="+mn-ea"/>
              </a:endParaRPr>
            </a:p>
          </p:txBody>
        </p:sp>
        <p:cxnSp>
          <p:nvCxnSpPr>
            <p:cNvPr id="3145734" name="直接连接符 27"/>
            <p:cNvCxnSpPr>
              <a:cxnSpLocks/>
            </p:cNvCxnSpPr>
            <p:nvPr/>
          </p:nvCxnSpPr>
          <p:spPr>
            <a:xfrm>
              <a:off x="2171183" y="1182107"/>
              <a:ext cx="1443754" cy="0"/>
            </a:xfrm>
            <a:prstGeom prst="line"/>
            <a:ln w="19050">
              <a:gradFill flip="none" rotWithShape="1">
                <a:gsLst>
                  <a:gs pos="0">
                    <a:schemeClr val="bg1">
                      <a:alpha val="0"/>
                      <a:lumMod val="99000"/>
                    </a:schemeClr>
                  </a:gs>
                  <a:gs pos="100000">
                    <a:srgbClr val="1E306C"/>
                  </a:gs>
                </a:gsLst>
                <a:lin ang="0" scaled="1"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5" name="直接连接符 28"/>
            <p:cNvCxnSpPr>
              <a:cxnSpLocks/>
            </p:cNvCxnSpPr>
            <p:nvPr/>
          </p:nvCxnSpPr>
          <p:spPr>
            <a:xfrm flipH="1">
              <a:off x="8317983" y="1182107"/>
              <a:ext cx="1443754" cy="0"/>
            </a:xfrm>
            <a:prstGeom prst="line"/>
            <a:ln w="190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rgbClr val="1E306C"/>
                  </a:gs>
                </a:gsLst>
                <a:lin ang="0" scaled="1"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97203" name="图片 38" descr="卡通人物  描述已自动生成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 cstate="print"/>
          <a:srcRect b="7957"/>
          <a:stretch>
            <a:fillRect/>
          </a:stretch>
        </p:blipFill>
        <p:spPr>
          <a:xfrm>
            <a:off x="7162800" y="3156987"/>
            <a:ext cx="5044440" cy="3701012"/>
          </a:xfrm>
          <a:prstGeom prst="rect"/>
          <a:effectLst>
            <a:outerShdw algn="br" blurRad="88900" dir="13500000" dist="38100" rotWithShape="0" sx="101000" sy="101000">
              <a:srgbClr val="1E306C">
                <a:alpha val="20000"/>
              </a:srgbClr>
            </a:outerShdw>
          </a:effectLst>
        </p:spPr>
      </p:pic>
      <p:sp>
        <p:nvSpPr>
          <p:cNvPr id="1048614" name="文本占位符 5122"/>
          <p:cNvSpPr txBox="1">
            <a:spLocks noChangeArrowheads="1"/>
          </p:cNvSpPr>
          <p:nvPr/>
        </p:nvSpPr>
        <p:spPr>
          <a:xfrm>
            <a:off x="1184786" y="1859513"/>
            <a:ext cx="8229600" cy="4525963"/>
          </a:xfrm>
          <a:prstGeom prst="rect"/>
        </p:spPr>
        <p:txBody>
          <a:bodyPr bIns="45720" lIns="91440" rIns="91440" rtlCol="0" tIns="45720" vert="horz">
            <a:normAutofit/>
          </a:bodyPr>
          <a:lstStyle>
            <a:lvl1pPr algn="l" defTabSz="914400" eaLnBrk="1" hangingPunct="1" indent="-228600" latinLnBrk="0" marL="228600" rtl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indent="-228600" latinLnBrk="0" marL="6858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altLang="zh-CN" b="1" dirty="0" lang="en-US"/>
              <a:t>《</a:t>
            </a:r>
            <a:r>
              <a:rPr altLang="en-US" dirty="0" lang="zh-CN"/>
              <a:t>中国成人失眠诊断与治疗指南</a:t>
            </a:r>
            <a:r>
              <a:rPr altLang="zh-CN" dirty="0" lang="en-US"/>
              <a:t> </a:t>
            </a:r>
            <a:r>
              <a:rPr altLang="zh-CN" b="1" dirty="0" lang="en-US"/>
              <a:t>》</a:t>
            </a:r>
            <a:r>
              <a:rPr altLang="en-US" dirty="0" lang="zh-CN"/>
              <a:t>对失眠的</a:t>
            </a:r>
            <a:r>
              <a:rPr altLang="en-US" b="1" dirty="0" lang="zh-CN"/>
              <a:t>分类</a:t>
            </a:r>
            <a:r>
              <a:rPr altLang="en-US" dirty="0" lang="zh-CN"/>
              <a:t>：急性失眠＜</a:t>
            </a:r>
            <a:r>
              <a:rPr altLang="zh-CN" dirty="0" lang="en-US"/>
              <a:t>1</a:t>
            </a:r>
            <a:r>
              <a:rPr altLang="en-US" dirty="0" lang="zh-CN"/>
              <a:t>个月</a:t>
            </a:r>
            <a:endParaRPr altLang="zh-CN" dirty="0" lang="en-US"/>
          </a:p>
          <a:p>
            <a:r>
              <a:rPr altLang="zh-CN" dirty="0" lang="en-US"/>
              <a:t>  1</a:t>
            </a:r>
            <a:r>
              <a:rPr altLang="en-US" dirty="0" lang="zh-CN"/>
              <a:t>个月≤</a:t>
            </a:r>
            <a:r>
              <a:rPr altLang="zh-CN" dirty="0" lang="en-US"/>
              <a:t> </a:t>
            </a:r>
            <a:r>
              <a:rPr altLang="en-US" dirty="0" lang="zh-CN"/>
              <a:t>亚急性失眠＜</a:t>
            </a:r>
            <a:r>
              <a:rPr altLang="zh-CN" dirty="0" lang="en-US"/>
              <a:t>6</a:t>
            </a:r>
            <a:r>
              <a:rPr altLang="en-US" dirty="0" lang="zh-CN"/>
              <a:t>个月</a:t>
            </a:r>
            <a:endParaRPr altLang="zh-CN" dirty="0" lang="en-US"/>
          </a:p>
          <a:p>
            <a:r>
              <a:rPr altLang="en-US" dirty="0" lang="zh-CN"/>
              <a:t>               慢性失眠≥</a:t>
            </a:r>
            <a:r>
              <a:rPr altLang="zh-CN" dirty="0" lang="en-US"/>
              <a:t>6</a:t>
            </a:r>
            <a:r>
              <a:rPr altLang="en-US" dirty="0" lang="zh-CN"/>
              <a:t>个月</a:t>
            </a:r>
            <a:endParaRPr altLang="zh-CN" dirty="0" lang="en-US"/>
          </a:p>
          <a:p>
            <a:r>
              <a:rPr altLang="en-US" b="1" dirty="0" lang="zh-CN"/>
              <a:t>诊断标准</a:t>
            </a:r>
            <a:r>
              <a:rPr altLang="en-US" dirty="0" lang="zh-CN"/>
              <a:t>：入睡时间＞</a:t>
            </a:r>
            <a:r>
              <a:rPr altLang="zh-CN" dirty="0" lang="en-US"/>
              <a:t>30min</a:t>
            </a:r>
            <a:endParaRPr altLang="zh-CN" dirty="0" lang="en-US"/>
          </a:p>
          <a:p>
            <a:r>
              <a:rPr altLang="en-US" dirty="0" lang="zh-CN"/>
              <a:t>                   觉醒次数≥</a:t>
            </a:r>
            <a:r>
              <a:rPr altLang="zh-CN" dirty="0" lang="en-US"/>
              <a:t>2</a:t>
            </a:r>
            <a:r>
              <a:rPr altLang="en-US" dirty="0" lang="zh-CN"/>
              <a:t>次</a:t>
            </a:r>
            <a:endParaRPr altLang="zh-CN" dirty="0" lang="en-US"/>
          </a:p>
          <a:p>
            <a:r>
              <a:rPr altLang="en-US" dirty="0" lang="zh-CN"/>
              <a:t>                   总睡眠时间＜</a:t>
            </a:r>
            <a:r>
              <a:rPr altLang="zh-CN" dirty="0" lang="en-US"/>
              <a:t>6h</a:t>
            </a:r>
            <a:endParaRPr altLang="zh-CN" dirty="0" lang="zh-CN"/>
          </a:p>
        </p:txBody>
      </p:sp>
      <p:pic>
        <p:nvPicPr>
          <p:cNvPr id="2097204" name="Picture 9" descr="院徽组合（粉红）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 contrast="6000"/>
          </a:blip>
          <a:srcRect/>
          <a:stretch>
            <a:fillRect/>
          </a:stretch>
        </p:blipFill>
        <p:spPr bwMode="auto">
          <a:xfrm>
            <a:off x="178435" y="127000"/>
            <a:ext cx="934085" cy="934085"/>
          </a:xfrm>
          <a:prstGeom prst="rect"/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Tm="0" p14:dur="2000">
        <p15:prstTrans prst="drap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5" name="文本框 2"/>
          <p:cNvSpPr txBox="1"/>
          <p:nvPr/>
        </p:nvSpPr>
        <p:spPr>
          <a:xfrm>
            <a:off x="2576322" y="2154859"/>
            <a:ext cx="6195060" cy="1200329"/>
          </a:xfrm>
          <a:prstGeom prst="rect"/>
          <a:noFill/>
        </p:spPr>
        <p:txBody>
          <a:bodyPr wrap="square">
            <a:spAutoFit/>
          </a:bodyPr>
          <a:p>
            <a:r>
              <a:rPr altLang="zh-CN" b="1" dirty="0" sz="2400" lang="en-US"/>
              <a:t>1</a:t>
            </a:r>
            <a:r>
              <a:rPr altLang="zh-CN" dirty="0" sz="2400" lang="en-US"/>
              <a:t>.</a:t>
            </a:r>
            <a:r>
              <a:rPr altLang="en-US" b="1" dirty="0" sz="2400" lang="zh-CN"/>
              <a:t>入睡困难型</a:t>
            </a:r>
            <a:r>
              <a:rPr altLang="en-US" dirty="0" sz="2400" lang="zh-CN"/>
              <a:t>：就寝半小时甚至</a:t>
            </a:r>
            <a:r>
              <a:rPr altLang="zh-CN" dirty="0" sz="2400" lang="en-US"/>
              <a:t>1~2</a:t>
            </a:r>
            <a:r>
              <a:rPr altLang="en-US" dirty="0" sz="2400" lang="zh-CN"/>
              <a:t>个小时仍然难以入睡。多见于神经官能症或有重要生活事件者</a:t>
            </a:r>
            <a:endParaRPr altLang="en-US" dirty="0" sz="2400" lang="zh-CN"/>
          </a:p>
        </p:txBody>
      </p:sp>
      <p:sp>
        <p:nvSpPr>
          <p:cNvPr id="1048616" name="文本框 4"/>
          <p:cNvSpPr txBox="1"/>
          <p:nvPr/>
        </p:nvSpPr>
        <p:spPr>
          <a:xfrm>
            <a:off x="2576322" y="3539614"/>
            <a:ext cx="6195060" cy="1200329"/>
          </a:xfrm>
          <a:prstGeom prst="rect"/>
          <a:noFill/>
        </p:spPr>
        <p:txBody>
          <a:bodyPr wrap="squar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altLang="zh-CN" b="1" dirty="0" sz="2400" lang="en-US"/>
              <a:t>2.</a:t>
            </a:r>
            <a:r>
              <a:rPr altLang="en-US" b="1" dirty="0" sz="2400" lang="zh-CN"/>
              <a:t>睡眠表浅、易醒、多梦</a:t>
            </a:r>
            <a:r>
              <a:rPr altLang="en-US" dirty="0" sz="2400" lang="zh-CN"/>
              <a:t>型  每晚醒</a:t>
            </a:r>
            <a:r>
              <a:rPr altLang="zh-CN" dirty="0" sz="2400" lang="en-US"/>
              <a:t>3~4</a:t>
            </a:r>
            <a:r>
              <a:rPr altLang="en-US" dirty="0" sz="2400" lang="zh-CN"/>
              <a:t>次以上，醒后不易入睡。</a:t>
            </a:r>
            <a:r>
              <a:rPr altLang="zh-CN" dirty="0" sz="2400" lang="en-US"/>
              <a:t> </a:t>
            </a:r>
            <a:r>
              <a:rPr altLang="en-US" dirty="0" sz="2400" lang="zh-CN"/>
              <a:t>多见于具有紧张个性的个体</a:t>
            </a:r>
            <a:endParaRPr altLang="zh-CN" dirty="0" sz="2400" lang="zh-CN"/>
          </a:p>
        </p:txBody>
      </p:sp>
      <p:sp>
        <p:nvSpPr>
          <p:cNvPr id="1048617" name="文本框 6"/>
          <p:cNvSpPr txBox="1"/>
          <p:nvPr/>
        </p:nvSpPr>
        <p:spPr>
          <a:xfrm>
            <a:off x="2619166" y="4862310"/>
            <a:ext cx="6195060" cy="830997"/>
          </a:xfrm>
          <a:prstGeom prst="rect"/>
          <a:noFill/>
        </p:spPr>
        <p:txBody>
          <a:bodyPr wrap="square">
            <a:spAutoFit/>
          </a:bodyPr>
          <a:p>
            <a:r>
              <a:rPr altLang="zh-CN" b="1" dirty="0" sz="2400" lang="en-US"/>
              <a:t>3.</a:t>
            </a:r>
            <a:r>
              <a:rPr altLang="en-US" b="1" dirty="0" sz="2400" lang="zh-CN"/>
              <a:t>早醒型</a:t>
            </a:r>
            <a:r>
              <a:rPr altLang="en-US" dirty="0" sz="2400" lang="zh-CN"/>
              <a:t>  多于凌晨</a:t>
            </a:r>
            <a:r>
              <a:rPr altLang="zh-CN" dirty="0" sz="2400" lang="en-US"/>
              <a:t>3~4</a:t>
            </a:r>
            <a:r>
              <a:rPr altLang="en-US" dirty="0" sz="2400" lang="zh-CN"/>
              <a:t>点醒来，醒后不能入睡。多见于抑郁症患者</a:t>
            </a:r>
            <a:endParaRPr altLang="en-US" dirty="0" sz="2400" lang="zh-CN"/>
          </a:p>
        </p:txBody>
      </p:sp>
      <p:sp>
        <p:nvSpPr>
          <p:cNvPr id="1048618" name="文本框 8"/>
          <p:cNvSpPr txBox="1"/>
          <p:nvPr/>
        </p:nvSpPr>
        <p:spPr>
          <a:xfrm>
            <a:off x="3774186" y="935026"/>
            <a:ext cx="6195060" cy="830997"/>
          </a:xfrm>
          <a:prstGeom prst="rect"/>
          <a:noFill/>
        </p:spPr>
        <p:txBody>
          <a:bodyPr wrap="square">
            <a:spAutoFit/>
          </a:bodyPr>
          <a:p>
            <a:r>
              <a:rPr altLang="en-US" b="1" dirty="0" sz="4800" lang="zh-CN">
                <a:solidFill>
                  <a:schemeClr val="tx1"/>
                </a:solidFill>
                <a:ea typeface="楷体" panose="02010609060101010101" pitchFamily="49" charset="-122"/>
              </a:rPr>
              <a:t>失眠的三个亚型</a:t>
            </a:r>
            <a:endParaRPr altLang="en-US" dirty="0" sz="4800" lang="zh-CN"/>
          </a:p>
        </p:txBody>
      </p:sp>
      <p:pic>
        <p:nvPicPr>
          <p:cNvPr id="2097205" name="Picture 9" descr="院徽组合（粉红）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 contrast="6000"/>
          </a:blip>
          <a:srcRect/>
          <a:stretch>
            <a:fillRect/>
          </a:stretch>
        </p:blipFill>
        <p:spPr bwMode="auto">
          <a:xfrm>
            <a:off x="178435" y="127000"/>
            <a:ext cx="934085" cy="934085"/>
          </a:xfrm>
          <a:prstGeom prst="rect"/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6" name="图片 5" descr="夜空下的树林  低可信度描述已自动生成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 cstate="print"/>
          <a:srcRect l="4681" r="6431"/>
          <a:stretch>
            <a:fillRect/>
          </a:stretch>
        </p:blipFill>
        <p:spPr>
          <a:xfrm>
            <a:off x="-8203" y="1"/>
            <a:ext cx="12208407" cy="6857999"/>
          </a:xfrm>
          <a:prstGeom prst="rect"/>
        </p:spPr>
      </p:pic>
      <p:pic>
        <p:nvPicPr>
          <p:cNvPr id="2097207" name="图片 36" descr="图片包含 游戏机  描述已自动生成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 rot="17049753">
            <a:off x="819746" y="3965222"/>
            <a:ext cx="1851013" cy="3196155"/>
          </a:xfrm>
          <a:prstGeom prst="rect"/>
        </p:spPr>
      </p:pic>
      <p:grpSp>
        <p:nvGrpSpPr>
          <p:cNvPr id="57" name="组合 18"/>
          <p:cNvGrpSpPr/>
          <p:nvPr/>
        </p:nvGrpSpPr>
        <p:grpSpPr>
          <a:xfrm>
            <a:off x="13386" y="6316"/>
            <a:ext cx="12165229" cy="1177839"/>
            <a:chOff x="-116098" y="6316"/>
            <a:chExt cx="12165229" cy="1177839"/>
          </a:xfrm>
        </p:grpSpPr>
        <p:grpSp>
          <p:nvGrpSpPr>
            <p:cNvPr id="58" name="组合 19"/>
            <p:cNvGrpSpPr/>
            <p:nvPr/>
          </p:nvGrpSpPr>
          <p:grpSpPr>
            <a:xfrm>
              <a:off x="5834363" y="6316"/>
              <a:ext cx="6214768" cy="1177839"/>
              <a:chOff x="5834363" y="4205"/>
              <a:chExt cx="6214768" cy="1177839"/>
            </a:xfrm>
          </p:grpSpPr>
          <p:pic>
            <p:nvPicPr>
              <p:cNvPr id="2097208" name="图片 23" descr="图片包含 黑暗, 房间, 亮, 活  描述已自动生成"/>
              <p:cNvPicPr>
                <a:picLocks noChangeAspect="1"/>
              </p:cNvPicPr>
              <p:nvPr/>
            </p:nvPicPr>
            <p:blipFill>
              <a:blip xmlns:r="http://schemas.openxmlformats.org/officeDocument/2006/relationships" r:embed="rId3" cstate="print"/>
              <a:stretch>
                <a:fillRect/>
              </a:stretch>
            </p:blipFill>
            <p:spPr>
              <a:xfrm>
                <a:off x="8806909" y="4205"/>
                <a:ext cx="3242222" cy="1177839"/>
              </a:xfrm>
              <a:prstGeom prst="rect"/>
            </p:spPr>
          </p:pic>
          <p:pic>
            <p:nvPicPr>
              <p:cNvPr id="2097209" name="图片 24" descr="图片包含 黑暗, 房间, 亮, 活  描述已自动生成"/>
              <p:cNvPicPr>
                <a:picLocks noChangeAspect="1"/>
              </p:cNvPicPr>
              <p:nvPr/>
            </p:nvPicPr>
            <p:blipFill>
              <a:blip xmlns:r="http://schemas.openxmlformats.org/officeDocument/2006/relationships" r:embed="rId3" cstate="print"/>
              <a:stretch>
                <a:fillRect/>
              </a:stretch>
            </p:blipFill>
            <p:spPr>
              <a:xfrm flipH="1">
                <a:off x="5834363" y="4205"/>
                <a:ext cx="3242222" cy="1177839"/>
              </a:xfrm>
              <a:prstGeom prst="rect"/>
            </p:spPr>
          </p:pic>
        </p:grpSp>
        <p:grpSp>
          <p:nvGrpSpPr>
            <p:cNvPr id="59" name="组合 20"/>
            <p:cNvGrpSpPr/>
            <p:nvPr/>
          </p:nvGrpSpPr>
          <p:grpSpPr>
            <a:xfrm>
              <a:off x="-116098" y="6316"/>
              <a:ext cx="6214768" cy="1177839"/>
              <a:chOff x="5834363" y="4205"/>
              <a:chExt cx="6214768" cy="1177839"/>
            </a:xfrm>
          </p:grpSpPr>
          <p:pic>
            <p:nvPicPr>
              <p:cNvPr id="2097210" name="图片 21" descr="图片包含 黑暗, 房间, 亮, 活  描述已自动生成"/>
              <p:cNvPicPr>
                <a:picLocks noChangeAspect="1"/>
              </p:cNvPicPr>
              <p:nvPr/>
            </p:nvPicPr>
            <p:blipFill>
              <a:blip xmlns:r="http://schemas.openxmlformats.org/officeDocument/2006/relationships" r:embed="rId3" cstate="print"/>
              <a:stretch>
                <a:fillRect/>
              </a:stretch>
            </p:blipFill>
            <p:spPr>
              <a:xfrm>
                <a:off x="8806909" y="4205"/>
                <a:ext cx="3242222" cy="1177839"/>
              </a:xfrm>
              <a:prstGeom prst="rect"/>
            </p:spPr>
          </p:pic>
          <p:pic>
            <p:nvPicPr>
              <p:cNvPr id="2097211" name="图片 22" descr="图片包含 黑暗, 房间, 亮, 活  描述已自动生成"/>
              <p:cNvPicPr>
                <a:picLocks noChangeAspect="1"/>
              </p:cNvPicPr>
              <p:nvPr/>
            </p:nvPicPr>
            <p:blipFill>
              <a:blip xmlns:r="http://schemas.openxmlformats.org/officeDocument/2006/relationships" r:embed="rId3" cstate="print"/>
              <a:stretch>
                <a:fillRect/>
              </a:stretch>
            </p:blipFill>
            <p:spPr>
              <a:xfrm flipH="1">
                <a:off x="5834363" y="4205"/>
                <a:ext cx="3242222" cy="1177839"/>
              </a:xfrm>
              <a:prstGeom prst="rect"/>
            </p:spPr>
          </p:pic>
        </p:grpSp>
      </p:grpSp>
      <p:sp>
        <p:nvSpPr>
          <p:cNvPr id="1048619" name="文本框 6"/>
          <p:cNvSpPr txBox="1"/>
          <p:nvPr/>
        </p:nvSpPr>
        <p:spPr>
          <a:xfrm>
            <a:off x="1055512" y="2911223"/>
            <a:ext cx="10080977" cy="1200329"/>
          </a:xfrm>
          <a:prstGeom prst="rect"/>
          <a:noFill/>
        </p:spPr>
        <p:txBody>
          <a:bodyPr wrap="square">
            <a:spAutoFit/>
          </a:bodyPr>
          <a:p>
            <a:pPr algn="ctr"/>
            <a:r>
              <a:rPr altLang="en-US" dirty="0" sz="7200" lang="zh-CN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algn="t" blurRad="38100" dir="5400000" dist="38100" rotWithShape="0">
                    <a:schemeClr val="tx1">
                      <a:lumMod val="95000"/>
                      <a:lumOff val="5000"/>
                      <a:alpha val="22000"/>
                    </a:schemeClr>
                  </a:outerShdw>
                  <a:reflection algn="bl" dir="5400000" endPos="46000" rotWithShape="0" stA="10000" sy="-100000"/>
                </a:effectLst>
                <a:latin typeface="Aa奇幻马戏团" panose="02010600010101010101" pitchFamily="2" charset="-122"/>
                <a:ea typeface="Aa奇幻马戏团" panose="02010600010101010101" pitchFamily="2" charset="-122"/>
              </a:rPr>
              <a:t>失眠的相关因素</a:t>
            </a:r>
            <a:endParaRPr altLang="en-US" dirty="0" sz="7200" lang="zh-CN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algn="t" blurRad="38100" dir="5400000" dist="38100" rotWithShape="0">
                  <a:schemeClr val="tx1">
                    <a:lumMod val="95000"/>
                    <a:lumOff val="5000"/>
                    <a:alpha val="22000"/>
                  </a:schemeClr>
                </a:outerShdw>
                <a:reflection algn="bl" dir="5400000" endPos="46000" rotWithShape="0" stA="10000" sy="-100000"/>
              </a:effectLst>
              <a:latin typeface="Aa奇幻马戏团" panose="02010600010101010101" pitchFamily="2" charset="-122"/>
              <a:ea typeface="Aa奇幻马戏团" panose="02010600010101010101" pitchFamily="2" charset="-122"/>
            </a:endParaRPr>
          </a:p>
        </p:txBody>
      </p:sp>
      <p:pic>
        <p:nvPicPr>
          <p:cNvPr id="2097212" name="图片 15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4"/>
          <a:srcRect b="40889"/>
          <a:stretch>
            <a:fillRect/>
          </a:stretch>
        </p:blipFill>
        <p:spPr>
          <a:xfrm>
            <a:off x="-16407" y="5412337"/>
            <a:ext cx="12216609" cy="1445663"/>
          </a:xfrm>
          <a:prstGeom prst="rect"/>
        </p:spPr>
      </p:pic>
      <p:grpSp>
        <p:nvGrpSpPr>
          <p:cNvPr id="60" name="组合 29"/>
          <p:cNvGrpSpPr/>
          <p:nvPr/>
        </p:nvGrpSpPr>
        <p:grpSpPr>
          <a:xfrm>
            <a:off x="3216917" y="2076229"/>
            <a:ext cx="5758167" cy="584775"/>
            <a:chOff x="3542692" y="2552280"/>
            <a:chExt cx="5758167" cy="584775"/>
          </a:xfrm>
        </p:grpSpPr>
        <p:sp>
          <p:nvSpPr>
            <p:cNvPr id="1048620" name="文本框 26"/>
            <p:cNvSpPr txBox="1"/>
            <p:nvPr/>
          </p:nvSpPr>
          <p:spPr>
            <a:xfrm>
              <a:off x="5087074" y="2552280"/>
              <a:ext cx="2669404" cy="584775"/>
            </a:xfrm>
            <a:prstGeom prst="rect"/>
            <a:noFill/>
          </p:spPr>
          <p:txBody>
            <a:bodyPr wrap="square">
              <a:spAutoFit/>
            </a:bodyPr>
            <a:p>
              <a:pPr algn="ctr"/>
              <a:r>
                <a:rPr altLang="en-US" dirty="0" sz="3200" lang="zh-CN" spc="300">
                  <a:solidFill>
                    <a:srgbClr val="FFE76D"/>
                  </a:solidFill>
                  <a:latin typeface="+mn-ea"/>
                </a:rPr>
                <a:t>第二部分</a:t>
              </a:r>
              <a:endParaRPr altLang="en-US" dirty="0" sz="3200" lang="zh-CN" spc="300">
                <a:solidFill>
                  <a:srgbClr val="FFE76D"/>
                </a:solidFill>
                <a:latin typeface="+mn-ea"/>
              </a:endParaRPr>
            </a:p>
          </p:txBody>
        </p:sp>
        <p:cxnSp>
          <p:nvCxnSpPr>
            <p:cNvPr id="3145736" name="直接连接符 27"/>
            <p:cNvCxnSpPr>
              <a:cxnSpLocks/>
            </p:cNvCxnSpPr>
            <p:nvPr/>
          </p:nvCxnSpPr>
          <p:spPr>
            <a:xfrm>
              <a:off x="3542692" y="2844667"/>
              <a:ext cx="1443754" cy="0"/>
            </a:xfrm>
            <a:prstGeom prst="line"/>
            <a:ln w="1270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rgbClr val="FFE76D"/>
                  </a:gs>
                </a:gsLst>
                <a:lin ang="0" scaled="1"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7" name="直接连接符 28"/>
            <p:cNvCxnSpPr>
              <a:cxnSpLocks/>
            </p:cNvCxnSpPr>
            <p:nvPr/>
          </p:nvCxnSpPr>
          <p:spPr>
            <a:xfrm flipH="1">
              <a:off x="7857105" y="2844667"/>
              <a:ext cx="1443754" cy="0"/>
            </a:xfrm>
            <a:prstGeom prst="line"/>
            <a:ln w="1270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rgbClr val="FFE76D"/>
                  </a:gs>
                </a:gsLst>
                <a:lin ang="0" scaled="1"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97213" name="图片 31" descr="图片包含 游戏机  描述已自动生成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rcRect l="14011" b="58059"/>
          <a:stretch>
            <a:fillRect/>
          </a:stretch>
        </p:blipFill>
        <p:spPr>
          <a:xfrm rot="17049753">
            <a:off x="11160012" y="5861621"/>
            <a:ext cx="1247567" cy="1050706"/>
          </a:xfrm>
          <a:custGeom>
            <a:avLst/>
            <a:gdLst>
              <a:gd name="connsiteX0" fmla="*/ 1247567 w 1247567"/>
              <a:gd name="connsiteY0" fmla="*/ 0 h 1050706"/>
              <a:gd name="connsiteX1" fmla="*/ 1247567 w 1247567"/>
              <a:gd name="connsiteY1" fmla="*/ 802797 h 1050706"/>
              <a:gd name="connsiteX2" fmla="*/ 265139 w 1247567"/>
              <a:gd name="connsiteY2" fmla="*/ 1050706 h 1050706"/>
              <a:gd name="connsiteX3" fmla="*/ 0 w 1247567"/>
              <a:gd name="connsiteY3" fmla="*/ 0 h 1050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7567" h="1050706">
                <a:moveTo>
                  <a:pt x="1247567" y="0"/>
                </a:moveTo>
                <a:lnTo>
                  <a:pt x="1247567" y="802797"/>
                </a:lnTo>
                <a:lnTo>
                  <a:pt x="265139" y="105070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97214" name="图片 32" descr="图片包含 游戏机  描述已自动生成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 rot="17049753">
            <a:off x="11520919" y="5074196"/>
            <a:ext cx="495270" cy="855186"/>
          </a:xfrm>
          <a:prstGeom prst="rect"/>
        </p:spPr>
      </p:pic>
      <p:pic>
        <p:nvPicPr>
          <p:cNvPr id="2097215" name="图片 33" descr="图片包含 游戏机  描述已自动生成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 rot="17049753">
            <a:off x="6530346" y="5543565"/>
            <a:ext cx="657728" cy="1135703"/>
          </a:xfrm>
          <a:prstGeom prst="rect"/>
        </p:spPr>
      </p:pic>
      <p:pic>
        <p:nvPicPr>
          <p:cNvPr id="2097216" name="图片 34" descr="图片包含 游戏机  描述已自动生成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 rot="16035400">
            <a:off x="2610537" y="5028290"/>
            <a:ext cx="724291" cy="1250637"/>
          </a:xfrm>
          <a:prstGeom prst="rect"/>
        </p:spPr>
      </p:pic>
      <p:pic>
        <p:nvPicPr>
          <p:cNvPr id="2097217" name="图片 35" descr="图片包含 游戏机  描述已自动生成"/>
          <p:cNvPicPr>
            <a:picLocks noChangeAspect="1"/>
          </p:cNvPicPr>
          <p:nvPr/>
        </p:nvPicPr>
        <p:blipFill>
          <a:blip xmlns:r="http://schemas.openxmlformats.org/officeDocument/2006/relationships" r:embed="rId5" cstate="print"/>
          <a:stretch>
            <a:fillRect/>
          </a:stretch>
        </p:blipFill>
        <p:spPr>
          <a:xfrm rot="17049753">
            <a:off x="4336296" y="5621202"/>
            <a:ext cx="361317" cy="623888"/>
          </a:xfrm>
          <a:prstGeom prst="rect"/>
        </p:spPr>
      </p:pic>
      <p:pic>
        <p:nvPicPr>
          <p:cNvPr id="2097218" name="图片 37" descr="图片包含 游戏机  描述已自动生成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 rot="17049753">
            <a:off x="9568029" y="5444246"/>
            <a:ext cx="711579" cy="1228688"/>
          </a:xfrm>
          <a:prstGeom prst="rect"/>
        </p:spPr>
      </p:pic>
      <p:pic>
        <p:nvPicPr>
          <p:cNvPr id="2097219" name="Picture 9" descr="院徽组合（粉红）"/>
          <p:cNvPicPr>
            <a:picLocks noChangeAspect="1"/>
          </p:cNvPicPr>
          <p:nvPr/>
        </p:nvPicPr>
        <p:blipFill>
          <a:blip xmlns:r="http://schemas.openxmlformats.org/officeDocument/2006/relationships"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 contrast="6000"/>
          </a:blip>
          <a:srcRect/>
          <a:stretch>
            <a:fillRect/>
          </a:stretch>
        </p:blipFill>
        <p:spPr bwMode="auto">
          <a:xfrm>
            <a:off x="178435" y="127000"/>
            <a:ext cx="934085" cy="934085"/>
          </a:xfrm>
          <a:prstGeom prst="rect"/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advTm="0" p14:dur="2000"/>
    </mc:Choice>
    <mc:Fallback>
      <p:transition spd="slow">
        <p:fade/>
      </p:transition>
    </mc:Fallback>
  </mc:AlternateContent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阿里巴巴普惠体"/>
        <a:ea typeface="阿里巴巴普惠体 Medium"/>
        <a:cs typeface=""/>
      </a:majorFont>
      <a:minorFont>
        <a:latin typeface="阿里巴巴普惠体 Light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​​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WPS 演示</Application>
  <ScaleCrop>0</ScaleCrop>
  <LinksUpToDate>0</LinksUpToDate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主题名称</dc:title>
  <dc:creator>懒猫不减肥</dc:creator>
  <cp:lastModifiedBy>Administrator</cp:lastModifiedBy>
  <dcterms:created xsi:type="dcterms:W3CDTF">2022-08-16T22:34:00Z</dcterms:created>
  <dcterms:modified xsi:type="dcterms:W3CDTF">2025-04-07T01:03:31Z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E56B004C83824BF882708FD07D9CB3C2</vt:lpwstr>
  </property>
  <property fmtid="{D5CDD505-2E9C-101B-9397-08002B2CF9AE}" pid="3" name="KSOProductBuildVer">
    <vt:lpwstr>2052-12.1.0.20305</vt:lpwstr>
  </property>
</Properties>
</file>