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5" r:id="rId3"/>
    <p:sldId id="290" r:id="rId4"/>
    <p:sldId id="286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</p:sldIdLst>
  <p:sldSz cx="12192000" cy="68580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506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86483" autoAdjust="0"/>
  </p:normalViewPr>
  <p:slideViewPr>
    <p:cSldViewPr snapToGrid="0">
      <p:cViewPr varScale="1">
        <p:scale>
          <a:sx n="60" d="100"/>
          <a:sy n="60" d="100"/>
        </p:scale>
        <p:origin x="132" y="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8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8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98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898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898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1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.png"/><Relationship Id="rId10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matchingName="Title Slide">
  <p:cSld name="Title Slide">
    <p:bg>
      <p:bgPr>
        <a:solidFill>
          <a:schemeClr val="bg1"/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36" descr="247f37cb-e9cd-4e99-b933-ef167065fed2"/>
          <p:cNvGrpSpPr/>
          <p:nvPr/>
        </p:nvGrpSpPr>
        <p:grpSpPr>
          <a:xfrm>
            <a:off x="-2" y="0"/>
            <a:ext cx="12192002" cy="6857999"/>
            <a:chOff x="-2" y="0"/>
            <a:chExt cx="12192002" cy="6857999"/>
          </a:xfrm>
        </p:grpSpPr>
        <p:grpSp>
          <p:nvGrpSpPr>
            <p:cNvPr id="65" name="组合 25" descr="a8a67c1a-1ad6-4a58-9ca1-749acd9517e3"/>
            <p:cNvGrpSpPr/>
            <p:nvPr/>
          </p:nvGrpSpPr>
          <p:grpSpPr>
            <a:xfrm>
              <a:off x="-2" y="0"/>
              <a:ext cx="12192002" cy="6857999"/>
              <a:chOff x="-2" y="0"/>
              <a:chExt cx="12192002" cy="6857999"/>
            </a:xfrm>
          </p:grpSpPr>
          <p:sp>
            <p:nvSpPr>
              <p:cNvPr id="1048661" name="矩形 29" descr="8557887d-3966-456d-b745-8829907cee99"/>
              <p:cNvSpPr/>
              <p:nvPr/>
            </p:nvSpPr>
            <p:spPr>
              <a:xfrm>
                <a:off x="-1" y="0"/>
                <a:ext cx="12192001" cy="6857999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662" name="矩形 30" descr="8f05fcd8-dab9-45b0-ba39-67528fe035b9"/>
              <p:cNvSpPr/>
              <p:nvPr/>
            </p:nvSpPr>
            <p:spPr>
              <a:xfrm flipH="1">
                <a:off x="-2" y="0"/>
                <a:ext cx="9360000" cy="6857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20000"/>
                    </a:schemeClr>
                  </a:gs>
                  <a:gs pos="5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048663" name="矩形 31" descr="fd3cca57-4249-4bd2-a67f-149b204a45ab"/>
              <p:cNvSpPr/>
              <p:nvPr/>
            </p:nvSpPr>
            <p:spPr>
              <a:xfrm flipH="1" flipV="1">
                <a:off x="2472000" y="0"/>
                <a:ext cx="9720000" cy="6857998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3">
                      <a:alpha val="30000"/>
                    </a:schemeClr>
                  </a:gs>
                  <a:gs pos="8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66" name="组合 35" descr="1e5e709d-5026-421d-aa25-7ec9ac6b28e3"/>
            <p:cNvGrpSpPr/>
            <p:nvPr/>
          </p:nvGrpSpPr>
          <p:grpSpPr>
            <a:xfrm>
              <a:off x="660399" y="5234100"/>
              <a:ext cx="10858500" cy="900000"/>
              <a:chOff x="660399" y="5234100"/>
              <a:chExt cx="10858500" cy="900000"/>
            </a:xfrm>
          </p:grpSpPr>
          <p:sp>
            <p:nvSpPr>
              <p:cNvPr id="1048664" name="圆角矩形 9" descr="97dc6afe-37fc-4ac7-88f2-229aef123a6c"/>
              <p:cNvSpPr/>
              <p:nvPr/>
            </p:nvSpPr>
            <p:spPr>
              <a:xfrm>
                <a:off x="660399" y="5234100"/>
                <a:ext cx="10858500" cy="900000"/>
              </a:xfrm>
              <a:prstGeom prst="roundRect">
                <a:avLst>
                  <a:gd name="adj" fmla="val 11320"/>
                </a:avLst>
              </a:prstGeom>
              <a:solidFill>
                <a:schemeClr val="bg1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>
                <a:outerShdw blurRad="254000" dist="127000" dir="2700000" algn="tl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p>
                <a:pPr lvl="0" algn="ctr"/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7" name="组合 15" descr="3812cbe6-edeb-402e-9f1c-75d5d5deb4de"/>
              <p:cNvGrpSpPr/>
              <p:nvPr/>
            </p:nvGrpSpPr>
            <p:grpSpPr>
              <a:xfrm>
                <a:off x="979551" y="5450100"/>
                <a:ext cx="468000" cy="468000"/>
                <a:chOff x="714992" y="5332352"/>
                <a:chExt cx="468000" cy="468000"/>
              </a:xfrm>
            </p:grpSpPr>
            <p:sp>
              <p:nvSpPr>
                <p:cNvPr id="1048665" name="椭圆 10" descr="b470490c-0f3c-4624-b549-59d8440a6ba6"/>
                <p:cNvSpPr>
                  <a:spLocks noChangeAspect="1"/>
                </p:cNvSpPr>
                <p:nvPr/>
              </p:nvSpPr>
              <p:spPr>
                <a:xfrm>
                  <a:off x="714992" y="5332352"/>
                  <a:ext cx="468000" cy="468000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1"/>
                </a:gradFill>
                <a:ln w="0">
                  <a:noFill/>
                </a:ln>
                <a:effectLst>
                  <a:outerShdw blurRad="254000" dist="127000" dir="2700000" algn="tl" rotWithShape="0">
                    <a:schemeClr val="accent2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/>
                  <a:endParaRPr lang="zh-CN" altLang="en-US" dirty="0"/>
                </a:p>
              </p:txBody>
            </p:sp>
            <p:sp>
              <p:nvSpPr>
                <p:cNvPr id="1048666" name="任意多边形 11" descr="e5111356-04a0-462c-ae82-fd8c64da3ea8"/>
                <p:cNvSpPr>
                  <a:spLocks noChangeAspect="1"/>
                </p:cNvSpPr>
                <p:nvPr/>
              </p:nvSpPr>
              <p:spPr>
                <a:xfrm>
                  <a:off x="859693" y="5461584"/>
                  <a:ext cx="178598" cy="209537"/>
                </a:xfrm>
                <a:custGeom>
                  <a:avLst/>
                  <a:gdLst>
                    <a:gd name="T0" fmla="*/ 481 w 481"/>
                    <a:gd name="T1" fmla="*/ 443 h 565"/>
                    <a:gd name="T2" fmla="*/ 479 w 481"/>
                    <a:gd name="T3" fmla="*/ 449 h 565"/>
                    <a:gd name="T4" fmla="*/ 274 w 481"/>
                    <a:gd name="T5" fmla="*/ 565 h 565"/>
                    <a:gd name="T6" fmla="*/ 273 w 481"/>
                    <a:gd name="T7" fmla="*/ 565 h 565"/>
                    <a:gd name="T8" fmla="*/ 269 w 481"/>
                    <a:gd name="T9" fmla="*/ 563 h 565"/>
                    <a:gd name="T10" fmla="*/ 267 w 481"/>
                    <a:gd name="T11" fmla="*/ 558 h 565"/>
                    <a:gd name="T12" fmla="*/ 286 w 481"/>
                    <a:gd name="T13" fmla="*/ 370 h 565"/>
                    <a:gd name="T14" fmla="*/ 283 w 481"/>
                    <a:gd name="T15" fmla="*/ 375 h 565"/>
                    <a:gd name="T16" fmla="*/ 280 w 481"/>
                    <a:gd name="T17" fmla="*/ 376 h 565"/>
                    <a:gd name="T18" fmla="*/ 277 w 481"/>
                    <a:gd name="T19" fmla="*/ 375 h 565"/>
                    <a:gd name="T20" fmla="*/ 260 w 481"/>
                    <a:gd name="T21" fmla="*/ 365 h 565"/>
                    <a:gd name="T22" fmla="*/ 222 w 481"/>
                    <a:gd name="T23" fmla="*/ 365 h 565"/>
                    <a:gd name="T24" fmla="*/ 204 w 481"/>
                    <a:gd name="T25" fmla="*/ 375 h 565"/>
                    <a:gd name="T26" fmla="*/ 198 w 481"/>
                    <a:gd name="T27" fmla="*/ 375 h 565"/>
                    <a:gd name="T28" fmla="*/ 195 w 481"/>
                    <a:gd name="T29" fmla="*/ 370 h 565"/>
                    <a:gd name="T30" fmla="*/ 214 w 481"/>
                    <a:gd name="T31" fmla="*/ 558 h 565"/>
                    <a:gd name="T32" fmla="*/ 212 w 481"/>
                    <a:gd name="T33" fmla="*/ 563 h 565"/>
                    <a:gd name="T34" fmla="*/ 208 w 481"/>
                    <a:gd name="T35" fmla="*/ 565 h 565"/>
                    <a:gd name="T36" fmla="*/ 207 w 481"/>
                    <a:gd name="T37" fmla="*/ 565 h 565"/>
                    <a:gd name="T38" fmla="*/ 2 w 481"/>
                    <a:gd name="T39" fmla="*/ 449 h 565"/>
                    <a:gd name="T40" fmla="*/ 0 w 481"/>
                    <a:gd name="T41" fmla="*/ 443 h 565"/>
                    <a:gd name="T42" fmla="*/ 118 w 481"/>
                    <a:gd name="T43" fmla="*/ 262 h 565"/>
                    <a:gd name="T44" fmla="*/ 126 w 481"/>
                    <a:gd name="T45" fmla="*/ 263 h 565"/>
                    <a:gd name="T46" fmla="*/ 184 w 481"/>
                    <a:gd name="T47" fmla="*/ 301 h 565"/>
                    <a:gd name="T48" fmla="*/ 188 w 481"/>
                    <a:gd name="T49" fmla="*/ 307 h 565"/>
                    <a:gd name="T50" fmla="*/ 194 w 481"/>
                    <a:gd name="T51" fmla="*/ 368 h 565"/>
                    <a:gd name="T52" fmla="*/ 194 w 481"/>
                    <a:gd name="T53" fmla="*/ 324 h 565"/>
                    <a:gd name="T54" fmla="*/ 198 w 481"/>
                    <a:gd name="T55" fmla="*/ 318 h 565"/>
                    <a:gd name="T56" fmla="*/ 204 w 481"/>
                    <a:gd name="T57" fmla="*/ 318 h 565"/>
                    <a:gd name="T58" fmla="*/ 221 w 481"/>
                    <a:gd name="T59" fmla="*/ 327 h 565"/>
                    <a:gd name="T60" fmla="*/ 260 w 481"/>
                    <a:gd name="T61" fmla="*/ 327 h 565"/>
                    <a:gd name="T62" fmla="*/ 277 w 481"/>
                    <a:gd name="T63" fmla="*/ 318 h 565"/>
                    <a:gd name="T64" fmla="*/ 283 w 481"/>
                    <a:gd name="T65" fmla="*/ 318 h 565"/>
                    <a:gd name="T66" fmla="*/ 287 w 481"/>
                    <a:gd name="T67" fmla="*/ 324 h 565"/>
                    <a:gd name="T68" fmla="*/ 287 w 481"/>
                    <a:gd name="T69" fmla="*/ 368 h 565"/>
                    <a:gd name="T70" fmla="*/ 293 w 481"/>
                    <a:gd name="T71" fmla="*/ 307 h 565"/>
                    <a:gd name="T72" fmla="*/ 297 w 481"/>
                    <a:gd name="T73" fmla="*/ 301 h 565"/>
                    <a:gd name="T74" fmla="*/ 355 w 481"/>
                    <a:gd name="T75" fmla="*/ 263 h 565"/>
                    <a:gd name="T76" fmla="*/ 363 w 481"/>
                    <a:gd name="T77" fmla="*/ 262 h 565"/>
                    <a:gd name="T78" fmla="*/ 481 w 481"/>
                    <a:gd name="T79" fmla="*/ 443 h 565"/>
                    <a:gd name="T80" fmla="*/ 241 w 481"/>
                    <a:gd name="T81" fmla="*/ 273 h 565"/>
                    <a:gd name="T82" fmla="*/ 377 w 481"/>
                    <a:gd name="T83" fmla="*/ 137 h 565"/>
                    <a:gd name="T84" fmla="*/ 241 w 481"/>
                    <a:gd name="T85" fmla="*/ 0 h 565"/>
                    <a:gd name="T86" fmla="*/ 104 w 481"/>
                    <a:gd name="T87" fmla="*/ 137 h 565"/>
                    <a:gd name="T88" fmla="*/ 241 w 481"/>
                    <a:gd name="T89" fmla="*/ 273 h 5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81" h="565">
                      <a:moveTo>
                        <a:pt x="481" y="443"/>
                      </a:moveTo>
                      <a:cubicBezTo>
                        <a:pt x="481" y="445"/>
                        <a:pt x="480" y="447"/>
                        <a:pt x="479" y="449"/>
                      </a:cubicBezTo>
                      <a:cubicBezTo>
                        <a:pt x="424" y="515"/>
                        <a:pt x="351" y="556"/>
                        <a:pt x="274" y="565"/>
                      </a:cubicBezTo>
                      <a:cubicBezTo>
                        <a:pt x="274" y="565"/>
                        <a:pt x="274" y="565"/>
                        <a:pt x="273" y="565"/>
                      </a:cubicBezTo>
                      <a:cubicBezTo>
                        <a:pt x="272" y="565"/>
                        <a:pt x="270" y="564"/>
                        <a:pt x="269" y="563"/>
                      </a:cubicBezTo>
                      <a:cubicBezTo>
                        <a:pt x="267" y="562"/>
                        <a:pt x="267" y="560"/>
                        <a:pt x="267" y="558"/>
                      </a:cubicBezTo>
                      <a:lnTo>
                        <a:pt x="286" y="370"/>
                      </a:lnTo>
                      <a:cubicBezTo>
                        <a:pt x="286" y="372"/>
                        <a:pt x="285" y="374"/>
                        <a:pt x="283" y="375"/>
                      </a:cubicBezTo>
                      <a:cubicBezTo>
                        <a:pt x="282" y="375"/>
                        <a:pt x="281" y="376"/>
                        <a:pt x="280" y="376"/>
                      </a:cubicBezTo>
                      <a:cubicBezTo>
                        <a:pt x="279" y="376"/>
                        <a:pt x="278" y="375"/>
                        <a:pt x="277" y="375"/>
                      </a:cubicBezTo>
                      <a:lnTo>
                        <a:pt x="260" y="365"/>
                      </a:lnTo>
                      <a:cubicBezTo>
                        <a:pt x="250" y="375"/>
                        <a:pt x="231" y="375"/>
                        <a:pt x="222" y="365"/>
                      </a:cubicBezTo>
                      <a:lnTo>
                        <a:pt x="204" y="375"/>
                      </a:lnTo>
                      <a:cubicBezTo>
                        <a:pt x="202" y="376"/>
                        <a:pt x="200" y="376"/>
                        <a:pt x="198" y="375"/>
                      </a:cubicBezTo>
                      <a:cubicBezTo>
                        <a:pt x="196" y="374"/>
                        <a:pt x="195" y="372"/>
                        <a:pt x="195" y="370"/>
                      </a:cubicBezTo>
                      <a:lnTo>
                        <a:pt x="214" y="558"/>
                      </a:lnTo>
                      <a:cubicBezTo>
                        <a:pt x="214" y="560"/>
                        <a:pt x="214" y="562"/>
                        <a:pt x="212" y="563"/>
                      </a:cubicBezTo>
                      <a:cubicBezTo>
                        <a:pt x="211" y="564"/>
                        <a:pt x="209" y="565"/>
                        <a:pt x="208" y="565"/>
                      </a:cubicBezTo>
                      <a:cubicBezTo>
                        <a:pt x="207" y="565"/>
                        <a:pt x="207" y="565"/>
                        <a:pt x="207" y="565"/>
                      </a:cubicBezTo>
                      <a:cubicBezTo>
                        <a:pt x="130" y="556"/>
                        <a:pt x="57" y="514"/>
                        <a:pt x="2" y="449"/>
                      </a:cubicBezTo>
                      <a:cubicBezTo>
                        <a:pt x="1" y="447"/>
                        <a:pt x="0" y="445"/>
                        <a:pt x="0" y="443"/>
                      </a:cubicBezTo>
                      <a:cubicBezTo>
                        <a:pt x="13" y="363"/>
                        <a:pt x="55" y="299"/>
                        <a:pt x="118" y="262"/>
                      </a:cubicBezTo>
                      <a:cubicBezTo>
                        <a:pt x="121" y="260"/>
                        <a:pt x="124" y="261"/>
                        <a:pt x="126" y="263"/>
                      </a:cubicBezTo>
                      <a:cubicBezTo>
                        <a:pt x="142" y="280"/>
                        <a:pt x="162" y="293"/>
                        <a:pt x="184" y="301"/>
                      </a:cubicBezTo>
                      <a:cubicBezTo>
                        <a:pt x="186" y="302"/>
                        <a:pt x="188" y="304"/>
                        <a:pt x="188" y="307"/>
                      </a:cubicBezTo>
                      <a:lnTo>
                        <a:pt x="194" y="368"/>
                      </a:lnTo>
                      <a:lnTo>
                        <a:pt x="194" y="324"/>
                      </a:lnTo>
                      <a:cubicBezTo>
                        <a:pt x="194" y="321"/>
                        <a:pt x="196" y="319"/>
                        <a:pt x="198" y="318"/>
                      </a:cubicBezTo>
                      <a:cubicBezTo>
                        <a:pt x="200" y="317"/>
                        <a:pt x="202" y="317"/>
                        <a:pt x="204" y="318"/>
                      </a:cubicBezTo>
                      <a:lnTo>
                        <a:pt x="221" y="327"/>
                      </a:lnTo>
                      <a:cubicBezTo>
                        <a:pt x="231" y="317"/>
                        <a:pt x="250" y="317"/>
                        <a:pt x="260" y="327"/>
                      </a:cubicBezTo>
                      <a:lnTo>
                        <a:pt x="277" y="318"/>
                      </a:lnTo>
                      <a:cubicBezTo>
                        <a:pt x="279" y="317"/>
                        <a:pt x="281" y="317"/>
                        <a:pt x="283" y="318"/>
                      </a:cubicBezTo>
                      <a:cubicBezTo>
                        <a:pt x="285" y="319"/>
                        <a:pt x="287" y="321"/>
                        <a:pt x="287" y="324"/>
                      </a:cubicBezTo>
                      <a:lnTo>
                        <a:pt x="287" y="368"/>
                      </a:lnTo>
                      <a:lnTo>
                        <a:pt x="293" y="307"/>
                      </a:lnTo>
                      <a:cubicBezTo>
                        <a:pt x="293" y="304"/>
                        <a:pt x="295" y="302"/>
                        <a:pt x="297" y="301"/>
                      </a:cubicBezTo>
                      <a:cubicBezTo>
                        <a:pt x="319" y="293"/>
                        <a:pt x="339" y="280"/>
                        <a:pt x="355" y="263"/>
                      </a:cubicBezTo>
                      <a:cubicBezTo>
                        <a:pt x="357" y="261"/>
                        <a:pt x="360" y="260"/>
                        <a:pt x="363" y="262"/>
                      </a:cubicBezTo>
                      <a:cubicBezTo>
                        <a:pt x="427" y="299"/>
                        <a:pt x="468" y="363"/>
                        <a:pt x="481" y="443"/>
                      </a:cubicBezTo>
                      <a:close/>
                      <a:moveTo>
                        <a:pt x="241" y="273"/>
                      </a:moveTo>
                      <a:cubicBezTo>
                        <a:pt x="316" y="273"/>
                        <a:pt x="377" y="212"/>
                        <a:pt x="377" y="137"/>
                      </a:cubicBezTo>
                      <a:cubicBezTo>
                        <a:pt x="377" y="61"/>
                        <a:pt x="316" y="0"/>
                        <a:pt x="241" y="0"/>
                      </a:cubicBezTo>
                      <a:cubicBezTo>
                        <a:pt x="165" y="0"/>
                        <a:pt x="104" y="61"/>
                        <a:pt x="104" y="137"/>
                      </a:cubicBezTo>
                      <a:cubicBezTo>
                        <a:pt x="104" y="212"/>
                        <a:pt x="165" y="273"/>
                        <a:pt x="241" y="2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8" name="组合 14" descr="63e77456-22a8-4e34-b338-5130f7ffb3a2"/>
              <p:cNvGrpSpPr/>
              <p:nvPr/>
            </p:nvGrpSpPr>
            <p:grpSpPr>
              <a:xfrm>
                <a:off x="4346993" y="5450100"/>
                <a:ext cx="468000" cy="468000"/>
                <a:chOff x="4654839" y="5332352"/>
                <a:chExt cx="468000" cy="468000"/>
              </a:xfrm>
            </p:grpSpPr>
            <p:sp>
              <p:nvSpPr>
                <p:cNvPr id="1048667" name="椭圆 12" descr="50a2aec1-5fd9-4c38-b004-b5c1f1023e27"/>
                <p:cNvSpPr>
                  <a:spLocks noChangeAspect="1"/>
                </p:cNvSpPr>
                <p:nvPr/>
              </p:nvSpPr>
              <p:spPr>
                <a:xfrm>
                  <a:off x="4654839" y="5332352"/>
                  <a:ext cx="468000" cy="4680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1"/>
                </a:gradFill>
                <a:ln w="0">
                  <a:noFill/>
                </a:ln>
                <a:effectLst>
                  <a:outerShdw blurRad="254000" dist="1270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/>
                  <a:endParaRPr lang="zh-CN" altLang="en-US" dirty="0"/>
                </a:p>
              </p:txBody>
            </p:sp>
            <p:sp>
              <p:nvSpPr>
                <p:cNvPr id="1048668" name="任意多边形 13" descr="7c5995b1-2145-4902-8fa7-0417768e5173"/>
                <p:cNvSpPr>
                  <a:spLocks noChangeAspect="1"/>
                </p:cNvSpPr>
                <p:nvPr/>
              </p:nvSpPr>
              <p:spPr>
                <a:xfrm>
                  <a:off x="4789539" y="5461584"/>
                  <a:ext cx="198601" cy="209537"/>
                </a:xfrm>
                <a:custGeom>
                  <a:avLst/>
                  <a:gdLst>
                    <a:gd name="T0" fmla="*/ 4565 w 6846"/>
                    <a:gd name="T1" fmla="*/ 378 h 7224"/>
                    <a:gd name="T2" fmla="*/ 4565 w 6846"/>
                    <a:gd name="T3" fmla="*/ 6844 h 7224"/>
                    <a:gd name="T4" fmla="*/ 4453 w 6846"/>
                    <a:gd name="T5" fmla="*/ 7112 h 7224"/>
                    <a:gd name="T6" fmla="*/ 4185 w 6846"/>
                    <a:gd name="T7" fmla="*/ 7224 h 7224"/>
                    <a:gd name="T8" fmla="*/ 3918 w 6846"/>
                    <a:gd name="T9" fmla="*/ 7112 h 7224"/>
                    <a:gd name="T10" fmla="*/ 1937 w 6846"/>
                    <a:gd name="T11" fmla="*/ 5133 h 7224"/>
                    <a:gd name="T12" fmla="*/ 380 w 6846"/>
                    <a:gd name="T13" fmla="*/ 5133 h 7224"/>
                    <a:gd name="T14" fmla="*/ 113 w 6846"/>
                    <a:gd name="T15" fmla="*/ 5021 h 7224"/>
                    <a:gd name="T16" fmla="*/ 0 w 6846"/>
                    <a:gd name="T17" fmla="*/ 4753 h 7224"/>
                    <a:gd name="T18" fmla="*/ 0 w 6846"/>
                    <a:gd name="T19" fmla="*/ 2471 h 7224"/>
                    <a:gd name="T20" fmla="*/ 113 w 6846"/>
                    <a:gd name="T21" fmla="*/ 2203 h 7224"/>
                    <a:gd name="T22" fmla="*/ 380 w 6846"/>
                    <a:gd name="T23" fmla="*/ 2091 h 7224"/>
                    <a:gd name="T24" fmla="*/ 1937 w 6846"/>
                    <a:gd name="T25" fmla="*/ 2091 h 7224"/>
                    <a:gd name="T26" fmla="*/ 3916 w 6846"/>
                    <a:gd name="T27" fmla="*/ 112 h 7224"/>
                    <a:gd name="T28" fmla="*/ 4184 w 6846"/>
                    <a:gd name="T29" fmla="*/ 0 h 7224"/>
                    <a:gd name="T30" fmla="*/ 4451 w 6846"/>
                    <a:gd name="T31" fmla="*/ 112 h 7224"/>
                    <a:gd name="T32" fmla="*/ 4565 w 6846"/>
                    <a:gd name="T33" fmla="*/ 378 h 7224"/>
                    <a:gd name="T34" fmla="*/ 6594 w 6846"/>
                    <a:gd name="T35" fmla="*/ 2767 h 7224"/>
                    <a:gd name="T36" fmla="*/ 6846 w 6846"/>
                    <a:gd name="T37" fmla="*/ 3611 h 7224"/>
                    <a:gd name="T38" fmla="*/ 6594 w 6846"/>
                    <a:gd name="T39" fmla="*/ 4452 h 7224"/>
                    <a:gd name="T40" fmla="*/ 5925 w 6846"/>
                    <a:gd name="T41" fmla="*/ 5008 h 7224"/>
                    <a:gd name="T42" fmla="*/ 5776 w 6846"/>
                    <a:gd name="T43" fmla="*/ 5038 h 7224"/>
                    <a:gd name="T44" fmla="*/ 5509 w 6846"/>
                    <a:gd name="T45" fmla="*/ 4928 h 7224"/>
                    <a:gd name="T46" fmla="*/ 5396 w 6846"/>
                    <a:gd name="T47" fmla="*/ 4658 h 7224"/>
                    <a:gd name="T48" fmla="*/ 5468 w 6846"/>
                    <a:gd name="T49" fmla="*/ 4447 h 7224"/>
                    <a:gd name="T50" fmla="*/ 5640 w 6846"/>
                    <a:gd name="T51" fmla="*/ 4298 h 7224"/>
                    <a:gd name="T52" fmla="*/ 5843 w 6846"/>
                    <a:gd name="T53" fmla="*/ 4162 h 7224"/>
                    <a:gd name="T54" fmla="*/ 6015 w 6846"/>
                    <a:gd name="T55" fmla="*/ 3948 h 7224"/>
                    <a:gd name="T56" fmla="*/ 6086 w 6846"/>
                    <a:gd name="T57" fmla="*/ 3612 h 7224"/>
                    <a:gd name="T58" fmla="*/ 6015 w 6846"/>
                    <a:gd name="T59" fmla="*/ 3276 h 7224"/>
                    <a:gd name="T60" fmla="*/ 5843 w 6846"/>
                    <a:gd name="T61" fmla="*/ 3062 h 7224"/>
                    <a:gd name="T62" fmla="*/ 5640 w 6846"/>
                    <a:gd name="T63" fmla="*/ 2926 h 7224"/>
                    <a:gd name="T64" fmla="*/ 5468 w 6846"/>
                    <a:gd name="T65" fmla="*/ 2777 h 7224"/>
                    <a:gd name="T66" fmla="*/ 5396 w 6846"/>
                    <a:gd name="T67" fmla="*/ 2566 h 7224"/>
                    <a:gd name="T68" fmla="*/ 5509 w 6846"/>
                    <a:gd name="T69" fmla="*/ 2296 h 7224"/>
                    <a:gd name="T70" fmla="*/ 5776 w 6846"/>
                    <a:gd name="T71" fmla="*/ 2186 h 7224"/>
                    <a:gd name="T72" fmla="*/ 5925 w 6846"/>
                    <a:gd name="T73" fmla="*/ 2216 h 7224"/>
                    <a:gd name="T74" fmla="*/ 6594 w 6846"/>
                    <a:gd name="T75" fmla="*/ 2767 h 7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846" h="7224">
                      <a:moveTo>
                        <a:pt x="4565" y="378"/>
                      </a:moveTo>
                      <a:lnTo>
                        <a:pt x="4565" y="6844"/>
                      </a:lnTo>
                      <a:cubicBezTo>
                        <a:pt x="4565" y="6947"/>
                        <a:pt x="4528" y="7037"/>
                        <a:pt x="4453" y="7112"/>
                      </a:cubicBezTo>
                      <a:cubicBezTo>
                        <a:pt x="4378" y="7187"/>
                        <a:pt x="4288" y="7224"/>
                        <a:pt x="4185" y="7224"/>
                      </a:cubicBezTo>
                      <a:cubicBezTo>
                        <a:pt x="4083" y="7224"/>
                        <a:pt x="3993" y="7187"/>
                        <a:pt x="3918" y="7112"/>
                      </a:cubicBezTo>
                      <a:lnTo>
                        <a:pt x="1937" y="5133"/>
                      </a:lnTo>
                      <a:lnTo>
                        <a:pt x="380" y="5133"/>
                      </a:lnTo>
                      <a:cubicBezTo>
                        <a:pt x="278" y="5133"/>
                        <a:pt x="188" y="5096"/>
                        <a:pt x="113" y="5021"/>
                      </a:cubicBezTo>
                      <a:cubicBezTo>
                        <a:pt x="38" y="4946"/>
                        <a:pt x="0" y="4857"/>
                        <a:pt x="0" y="4753"/>
                      </a:cubicBezTo>
                      <a:lnTo>
                        <a:pt x="0" y="2471"/>
                      </a:lnTo>
                      <a:cubicBezTo>
                        <a:pt x="0" y="2368"/>
                        <a:pt x="38" y="2278"/>
                        <a:pt x="113" y="2203"/>
                      </a:cubicBezTo>
                      <a:cubicBezTo>
                        <a:pt x="188" y="2128"/>
                        <a:pt x="276" y="2091"/>
                        <a:pt x="380" y="2091"/>
                      </a:cubicBezTo>
                      <a:lnTo>
                        <a:pt x="1937" y="2091"/>
                      </a:lnTo>
                      <a:lnTo>
                        <a:pt x="3916" y="112"/>
                      </a:lnTo>
                      <a:cubicBezTo>
                        <a:pt x="3991" y="37"/>
                        <a:pt x="4080" y="0"/>
                        <a:pt x="4184" y="0"/>
                      </a:cubicBezTo>
                      <a:cubicBezTo>
                        <a:pt x="4286" y="0"/>
                        <a:pt x="4376" y="37"/>
                        <a:pt x="4451" y="112"/>
                      </a:cubicBezTo>
                      <a:cubicBezTo>
                        <a:pt x="4528" y="186"/>
                        <a:pt x="4565" y="275"/>
                        <a:pt x="4565" y="378"/>
                      </a:cubicBezTo>
                      <a:close/>
                      <a:moveTo>
                        <a:pt x="6594" y="2767"/>
                      </a:moveTo>
                      <a:cubicBezTo>
                        <a:pt x="6763" y="3028"/>
                        <a:pt x="6846" y="3309"/>
                        <a:pt x="6846" y="3611"/>
                      </a:cubicBezTo>
                      <a:cubicBezTo>
                        <a:pt x="6846" y="3912"/>
                        <a:pt x="6763" y="4192"/>
                        <a:pt x="6594" y="4452"/>
                      </a:cubicBezTo>
                      <a:cubicBezTo>
                        <a:pt x="6425" y="4712"/>
                        <a:pt x="6203" y="4897"/>
                        <a:pt x="5925" y="5008"/>
                      </a:cubicBezTo>
                      <a:cubicBezTo>
                        <a:pt x="5885" y="5028"/>
                        <a:pt x="5836" y="5038"/>
                        <a:pt x="5776" y="5038"/>
                      </a:cubicBezTo>
                      <a:cubicBezTo>
                        <a:pt x="5674" y="5038"/>
                        <a:pt x="5584" y="5002"/>
                        <a:pt x="5509" y="4928"/>
                      </a:cubicBezTo>
                      <a:cubicBezTo>
                        <a:pt x="5434" y="4855"/>
                        <a:pt x="5396" y="4764"/>
                        <a:pt x="5396" y="4658"/>
                      </a:cubicBezTo>
                      <a:cubicBezTo>
                        <a:pt x="5396" y="4574"/>
                        <a:pt x="5420" y="4505"/>
                        <a:pt x="5468" y="4447"/>
                      </a:cubicBezTo>
                      <a:cubicBezTo>
                        <a:pt x="5515" y="4389"/>
                        <a:pt x="5573" y="4339"/>
                        <a:pt x="5640" y="4298"/>
                      </a:cubicBezTo>
                      <a:cubicBezTo>
                        <a:pt x="5708" y="4257"/>
                        <a:pt x="5775" y="4211"/>
                        <a:pt x="5843" y="4162"/>
                      </a:cubicBezTo>
                      <a:cubicBezTo>
                        <a:pt x="5910" y="4112"/>
                        <a:pt x="5968" y="4041"/>
                        <a:pt x="6015" y="3948"/>
                      </a:cubicBezTo>
                      <a:cubicBezTo>
                        <a:pt x="6063" y="3856"/>
                        <a:pt x="6086" y="3743"/>
                        <a:pt x="6086" y="3612"/>
                      </a:cubicBezTo>
                      <a:cubicBezTo>
                        <a:pt x="6086" y="3481"/>
                        <a:pt x="6063" y="3370"/>
                        <a:pt x="6015" y="3276"/>
                      </a:cubicBezTo>
                      <a:cubicBezTo>
                        <a:pt x="5968" y="3183"/>
                        <a:pt x="5910" y="3112"/>
                        <a:pt x="5843" y="3062"/>
                      </a:cubicBezTo>
                      <a:cubicBezTo>
                        <a:pt x="5775" y="3012"/>
                        <a:pt x="5708" y="2967"/>
                        <a:pt x="5640" y="2926"/>
                      </a:cubicBezTo>
                      <a:cubicBezTo>
                        <a:pt x="5572" y="2885"/>
                        <a:pt x="5515" y="2835"/>
                        <a:pt x="5468" y="2777"/>
                      </a:cubicBezTo>
                      <a:cubicBezTo>
                        <a:pt x="5420" y="2720"/>
                        <a:pt x="5396" y="2650"/>
                        <a:pt x="5396" y="2566"/>
                      </a:cubicBezTo>
                      <a:cubicBezTo>
                        <a:pt x="5396" y="2458"/>
                        <a:pt x="5434" y="2368"/>
                        <a:pt x="5509" y="2296"/>
                      </a:cubicBezTo>
                      <a:cubicBezTo>
                        <a:pt x="5584" y="2222"/>
                        <a:pt x="5673" y="2186"/>
                        <a:pt x="5776" y="2186"/>
                      </a:cubicBezTo>
                      <a:cubicBezTo>
                        <a:pt x="5836" y="2186"/>
                        <a:pt x="5885" y="2196"/>
                        <a:pt x="5925" y="2216"/>
                      </a:cubicBezTo>
                      <a:cubicBezTo>
                        <a:pt x="6203" y="2322"/>
                        <a:pt x="6426" y="2506"/>
                        <a:pt x="6594" y="27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048669" name="标题 4" descr="5f386afb-042a-4ac8-96d3-bf7ef8cf26ed"/>
          <p:cNvSpPr>
            <a:spLocks noGrp="1"/>
          </p:cNvSpPr>
          <p:nvPr>
            <p:ph type="ctrTitle" hasCustomPrompt="1"/>
          </p:nvPr>
        </p:nvSpPr>
        <p:spPr>
          <a:xfrm>
            <a:off x="660401" y="1028699"/>
            <a:ext cx="5940000" cy="2584913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670" name="副标题 8" descr="341d43df-3cd1-44ab-8f60-cebd31a1effe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1" y="3742844"/>
            <a:ext cx="5940000" cy="900000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/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400" strike="noStrike" spc="3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zh-CN" altLang="en-US" dirty="0"/>
              <a:t>Click to add subtitle</a:t>
            </a:r>
            <a:endParaRPr lang="en-US" dirty="0"/>
          </a:p>
        </p:txBody>
      </p:sp>
      <p:sp>
        <p:nvSpPr>
          <p:cNvPr id="1048671" name="文本占位符 3" descr="233808ba-c0a8-406a-8acf-37e4ab3cb1d3"/>
          <p:cNvSpPr>
            <a:spLocks noGrp="1"/>
          </p:cNvSpPr>
          <p:nvPr>
            <p:ph type="body" sz="quarter" idx="13" hasCustomPrompt="1"/>
          </p:nvPr>
        </p:nvSpPr>
        <p:spPr>
          <a:xfrm>
            <a:off x="1538337" y="5324100"/>
            <a:ext cx="2520000" cy="72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Presenter name</a:t>
            </a:r>
            <a:endParaRPr lang="en-US" dirty="0"/>
          </a:p>
        </p:txBody>
      </p:sp>
      <p:sp>
        <p:nvSpPr>
          <p:cNvPr id="1048672" name="文本占位符 6" descr="722cd107-859d-43f0-bc97-8398159e2379"/>
          <p:cNvSpPr>
            <a:spLocks noGrp="1"/>
          </p:cNvSpPr>
          <p:nvPr>
            <p:ph type="body" sz="quarter" idx="14" hasCustomPrompt="1"/>
          </p:nvPr>
        </p:nvSpPr>
        <p:spPr>
          <a:xfrm>
            <a:off x="4905779" y="5324100"/>
            <a:ext cx="2520000" cy="72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20XX.XX.XX</a:t>
            </a:r>
            <a:endParaRPr lang="en-US" dirty="0"/>
          </a:p>
        </p:txBody>
      </p:sp>
      <p:pic>
        <p:nvPicPr>
          <p:cNvPr id="2097170" name="图片 2" descr="8eb314b4-a6ec-45aa-838d-edd1963be30d"/>
          <p:cNvPicPr>
            <a:picLocks noChangeAspect="1"/>
          </p:cNvPicPr>
          <p:nvPr/>
        </p:nvPicPr>
        <p:blipFill>
          <a:blip r:embed="rId2"/>
          <a:srcRect l="15316" t="16747" r="13148" b="13824"/>
          <a:stretch>
            <a:fillRect/>
          </a:stretch>
        </p:blipFill>
        <p:spPr>
          <a:xfrm>
            <a:off x="6994893" y="1235143"/>
            <a:ext cx="5167607" cy="5015401"/>
          </a:xfrm>
          <a:prstGeom prst="rect">
            <a:avLst/>
          </a:prstGeom>
        </p:spPr>
      </p:pic>
      <p:cxnSp>
        <p:nvCxnSpPr>
          <p:cNvPr id="3145733" name="直接连接符 5" descr="e7978462-eed2-49d3-82b4-76ce9c73d3c0"/>
          <p:cNvCxnSpPr/>
          <p:nvPr>
            <p:custDataLst>
              <p:tags r:id="rId3"/>
            </p:custDataLst>
          </p:nvPr>
        </p:nvCxnSpPr>
        <p:spPr>
          <a:xfrm rot="5400000">
            <a:off x="11362340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34" name="直接连接符 7" descr="2828706a-b553-4bea-9238-2a29d7e7359b"/>
          <p:cNvCxnSpPr/>
          <p:nvPr>
            <p:custDataLst>
              <p:tags r:id="rId4"/>
            </p:custDataLst>
          </p:nvPr>
        </p:nvCxnSpPr>
        <p:spPr>
          <a:xfrm rot="5400000">
            <a:off x="11230577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35" name="直接连接符 16" descr="6d2c75e6-8dbe-4f16-a274-daa304932278"/>
          <p:cNvCxnSpPr/>
          <p:nvPr>
            <p:custDataLst>
              <p:tags r:id="rId5"/>
            </p:custDataLst>
          </p:nvPr>
        </p:nvCxnSpPr>
        <p:spPr>
          <a:xfrm rot="5400000">
            <a:off x="11098815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69" name="组合 17" descr="b4f1ea4d-eac0-4ec2-b532-e4c99e8e732a"/>
          <p:cNvGrpSpPr/>
          <p:nvPr/>
        </p:nvGrpSpPr>
        <p:grpSpPr>
          <a:xfrm rot="5400000">
            <a:off x="10207910" y="-21982"/>
            <a:ext cx="254635" cy="1524635"/>
            <a:chOff x="18061" y="4783"/>
            <a:chExt cx="800" cy="476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8673" name="十字星 18" descr="e251d85e-8941-4369-b691-1af28538c013"/>
            <p:cNvSpPr/>
            <p:nvPr>
              <p:custDataLst>
                <p:tags r:id="rId6"/>
              </p:custDataLst>
            </p:nvPr>
          </p:nvSpPr>
          <p:spPr>
            <a:xfrm>
              <a:off x="18061" y="478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74" name="十字星 19" descr="4f25042e-7367-46ab-be7d-ca77fe341194"/>
            <p:cNvSpPr/>
            <p:nvPr>
              <p:custDataLst>
                <p:tags r:id="rId7"/>
              </p:custDataLst>
            </p:nvPr>
          </p:nvSpPr>
          <p:spPr>
            <a:xfrm>
              <a:off x="18061" y="577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75" name="十字星 20" descr="9d6a4f30-fc94-4d33-b8da-95d1dedbfb2e"/>
            <p:cNvSpPr/>
            <p:nvPr>
              <p:custDataLst>
                <p:tags r:id="rId8"/>
              </p:custDataLst>
            </p:nvPr>
          </p:nvSpPr>
          <p:spPr>
            <a:xfrm>
              <a:off x="18061" y="676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76" name="十字星 22" descr="80be9a27-3333-4bfb-86b4-887859fb09b0"/>
            <p:cNvSpPr/>
            <p:nvPr>
              <p:custDataLst>
                <p:tags r:id="rId9"/>
              </p:custDataLst>
            </p:nvPr>
          </p:nvSpPr>
          <p:spPr>
            <a:xfrm>
              <a:off x="18061" y="775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77" name="十字星 23" descr="7944f3fb-0232-4a52-999e-f74b8d460069"/>
            <p:cNvSpPr/>
            <p:nvPr>
              <p:custDataLst>
                <p:tags r:id="rId10"/>
              </p:custDataLst>
            </p:nvPr>
          </p:nvSpPr>
          <p:spPr>
            <a:xfrm>
              <a:off x="18061" y="874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标题 1" descr="dc403411-fd06-4643-b323-26c57a502747"/>
          <p:cNvSpPr>
            <a:spLocks noGrp="1"/>
          </p:cNvSpPr>
          <p:nvPr>
            <p:ph type="title" hasCustomPrompt="1"/>
          </p:nvPr>
        </p:nvSpPr>
        <p:spPr/>
        <p:txBody>
          <a:bodyPr/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968" name="内容占位符 2" descr="a7b44849-42f6-4b1e-8102-d3b61ca54471"/>
          <p:cNvSpPr>
            <a:spLocks noGrp="1"/>
          </p:cNvSpPr>
          <p:nvPr>
            <p:ph idx="1" hasCustomPrompt="1"/>
          </p:nvPr>
        </p:nvSpPr>
        <p:spPr/>
        <p:txBody>
          <a:bodyPr/>
          <a:p>
            <a:pPr lvl="0"/>
            <a:r>
              <a:rPr lang="zh-CN" altLang="en-US" dirty="0"/>
              <a:t>Click to add text</a:t>
            </a:r>
            <a:endParaRPr lang="en-US" dirty="0"/>
          </a:p>
          <a:p>
            <a:pPr lvl="1"/>
            <a:r>
              <a:rPr lang="zh-CN" altLang="en-US" dirty="0"/>
              <a:t>Second level</a:t>
            </a:r>
            <a:endParaRPr lang="en-US" dirty="0"/>
          </a:p>
          <a:p>
            <a:pPr lvl="2"/>
            <a:r>
              <a:rPr lang="zh-CN" altLang="en-US" dirty="0"/>
              <a:t>Third level</a:t>
            </a:r>
            <a:endParaRPr lang="en-US" dirty="0"/>
          </a:p>
          <a:p>
            <a:pPr lvl="3"/>
            <a:r>
              <a:rPr lang="zh-CN" altLang="en-US" dirty="0"/>
              <a:t>Fourth level</a:t>
            </a:r>
            <a:endParaRPr lang="en-US" dirty="0"/>
          </a:p>
          <a:p>
            <a:pPr lvl="4"/>
            <a:r>
              <a:rPr lang="zh-CN" altLang="en-US" dirty="0"/>
              <a:t>Fifth level</a:t>
            </a:r>
            <a:endParaRPr lang="en-US" dirty="0"/>
          </a:p>
        </p:txBody>
      </p:sp>
      <p:sp>
        <p:nvSpPr>
          <p:cNvPr id="1048969" name="日期占位符 3" descr="011bc9ba-63a0-47e5-9084-6d26b87b4a2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70" name="页脚占位符 4" descr="4bbc5ee5-7d7b-4c75-9eca-4c2581c9f66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1048971" name="灯片编号占位符 5" descr="57f558a9-fc06-41f0-9ff4-ed0b1df3418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Agenda">
  <p:cSld name="Agenda">
    <p:spTree>
      <p:nvGrpSpPr>
        <p:cNvPr id="1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组合 52" descr="20507c14-6e64-49c3-be82-34cc7df0ce65"/>
          <p:cNvGrpSpPr/>
          <p:nvPr/>
        </p:nvGrpSpPr>
        <p:grpSpPr>
          <a:xfrm>
            <a:off x="-2" y="0"/>
            <a:ext cx="12192002" cy="6857999"/>
            <a:chOff x="-2" y="0"/>
            <a:chExt cx="12192002" cy="6857999"/>
          </a:xfrm>
        </p:grpSpPr>
        <p:grpSp>
          <p:nvGrpSpPr>
            <p:cNvPr id="175" name="组合 16" descr="6e06d635-753f-426f-9cf0-c80916cada5b"/>
            <p:cNvGrpSpPr/>
            <p:nvPr/>
          </p:nvGrpSpPr>
          <p:grpSpPr>
            <a:xfrm>
              <a:off x="-2" y="0"/>
              <a:ext cx="12192002" cy="6857999"/>
              <a:chOff x="-2" y="0"/>
              <a:chExt cx="12192002" cy="6857999"/>
            </a:xfrm>
          </p:grpSpPr>
          <p:sp>
            <p:nvSpPr>
              <p:cNvPr id="1048972" name="矩形 48" descr="e4ea35bf-39f0-4d65-898f-19b80478ce59"/>
              <p:cNvSpPr/>
              <p:nvPr/>
            </p:nvSpPr>
            <p:spPr>
              <a:xfrm>
                <a:off x="-1" y="0"/>
                <a:ext cx="12192001" cy="6857999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973" name="矩形 49" descr="be3dd6a1-dc62-4360-a770-e6b68936cfee"/>
              <p:cNvSpPr/>
              <p:nvPr/>
            </p:nvSpPr>
            <p:spPr>
              <a:xfrm flipH="1">
                <a:off x="-2" y="0"/>
                <a:ext cx="9360000" cy="6857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20000"/>
                    </a:schemeClr>
                  </a:gs>
                  <a:gs pos="5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048974" name="矩形 50" descr="3e6d5be2-18d0-42a3-a3e0-cf6fafbf0a92"/>
              <p:cNvSpPr/>
              <p:nvPr/>
            </p:nvSpPr>
            <p:spPr>
              <a:xfrm flipH="1" flipV="1">
                <a:off x="2472000" y="0"/>
                <a:ext cx="9720000" cy="6857998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3">
                      <a:alpha val="30000"/>
                    </a:schemeClr>
                  </a:gs>
                  <a:gs pos="8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048975" name="圆角矩形 51" descr="5ef55413-f375-4d3e-b728-7c38c90dcbd4"/>
            <p:cNvSpPr/>
            <p:nvPr/>
          </p:nvSpPr>
          <p:spPr>
            <a:xfrm>
              <a:off x="660399" y="819000"/>
              <a:ext cx="6660000" cy="5220000"/>
            </a:xfrm>
            <a:prstGeom prst="roundRect">
              <a:avLst>
                <a:gd name="adj" fmla="val 3323"/>
              </a:avLst>
            </a:prstGeom>
            <a:solidFill>
              <a:schemeClr val="bg1"/>
            </a:solidFill>
            <a:ln w="12700" cap="rnd">
              <a:solidFill>
                <a:schemeClr val="bg1"/>
              </a:solidFill>
              <a:prstDash val="solid"/>
              <a:round/>
            </a:ln>
            <a:effectLst>
              <a:outerShdw blurRad="254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p>
              <a:pPr lvl="0" algn="ctr"/>
              <a:endParaRPr lang="zh-CN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1048976" name="标题 1" descr="843145bf-c71d-4649-94ab-f072db161c7c"/>
          <p:cNvSpPr>
            <a:spLocks noGrp="1"/>
          </p:cNvSpPr>
          <p:nvPr>
            <p:ph type="title" hasCustomPrompt="1"/>
          </p:nvPr>
        </p:nvSpPr>
        <p:spPr>
          <a:xfrm>
            <a:off x="7770399" y="1028700"/>
            <a:ext cx="3761202" cy="1348204"/>
          </a:xfrm>
          <a:prstGeom prst="rect">
            <a:avLst/>
          </a:prstGeom>
          <a:noFill/>
        </p:spPr>
        <p:txBody>
          <a:bodyPr anchor="t" anchorCtr="0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Agenda</a:t>
            </a:r>
            <a:endParaRPr lang="en-US" dirty="0"/>
          </a:p>
        </p:txBody>
      </p:sp>
      <p:sp>
        <p:nvSpPr>
          <p:cNvPr id="1048977" name="内容占位符 2" descr="47dfadd3-2add-431d-a82c-f043b514bb78"/>
          <p:cNvSpPr>
            <a:spLocks noGrp="1"/>
          </p:cNvSpPr>
          <p:nvPr>
            <p:ph sz="quarter" idx="1" hasCustomPrompt="1"/>
          </p:nvPr>
        </p:nvSpPr>
        <p:spPr>
          <a:xfrm>
            <a:off x="1110399" y="1179000"/>
            <a:ext cx="5760000" cy="4500000"/>
          </a:xfrm>
        </p:spPr>
        <p:txBody>
          <a:bodyPr numCol="1"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000"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 sz="1800"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zh-CN" altLang="en-US" dirty="0"/>
              <a:t>Click to add text</a:t>
            </a:r>
            <a:endParaRPr lang="en-US" dirty="0"/>
          </a:p>
          <a:p>
            <a:pPr lvl="1"/>
            <a:r>
              <a:rPr lang="zh-CN" altLang="en-US" dirty="0"/>
              <a:t>Second level</a:t>
            </a:r>
            <a:endParaRPr lang="en-US" dirty="0"/>
          </a:p>
          <a:p>
            <a:pPr lvl="2"/>
            <a:r>
              <a:rPr lang="zh-CN" altLang="en-US" dirty="0"/>
              <a:t>Third level</a:t>
            </a:r>
            <a:endParaRPr lang="en-US" dirty="0"/>
          </a:p>
          <a:p>
            <a:pPr lvl="3"/>
            <a:r>
              <a:rPr lang="zh-CN" altLang="en-US" dirty="0"/>
              <a:t>Fourth level</a:t>
            </a:r>
            <a:endParaRPr lang="en-US" dirty="0"/>
          </a:p>
          <a:p>
            <a:pPr lvl="4"/>
            <a:r>
              <a:rPr lang="zh-CN" altLang="en-US" dirty="0"/>
              <a:t>Fifth level</a:t>
            </a:r>
            <a:endParaRPr lang="en-US" dirty="0"/>
          </a:p>
        </p:txBody>
      </p:sp>
      <p:sp>
        <p:nvSpPr>
          <p:cNvPr id="1048978" name="日期占位符 3" descr="4230c681-b48a-4044-b0a6-fa5e488082f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979" name="页脚占位符 4" descr="05bb95c3-e808-4a66-bb25-a2e4e416970b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980" name="灯片编号占位符 5" descr="db19626a-17af-4bf9-8c13-7704d9b539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E8E8E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 dirty="0"/>
          </a:p>
        </p:txBody>
      </p:sp>
      <p:pic>
        <p:nvPicPr>
          <p:cNvPr id="2097203" name="图片 6" descr="d2c333af-20d1-4048-9f16-2a2fbd070473"/>
          <p:cNvPicPr>
            <a:picLocks noChangeAspect="1"/>
          </p:cNvPicPr>
          <p:nvPr/>
        </p:nvPicPr>
        <p:blipFill>
          <a:blip r:embed="rId2"/>
          <a:srcRect l="15316" t="16747" r="13148" b="13824"/>
          <a:stretch>
            <a:fillRect/>
          </a:stretch>
        </p:blipFill>
        <p:spPr>
          <a:xfrm>
            <a:off x="7619747" y="2533650"/>
            <a:ext cx="3838521" cy="37254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matchingName="Section Header">
  <p:cSld name="Section Header">
    <p:bg>
      <p:bgPr>
        <a:solidFill>
          <a:schemeClr val="bg1"/>
        </a:soli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10" descr="617a62eb-8d02-4ce0-a0e5-f882a44b1f27"/>
          <p:cNvGrpSpPr/>
          <p:nvPr/>
        </p:nvGrpSpPr>
        <p:grpSpPr>
          <a:xfrm>
            <a:off x="-2" y="0"/>
            <a:ext cx="12192002" cy="6857999"/>
            <a:chOff x="-2" y="0"/>
            <a:chExt cx="12192002" cy="6857999"/>
          </a:xfrm>
        </p:grpSpPr>
        <p:sp>
          <p:nvSpPr>
            <p:cNvPr id="1048590" name="矩形 21" descr="f0502869-238c-4304-8b35-2a4921bb6f72"/>
            <p:cNvSpPr/>
            <p:nvPr/>
          </p:nvSpPr>
          <p:spPr>
            <a:xfrm>
              <a:off x="-1" y="0"/>
              <a:ext cx="12192001" cy="6857999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8591" name="矩形 22" descr="e3496142-632b-4ce7-8747-6f4686f97afe"/>
            <p:cNvSpPr/>
            <p:nvPr/>
          </p:nvSpPr>
          <p:spPr>
            <a:xfrm flipH="1">
              <a:off x="-2" y="0"/>
              <a:ext cx="9360000" cy="68579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50000">
                  <a:schemeClr val="accent1">
                    <a:lumMod val="20000"/>
                    <a:lumOff val="80000"/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48592" name="矩形 23" descr="d9828892-3618-45e8-ac39-be4ca70d5848"/>
            <p:cNvSpPr/>
            <p:nvPr/>
          </p:nvSpPr>
          <p:spPr>
            <a:xfrm flipH="1" flipV="1">
              <a:off x="2472000" y="0"/>
              <a:ext cx="9720000" cy="6857998"/>
            </a:xfrm>
            <a:prstGeom prst="rect">
              <a:avLst/>
            </a:prstGeom>
            <a:gradFill flip="none" rotWithShape="1">
              <a:gsLst>
                <a:gs pos="10000">
                  <a:schemeClr val="accent3">
                    <a:alpha val="30000"/>
                  </a:schemeClr>
                </a:gs>
                <a:gs pos="80000">
                  <a:schemeClr val="accent3">
                    <a:lumMod val="20000"/>
                    <a:lumOff val="8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48593" name="标题 4" descr="5e2131e2-4f6a-44f3-82d4-90c0b955726f"/>
          <p:cNvSpPr>
            <a:spLocks noGrp="1"/>
          </p:cNvSpPr>
          <p:nvPr>
            <p:ph type="title" hasCustomPrompt="1"/>
          </p:nvPr>
        </p:nvSpPr>
        <p:spPr>
          <a:xfrm>
            <a:off x="5758900" y="1879700"/>
            <a:ext cx="5760000" cy="17469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/>
            </a:lvl1pPr>
          </a:lstStyle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594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>
          <a:xfrm>
            <a:off x="5758900" y="3662817"/>
            <a:ext cx="5760000" cy="218989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buFont typeface="+mj-lt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CN" altLang="en-US" dirty="0"/>
              <a:t>Click to add text</a:t>
            </a:r>
            <a:endParaRPr lang="en-US" dirty="0"/>
          </a:p>
        </p:txBody>
      </p:sp>
      <p:sp>
        <p:nvSpPr>
          <p:cNvPr id="1048595" name="日期占位符 3" descr="134e694b-5911-46ac-8808-7e6bf6ef03ea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1048596" name="页脚占位符 5" descr="18805d9a-6dbc-4c18-966e-52ebfd80605c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altLang="zh-CN" dirty="0"/>
              <a:t>iSlide</a:t>
            </a:r>
            <a:endParaRPr lang="zh-CN" altLang="en-US" dirty="0"/>
          </a:p>
        </p:txBody>
      </p:sp>
      <p:sp>
        <p:nvSpPr>
          <p:cNvPr id="1048597" name="灯片编号占位符 7" descr="1ea3e7b3-ed8c-4258-9f72-98d20a68fb2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pic>
        <p:nvPicPr>
          <p:cNvPr id="2097157" name="图片 1" descr="d855fa62-89c8-49e8-a970-ee4600e0737e"/>
          <p:cNvPicPr>
            <a:picLocks noChangeAspect="1"/>
          </p:cNvPicPr>
          <p:nvPr/>
        </p:nvPicPr>
        <p:blipFill>
          <a:blip r:embed="rId2"/>
          <a:srcRect l="15316" t="16747" r="13148" b="13824"/>
          <a:stretch>
            <a:fillRect/>
          </a:stretch>
        </p:blipFill>
        <p:spPr>
          <a:xfrm>
            <a:off x="210314" y="952889"/>
            <a:ext cx="5410632" cy="5251268"/>
          </a:xfrm>
          <a:prstGeom prst="rect">
            <a:avLst/>
          </a:prstGeom>
        </p:spPr>
      </p:pic>
      <p:cxnSp>
        <p:nvCxnSpPr>
          <p:cNvPr id="3145728" name="直接连接符 2" descr="1a26d567-37c6-4098-92cb-2cd18f702a23"/>
          <p:cNvCxnSpPr/>
          <p:nvPr>
            <p:custDataLst>
              <p:tags r:id="rId3"/>
            </p:custDataLst>
          </p:nvPr>
        </p:nvCxnSpPr>
        <p:spPr>
          <a:xfrm rot="5400000">
            <a:off x="11362340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29" name="直接连接符 6" descr="ca60134c-0502-469c-bb95-814c4ff91107"/>
          <p:cNvCxnSpPr/>
          <p:nvPr>
            <p:custDataLst>
              <p:tags r:id="rId4"/>
            </p:custDataLst>
          </p:nvPr>
        </p:nvCxnSpPr>
        <p:spPr>
          <a:xfrm rot="5400000">
            <a:off x="11230577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30" name="直接连接符 8" descr="098752ab-d4e2-4357-a3c2-c4d2f88b04cf"/>
          <p:cNvCxnSpPr/>
          <p:nvPr>
            <p:custDataLst>
              <p:tags r:id="rId5"/>
            </p:custDataLst>
          </p:nvPr>
        </p:nvCxnSpPr>
        <p:spPr>
          <a:xfrm rot="5400000">
            <a:off x="11098815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0" name="组合 9" descr="59f9eb19-a9d3-4017-9fff-29bda54f5b71"/>
          <p:cNvGrpSpPr/>
          <p:nvPr/>
        </p:nvGrpSpPr>
        <p:grpSpPr>
          <a:xfrm rot="5400000">
            <a:off x="10207910" y="-21982"/>
            <a:ext cx="254635" cy="1524635"/>
            <a:chOff x="18061" y="4783"/>
            <a:chExt cx="800" cy="476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8598" name="十字星 11" descr="4c2e0855-086c-4c70-933a-b6189447c069"/>
            <p:cNvSpPr/>
            <p:nvPr>
              <p:custDataLst>
                <p:tags r:id="rId6"/>
              </p:custDataLst>
            </p:nvPr>
          </p:nvSpPr>
          <p:spPr>
            <a:xfrm>
              <a:off x="18061" y="478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599" name="十字星 12" descr="6a8356ab-0b9b-419e-af34-bf4e485716f3"/>
            <p:cNvSpPr/>
            <p:nvPr>
              <p:custDataLst>
                <p:tags r:id="rId7"/>
              </p:custDataLst>
            </p:nvPr>
          </p:nvSpPr>
          <p:spPr>
            <a:xfrm>
              <a:off x="18061" y="577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00" name="十字星 14" descr="1a6cc016-2c8c-480c-a432-8e8396070f12"/>
            <p:cNvSpPr/>
            <p:nvPr>
              <p:custDataLst>
                <p:tags r:id="rId8"/>
              </p:custDataLst>
            </p:nvPr>
          </p:nvSpPr>
          <p:spPr>
            <a:xfrm>
              <a:off x="18061" y="676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01" name="十字星 15" descr="6322c986-9cba-4923-b1b0-b69b05ecbc99"/>
            <p:cNvSpPr/>
            <p:nvPr>
              <p:custDataLst>
                <p:tags r:id="rId9"/>
              </p:custDataLst>
            </p:nvPr>
          </p:nvSpPr>
          <p:spPr>
            <a:xfrm>
              <a:off x="18061" y="775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602" name="十字星 16" descr="e20bc8cc-7f65-4e86-82bb-d1c7df3dfe1c"/>
            <p:cNvSpPr/>
            <p:nvPr>
              <p:custDataLst>
                <p:tags r:id="rId10"/>
              </p:custDataLst>
            </p:nvPr>
          </p:nvSpPr>
          <p:spPr>
            <a:xfrm>
              <a:off x="18061" y="874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/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585" name="日期占位符 2" descr="89ebedf3-a698-4bd8-87bd-af17ed42840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586" name="页脚占位符 3" descr="3b65d601-c222-4777-8b45-0d9514ef67df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1048587" name="灯片编号占位符 4" descr="4968c8c6-4181-4fe2-a5b2-97728112228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4" name="日期占位符 1" descr="bbf7bffe-6f0f-419f-9f2d-c57e43d75e8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en-US"/>
          </a:p>
        </p:txBody>
      </p:sp>
      <p:sp>
        <p:nvSpPr>
          <p:cNvPr id="1048965" name="页脚占位符 2" descr="f7c9f40f-1ca0-4794-ac63-ce6c3976d4c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1048966" name="灯片编号占位符 3" descr="2659f8a9-bfd1-4cd1-ae07-9b776380669e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matchingName="Closing">
  <p:cSld name="Closing">
    <p:spTree>
      <p:nvGrpSpPr>
        <p:cNvPr id="1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组合 28" descr="dd1bf2fc-dfba-4608-ba6c-e15feb279795"/>
          <p:cNvGrpSpPr/>
          <p:nvPr/>
        </p:nvGrpSpPr>
        <p:grpSpPr>
          <a:xfrm>
            <a:off x="-2" y="0"/>
            <a:ext cx="12192002" cy="6857999"/>
            <a:chOff x="-2" y="0"/>
            <a:chExt cx="12192002" cy="6857999"/>
          </a:xfrm>
        </p:grpSpPr>
        <p:grpSp>
          <p:nvGrpSpPr>
            <p:cNvPr id="165" name="组合 9" descr="5bd42d12-6c4c-4ed2-9ccc-7b728f1736d2"/>
            <p:cNvGrpSpPr/>
            <p:nvPr/>
          </p:nvGrpSpPr>
          <p:grpSpPr>
            <a:xfrm>
              <a:off x="-2" y="0"/>
              <a:ext cx="12192002" cy="6857999"/>
              <a:chOff x="-2" y="0"/>
              <a:chExt cx="12192002" cy="6857999"/>
            </a:xfrm>
          </p:grpSpPr>
          <p:sp>
            <p:nvSpPr>
              <p:cNvPr id="1048945" name="矩形 19" descr="39c47605-9b69-48ee-a9de-1c94acbab178"/>
              <p:cNvSpPr/>
              <p:nvPr/>
            </p:nvSpPr>
            <p:spPr>
              <a:xfrm>
                <a:off x="-1" y="0"/>
                <a:ext cx="12192001" cy="6857999"/>
              </a:xfrm>
              <a:prstGeom prst="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48946" name="矩形 20" descr="74793a25-5419-46a8-b6b2-4aaeb2e29cf5"/>
              <p:cNvSpPr/>
              <p:nvPr/>
            </p:nvSpPr>
            <p:spPr>
              <a:xfrm flipH="1">
                <a:off x="-2" y="0"/>
                <a:ext cx="9360000" cy="6857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20000"/>
                    </a:schemeClr>
                  </a:gs>
                  <a:gs pos="50000">
                    <a:schemeClr val="accent1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048947" name="矩形 21" descr="90ea6075-6e58-4115-aea5-1ca60704565a"/>
              <p:cNvSpPr/>
              <p:nvPr/>
            </p:nvSpPr>
            <p:spPr>
              <a:xfrm flipH="1" flipV="1">
                <a:off x="2472000" y="0"/>
                <a:ext cx="9720000" cy="6857998"/>
              </a:xfrm>
              <a:prstGeom prst="rect">
                <a:avLst/>
              </a:prstGeom>
              <a:gradFill flip="none" rotWithShape="1">
                <a:gsLst>
                  <a:gs pos="10000">
                    <a:schemeClr val="accent3">
                      <a:alpha val="30000"/>
                    </a:schemeClr>
                  </a:gs>
                  <a:gs pos="80000">
                    <a:schemeClr val="accent3">
                      <a:lumMod val="20000"/>
                      <a:lumOff val="80000"/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0" descr="dc84db67-445b-41af-b3eb-199e45081b2d"/>
            <p:cNvGrpSpPr/>
            <p:nvPr/>
          </p:nvGrpSpPr>
          <p:grpSpPr>
            <a:xfrm>
              <a:off x="660399" y="5234100"/>
              <a:ext cx="10858500" cy="900000"/>
              <a:chOff x="660399" y="5234100"/>
              <a:chExt cx="10858500" cy="900000"/>
            </a:xfrm>
          </p:grpSpPr>
          <p:sp>
            <p:nvSpPr>
              <p:cNvPr id="1048948" name="圆角矩形 12" descr="3dd3e723-5342-4bdb-8f3d-618d6719b456"/>
              <p:cNvSpPr/>
              <p:nvPr/>
            </p:nvSpPr>
            <p:spPr>
              <a:xfrm>
                <a:off x="660399" y="5234100"/>
                <a:ext cx="10858500" cy="900000"/>
              </a:xfrm>
              <a:prstGeom prst="roundRect">
                <a:avLst>
                  <a:gd name="adj" fmla="val 11320"/>
                </a:avLst>
              </a:prstGeom>
              <a:solidFill>
                <a:schemeClr val="bg1"/>
              </a:solidFill>
              <a:ln w="12700" cap="rnd">
                <a:solidFill>
                  <a:schemeClr val="bg1"/>
                </a:solidFill>
                <a:prstDash val="solid"/>
                <a:round/>
              </a:ln>
              <a:effectLst>
                <a:outerShdw blurRad="254000" dist="127000" dir="2700000" algn="tl" rotWithShape="0">
                  <a:schemeClr val="accent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p>
                <a:pPr lvl="0" algn="ctr"/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7" name="组合 13" descr="987df4c1-d277-4ffd-9b97-765527905f5b"/>
              <p:cNvGrpSpPr/>
              <p:nvPr/>
            </p:nvGrpSpPr>
            <p:grpSpPr>
              <a:xfrm>
                <a:off x="979551" y="5450100"/>
                <a:ext cx="468000" cy="468000"/>
                <a:chOff x="714992" y="5332352"/>
                <a:chExt cx="468000" cy="468000"/>
              </a:xfrm>
            </p:grpSpPr>
            <p:sp>
              <p:nvSpPr>
                <p:cNvPr id="1048949" name="椭圆 17" descr="e4d05006-62a6-4f3e-a5fb-7db675135b66"/>
                <p:cNvSpPr>
                  <a:spLocks noChangeAspect="1"/>
                </p:cNvSpPr>
                <p:nvPr/>
              </p:nvSpPr>
              <p:spPr>
                <a:xfrm>
                  <a:off x="714992" y="5332352"/>
                  <a:ext cx="468000" cy="468000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60000">
                      <a:schemeClr val="accent2"/>
                    </a:gs>
                  </a:gsLst>
                  <a:lin ang="2700000" scaled="1"/>
                </a:gradFill>
                <a:ln w="0">
                  <a:noFill/>
                </a:ln>
                <a:effectLst>
                  <a:outerShdw blurRad="254000" dist="127000" dir="2700000" algn="tl" rotWithShape="0">
                    <a:schemeClr val="accent2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/>
                  <a:endParaRPr lang="zh-CN" altLang="en-US" dirty="0"/>
                </a:p>
              </p:txBody>
            </p:sp>
            <p:sp>
              <p:nvSpPr>
                <p:cNvPr id="1048950" name="任意多边形 18" descr="f11b7480-3a69-465c-a317-1fee0f72a934"/>
                <p:cNvSpPr>
                  <a:spLocks noChangeAspect="1"/>
                </p:cNvSpPr>
                <p:nvPr/>
              </p:nvSpPr>
              <p:spPr>
                <a:xfrm>
                  <a:off x="859693" y="5461584"/>
                  <a:ext cx="178598" cy="209537"/>
                </a:xfrm>
                <a:custGeom>
                  <a:avLst/>
                  <a:gdLst>
                    <a:gd name="T0" fmla="*/ 481 w 481"/>
                    <a:gd name="T1" fmla="*/ 443 h 565"/>
                    <a:gd name="T2" fmla="*/ 479 w 481"/>
                    <a:gd name="T3" fmla="*/ 449 h 565"/>
                    <a:gd name="T4" fmla="*/ 274 w 481"/>
                    <a:gd name="T5" fmla="*/ 565 h 565"/>
                    <a:gd name="T6" fmla="*/ 273 w 481"/>
                    <a:gd name="T7" fmla="*/ 565 h 565"/>
                    <a:gd name="T8" fmla="*/ 269 w 481"/>
                    <a:gd name="T9" fmla="*/ 563 h 565"/>
                    <a:gd name="T10" fmla="*/ 267 w 481"/>
                    <a:gd name="T11" fmla="*/ 558 h 565"/>
                    <a:gd name="T12" fmla="*/ 286 w 481"/>
                    <a:gd name="T13" fmla="*/ 370 h 565"/>
                    <a:gd name="T14" fmla="*/ 283 w 481"/>
                    <a:gd name="T15" fmla="*/ 375 h 565"/>
                    <a:gd name="T16" fmla="*/ 280 w 481"/>
                    <a:gd name="T17" fmla="*/ 376 h 565"/>
                    <a:gd name="T18" fmla="*/ 277 w 481"/>
                    <a:gd name="T19" fmla="*/ 375 h 565"/>
                    <a:gd name="T20" fmla="*/ 260 w 481"/>
                    <a:gd name="T21" fmla="*/ 365 h 565"/>
                    <a:gd name="T22" fmla="*/ 222 w 481"/>
                    <a:gd name="T23" fmla="*/ 365 h 565"/>
                    <a:gd name="T24" fmla="*/ 204 w 481"/>
                    <a:gd name="T25" fmla="*/ 375 h 565"/>
                    <a:gd name="T26" fmla="*/ 198 w 481"/>
                    <a:gd name="T27" fmla="*/ 375 h 565"/>
                    <a:gd name="T28" fmla="*/ 195 w 481"/>
                    <a:gd name="T29" fmla="*/ 370 h 565"/>
                    <a:gd name="T30" fmla="*/ 214 w 481"/>
                    <a:gd name="T31" fmla="*/ 558 h 565"/>
                    <a:gd name="T32" fmla="*/ 212 w 481"/>
                    <a:gd name="T33" fmla="*/ 563 h 565"/>
                    <a:gd name="T34" fmla="*/ 208 w 481"/>
                    <a:gd name="T35" fmla="*/ 565 h 565"/>
                    <a:gd name="T36" fmla="*/ 207 w 481"/>
                    <a:gd name="T37" fmla="*/ 565 h 565"/>
                    <a:gd name="T38" fmla="*/ 2 w 481"/>
                    <a:gd name="T39" fmla="*/ 449 h 565"/>
                    <a:gd name="T40" fmla="*/ 0 w 481"/>
                    <a:gd name="T41" fmla="*/ 443 h 565"/>
                    <a:gd name="T42" fmla="*/ 118 w 481"/>
                    <a:gd name="T43" fmla="*/ 262 h 565"/>
                    <a:gd name="T44" fmla="*/ 126 w 481"/>
                    <a:gd name="T45" fmla="*/ 263 h 565"/>
                    <a:gd name="T46" fmla="*/ 184 w 481"/>
                    <a:gd name="T47" fmla="*/ 301 h 565"/>
                    <a:gd name="T48" fmla="*/ 188 w 481"/>
                    <a:gd name="T49" fmla="*/ 307 h 565"/>
                    <a:gd name="T50" fmla="*/ 194 w 481"/>
                    <a:gd name="T51" fmla="*/ 368 h 565"/>
                    <a:gd name="T52" fmla="*/ 194 w 481"/>
                    <a:gd name="T53" fmla="*/ 324 h 565"/>
                    <a:gd name="T54" fmla="*/ 198 w 481"/>
                    <a:gd name="T55" fmla="*/ 318 h 565"/>
                    <a:gd name="T56" fmla="*/ 204 w 481"/>
                    <a:gd name="T57" fmla="*/ 318 h 565"/>
                    <a:gd name="T58" fmla="*/ 221 w 481"/>
                    <a:gd name="T59" fmla="*/ 327 h 565"/>
                    <a:gd name="T60" fmla="*/ 260 w 481"/>
                    <a:gd name="T61" fmla="*/ 327 h 565"/>
                    <a:gd name="T62" fmla="*/ 277 w 481"/>
                    <a:gd name="T63" fmla="*/ 318 h 565"/>
                    <a:gd name="T64" fmla="*/ 283 w 481"/>
                    <a:gd name="T65" fmla="*/ 318 h 565"/>
                    <a:gd name="T66" fmla="*/ 287 w 481"/>
                    <a:gd name="T67" fmla="*/ 324 h 565"/>
                    <a:gd name="T68" fmla="*/ 287 w 481"/>
                    <a:gd name="T69" fmla="*/ 368 h 565"/>
                    <a:gd name="T70" fmla="*/ 293 w 481"/>
                    <a:gd name="T71" fmla="*/ 307 h 565"/>
                    <a:gd name="T72" fmla="*/ 297 w 481"/>
                    <a:gd name="T73" fmla="*/ 301 h 565"/>
                    <a:gd name="T74" fmla="*/ 355 w 481"/>
                    <a:gd name="T75" fmla="*/ 263 h 565"/>
                    <a:gd name="T76" fmla="*/ 363 w 481"/>
                    <a:gd name="T77" fmla="*/ 262 h 565"/>
                    <a:gd name="T78" fmla="*/ 481 w 481"/>
                    <a:gd name="T79" fmla="*/ 443 h 565"/>
                    <a:gd name="T80" fmla="*/ 241 w 481"/>
                    <a:gd name="T81" fmla="*/ 273 h 565"/>
                    <a:gd name="T82" fmla="*/ 377 w 481"/>
                    <a:gd name="T83" fmla="*/ 137 h 565"/>
                    <a:gd name="T84" fmla="*/ 241 w 481"/>
                    <a:gd name="T85" fmla="*/ 0 h 565"/>
                    <a:gd name="T86" fmla="*/ 104 w 481"/>
                    <a:gd name="T87" fmla="*/ 137 h 565"/>
                    <a:gd name="T88" fmla="*/ 241 w 481"/>
                    <a:gd name="T89" fmla="*/ 273 h 5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81" h="565">
                      <a:moveTo>
                        <a:pt x="481" y="443"/>
                      </a:moveTo>
                      <a:cubicBezTo>
                        <a:pt x="481" y="445"/>
                        <a:pt x="480" y="447"/>
                        <a:pt x="479" y="449"/>
                      </a:cubicBezTo>
                      <a:cubicBezTo>
                        <a:pt x="424" y="515"/>
                        <a:pt x="351" y="556"/>
                        <a:pt x="274" y="565"/>
                      </a:cubicBezTo>
                      <a:cubicBezTo>
                        <a:pt x="274" y="565"/>
                        <a:pt x="274" y="565"/>
                        <a:pt x="273" y="565"/>
                      </a:cubicBezTo>
                      <a:cubicBezTo>
                        <a:pt x="272" y="565"/>
                        <a:pt x="270" y="564"/>
                        <a:pt x="269" y="563"/>
                      </a:cubicBezTo>
                      <a:cubicBezTo>
                        <a:pt x="267" y="562"/>
                        <a:pt x="267" y="560"/>
                        <a:pt x="267" y="558"/>
                      </a:cubicBezTo>
                      <a:lnTo>
                        <a:pt x="286" y="370"/>
                      </a:lnTo>
                      <a:cubicBezTo>
                        <a:pt x="286" y="372"/>
                        <a:pt x="285" y="374"/>
                        <a:pt x="283" y="375"/>
                      </a:cubicBezTo>
                      <a:cubicBezTo>
                        <a:pt x="282" y="375"/>
                        <a:pt x="281" y="376"/>
                        <a:pt x="280" y="376"/>
                      </a:cubicBezTo>
                      <a:cubicBezTo>
                        <a:pt x="279" y="376"/>
                        <a:pt x="278" y="375"/>
                        <a:pt x="277" y="375"/>
                      </a:cubicBezTo>
                      <a:lnTo>
                        <a:pt x="260" y="365"/>
                      </a:lnTo>
                      <a:cubicBezTo>
                        <a:pt x="250" y="375"/>
                        <a:pt x="231" y="375"/>
                        <a:pt x="222" y="365"/>
                      </a:cubicBezTo>
                      <a:lnTo>
                        <a:pt x="204" y="375"/>
                      </a:lnTo>
                      <a:cubicBezTo>
                        <a:pt x="202" y="376"/>
                        <a:pt x="200" y="376"/>
                        <a:pt x="198" y="375"/>
                      </a:cubicBezTo>
                      <a:cubicBezTo>
                        <a:pt x="196" y="374"/>
                        <a:pt x="195" y="372"/>
                        <a:pt x="195" y="370"/>
                      </a:cubicBezTo>
                      <a:lnTo>
                        <a:pt x="214" y="558"/>
                      </a:lnTo>
                      <a:cubicBezTo>
                        <a:pt x="214" y="560"/>
                        <a:pt x="214" y="562"/>
                        <a:pt x="212" y="563"/>
                      </a:cubicBezTo>
                      <a:cubicBezTo>
                        <a:pt x="211" y="564"/>
                        <a:pt x="209" y="565"/>
                        <a:pt x="208" y="565"/>
                      </a:cubicBezTo>
                      <a:cubicBezTo>
                        <a:pt x="207" y="565"/>
                        <a:pt x="207" y="565"/>
                        <a:pt x="207" y="565"/>
                      </a:cubicBezTo>
                      <a:cubicBezTo>
                        <a:pt x="130" y="556"/>
                        <a:pt x="57" y="514"/>
                        <a:pt x="2" y="449"/>
                      </a:cubicBezTo>
                      <a:cubicBezTo>
                        <a:pt x="1" y="447"/>
                        <a:pt x="0" y="445"/>
                        <a:pt x="0" y="443"/>
                      </a:cubicBezTo>
                      <a:cubicBezTo>
                        <a:pt x="13" y="363"/>
                        <a:pt x="55" y="299"/>
                        <a:pt x="118" y="262"/>
                      </a:cubicBezTo>
                      <a:cubicBezTo>
                        <a:pt x="121" y="260"/>
                        <a:pt x="124" y="261"/>
                        <a:pt x="126" y="263"/>
                      </a:cubicBezTo>
                      <a:cubicBezTo>
                        <a:pt x="142" y="280"/>
                        <a:pt x="162" y="293"/>
                        <a:pt x="184" y="301"/>
                      </a:cubicBezTo>
                      <a:cubicBezTo>
                        <a:pt x="186" y="302"/>
                        <a:pt x="188" y="304"/>
                        <a:pt x="188" y="307"/>
                      </a:cubicBezTo>
                      <a:lnTo>
                        <a:pt x="194" y="368"/>
                      </a:lnTo>
                      <a:lnTo>
                        <a:pt x="194" y="324"/>
                      </a:lnTo>
                      <a:cubicBezTo>
                        <a:pt x="194" y="321"/>
                        <a:pt x="196" y="319"/>
                        <a:pt x="198" y="318"/>
                      </a:cubicBezTo>
                      <a:cubicBezTo>
                        <a:pt x="200" y="317"/>
                        <a:pt x="202" y="317"/>
                        <a:pt x="204" y="318"/>
                      </a:cubicBezTo>
                      <a:lnTo>
                        <a:pt x="221" y="327"/>
                      </a:lnTo>
                      <a:cubicBezTo>
                        <a:pt x="231" y="317"/>
                        <a:pt x="250" y="317"/>
                        <a:pt x="260" y="327"/>
                      </a:cubicBezTo>
                      <a:lnTo>
                        <a:pt x="277" y="318"/>
                      </a:lnTo>
                      <a:cubicBezTo>
                        <a:pt x="279" y="317"/>
                        <a:pt x="281" y="317"/>
                        <a:pt x="283" y="318"/>
                      </a:cubicBezTo>
                      <a:cubicBezTo>
                        <a:pt x="285" y="319"/>
                        <a:pt x="287" y="321"/>
                        <a:pt x="287" y="324"/>
                      </a:cubicBezTo>
                      <a:lnTo>
                        <a:pt x="287" y="368"/>
                      </a:lnTo>
                      <a:lnTo>
                        <a:pt x="293" y="307"/>
                      </a:lnTo>
                      <a:cubicBezTo>
                        <a:pt x="293" y="304"/>
                        <a:pt x="295" y="302"/>
                        <a:pt x="297" y="301"/>
                      </a:cubicBezTo>
                      <a:cubicBezTo>
                        <a:pt x="319" y="293"/>
                        <a:pt x="339" y="280"/>
                        <a:pt x="355" y="263"/>
                      </a:cubicBezTo>
                      <a:cubicBezTo>
                        <a:pt x="357" y="261"/>
                        <a:pt x="360" y="260"/>
                        <a:pt x="363" y="262"/>
                      </a:cubicBezTo>
                      <a:cubicBezTo>
                        <a:pt x="427" y="299"/>
                        <a:pt x="468" y="363"/>
                        <a:pt x="481" y="443"/>
                      </a:cubicBezTo>
                      <a:close/>
                      <a:moveTo>
                        <a:pt x="241" y="273"/>
                      </a:moveTo>
                      <a:cubicBezTo>
                        <a:pt x="316" y="273"/>
                        <a:pt x="377" y="212"/>
                        <a:pt x="377" y="137"/>
                      </a:cubicBezTo>
                      <a:cubicBezTo>
                        <a:pt x="377" y="61"/>
                        <a:pt x="316" y="0"/>
                        <a:pt x="241" y="0"/>
                      </a:cubicBezTo>
                      <a:cubicBezTo>
                        <a:pt x="165" y="0"/>
                        <a:pt x="104" y="61"/>
                        <a:pt x="104" y="137"/>
                      </a:cubicBezTo>
                      <a:cubicBezTo>
                        <a:pt x="104" y="212"/>
                        <a:pt x="165" y="273"/>
                        <a:pt x="241" y="2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68" name="组合 14" descr="0dee6fa5-3e92-4293-9322-3a8e31e0c163"/>
              <p:cNvGrpSpPr/>
              <p:nvPr/>
            </p:nvGrpSpPr>
            <p:grpSpPr>
              <a:xfrm>
                <a:off x="4346993" y="5450100"/>
                <a:ext cx="468000" cy="468000"/>
                <a:chOff x="4654839" y="5332352"/>
                <a:chExt cx="468000" cy="468000"/>
              </a:xfrm>
            </p:grpSpPr>
            <p:sp>
              <p:nvSpPr>
                <p:cNvPr id="1048951" name="椭圆 15" descr="8e0b9ec3-4f39-4069-8d51-f0ad8f85538c"/>
                <p:cNvSpPr>
                  <a:spLocks noChangeAspect="1"/>
                </p:cNvSpPr>
                <p:nvPr/>
              </p:nvSpPr>
              <p:spPr>
                <a:xfrm>
                  <a:off x="4654839" y="5332352"/>
                  <a:ext cx="468000" cy="4680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1"/>
                </a:gradFill>
                <a:ln w="0">
                  <a:noFill/>
                </a:ln>
                <a:effectLst>
                  <a:outerShdw blurRad="254000" dist="127000" dir="2700000" algn="tl" rotWithShape="0">
                    <a:schemeClr val="accent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/>
                  <a:endParaRPr lang="zh-CN" altLang="en-US" dirty="0"/>
                </a:p>
              </p:txBody>
            </p:sp>
            <p:sp>
              <p:nvSpPr>
                <p:cNvPr id="1048952" name="任意多边形 16" descr="92b331b8-795d-436e-9b88-28a6eeca87e8"/>
                <p:cNvSpPr>
                  <a:spLocks noChangeAspect="1"/>
                </p:cNvSpPr>
                <p:nvPr/>
              </p:nvSpPr>
              <p:spPr>
                <a:xfrm>
                  <a:off x="4789539" y="5461584"/>
                  <a:ext cx="198601" cy="209537"/>
                </a:xfrm>
                <a:custGeom>
                  <a:avLst/>
                  <a:gdLst>
                    <a:gd name="T0" fmla="*/ 4565 w 6846"/>
                    <a:gd name="T1" fmla="*/ 378 h 7224"/>
                    <a:gd name="T2" fmla="*/ 4565 w 6846"/>
                    <a:gd name="T3" fmla="*/ 6844 h 7224"/>
                    <a:gd name="T4" fmla="*/ 4453 w 6846"/>
                    <a:gd name="T5" fmla="*/ 7112 h 7224"/>
                    <a:gd name="T6" fmla="*/ 4185 w 6846"/>
                    <a:gd name="T7" fmla="*/ 7224 h 7224"/>
                    <a:gd name="T8" fmla="*/ 3918 w 6846"/>
                    <a:gd name="T9" fmla="*/ 7112 h 7224"/>
                    <a:gd name="T10" fmla="*/ 1937 w 6846"/>
                    <a:gd name="T11" fmla="*/ 5133 h 7224"/>
                    <a:gd name="T12" fmla="*/ 380 w 6846"/>
                    <a:gd name="T13" fmla="*/ 5133 h 7224"/>
                    <a:gd name="T14" fmla="*/ 113 w 6846"/>
                    <a:gd name="T15" fmla="*/ 5021 h 7224"/>
                    <a:gd name="T16" fmla="*/ 0 w 6846"/>
                    <a:gd name="T17" fmla="*/ 4753 h 7224"/>
                    <a:gd name="T18" fmla="*/ 0 w 6846"/>
                    <a:gd name="T19" fmla="*/ 2471 h 7224"/>
                    <a:gd name="T20" fmla="*/ 113 w 6846"/>
                    <a:gd name="T21" fmla="*/ 2203 h 7224"/>
                    <a:gd name="T22" fmla="*/ 380 w 6846"/>
                    <a:gd name="T23" fmla="*/ 2091 h 7224"/>
                    <a:gd name="T24" fmla="*/ 1937 w 6846"/>
                    <a:gd name="T25" fmla="*/ 2091 h 7224"/>
                    <a:gd name="T26" fmla="*/ 3916 w 6846"/>
                    <a:gd name="T27" fmla="*/ 112 h 7224"/>
                    <a:gd name="T28" fmla="*/ 4184 w 6846"/>
                    <a:gd name="T29" fmla="*/ 0 h 7224"/>
                    <a:gd name="T30" fmla="*/ 4451 w 6846"/>
                    <a:gd name="T31" fmla="*/ 112 h 7224"/>
                    <a:gd name="T32" fmla="*/ 4565 w 6846"/>
                    <a:gd name="T33" fmla="*/ 378 h 7224"/>
                    <a:gd name="T34" fmla="*/ 6594 w 6846"/>
                    <a:gd name="T35" fmla="*/ 2767 h 7224"/>
                    <a:gd name="T36" fmla="*/ 6846 w 6846"/>
                    <a:gd name="T37" fmla="*/ 3611 h 7224"/>
                    <a:gd name="T38" fmla="*/ 6594 w 6846"/>
                    <a:gd name="T39" fmla="*/ 4452 h 7224"/>
                    <a:gd name="T40" fmla="*/ 5925 w 6846"/>
                    <a:gd name="T41" fmla="*/ 5008 h 7224"/>
                    <a:gd name="T42" fmla="*/ 5776 w 6846"/>
                    <a:gd name="T43" fmla="*/ 5038 h 7224"/>
                    <a:gd name="T44" fmla="*/ 5509 w 6846"/>
                    <a:gd name="T45" fmla="*/ 4928 h 7224"/>
                    <a:gd name="T46" fmla="*/ 5396 w 6846"/>
                    <a:gd name="T47" fmla="*/ 4658 h 7224"/>
                    <a:gd name="T48" fmla="*/ 5468 w 6846"/>
                    <a:gd name="T49" fmla="*/ 4447 h 7224"/>
                    <a:gd name="T50" fmla="*/ 5640 w 6846"/>
                    <a:gd name="T51" fmla="*/ 4298 h 7224"/>
                    <a:gd name="T52" fmla="*/ 5843 w 6846"/>
                    <a:gd name="T53" fmla="*/ 4162 h 7224"/>
                    <a:gd name="T54" fmla="*/ 6015 w 6846"/>
                    <a:gd name="T55" fmla="*/ 3948 h 7224"/>
                    <a:gd name="T56" fmla="*/ 6086 w 6846"/>
                    <a:gd name="T57" fmla="*/ 3612 h 7224"/>
                    <a:gd name="T58" fmla="*/ 6015 w 6846"/>
                    <a:gd name="T59" fmla="*/ 3276 h 7224"/>
                    <a:gd name="T60" fmla="*/ 5843 w 6846"/>
                    <a:gd name="T61" fmla="*/ 3062 h 7224"/>
                    <a:gd name="T62" fmla="*/ 5640 w 6846"/>
                    <a:gd name="T63" fmla="*/ 2926 h 7224"/>
                    <a:gd name="T64" fmla="*/ 5468 w 6846"/>
                    <a:gd name="T65" fmla="*/ 2777 h 7224"/>
                    <a:gd name="T66" fmla="*/ 5396 w 6846"/>
                    <a:gd name="T67" fmla="*/ 2566 h 7224"/>
                    <a:gd name="T68" fmla="*/ 5509 w 6846"/>
                    <a:gd name="T69" fmla="*/ 2296 h 7224"/>
                    <a:gd name="T70" fmla="*/ 5776 w 6846"/>
                    <a:gd name="T71" fmla="*/ 2186 h 7224"/>
                    <a:gd name="T72" fmla="*/ 5925 w 6846"/>
                    <a:gd name="T73" fmla="*/ 2216 h 7224"/>
                    <a:gd name="T74" fmla="*/ 6594 w 6846"/>
                    <a:gd name="T75" fmla="*/ 2767 h 7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846" h="7224">
                      <a:moveTo>
                        <a:pt x="4565" y="378"/>
                      </a:moveTo>
                      <a:lnTo>
                        <a:pt x="4565" y="6844"/>
                      </a:lnTo>
                      <a:cubicBezTo>
                        <a:pt x="4565" y="6947"/>
                        <a:pt x="4528" y="7037"/>
                        <a:pt x="4453" y="7112"/>
                      </a:cubicBezTo>
                      <a:cubicBezTo>
                        <a:pt x="4378" y="7187"/>
                        <a:pt x="4288" y="7224"/>
                        <a:pt x="4185" y="7224"/>
                      </a:cubicBezTo>
                      <a:cubicBezTo>
                        <a:pt x="4083" y="7224"/>
                        <a:pt x="3993" y="7187"/>
                        <a:pt x="3918" y="7112"/>
                      </a:cubicBezTo>
                      <a:lnTo>
                        <a:pt x="1937" y="5133"/>
                      </a:lnTo>
                      <a:lnTo>
                        <a:pt x="380" y="5133"/>
                      </a:lnTo>
                      <a:cubicBezTo>
                        <a:pt x="278" y="5133"/>
                        <a:pt x="188" y="5096"/>
                        <a:pt x="113" y="5021"/>
                      </a:cubicBezTo>
                      <a:cubicBezTo>
                        <a:pt x="38" y="4946"/>
                        <a:pt x="0" y="4857"/>
                        <a:pt x="0" y="4753"/>
                      </a:cubicBezTo>
                      <a:lnTo>
                        <a:pt x="0" y="2471"/>
                      </a:lnTo>
                      <a:cubicBezTo>
                        <a:pt x="0" y="2368"/>
                        <a:pt x="38" y="2278"/>
                        <a:pt x="113" y="2203"/>
                      </a:cubicBezTo>
                      <a:cubicBezTo>
                        <a:pt x="188" y="2128"/>
                        <a:pt x="276" y="2091"/>
                        <a:pt x="380" y="2091"/>
                      </a:cubicBezTo>
                      <a:lnTo>
                        <a:pt x="1937" y="2091"/>
                      </a:lnTo>
                      <a:lnTo>
                        <a:pt x="3916" y="112"/>
                      </a:lnTo>
                      <a:cubicBezTo>
                        <a:pt x="3991" y="37"/>
                        <a:pt x="4080" y="0"/>
                        <a:pt x="4184" y="0"/>
                      </a:cubicBezTo>
                      <a:cubicBezTo>
                        <a:pt x="4286" y="0"/>
                        <a:pt x="4376" y="37"/>
                        <a:pt x="4451" y="112"/>
                      </a:cubicBezTo>
                      <a:cubicBezTo>
                        <a:pt x="4528" y="186"/>
                        <a:pt x="4565" y="275"/>
                        <a:pt x="4565" y="378"/>
                      </a:cubicBezTo>
                      <a:close/>
                      <a:moveTo>
                        <a:pt x="6594" y="2767"/>
                      </a:moveTo>
                      <a:cubicBezTo>
                        <a:pt x="6763" y="3028"/>
                        <a:pt x="6846" y="3309"/>
                        <a:pt x="6846" y="3611"/>
                      </a:cubicBezTo>
                      <a:cubicBezTo>
                        <a:pt x="6846" y="3912"/>
                        <a:pt x="6763" y="4192"/>
                        <a:pt x="6594" y="4452"/>
                      </a:cubicBezTo>
                      <a:cubicBezTo>
                        <a:pt x="6425" y="4712"/>
                        <a:pt x="6203" y="4897"/>
                        <a:pt x="5925" y="5008"/>
                      </a:cubicBezTo>
                      <a:cubicBezTo>
                        <a:pt x="5885" y="5028"/>
                        <a:pt x="5836" y="5038"/>
                        <a:pt x="5776" y="5038"/>
                      </a:cubicBezTo>
                      <a:cubicBezTo>
                        <a:pt x="5674" y="5038"/>
                        <a:pt x="5584" y="5002"/>
                        <a:pt x="5509" y="4928"/>
                      </a:cubicBezTo>
                      <a:cubicBezTo>
                        <a:pt x="5434" y="4855"/>
                        <a:pt x="5396" y="4764"/>
                        <a:pt x="5396" y="4658"/>
                      </a:cubicBezTo>
                      <a:cubicBezTo>
                        <a:pt x="5396" y="4574"/>
                        <a:pt x="5420" y="4505"/>
                        <a:pt x="5468" y="4447"/>
                      </a:cubicBezTo>
                      <a:cubicBezTo>
                        <a:pt x="5515" y="4389"/>
                        <a:pt x="5573" y="4339"/>
                        <a:pt x="5640" y="4298"/>
                      </a:cubicBezTo>
                      <a:cubicBezTo>
                        <a:pt x="5708" y="4257"/>
                        <a:pt x="5775" y="4211"/>
                        <a:pt x="5843" y="4162"/>
                      </a:cubicBezTo>
                      <a:cubicBezTo>
                        <a:pt x="5910" y="4112"/>
                        <a:pt x="5968" y="4041"/>
                        <a:pt x="6015" y="3948"/>
                      </a:cubicBezTo>
                      <a:cubicBezTo>
                        <a:pt x="6063" y="3856"/>
                        <a:pt x="6086" y="3743"/>
                        <a:pt x="6086" y="3612"/>
                      </a:cubicBezTo>
                      <a:cubicBezTo>
                        <a:pt x="6086" y="3481"/>
                        <a:pt x="6063" y="3370"/>
                        <a:pt x="6015" y="3276"/>
                      </a:cubicBezTo>
                      <a:cubicBezTo>
                        <a:pt x="5968" y="3183"/>
                        <a:pt x="5910" y="3112"/>
                        <a:pt x="5843" y="3062"/>
                      </a:cubicBezTo>
                      <a:cubicBezTo>
                        <a:pt x="5775" y="3012"/>
                        <a:pt x="5708" y="2967"/>
                        <a:pt x="5640" y="2926"/>
                      </a:cubicBezTo>
                      <a:cubicBezTo>
                        <a:pt x="5572" y="2885"/>
                        <a:pt x="5515" y="2835"/>
                        <a:pt x="5468" y="2777"/>
                      </a:cubicBezTo>
                      <a:cubicBezTo>
                        <a:pt x="5420" y="2720"/>
                        <a:pt x="5396" y="2650"/>
                        <a:pt x="5396" y="2566"/>
                      </a:cubicBezTo>
                      <a:cubicBezTo>
                        <a:pt x="5396" y="2458"/>
                        <a:pt x="5434" y="2368"/>
                        <a:pt x="5509" y="2296"/>
                      </a:cubicBezTo>
                      <a:cubicBezTo>
                        <a:pt x="5584" y="2222"/>
                        <a:pt x="5673" y="2186"/>
                        <a:pt x="5776" y="2186"/>
                      </a:cubicBezTo>
                      <a:cubicBezTo>
                        <a:pt x="5836" y="2186"/>
                        <a:pt x="5885" y="2196"/>
                        <a:pt x="5925" y="2216"/>
                      </a:cubicBezTo>
                      <a:cubicBezTo>
                        <a:pt x="6203" y="2322"/>
                        <a:pt x="6426" y="2506"/>
                        <a:pt x="6594" y="27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1048953" name="标题 22" descr="edf3c25e-cff6-4e66-bf77-b45b7d6a776b"/>
          <p:cNvSpPr>
            <a:spLocks noGrp="1"/>
          </p:cNvSpPr>
          <p:nvPr>
            <p:ph type="title" hasCustomPrompt="1"/>
          </p:nvPr>
        </p:nvSpPr>
        <p:spPr>
          <a:xfrm>
            <a:off x="660401" y="1130300"/>
            <a:ext cx="5940000" cy="2700000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954" name="文本占位符 23" descr="008b8bc9-a970-4a9a-aed5-40563db3f278"/>
          <p:cNvSpPr>
            <a:spLocks noGrp="1"/>
          </p:cNvSpPr>
          <p:nvPr>
            <p:ph type="body" sz="quarter" idx="13" hasCustomPrompt="1"/>
          </p:nvPr>
        </p:nvSpPr>
        <p:spPr>
          <a:xfrm>
            <a:off x="1538337" y="5324100"/>
            <a:ext cx="2520000" cy="72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Presenter name</a:t>
            </a:r>
            <a:endParaRPr lang="en-US" dirty="0"/>
          </a:p>
        </p:txBody>
      </p:sp>
      <p:sp>
        <p:nvSpPr>
          <p:cNvPr id="1048955" name="文本占位符 24" descr="1373455a-efd7-4313-b36d-1cbcda002a0f"/>
          <p:cNvSpPr>
            <a:spLocks noGrp="1"/>
          </p:cNvSpPr>
          <p:nvPr>
            <p:ph type="body" sz="quarter" idx="14" hasCustomPrompt="1"/>
          </p:nvPr>
        </p:nvSpPr>
        <p:spPr>
          <a:xfrm>
            <a:off x="4905779" y="5324100"/>
            <a:ext cx="2520000" cy="72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20XX.XX.XX</a:t>
            </a:r>
            <a:endParaRPr lang="en-US" dirty="0"/>
          </a:p>
        </p:txBody>
      </p:sp>
      <p:pic>
        <p:nvPicPr>
          <p:cNvPr id="2097201" name="图片 1" descr="cf84360b-7e22-443e-92f1-9b7203e414a2"/>
          <p:cNvPicPr>
            <a:picLocks noChangeAspect="1"/>
          </p:cNvPicPr>
          <p:nvPr/>
        </p:nvPicPr>
        <p:blipFill>
          <a:blip r:embed="rId2"/>
          <a:srcRect l="15316" t="16747" r="13148" b="13824"/>
          <a:stretch>
            <a:fillRect/>
          </a:stretch>
        </p:blipFill>
        <p:spPr>
          <a:xfrm>
            <a:off x="7011692" y="1118699"/>
            <a:ext cx="5167607" cy="5015401"/>
          </a:xfrm>
          <a:prstGeom prst="rect">
            <a:avLst/>
          </a:prstGeom>
        </p:spPr>
      </p:pic>
      <p:cxnSp>
        <p:nvCxnSpPr>
          <p:cNvPr id="3145753" name="直接连接符 2" descr="22101507-ee85-4d6c-acc8-3c614637dc8a"/>
          <p:cNvCxnSpPr/>
          <p:nvPr>
            <p:custDataLst>
              <p:tags r:id="rId3"/>
            </p:custDataLst>
          </p:nvPr>
        </p:nvCxnSpPr>
        <p:spPr>
          <a:xfrm rot="5400000">
            <a:off x="11362340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4" name="直接连接符 3" descr="86c386ce-4e3b-44ea-b465-9fd1cdcae0d6"/>
          <p:cNvCxnSpPr/>
          <p:nvPr>
            <p:custDataLst>
              <p:tags r:id="rId4"/>
            </p:custDataLst>
          </p:nvPr>
        </p:nvCxnSpPr>
        <p:spPr>
          <a:xfrm rot="5400000">
            <a:off x="11230577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5" name="直接连接符 4" descr="7d89bff8-3e76-4c86-96ed-a1333fd86ffb"/>
          <p:cNvCxnSpPr/>
          <p:nvPr>
            <p:custDataLst>
              <p:tags r:id="rId5"/>
            </p:custDataLst>
          </p:nvPr>
        </p:nvCxnSpPr>
        <p:spPr>
          <a:xfrm rot="5400000">
            <a:off x="11098815" y="722241"/>
            <a:ext cx="218440" cy="0"/>
          </a:xfrm>
          <a:prstGeom prst="line">
            <a:avLst/>
          </a:prstGeom>
          <a:ln w="28575" cap="rnd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69" name="组合 5" descr="ce2e67b1-740d-4471-a0bc-bb323a8d2814"/>
          <p:cNvGrpSpPr/>
          <p:nvPr/>
        </p:nvGrpSpPr>
        <p:grpSpPr>
          <a:xfrm rot="5400000">
            <a:off x="10207910" y="-21982"/>
            <a:ext cx="254635" cy="1524635"/>
            <a:chOff x="18061" y="4783"/>
            <a:chExt cx="800" cy="476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48956" name="十字星 6" descr="b72d2df7-3197-4bd0-bb37-41c24ea2603e"/>
            <p:cNvSpPr/>
            <p:nvPr>
              <p:custDataLst>
                <p:tags r:id="rId6"/>
              </p:custDataLst>
            </p:nvPr>
          </p:nvSpPr>
          <p:spPr>
            <a:xfrm>
              <a:off x="18061" y="478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957" name="十字星 7" descr="da0e324c-7177-4d7f-9a83-55d0a798d415"/>
            <p:cNvSpPr/>
            <p:nvPr>
              <p:custDataLst>
                <p:tags r:id="rId7"/>
              </p:custDataLst>
            </p:nvPr>
          </p:nvSpPr>
          <p:spPr>
            <a:xfrm>
              <a:off x="18061" y="577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958" name="十字星 8" descr="cc031252-1695-4030-bf6e-a6055451831b"/>
            <p:cNvSpPr/>
            <p:nvPr>
              <p:custDataLst>
                <p:tags r:id="rId8"/>
              </p:custDataLst>
            </p:nvPr>
          </p:nvSpPr>
          <p:spPr>
            <a:xfrm>
              <a:off x="18061" y="676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959" name="十字星 29" descr="ae0947c9-5d9e-4ff0-8230-545a5d29fa7b"/>
            <p:cNvSpPr/>
            <p:nvPr>
              <p:custDataLst>
                <p:tags r:id="rId9"/>
              </p:custDataLst>
            </p:nvPr>
          </p:nvSpPr>
          <p:spPr>
            <a:xfrm>
              <a:off x="18061" y="775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8960" name="十字星 30" descr="be7bec7f-bd37-4dbe-9d36-41fe7ba8ac31"/>
            <p:cNvSpPr/>
            <p:nvPr>
              <p:custDataLst>
                <p:tags r:id="rId10"/>
              </p:custDataLst>
            </p:nvPr>
          </p:nvSpPr>
          <p:spPr>
            <a:xfrm>
              <a:off x="18061" y="8743"/>
              <a:ext cx="800" cy="800"/>
            </a:xfrm>
            <a:prstGeom prst="star4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思源黑体 CN Medium" panose="020B0600000000000000" charset="-122"/>
                <a:sym typeface="Arial" panose="020B0604020202020204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6"/>
          <p:cNvPicPr>
            <a:picLocks noChangeAspect="1"/>
          </p:cNvPicPr>
          <p:nvPr/>
        </p:nvPicPr>
        <p:blipFill>
          <a:blip r:embed="rId8">
            <a:alphaModFix amt="60000"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48576" name="圆角矩形 12"/>
          <p:cNvSpPr/>
          <p:nvPr/>
        </p:nvSpPr>
        <p:spPr>
          <a:xfrm>
            <a:off x="660400" y="308700"/>
            <a:ext cx="10858500" cy="720000"/>
          </a:xfrm>
          <a:prstGeom prst="roundRect">
            <a:avLst>
              <a:gd name="adj" fmla="val 11320"/>
            </a:avLst>
          </a:prstGeom>
          <a:solidFill>
            <a:schemeClr val="bg1"/>
          </a:solidFill>
          <a:ln w="12700" cap="rnd">
            <a:solidFill>
              <a:schemeClr val="bg1"/>
            </a:solidFill>
            <a:prstDash val="solid"/>
            <a:round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p>
            <a:pPr lvl="0" algn="ctr"/>
            <a:endParaRPr lang="zh-CN" altLang="en-US" b="1">
              <a:solidFill>
                <a:schemeClr val="tx1"/>
              </a:solidFill>
            </a:endParaRPr>
          </a:p>
        </p:txBody>
      </p:sp>
      <p:grpSp>
        <p:nvGrpSpPr>
          <p:cNvPr id="13" name="组合 26"/>
          <p:cNvGrpSpPr/>
          <p:nvPr/>
        </p:nvGrpSpPr>
        <p:grpSpPr>
          <a:xfrm>
            <a:off x="437650" y="452700"/>
            <a:ext cx="432000" cy="432000"/>
            <a:chOff x="437650" y="452700"/>
            <a:chExt cx="432000" cy="432000"/>
          </a:xfrm>
        </p:grpSpPr>
        <p:sp>
          <p:nvSpPr>
            <p:cNvPr id="1048577" name="椭圆 24"/>
            <p:cNvSpPr/>
            <p:nvPr/>
          </p:nvSpPr>
          <p:spPr>
            <a:xfrm rot="10800000" flipH="1" flipV="1">
              <a:off x="437650" y="452700"/>
              <a:ext cx="432000" cy="432000"/>
            </a:xfrm>
            <a:prstGeom prst="ellipse">
              <a:avLst/>
            </a:prstGeom>
            <a:gradFill>
              <a:gsLst>
                <a:gs pos="3000">
                  <a:schemeClr val="accent1">
                    <a:lumMod val="60000"/>
                    <a:lumOff val="40000"/>
                  </a:schemeClr>
                </a:gs>
                <a:gs pos="60000">
                  <a:schemeClr val="accent1"/>
                </a:gs>
              </a:gsLst>
              <a:lin ang="2700000" scaled="1"/>
            </a:gradFill>
            <a:ln w="0">
              <a:noFill/>
            </a:ln>
            <a:effectLst>
              <a:outerShdw blurRad="254000" dist="1270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lvl="0" algn="ctr"/>
              <a:endParaRPr lang="zh-CN" altLang="en-US" dirty="0"/>
            </a:p>
          </p:txBody>
        </p:sp>
        <p:sp>
          <p:nvSpPr>
            <p:cNvPr id="1048578" name="任意多边形 25"/>
            <p:cNvSpPr/>
            <p:nvPr/>
          </p:nvSpPr>
          <p:spPr>
            <a:xfrm rot="16200000" flipV="1">
              <a:off x="576645" y="631872"/>
              <a:ext cx="154008" cy="73656"/>
            </a:xfrm>
            <a:custGeom>
              <a:avLst/>
              <a:gdLst>
                <a:gd name="connsiteX0" fmla="*/ 0 w 109537"/>
                <a:gd name="connsiteY0" fmla="*/ 50006 h 52387"/>
                <a:gd name="connsiteX1" fmla="*/ 57150 w 109537"/>
                <a:gd name="connsiteY1" fmla="*/ 0 h 52387"/>
                <a:gd name="connsiteX2" fmla="*/ 109537 w 109537"/>
                <a:gd name="connsiteY2" fmla="*/ 52387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37" h="52387">
                  <a:moveTo>
                    <a:pt x="0" y="50006"/>
                  </a:moveTo>
                  <a:lnTo>
                    <a:pt x="57150" y="0"/>
                  </a:lnTo>
                  <a:lnTo>
                    <a:pt x="109537" y="52387"/>
                  </a:lnTo>
                </a:path>
              </a:pathLst>
            </a:custGeom>
            <a:noFill/>
            <a:ln w="3810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048579" name="标题 1"/>
          <p:cNvSpPr>
            <a:spLocks noGrp="1"/>
          </p:cNvSpPr>
          <p:nvPr>
            <p:ph type="title"/>
          </p:nvPr>
        </p:nvSpPr>
        <p:spPr>
          <a:xfrm>
            <a:off x="937292" y="308697"/>
            <a:ext cx="10440000" cy="720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 lvl="0"/>
            <a:r>
              <a:rPr lang="zh-CN" altLang="en-US" dirty="0"/>
              <a:t>Click to add title</a:t>
            </a:r>
            <a:endParaRPr lang="en-US" dirty="0"/>
          </a:p>
        </p:txBody>
      </p:sp>
      <p:sp>
        <p:nvSpPr>
          <p:cNvPr id="1048580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Click to add text</a:t>
            </a:r>
            <a:endParaRPr lang="en-US" dirty="0"/>
          </a:p>
          <a:p>
            <a:pPr lvl="1"/>
            <a:r>
              <a:rPr lang="zh-CN" altLang="en-US" dirty="0"/>
              <a:t>Second level</a:t>
            </a:r>
            <a:endParaRPr lang="en-US" dirty="0"/>
          </a:p>
          <a:p>
            <a:pPr lvl="2"/>
            <a:r>
              <a:rPr lang="zh-CN" altLang="en-US" dirty="0"/>
              <a:t>Third level</a:t>
            </a:r>
            <a:endParaRPr lang="en-US" dirty="0"/>
          </a:p>
          <a:p>
            <a:pPr lvl="3"/>
            <a:r>
              <a:rPr lang="zh-CN" altLang="en-US" dirty="0"/>
              <a:t>Fourth level</a:t>
            </a:r>
            <a:endParaRPr lang="en-US" dirty="0"/>
          </a:p>
          <a:p>
            <a:pPr lvl="4"/>
            <a:r>
              <a:rPr lang="zh-CN" altLang="en-US" dirty="0"/>
              <a:t>Fifth level</a:t>
            </a:r>
            <a:endParaRPr lang="en-US" dirty="0"/>
          </a:p>
        </p:txBody>
      </p:sp>
      <p:sp>
        <p:nvSpPr>
          <p:cNvPr id="1048581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2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4858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标题 4" descr="5f386afb-042a-4ac8-96d3-bf7ef8cf26ed"/>
          <p:cNvSpPr>
            <a:spLocks noGrp="1"/>
          </p:cNvSpPr>
          <p:nvPr>
            <p:ph type="ctrTitle" hasCustomPrompt="1"/>
          </p:nvPr>
        </p:nvSpPr>
        <p:spPr>
          <a:xfrm>
            <a:off x="399415" y="1294765"/>
            <a:ext cx="7754620" cy="1358265"/>
          </a:xfrm>
        </p:spPr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54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一氧化碳中毒健康科普</a:t>
            </a:r>
            <a:endParaRPr lang="en-US" sz="54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79" name="副标题 8" descr="341d43df-3cd1-44ab-8f60-cebd31a1effe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1" y="3177694"/>
            <a:ext cx="5940000" cy="900000"/>
          </a:xfrm>
        </p:spPr>
        <p:txBody>
          <a:bodyPr anchorCtr="0"/>
          <a:p>
            <a:pPr algn="l">
              <a:lnSpc>
                <a:spcPct val="100000"/>
              </a:lnSpc>
              <a:spcBef>
                <a:spcPts val="1000"/>
              </a:spcBef>
            </a:pPr>
            <a:r>
              <a:rPr lang="en-US" sz="2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守护生命，远离隐形杀手</a:t>
            </a:r>
            <a:endParaRPr lang="en-US" sz="24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80" name="文本占位符 3" descr="233808ba-c0a8-406a-8acf-37e4ab3cb1d3"/>
          <p:cNvSpPr>
            <a:spLocks noGrp="1"/>
          </p:cNvSpPr>
          <p:nvPr>
            <p:ph type="body" sz="quarter" idx="13" hasCustomPrompt="1"/>
          </p:nvPr>
        </p:nvSpPr>
        <p:spPr/>
        <p:txBody>
          <a:bodyPr anchorCtr="0"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东院</a:t>
            </a: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急诊科</a:t>
            </a:r>
            <a:endParaRPr lang="zh-CN" altLang="en-US" sz="14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甘婉君</a:t>
            </a:r>
            <a:endParaRPr lang="zh-CN" altLang="en-US" sz="14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81" name="文本占位符 6" descr="722cd107-859d-43f0-bc97-8398159e2379"/>
          <p:cNvSpPr>
            <a:spLocks noGrp="1"/>
          </p:cNvSpPr>
          <p:nvPr>
            <p:ph type="body" sz="quarter" idx="14" hasCustomPrompt="1"/>
          </p:nvPr>
        </p:nvSpPr>
        <p:spPr/>
        <p:txBody>
          <a:bodyPr anchorCtr="0"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2025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年</a:t>
            </a:r>
            <a:r>
              <a:rPr lang="en-US" altLang="zh-CN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11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月</a:t>
            </a:r>
            <a:r>
              <a:rPr lang="en-US" altLang="zh-CN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20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日</a:t>
            </a:r>
            <a:endParaRPr lang="zh-CN" altLang="en-US" sz="1400" b="0" i="0" u="none">
              <a:solidFill>
                <a:srgbClr val="141517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097171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中毒症状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98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识别中毒信号，及时采取措施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73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轻度症状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87" name="0acbf1d4-93a3-4a8e-80e1-df8e7517c5ae.source.4.zh-Hans.pptx" descr="816bbcff-6a79-49d3-9c8e-bd1fd293539c"/>
          <p:cNvGrpSpPr/>
          <p:nvPr/>
        </p:nvGrpSpPr>
        <p:grpSpPr>
          <a:xfrm>
            <a:off x="522605" y="1396365"/>
            <a:ext cx="10854956" cy="5122708"/>
            <a:chOff x="660400" y="1130300"/>
            <a:chExt cx="10854956" cy="5122708"/>
          </a:xfrm>
        </p:grpSpPr>
        <p:grpSp>
          <p:nvGrpSpPr>
            <p:cNvPr id="88" name="组合 2" descr="a5097a68-ac03-478d-a552-f2fa12c93af4"/>
            <p:cNvGrpSpPr/>
            <p:nvPr/>
          </p:nvGrpSpPr>
          <p:grpSpPr>
            <a:xfrm>
              <a:off x="660400" y="1174153"/>
              <a:ext cx="4638563" cy="5078855"/>
              <a:chOff x="660400" y="1174153"/>
              <a:chExt cx="4638563" cy="5078855"/>
            </a:xfrm>
          </p:grpSpPr>
          <p:grpSp>
            <p:nvGrpSpPr>
              <p:cNvPr id="89" name="组合 4" descr="f206cc91-8db4-47fb-88c5-975502125145"/>
              <p:cNvGrpSpPr/>
              <p:nvPr/>
            </p:nvGrpSpPr>
            <p:grpSpPr>
              <a:xfrm flipH="1">
                <a:off x="1060734" y="2364569"/>
                <a:ext cx="3598352" cy="3888439"/>
                <a:chOff x="3855761" y="1287663"/>
                <a:chExt cx="4480478" cy="4841680"/>
              </a:xfrm>
            </p:grpSpPr>
            <p:sp>
              <p:nvSpPr>
                <p:cNvPr id="1048700" name="任意多边形: 形状 6" descr="3e6a6da7-7d23-4cb8-ba75-3d1af122e92f"/>
                <p:cNvSpPr/>
                <p:nvPr/>
              </p:nvSpPr>
              <p:spPr>
                <a:xfrm>
                  <a:off x="4570279" y="2363383"/>
                  <a:ext cx="3286910" cy="3286910"/>
                </a:xfrm>
                <a:custGeom>
                  <a:avLst/>
                  <a:gdLst>
                    <a:gd name="connsiteX0" fmla="*/ 3286911 w 3286910"/>
                    <a:gd name="connsiteY0" fmla="*/ 1643455 h 3286910"/>
                    <a:gd name="connsiteX1" fmla="*/ 1643455 w 3286910"/>
                    <a:gd name="connsiteY1" fmla="*/ 3286911 h 3286910"/>
                    <a:gd name="connsiteX2" fmla="*/ 0 w 3286910"/>
                    <a:gd name="connsiteY2" fmla="*/ 1643455 h 3286910"/>
                    <a:gd name="connsiteX3" fmla="*/ 1643455 w 3286910"/>
                    <a:gd name="connsiteY3" fmla="*/ 0 h 3286910"/>
                    <a:gd name="connsiteX4" fmla="*/ 3286911 w 3286910"/>
                    <a:gd name="connsiteY4" fmla="*/ 1643455 h 3286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86910" h="3286910">
                      <a:moveTo>
                        <a:pt x="3286911" y="1643455"/>
                      </a:moveTo>
                      <a:cubicBezTo>
                        <a:pt x="3286911" y="2551111"/>
                        <a:pt x="2551111" y="3286911"/>
                        <a:pt x="1643455" y="3286911"/>
                      </a:cubicBezTo>
                      <a:cubicBezTo>
                        <a:pt x="735800" y="3286911"/>
                        <a:pt x="0" y="2551111"/>
                        <a:pt x="0" y="1643455"/>
                      </a:cubicBezTo>
                      <a:cubicBezTo>
                        <a:pt x="0" y="735800"/>
                        <a:pt x="735800" y="0"/>
                        <a:pt x="1643455" y="0"/>
                      </a:cubicBezTo>
                      <a:cubicBezTo>
                        <a:pt x="2551111" y="0"/>
                        <a:pt x="3286911" y="735800"/>
                        <a:pt x="3286911" y="1643455"/>
                      </a:cubicBezTo>
                      <a:close/>
                    </a:path>
                  </a:pathLst>
                </a:custGeom>
                <a:solidFill>
                  <a:srgbClr val="C0CEE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1" name="任意多边形: 形状 7" descr="adfe9192-3d95-47e5-ae74-69f9a25c632e"/>
                <p:cNvSpPr/>
                <p:nvPr/>
              </p:nvSpPr>
              <p:spPr>
                <a:xfrm>
                  <a:off x="3876251" y="2484020"/>
                  <a:ext cx="392541" cy="949847"/>
                </a:xfrm>
                <a:custGeom>
                  <a:avLst/>
                  <a:gdLst>
                    <a:gd name="connsiteX0" fmla="*/ 0 w 392541"/>
                    <a:gd name="connsiteY0" fmla="*/ 0 h 949847"/>
                    <a:gd name="connsiteX1" fmla="*/ 392541 w 392541"/>
                    <a:gd name="connsiteY1" fmla="*/ 949847 h 949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92541" h="949847">
                      <a:moveTo>
                        <a:pt x="0" y="0"/>
                      </a:moveTo>
                      <a:lnTo>
                        <a:pt x="392541" y="949847"/>
                      </a:lnTo>
                    </a:path>
                  </a:pathLst>
                </a:custGeom>
                <a:ln w="27936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2" name="任意多边形: 形状 8" descr="7e488723-ed1c-4d6f-bced-decd5c3ad9de"/>
                <p:cNvSpPr/>
                <p:nvPr/>
              </p:nvSpPr>
              <p:spPr>
                <a:xfrm>
                  <a:off x="3855761" y="2853972"/>
                  <a:ext cx="733330" cy="690321"/>
                </a:xfrm>
                <a:custGeom>
                  <a:avLst/>
                  <a:gdLst>
                    <a:gd name="connsiteX0" fmla="*/ 733331 w 733330"/>
                    <a:gd name="connsiteY0" fmla="*/ 484085 h 690321"/>
                    <a:gd name="connsiteX1" fmla="*/ 584371 w 733330"/>
                    <a:gd name="connsiteY1" fmla="*/ 183368 h 690321"/>
                    <a:gd name="connsiteX2" fmla="*/ 286451 w 733330"/>
                    <a:gd name="connsiteY2" fmla="*/ 0 h 690321"/>
                    <a:gd name="connsiteX3" fmla="*/ 197634 w 733330"/>
                    <a:gd name="connsiteY3" fmla="*/ 88817 h 690321"/>
                    <a:gd name="connsiteX4" fmla="*/ 0 w 733330"/>
                    <a:gd name="connsiteY4" fmla="*/ 106020 h 690321"/>
                    <a:gd name="connsiteX5" fmla="*/ 85949 w 733330"/>
                    <a:gd name="connsiteY5" fmla="*/ 484085 h 690321"/>
                    <a:gd name="connsiteX6" fmla="*/ 280716 w 733330"/>
                    <a:gd name="connsiteY6" fmla="*/ 521360 h 690321"/>
                    <a:gd name="connsiteX7" fmla="*/ 354777 w 733330"/>
                    <a:gd name="connsiteY7" fmla="*/ 690321 h 690321"/>
                    <a:gd name="connsiteX8" fmla="*/ 733331 w 733330"/>
                    <a:gd name="connsiteY8" fmla="*/ 484085 h 69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3330" h="690321">
                      <a:moveTo>
                        <a:pt x="733331" y="484085"/>
                      </a:moveTo>
                      <a:lnTo>
                        <a:pt x="584371" y="183368"/>
                      </a:lnTo>
                      <a:lnTo>
                        <a:pt x="286451" y="0"/>
                      </a:lnTo>
                      <a:lnTo>
                        <a:pt x="197634" y="88817"/>
                      </a:lnTo>
                      <a:lnTo>
                        <a:pt x="0" y="106020"/>
                      </a:lnTo>
                      <a:lnTo>
                        <a:pt x="85949" y="484085"/>
                      </a:lnTo>
                      <a:lnTo>
                        <a:pt x="280716" y="521360"/>
                      </a:lnTo>
                      <a:lnTo>
                        <a:pt x="354777" y="690321"/>
                      </a:lnTo>
                      <a:lnTo>
                        <a:pt x="733331" y="484085"/>
                      </a:lnTo>
                      <a:close/>
                    </a:path>
                  </a:pathLst>
                </a:custGeom>
                <a:solidFill>
                  <a:srgbClr val="FFB1A5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3" name="任意多边形: 形状 9" descr="3cbb5f75-8f80-46eb-ac59-ca294e41e1d9"/>
                <p:cNvSpPr/>
                <p:nvPr/>
              </p:nvSpPr>
              <p:spPr>
                <a:xfrm>
                  <a:off x="4148086" y="3184202"/>
                  <a:ext cx="441005" cy="360091"/>
                </a:xfrm>
                <a:custGeom>
                  <a:avLst/>
                  <a:gdLst>
                    <a:gd name="connsiteX0" fmla="*/ 441006 w 441005"/>
                    <a:gd name="connsiteY0" fmla="*/ 153855 h 360091"/>
                    <a:gd name="connsiteX1" fmla="*/ 62451 w 441005"/>
                    <a:gd name="connsiteY1" fmla="*/ 360092 h 360091"/>
                    <a:gd name="connsiteX2" fmla="*/ 0 w 441005"/>
                    <a:gd name="connsiteY2" fmla="*/ 217635 h 360091"/>
                    <a:gd name="connsiteX3" fmla="*/ 364777 w 441005"/>
                    <a:gd name="connsiteY3" fmla="*/ 0 h 360091"/>
                    <a:gd name="connsiteX4" fmla="*/ 441006 w 441005"/>
                    <a:gd name="connsiteY4" fmla="*/ 153855 h 360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1005" h="360091">
                      <a:moveTo>
                        <a:pt x="441006" y="153855"/>
                      </a:moveTo>
                      <a:lnTo>
                        <a:pt x="62451" y="360092"/>
                      </a:lnTo>
                      <a:lnTo>
                        <a:pt x="0" y="217635"/>
                      </a:lnTo>
                      <a:lnTo>
                        <a:pt x="364777" y="0"/>
                      </a:lnTo>
                      <a:lnTo>
                        <a:pt x="441006" y="153855"/>
                      </a:lnTo>
                      <a:close/>
                    </a:path>
                  </a:pathLst>
                </a:custGeom>
                <a:solidFill>
                  <a:srgbClr val="E2837F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4" name="任意多边形: 形状 10" descr="3cdecf51-4f2a-489e-a4eb-1bbde948f73f"/>
                <p:cNvSpPr/>
                <p:nvPr/>
              </p:nvSpPr>
              <p:spPr>
                <a:xfrm>
                  <a:off x="3987587" y="2942789"/>
                  <a:ext cx="171828" cy="103653"/>
                </a:xfrm>
                <a:custGeom>
                  <a:avLst/>
                  <a:gdLst>
                    <a:gd name="connsiteX0" fmla="*/ 65228 w 171828"/>
                    <a:gd name="connsiteY0" fmla="*/ -186 h 103653"/>
                    <a:gd name="connsiteX1" fmla="*/ -650 w 171828"/>
                    <a:gd name="connsiteY1" fmla="*/ 59957 h 103653"/>
                    <a:gd name="connsiteX2" fmla="*/ 88097 w 171828"/>
                    <a:gd name="connsiteY2" fmla="*/ 102967 h 103653"/>
                    <a:gd name="connsiteX3" fmla="*/ 171179 w 171828"/>
                    <a:gd name="connsiteY3" fmla="*/ 51635 h 103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828" h="103653">
                      <a:moveTo>
                        <a:pt x="65228" y="-186"/>
                      </a:moveTo>
                      <a:lnTo>
                        <a:pt x="-650" y="59957"/>
                      </a:lnTo>
                      <a:cubicBezTo>
                        <a:pt x="-650" y="59957"/>
                        <a:pt x="50892" y="108911"/>
                        <a:pt x="88097" y="102967"/>
                      </a:cubicBezTo>
                      <a:cubicBezTo>
                        <a:pt x="125302" y="97022"/>
                        <a:pt x="171179" y="51635"/>
                        <a:pt x="171179" y="51635"/>
                      </a:cubicBezTo>
                    </a:path>
                  </a:pathLst>
                </a:custGeom>
                <a:noFill/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5" name="任意多边形: 形状 11" descr="80de6b08-bb1c-4b89-9c63-3a8191b6990a"/>
                <p:cNvSpPr/>
                <p:nvPr/>
              </p:nvSpPr>
              <p:spPr>
                <a:xfrm>
                  <a:off x="4104656" y="3035871"/>
                  <a:ext cx="222810" cy="119848"/>
                </a:xfrm>
                <a:custGeom>
                  <a:avLst/>
                  <a:gdLst>
                    <a:gd name="connsiteX0" fmla="*/ 222161 w 222810"/>
                    <a:gd name="connsiteY0" fmla="*/ 118702 h 119848"/>
                    <a:gd name="connsiteX1" fmla="*/ -650 w 222810"/>
                    <a:gd name="connsiteY1" fmla="*/ -186 h 119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2810" h="119848">
                      <a:moveTo>
                        <a:pt x="222161" y="118702"/>
                      </a:moveTo>
                      <a:cubicBezTo>
                        <a:pt x="222161" y="118702"/>
                        <a:pt x="59144" y="138354"/>
                        <a:pt x="-650" y="-186"/>
                      </a:cubicBezTo>
                    </a:path>
                  </a:pathLst>
                </a:custGeom>
                <a:noFill/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6" name="任意多边形: 形状 12" descr="be5b42fc-aecb-44da-b7e4-89dc1ab62c3b"/>
                <p:cNvSpPr/>
                <p:nvPr/>
              </p:nvSpPr>
              <p:spPr>
                <a:xfrm>
                  <a:off x="3877440" y="3032025"/>
                  <a:ext cx="149379" cy="23288"/>
                </a:xfrm>
                <a:custGeom>
                  <a:avLst/>
                  <a:gdLst>
                    <a:gd name="connsiteX0" fmla="*/ 149380 w 149379"/>
                    <a:gd name="connsiteY0" fmla="*/ 0 h 23288"/>
                    <a:gd name="connsiteX1" fmla="*/ 0 w 149379"/>
                    <a:gd name="connsiteY1" fmla="*/ 23288 h 23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379" h="23288">
                      <a:moveTo>
                        <a:pt x="149380" y="0"/>
                      </a:moveTo>
                      <a:lnTo>
                        <a:pt x="0" y="23288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7" name="任意多边形: 形状 13" descr="92a91e0b-1625-432b-b059-e8e3c3316f36"/>
                <p:cNvSpPr/>
                <p:nvPr/>
              </p:nvSpPr>
              <p:spPr>
                <a:xfrm>
                  <a:off x="3901917" y="3095665"/>
                  <a:ext cx="243091" cy="67276"/>
                </a:xfrm>
                <a:custGeom>
                  <a:avLst/>
                  <a:gdLst>
                    <a:gd name="connsiteX0" fmla="*/ 243092 w 243091"/>
                    <a:gd name="connsiteY0" fmla="*/ 0 h 67276"/>
                    <a:gd name="connsiteX1" fmla="*/ 0 w 243091"/>
                    <a:gd name="connsiteY1" fmla="*/ 67277 h 6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3091" h="67276">
                      <a:moveTo>
                        <a:pt x="243092" y="0"/>
                      </a:moveTo>
                      <a:lnTo>
                        <a:pt x="0" y="67277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8" name="任意多边形: 形状 14" descr="16660161-f488-4492-93b0-442abe23630c"/>
                <p:cNvSpPr/>
                <p:nvPr/>
              </p:nvSpPr>
              <p:spPr>
                <a:xfrm>
                  <a:off x="4121231" y="3119932"/>
                  <a:ext cx="120286" cy="193298"/>
                </a:xfrm>
                <a:custGeom>
                  <a:avLst/>
                  <a:gdLst>
                    <a:gd name="connsiteX0" fmla="*/ 53710 w 120286"/>
                    <a:gd name="connsiteY0" fmla="*/ 0 h 193298"/>
                    <a:gd name="connsiteX1" fmla="*/ 120287 w 120286"/>
                    <a:gd name="connsiteY1" fmla="*/ 115042 h 193298"/>
                    <a:gd name="connsiteX2" fmla="*/ 0 w 120286"/>
                    <a:gd name="connsiteY2" fmla="*/ 193298 h 193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0286" h="193298">
                      <a:moveTo>
                        <a:pt x="53710" y="0"/>
                      </a:moveTo>
                      <a:lnTo>
                        <a:pt x="120287" y="115042"/>
                      </a:lnTo>
                      <a:lnTo>
                        <a:pt x="0" y="193298"/>
                      </a:lnTo>
                    </a:path>
                  </a:pathLst>
                </a:custGeom>
                <a:noFill/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09" name="任意多边形: 形状 15" descr="99fbca98-7352-4907-b745-231fcd005bf2"/>
                <p:cNvSpPr/>
                <p:nvPr/>
              </p:nvSpPr>
              <p:spPr>
                <a:xfrm>
                  <a:off x="3925765" y="3155669"/>
                  <a:ext cx="265890" cy="112314"/>
                </a:xfrm>
                <a:custGeom>
                  <a:avLst/>
                  <a:gdLst>
                    <a:gd name="connsiteX0" fmla="*/ 265890 w 265890"/>
                    <a:gd name="connsiteY0" fmla="*/ 0 h 112314"/>
                    <a:gd name="connsiteX1" fmla="*/ 0 w 265890"/>
                    <a:gd name="connsiteY1" fmla="*/ 112315 h 112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5890" h="112314">
                      <a:moveTo>
                        <a:pt x="265890" y="0"/>
                      </a:moveTo>
                      <a:lnTo>
                        <a:pt x="0" y="112315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0" name="任意多边形: 形状 16" descr="57723e06-b235-4ea9-b90e-30348cd2044c"/>
                <p:cNvSpPr/>
                <p:nvPr/>
              </p:nvSpPr>
              <p:spPr>
                <a:xfrm>
                  <a:off x="4159275" y="2988526"/>
                  <a:ext cx="3420435" cy="2661522"/>
                </a:xfrm>
                <a:custGeom>
                  <a:avLst/>
                  <a:gdLst>
                    <a:gd name="connsiteX0" fmla="*/ 3413961 w 3420435"/>
                    <a:gd name="connsiteY0" fmla="*/ 1766423 h 2661522"/>
                    <a:gd name="connsiteX1" fmla="*/ 2905959 w 3420435"/>
                    <a:gd name="connsiteY1" fmla="*/ 490542 h 2661522"/>
                    <a:gd name="connsiteX2" fmla="*/ 2429356 w 3420435"/>
                    <a:gd name="connsiteY2" fmla="*/ 154438 h 2661522"/>
                    <a:gd name="connsiteX3" fmla="*/ 2123184 w 3420435"/>
                    <a:gd name="connsiteY3" fmla="*/ -186 h 2661522"/>
                    <a:gd name="connsiteX4" fmla="*/ 1737287 w 3420435"/>
                    <a:gd name="connsiteY4" fmla="*/ 120101 h 2661522"/>
                    <a:gd name="connsiteX5" fmla="*/ 1206416 w 3420435"/>
                    <a:gd name="connsiteY5" fmla="*/ 433266 h 2661522"/>
                    <a:gd name="connsiteX6" fmla="*/ 767019 w 3420435"/>
                    <a:gd name="connsiteY6" fmla="*/ 918470 h 2661522"/>
                    <a:gd name="connsiteX7" fmla="*/ 404200 w 3420435"/>
                    <a:gd name="connsiteY7" fmla="*/ 246262 h 2661522"/>
                    <a:gd name="connsiteX8" fmla="*/ -650 w 3420435"/>
                    <a:gd name="connsiteY8" fmla="*/ 483059 h 2661522"/>
                    <a:gd name="connsiteX9" fmla="*/ 480568 w 3420435"/>
                    <a:gd name="connsiteY9" fmla="*/ 1816007 h 2661522"/>
                    <a:gd name="connsiteX10" fmla="*/ 1007663 w 3420435"/>
                    <a:gd name="connsiteY10" fmla="*/ 1823630 h 2661522"/>
                    <a:gd name="connsiteX11" fmla="*/ 982626 w 3420435"/>
                    <a:gd name="connsiteY11" fmla="*/ 2264216 h 2661522"/>
                    <a:gd name="connsiteX12" fmla="*/ 2944003 w 3420435"/>
                    <a:gd name="connsiteY12" fmla="*/ 2399399 h 2661522"/>
                    <a:gd name="connsiteX13" fmla="*/ 2944003 w 3420435"/>
                    <a:gd name="connsiteY13" fmla="*/ 2102178 h 2661522"/>
                    <a:gd name="connsiteX14" fmla="*/ 3312767 w 3420435"/>
                    <a:gd name="connsiteY14" fmla="*/ 1965666 h 2661522"/>
                    <a:gd name="connsiteX15" fmla="*/ 3413961 w 3420435"/>
                    <a:gd name="connsiteY15" fmla="*/ 1766423 h 266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20435" h="2661522">
                      <a:moveTo>
                        <a:pt x="3413961" y="1766423"/>
                      </a:moveTo>
                      <a:cubicBezTo>
                        <a:pt x="3477461" y="1230867"/>
                        <a:pt x="3002887" y="673560"/>
                        <a:pt x="2905959" y="490542"/>
                      </a:cubicBezTo>
                      <a:cubicBezTo>
                        <a:pt x="2802876" y="295776"/>
                        <a:pt x="2429356" y="154438"/>
                        <a:pt x="2429356" y="154438"/>
                      </a:cubicBezTo>
                      <a:cubicBezTo>
                        <a:pt x="2369003" y="24640"/>
                        <a:pt x="2123184" y="-186"/>
                        <a:pt x="2123184" y="-186"/>
                      </a:cubicBezTo>
                      <a:cubicBezTo>
                        <a:pt x="1699453" y="28487"/>
                        <a:pt x="1737287" y="120101"/>
                        <a:pt x="1737287" y="120101"/>
                      </a:cubicBezTo>
                      <a:cubicBezTo>
                        <a:pt x="1412652" y="196469"/>
                        <a:pt x="1206416" y="433266"/>
                        <a:pt x="1206416" y="433266"/>
                      </a:cubicBezTo>
                      <a:lnTo>
                        <a:pt x="767019" y="918470"/>
                      </a:lnTo>
                      <a:lnTo>
                        <a:pt x="404200" y="246262"/>
                      </a:lnTo>
                      <a:lnTo>
                        <a:pt x="-650" y="483059"/>
                      </a:lnTo>
                      <a:cubicBezTo>
                        <a:pt x="-650" y="483059"/>
                        <a:pt x="197964" y="1594455"/>
                        <a:pt x="480568" y="1816007"/>
                      </a:cubicBezTo>
                      <a:cubicBezTo>
                        <a:pt x="763173" y="2037559"/>
                        <a:pt x="1007663" y="1823630"/>
                        <a:pt x="1007663" y="1823630"/>
                      </a:cubicBezTo>
                      <a:lnTo>
                        <a:pt x="982626" y="2264216"/>
                      </a:lnTo>
                      <a:cubicBezTo>
                        <a:pt x="1534415" y="2738482"/>
                        <a:pt x="2332358" y="2793478"/>
                        <a:pt x="2944003" y="2399399"/>
                      </a:cubicBezTo>
                      <a:lnTo>
                        <a:pt x="2944003" y="2102178"/>
                      </a:lnTo>
                      <a:cubicBezTo>
                        <a:pt x="3122336" y="2102178"/>
                        <a:pt x="3241923" y="2029726"/>
                        <a:pt x="3312767" y="1965666"/>
                      </a:cubicBezTo>
                      <a:cubicBezTo>
                        <a:pt x="3369483" y="1913677"/>
                        <a:pt x="3405429" y="1842890"/>
                        <a:pt x="3413961" y="176642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D5983"/>
                    </a:gs>
                    <a:gs pos="74000">
                      <a:srgbClr val="F84646"/>
                    </a:gs>
                  </a:gsLst>
                  <a:lin ang="2700000" scaled="1"/>
                </a:gradFill>
                <a:ln w="7335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1" name="任意多边形: 形状 17" descr="32c24eb7-c63a-4b83-a6de-b35a812518a9"/>
                <p:cNvSpPr/>
                <p:nvPr/>
              </p:nvSpPr>
              <p:spPr>
                <a:xfrm>
                  <a:off x="5896443" y="3048739"/>
                  <a:ext cx="488700" cy="2601554"/>
                </a:xfrm>
                <a:custGeom>
                  <a:avLst/>
                  <a:gdLst>
                    <a:gd name="connsiteX0" fmla="*/ -650 w 488700"/>
                    <a:gd name="connsiteY0" fmla="*/ 2570668 h 2601554"/>
                    <a:gd name="connsiteX1" fmla="*/ 316642 w 488700"/>
                    <a:gd name="connsiteY1" fmla="*/ 2601369 h 2601554"/>
                    <a:gd name="connsiteX2" fmla="*/ 375247 w 488700"/>
                    <a:gd name="connsiteY2" fmla="*/ 2600250 h 2601554"/>
                    <a:gd name="connsiteX3" fmla="*/ 488051 w 488700"/>
                    <a:gd name="connsiteY3" fmla="*/ -186 h 2601554"/>
                    <a:gd name="connsiteX4" fmla="*/ 202369 w 488700"/>
                    <a:gd name="connsiteY4" fmla="*/ -186 h 2601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8700" h="2601554">
                      <a:moveTo>
                        <a:pt x="-650" y="2570668"/>
                      </a:moveTo>
                      <a:cubicBezTo>
                        <a:pt x="103881" y="2591102"/>
                        <a:pt x="210139" y="2601383"/>
                        <a:pt x="316642" y="2601369"/>
                      </a:cubicBezTo>
                      <a:cubicBezTo>
                        <a:pt x="336293" y="2601369"/>
                        <a:pt x="355735" y="2600879"/>
                        <a:pt x="375247" y="2600250"/>
                      </a:cubicBezTo>
                      <a:lnTo>
                        <a:pt x="488051" y="-186"/>
                      </a:lnTo>
                      <a:lnTo>
                        <a:pt x="202369" y="-1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47DF2"/>
                    </a:gs>
                    <a:gs pos="100000">
                      <a:srgbClr val="9F55F1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2" name="任意多边形: 形状 18" descr="ce301285-a10d-4c7b-ab8a-72420500a66f"/>
                <p:cNvSpPr/>
                <p:nvPr/>
              </p:nvSpPr>
              <p:spPr>
                <a:xfrm>
                  <a:off x="6491094" y="3143290"/>
                  <a:ext cx="184710" cy="349461"/>
                </a:xfrm>
                <a:custGeom>
                  <a:avLst/>
                  <a:gdLst>
                    <a:gd name="connsiteX0" fmla="*/ 97537 w 184710"/>
                    <a:gd name="connsiteY0" fmla="*/ -186 h 349461"/>
                    <a:gd name="connsiteX1" fmla="*/ 182648 w 184710"/>
                    <a:gd name="connsiteY1" fmla="*/ 234723 h 349461"/>
                    <a:gd name="connsiteX2" fmla="*/ -650 w 184710"/>
                    <a:gd name="connsiteY2" fmla="*/ 349275 h 349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4710" h="349461">
                      <a:moveTo>
                        <a:pt x="97537" y="-186"/>
                      </a:moveTo>
                      <a:cubicBezTo>
                        <a:pt x="97537" y="-186"/>
                        <a:pt x="196985" y="183181"/>
                        <a:pt x="182648" y="234723"/>
                      </a:cubicBezTo>
                      <a:cubicBezTo>
                        <a:pt x="168311" y="286265"/>
                        <a:pt x="-650" y="349275"/>
                        <a:pt x="-650" y="349275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3" name="任意多边形: 形状 19" descr="d376780c-d546-458e-a0a9-8482a9364afb"/>
                <p:cNvSpPr/>
                <p:nvPr/>
              </p:nvSpPr>
              <p:spPr>
                <a:xfrm>
                  <a:off x="6350736" y="3530027"/>
                  <a:ext cx="316022" cy="885088"/>
                </a:xfrm>
                <a:custGeom>
                  <a:avLst/>
                  <a:gdLst>
                    <a:gd name="connsiteX0" fmla="*/ 196495 w 316022"/>
                    <a:gd name="connsiteY0" fmla="*/ -186 h 885088"/>
                    <a:gd name="connsiteX1" fmla="*/ 311606 w 316022"/>
                    <a:gd name="connsiteY1" fmla="*/ 185979 h 885088"/>
                    <a:gd name="connsiteX2" fmla="*/ -650 w 316022"/>
                    <a:gd name="connsiteY2" fmla="*/ 884902 h 88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6022" h="885088">
                      <a:moveTo>
                        <a:pt x="196495" y="-186"/>
                      </a:moveTo>
                      <a:cubicBezTo>
                        <a:pt x="196495" y="-186"/>
                        <a:pt x="340209" y="111709"/>
                        <a:pt x="311606" y="185979"/>
                      </a:cubicBezTo>
                      <a:cubicBezTo>
                        <a:pt x="283004" y="260249"/>
                        <a:pt x="-650" y="884902"/>
                        <a:pt x="-650" y="884902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4" name="任意多边形: 形状 20" descr="f33998c7-9bb3-45cc-9ca2-a08201b67d9f"/>
                <p:cNvSpPr/>
                <p:nvPr/>
              </p:nvSpPr>
              <p:spPr>
                <a:xfrm>
                  <a:off x="5746364" y="3108953"/>
                  <a:ext cx="203368" cy="366385"/>
                </a:xfrm>
                <a:custGeom>
                  <a:avLst/>
                  <a:gdLst>
                    <a:gd name="connsiteX0" fmla="*/ 150198 w 203368"/>
                    <a:gd name="connsiteY0" fmla="*/ -186 h 366385"/>
                    <a:gd name="connsiteX1" fmla="*/ -650 w 203368"/>
                    <a:gd name="connsiteY1" fmla="*/ 274795 h 366385"/>
                    <a:gd name="connsiteX2" fmla="*/ 202719 w 203368"/>
                    <a:gd name="connsiteY2" fmla="*/ 366200 h 366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368" h="366385">
                      <a:moveTo>
                        <a:pt x="150198" y="-186"/>
                      </a:moveTo>
                      <a:cubicBezTo>
                        <a:pt x="150198" y="-186"/>
                        <a:pt x="-650" y="220387"/>
                        <a:pt x="-650" y="274795"/>
                      </a:cubicBezTo>
                      <a:cubicBezTo>
                        <a:pt x="-650" y="329204"/>
                        <a:pt x="202719" y="366200"/>
                        <a:pt x="202719" y="366200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5" name="任意多边形: 形状 21" descr="43d57188-ab44-4f49-924e-16ac482cc89a"/>
                <p:cNvSpPr/>
                <p:nvPr/>
              </p:nvSpPr>
              <p:spPr>
                <a:xfrm>
                  <a:off x="5746322" y="3492752"/>
                  <a:ext cx="203668" cy="922013"/>
                </a:xfrm>
                <a:custGeom>
                  <a:avLst/>
                  <a:gdLst>
                    <a:gd name="connsiteX0" fmla="*/ 142618 w 203668"/>
                    <a:gd name="connsiteY0" fmla="*/ -186 h 922013"/>
                    <a:gd name="connsiteX1" fmla="*/ -608 w 203668"/>
                    <a:gd name="connsiteY1" fmla="*/ 251577 h 922013"/>
                    <a:gd name="connsiteX2" fmla="*/ 202761 w 203668"/>
                    <a:gd name="connsiteY2" fmla="*/ 921827 h 922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668" h="922013">
                      <a:moveTo>
                        <a:pt x="142618" y="-186"/>
                      </a:moveTo>
                      <a:cubicBezTo>
                        <a:pt x="142618" y="-186"/>
                        <a:pt x="-3475" y="194651"/>
                        <a:pt x="-608" y="251577"/>
                      </a:cubicBezTo>
                      <a:cubicBezTo>
                        <a:pt x="2259" y="308504"/>
                        <a:pt x="211363" y="844480"/>
                        <a:pt x="202761" y="921827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6" name="任意多边形: 形状 22" descr="777d86ad-aed0-4ac1-9d8f-c1edd550b3b2"/>
                <p:cNvSpPr/>
                <p:nvPr/>
              </p:nvSpPr>
              <p:spPr>
                <a:xfrm>
                  <a:off x="5167727" y="3839416"/>
                  <a:ext cx="151827" cy="972925"/>
                </a:xfrm>
                <a:custGeom>
                  <a:avLst/>
                  <a:gdLst>
                    <a:gd name="connsiteX0" fmla="*/ -650 w 151827"/>
                    <a:gd name="connsiteY0" fmla="*/ 972739 h 972925"/>
                    <a:gd name="connsiteX1" fmla="*/ 151178 w 151827"/>
                    <a:gd name="connsiteY1" fmla="*/ -186 h 97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1827" h="972925">
                      <a:moveTo>
                        <a:pt x="-650" y="972739"/>
                      </a:moveTo>
                      <a:cubicBezTo>
                        <a:pt x="-650" y="972739"/>
                        <a:pt x="108168" y="105554"/>
                        <a:pt x="151178" y="-186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7" name="任意多边形: 形状 23" descr="3b94f7d5-79f8-4ce3-aecc-d4cf6b66514f"/>
                <p:cNvSpPr/>
                <p:nvPr/>
              </p:nvSpPr>
              <p:spPr>
                <a:xfrm>
                  <a:off x="4926944" y="3907182"/>
                  <a:ext cx="89514" cy="336104"/>
                </a:xfrm>
                <a:custGeom>
                  <a:avLst/>
                  <a:gdLst>
                    <a:gd name="connsiteX0" fmla="*/ -650 w 89514"/>
                    <a:gd name="connsiteY0" fmla="*/ -186 h 336104"/>
                    <a:gd name="connsiteX1" fmla="*/ 76697 w 89514"/>
                    <a:gd name="connsiteY1" fmla="*/ 335918 h 336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9514" h="336104">
                      <a:moveTo>
                        <a:pt x="-650" y="-186"/>
                      </a:moveTo>
                      <a:cubicBezTo>
                        <a:pt x="-650" y="-186"/>
                        <a:pt x="128239" y="178356"/>
                        <a:pt x="76697" y="335918"/>
                      </a:cubicBezTo>
                    </a:path>
                  </a:pathLst>
                </a:custGeom>
                <a:noFill/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8" name="任意多边形: 形状 24" descr="793f0f41-da22-4e88-a324-87c7fa688380"/>
                <p:cNvSpPr/>
                <p:nvPr/>
              </p:nvSpPr>
              <p:spPr>
                <a:xfrm>
                  <a:off x="6071628" y="3222316"/>
                  <a:ext cx="297850" cy="116020"/>
                </a:xfrm>
                <a:custGeom>
                  <a:avLst/>
                  <a:gdLst>
                    <a:gd name="connsiteX0" fmla="*/ 297850 w 297850"/>
                    <a:gd name="connsiteY0" fmla="*/ 116021 h 116020"/>
                    <a:gd name="connsiteX1" fmla="*/ 138260 w 297850"/>
                    <a:gd name="connsiteY1" fmla="*/ 0 h 116020"/>
                    <a:gd name="connsiteX2" fmla="*/ 0 w 297850"/>
                    <a:gd name="connsiteY2" fmla="*/ 110076 h 116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7850" h="116020">
                      <a:moveTo>
                        <a:pt x="297850" y="116021"/>
                      </a:moveTo>
                      <a:lnTo>
                        <a:pt x="138260" y="0"/>
                      </a:lnTo>
                      <a:lnTo>
                        <a:pt x="0" y="110076"/>
                      </a:lnTo>
                    </a:path>
                  </a:pathLst>
                </a:custGeom>
                <a:noFill/>
                <a:ln w="6984" cap="rnd">
                  <a:gradFill>
                    <a:gsLst>
                      <a:gs pos="0">
                        <a:srgbClr val="F4EBFD"/>
                      </a:gs>
                      <a:gs pos="100000">
                        <a:srgbClr val="B67EF4"/>
                      </a:gs>
                    </a:gsLst>
                    <a:lin ang="5400000" scaled="1"/>
                  </a:gra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19" name="任意多边形: 形状 25" descr="5b15e06f-abbd-48a2-9137-dd52ba7035fc"/>
                <p:cNvSpPr/>
                <p:nvPr/>
              </p:nvSpPr>
              <p:spPr>
                <a:xfrm>
                  <a:off x="6028618" y="3222316"/>
                  <a:ext cx="271414" cy="1471556"/>
                </a:xfrm>
                <a:custGeom>
                  <a:avLst/>
                  <a:gdLst>
                    <a:gd name="connsiteX0" fmla="*/ 144484 w 271414"/>
                    <a:gd name="connsiteY0" fmla="*/ 133015 h 1471556"/>
                    <a:gd name="connsiteX1" fmla="*/ 98957 w 271414"/>
                    <a:gd name="connsiteY1" fmla="*/ 65528 h 1471556"/>
                    <a:gd name="connsiteX2" fmla="*/ 181270 w 271414"/>
                    <a:gd name="connsiteY2" fmla="*/ 0 h 1471556"/>
                    <a:gd name="connsiteX3" fmla="*/ 271415 w 271414"/>
                    <a:gd name="connsiteY3" fmla="*/ 65528 h 1471556"/>
                    <a:gd name="connsiteX4" fmla="*/ 211621 w 271414"/>
                    <a:gd name="connsiteY4" fmla="*/ 137840 h 1471556"/>
                    <a:gd name="connsiteX5" fmla="*/ 239245 w 271414"/>
                    <a:gd name="connsiteY5" fmla="*/ 1383719 h 1471556"/>
                    <a:gd name="connsiteX6" fmla="*/ 115042 w 271414"/>
                    <a:gd name="connsiteY6" fmla="*/ 1471557 h 1471556"/>
                    <a:gd name="connsiteX7" fmla="*/ 0 w 271414"/>
                    <a:gd name="connsiteY7" fmla="*/ 1371691 h 1471556"/>
                    <a:gd name="connsiteX8" fmla="*/ 144484 w 271414"/>
                    <a:gd name="connsiteY8" fmla="*/ 133015 h 1471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1414" h="1471556">
                      <a:moveTo>
                        <a:pt x="144484" y="133015"/>
                      </a:moveTo>
                      <a:lnTo>
                        <a:pt x="98957" y="65528"/>
                      </a:lnTo>
                      <a:lnTo>
                        <a:pt x="181270" y="0"/>
                      </a:lnTo>
                      <a:lnTo>
                        <a:pt x="271415" y="65528"/>
                      </a:lnTo>
                      <a:lnTo>
                        <a:pt x="211621" y="137840"/>
                      </a:lnTo>
                      <a:lnTo>
                        <a:pt x="239245" y="1383719"/>
                      </a:lnTo>
                      <a:lnTo>
                        <a:pt x="115042" y="1471557"/>
                      </a:lnTo>
                      <a:lnTo>
                        <a:pt x="0" y="1371691"/>
                      </a:lnTo>
                      <a:lnTo>
                        <a:pt x="144484" y="133015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bg1"/>
                    </a:gs>
                    <a:gs pos="100000">
                      <a:srgbClr val="B983F5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0" name="任意多边形: 形状 26" descr="36cd36b1-7400-459e-a27d-6a80ecb40495"/>
                <p:cNvSpPr/>
                <p:nvPr/>
              </p:nvSpPr>
              <p:spPr>
                <a:xfrm>
                  <a:off x="7012384" y="3839346"/>
                  <a:ext cx="91683" cy="1251753"/>
                </a:xfrm>
                <a:custGeom>
                  <a:avLst/>
                  <a:gdLst>
                    <a:gd name="connsiteX0" fmla="*/ 91684 w 91683"/>
                    <a:gd name="connsiteY0" fmla="*/ 1251753 h 1251753"/>
                    <a:gd name="connsiteX1" fmla="*/ 0 w 91683"/>
                    <a:gd name="connsiteY1" fmla="*/ 0 h 1251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1683" h="1251753">
                      <a:moveTo>
                        <a:pt x="91684" y="1251753"/>
                      </a:moveTo>
                      <a:lnTo>
                        <a:pt x="0" y="0"/>
                      </a:lnTo>
                    </a:path>
                  </a:pathLst>
                </a:custGeom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1" name="任意多边形: 形状 27" descr="1a9aeaf1-7804-4a09-bd42-dd2c9338593a"/>
                <p:cNvSpPr/>
                <p:nvPr/>
              </p:nvSpPr>
              <p:spPr>
                <a:xfrm>
                  <a:off x="4198858" y="3401698"/>
                  <a:ext cx="455411" cy="265890"/>
                </a:xfrm>
                <a:custGeom>
                  <a:avLst/>
                  <a:gdLst>
                    <a:gd name="connsiteX0" fmla="*/ 455412 w 455411"/>
                    <a:gd name="connsiteY0" fmla="*/ 0 h 265890"/>
                    <a:gd name="connsiteX1" fmla="*/ 0 w 455411"/>
                    <a:gd name="connsiteY1" fmla="*/ 265890 h 265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55411" h="265890">
                      <a:moveTo>
                        <a:pt x="455412" y="0"/>
                      </a:moveTo>
                      <a:lnTo>
                        <a:pt x="0" y="265890"/>
                      </a:lnTo>
                    </a:path>
                  </a:pathLst>
                </a:custGeom>
                <a:ln w="6984" cap="rnd">
                  <a:solidFill>
                    <a:srgbClr val="000000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2" name="任意多边形: 形状 28" descr="dc4fb376-dfee-4401-b90f-c8387fb1b441"/>
                <p:cNvSpPr/>
                <p:nvPr/>
              </p:nvSpPr>
              <p:spPr>
                <a:xfrm>
                  <a:off x="6097712" y="2767044"/>
                  <a:ext cx="295963" cy="443057"/>
                </a:xfrm>
                <a:custGeom>
                  <a:avLst/>
                  <a:gdLst>
                    <a:gd name="connsiteX0" fmla="*/ 295314 w 295963"/>
                    <a:gd name="connsiteY0" fmla="*/ -116 h 443057"/>
                    <a:gd name="connsiteX1" fmla="*/ 285803 w 295963"/>
                    <a:gd name="connsiteY1" fmla="*/ 358926 h 443057"/>
                    <a:gd name="connsiteX2" fmla="*/ 123485 w 295963"/>
                    <a:gd name="connsiteY2" fmla="*/ 442847 h 443057"/>
                    <a:gd name="connsiteX3" fmla="*/ -648 w 295963"/>
                    <a:gd name="connsiteY3" fmla="*/ 343541 h 443057"/>
                    <a:gd name="connsiteX4" fmla="*/ 8933 w 295963"/>
                    <a:gd name="connsiteY4" fmla="*/ -186 h 443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5963" h="443057">
                      <a:moveTo>
                        <a:pt x="295314" y="-116"/>
                      </a:moveTo>
                      <a:lnTo>
                        <a:pt x="285803" y="358926"/>
                      </a:lnTo>
                      <a:cubicBezTo>
                        <a:pt x="285803" y="358926"/>
                        <a:pt x="249507" y="441029"/>
                        <a:pt x="123485" y="442847"/>
                      </a:cubicBezTo>
                      <a:cubicBezTo>
                        <a:pt x="-2536" y="444666"/>
                        <a:pt x="-648" y="343541"/>
                        <a:pt x="-648" y="343541"/>
                      </a:cubicBezTo>
                      <a:lnTo>
                        <a:pt x="8933" y="-186"/>
                      </a:lnTo>
                      <a:close/>
                    </a:path>
                  </a:pathLst>
                </a:custGeom>
                <a:solidFill>
                  <a:srgbClr val="FFA38A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3" name="任意多边形: 形状 29" descr="38657681-c04a-4ebb-9fa0-d314aae81641"/>
                <p:cNvSpPr/>
                <p:nvPr/>
              </p:nvSpPr>
              <p:spPr>
                <a:xfrm>
                  <a:off x="6101840" y="2767114"/>
                  <a:ext cx="292115" cy="255751"/>
                </a:xfrm>
                <a:custGeom>
                  <a:avLst/>
                  <a:gdLst>
                    <a:gd name="connsiteX0" fmla="*/ -650 w 292115"/>
                    <a:gd name="connsiteY0" fmla="*/ 205700 h 255751"/>
                    <a:gd name="connsiteX1" fmla="*/ 165234 w 292115"/>
                    <a:gd name="connsiteY1" fmla="*/ 255494 h 255751"/>
                    <a:gd name="connsiteX2" fmla="*/ 285382 w 292115"/>
                    <a:gd name="connsiteY2" fmla="*/ 229548 h 255751"/>
                    <a:gd name="connsiteX3" fmla="*/ 291466 w 292115"/>
                    <a:gd name="connsiteY3" fmla="*/ -186 h 255751"/>
                    <a:gd name="connsiteX4" fmla="*/ 4735 w 292115"/>
                    <a:gd name="connsiteY4" fmla="*/ -186 h 255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2115" h="255751">
                      <a:moveTo>
                        <a:pt x="-650" y="205700"/>
                      </a:moveTo>
                      <a:cubicBezTo>
                        <a:pt x="39352" y="237311"/>
                        <a:pt x="93971" y="255494"/>
                        <a:pt x="165234" y="255494"/>
                      </a:cubicBezTo>
                      <a:cubicBezTo>
                        <a:pt x="206775" y="256465"/>
                        <a:pt x="247966" y="247577"/>
                        <a:pt x="285382" y="229548"/>
                      </a:cubicBezTo>
                      <a:lnTo>
                        <a:pt x="291466" y="-186"/>
                      </a:lnTo>
                      <a:lnTo>
                        <a:pt x="4735" y="-186"/>
                      </a:lnTo>
                      <a:close/>
                    </a:path>
                  </a:pathLst>
                </a:custGeom>
                <a:solidFill>
                  <a:srgbClr val="FB7B5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4" name="任意多边形: 形状 30" descr="e0aa6ec2-6787-44d1-824e-28a3026c516b"/>
                <p:cNvSpPr/>
                <p:nvPr/>
              </p:nvSpPr>
              <p:spPr>
                <a:xfrm>
                  <a:off x="6469904" y="3859977"/>
                  <a:ext cx="876766" cy="1107409"/>
                </a:xfrm>
                <a:custGeom>
                  <a:avLst/>
                  <a:gdLst>
                    <a:gd name="connsiteX0" fmla="*/ 0 w 876766"/>
                    <a:gd name="connsiteY0" fmla="*/ 1107409 h 1107409"/>
                    <a:gd name="connsiteX1" fmla="*/ 744730 w 876766"/>
                    <a:gd name="connsiteY1" fmla="*/ 1107409 h 1107409"/>
                    <a:gd name="connsiteX2" fmla="*/ 876766 w 876766"/>
                    <a:gd name="connsiteY2" fmla="*/ 0 h 1107409"/>
                    <a:gd name="connsiteX3" fmla="*/ 132036 w 876766"/>
                    <a:gd name="connsiteY3" fmla="*/ 0 h 1107409"/>
                    <a:gd name="connsiteX4" fmla="*/ 0 w 876766"/>
                    <a:gd name="connsiteY4" fmla="*/ 1107409 h 110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6766" h="1107409">
                      <a:moveTo>
                        <a:pt x="0" y="1107409"/>
                      </a:moveTo>
                      <a:lnTo>
                        <a:pt x="744730" y="1107409"/>
                      </a:lnTo>
                      <a:lnTo>
                        <a:pt x="876766" y="0"/>
                      </a:lnTo>
                      <a:lnTo>
                        <a:pt x="132036" y="0"/>
                      </a:lnTo>
                      <a:lnTo>
                        <a:pt x="0" y="110740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47DF2"/>
                    </a:gs>
                    <a:gs pos="100000">
                      <a:srgbClr val="9F55F1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5" name="任意多边形: 形状 31" descr="75a4b928-a299-47ce-b1f8-4ae1b452792f"/>
                <p:cNvSpPr/>
                <p:nvPr/>
              </p:nvSpPr>
              <p:spPr>
                <a:xfrm>
                  <a:off x="6961681" y="4410919"/>
                  <a:ext cx="494995" cy="568285"/>
                </a:xfrm>
                <a:custGeom>
                  <a:avLst/>
                  <a:gdLst>
                    <a:gd name="connsiteX0" fmla="*/ 494995 w 494995"/>
                    <a:gd name="connsiteY0" fmla="*/ 258827 h 568285"/>
                    <a:gd name="connsiteX1" fmla="*/ 381981 w 494995"/>
                    <a:gd name="connsiteY1" fmla="*/ 568286 h 568285"/>
                    <a:gd name="connsiteX2" fmla="*/ 114482 w 494995"/>
                    <a:gd name="connsiteY2" fmla="*/ 541571 h 568285"/>
                    <a:gd name="connsiteX3" fmla="*/ 122245 w 494995"/>
                    <a:gd name="connsiteY3" fmla="*/ 463594 h 568285"/>
                    <a:gd name="connsiteX4" fmla="*/ 51052 w 494995"/>
                    <a:gd name="connsiteY4" fmla="*/ 450726 h 568285"/>
                    <a:gd name="connsiteX5" fmla="*/ 35457 w 494995"/>
                    <a:gd name="connsiteY5" fmla="*/ 350301 h 568285"/>
                    <a:gd name="connsiteX6" fmla="*/ 0 w 494995"/>
                    <a:gd name="connsiteY6" fmla="*/ 345126 h 568285"/>
                    <a:gd name="connsiteX7" fmla="*/ 629 w 494995"/>
                    <a:gd name="connsiteY7" fmla="*/ 232322 h 568285"/>
                    <a:gd name="connsiteX8" fmla="*/ 316942 w 494995"/>
                    <a:gd name="connsiteY8" fmla="*/ 194347 h 568285"/>
                    <a:gd name="connsiteX9" fmla="*/ 308620 w 494995"/>
                    <a:gd name="connsiteY9" fmla="*/ 144554 h 568285"/>
                    <a:gd name="connsiteX10" fmla="*/ 93922 w 494995"/>
                    <a:gd name="connsiteY10" fmla="*/ 84690 h 568285"/>
                    <a:gd name="connsiteX11" fmla="*/ 130148 w 494995"/>
                    <a:gd name="connsiteY11" fmla="*/ 0 h 568285"/>
                    <a:gd name="connsiteX12" fmla="*/ 428068 w 494995"/>
                    <a:gd name="connsiteY12" fmla="*/ 54269 h 568285"/>
                    <a:gd name="connsiteX13" fmla="*/ 494995 w 494995"/>
                    <a:gd name="connsiteY13" fmla="*/ 258827 h 568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94995" h="568285">
                      <a:moveTo>
                        <a:pt x="494995" y="258827"/>
                      </a:moveTo>
                      <a:lnTo>
                        <a:pt x="381981" y="568286"/>
                      </a:lnTo>
                      <a:lnTo>
                        <a:pt x="114482" y="541571"/>
                      </a:lnTo>
                      <a:lnTo>
                        <a:pt x="122245" y="463594"/>
                      </a:lnTo>
                      <a:lnTo>
                        <a:pt x="51052" y="450726"/>
                      </a:lnTo>
                      <a:lnTo>
                        <a:pt x="35457" y="350301"/>
                      </a:lnTo>
                      <a:lnTo>
                        <a:pt x="0" y="345126"/>
                      </a:lnTo>
                      <a:lnTo>
                        <a:pt x="629" y="232322"/>
                      </a:lnTo>
                      <a:lnTo>
                        <a:pt x="316942" y="194347"/>
                      </a:lnTo>
                      <a:lnTo>
                        <a:pt x="308620" y="144554"/>
                      </a:lnTo>
                      <a:lnTo>
                        <a:pt x="93922" y="84690"/>
                      </a:lnTo>
                      <a:lnTo>
                        <a:pt x="130148" y="0"/>
                      </a:lnTo>
                      <a:lnTo>
                        <a:pt x="428068" y="54269"/>
                      </a:lnTo>
                      <a:lnTo>
                        <a:pt x="494995" y="258827"/>
                      </a:lnTo>
                      <a:close/>
                    </a:path>
                  </a:pathLst>
                </a:custGeom>
                <a:solidFill>
                  <a:srgbClr val="FFB1A5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6" name="任意多边形: 形状 32" descr="29d44676-338f-41a0-971b-4283579d76df"/>
                <p:cNvSpPr/>
                <p:nvPr/>
              </p:nvSpPr>
              <p:spPr>
                <a:xfrm>
                  <a:off x="6997138" y="4761220"/>
                  <a:ext cx="343167" cy="2377"/>
                </a:xfrm>
                <a:custGeom>
                  <a:avLst/>
                  <a:gdLst>
                    <a:gd name="connsiteX0" fmla="*/ 0 w 343167"/>
                    <a:gd name="connsiteY0" fmla="*/ 0 h 2377"/>
                    <a:gd name="connsiteX1" fmla="*/ 343168 w 343167"/>
                    <a:gd name="connsiteY1" fmla="*/ 2378 h 23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3167" h="2377">
                      <a:moveTo>
                        <a:pt x="0" y="0"/>
                      </a:moveTo>
                      <a:lnTo>
                        <a:pt x="343168" y="2378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7" name="任意多边形: 形状 33" descr="9e658b2d-6653-49ce-ad9e-73f8e1de7688"/>
                <p:cNvSpPr/>
                <p:nvPr/>
              </p:nvSpPr>
              <p:spPr>
                <a:xfrm>
                  <a:off x="7083927" y="4874513"/>
                  <a:ext cx="208893" cy="20840"/>
                </a:xfrm>
                <a:custGeom>
                  <a:avLst/>
                  <a:gdLst>
                    <a:gd name="connsiteX0" fmla="*/ 0 w 208893"/>
                    <a:gd name="connsiteY0" fmla="*/ 0 h 20840"/>
                    <a:gd name="connsiteX1" fmla="*/ 208894 w 208893"/>
                    <a:gd name="connsiteY1" fmla="*/ 20840 h 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8893" h="20840">
                      <a:moveTo>
                        <a:pt x="0" y="0"/>
                      </a:moveTo>
                      <a:lnTo>
                        <a:pt x="208894" y="20840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8" name="任意多边形: 形状 34" descr="5d3feeb2-f31c-4017-a8c8-7be6540a70c6"/>
                <p:cNvSpPr/>
                <p:nvPr/>
              </p:nvSpPr>
              <p:spPr>
                <a:xfrm>
                  <a:off x="7278624" y="4601350"/>
                  <a:ext cx="58255" cy="3916"/>
                </a:xfrm>
                <a:custGeom>
                  <a:avLst/>
                  <a:gdLst>
                    <a:gd name="connsiteX0" fmla="*/ 0 w 58255"/>
                    <a:gd name="connsiteY0" fmla="*/ 3916 h 3916"/>
                    <a:gd name="connsiteX1" fmla="*/ 58255 w 58255"/>
                    <a:gd name="connsiteY1" fmla="*/ 0 h 3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255" h="3916">
                      <a:moveTo>
                        <a:pt x="0" y="3916"/>
                      </a:moveTo>
                      <a:lnTo>
                        <a:pt x="58255" y="0"/>
                      </a:lnTo>
                    </a:path>
                  </a:pathLst>
                </a:custGeom>
                <a:ln w="6984" cap="rnd">
                  <a:solidFill>
                    <a:srgbClr val="E2837F"/>
                  </a:solidFill>
                  <a:prstDash val="solid"/>
                  <a:round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29" name="任意多边形: 形状 35" descr="9656bf3f-11ad-4369-908a-480f63ed00a3"/>
                <p:cNvSpPr/>
                <p:nvPr/>
              </p:nvSpPr>
              <p:spPr>
                <a:xfrm>
                  <a:off x="7539494" y="2064573"/>
                  <a:ext cx="558691" cy="626858"/>
                </a:xfrm>
                <a:custGeom>
                  <a:avLst/>
                  <a:gdLst>
                    <a:gd name="connsiteX0" fmla="*/ 503001 w 558691"/>
                    <a:gd name="connsiteY0" fmla="*/ 529967 h 626858"/>
                    <a:gd name="connsiteX1" fmla="*/ 277813 w 558691"/>
                    <a:gd name="connsiteY1" fmla="*/ 620322 h 626858"/>
                    <a:gd name="connsiteX2" fmla="*/ 163190 w 558691"/>
                    <a:gd name="connsiteY2" fmla="*/ 571368 h 626858"/>
                    <a:gd name="connsiteX3" fmla="*/ 453 w 558691"/>
                    <a:gd name="connsiteY3" fmla="*/ 165749 h 626858"/>
                    <a:gd name="connsiteX4" fmla="*/ 9545 w 558691"/>
                    <a:gd name="connsiteY4" fmla="*/ 144769 h 626858"/>
                    <a:gd name="connsiteX5" fmla="*/ 368028 w 558691"/>
                    <a:gd name="connsiteY5" fmla="*/ 914 h 626858"/>
                    <a:gd name="connsiteX6" fmla="*/ 389008 w 558691"/>
                    <a:gd name="connsiteY6" fmla="*/ 10006 h 626858"/>
                    <a:gd name="connsiteX7" fmla="*/ 551746 w 558691"/>
                    <a:gd name="connsiteY7" fmla="*/ 415624 h 626858"/>
                    <a:gd name="connsiteX8" fmla="*/ 503001 w 558691"/>
                    <a:gd name="connsiteY8" fmla="*/ 529967 h 626858"/>
                    <a:gd name="connsiteX9" fmla="*/ 36889 w 558691"/>
                    <a:gd name="connsiteY9" fmla="*/ 168826 h 626858"/>
                    <a:gd name="connsiteX10" fmla="*/ 193472 w 558691"/>
                    <a:gd name="connsiteY10" fmla="*/ 559199 h 626858"/>
                    <a:gd name="connsiteX11" fmla="*/ 265644 w 558691"/>
                    <a:gd name="connsiteY11" fmla="*/ 590040 h 626858"/>
                    <a:gd name="connsiteX12" fmla="*/ 490832 w 558691"/>
                    <a:gd name="connsiteY12" fmla="*/ 499615 h 626858"/>
                    <a:gd name="connsiteX13" fmla="*/ 521673 w 558691"/>
                    <a:gd name="connsiteY13" fmla="*/ 427513 h 626858"/>
                    <a:gd name="connsiteX14" fmla="*/ 365021 w 558691"/>
                    <a:gd name="connsiteY14" fmla="*/ 37140 h 626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58691" h="626858">
                      <a:moveTo>
                        <a:pt x="503001" y="529967"/>
                      </a:moveTo>
                      <a:lnTo>
                        <a:pt x="277813" y="620322"/>
                      </a:lnTo>
                      <a:cubicBezTo>
                        <a:pt x="232635" y="638421"/>
                        <a:pt x="181373" y="616517"/>
                        <a:pt x="163190" y="571368"/>
                      </a:cubicBezTo>
                      <a:lnTo>
                        <a:pt x="453" y="165749"/>
                      </a:lnTo>
                      <a:cubicBezTo>
                        <a:pt x="-2764" y="157448"/>
                        <a:pt x="1292" y="148105"/>
                        <a:pt x="9545" y="144769"/>
                      </a:cubicBezTo>
                      <a:lnTo>
                        <a:pt x="368028" y="914"/>
                      </a:lnTo>
                      <a:cubicBezTo>
                        <a:pt x="376350" y="-2296"/>
                        <a:pt x="385652" y="1753"/>
                        <a:pt x="389008" y="10006"/>
                      </a:cubicBezTo>
                      <a:lnTo>
                        <a:pt x="551746" y="415624"/>
                      </a:lnTo>
                      <a:cubicBezTo>
                        <a:pt x="569718" y="460655"/>
                        <a:pt x="547899" y="511728"/>
                        <a:pt x="503001" y="529967"/>
                      </a:cubicBezTo>
                      <a:close/>
                      <a:moveTo>
                        <a:pt x="36889" y="168826"/>
                      </a:moveTo>
                      <a:lnTo>
                        <a:pt x="193472" y="559199"/>
                      </a:lnTo>
                      <a:cubicBezTo>
                        <a:pt x="205081" y="587460"/>
                        <a:pt x="237180" y="601188"/>
                        <a:pt x="265644" y="590040"/>
                      </a:cubicBezTo>
                      <a:lnTo>
                        <a:pt x="490832" y="499615"/>
                      </a:lnTo>
                      <a:cubicBezTo>
                        <a:pt x="519226" y="488216"/>
                        <a:pt x="533073" y="455941"/>
                        <a:pt x="521673" y="427513"/>
                      </a:cubicBezTo>
                      <a:lnTo>
                        <a:pt x="365021" y="37140"/>
                      </a:ln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0" name="任意多边形: 形状 36" descr="9eb8a3d1-bd4c-499e-9274-af27fc1d4b16"/>
                <p:cNvSpPr/>
                <p:nvPr/>
              </p:nvSpPr>
              <p:spPr>
                <a:xfrm>
                  <a:off x="7637386" y="2214983"/>
                  <a:ext cx="409121" cy="424511"/>
                </a:xfrm>
                <a:custGeom>
                  <a:avLst/>
                  <a:gdLst>
                    <a:gd name="connsiteX0" fmla="*/ -650 w 409121"/>
                    <a:gd name="connsiteY0" fmla="*/ 117164 h 424511"/>
                    <a:gd name="connsiteX1" fmla="*/ 113483 w 409121"/>
                    <a:gd name="connsiteY1" fmla="*/ 401586 h 424511"/>
                    <a:gd name="connsiteX2" fmla="*/ 160549 w 409121"/>
                    <a:gd name="connsiteY2" fmla="*/ 421727 h 424511"/>
                    <a:gd name="connsiteX3" fmla="*/ 385737 w 409121"/>
                    <a:gd name="connsiteY3" fmla="*/ 331372 h 424511"/>
                    <a:gd name="connsiteX4" fmla="*/ 405878 w 409121"/>
                    <a:gd name="connsiteY4" fmla="*/ 284237 h 424511"/>
                    <a:gd name="connsiteX5" fmla="*/ 291746 w 409121"/>
                    <a:gd name="connsiteY5" fmla="*/ -186 h 424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9121" h="424511">
                      <a:moveTo>
                        <a:pt x="-650" y="117164"/>
                      </a:moveTo>
                      <a:lnTo>
                        <a:pt x="113483" y="401586"/>
                      </a:lnTo>
                      <a:cubicBezTo>
                        <a:pt x="120896" y="420133"/>
                        <a:pt x="142016" y="429147"/>
                        <a:pt x="160549" y="421727"/>
                      </a:cubicBezTo>
                      <a:lnTo>
                        <a:pt x="385737" y="331372"/>
                      </a:lnTo>
                      <a:cubicBezTo>
                        <a:pt x="404270" y="323868"/>
                        <a:pt x="413292" y="302811"/>
                        <a:pt x="405878" y="284237"/>
                      </a:cubicBezTo>
                      <a:lnTo>
                        <a:pt x="291746" y="-18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47DF2"/>
                    </a:gs>
                    <a:gs pos="100000">
                      <a:srgbClr val="9F55F1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1" name="任意多边形: 形状 37" descr="2315d868-e719-49b6-86d9-f4080d192979"/>
                <p:cNvSpPr/>
                <p:nvPr/>
              </p:nvSpPr>
              <p:spPr>
                <a:xfrm>
                  <a:off x="7494690" y="2001741"/>
                  <a:ext cx="460823" cy="242068"/>
                </a:xfrm>
                <a:custGeom>
                  <a:avLst/>
                  <a:gdLst>
                    <a:gd name="connsiteX0" fmla="*/ 428217 w 460823"/>
                    <a:gd name="connsiteY0" fmla="*/ 92629 h 242068"/>
                    <a:gd name="connsiteX1" fmla="*/ 63231 w 460823"/>
                    <a:gd name="connsiteY1" fmla="*/ 239072 h 242068"/>
                    <a:gd name="connsiteX2" fmla="*/ 2177 w 460823"/>
                    <a:gd name="connsiteY2" fmla="*/ 210210 h 242068"/>
                    <a:gd name="connsiteX3" fmla="*/ 27703 w 460823"/>
                    <a:gd name="connsiteY3" fmla="*/ 150465 h 242068"/>
                    <a:gd name="connsiteX4" fmla="*/ 315763 w 460823"/>
                    <a:gd name="connsiteY4" fmla="*/ 34864 h 242068"/>
                    <a:gd name="connsiteX5" fmla="*/ 337023 w 460823"/>
                    <a:gd name="connsiteY5" fmla="*/ 43920 h 242068"/>
                    <a:gd name="connsiteX6" fmla="*/ 327932 w 460823"/>
                    <a:gd name="connsiteY6" fmla="*/ 65145 h 242068"/>
                    <a:gd name="connsiteX7" fmla="*/ 40152 w 460823"/>
                    <a:gd name="connsiteY7" fmla="*/ 180747 h 242068"/>
                    <a:gd name="connsiteX8" fmla="*/ 33229 w 460823"/>
                    <a:gd name="connsiteY8" fmla="*/ 200951 h 242068"/>
                    <a:gd name="connsiteX9" fmla="*/ 51341 w 460823"/>
                    <a:gd name="connsiteY9" fmla="*/ 208720 h 242068"/>
                    <a:gd name="connsiteX10" fmla="*/ 416399 w 460823"/>
                    <a:gd name="connsiteY10" fmla="*/ 62208 h 242068"/>
                    <a:gd name="connsiteX11" fmla="*/ 423531 w 460823"/>
                    <a:gd name="connsiteY11" fmla="*/ 42081 h 242068"/>
                    <a:gd name="connsiteX12" fmla="*/ 405139 w 460823"/>
                    <a:gd name="connsiteY12" fmla="*/ 34234 h 242068"/>
                    <a:gd name="connsiteX13" fmla="*/ 386187 w 460823"/>
                    <a:gd name="connsiteY13" fmla="*/ 41857 h 242068"/>
                    <a:gd name="connsiteX14" fmla="*/ 365486 w 460823"/>
                    <a:gd name="connsiteY14" fmla="*/ 31493 h 242068"/>
                    <a:gd name="connsiteX15" fmla="*/ 374088 w 460823"/>
                    <a:gd name="connsiteY15" fmla="*/ 11506 h 242068"/>
                    <a:gd name="connsiteX16" fmla="*/ 392970 w 460823"/>
                    <a:gd name="connsiteY16" fmla="*/ 3953 h 242068"/>
                    <a:gd name="connsiteX17" fmla="*/ 456051 w 460823"/>
                    <a:gd name="connsiteY17" fmla="*/ 28171 h 242068"/>
                    <a:gd name="connsiteX18" fmla="*/ 431784 w 460823"/>
                    <a:gd name="connsiteY18" fmla="*/ 91231 h 242068"/>
                    <a:gd name="connsiteX19" fmla="*/ 428497 w 460823"/>
                    <a:gd name="connsiteY19" fmla="*/ 92559 h 242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60823" h="242068">
                      <a:moveTo>
                        <a:pt x="428217" y="92629"/>
                      </a:moveTo>
                      <a:lnTo>
                        <a:pt x="63231" y="239072"/>
                      </a:lnTo>
                      <a:cubicBezTo>
                        <a:pt x="38404" y="247967"/>
                        <a:pt x="11059" y="235044"/>
                        <a:pt x="2177" y="210210"/>
                      </a:cubicBezTo>
                      <a:cubicBezTo>
                        <a:pt x="-6284" y="186677"/>
                        <a:pt x="4835" y="160626"/>
                        <a:pt x="27703" y="150465"/>
                      </a:cubicBezTo>
                      <a:lnTo>
                        <a:pt x="315763" y="34864"/>
                      </a:lnTo>
                      <a:cubicBezTo>
                        <a:pt x="324155" y="31500"/>
                        <a:pt x="333596" y="35556"/>
                        <a:pt x="337023" y="43920"/>
                      </a:cubicBezTo>
                      <a:cubicBezTo>
                        <a:pt x="340380" y="52284"/>
                        <a:pt x="336323" y="61788"/>
                        <a:pt x="327932" y="65145"/>
                      </a:cubicBezTo>
                      <a:lnTo>
                        <a:pt x="40152" y="180747"/>
                      </a:lnTo>
                      <a:cubicBezTo>
                        <a:pt x="32669" y="184411"/>
                        <a:pt x="29522" y="193454"/>
                        <a:pt x="33229" y="200951"/>
                      </a:cubicBezTo>
                      <a:cubicBezTo>
                        <a:pt x="36515" y="207671"/>
                        <a:pt x="44208" y="210979"/>
                        <a:pt x="51341" y="208720"/>
                      </a:cubicBezTo>
                      <a:lnTo>
                        <a:pt x="416399" y="62208"/>
                      </a:lnTo>
                      <a:cubicBezTo>
                        <a:pt x="423951" y="58620"/>
                        <a:pt x="427168" y="49613"/>
                        <a:pt x="423531" y="42081"/>
                      </a:cubicBezTo>
                      <a:cubicBezTo>
                        <a:pt x="420245" y="35192"/>
                        <a:pt x="412342" y="31828"/>
                        <a:pt x="405139" y="34234"/>
                      </a:cubicBezTo>
                      <a:lnTo>
                        <a:pt x="386187" y="41857"/>
                      </a:lnTo>
                      <a:cubicBezTo>
                        <a:pt x="377585" y="44710"/>
                        <a:pt x="368354" y="40074"/>
                        <a:pt x="365486" y="31493"/>
                      </a:cubicBezTo>
                      <a:cubicBezTo>
                        <a:pt x="362899" y="23618"/>
                        <a:pt x="366536" y="15023"/>
                        <a:pt x="374088" y="11506"/>
                      </a:cubicBezTo>
                      <a:lnTo>
                        <a:pt x="392970" y="3953"/>
                      </a:lnTo>
                      <a:cubicBezTo>
                        <a:pt x="417098" y="-6775"/>
                        <a:pt x="445282" y="4072"/>
                        <a:pt x="456051" y="28171"/>
                      </a:cubicBezTo>
                      <a:cubicBezTo>
                        <a:pt x="466751" y="52277"/>
                        <a:pt x="455911" y="80510"/>
                        <a:pt x="431784" y="91231"/>
                      </a:cubicBezTo>
                      <a:cubicBezTo>
                        <a:pt x="430735" y="91713"/>
                        <a:pt x="429616" y="92161"/>
                        <a:pt x="428497" y="92559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2" name="任意多边形: 形状 38" descr="4a896704-30d4-4caa-8550-42dca4c5fbc1"/>
                <p:cNvSpPr/>
                <p:nvPr/>
              </p:nvSpPr>
              <p:spPr>
                <a:xfrm>
                  <a:off x="7862886" y="2147712"/>
                  <a:ext cx="151825" cy="354106"/>
                </a:xfrm>
                <a:custGeom>
                  <a:avLst/>
                  <a:gdLst>
                    <a:gd name="connsiteX0" fmla="*/ 146041 w 151825"/>
                    <a:gd name="connsiteY0" fmla="*/ 353326 h 354106"/>
                    <a:gd name="connsiteX1" fmla="*/ 135481 w 151825"/>
                    <a:gd name="connsiteY1" fmla="*/ 348850 h 354106"/>
                    <a:gd name="connsiteX2" fmla="*/ -192 w 151825"/>
                    <a:gd name="connsiteY2" fmla="*/ 10718 h 354106"/>
                    <a:gd name="connsiteX3" fmla="*/ 4774 w 151825"/>
                    <a:gd name="connsiteY3" fmla="*/ 284 h 354106"/>
                    <a:gd name="connsiteX4" fmla="*/ 14985 w 151825"/>
                    <a:gd name="connsiteY4" fmla="*/ 4634 h 354106"/>
                    <a:gd name="connsiteX5" fmla="*/ 150586 w 151825"/>
                    <a:gd name="connsiteY5" fmla="*/ 342766 h 354106"/>
                    <a:gd name="connsiteX6" fmla="*/ 146041 w 151825"/>
                    <a:gd name="connsiteY6" fmla="*/ 353312 h 354106"/>
                    <a:gd name="connsiteX7" fmla="*/ 146041 w 151825"/>
                    <a:gd name="connsiteY7" fmla="*/ 353326 h 354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25" h="354106">
                      <a:moveTo>
                        <a:pt x="146041" y="353326"/>
                      </a:moveTo>
                      <a:cubicBezTo>
                        <a:pt x="141915" y="355005"/>
                        <a:pt x="137159" y="353004"/>
                        <a:pt x="135481" y="348850"/>
                      </a:cubicBezTo>
                      <a:lnTo>
                        <a:pt x="-192" y="10718"/>
                      </a:lnTo>
                      <a:cubicBezTo>
                        <a:pt x="-1660" y="6459"/>
                        <a:pt x="508" y="1780"/>
                        <a:pt x="4774" y="284"/>
                      </a:cubicBezTo>
                      <a:cubicBezTo>
                        <a:pt x="8830" y="-1136"/>
                        <a:pt x="13236" y="759"/>
                        <a:pt x="14985" y="4634"/>
                      </a:cubicBezTo>
                      <a:lnTo>
                        <a:pt x="150586" y="342766"/>
                      </a:lnTo>
                      <a:cubicBezTo>
                        <a:pt x="152266" y="346927"/>
                        <a:pt x="150237" y="351648"/>
                        <a:pt x="146041" y="353312"/>
                      </a:cubicBezTo>
                      <a:cubicBezTo>
                        <a:pt x="146041" y="353319"/>
                        <a:pt x="146041" y="353319"/>
                        <a:pt x="146041" y="353326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3" name="任意多边形: 形状 39" descr="4e8458dd-af9d-4f13-96fa-8edc2dfb649d"/>
                <p:cNvSpPr/>
                <p:nvPr/>
              </p:nvSpPr>
              <p:spPr>
                <a:xfrm>
                  <a:off x="7800684" y="2170758"/>
                  <a:ext cx="83924" cy="43416"/>
                </a:xfrm>
                <a:custGeom>
                  <a:avLst/>
                  <a:gdLst>
                    <a:gd name="connsiteX0" fmla="*/ 77816 w 83924"/>
                    <a:gd name="connsiteY0" fmla="*/ 15716 h 43416"/>
                    <a:gd name="connsiteX1" fmla="*/ 10539 w 83924"/>
                    <a:gd name="connsiteY1" fmla="*/ 42640 h 43416"/>
                    <a:gd name="connsiteX2" fmla="*/ -21 w 83924"/>
                    <a:gd name="connsiteY2" fmla="*/ 38129 h 43416"/>
                    <a:gd name="connsiteX3" fmla="*/ 4455 w 83924"/>
                    <a:gd name="connsiteY3" fmla="*/ 27534 h 43416"/>
                    <a:gd name="connsiteX4" fmla="*/ 71731 w 83924"/>
                    <a:gd name="connsiteY4" fmla="*/ 540 h 43416"/>
                    <a:gd name="connsiteX5" fmla="*/ 82571 w 83924"/>
                    <a:gd name="connsiteY5" fmla="*/ 4638 h 43416"/>
                    <a:gd name="connsiteX6" fmla="*/ 78445 w 83924"/>
                    <a:gd name="connsiteY6" fmla="*/ 15457 h 43416"/>
                    <a:gd name="connsiteX7" fmla="*/ 77816 w 83924"/>
                    <a:gd name="connsiteY7" fmla="*/ 15716 h 43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924" h="43416">
                      <a:moveTo>
                        <a:pt x="77816" y="15716"/>
                      </a:moveTo>
                      <a:lnTo>
                        <a:pt x="10539" y="42640"/>
                      </a:lnTo>
                      <a:cubicBezTo>
                        <a:pt x="6343" y="44319"/>
                        <a:pt x="1657" y="42298"/>
                        <a:pt x="-21" y="38129"/>
                      </a:cubicBezTo>
                      <a:cubicBezTo>
                        <a:pt x="-1770" y="33961"/>
                        <a:pt x="259" y="29213"/>
                        <a:pt x="4455" y="27534"/>
                      </a:cubicBezTo>
                      <a:lnTo>
                        <a:pt x="71731" y="540"/>
                      </a:lnTo>
                      <a:cubicBezTo>
                        <a:pt x="75857" y="-1320"/>
                        <a:pt x="80683" y="519"/>
                        <a:pt x="82571" y="4638"/>
                      </a:cubicBezTo>
                      <a:cubicBezTo>
                        <a:pt x="84389" y="8757"/>
                        <a:pt x="82571" y="13604"/>
                        <a:pt x="78445" y="15457"/>
                      </a:cubicBezTo>
                      <a:cubicBezTo>
                        <a:pt x="78235" y="15555"/>
                        <a:pt x="78026" y="15638"/>
                        <a:pt x="77816" y="15716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4" name="任意多边形: 形状 40" descr="ae3e23b8-47b4-45da-bb7e-afbf7359b837"/>
                <p:cNvSpPr/>
                <p:nvPr/>
              </p:nvSpPr>
              <p:spPr>
                <a:xfrm>
                  <a:off x="7820993" y="2220271"/>
                  <a:ext cx="83616" cy="43364"/>
                </a:xfrm>
                <a:custGeom>
                  <a:avLst/>
                  <a:gdLst>
                    <a:gd name="connsiteX0" fmla="*/ 77507 w 83616"/>
                    <a:gd name="connsiteY0" fmla="*/ 15715 h 43364"/>
                    <a:gd name="connsiteX1" fmla="*/ 10231 w 83616"/>
                    <a:gd name="connsiteY1" fmla="*/ 42710 h 43364"/>
                    <a:gd name="connsiteX2" fmla="*/ -189 w 83616"/>
                    <a:gd name="connsiteY2" fmla="*/ 37717 h 43364"/>
                    <a:gd name="connsiteX3" fmla="*/ 4146 w 83616"/>
                    <a:gd name="connsiteY3" fmla="*/ 27534 h 43364"/>
                    <a:gd name="connsiteX4" fmla="*/ 71423 w 83616"/>
                    <a:gd name="connsiteY4" fmla="*/ 540 h 43364"/>
                    <a:gd name="connsiteX5" fmla="*/ 82263 w 83616"/>
                    <a:gd name="connsiteY5" fmla="*/ 4638 h 43364"/>
                    <a:gd name="connsiteX6" fmla="*/ 78137 w 83616"/>
                    <a:gd name="connsiteY6" fmla="*/ 15457 h 43364"/>
                    <a:gd name="connsiteX7" fmla="*/ 77507 w 83616"/>
                    <a:gd name="connsiteY7" fmla="*/ 15715 h 43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616" h="43364">
                      <a:moveTo>
                        <a:pt x="77507" y="15715"/>
                      </a:moveTo>
                      <a:lnTo>
                        <a:pt x="10231" y="42710"/>
                      </a:lnTo>
                      <a:cubicBezTo>
                        <a:pt x="5965" y="44214"/>
                        <a:pt x="1279" y="41976"/>
                        <a:pt x="-189" y="37717"/>
                      </a:cubicBezTo>
                      <a:cubicBezTo>
                        <a:pt x="-1589" y="33702"/>
                        <a:pt x="300" y="29283"/>
                        <a:pt x="4146" y="27534"/>
                      </a:cubicBezTo>
                      <a:lnTo>
                        <a:pt x="71423" y="540"/>
                      </a:lnTo>
                      <a:cubicBezTo>
                        <a:pt x="75549" y="-1321"/>
                        <a:pt x="80375" y="519"/>
                        <a:pt x="82263" y="4638"/>
                      </a:cubicBezTo>
                      <a:cubicBezTo>
                        <a:pt x="84081" y="8757"/>
                        <a:pt x="82263" y="13603"/>
                        <a:pt x="78137" y="15457"/>
                      </a:cubicBezTo>
                      <a:cubicBezTo>
                        <a:pt x="77927" y="15555"/>
                        <a:pt x="77717" y="15639"/>
                        <a:pt x="77507" y="15715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5" name="任意多边形: 形状 41" descr="efb63ae1-a09b-45d7-8067-31f1c7c26633"/>
                <p:cNvSpPr/>
                <p:nvPr/>
              </p:nvSpPr>
              <p:spPr>
                <a:xfrm>
                  <a:off x="7840945" y="2270043"/>
                  <a:ext cx="82722" cy="43022"/>
                </a:xfrm>
                <a:custGeom>
                  <a:avLst/>
                  <a:gdLst>
                    <a:gd name="connsiteX0" fmla="*/ 77276 w 82722"/>
                    <a:gd name="connsiteY0" fmla="*/ 15458 h 43022"/>
                    <a:gd name="connsiteX1" fmla="*/ 10000 w 82722"/>
                    <a:gd name="connsiteY1" fmla="*/ 42452 h 43022"/>
                    <a:gd name="connsiteX2" fmla="*/ -281 w 82722"/>
                    <a:gd name="connsiteY2" fmla="*/ 37123 h 43022"/>
                    <a:gd name="connsiteX3" fmla="*/ 3985 w 82722"/>
                    <a:gd name="connsiteY3" fmla="*/ 27277 h 43022"/>
                    <a:gd name="connsiteX4" fmla="*/ 71192 w 82722"/>
                    <a:gd name="connsiteY4" fmla="*/ 282 h 43022"/>
                    <a:gd name="connsiteX5" fmla="*/ 81612 w 82722"/>
                    <a:gd name="connsiteY5" fmla="*/ 5275 h 43022"/>
                    <a:gd name="connsiteX6" fmla="*/ 77276 w 82722"/>
                    <a:gd name="connsiteY6" fmla="*/ 15458 h 43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22" h="43022">
                      <a:moveTo>
                        <a:pt x="77276" y="15458"/>
                      </a:moveTo>
                      <a:lnTo>
                        <a:pt x="10000" y="42452"/>
                      </a:lnTo>
                      <a:cubicBezTo>
                        <a:pt x="5664" y="43816"/>
                        <a:pt x="1119" y="41431"/>
                        <a:pt x="-281" y="37123"/>
                      </a:cubicBezTo>
                      <a:cubicBezTo>
                        <a:pt x="-1469" y="33242"/>
                        <a:pt x="279" y="29039"/>
                        <a:pt x="3985" y="27277"/>
                      </a:cubicBezTo>
                      <a:lnTo>
                        <a:pt x="71192" y="282"/>
                      </a:lnTo>
                      <a:cubicBezTo>
                        <a:pt x="75459" y="-1222"/>
                        <a:pt x="80144" y="1016"/>
                        <a:pt x="81612" y="5275"/>
                      </a:cubicBezTo>
                      <a:cubicBezTo>
                        <a:pt x="83011" y="9290"/>
                        <a:pt x="81123" y="13709"/>
                        <a:pt x="77276" y="1545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6" name="任意多边形: 形状 42" descr="7262b704-5417-47c9-bcf3-67f16a19ae48"/>
                <p:cNvSpPr/>
                <p:nvPr/>
              </p:nvSpPr>
              <p:spPr>
                <a:xfrm>
                  <a:off x="7840945" y="2270043"/>
                  <a:ext cx="82722" cy="43022"/>
                </a:xfrm>
                <a:custGeom>
                  <a:avLst/>
                  <a:gdLst>
                    <a:gd name="connsiteX0" fmla="*/ 77276 w 82722"/>
                    <a:gd name="connsiteY0" fmla="*/ 15458 h 43022"/>
                    <a:gd name="connsiteX1" fmla="*/ 10000 w 82722"/>
                    <a:gd name="connsiteY1" fmla="*/ 42452 h 43022"/>
                    <a:gd name="connsiteX2" fmla="*/ -281 w 82722"/>
                    <a:gd name="connsiteY2" fmla="*/ 37123 h 43022"/>
                    <a:gd name="connsiteX3" fmla="*/ 3985 w 82722"/>
                    <a:gd name="connsiteY3" fmla="*/ 27277 h 43022"/>
                    <a:gd name="connsiteX4" fmla="*/ 71192 w 82722"/>
                    <a:gd name="connsiteY4" fmla="*/ 282 h 43022"/>
                    <a:gd name="connsiteX5" fmla="*/ 81612 w 82722"/>
                    <a:gd name="connsiteY5" fmla="*/ 5275 h 43022"/>
                    <a:gd name="connsiteX6" fmla="*/ 77276 w 82722"/>
                    <a:gd name="connsiteY6" fmla="*/ 15458 h 43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722" h="43022">
                      <a:moveTo>
                        <a:pt x="77276" y="15458"/>
                      </a:moveTo>
                      <a:lnTo>
                        <a:pt x="10000" y="42452"/>
                      </a:lnTo>
                      <a:cubicBezTo>
                        <a:pt x="5664" y="43816"/>
                        <a:pt x="1119" y="41431"/>
                        <a:pt x="-281" y="37123"/>
                      </a:cubicBezTo>
                      <a:cubicBezTo>
                        <a:pt x="-1469" y="33242"/>
                        <a:pt x="279" y="29039"/>
                        <a:pt x="3985" y="27277"/>
                      </a:cubicBezTo>
                      <a:lnTo>
                        <a:pt x="71192" y="282"/>
                      </a:lnTo>
                      <a:cubicBezTo>
                        <a:pt x="75459" y="-1222"/>
                        <a:pt x="80144" y="1016"/>
                        <a:pt x="81612" y="5275"/>
                      </a:cubicBezTo>
                      <a:cubicBezTo>
                        <a:pt x="83011" y="9290"/>
                        <a:pt x="81123" y="13709"/>
                        <a:pt x="77276" y="1545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7" name="任意多边形: 形状 43" descr="d8c77efd-2c9c-4cd6-b9e2-a27ba2878ad3"/>
                <p:cNvSpPr/>
                <p:nvPr/>
              </p:nvSpPr>
              <p:spPr>
                <a:xfrm>
                  <a:off x="7859982" y="2319713"/>
                  <a:ext cx="83886" cy="43416"/>
                </a:xfrm>
                <a:custGeom>
                  <a:avLst/>
                  <a:gdLst>
                    <a:gd name="connsiteX0" fmla="*/ 78101 w 83886"/>
                    <a:gd name="connsiteY0" fmla="*/ 15510 h 43416"/>
                    <a:gd name="connsiteX1" fmla="*/ 10895 w 83886"/>
                    <a:gd name="connsiteY1" fmla="*/ 42505 h 43416"/>
                    <a:gd name="connsiteX2" fmla="*/ 54 w 83886"/>
                    <a:gd name="connsiteY2" fmla="*/ 38407 h 43416"/>
                    <a:gd name="connsiteX3" fmla="*/ 4180 w 83886"/>
                    <a:gd name="connsiteY3" fmla="*/ 27588 h 43416"/>
                    <a:gd name="connsiteX4" fmla="*/ 4810 w 83886"/>
                    <a:gd name="connsiteY4" fmla="*/ 27329 h 43416"/>
                    <a:gd name="connsiteX5" fmla="*/ 72017 w 83886"/>
                    <a:gd name="connsiteY5" fmla="*/ 404 h 43416"/>
                    <a:gd name="connsiteX6" fmla="*/ 82647 w 83886"/>
                    <a:gd name="connsiteY6" fmla="*/ 4915 h 43416"/>
                    <a:gd name="connsiteX7" fmla="*/ 78101 w 83886"/>
                    <a:gd name="connsiteY7" fmla="*/ 15510 h 43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886" h="43416">
                      <a:moveTo>
                        <a:pt x="78101" y="15510"/>
                      </a:moveTo>
                      <a:lnTo>
                        <a:pt x="10895" y="42505"/>
                      </a:lnTo>
                      <a:cubicBezTo>
                        <a:pt x="6768" y="44365"/>
                        <a:pt x="1943" y="42526"/>
                        <a:pt x="54" y="38407"/>
                      </a:cubicBezTo>
                      <a:cubicBezTo>
                        <a:pt x="-1764" y="34288"/>
                        <a:pt x="54" y="29441"/>
                        <a:pt x="4180" y="27588"/>
                      </a:cubicBezTo>
                      <a:cubicBezTo>
                        <a:pt x="4390" y="27490"/>
                        <a:pt x="4600" y="27406"/>
                        <a:pt x="4810" y="27329"/>
                      </a:cubicBezTo>
                      <a:lnTo>
                        <a:pt x="72017" y="404"/>
                      </a:lnTo>
                      <a:cubicBezTo>
                        <a:pt x="76213" y="-1274"/>
                        <a:pt x="80899" y="747"/>
                        <a:pt x="82647" y="4915"/>
                      </a:cubicBezTo>
                      <a:cubicBezTo>
                        <a:pt x="84326" y="9083"/>
                        <a:pt x="82297" y="13832"/>
                        <a:pt x="78101" y="15510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8" name="任意多边形: 形状 44" descr="831773b5-2c0c-46a4-af35-8c83e29540a8"/>
                <p:cNvSpPr/>
                <p:nvPr/>
              </p:nvSpPr>
              <p:spPr>
                <a:xfrm>
                  <a:off x="7880199" y="2369025"/>
                  <a:ext cx="83492" cy="43274"/>
                </a:xfrm>
                <a:custGeom>
                  <a:avLst/>
                  <a:gdLst>
                    <a:gd name="connsiteX0" fmla="*/ 77746 w 83492"/>
                    <a:gd name="connsiteY0" fmla="*/ 15573 h 43274"/>
                    <a:gd name="connsiteX1" fmla="*/ 10539 w 83492"/>
                    <a:gd name="connsiteY1" fmla="*/ 42497 h 43274"/>
                    <a:gd name="connsiteX2" fmla="*/ -21 w 83492"/>
                    <a:gd name="connsiteY2" fmla="*/ 37987 h 43274"/>
                    <a:gd name="connsiteX3" fmla="*/ 4455 w 83492"/>
                    <a:gd name="connsiteY3" fmla="*/ 27391 h 43274"/>
                    <a:gd name="connsiteX4" fmla="*/ 71731 w 83492"/>
                    <a:gd name="connsiteY4" fmla="*/ 397 h 43274"/>
                    <a:gd name="connsiteX5" fmla="*/ 82292 w 83492"/>
                    <a:gd name="connsiteY5" fmla="*/ 4908 h 43274"/>
                    <a:gd name="connsiteX6" fmla="*/ 82292 w 83492"/>
                    <a:gd name="connsiteY6" fmla="*/ 4943 h 43274"/>
                    <a:gd name="connsiteX7" fmla="*/ 77746 w 83492"/>
                    <a:gd name="connsiteY7" fmla="*/ 15573 h 4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492" h="43274">
                      <a:moveTo>
                        <a:pt x="77746" y="15573"/>
                      </a:moveTo>
                      <a:lnTo>
                        <a:pt x="10539" y="42497"/>
                      </a:lnTo>
                      <a:cubicBezTo>
                        <a:pt x="6343" y="44176"/>
                        <a:pt x="1657" y="42154"/>
                        <a:pt x="-21" y="37987"/>
                      </a:cubicBezTo>
                      <a:cubicBezTo>
                        <a:pt x="-1770" y="33818"/>
                        <a:pt x="259" y="29070"/>
                        <a:pt x="4455" y="27391"/>
                      </a:cubicBezTo>
                      <a:lnTo>
                        <a:pt x="71731" y="397"/>
                      </a:lnTo>
                      <a:cubicBezTo>
                        <a:pt x="75857" y="-1268"/>
                        <a:pt x="80613" y="754"/>
                        <a:pt x="82292" y="4908"/>
                      </a:cubicBezTo>
                      <a:cubicBezTo>
                        <a:pt x="82292" y="4921"/>
                        <a:pt x="82292" y="4936"/>
                        <a:pt x="82292" y="4943"/>
                      </a:cubicBezTo>
                      <a:cubicBezTo>
                        <a:pt x="83900" y="9132"/>
                        <a:pt x="81872" y="13859"/>
                        <a:pt x="77746" y="15573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39" name="任意多边形: 形状 45" descr="761de50a-d9df-4cf1-8e65-46479fd20772"/>
                <p:cNvSpPr/>
                <p:nvPr/>
              </p:nvSpPr>
              <p:spPr>
                <a:xfrm>
                  <a:off x="7880199" y="2369025"/>
                  <a:ext cx="83492" cy="43274"/>
                </a:xfrm>
                <a:custGeom>
                  <a:avLst/>
                  <a:gdLst>
                    <a:gd name="connsiteX0" fmla="*/ 77746 w 83492"/>
                    <a:gd name="connsiteY0" fmla="*/ 15573 h 43274"/>
                    <a:gd name="connsiteX1" fmla="*/ 10539 w 83492"/>
                    <a:gd name="connsiteY1" fmla="*/ 42497 h 43274"/>
                    <a:gd name="connsiteX2" fmla="*/ -21 w 83492"/>
                    <a:gd name="connsiteY2" fmla="*/ 37987 h 43274"/>
                    <a:gd name="connsiteX3" fmla="*/ 4455 w 83492"/>
                    <a:gd name="connsiteY3" fmla="*/ 27391 h 43274"/>
                    <a:gd name="connsiteX4" fmla="*/ 71731 w 83492"/>
                    <a:gd name="connsiteY4" fmla="*/ 397 h 43274"/>
                    <a:gd name="connsiteX5" fmla="*/ 82292 w 83492"/>
                    <a:gd name="connsiteY5" fmla="*/ 4908 h 43274"/>
                    <a:gd name="connsiteX6" fmla="*/ 82292 w 83492"/>
                    <a:gd name="connsiteY6" fmla="*/ 4943 h 43274"/>
                    <a:gd name="connsiteX7" fmla="*/ 77746 w 83492"/>
                    <a:gd name="connsiteY7" fmla="*/ 15573 h 43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3492" h="43274">
                      <a:moveTo>
                        <a:pt x="77746" y="15573"/>
                      </a:moveTo>
                      <a:lnTo>
                        <a:pt x="10539" y="42497"/>
                      </a:lnTo>
                      <a:cubicBezTo>
                        <a:pt x="6343" y="44176"/>
                        <a:pt x="1657" y="42154"/>
                        <a:pt x="-21" y="37987"/>
                      </a:cubicBezTo>
                      <a:cubicBezTo>
                        <a:pt x="-1770" y="33818"/>
                        <a:pt x="259" y="29070"/>
                        <a:pt x="4455" y="27391"/>
                      </a:cubicBezTo>
                      <a:lnTo>
                        <a:pt x="71731" y="397"/>
                      </a:lnTo>
                      <a:cubicBezTo>
                        <a:pt x="75857" y="-1268"/>
                        <a:pt x="80613" y="754"/>
                        <a:pt x="82292" y="4908"/>
                      </a:cubicBezTo>
                      <a:cubicBezTo>
                        <a:pt x="82292" y="4921"/>
                        <a:pt x="82292" y="4936"/>
                        <a:pt x="82292" y="4943"/>
                      </a:cubicBezTo>
                      <a:cubicBezTo>
                        <a:pt x="83900" y="9132"/>
                        <a:pt x="81872" y="13859"/>
                        <a:pt x="77746" y="15573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0" name="任意多边形: 形状 46" descr="7f7610c8-4940-43cc-9d72-43e29f9f3d87"/>
                <p:cNvSpPr/>
                <p:nvPr/>
              </p:nvSpPr>
              <p:spPr>
                <a:xfrm>
                  <a:off x="7900369" y="2418653"/>
                  <a:ext cx="82953" cy="43106"/>
                </a:xfrm>
                <a:custGeom>
                  <a:avLst/>
                  <a:gdLst>
                    <a:gd name="connsiteX0" fmla="*/ 77507 w 82953"/>
                    <a:gd name="connsiteY0" fmla="*/ 15458 h 43106"/>
                    <a:gd name="connsiteX1" fmla="*/ 10230 w 82953"/>
                    <a:gd name="connsiteY1" fmla="*/ 42452 h 43106"/>
                    <a:gd name="connsiteX2" fmla="*/ -190 w 82953"/>
                    <a:gd name="connsiteY2" fmla="*/ 37459 h 43106"/>
                    <a:gd name="connsiteX3" fmla="*/ 4146 w 82953"/>
                    <a:gd name="connsiteY3" fmla="*/ 27277 h 43106"/>
                    <a:gd name="connsiteX4" fmla="*/ 71423 w 82953"/>
                    <a:gd name="connsiteY4" fmla="*/ 282 h 43106"/>
                    <a:gd name="connsiteX5" fmla="*/ 81843 w 82953"/>
                    <a:gd name="connsiteY5" fmla="*/ 5275 h 43106"/>
                    <a:gd name="connsiteX6" fmla="*/ 77507 w 82953"/>
                    <a:gd name="connsiteY6" fmla="*/ 15458 h 43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953" h="43106">
                      <a:moveTo>
                        <a:pt x="77507" y="15458"/>
                      </a:moveTo>
                      <a:lnTo>
                        <a:pt x="10230" y="42452"/>
                      </a:lnTo>
                      <a:cubicBezTo>
                        <a:pt x="5964" y="43956"/>
                        <a:pt x="1278" y="41718"/>
                        <a:pt x="-190" y="37459"/>
                      </a:cubicBezTo>
                      <a:cubicBezTo>
                        <a:pt x="-1588" y="33445"/>
                        <a:pt x="300" y="29025"/>
                        <a:pt x="4146" y="27277"/>
                      </a:cubicBezTo>
                      <a:lnTo>
                        <a:pt x="71423" y="282"/>
                      </a:lnTo>
                      <a:cubicBezTo>
                        <a:pt x="75689" y="-1222"/>
                        <a:pt x="80374" y="1016"/>
                        <a:pt x="81843" y="5275"/>
                      </a:cubicBezTo>
                      <a:cubicBezTo>
                        <a:pt x="83242" y="9290"/>
                        <a:pt x="81354" y="13709"/>
                        <a:pt x="77507" y="1545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1" name="任意多边形: 形状 47" descr="73b85a8d-4f1a-4306-9055-b4729381fdc3"/>
                <p:cNvSpPr/>
                <p:nvPr/>
              </p:nvSpPr>
              <p:spPr>
                <a:xfrm>
                  <a:off x="7919567" y="2467909"/>
                  <a:ext cx="84280" cy="43622"/>
                </a:xfrm>
                <a:custGeom>
                  <a:avLst/>
                  <a:gdLst>
                    <a:gd name="connsiteX0" fmla="*/ 78170 w 84280"/>
                    <a:gd name="connsiteY0" fmla="*/ 15716 h 43622"/>
                    <a:gd name="connsiteX1" fmla="*/ 10894 w 84280"/>
                    <a:gd name="connsiteY1" fmla="*/ 42710 h 43622"/>
                    <a:gd name="connsiteX2" fmla="*/ 54 w 84280"/>
                    <a:gd name="connsiteY2" fmla="*/ 38612 h 43622"/>
                    <a:gd name="connsiteX3" fmla="*/ 4180 w 84280"/>
                    <a:gd name="connsiteY3" fmla="*/ 27793 h 43622"/>
                    <a:gd name="connsiteX4" fmla="*/ 4809 w 84280"/>
                    <a:gd name="connsiteY4" fmla="*/ 27534 h 43622"/>
                    <a:gd name="connsiteX5" fmla="*/ 72086 w 84280"/>
                    <a:gd name="connsiteY5" fmla="*/ 540 h 43622"/>
                    <a:gd name="connsiteX6" fmla="*/ 82926 w 84280"/>
                    <a:gd name="connsiteY6" fmla="*/ 4638 h 43622"/>
                    <a:gd name="connsiteX7" fmla="*/ 78800 w 84280"/>
                    <a:gd name="connsiteY7" fmla="*/ 15457 h 43622"/>
                    <a:gd name="connsiteX8" fmla="*/ 78170 w 84280"/>
                    <a:gd name="connsiteY8" fmla="*/ 15716 h 4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4280" h="43622">
                      <a:moveTo>
                        <a:pt x="78170" y="15716"/>
                      </a:moveTo>
                      <a:lnTo>
                        <a:pt x="10894" y="42710"/>
                      </a:lnTo>
                      <a:cubicBezTo>
                        <a:pt x="6768" y="44570"/>
                        <a:pt x="1943" y="42731"/>
                        <a:pt x="54" y="38612"/>
                      </a:cubicBezTo>
                      <a:cubicBezTo>
                        <a:pt x="-1764" y="34493"/>
                        <a:pt x="54" y="29646"/>
                        <a:pt x="4180" y="27793"/>
                      </a:cubicBezTo>
                      <a:cubicBezTo>
                        <a:pt x="4390" y="27695"/>
                        <a:pt x="4600" y="27611"/>
                        <a:pt x="4809" y="27534"/>
                      </a:cubicBezTo>
                      <a:lnTo>
                        <a:pt x="72086" y="540"/>
                      </a:lnTo>
                      <a:cubicBezTo>
                        <a:pt x="76213" y="-1320"/>
                        <a:pt x="81038" y="519"/>
                        <a:pt x="82926" y="4638"/>
                      </a:cubicBezTo>
                      <a:cubicBezTo>
                        <a:pt x="84745" y="8757"/>
                        <a:pt x="82926" y="13604"/>
                        <a:pt x="78800" y="15457"/>
                      </a:cubicBezTo>
                      <a:cubicBezTo>
                        <a:pt x="78590" y="15555"/>
                        <a:pt x="78380" y="15639"/>
                        <a:pt x="78170" y="15716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2" name="任意多边形: 形状 48" descr="d47036f3-c057-480f-9787-d01c692fcab1"/>
                <p:cNvSpPr/>
                <p:nvPr/>
              </p:nvSpPr>
              <p:spPr>
                <a:xfrm>
                  <a:off x="7539401" y="1931868"/>
                  <a:ext cx="141383" cy="141444"/>
                </a:xfrm>
                <a:custGeom>
                  <a:avLst/>
                  <a:gdLst>
                    <a:gd name="connsiteX0" fmla="*/ 96426 w 141383"/>
                    <a:gd name="connsiteY0" fmla="*/ 136137 h 141444"/>
                    <a:gd name="connsiteX1" fmla="*/ 4463 w 141383"/>
                    <a:gd name="connsiteY1" fmla="*/ 96910 h 141444"/>
                    <a:gd name="connsiteX2" fmla="*/ 43696 w 141383"/>
                    <a:gd name="connsiteY2" fmla="*/ 4933 h 141444"/>
                    <a:gd name="connsiteX3" fmla="*/ 135660 w 141383"/>
                    <a:gd name="connsiteY3" fmla="*/ 44166 h 141444"/>
                    <a:gd name="connsiteX4" fmla="*/ 135660 w 141383"/>
                    <a:gd name="connsiteY4" fmla="*/ 44173 h 141444"/>
                    <a:gd name="connsiteX5" fmla="*/ 96426 w 141383"/>
                    <a:gd name="connsiteY5" fmla="*/ 136137 h 141444"/>
                    <a:gd name="connsiteX6" fmla="*/ 51668 w 141383"/>
                    <a:gd name="connsiteY6" fmla="*/ 24731 h 141444"/>
                    <a:gd name="connsiteX7" fmla="*/ 24394 w 141383"/>
                    <a:gd name="connsiteY7" fmla="*/ 88889 h 141444"/>
                    <a:gd name="connsiteX8" fmla="*/ 88524 w 141383"/>
                    <a:gd name="connsiteY8" fmla="*/ 116191 h 141444"/>
                    <a:gd name="connsiteX9" fmla="*/ 115868 w 141383"/>
                    <a:gd name="connsiteY9" fmla="*/ 52146 h 141444"/>
                    <a:gd name="connsiteX10" fmla="*/ 51808 w 141383"/>
                    <a:gd name="connsiteY10" fmla="*/ 24550 h 141444"/>
                    <a:gd name="connsiteX11" fmla="*/ 51388 w 141383"/>
                    <a:gd name="connsiteY11" fmla="*/ 24731 h 14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1383" h="141444">
                      <a:moveTo>
                        <a:pt x="96426" y="136137"/>
                      </a:moveTo>
                      <a:cubicBezTo>
                        <a:pt x="60200" y="150704"/>
                        <a:pt x="19009" y="133136"/>
                        <a:pt x="4463" y="96910"/>
                      </a:cubicBezTo>
                      <a:cubicBezTo>
                        <a:pt x="-10084" y="60678"/>
                        <a:pt x="7469" y="19500"/>
                        <a:pt x="43696" y="4933"/>
                      </a:cubicBezTo>
                      <a:cubicBezTo>
                        <a:pt x="79921" y="-9627"/>
                        <a:pt x="121113" y="7933"/>
                        <a:pt x="135660" y="44166"/>
                      </a:cubicBezTo>
                      <a:cubicBezTo>
                        <a:pt x="135660" y="44166"/>
                        <a:pt x="135660" y="44173"/>
                        <a:pt x="135660" y="44173"/>
                      </a:cubicBezTo>
                      <a:cubicBezTo>
                        <a:pt x="150136" y="80399"/>
                        <a:pt x="132582" y="121513"/>
                        <a:pt x="96426" y="136137"/>
                      </a:cubicBezTo>
                      <a:close/>
                      <a:moveTo>
                        <a:pt x="51668" y="24731"/>
                      </a:moveTo>
                      <a:cubicBezTo>
                        <a:pt x="26422" y="34907"/>
                        <a:pt x="14184" y="63629"/>
                        <a:pt x="24394" y="88889"/>
                      </a:cubicBezTo>
                      <a:cubicBezTo>
                        <a:pt x="34534" y="114142"/>
                        <a:pt x="63277" y="126367"/>
                        <a:pt x="88524" y="116191"/>
                      </a:cubicBezTo>
                      <a:cubicBezTo>
                        <a:pt x="113700" y="106037"/>
                        <a:pt x="125939" y="77385"/>
                        <a:pt x="115868" y="52146"/>
                      </a:cubicBezTo>
                      <a:cubicBezTo>
                        <a:pt x="105797" y="26843"/>
                        <a:pt x="77125" y="14486"/>
                        <a:pt x="51808" y="24550"/>
                      </a:cubicBezTo>
                      <a:cubicBezTo>
                        <a:pt x="51668" y="24612"/>
                        <a:pt x="51528" y="24668"/>
                        <a:pt x="51388" y="24731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3" name="任意多边形: 形状 49" descr="eb7a5a5e-3322-4319-8e7c-7962a82035f1"/>
                <p:cNvSpPr/>
                <p:nvPr/>
              </p:nvSpPr>
              <p:spPr>
                <a:xfrm>
                  <a:off x="7673746" y="1864480"/>
                  <a:ext cx="68268" cy="68275"/>
                </a:xfrm>
                <a:custGeom>
                  <a:avLst/>
                  <a:gdLst>
                    <a:gd name="connsiteX0" fmla="*/ 46212 w 68268"/>
                    <a:gd name="connsiteY0" fmla="*/ 65614 h 68275"/>
                    <a:gd name="connsiteX1" fmla="*/ 1804 w 68268"/>
                    <a:gd name="connsiteY1" fmla="*/ 46683 h 68275"/>
                    <a:gd name="connsiteX2" fmla="*/ 20756 w 68268"/>
                    <a:gd name="connsiteY2" fmla="*/ 2289 h 68275"/>
                    <a:gd name="connsiteX3" fmla="*/ 65165 w 68268"/>
                    <a:gd name="connsiteY3" fmla="*/ 21220 h 68275"/>
                    <a:gd name="connsiteX4" fmla="*/ 65165 w 68268"/>
                    <a:gd name="connsiteY4" fmla="*/ 21276 h 68275"/>
                    <a:gd name="connsiteX5" fmla="*/ 46212 w 68268"/>
                    <a:gd name="connsiteY5" fmla="*/ 65614 h 68275"/>
                    <a:gd name="connsiteX6" fmla="*/ 27400 w 68268"/>
                    <a:gd name="connsiteY6" fmla="*/ 18618 h 68275"/>
                    <a:gd name="connsiteX7" fmla="*/ 18238 w 68268"/>
                    <a:gd name="connsiteY7" fmla="*/ 40088 h 68275"/>
                    <a:gd name="connsiteX8" fmla="*/ 39709 w 68268"/>
                    <a:gd name="connsiteY8" fmla="*/ 49243 h 68275"/>
                    <a:gd name="connsiteX9" fmla="*/ 48870 w 68268"/>
                    <a:gd name="connsiteY9" fmla="*/ 27780 h 68275"/>
                    <a:gd name="connsiteX10" fmla="*/ 27400 w 68268"/>
                    <a:gd name="connsiteY10" fmla="*/ 18618 h 68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268" h="68275">
                      <a:moveTo>
                        <a:pt x="46212" y="65614"/>
                      </a:moveTo>
                      <a:cubicBezTo>
                        <a:pt x="28728" y="72650"/>
                        <a:pt x="8867" y="64174"/>
                        <a:pt x="1804" y="46683"/>
                      </a:cubicBezTo>
                      <a:cubicBezTo>
                        <a:pt x="-5190" y="29200"/>
                        <a:pt x="3272" y="9324"/>
                        <a:pt x="20756" y="2289"/>
                      </a:cubicBezTo>
                      <a:cubicBezTo>
                        <a:pt x="38239" y="-4747"/>
                        <a:pt x="58101" y="3729"/>
                        <a:pt x="65165" y="21220"/>
                      </a:cubicBezTo>
                      <a:cubicBezTo>
                        <a:pt x="65165" y="21234"/>
                        <a:pt x="65165" y="21255"/>
                        <a:pt x="65165" y="21276"/>
                      </a:cubicBezTo>
                      <a:cubicBezTo>
                        <a:pt x="72158" y="38753"/>
                        <a:pt x="63696" y="58593"/>
                        <a:pt x="46212" y="65614"/>
                      </a:cubicBezTo>
                      <a:close/>
                      <a:moveTo>
                        <a:pt x="27400" y="18618"/>
                      </a:moveTo>
                      <a:cubicBezTo>
                        <a:pt x="18937" y="22017"/>
                        <a:pt x="14812" y="31633"/>
                        <a:pt x="18238" y="40088"/>
                      </a:cubicBezTo>
                      <a:cubicBezTo>
                        <a:pt x="21665" y="48543"/>
                        <a:pt x="31246" y="52648"/>
                        <a:pt x="39709" y="49243"/>
                      </a:cubicBezTo>
                      <a:cubicBezTo>
                        <a:pt x="48170" y="45844"/>
                        <a:pt x="52296" y="36235"/>
                        <a:pt x="48870" y="27780"/>
                      </a:cubicBezTo>
                      <a:cubicBezTo>
                        <a:pt x="45443" y="19353"/>
                        <a:pt x="35862" y="15262"/>
                        <a:pt x="27400" y="1861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4" name="任意多边形: 形状 50" descr="137f0b98-50ab-4db0-9fc7-feae95936bc7"/>
                <p:cNvSpPr/>
                <p:nvPr/>
              </p:nvSpPr>
              <p:spPr>
                <a:xfrm>
                  <a:off x="4433628" y="2269951"/>
                  <a:ext cx="152876" cy="152876"/>
                </a:xfrm>
                <a:custGeom>
                  <a:avLst/>
                  <a:gdLst>
                    <a:gd name="connsiteX0" fmla="*/ 75788 w 152876"/>
                    <a:gd name="connsiteY0" fmla="*/ 152690 h 152876"/>
                    <a:gd name="connsiteX1" fmla="*/ -650 w 152876"/>
                    <a:gd name="connsiteY1" fmla="*/ 76252 h 152876"/>
                    <a:gd name="connsiteX2" fmla="*/ 75788 w 152876"/>
                    <a:gd name="connsiteY2" fmla="*/ -186 h 152876"/>
                    <a:gd name="connsiteX3" fmla="*/ 152226 w 152876"/>
                    <a:gd name="connsiteY3" fmla="*/ 76252 h 152876"/>
                    <a:gd name="connsiteX4" fmla="*/ 75788 w 152876"/>
                    <a:gd name="connsiteY4" fmla="*/ 152690 h 152876"/>
                    <a:gd name="connsiteX5" fmla="*/ 75788 w 152876"/>
                    <a:gd name="connsiteY5" fmla="*/ 24850 h 152876"/>
                    <a:gd name="connsiteX6" fmla="*/ 24317 w 152876"/>
                    <a:gd name="connsiteY6" fmla="*/ 76182 h 152876"/>
                    <a:gd name="connsiteX7" fmla="*/ 75648 w 152876"/>
                    <a:gd name="connsiteY7" fmla="*/ 127654 h 152876"/>
                    <a:gd name="connsiteX8" fmla="*/ 127120 w 152876"/>
                    <a:gd name="connsiteY8" fmla="*/ 76322 h 152876"/>
                    <a:gd name="connsiteX9" fmla="*/ 127120 w 152876"/>
                    <a:gd name="connsiteY9" fmla="*/ 76252 h 152876"/>
                    <a:gd name="connsiteX10" fmla="*/ 75788 w 152876"/>
                    <a:gd name="connsiteY10" fmla="*/ 24850 h 152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2876" h="152876">
                      <a:moveTo>
                        <a:pt x="75788" y="152690"/>
                      </a:moveTo>
                      <a:cubicBezTo>
                        <a:pt x="33576" y="152690"/>
                        <a:pt x="-650" y="118464"/>
                        <a:pt x="-650" y="76252"/>
                      </a:cubicBezTo>
                      <a:cubicBezTo>
                        <a:pt x="-650" y="34040"/>
                        <a:pt x="33576" y="-186"/>
                        <a:pt x="75788" y="-186"/>
                      </a:cubicBezTo>
                      <a:cubicBezTo>
                        <a:pt x="118008" y="-186"/>
                        <a:pt x="152226" y="34040"/>
                        <a:pt x="152226" y="76252"/>
                      </a:cubicBezTo>
                      <a:cubicBezTo>
                        <a:pt x="152191" y="118450"/>
                        <a:pt x="117987" y="152655"/>
                        <a:pt x="75788" y="152690"/>
                      </a:cubicBezTo>
                      <a:close/>
                      <a:moveTo>
                        <a:pt x="75788" y="24850"/>
                      </a:moveTo>
                      <a:cubicBezTo>
                        <a:pt x="47402" y="24808"/>
                        <a:pt x="24359" y="47796"/>
                        <a:pt x="24317" y="76182"/>
                      </a:cubicBezTo>
                      <a:cubicBezTo>
                        <a:pt x="24282" y="104568"/>
                        <a:pt x="47262" y="127612"/>
                        <a:pt x="75648" y="127654"/>
                      </a:cubicBezTo>
                      <a:cubicBezTo>
                        <a:pt x="104035" y="127695"/>
                        <a:pt x="127078" y="104708"/>
                        <a:pt x="127120" y="76322"/>
                      </a:cubicBezTo>
                      <a:cubicBezTo>
                        <a:pt x="127120" y="76301"/>
                        <a:pt x="127120" y="76273"/>
                        <a:pt x="127120" y="76252"/>
                      </a:cubicBezTo>
                      <a:cubicBezTo>
                        <a:pt x="127120" y="47894"/>
                        <a:pt x="104147" y="24892"/>
                        <a:pt x="75788" y="24850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5" name="任意多边形: 形状 51" descr="5b1d90ec-027b-460d-bcea-9379b72486d9"/>
                <p:cNvSpPr/>
                <p:nvPr/>
              </p:nvSpPr>
              <p:spPr>
                <a:xfrm>
                  <a:off x="4389359" y="2060988"/>
                  <a:ext cx="241413" cy="570733"/>
                </a:xfrm>
                <a:custGeom>
                  <a:avLst/>
                  <a:gdLst>
                    <a:gd name="connsiteX0" fmla="*/ 120057 w 241413"/>
                    <a:gd name="connsiteY0" fmla="*/ 570547 h 570733"/>
                    <a:gd name="connsiteX1" fmla="*/ -650 w 241413"/>
                    <a:gd name="connsiteY1" fmla="*/ 285216 h 570733"/>
                    <a:gd name="connsiteX2" fmla="*/ 120057 w 241413"/>
                    <a:gd name="connsiteY2" fmla="*/ -186 h 570733"/>
                    <a:gd name="connsiteX3" fmla="*/ 240763 w 241413"/>
                    <a:gd name="connsiteY3" fmla="*/ 285216 h 570733"/>
                    <a:gd name="connsiteX4" fmla="*/ 208174 w 241413"/>
                    <a:gd name="connsiteY4" fmla="*/ 482710 h 570733"/>
                    <a:gd name="connsiteX5" fmla="*/ 191914 w 241413"/>
                    <a:gd name="connsiteY5" fmla="*/ 489738 h 570733"/>
                    <a:gd name="connsiteX6" fmla="*/ 184886 w 241413"/>
                    <a:gd name="connsiteY6" fmla="*/ 473479 h 570733"/>
                    <a:gd name="connsiteX7" fmla="*/ 215657 w 241413"/>
                    <a:gd name="connsiteY7" fmla="*/ 285216 h 570733"/>
                    <a:gd name="connsiteX8" fmla="*/ 120057 w 241413"/>
                    <a:gd name="connsiteY8" fmla="*/ 24920 h 570733"/>
                    <a:gd name="connsiteX9" fmla="*/ 24456 w 241413"/>
                    <a:gd name="connsiteY9" fmla="*/ 285216 h 570733"/>
                    <a:gd name="connsiteX10" fmla="*/ 120057 w 241413"/>
                    <a:gd name="connsiteY10" fmla="*/ 545441 h 570733"/>
                    <a:gd name="connsiteX11" fmla="*/ 162017 w 241413"/>
                    <a:gd name="connsiteY11" fmla="*/ 516838 h 570733"/>
                    <a:gd name="connsiteX12" fmla="*/ 179326 w 241413"/>
                    <a:gd name="connsiteY12" fmla="*/ 512684 h 570733"/>
                    <a:gd name="connsiteX13" fmla="*/ 183480 w 241413"/>
                    <a:gd name="connsiteY13" fmla="*/ 529999 h 570733"/>
                    <a:gd name="connsiteX14" fmla="*/ 182438 w 241413"/>
                    <a:gd name="connsiteY14" fmla="*/ 531454 h 570733"/>
                    <a:gd name="connsiteX15" fmla="*/ 120057 w 241413"/>
                    <a:gd name="connsiteY15" fmla="*/ 570547 h 570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1413" h="570733">
                      <a:moveTo>
                        <a:pt x="120057" y="570547"/>
                      </a:moveTo>
                      <a:cubicBezTo>
                        <a:pt x="52360" y="570547"/>
                        <a:pt x="-650" y="445225"/>
                        <a:pt x="-650" y="285216"/>
                      </a:cubicBezTo>
                      <a:cubicBezTo>
                        <a:pt x="-650" y="125206"/>
                        <a:pt x="52360" y="-186"/>
                        <a:pt x="120057" y="-186"/>
                      </a:cubicBezTo>
                      <a:cubicBezTo>
                        <a:pt x="187753" y="-186"/>
                        <a:pt x="240763" y="125206"/>
                        <a:pt x="240763" y="285216"/>
                      </a:cubicBezTo>
                      <a:cubicBezTo>
                        <a:pt x="240763" y="359626"/>
                        <a:pt x="229154" y="429770"/>
                        <a:pt x="208174" y="482710"/>
                      </a:cubicBezTo>
                      <a:cubicBezTo>
                        <a:pt x="205621" y="489144"/>
                        <a:pt x="198348" y="492291"/>
                        <a:pt x="191914" y="489738"/>
                      </a:cubicBezTo>
                      <a:cubicBezTo>
                        <a:pt x="185480" y="487193"/>
                        <a:pt x="182333" y="479913"/>
                        <a:pt x="184886" y="473479"/>
                      </a:cubicBezTo>
                      <a:cubicBezTo>
                        <a:pt x="204747" y="423406"/>
                        <a:pt x="215657" y="356479"/>
                        <a:pt x="215657" y="285216"/>
                      </a:cubicBezTo>
                      <a:cubicBezTo>
                        <a:pt x="215657" y="162061"/>
                        <a:pt x="176424" y="24920"/>
                        <a:pt x="120057" y="24920"/>
                      </a:cubicBezTo>
                      <a:cubicBezTo>
                        <a:pt x="63690" y="24920"/>
                        <a:pt x="24456" y="162341"/>
                        <a:pt x="24456" y="285216"/>
                      </a:cubicBezTo>
                      <a:cubicBezTo>
                        <a:pt x="24456" y="408090"/>
                        <a:pt x="63690" y="545441"/>
                        <a:pt x="120057" y="545441"/>
                      </a:cubicBezTo>
                      <a:cubicBezTo>
                        <a:pt x="137820" y="545441"/>
                        <a:pt x="152716" y="529846"/>
                        <a:pt x="162017" y="516838"/>
                      </a:cubicBezTo>
                      <a:cubicBezTo>
                        <a:pt x="165654" y="510914"/>
                        <a:pt x="173403" y="509054"/>
                        <a:pt x="179326" y="512684"/>
                      </a:cubicBezTo>
                      <a:cubicBezTo>
                        <a:pt x="185257" y="516320"/>
                        <a:pt x="187117" y="524069"/>
                        <a:pt x="183480" y="529999"/>
                      </a:cubicBezTo>
                      <a:cubicBezTo>
                        <a:pt x="183165" y="530510"/>
                        <a:pt x="182823" y="530992"/>
                        <a:pt x="182438" y="531454"/>
                      </a:cubicBezTo>
                      <a:cubicBezTo>
                        <a:pt x="164115" y="556980"/>
                        <a:pt x="142575" y="570547"/>
                        <a:pt x="120057" y="570547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6" name="任意多边形: 形状 52" descr="83b49856-dd35-4b72-91ea-a81c8b09e261"/>
                <p:cNvSpPr/>
                <p:nvPr/>
              </p:nvSpPr>
              <p:spPr>
                <a:xfrm>
                  <a:off x="4254233" y="2169545"/>
                  <a:ext cx="511664" cy="353148"/>
                </a:xfrm>
                <a:custGeom>
                  <a:avLst/>
                  <a:gdLst>
                    <a:gd name="connsiteX0" fmla="*/ 418549 w 511664"/>
                    <a:gd name="connsiteY0" fmla="*/ 352963 h 353148"/>
                    <a:gd name="connsiteX1" fmla="*/ 195668 w 511664"/>
                    <a:gd name="connsiteY1" fmla="*/ 281630 h 353148"/>
                    <a:gd name="connsiteX2" fmla="*/ 39855 w 511664"/>
                    <a:gd name="connsiteY2" fmla="*/ 155748 h 353148"/>
                    <a:gd name="connsiteX3" fmla="*/ 6916 w 511664"/>
                    <a:gd name="connsiteY3" fmla="*/ 35811 h 353148"/>
                    <a:gd name="connsiteX4" fmla="*/ 24015 w 511664"/>
                    <a:gd name="connsiteY4" fmla="*/ 31090 h 353148"/>
                    <a:gd name="connsiteX5" fmla="*/ 28735 w 511664"/>
                    <a:gd name="connsiteY5" fmla="*/ 48189 h 353148"/>
                    <a:gd name="connsiteX6" fmla="*/ 59437 w 511664"/>
                    <a:gd name="connsiteY6" fmla="*/ 140013 h 353148"/>
                    <a:gd name="connsiteX7" fmla="*/ 208047 w 511664"/>
                    <a:gd name="connsiteY7" fmla="*/ 259670 h 353148"/>
                    <a:gd name="connsiteX8" fmla="*/ 481630 w 511664"/>
                    <a:gd name="connsiteY8" fmla="*/ 304848 h 353148"/>
                    <a:gd name="connsiteX9" fmla="*/ 450929 w 511664"/>
                    <a:gd name="connsiteY9" fmla="*/ 212954 h 353148"/>
                    <a:gd name="connsiteX10" fmla="*/ 302318 w 511664"/>
                    <a:gd name="connsiteY10" fmla="*/ 93297 h 353148"/>
                    <a:gd name="connsiteX11" fmla="*/ 60206 w 511664"/>
                    <a:gd name="connsiteY11" fmla="*/ 28118 h 353148"/>
                    <a:gd name="connsiteX12" fmla="*/ 45065 w 511664"/>
                    <a:gd name="connsiteY12" fmla="*/ 18852 h 353148"/>
                    <a:gd name="connsiteX13" fmla="*/ 54331 w 511664"/>
                    <a:gd name="connsiteY13" fmla="*/ 3711 h 353148"/>
                    <a:gd name="connsiteX14" fmla="*/ 314697 w 511664"/>
                    <a:gd name="connsiteY14" fmla="*/ 71477 h 353148"/>
                    <a:gd name="connsiteX15" fmla="*/ 470510 w 511664"/>
                    <a:gd name="connsiteY15" fmla="*/ 197359 h 353148"/>
                    <a:gd name="connsiteX16" fmla="*/ 503449 w 511664"/>
                    <a:gd name="connsiteY16" fmla="*/ 317366 h 353148"/>
                    <a:gd name="connsiteX17" fmla="*/ 418549 w 511664"/>
                    <a:gd name="connsiteY17" fmla="*/ 352963 h 35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1664" h="353148">
                      <a:moveTo>
                        <a:pt x="418549" y="352963"/>
                      </a:moveTo>
                      <a:cubicBezTo>
                        <a:pt x="359245" y="352963"/>
                        <a:pt x="278191" y="328346"/>
                        <a:pt x="195668" y="281630"/>
                      </a:cubicBezTo>
                      <a:cubicBezTo>
                        <a:pt x="130909" y="244914"/>
                        <a:pt x="75591" y="200296"/>
                        <a:pt x="39855" y="155748"/>
                      </a:cubicBezTo>
                      <a:cubicBezTo>
                        <a:pt x="1671" y="108332"/>
                        <a:pt x="-10009" y="65673"/>
                        <a:pt x="6916" y="35811"/>
                      </a:cubicBezTo>
                      <a:cubicBezTo>
                        <a:pt x="10336" y="29782"/>
                        <a:pt x="17987" y="27670"/>
                        <a:pt x="24015" y="31090"/>
                      </a:cubicBezTo>
                      <a:cubicBezTo>
                        <a:pt x="30043" y="34510"/>
                        <a:pt x="32155" y="42161"/>
                        <a:pt x="28735" y="48189"/>
                      </a:cubicBezTo>
                      <a:cubicBezTo>
                        <a:pt x="17406" y="68190"/>
                        <a:pt x="28735" y="101689"/>
                        <a:pt x="59437" y="140013"/>
                      </a:cubicBezTo>
                      <a:cubicBezTo>
                        <a:pt x="93215" y="181973"/>
                        <a:pt x="146015" y="224493"/>
                        <a:pt x="208047" y="259670"/>
                      </a:cubicBezTo>
                      <a:cubicBezTo>
                        <a:pt x="315116" y="320373"/>
                        <a:pt x="453796" y="353802"/>
                        <a:pt x="481630" y="304848"/>
                      </a:cubicBezTo>
                      <a:cubicBezTo>
                        <a:pt x="492959" y="284777"/>
                        <a:pt x="481630" y="251278"/>
                        <a:pt x="450929" y="212954"/>
                      </a:cubicBezTo>
                      <a:cubicBezTo>
                        <a:pt x="417150" y="170994"/>
                        <a:pt x="364350" y="128473"/>
                        <a:pt x="302318" y="93297"/>
                      </a:cubicBezTo>
                      <a:cubicBezTo>
                        <a:pt x="210774" y="41405"/>
                        <a:pt x="113496" y="15250"/>
                        <a:pt x="60206" y="28118"/>
                      </a:cubicBezTo>
                      <a:cubicBezTo>
                        <a:pt x="53464" y="29740"/>
                        <a:pt x="46688" y="25593"/>
                        <a:pt x="45065" y="18852"/>
                      </a:cubicBezTo>
                      <a:cubicBezTo>
                        <a:pt x="43442" y="12110"/>
                        <a:pt x="47589" y="5333"/>
                        <a:pt x="54331" y="3711"/>
                      </a:cubicBezTo>
                      <a:cubicBezTo>
                        <a:pt x="114265" y="-10766"/>
                        <a:pt x="216439" y="15809"/>
                        <a:pt x="314697" y="71477"/>
                      </a:cubicBezTo>
                      <a:cubicBezTo>
                        <a:pt x="379455" y="108193"/>
                        <a:pt x="434774" y="152811"/>
                        <a:pt x="470510" y="197359"/>
                      </a:cubicBezTo>
                      <a:cubicBezTo>
                        <a:pt x="508694" y="244844"/>
                        <a:pt x="520373" y="287434"/>
                        <a:pt x="503449" y="317366"/>
                      </a:cubicBezTo>
                      <a:cubicBezTo>
                        <a:pt x="489812" y="341353"/>
                        <a:pt x="459321" y="352963"/>
                        <a:pt x="418549" y="352963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7" name="任意多边形: 形状 53" descr="30a38f40-a5d5-475c-a957-8e11f3999d52"/>
                <p:cNvSpPr/>
                <p:nvPr/>
              </p:nvSpPr>
              <p:spPr>
                <a:xfrm>
                  <a:off x="4254023" y="2169927"/>
                  <a:ext cx="511561" cy="352766"/>
                </a:xfrm>
                <a:custGeom>
                  <a:avLst/>
                  <a:gdLst>
                    <a:gd name="connsiteX0" fmla="*/ 91816 w 511561"/>
                    <a:gd name="connsiteY0" fmla="*/ 352580 h 352766"/>
                    <a:gd name="connsiteX1" fmla="*/ 6916 w 511561"/>
                    <a:gd name="connsiteY1" fmla="*/ 316984 h 352766"/>
                    <a:gd name="connsiteX2" fmla="*/ 39855 w 511561"/>
                    <a:gd name="connsiteY2" fmla="*/ 196977 h 352766"/>
                    <a:gd name="connsiteX3" fmla="*/ 195668 w 511561"/>
                    <a:gd name="connsiteY3" fmla="*/ 71095 h 352766"/>
                    <a:gd name="connsiteX4" fmla="*/ 503379 w 511561"/>
                    <a:gd name="connsiteY4" fmla="*/ 35428 h 352766"/>
                    <a:gd name="connsiteX5" fmla="*/ 502050 w 511561"/>
                    <a:gd name="connsiteY5" fmla="*/ 104663 h 352766"/>
                    <a:gd name="connsiteX6" fmla="*/ 485616 w 511561"/>
                    <a:gd name="connsiteY6" fmla="*/ 111307 h 352766"/>
                    <a:gd name="connsiteX7" fmla="*/ 478972 w 511561"/>
                    <a:gd name="connsiteY7" fmla="*/ 94873 h 352766"/>
                    <a:gd name="connsiteX8" fmla="*/ 481560 w 511561"/>
                    <a:gd name="connsiteY8" fmla="*/ 47807 h 352766"/>
                    <a:gd name="connsiteX9" fmla="*/ 207977 w 511561"/>
                    <a:gd name="connsiteY9" fmla="*/ 92914 h 352766"/>
                    <a:gd name="connsiteX10" fmla="*/ 59366 w 511561"/>
                    <a:gd name="connsiteY10" fmla="*/ 212572 h 352766"/>
                    <a:gd name="connsiteX11" fmla="*/ 28665 w 511561"/>
                    <a:gd name="connsiteY11" fmla="*/ 304466 h 352766"/>
                    <a:gd name="connsiteX12" fmla="*/ 302248 w 511561"/>
                    <a:gd name="connsiteY12" fmla="*/ 259288 h 352766"/>
                    <a:gd name="connsiteX13" fmla="*/ 452607 w 511561"/>
                    <a:gd name="connsiteY13" fmla="*/ 137463 h 352766"/>
                    <a:gd name="connsiteX14" fmla="*/ 470195 w 511561"/>
                    <a:gd name="connsiteY14" fmla="*/ 135400 h 352766"/>
                    <a:gd name="connsiteX15" fmla="*/ 472259 w 511561"/>
                    <a:gd name="connsiteY15" fmla="*/ 152988 h 352766"/>
                    <a:gd name="connsiteX16" fmla="*/ 314626 w 511561"/>
                    <a:gd name="connsiteY16" fmla="*/ 281108 h 352766"/>
                    <a:gd name="connsiteX17" fmla="*/ 91816 w 511561"/>
                    <a:gd name="connsiteY17" fmla="*/ 352580 h 352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1561" h="352766">
                      <a:moveTo>
                        <a:pt x="91816" y="352580"/>
                      </a:moveTo>
                      <a:cubicBezTo>
                        <a:pt x="51044" y="352580"/>
                        <a:pt x="20553" y="340971"/>
                        <a:pt x="6916" y="316984"/>
                      </a:cubicBezTo>
                      <a:cubicBezTo>
                        <a:pt x="-10008" y="287052"/>
                        <a:pt x="1671" y="244462"/>
                        <a:pt x="39855" y="196977"/>
                      </a:cubicBezTo>
                      <a:cubicBezTo>
                        <a:pt x="75591" y="152568"/>
                        <a:pt x="130769" y="107950"/>
                        <a:pt x="195668" y="71095"/>
                      </a:cubicBezTo>
                      <a:cubicBezTo>
                        <a:pt x="334908" y="-7791"/>
                        <a:pt x="470021" y="-23456"/>
                        <a:pt x="503379" y="35428"/>
                      </a:cubicBezTo>
                      <a:cubicBezTo>
                        <a:pt x="513869" y="53961"/>
                        <a:pt x="513380" y="77879"/>
                        <a:pt x="502050" y="104663"/>
                      </a:cubicBezTo>
                      <a:cubicBezTo>
                        <a:pt x="499344" y="111034"/>
                        <a:pt x="491987" y="114014"/>
                        <a:pt x="485616" y="111307"/>
                      </a:cubicBezTo>
                      <a:cubicBezTo>
                        <a:pt x="479245" y="108601"/>
                        <a:pt x="476266" y="101244"/>
                        <a:pt x="478972" y="94873"/>
                      </a:cubicBezTo>
                      <a:cubicBezTo>
                        <a:pt x="484707" y="81445"/>
                        <a:pt x="489742" y="62283"/>
                        <a:pt x="481560" y="47807"/>
                      </a:cubicBezTo>
                      <a:cubicBezTo>
                        <a:pt x="453586" y="-1147"/>
                        <a:pt x="315046" y="32212"/>
                        <a:pt x="207977" y="92914"/>
                      </a:cubicBezTo>
                      <a:cubicBezTo>
                        <a:pt x="145945" y="127882"/>
                        <a:pt x="93145" y="170612"/>
                        <a:pt x="59366" y="212572"/>
                      </a:cubicBezTo>
                      <a:cubicBezTo>
                        <a:pt x="28526" y="250896"/>
                        <a:pt x="17406" y="284394"/>
                        <a:pt x="28665" y="304466"/>
                      </a:cubicBezTo>
                      <a:cubicBezTo>
                        <a:pt x="56639" y="353420"/>
                        <a:pt x="195179" y="319991"/>
                        <a:pt x="302248" y="259288"/>
                      </a:cubicBezTo>
                      <a:cubicBezTo>
                        <a:pt x="365189" y="223412"/>
                        <a:pt x="418899" y="180192"/>
                        <a:pt x="452607" y="137463"/>
                      </a:cubicBezTo>
                      <a:cubicBezTo>
                        <a:pt x="456894" y="132036"/>
                        <a:pt x="464768" y="131113"/>
                        <a:pt x="470195" y="135400"/>
                      </a:cubicBezTo>
                      <a:cubicBezTo>
                        <a:pt x="475622" y="139687"/>
                        <a:pt x="476545" y="147561"/>
                        <a:pt x="472259" y="152988"/>
                      </a:cubicBezTo>
                      <a:cubicBezTo>
                        <a:pt x="436662" y="198166"/>
                        <a:pt x="380644" y="243902"/>
                        <a:pt x="314626" y="281108"/>
                      </a:cubicBezTo>
                      <a:cubicBezTo>
                        <a:pt x="232384" y="327964"/>
                        <a:pt x="151330" y="352510"/>
                        <a:pt x="91816" y="352580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8" name="任意多边形: 形状 54" descr="46768cd6-10d0-430f-88fb-251a28cbd269"/>
                <p:cNvSpPr/>
                <p:nvPr/>
              </p:nvSpPr>
              <p:spPr>
                <a:xfrm>
                  <a:off x="4715463" y="2179946"/>
                  <a:ext cx="63780" cy="63780"/>
                </a:xfrm>
                <a:custGeom>
                  <a:avLst/>
                  <a:gdLst>
                    <a:gd name="connsiteX0" fmla="*/ 63780 w 63780"/>
                    <a:gd name="connsiteY0" fmla="*/ 31890 h 63780"/>
                    <a:gd name="connsiteX1" fmla="*/ 31890 w 63780"/>
                    <a:gd name="connsiteY1" fmla="*/ 63780 h 63780"/>
                    <a:gd name="connsiteX2" fmla="*/ 0 w 63780"/>
                    <a:gd name="connsiteY2" fmla="*/ 31890 h 63780"/>
                    <a:gd name="connsiteX3" fmla="*/ 31890 w 63780"/>
                    <a:gd name="connsiteY3" fmla="*/ 0 h 63780"/>
                    <a:gd name="connsiteX4" fmla="*/ 63780 w 63780"/>
                    <a:gd name="connsiteY4" fmla="*/ 31890 h 63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80" h="63780">
                      <a:moveTo>
                        <a:pt x="63780" y="31890"/>
                      </a:moveTo>
                      <a:cubicBezTo>
                        <a:pt x="63780" y="49502"/>
                        <a:pt x="49502" y="63780"/>
                        <a:pt x="31890" y="63780"/>
                      </a:cubicBezTo>
                      <a:cubicBezTo>
                        <a:pt x="14278" y="63780"/>
                        <a:pt x="0" y="49502"/>
                        <a:pt x="0" y="31890"/>
                      </a:cubicBezTo>
                      <a:cubicBezTo>
                        <a:pt x="0" y="14278"/>
                        <a:pt x="14278" y="0"/>
                        <a:pt x="31890" y="0"/>
                      </a:cubicBezTo>
                      <a:cubicBezTo>
                        <a:pt x="49502" y="0"/>
                        <a:pt x="63780" y="14278"/>
                        <a:pt x="63780" y="31890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49" name="任意多边形: 形状 57" descr="30ed9475-2014-4c4d-a799-434819622543"/>
                <p:cNvSpPr/>
                <p:nvPr/>
              </p:nvSpPr>
              <p:spPr>
                <a:xfrm rot="16999799">
                  <a:off x="4333599" y="2346186"/>
                  <a:ext cx="63780" cy="63780"/>
                </a:xfrm>
                <a:custGeom>
                  <a:avLst/>
                  <a:gdLst>
                    <a:gd name="connsiteX0" fmla="*/ 63130 w 63780"/>
                    <a:gd name="connsiteY0" fmla="*/ 31704 h 63780"/>
                    <a:gd name="connsiteX1" fmla="*/ 31240 w 63780"/>
                    <a:gd name="connsiteY1" fmla="*/ 63594 h 63780"/>
                    <a:gd name="connsiteX2" fmla="*/ -650 w 63780"/>
                    <a:gd name="connsiteY2" fmla="*/ 31704 h 63780"/>
                    <a:gd name="connsiteX3" fmla="*/ 31240 w 63780"/>
                    <a:gd name="connsiteY3" fmla="*/ -186 h 63780"/>
                    <a:gd name="connsiteX4" fmla="*/ 63130 w 63780"/>
                    <a:gd name="connsiteY4" fmla="*/ 31704 h 63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80" h="63780">
                      <a:moveTo>
                        <a:pt x="63130" y="31704"/>
                      </a:moveTo>
                      <a:cubicBezTo>
                        <a:pt x="63130" y="49316"/>
                        <a:pt x="48853" y="63594"/>
                        <a:pt x="31240" y="63594"/>
                      </a:cubicBezTo>
                      <a:cubicBezTo>
                        <a:pt x="13628" y="63594"/>
                        <a:pt x="-650" y="49316"/>
                        <a:pt x="-650" y="31704"/>
                      </a:cubicBezTo>
                      <a:cubicBezTo>
                        <a:pt x="-650" y="14091"/>
                        <a:pt x="13628" y="-186"/>
                        <a:pt x="31240" y="-186"/>
                      </a:cubicBezTo>
                      <a:cubicBezTo>
                        <a:pt x="48853" y="-186"/>
                        <a:pt x="63130" y="14092"/>
                        <a:pt x="63130" y="31704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0" name="任意多边形: 形状 58" descr="df7bc641-c570-4ee8-9f88-7d937f81456a"/>
                <p:cNvSpPr/>
                <p:nvPr/>
              </p:nvSpPr>
              <p:spPr>
                <a:xfrm>
                  <a:off x="4478176" y="2041616"/>
                  <a:ext cx="63780" cy="63780"/>
                </a:xfrm>
                <a:custGeom>
                  <a:avLst/>
                  <a:gdLst>
                    <a:gd name="connsiteX0" fmla="*/ 63780 w 63780"/>
                    <a:gd name="connsiteY0" fmla="*/ 31890 h 63780"/>
                    <a:gd name="connsiteX1" fmla="*/ 31890 w 63780"/>
                    <a:gd name="connsiteY1" fmla="*/ 63780 h 63780"/>
                    <a:gd name="connsiteX2" fmla="*/ 0 w 63780"/>
                    <a:gd name="connsiteY2" fmla="*/ 31890 h 63780"/>
                    <a:gd name="connsiteX3" fmla="*/ 31890 w 63780"/>
                    <a:gd name="connsiteY3" fmla="*/ 0 h 63780"/>
                    <a:gd name="connsiteX4" fmla="*/ 63780 w 63780"/>
                    <a:gd name="connsiteY4" fmla="*/ 31890 h 63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780" h="63780">
                      <a:moveTo>
                        <a:pt x="63780" y="31890"/>
                      </a:moveTo>
                      <a:cubicBezTo>
                        <a:pt x="63780" y="49502"/>
                        <a:pt x="49502" y="63780"/>
                        <a:pt x="31890" y="63780"/>
                      </a:cubicBezTo>
                      <a:cubicBezTo>
                        <a:pt x="14278" y="63780"/>
                        <a:pt x="0" y="49502"/>
                        <a:pt x="0" y="31890"/>
                      </a:cubicBezTo>
                      <a:cubicBezTo>
                        <a:pt x="0" y="14278"/>
                        <a:pt x="14278" y="0"/>
                        <a:pt x="31890" y="0"/>
                      </a:cubicBezTo>
                      <a:cubicBezTo>
                        <a:pt x="49502" y="0"/>
                        <a:pt x="63780" y="14278"/>
                        <a:pt x="63780" y="31890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1" name="任意多边形: 形状 60" descr="63ef8748-a6ef-4050-a356-9bb186d767aa"/>
                <p:cNvSpPr/>
                <p:nvPr/>
              </p:nvSpPr>
              <p:spPr>
                <a:xfrm>
                  <a:off x="5662266" y="1407604"/>
                  <a:ext cx="100989" cy="101008"/>
                </a:xfrm>
                <a:custGeom>
                  <a:avLst/>
                  <a:gdLst>
                    <a:gd name="connsiteX0" fmla="*/ 21626 w 100989"/>
                    <a:gd name="connsiteY0" fmla="*/ 92184 h 101008"/>
                    <a:gd name="connsiteX1" fmla="*/ 10016 w 100989"/>
                    <a:gd name="connsiteY1" fmla="*/ 81345 h 101008"/>
                    <a:gd name="connsiteX2" fmla="*/ 18814 w 100989"/>
                    <a:gd name="connsiteY2" fmla="*/ 10480 h 101008"/>
                    <a:gd name="connsiteX3" fmla="*/ 89679 w 100989"/>
                    <a:gd name="connsiteY3" fmla="*/ 19278 h 101008"/>
                    <a:gd name="connsiteX4" fmla="*/ 80881 w 100989"/>
                    <a:gd name="connsiteY4" fmla="*/ 90142 h 101008"/>
                    <a:gd name="connsiteX5" fmla="*/ 80860 w 100989"/>
                    <a:gd name="connsiteY5" fmla="*/ 90156 h 101008"/>
                    <a:gd name="connsiteX6" fmla="*/ 80860 w 100989"/>
                    <a:gd name="connsiteY6" fmla="*/ 90156 h 101008"/>
                    <a:gd name="connsiteX7" fmla="*/ 21626 w 100989"/>
                    <a:gd name="connsiteY7" fmla="*/ 92184 h 101008"/>
                    <a:gd name="connsiteX8" fmla="*/ 67433 w 100989"/>
                    <a:gd name="connsiteY8" fmla="*/ 24208 h 101008"/>
                    <a:gd name="connsiteX9" fmla="*/ 23759 w 100989"/>
                    <a:gd name="connsiteY9" fmla="*/ 32782 h 101008"/>
                    <a:gd name="connsiteX10" fmla="*/ 32333 w 100989"/>
                    <a:gd name="connsiteY10" fmla="*/ 76456 h 101008"/>
                    <a:gd name="connsiteX11" fmla="*/ 69181 w 100989"/>
                    <a:gd name="connsiteY11" fmla="*/ 75190 h 101008"/>
                    <a:gd name="connsiteX12" fmla="*/ 69181 w 100989"/>
                    <a:gd name="connsiteY12" fmla="*/ 75190 h 101008"/>
                    <a:gd name="connsiteX13" fmla="*/ 74825 w 100989"/>
                    <a:gd name="connsiteY13" fmla="*/ 31146 h 101008"/>
                    <a:gd name="connsiteX14" fmla="*/ 74706 w 100989"/>
                    <a:gd name="connsiteY14" fmla="*/ 30992 h 101008"/>
                    <a:gd name="connsiteX15" fmla="*/ 67433 w 100989"/>
                    <a:gd name="connsiteY15" fmla="*/ 24208 h 10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89" h="101008">
                      <a:moveTo>
                        <a:pt x="21626" y="92184"/>
                      </a:moveTo>
                      <a:cubicBezTo>
                        <a:pt x="17220" y="89191"/>
                        <a:pt x="13304" y="85534"/>
                        <a:pt x="10016" y="81345"/>
                      </a:cubicBezTo>
                      <a:cubicBezTo>
                        <a:pt x="-7124" y="59350"/>
                        <a:pt x="-3187" y="27621"/>
                        <a:pt x="18814" y="10480"/>
                      </a:cubicBezTo>
                      <a:cubicBezTo>
                        <a:pt x="40809" y="-6661"/>
                        <a:pt x="72538" y="-2724"/>
                        <a:pt x="89679" y="19278"/>
                      </a:cubicBezTo>
                      <a:cubicBezTo>
                        <a:pt x="106812" y="41272"/>
                        <a:pt x="102875" y="73001"/>
                        <a:pt x="80881" y="90142"/>
                      </a:cubicBezTo>
                      <a:cubicBezTo>
                        <a:pt x="80874" y="90149"/>
                        <a:pt x="80867" y="90149"/>
                        <a:pt x="80860" y="90156"/>
                      </a:cubicBezTo>
                      <a:lnTo>
                        <a:pt x="80860" y="90156"/>
                      </a:lnTo>
                      <a:cubicBezTo>
                        <a:pt x="63635" y="103591"/>
                        <a:pt x="39725" y="104409"/>
                        <a:pt x="21626" y="92184"/>
                      </a:cubicBezTo>
                      <a:close/>
                      <a:moveTo>
                        <a:pt x="67433" y="24208"/>
                      </a:moveTo>
                      <a:cubicBezTo>
                        <a:pt x="53005" y="14515"/>
                        <a:pt x="33452" y="18355"/>
                        <a:pt x="23759" y="32782"/>
                      </a:cubicBezTo>
                      <a:cubicBezTo>
                        <a:pt x="14066" y="47210"/>
                        <a:pt x="17905" y="66763"/>
                        <a:pt x="32333" y="76456"/>
                      </a:cubicBezTo>
                      <a:cubicBezTo>
                        <a:pt x="43606" y="84023"/>
                        <a:pt x="58460" y="83513"/>
                        <a:pt x="69181" y="75190"/>
                      </a:cubicBezTo>
                      <a:lnTo>
                        <a:pt x="69181" y="75190"/>
                      </a:lnTo>
                      <a:cubicBezTo>
                        <a:pt x="82902" y="64588"/>
                        <a:pt x="85427" y="44867"/>
                        <a:pt x="74825" y="31146"/>
                      </a:cubicBezTo>
                      <a:cubicBezTo>
                        <a:pt x="74783" y="31090"/>
                        <a:pt x="74748" y="31041"/>
                        <a:pt x="74706" y="30992"/>
                      </a:cubicBezTo>
                      <a:cubicBezTo>
                        <a:pt x="72650" y="28362"/>
                        <a:pt x="70195" y="26076"/>
                        <a:pt x="67433" y="2420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2" name="任意多边形: 形状 64" descr="19558192-0ac1-463f-b8fc-ed2a2f1049f2"/>
                <p:cNvSpPr/>
                <p:nvPr/>
              </p:nvSpPr>
              <p:spPr>
                <a:xfrm>
                  <a:off x="5690860" y="1435917"/>
                  <a:ext cx="43919" cy="43919"/>
                </a:xfrm>
                <a:custGeom>
                  <a:avLst/>
                  <a:gdLst>
                    <a:gd name="connsiteX0" fmla="*/ 34782 w 43919"/>
                    <a:gd name="connsiteY0" fmla="*/ 39115 h 43919"/>
                    <a:gd name="connsiteX1" fmla="*/ 3969 w 43919"/>
                    <a:gd name="connsiteY1" fmla="*/ 35247 h 43919"/>
                    <a:gd name="connsiteX2" fmla="*/ 7837 w 43919"/>
                    <a:gd name="connsiteY2" fmla="*/ 4434 h 43919"/>
                    <a:gd name="connsiteX3" fmla="*/ 38628 w 43919"/>
                    <a:gd name="connsiteY3" fmla="*/ 8274 h 43919"/>
                    <a:gd name="connsiteX4" fmla="*/ 34810 w 43919"/>
                    <a:gd name="connsiteY4" fmla="*/ 39094 h 43919"/>
                    <a:gd name="connsiteX5" fmla="*/ 34782 w 43919"/>
                    <a:gd name="connsiteY5" fmla="*/ 39115 h 4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919" h="43919">
                      <a:moveTo>
                        <a:pt x="34782" y="39115"/>
                      </a:moveTo>
                      <a:cubicBezTo>
                        <a:pt x="25208" y="46556"/>
                        <a:pt x="11410" y="44821"/>
                        <a:pt x="3969" y="35247"/>
                      </a:cubicBezTo>
                      <a:cubicBezTo>
                        <a:pt x="-3472" y="25666"/>
                        <a:pt x="-1737" y="11875"/>
                        <a:pt x="7837" y="4434"/>
                      </a:cubicBezTo>
                      <a:cubicBezTo>
                        <a:pt x="17404" y="-3000"/>
                        <a:pt x="31180" y="-1279"/>
                        <a:pt x="38628" y="8274"/>
                      </a:cubicBezTo>
                      <a:cubicBezTo>
                        <a:pt x="46084" y="17841"/>
                        <a:pt x="44377" y="31639"/>
                        <a:pt x="34810" y="39094"/>
                      </a:cubicBezTo>
                      <a:cubicBezTo>
                        <a:pt x="34803" y="39101"/>
                        <a:pt x="34789" y="39108"/>
                        <a:pt x="34782" y="39115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47DF2"/>
                    </a:gs>
                    <a:gs pos="100000">
                      <a:srgbClr val="9F55F1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3" name="任意多边形: 形状 65" descr="3a6fe9a0-9eb9-466e-96be-0a478c599625"/>
                <p:cNvSpPr/>
                <p:nvPr/>
              </p:nvSpPr>
              <p:spPr>
                <a:xfrm>
                  <a:off x="5749091" y="1287663"/>
                  <a:ext cx="93936" cy="93922"/>
                </a:xfrm>
                <a:custGeom>
                  <a:avLst/>
                  <a:gdLst>
                    <a:gd name="connsiteX0" fmla="*/ 37884 w 93936"/>
                    <a:gd name="connsiteY0" fmla="*/ 92118 h 93922"/>
                    <a:gd name="connsiteX1" fmla="*/ 35716 w 93936"/>
                    <a:gd name="connsiteY1" fmla="*/ 90090 h 93922"/>
                    <a:gd name="connsiteX2" fmla="*/ 1378 w 93936"/>
                    <a:gd name="connsiteY2" fmla="*/ 45962 h 93922"/>
                    <a:gd name="connsiteX3" fmla="*/ 2952 w 93936"/>
                    <a:gd name="connsiteY3" fmla="*/ 32702 h 93922"/>
                    <a:gd name="connsiteX4" fmla="*/ 2987 w 93936"/>
                    <a:gd name="connsiteY4" fmla="*/ 32674 h 93922"/>
                    <a:gd name="connsiteX5" fmla="*/ 40192 w 93936"/>
                    <a:gd name="connsiteY5" fmla="*/ 3651 h 93922"/>
                    <a:gd name="connsiteX6" fmla="*/ 65858 w 93936"/>
                    <a:gd name="connsiteY6" fmla="*/ 6868 h 93922"/>
                    <a:gd name="connsiteX7" fmla="*/ 89425 w 93936"/>
                    <a:gd name="connsiteY7" fmla="*/ 37150 h 93922"/>
                    <a:gd name="connsiteX8" fmla="*/ 93132 w 93936"/>
                    <a:gd name="connsiteY8" fmla="*/ 50647 h 93922"/>
                    <a:gd name="connsiteX9" fmla="*/ 86138 w 93936"/>
                    <a:gd name="connsiteY9" fmla="*/ 62816 h 93922"/>
                    <a:gd name="connsiteX10" fmla="*/ 48934 w 93936"/>
                    <a:gd name="connsiteY10" fmla="*/ 91769 h 93922"/>
                    <a:gd name="connsiteX11" fmla="*/ 37884 w 93936"/>
                    <a:gd name="connsiteY11" fmla="*/ 92118 h 93922"/>
                    <a:gd name="connsiteX12" fmla="*/ 22149 w 93936"/>
                    <a:gd name="connsiteY12" fmla="*/ 41765 h 93922"/>
                    <a:gd name="connsiteX13" fmla="*/ 44877 w 93936"/>
                    <a:gd name="connsiteY13" fmla="*/ 70928 h 93922"/>
                    <a:gd name="connsiteX14" fmla="*/ 74040 w 93936"/>
                    <a:gd name="connsiteY14" fmla="*/ 48269 h 93922"/>
                    <a:gd name="connsiteX15" fmla="*/ 51381 w 93936"/>
                    <a:gd name="connsiteY15" fmla="*/ 19037 h 93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3936" h="93922">
                      <a:moveTo>
                        <a:pt x="37884" y="92118"/>
                      </a:moveTo>
                      <a:cubicBezTo>
                        <a:pt x="37066" y="91552"/>
                        <a:pt x="36331" y="90873"/>
                        <a:pt x="35716" y="90090"/>
                      </a:cubicBezTo>
                      <a:lnTo>
                        <a:pt x="1378" y="45962"/>
                      </a:lnTo>
                      <a:cubicBezTo>
                        <a:pt x="-1853" y="41863"/>
                        <a:pt x="-1146" y="35933"/>
                        <a:pt x="2952" y="32702"/>
                      </a:cubicBezTo>
                      <a:cubicBezTo>
                        <a:pt x="2958" y="32695"/>
                        <a:pt x="2973" y="32681"/>
                        <a:pt x="2987" y="32674"/>
                      </a:cubicBezTo>
                      <a:lnTo>
                        <a:pt x="40192" y="3651"/>
                      </a:lnTo>
                      <a:cubicBezTo>
                        <a:pt x="48171" y="-2531"/>
                        <a:pt x="59647" y="-1090"/>
                        <a:pt x="65858" y="6868"/>
                      </a:cubicBezTo>
                      <a:lnTo>
                        <a:pt x="89425" y="37150"/>
                      </a:lnTo>
                      <a:cubicBezTo>
                        <a:pt x="92432" y="40961"/>
                        <a:pt x="93768" y="45829"/>
                        <a:pt x="93132" y="50647"/>
                      </a:cubicBezTo>
                      <a:cubicBezTo>
                        <a:pt x="92502" y="55466"/>
                        <a:pt x="89985" y="59844"/>
                        <a:pt x="86138" y="62816"/>
                      </a:cubicBezTo>
                      <a:lnTo>
                        <a:pt x="48934" y="91769"/>
                      </a:lnTo>
                      <a:cubicBezTo>
                        <a:pt x="45710" y="94258"/>
                        <a:pt x="41255" y="94398"/>
                        <a:pt x="37884" y="92118"/>
                      </a:cubicBezTo>
                      <a:close/>
                      <a:moveTo>
                        <a:pt x="22149" y="41765"/>
                      </a:moveTo>
                      <a:lnTo>
                        <a:pt x="44877" y="70928"/>
                      </a:lnTo>
                      <a:lnTo>
                        <a:pt x="74040" y="48269"/>
                      </a:lnTo>
                      <a:lnTo>
                        <a:pt x="51381" y="19037"/>
                      </a:ln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4" name="任意多边形: 形状 66" descr="d50963f4-95ff-4ca4-9a93-bf1921294806"/>
                <p:cNvSpPr/>
                <p:nvPr/>
              </p:nvSpPr>
              <p:spPr>
                <a:xfrm>
                  <a:off x="5445467" y="1516432"/>
                  <a:ext cx="95250" cy="106746"/>
                </a:xfrm>
                <a:custGeom>
                  <a:avLst/>
                  <a:gdLst>
                    <a:gd name="connsiteX0" fmla="*/ 52750 w 95250"/>
                    <a:gd name="connsiteY0" fmla="*/ 102875 h 106746"/>
                    <a:gd name="connsiteX1" fmla="*/ 47994 w 95250"/>
                    <a:gd name="connsiteY1" fmla="*/ 98469 h 106746"/>
                    <a:gd name="connsiteX2" fmla="*/ 3586 w 95250"/>
                    <a:gd name="connsiteY2" fmla="*/ 41403 h 106746"/>
                    <a:gd name="connsiteX3" fmla="*/ 7222 w 95250"/>
                    <a:gd name="connsiteY3" fmla="*/ 12380 h 106746"/>
                    <a:gd name="connsiteX4" fmla="*/ 20790 w 95250"/>
                    <a:gd name="connsiteY4" fmla="*/ 1820 h 106746"/>
                    <a:gd name="connsiteX5" fmla="*/ 34776 w 95250"/>
                    <a:gd name="connsiteY5" fmla="*/ 3568 h 106746"/>
                    <a:gd name="connsiteX6" fmla="*/ 92402 w 95250"/>
                    <a:gd name="connsiteY6" fmla="*/ 77489 h 106746"/>
                    <a:gd name="connsiteX7" fmla="*/ 90766 w 95250"/>
                    <a:gd name="connsiteY7" fmla="*/ 91734 h 106746"/>
                    <a:gd name="connsiteX8" fmla="*/ 90654 w 95250"/>
                    <a:gd name="connsiteY8" fmla="*/ 91825 h 106746"/>
                    <a:gd name="connsiteX9" fmla="*/ 77087 w 95250"/>
                    <a:gd name="connsiteY9" fmla="*/ 102455 h 106746"/>
                    <a:gd name="connsiteX10" fmla="*/ 52750 w 95250"/>
                    <a:gd name="connsiteY10" fmla="*/ 102875 h 106746"/>
                    <a:gd name="connsiteX11" fmla="*/ 25265 w 95250"/>
                    <a:gd name="connsiteY11" fmla="*/ 24199 h 106746"/>
                    <a:gd name="connsiteX12" fmla="*/ 19740 w 95250"/>
                    <a:gd name="connsiteY12" fmla="*/ 28465 h 106746"/>
                    <a:gd name="connsiteX13" fmla="*/ 64149 w 95250"/>
                    <a:gd name="connsiteY13" fmla="*/ 85881 h 106746"/>
                    <a:gd name="connsiteX14" fmla="*/ 64499 w 95250"/>
                    <a:gd name="connsiteY14" fmla="*/ 85881 h 106746"/>
                    <a:gd name="connsiteX15" fmla="*/ 70023 w 95250"/>
                    <a:gd name="connsiteY15" fmla="*/ 81615 h 1067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5250" h="106746">
                      <a:moveTo>
                        <a:pt x="52750" y="102875"/>
                      </a:moveTo>
                      <a:cubicBezTo>
                        <a:pt x="50952" y="101651"/>
                        <a:pt x="49351" y="100168"/>
                        <a:pt x="47994" y="98469"/>
                      </a:cubicBezTo>
                      <a:lnTo>
                        <a:pt x="3586" y="41403"/>
                      </a:lnTo>
                      <a:cubicBezTo>
                        <a:pt x="-3254" y="32339"/>
                        <a:pt x="-1645" y="19478"/>
                        <a:pt x="7222" y="12380"/>
                      </a:cubicBezTo>
                      <a:lnTo>
                        <a:pt x="20790" y="1820"/>
                      </a:lnTo>
                      <a:cubicBezTo>
                        <a:pt x="25167" y="-1425"/>
                        <a:pt x="31328" y="-656"/>
                        <a:pt x="34776" y="3568"/>
                      </a:cubicBezTo>
                      <a:lnTo>
                        <a:pt x="92402" y="77489"/>
                      </a:lnTo>
                      <a:cubicBezTo>
                        <a:pt x="95885" y="81873"/>
                        <a:pt x="95151" y="88252"/>
                        <a:pt x="90766" y="91734"/>
                      </a:cubicBezTo>
                      <a:cubicBezTo>
                        <a:pt x="90731" y="91769"/>
                        <a:pt x="90696" y="91797"/>
                        <a:pt x="90654" y="91825"/>
                      </a:cubicBezTo>
                      <a:lnTo>
                        <a:pt x="77087" y="102455"/>
                      </a:lnTo>
                      <a:cubicBezTo>
                        <a:pt x="69890" y="107770"/>
                        <a:pt x="60120" y="107938"/>
                        <a:pt x="52750" y="102875"/>
                      </a:cubicBezTo>
                      <a:close/>
                      <a:moveTo>
                        <a:pt x="25265" y="24199"/>
                      </a:moveTo>
                      <a:lnTo>
                        <a:pt x="19740" y="28465"/>
                      </a:lnTo>
                      <a:lnTo>
                        <a:pt x="64149" y="85881"/>
                      </a:lnTo>
                      <a:lnTo>
                        <a:pt x="64499" y="85881"/>
                      </a:lnTo>
                      <a:lnTo>
                        <a:pt x="70023" y="81615"/>
                      </a:ln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5" name="任意多边形: 形状 67" descr="e365fe1d-f1ac-4d34-9930-c1a1475023d0"/>
                <p:cNvSpPr/>
                <p:nvPr/>
              </p:nvSpPr>
              <p:spPr>
                <a:xfrm>
                  <a:off x="5271362" y="1455367"/>
                  <a:ext cx="202728" cy="231666"/>
                </a:xfrm>
                <a:custGeom>
                  <a:avLst/>
                  <a:gdLst>
                    <a:gd name="connsiteX0" fmla="*/ 170837 w 202728"/>
                    <a:gd name="connsiteY0" fmla="*/ 228698 h 231666"/>
                    <a:gd name="connsiteX1" fmla="*/ 167760 w 202728"/>
                    <a:gd name="connsiteY1" fmla="*/ 225901 h 231666"/>
                    <a:gd name="connsiteX2" fmla="*/ 2785 w 202728"/>
                    <a:gd name="connsiteY2" fmla="*/ 30924 h 231666"/>
                    <a:gd name="connsiteX3" fmla="*/ 4533 w 202728"/>
                    <a:gd name="connsiteY3" fmla="*/ 9944 h 231666"/>
                    <a:gd name="connsiteX4" fmla="*/ 12366 w 202728"/>
                    <a:gd name="connsiteY4" fmla="*/ 3370 h 231666"/>
                    <a:gd name="connsiteX5" fmla="*/ 23346 w 202728"/>
                    <a:gd name="connsiteY5" fmla="*/ -127 h 231666"/>
                    <a:gd name="connsiteX6" fmla="*/ 33556 w 202728"/>
                    <a:gd name="connsiteY6" fmla="*/ 5118 h 231666"/>
                    <a:gd name="connsiteX7" fmla="*/ 198461 w 202728"/>
                    <a:gd name="connsiteY7" fmla="*/ 200165 h 231666"/>
                    <a:gd name="connsiteX8" fmla="*/ 202028 w 202728"/>
                    <a:gd name="connsiteY8" fmla="*/ 211075 h 231666"/>
                    <a:gd name="connsiteX9" fmla="*/ 196712 w 202728"/>
                    <a:gd name="connsiteY9" fmla="*/ 221285 h 231666"/>
                    <a:gd name="connsiteX10" fmla="*/ 188950 w 202728"/>
                    <a:gd name="connsiteY10" fmla="*/ 227929 h 231666"/>
                    <a:gd name="connsiteX11" fmla="*/ 170837 w 202728"/>
                    <a:gd name="connsiteY11" fmla="*/ 228908 h 231666"/>
                    <a:gd name="connsiteX12" fmla="*/ 22366 w 202728"/>
                    <a:gd name="connsiteY12" fmla="*/ 14350 h 231666"/>
                    <a:gd name="connsiteX13" fmla="*/ 13975 w 202728"/>
                    <a:gd name="connsiteY13" fmla="*/ 20923 h 231666"/>
                    <a:gd name="connsiteX14" fmla="*/ 178879 w 202728"/>
                    <a:gd name="connsiteY14" fmla="*/ 216739 h 231666"/>
                    <a:gd name="connsiteX15" fmla="*/ 178879 w 202728"/>
                    <a:gd name="connsiteY15" fmla="*/ 216739 h 231666"/>
                    <a:gd name="connsiteX16" fmla="*/ 179509 w 202728"/>
                    <a:gd name="connsiteY16" fmla="*/ 216739 h 231666"/>
                    <a:gd name="connsiteX17" fmla="*/ 187272 w 202728"/>
                    <a:gd name="connsiteY17" fmla="*/ 210166 h 231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02728" h="231666">
                      <a:moveTo>
                        <a:pt x="170837" y="228698"/>
                      </a:moveTo>
                      <a:cubicBezTo>
                        <a:pt x="169683" y="227922"/>
                        <a:pt x="168648" y="226978"/>
                        <a:pt x="167760" y="225901"/>
                      </a:cubicBezTo>
                      <a:lnTo>
                        <a:pt x="2785" y="30924"/>
                      </a:lnTo>
                      <a:cubicBezTo>
                        <a:pt x="-2404" y="24609"/>
                        <a:pt x="-1628" y="15315"/>
                        <a:pt x="4533" y="9944"/>
                      </a:cubicBezTo>
                      <a:lnTo>
                        <a:pt x="12366" y="3370"/>
                      </a:lnTo>
                      <a:cubicBezTo>
                        <a:pt x="15408" y="775"/>
                        <a:pt x="19367" y="-483"/>
                        <a:pt x="23346" y="-127"/>
                      </a:cubicBezTo>
                      <a:cubicBezTo>
                        <a:pt x="27311" y="202"/>
                        <a:pt x="30982" y="2090"/>
                        <a:pt x="33556" y="5118"/>
                      </a:cubicBezTo>
                      <a:lnTo>
                        <a:pt x="198461" y="200165"/>
                      </a:lnTo>
                      <a:cubicBezTo>
                        <a:pt x="201077" y="203172"/>
                        <a:pt x="202356" y="207103"/>
                        <a:pt x="202028" y="211075"/>
                      </a:cubicBezTo>
                      <a:cubicBezTo>
                        <a:pt x="201685" y="215054"/>
                        <a:pt x="199776" y="218726"/>
                        <a:pt x="196712" y="221285"/>
                      </a:cubicBezTo>
                      <a:lnTo>
                        <a:pt x="188950" y="227929"/>
                      </a:lnTo>
                      <a:cubicBezTo>
                        <a:pt x="183810" y="232272"/>
                        <a:pt x="176411" y="232670"/>
                        <a:pt x="170837" y="228908"/>
                      </a:cubicBezTo>
                      <a:close/>
                      <a:moveTo>
                        <a:pt x="22366" y="14350"/>
                      </a:moveTo>
                      <a:lnTo>
                        <a:pt x="13975" y="20923"/>
                      </a:lnTo>
                      <a:lnTo>
                        <a:pt x="178879" y="216739"/>
                      </a:lnTo>
                      <a:lnTo>
                        <a:pt x="178879" y="216739"/>
                      </a:lnTo>
                      <a:cubicBezTo>
                        <a:pt x="178879" y="216739"/>
                        <a:pt x="179369" y="216739"/>
                        <a:pt x="179509" y="216739"/>
                      </a:cubicBezTo>
                      <a:lnTo>
                        <a:pt x="187272" y="210166"/>
                      </a:ln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6" name="任意多边形: 形状 68" descr="f95eb59d-1d5d-4bf8-89a1-4939c97ca727"/>
                <p:cNvSpPr/>
                <p:nvPr/>
              </p:nvSpPr>
              <p:spPr>
                <a:xfrm>
                  <a:off x="5346744" y="1794458"/>
                  <a:ext cx="220388" cy="236442"/>
                </a:xfrm>
                <a:custGeom>
                  <a:avLst/>
                  <a:gdLst>
                    <a:gd name="connsiteX0" fmla="*/ 119793 w 220388"/>
                    <a:gd name="connsiteY0" fmla="*/ 234523 h 236442"/>
                    <a:gd name="connsiteX1" fmla="*/ 3771 w 220388"/>
                    <a:gd name="connsiteY1" fmla="*/ 156127 h 236442"/>
                    <a:gd name="connsiteX2" fmla="*/ 1044 w 220388"/>
                    <a:gd name="connsiteY2" fmla="*/ 142140 h 236442"/>
                    <a:gd name="connsiteX3" fmla="*/ 73147 w 220388"/>
                    <a:gd name="connsiteY3" fmla="*/ 35141 h 236442"/>
                    <a:gd name="connsiteX4" fmla="*/ 184412 w 220388"/>
                    <a:gd name="connsiteY4" fmla="*/ 13531 h 236442"/>
                    <a:gd name="connsiteX5" fmla="*/ 206022 w 220388"/>
                    <a:gd name="connsiteY5" fmla="*/ 124796 h 236442"/>
                    <a:gd name="connsiteX6" fmla="*/ 133919 w 220388"/>
                    <a:gd name="connsiteY6" fmla="*/ 231796 h 236442"/>
                    <a:gd name="connsiteX7" fmla="*/ 119793 w 220388"/>
                    <a:gd name="connsiteY7" fmla="*/ 234523 h 236442"/>
                    <a:gd name="connsiteX8" fmla="*/ 23703 w 220388"/>
                    <a:gd name="connsiteY8" fmla="*/ 145078 h 236442"/>
                    <a:gd name="connsiteX9" fmla="*/ 122730 w 220388"/>
                    <a:gd name="connsiteY9" fmla="*/ 212075 h 236442"/>
                    <a:gd name="connsiteX10" fmla="*/ 189167 w 220388"/>
                    <a:gd name="connsiteY10" fmla="*/ 113607 h 236442"/>
                    <a:gd name="connsiteX11" fmla="*/ 173152 w 220388"/>
                    <a:gd name="connsiteY11" fmla="*/ 30525 h 236442"/>
                    <a:gd name="connsiteX12" fmla="*/ 90071 w 220388"/>
                    <a:gd name="connsiteY12" fmla="*/ 46540 h 236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20388" h="236442">
                      <a:moveTo>
                        <a:pt x="119793" y="234523"/>
                      </a:moveTo>
                      <a:lnTo>
                        <a:pt x="3771" y="156127"/>
                      </a:lnTo>
                      <a:cubicBezTo>
                        <a:pt x="-809" y="152994"/>
                        <a:pt x="-2026" y="146763"/>
                        <a:pt x="1044" y="142140"/>
                      </a:cubicBezTo>
                      <a:lnTo>
                        <a:pt x="73147" y="35141"/>
                      </a:lnTo>
                      <a:cubicBezTo>
                        <a:pt x="97903" y="-1554"/>
                        <a:pt x="147717" y="-11226"/>
                        <a:pt x="184412" y="13531"/>
                      </a:cubicBezTo>
                      <a:cubicBezTo>
                        <a:pt x="221106" y="38288"/>
                        <a:pt x="230778" y="88102"/>
                        <a:pt x="206022" y="124796"/>
                      </a:cubicBezTo>
                      <a:lnTo>
                        <a:pt x="133919" y="231796"/>
                      </a:lnTo>
                      <a:cubicBezTo>
                        <a:pt x="130758" y="236433"/>
                        <a:pt x="124450" y="237650"/>
                        <a:pt x="119793" y="234523"/>
                      </a:cubicBezTo>
                      <a:close/>
                      <a:moveTo>
                        <a:pt x="23703" y="145078"/>
                      </a:moveTo>
                      <a:lnTo>
                        <a:pt x="122730" y="212075"/>
                      </a:lnTo>
                      <a:lnTo>
                        <a:pt x="189167" y="113607"/>
                      </a:lnTo>
                      <a:cubicBezTo>
                        <a:pt x="207686" y="86242"/>
                        <a:pt x="200518" y="49044"/>
                        <a:pt x="173152" y="30525"/>
                      </a:cubicBezTo>
                      <a:cubicBezTo>
                        <a:pt x="145787" y="12007"/>
                        <a:pt x="108589" y="19175"/>
                        <a:pt x="90071" y="46540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7" name="任意多边形: 形状 69" descr="ac8b3e3c-a8fe-47b5-85f1-ccea26791696"/>
                <p:cNvSpPr/>
                <p:nvPr/>
              </p:nvSpPr>
              <p:spPr>
                <a:xfrm>
                  <a:off x="5463432" y="1310686"/>
                  <a:ext cx="344311" cy="299585"/>
                </a:xfrm>
                <a:custGeom>
                  <a:avLst/>
                  <a:gdLst>
                    <a:gd name="connsiteX0" fmla="*/ 60660 w 344311"/>
                    <a:gd name="connsiteY0" fmla="*/ 297641 h 299585"/>
                    <a:gd name="connsiteX1" fmla="*/ 58353 w 344311"/>
                    <a:gd name="connsiteY1" fmla="*/ 295473 h 299585"/>
                    <a:gd name="connsiteX2" fmla="*/ 1356 w 344311"/>
                    <a:gd name="connsiteY2" fmla="*/ 221902 h 299585"/>
                    <a:gd name="connsiteX3" fmla="*/ 3104 w 344311"/>
                    <a:gd name="connsiteY3" fmla="*/ 207915 h 299585"/>
                    <a:gd name="connsiteX4" fmla="*/ 207033 w 344311"/>
                    <a:gd name="connsiteY4" fmla="*/ 49164 h 299585"/>
                    <a:gd name="connsiteX5" fmla="*/ 221369 w 344311"/>
                    <a:gd name="connsiteY5" fmla="*/ 50983 h 299585"/>
                    <a:gd name="connsiteX6" fmla="*/ 219551 w 344311"/>
                    <a:gd name="connsiteY6" fmla="*/ 65319 h 299585"/>
                    <a:gd name="connsiteX7" fmla="*/ 23735 w 344311"/>
                    <a:gd name="connsiteY7" fmla="*/ 217706 h 299585"/>
                    <a:gd name="connsiteX8" fmla="*/ 68493 w 344311"/>
                    <a:gd name="connsiteY8" fmla="*/ 275192 h 299585"/>
                    <a:gd name="connsiteX9" fmla="*/ 203116 w 344311"/>
                    <a:gd name="connsiteY9" fmla="*/ 170291 h 299585"/>
                    <a:gd name="connsiteX10" fmla="*/ 217523 w 344311"/>
                    <a:gd name="connsiteY10" fmla="*/ 107350 h 299585"/>
                    <a:gd name="connsiteX11" fmla="*/ 282282 w 344311"/>
                    <a:gd name="connsiteY11" fmla="*/ 108888 h 299585"/>
                    <a:gd name="connsiteX12" fmla="*/ 320536 w 344311"/>
                    <a:gd name="connsiteY12" fmla="*/ 79096 h 299585"/>
                    <a:gd name="connsiteX13" fmla="*/ 322089 w 344311"/>
                    <a:gd name="connsiteY13" fmla="*/ 69326 h 299585"/>
                    <a:gd name="connsiteX14" fmla="*/ 321795 w 344311"/>
                    <a:gd name="connsiteY14" fmla="*/ 68956 h 299585"/>
                    <a:gd name="connsiteX15" fmla="*/ 285989 w 344311"/>
                    <a:gd name="connsiteY15" fmla="*/ 22869 h 299585"/>
                    <a:gd name="connsiteX16" fmla="*/ 276219 w 344311"/>
                    <a:gd name="connsiteY16" fmla="*/ 21324 h 299585"/>
                    <a:gd name="connsiteX17" fmla="*/ 275848 w 344311"/>
                    <a:gd name="connsiteY17" fmla="*/ 21610 h 299585"/>
                    <a:gd name="connsiteX18" fmla="*/ 259414 w 344311"/>
                    <a:gd name="connsiteY18" fmla="*/ 34408 h 299585"/>
                    <a:gd name="connsiteX19" fmla="*/ 245077 w 344311"/>
                    <a:gd name="connsiteY19" fmla="*/ 32660 h 299585"/>
                    <a:gd name="connsiteX20" fmla="*/ 246825 w 344311"/>
                    <a:gd name="connsiteY20" fmla="*/ 18323 h 299585"/>
                    <a:gd name="connsiteX21" fmla="*/ 263260 w 344311"/>
                    <a:gd name="connsiteY21" fmla="*/ 5525 h 299585"/>
                    <a:gd name="connsiteX22" fmla="*/ 302073 w 344311"/>
                    <a:gd name="connsiteY22" fmla="*/ 10351 h 299585"/>
                    <a:gd name="connsiteX23" fmla="*/ 337950 w 344311"/>
                    <a:gd name="connsiteY23" fmla="*/ 56438 h 299585"/>
                    <a:gd name="connsiteX24" fmla="*/ 333124 w 344311"/>
                    <a:gd name="connsiteY24" fmla="*/ 95251 h 299585"/>
                    <a:gd name="connsiteX25" fmla="*/ 287597 w 344311"/>
                    <a:gd name="connsiteY25" fmla="*/ 130638 h 299585"/>
                    <a:gd name="connsiteX26" fmla="*/ 273610 w 344311"/>
                    <a:gd name="connsiteY26" fmla="*/ 128889 h 299585"/>
                    <a:gd name="connsiteX27" fmla="*/ 230461 w 344311"/>
                    <a:gd name="connsiteY27" fmla="*/ 123505 h 299585"/>
                    <a:gd name="connsiteX28" fmla="*/ 224929 w 344311"/>
                    <a:gd name="connsiteY28" fmla="*/ 166472 h 299585"/>
                    <a:gd name="connsiteX29" fmla="*/ 225076 w 344311"/>
                    <a:gd name="connsiteY29" fmla="*/ 166654 h 299585"/>
                    <a:gd name="connsiteX30" fmla="*/ 227174 w 344311"/>
                    <a:gd name="connsiteY30" fmla="*/ 174207 h 299585"/>
                    <a:gd name="connsiteX31" fmla="*/ 223257 w 344311"/>
                    <a:gd name="connsiteY31" fmla="*/ 181200 h 299585"/>
                    <a:gd name="connsiteX32" fmla="*/ 72689 w 344311"/>
                    <a:gd name="connsiteY32" fmla="*/ 297221 h 299585"/>
                    <a:gd name="connsiteX33" fmla="*/ 60660 w 344311"/>
                    <a:gd name="connsiteY33" fmla="*/ 297641 h 29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44311" h="299585">
                      <a:moveTo>
                        <a:pt x="60660" y="297641"/>
                      </a:moveTo>
                      <a:cubicBezTo>
                        <a:pt x="59779" y="297053"/>
                        <a:pt x="58996" y="296319"/>
                        <a:pt x="58353" y="295473"/>
                      </a:cubicBezTo>
                      <a:lnTo>
                        <a:pt x="1356" y="221902"/>
                      </a:lnTo>
                      <a:cubicBezTo>
                        <a:pt x="-1889" y="217524"/>
                        <a:pt x="-1120" y="211363"/>
                        <a:pt x="3104" y="207915"/>
                      </a:cubicBezTo>
                      <a:lnTo>
                        <a:pt x="207033" y="49164"/>
                      </a:lnTo>
                      <a:cubicBezTo>
                        <a:pt x="211494" y="45710"/>
                        <a:pt x="217915" y="46521"/>
                        <a:pt x="221369" y="50983"/>
                      </a:cubicBezTo>
                      <a:cubicBezTo>
                        <a:pt x="224824" y="55444"/>
                        <a:pt x="224013" y="61864"/>
                        <a:pt x="219551" y="65319"/>
                      </a:cubicBezTo>
                      <a:lnTo>
                        <a:pt x="23735" y="217706"/>
                      </a:lnTo>
                      <a:lnTo>
                        <a:pt x="68493" y="275192"/>
                      </a:lnTo>
                      <a:lnTo>
                        <a:pt x="203116" y="170291"/>
                      </a:lnTo>
                      <a:cubicBezTo>
                        <a:pt x="192500" y="148534"/>
                        <a:pt x="198501" y="122323"/>
                        <a:pt x="217523" y="107350"/>
                      </a:cubicBezTo>
                      <a:cubicBezTo>
                        <a:pt x="236769" y="92510"/>
                        <a:pt x="263763" y="93153"/>
                        <a:pt x="282282" y="108888"/>
                      </a:cubicBezTo>
                      <a:lnTo>
                        <a:pt x="320536" y="79096"/>
                      </a:lnTo>
                      <a:cubicBezTo>
                        <a:pt x="323662" y="76823"/>
                        <a:pt x="324354" y="72453"/>
                        <a:pt x="322089" y="69326"/>
                      </a:cubicBezTo>
                      <a:cubicBezTo>
                        <a:pt x="321991" y="69201"/>
                        <a:pt x="321893" y="69075"/>
                        <a:pt x="321795" y="68956"/>
                      </a:cubicBezTo>
                      <a:lnTo>
                        <a:pt x="285989" y="22869"/>
                      </a:lnTo>
                      <a:cubicBezTo>
                        <a:pt x="283716" y="19743"/>
                        <a:pt x="279345" y="19051"/>
                        <a:pt x="276219" y="21324"/>
                      </a:cubicBezTo>
                      <a:cubicBezTo>
                        <a:pt x="276093" y="21414"/>
                        <a:pt x="275967" y="21512"/>
                        <a:pt x="275848" y="21610"/>
                      </a:cubicBezTo>
                      <a:lnTo>
                        <a:pt x="259414" y="34408"/>
                      </a:lnTo>
                      <a:cubicBezTo>
                        <a:pt x="254973" y="37884"/>
                        <a:pt x="248553" y="37101"/>
                        <a:pt x="245077" y="32660"/>
                      </a:cubicBezTo>
                      <a:cubicBezTo>
                        <a:pt x="241601" y="28219"/>
                        <a:pt x="242385" y="21799"/>
                        <a:pt x="246825" y="18323"/>
                      </a:cubicBezTo>
                      <a:lnTo>
                        <a:pt x="263260" y="5525"/>
                      </a:lnTo>
                      <a:cubicBezTo>
                        <a:pt x="275359" y="-3678"/>
                        <a:pt x="292598" y="-1538"/>
                        <a:pt x="302073" y="10351"/>
                      </a:cubicBezTo>
                      <a:lnTo>
                        <a:pt x="337950" y="56438"/>
                      </a:lnTo>
                      <a:cubicBezTo>
                        <a:pt x="347153" y="68536"/>
                        <a:pt x="345013" y="85775"/>
                        <a:pt x="333124" y="95251"/>
                      </a:cubicBezTo>
                      <a:lnTo>
                        <a:pt x="287597" y="130638"/>
                      </a:lnTo>
                      <a:cubicBezTo>
                        <a:pt x="283226" y="133918"/>
                        <a:pt x="277037" y="133149"/>
                        <a:pt x="273610" y="128889"/>
                      </a:cubicBezTo>
                      <a:cubicBezTo>
                        <a:pt x="263176" y="115497"/>
                        <a:pt x="243867" y="113091"/>
                        <a:pt x="230461" y="123505"/>
                      </a:cubicBezTo>
                      <a:cubicBezTo>
                        <a:pt x="217068" y="133841"/>
                        <a:pt x="214593" y="153080"/>
                        <a:pt x="224929" y="166472"/>
                      </a:cubicBezTo>
                      <a:cubicBezTo>
                        <a:pt x="224978" y="166528"/>
                        <a:pt x="225027" y="166591"/>
                        <a:pt x="225076" y="166654"/>
                      </a:cubicBezTo>
                      <a:cubicBezTo>
                        <a:pt x="226719" y="168808"/>
                        <a:pt x="227467" y="171514"/>
                        <a:pt x="227174" y="174207"/>
                      </a:cubicBezTo>
                      <a:cubicBezTo>
                        <a:pt x="226866" y="176969"/>
                        <a:pt x="225454" y="179494"/>
                        <a:pt x="223257" y="181200"/>
                      </a:cubicBezTo>
                      <a:lnTo>
                        <a:pt x="72689" y="297221"/>
                      </a:lnTo>
                      <a:cubicBezTo>
                        <a:pt x="69199" y="299963"/>
                        <a:pt x="64332" y="300131"/>
                        <a:pt x="60660" y="297641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8" name="任意多边形: 形状 70" descr="6a55574e-391f-43f6-93b8-bfbb1d3cc0b2"/>
                <p:cNvSpPr/>
                <p:nvPr/>
              </p:nvSpPr>
              <p:spPr>
                <a:xfrm>
                  <a:off x="5544182" y="1477246"/>
                  <a:ext cx="267156" cy="428140"/>
                </a:xfrm>
                <a:custGeom>
                  <a:avLst/>
                  <a:gdLst>
                    <a:gd name="connsiteX0" fmla="*/ 3548 w 267156"/>
                    <a:gd name="connsiteY0" fmla="*/ 426273 h 428140"/>
                    <a:gd name="connsiteX1" fmla="*/ 1170 w 267156"/>
                    <a:gd name="connsiteY1" fmla="*/ 424035 h 428140"/>
                    <a:gd name="connsiteX2" fmla="*/ -228 w 267156"/>
                    <a:gd name="connsiteY2" fmla="*/ 415573 h 428140"/>
                    <a:gd name="connsiteX3" fmla="*/ 1030 w 267156"/>
                    <a:gd name="connsiteY3" fmla="*/ 383473 h 428140"/>
                    <a:gd name="connsiteX4" fmla="*/ 2919 w 267156"/>
                    <a:gd name="connsiteY4" fmla="*/ 375291 h 428140"/>
                    <a:gd name="connsiteX5" fmla="*/ 10471 w 267156"/>
                    <a:gd name="connsiteY5" fmla="*/ 371794 h 428140"/>
                    <a:gd name="connsiteX6" fmla="*/ 223946 w 267156"/>
                    <a:gd name="connsiteY6" fmla="*/ 170020 h 428140"/>
                    <a:gd name="connsiteX7" fmla="*/ 171810 w 267156"/>
                    <a:gd name="connsiteY7" fmla="*/ 26459 h 428140"/>
                    <a:gd name="connsiteX8" fmla="*/ 172572 w 267156"/>
                    <a:gd name="connsiteY8" fmla="*/ 13129 h 428140"/>
                    <a:gd name="connsiteX9" fmla="*/ 176356 w 267156"/>
                    <a:gd name="connsiteY9" fmla="*/ 11073 h 428140"/>
                    <a:gd name="connsiteX10" fmla="*/ 187265 w 267156"/>
                    <a:gd name="connsiteY10" fmla="*/ 5548 h 428140"/>
                    <a:gd name="connsiteX11" fmla="*/ 190063 w 267156"/>
                    <a:gd name="connsiteY11" fmla="*/ 2961 h 428140"/>
                    <a:gd name="connsiteX12" fmla="*/ 197056 w 267156"/>
                    <a:gd name="connsiteY12" fmla="*/ -186 h 428140"/>
                    <a:gd name="connsiteX13" fmla="*/ 204050 w 267156"/>
                    <a:gd name="connsiteY13" fmla="*/ 2821 h 428140"/>
                    <a:gd name="connsiteX14" fmla="*/ 177342 w 267156"/>
                    <a:gd name="connsiteY14" fmla="*/ 365500 h 428140"/>
                    <a:gd name="connsiteX15" fmla="*/ 8234 w 267156"/>
                    <a:gd name="connsiteY15" fmla="*/ 427952 h 428140"/>
                    <a:gd name="connsiteX16" fmla="*/ 3548 w 267156"/>
                    <a:gd name="connsiteY16" fmla="*/ 426273 h 428140"/>
                    <a:gd name="connsiteX17" fmla="*/ 21311 w 267156"/>
                    <a:gd name="connsiteY17" fmla="*/ 390816 h 428140"/>
                    <a:gd name="connsiteX18" fmla="*/ 20752 w 267156"/>
                    <a:gd name="connsiteY18" fmla="*/ 408720 h 428140"/>
                    <a:gd name="connsiteX19" fmla="*/ 247710 w 267156"/>
                    <a:gd name="connsiteY19" fmla="*/ 159788 h 428140"/>
                    <a:gd name="connsiteX20" fmla="*/ 196217 w 267156"/>
                    <a:gd name="connsiteY20" fmla="*/ 22542 h 428140"/>
                    <a:gd name="connsiteX21" fmla="*/ 194259 w 267156"/>
                    <a:gd name="connsiteY21" fmla="*/ 23801 h 428140"/>
                    <a:gd name="connsiteX22" fmla="*/ 156536 w 267156"/>
                    <a:gd name="connsiteY22" fmla="*/ 342212 h 428140"/>
                    <a:gd name="connsiteX23" fmla="*/ 21311 w 267156"/>
                    <a:gd name="connsiteY23" fmla="*/ 390816 h 428140"/>
                    <a:gd name="connsiteX24" fmla="*/ 197336 w 267156"/>
                    <a:gd name="connsiteY24" fmla="*/ 9045 h 428140"/>
                    <a:gd name="connsiteX25" fmla="*/ 204329 w 267156"/>
                    <a:gd name="connsiteY25" fmla="*/ 15619 h 428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67156" h="428140">
                      <a:moveTo>
                        <a:pt x="3548" y="426273"/>
                      </a:moveTo>
                      <a:cubicBezTo>
                        <a:pt x="2611" y="425700"/>
                        <a:pt x="1800" y="424937"/>
                        <a:pt x="1170" y="424035"/>
                      </a:cubicBezTo>
                      <a:cubicBezTo>
                        <a:pt x="-592" y="421588"/>
                        <a:pt x="-1110" y="418454"/>
                        <a:pt x="-228" y="415573"/>
                      </a:cubicBezTo>
                      <a:cubicBezTo>
                        <a:pt x="3086" y="405181"/>
                        <a:pt x="3520" y="394089"/>
                        <a:pt x="1030" y="383473"/>
                      </a:cubicBezTo>
                      <a:cubicBezTo>
                        <a:pt x="331" y="380599"/>
                        <a:pt x="1030" y="377571"/>
                        <a:pt x="2919" y="375291"/>
                      </a:cubicBezTo>
                      <a:cubicBezTo>
                        <a:pt x="4772" y="373032"/>
                        <a:pt x="7555" y="371745"/>
                        <a:pt x="10471" y="371794"/>
                      </a:cubicBezTo>
                      <a:cubicBezTo>
                        <a:pt x="125136" y="375025"/>
                        <a:pt x="220715" y="284691"/>
                        <a:pt x="223946" y="170020"/>
                      </a:cubicBezTo>
                      <a:cubicBezTo>
                        <a:pt x="225428" y="117283"/>
                        <a:pt x="206791" y="65958"/>
                        <a:pt x="171810" y="26459"/>
                      </a:cubicBezTo>
                      <a:cubicBezTo>
                        <a:pt x="168341" y="22563"/>
                        <a:pt x="168684" y="16598"/>
                        <a:pt x="172572" y="13129"/>
                      </a:cubicBezTo>
                      <a:cubicBezTo>
                        <a:pt x="173663" y="12164"/>
                        <a:pt x="174957" y="11458"/>
                        <a:pt x="176356" y="11073"/>
                      </a:cubicBezTo>
                      <a:cubicBezTo>
                        <a:pt x="180321" y="9975"/>
                        <a:pt x="184035" y="8101"/>
                        <a:pt x="187265" y="5548"/>
                      </a:cubicBezTo>
                      <a:cubicBezTo>
                        <a:pt x="188265" y="4758"/>
                        <a:pt x="189196" y="3891"/>
                        <a:pt x="190063" y="2961"/>
                      </a:cubicBezTo>
                      <a:cubicBezTo>
                        <a:pt x="191881" y="1017"/>
                        <a:pt x="194399" y="-116"/>
                        <a:pt x="197056" y="-186"/>
                      </a:cubicBezTo>
                      <a:cubicBezTo>
                        <a:pt x="199700" y="-165"/>
                        <a:pt x="202217" y="919"/>
                        <a:pt x="204050" y="2821"/>
                      </a:cubicBezTo>
                      <a:cubicBezTo>
                        <a:pt x="296825" y="110345"/>
                        <a:pt x="284866" y="272725"/>
                        <a:pt x="177342" y="365500"/>
                      </a:cubicBezTo>
                      <a:cubicBezTo>
                        <a:pt x="130353" y="406041"/>
                        <a:pt x="70293" y="428224"/>
                        <a:pt x="8234" y="427952"/>
                      </a:cubicBezTo>
                      <a:cubicBezTo>
                        <a:pt x="6555" y="427798"/>
                        <a:pt x="4940" y="427224"/>
                        <a:pt x="3548" y="426273"/>
                      </a:cubicBezTo>
                      <a:close/>
                      <a:moveTo>
                        <a:pt x="21311" y="390816"/>
                      </a:moveTo>
                      <a:cubicBezTo>
                        <a:pt x="21822" y="396789"/>
                        <a:pt x="21633" y="402796"/>
                        <a:pt x="20752" y="408720"/>
                      </a:cubicBezTo>
                      <a:cubicBezTo>
                        <a:pt x="152165" y="402649"/>
                        <a:pt x="253773" y="291202"/>
                        <a:pt x="247710" y="159788"/>
                      </a:cubicBezTo>
                      <a:cubicBezTo>
                        <a:pt x="245402" y="109764"/>
                        <a:pt x="227380" y="61741"/>
                        <a:pt x="196217" y="22542"/>
                      </a:cubicBezTo>
                      <a:lnTo>
                        <a:pt x="194259" y="23801"/>
                      </a:lnTo>
                      <a:cubicBezTo>
                        <a:pt x="271767" y="122143"/>
                        <a:pt x="254878" y="264704"/>
                        <a:pt x="156536" y="342212"/>
                      </a:cubicBezTo>
                      <a:cubicBezTo>
                        <a:pt x="117926" y="372647"/>
                        <a:pt x="70461" y="389704"/>
                        <a:pt x="21311" y="390816"/>
                      </a:cubicBezTo>
                      <a:close/>
                      <a:moveTo>
                        <a:pt x="197336" y="9045"/>
                      </a:moveTo>
                      <a:lnTo>
                        <a:pt x="204329" y="15619"/>
                      </a:ln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59" name="任意多边形: 形状 71" descr="0c42a26e-c745-4330-8e7d-8a5e094e9e3c"/>
                <p:cNvSpPr/>
                <p:nvPr/>
              </p:nvSpPr>
              <p:spPr>
                <a:xfrm>
                  <a:off x="5452115" y="1844880"/>
                  <a:ext cx="65718" cy="65745"/>
                </a:xfrm>
                <a:custGeom>
                  <a:avLst/>
                  <a:gdLst>
                    <a:gd name="connsiteX0" fmla="*/ 59459 w 65718"/>
                    <a:gd name="connsiteY0" fmla="*/ 51086 h 65745"/>
                    <a:gd name="connsiteX1" fmla="*/ 13820 w 65718"/>
                    <a:gd name="connsiteY1" fmla="*/ 59919 h 65745"/>
                    <a:gd name="connsiteX2" fmla="*/ 4987 w 65718"/>
                    <a:gd name="connsiteY2" fmla="*/ 14287 h 65745"/>
                    <a:gd name="connsiteX3" fmla="*/ 50577 w 65718"/>
                    <a:gd name="connsiteY3" fmla="*/ 5419 h 65745"/>
                    <a:gd name="connsiteX4" fmla="*/ 59459 w 65718"/>
                    <a:gd name="connsiteY4" fmla="*/ 51086 h 65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718" h="65745">
                      <a:moveTo>
                        <a:pt x="59459" y="51086"/>
                      </a:moveTo>
                      <a:cubicBezTo>
                        <a:pt x="49298" y="66129"/>
                        <a:pt x="28863" y="70087"/>
                        <a:pt x="13820" y="59919"/>
                      </a:cubicBezTo>
                      <a:cubicBezTo>
                        <a:pt x="-1223" y="49757"/>
                        <a:pt x="-5174" y="29330"/>
                        <a:pt x="4987" y="14287"/>
                      </a:cubicBezTo>
                      <a:cubicBezTo>
                        <a:pt x="15135" y="-735"/>
                        <a:pt x="35534" y="-4707"/>
                        <a:pt x="50577" y="5419"/>
                      </a:cubicBezTo>
                      <a:cubicBezTo>
                        <a:pt x="65620" y="15594"/>
                        <a:pt x="69592" y="36015"/>
                        <a:pt x="59459" y="5108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47DF2"/>
                    </a:gs>
                    <a:gs pos="100000">
                      <a:srgbClr val="9F55F1"/>
                    </a:gs>
                  </a:gsLst>
                  <a:lin ang="2700000" scaled="1"/>
                </a:gra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0" name="任意多边形: 形状 72" descr="6363c310-9375-4346-8d2e-898c1ada13ed"/>
                <p:cNvSpPr/>
                <p:nvPr/>
              </p:nvSpPr>
              <p:spPr>
                <a:xfrm>
                  <a:off x="5297747" y="1628518"/>
                  <a:ext cx="152264" cy="234613"/>
                </a:xfrm>
                <a:custGeom>
                  <a:avLst/>
                  <a:gdLst>
                    <a:gd name="connsiteX0" fmla="*/ 112423 w 152264"/>
                    <a:gd name="connsiteY0" fmla="*/ 232691 h 234613"/>
                    <a:gd name="connsiteX1" fmla="*/ -382 w 152264"/>
                    <a:gd name="connsiteY1" fmla="*/ 8901 h 234613"/>
                    <a:gd name="connsiteX2" fmla="*/ 9542 w 152264"/>
                    <a:gd name="connsiteY2" fmla="*/ -176 h 234613"/>
                    <a:gd name="connsiteX3" fmla="*/ 15564 w 152264"/>
                    <a:gd name="connsiteY3" fmla="*/ 2327 h 234613"/>
                    <a:gd name="connsiteX4" fmla="*/ 25564 w 152264"/>
                    <a:gd name="connsiteY4" fmla="*/ 9321 h 234613"/>
                    <a:gd name="connsiteX5" fmla="*/ 44237 w 152264"/>
                    <a:gd name="connsiteY5" fmla="*/ 12468 h 234613"/>
                    <a:gd name="connsiteX6" fmla="*/ 54552 w 152264"/>
                    <a:gd name="connsiteY6" fmla="*/ 20951 h 234613"/>
                    <a:gd name="connsiteX7" fmla="*/ 54587 w 152264"/>
                    <a:gd name="connsiteY7" fmla="*/ 21489 h 234613"/>
                    <a:gd name="connsiteX8" fmla="*/ 146061 w 152264"/>
                    <a:gd name="connsiteY8" fmla="*/ 185205 h 234613"/>
                    <a:gd name="connsiteX9" fmla="*/ 147320 w 152264"/>
                    <a:gd name="connsiteY9" fmla="*/ 185975 h 234613"/>
                    <a:gd name="connsiteX10" fmla="*/ 151586 w 152264"/>
                    <a:gd name="connsiteY10" fmla="*/ 192968 h 234613"/>
                    <a:gd name="connsiteX11" fmla="*/ 148439 w 152264"/>
                    <a:gd name="connsiteY11" fmla="*/ 200731 h 234613"/>
                    <a:gd name="connsiteX12" fmla="*/ 138648 w 152264"/>
                    <a:gd name="connsiteY12" fmla="*/ 211920 h 234613"/>
                    <a:gd name="connsiteX13" fmla="*/ 126269 w 152264"/>
                    <a:gd name="connsiteY13" fmla="*/ 230243 h 234613"/>
                    <a:gd name="connsiteX14" fmla="*/ 113332 w 152264"/>
                    <a:gd name="connsiteY14" fmla="*/ 232971 h 234613"/>
                    <a:gd name="connsiteX15" fmla="*/ 18431 w 152264"/>
                    <a:gd name="connsiteY15" fmla="*/ 26315 h 234613"/>
                    <a:gd name="connsiteX16" fmla="*/ 115779 w 152264"/>
                    <a:gd name="connsiteY16" fmla="*/ 211850 h 234613"/>
                    <a:gd name="connsiteX17" fmla="*/ 122773 w 152264"/>
                    <a:gd name="connsiteY17" fmla="*/ 201500 h 234613"/>
                    <a:gd name="connsiteX18" fmla="*/ 127389 w 152264"/>
                    <a:gd name="connsiteY18" fmla="*/ 195346 h 234613"/>
                    <a:gd name="connsiteX19" fmla="*/ 36474 w 152264"/>
                    <a:gd name="connsiteY19" fmla="*/ 30791 h 234613"/>
                    <a:gd name="connsiteX20" fmla="*/ 18431 w 152264"/>
                    <a:gd name="connsiteY20" fmla="*/ 26315 h 234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2264" h="234613">
                      <a:moveTo>
                        <a:pt x="112423" y="232691"/>
                      </a:moveTo>
                      <a:cubicBezTo>
                        <a:pt x="38299" y="182926"/>
                        <a:pt x="-4466" y="98081"/>
                        <a:pt x="-382" y="8901"/>
                      </a:cubicBezTo>
                      <a:cubicBezTo>
                        <a:pt x="-151" y="3656"/>
                        <a:pt x="4297" y="-414"/>
                        <a:pt x="9542" y="-176"/>
                      </a:cubicBezTo>
                      <a:cubicBezTo>
                        <a:pt x="11780" y="-78"/>
                        <a:pt x="13913" y="810"/>
                        <a:pt x="15564" y="2327"/>
                      </a:cubicBezTo>
                      <a:cubicBezTo>
                        <a:pt x="18431" y="5265"/>
                        <a:pt x="21823" y="7635"/>
                        <a:pt x="25564" y="9321"/>
                      </a:cubicBezTo>
                      <a:cubicBezTo>
                        <a:pt x="31424" y="11929"/>
                        <a:pt x="37845" y="13013"/>
                        <a:pt x="44237" y="12468"/>
                      </a:cubicBezTo>
                      <a:cubicBezTo>
                        <a:pt x="49426" y="11964"/>
                        <a:pt x="54041" y="15755"/>
                        <a:pt x="54552" y="20951"/>
                      </a:cubicBezTo>
                      <a:cubicBezTo>
                        <a:pt x="54566" y="21126"/>
                        <a:pt x="54580" y="21308"/>
                        <a:pt x="54587" y="21489"/>
                      </a:cubicBezTo>
                      <a:cubicBezTo>
                        <a:pt x="57489" y="87451"/>
                        <a:pt x="91407" y="148154"/>
                        <a:pt x="146061" y="185205"/>
                      </a:cubicBezTo>
                      <a:lnTo>
                        <a:pt x="147320" y="185975"/>
                      </a:lnTo>
                      <a:cubicBezTo>
                        <a:pt x="149789" y="187478"/>
                        <a:pt x="151376" y="190087"/>
                        <a:pt x="151586" y="192968"/>
                      </a:cubicBezTo>
                      <a:cubicBezTo>
                        <a:pt x="151816" y="195905"/>
                        <a:pt x="150649" y="198780"/>
                        <a:pt x="148439" y="200731"/>
                      </a:cubicBezTo>
                      <a:cubicBezTo>
                        <a:pt x="144711" y="204032"/>
                        <a:pt x="141424" y="207787"/>
                        <a:pt x="138648" y="211920"/>
                      </a:cubicBezTo>
                      <a:lnTo>
                        <a:pt x="126269" y="230243"/>
                      </a:lnTo>
                      <a:cubicBezTo>
                        <a:pt x="123395" y="234488"/>
                        <a:pt x="117674" y="235698"/>
                        <a:pt x="113332" y="232971"/>
                      </a:cubicBezTo>
                      <a:close/>
                      <a:moveTo>
                        <a:pt x="18431" y="26315"/>
                      </a:moveTo>
                      <a:cubicBezTo>
                        <a:pt x="20158" y="99963"/>
                        <a:pt x="56161" y="168582"/>
                        <a:pt x="115779" y="211850"/>
                      </a:cubicBezTo>
                      <a:lnTo>
                        <a:pt x="122773" y="201500"/>
                      </a:lnTo>
                      <a:cubicBezTo>
                        <a:pt x="124186" y="199360"/>
                        <a:pt x="125731" y="197304"/>
                        <a:pt x="127389" y="195346"/>
                      </a:cubicBezTo>
                      <a:cubicBezTo>
                        <a:pt x="74847" y="156106"/>
                        <a:pt x="41726" y="96158"/>
                        <a:pt x="36474" y="30791"/>
                      </a:cubicBezTo>
                      <a:cubicBezTo>
                        <a:pt x="30250" y="30343"/>
                        <a:pt x="24145" y="28833"/>
                        <a:pt x="18431" y="26315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1" name="任意多边形: 形状 73" descr="9eaec94c-99fd-4777-b8f7-8396cfb9e7a4"/>
                <p:cNvSpPr/>
                <p:nvPr/>
              </p:nvSpPr>
              <p:spPr>
                <a:xfrm>
                  <a:off x="5282633" y="1547388"/>
                  <a:ext cx="111901" cy="112291"/>
                </a:xfrm>
                <a:custGeom>
                  <a:avLst/>
                  <a:gdLst>
                    <a:gd name="connsiteX0" fmla="*/ 24523 w 111901"/>
                    <a:gd name="connsiteY0" fmla="*/ 102480 h 112291"/>
                    <a:gd name="connsiteX1" fmla="*/ 8585 w 111901"/>
                    <a:gd name="connsiteY1" fmla="*/ 24979 h 112291"/>
                    <a:gd name="connsiteX2" fmla="*/ 55853 w 111901"/>
                    <a:gd name="connsiteY2" fmla="*/ -183 h 112291"/>
                    <a:gd name="connsiteX3" fmla="*/ 62847 w 111901"/>
                    <a:gd name="connsiteY3" fmla="*/ 3173 h 112291"/>
                    <a:gd name="connsiteX4" fmla="*/ 88023 w 111901"/>
                    <a:gd name="connsiteY4" fmla="*/ 32965 h 112291"/>
                    <a:gd name="connsiteX5" fmla="*/ 88023 w 111901"/>
                    <a:gd name="connsiteY5" fmla="*/ 32965 h 112291"/>
                    <a:gd name="connsiteX6" fmla="*/ 109003 w 111901"/>
                    <a:gd name="connsiteY6" fmla="*/ 57512 h 112291"/>
                    <a:gd name="connsiteX7" fmla="*/ 111101 w 111901"/>
                    <a:gd name="connsiteY7" fmla="*/ 65205 h 112291"/>
                    <a:gd name="connsiteX8" fmla="*/ 102360 w 111901"/>
                    <a:gd name="connsiteY8" fmla="*/ 87304 h 112291"/>
                    <a:gd name="connsiteX9" fmla="*/ 24732 w 111901"/>
                    <a:gd name="connsiteY9" fmla="*/ 102620 h 112291"/>
                    <a:gd name="connsiteX10" fmla="*/ 24523 w 111901"/>
                    <a:gd name="connsiteY10" fmla="*/ 102480 h 112291"/>
                    <a:gd name="connsiteX11" fmla="*/ 51657 w 111901"/>
                    <a:gd name="connsiteY11" fmla="*/ 18979 h 112291"/>
                    <a:gd name="connsiteX12" fmla="*/ 18795 w 111901"/>
                    <a:gd name="connsiteY12" fmla="*/ 60065 h 112291"/>
                    <a:gd name="connsiteX13" fmla="*/ 59881 w 111901"/>
                    <a:gd name="connsiteY13" fmla="*/ 92934 h 112291"/>
                    <a:gd name="connsiteX14" fmla="*/ 86624 w 111901"/>
                    <a:gd name="connsiteY14" fmla="*/ 76744 h 112291"/>
                    <a:gd name="connsiteX15" fmla="*/ 91450 w 111901"/>
                    <a:gd name="connsiteY15" fmla="*/ 66184 h 112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1901" h="112291">
                      <a:moveTo>
                        <a:pt x="24523" y="102480"/>
                      </a:moveTo>
                      <a:cubicBezTo>
                        <a:pt x="-1276" y="85479"/>
                        <a:pt x="-8416" y="50785"/>
                        <a:pt x="8585" y="24979"/>
                      </a:cubicBezTo>
                      <a:cubicBezTo>
                        <a:pt x="19040" y="9104"/>
                        <a:pt x="36845" y="-372"/>
                        <a:pt x="55853" y="-183"/>
                      </a:cubicBezTo>
                      <a:cubicBezTo>
                        <a:pt x="58560" y="-121"/>
                        <a:pt x="61105" y="1103"/>
                        <a:pt x="62847" y="3173"/>
                      </a:cubicBezTo>
                      <a:lnTo>
                        <a:pt x="88023" y="32965"/>
                      </a:lnTo>
                      <a:lnTo>
                        <a:pt x="88023" y="32965"/>
                      </a:lnTo>
                      <a:lnTo>
                        <a:pt x="109003" y="57512"/>
                      </a:lnTo>
                      <a:cubicBezTo>
                        <a:pt x="110829" y="59624"/>
                        <a:pt x="111605" y="62457"/>
                        <a:pt x="111101" y="65205"/>
                      </a:cubicBezTo>
                      <a:cubicBezTo>
                        <a:pt x="109849" y="73122"/>
                        <a:pt x="106863" y="80668"/>
                        <a:pt x="102360" y="87304"/>
                      </a:cubicBezTo>
                      <a:cubicBezTo>
                        <a:pt x="85156" y="112970"/>
                        <a:pt x="50398" y="119831"/>
                        <a:pt x="24732" y="102620"/>
                      </a:cubicBezTo>
                      <a:cubicBezTo>
                        <a:pt x="24662" y="102578"/>
                        <a:pt x="24592" y="102529"/>
                        <a:pt x="24523" y="102480"/>
                      </a:cubicBezTo>
                      <a:close/>
                      <a:moveTo>
                        <a:pt x="51657" y="18979"/>
                      </a:moveTo>
                      <a:cubicBezTo>
                        <a:pt x="31236" y="21251"/>
                        <a:pt x="16522" y="39644"/>
                        <a:pt x="18795" y="60065"/>
                      </a:cubicBezTo>
                      <a:cubicBezTo>
                        <a:pt x="21061" y="80493"/>
                        <a:pt x="39461" y="95207"/>
                        <a:pt x="59881" y="92934"/>
                      </a:cubicBezTo>
                      <a:cubicBezTo>
                        <a:pt x="70742" y="91724"/>
                        <a:pt x="80519" y="85808"/>
                        <a:pt x="86624" y="76744"/>
                      </a:cubicBezTo>
                      <a:cubicBezTo>
                        <a:pt x="88764" y="73492"/>
                        <a:pt x="90387" y="69933"/>
                        <a:pt x="91450" y="66184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2" name="任意多边形: 形状 74" descr="1cccd79a-e667-4072-97f0-01ea45fe334a"/>
                <p:cNvSpPr/>
                <p:nvPr/>
              </p:nvSpPr>
              <p:spPr>
                <a:xfrm>
                  <a:off x="5102811" y="1801965"/>
                  <a:ext cx="452462" cy="331769"/>
                </a:xfrm>
                <a:custGeom>
                  <a:avLst/>
                  <a:gdLst>
                    <a:gd name="connsiteX0" fmla="*/ 429044 w 452462"/>
                    <a:gd name="connsiteY0" fmla="*/ 246528 h 331769"/>
                    <a:gd name="connsiteX1" fmla="*/ 158329 w 452462"/>
                    <a:gd name="connsiteY1" fmla="*/ 63930 h 331769"/>
                    <a:gd name="connsiteX2" fmla="*/ 144342 w 452462"/>
                    <a:gd name="connsiteY2" fmla="*/ 66657 h 331769"/>
                    <a:gd name="connsiteX3" fmla="*/ 144342 w 452462"/>
                    <a:gd name="connsiteY3" fmla="*/ 66657 h 331769"/>
                    <a:gd name="connsiteX4" fmla="*/ 147139 w 452462"/>
                    <a:gd name="connsiteY4" fmla="*/ 80644 h 331769"/>
                    <a:gd name="connsiteX5" fmla="*/ 417925 w 452462"/>
                    <a:gd name="connsiteY5" fmla="*/ 263382 h 331769"/>
                    <a:gd name="connsiteX6" fmla="*/ 426484 w 452462"/>
                    <a:gd name="connsiteY6" fmla="*/ 307861 h 331769"/>
                    <a:gd name="connsiteX7" fmla="*/ 426247 w 452462"/>
                    <a:gd name="connsiteY7" fmla="*/ 308210 h 331769"/>
                    <a:gd name="connsiteX8" fmla="*/ 415547 w 452462"/>
                    <a:gd name="connsiteY8" fmla="*/ 309889 h 331769"/>
                    <a:gd name="connsiteX9" fmla="*/ 23915 w 452462"/>
                    <a:gd name="connsiteY9" fmla="*/ 45607 h 331769"/>
                    <a:gd name="connsiteX10" fmla="*/ 21467 w 452462"/>
                    <a:gd name="connsiteY10" fmla="*/ 34977 h 331769"/>
                    <a:gd name="connsiteX11" fmla="*/ 65812 w 452462"/>
                    <a:gd name="connsiteY11" fmla="*/ 25725 h 331769"/>
                    <a:gd name="connsiteX12" fmla="*/ 66155 w 452462"/>
                    <a:gd name="connsiteY12" fmla="*/ 25956 h 331769"/>
                    <a:gd name="connsiteX13" fmla="*/ 90842 w 452462"/>
                    <a:gd name="connsiteY13" fmla="*/ 42600 h 331769"/>
                    <a:gd name="connsiteX14" fmla="*/ 104829 w 452462"/>
                    <a:gd name="connsiteY14" fmla="*/ 39803 h 331769"/>
                    <a:gd name="connsiteX15" fmla="*/ 104829 w 452462"/>
                    <a:gd name="connsiteY15" fmla="*/ 39803 h 331769"/>
                    <a:gd name="connsiteX16" fmla="*/ 102108 w 452462"/>
                    <a:gd name="connsiteY16" fmla="*/ 25823 h 331769"/>
                    <a:gd name="connsiteX17" fmla="*/ 102102 w 452462"/>
                    <a:gd name="connsiteY17" fmla="*/ 25816 h 331769"/>
                    <a:gd name="connsiteX18" fmla="*/ 76995 w 452462"/>
                    <a:gd name="connsiteY18" fmla="*/ 8752 h 331769"/>
                    <a:gd name="connsiteX19" fmla="*/ 4109 w 452462"/>
                    <a:gd name="connsiteY19" fmla="*/ 23039 h 331769"/>
                    <a:gd name="connsiteX20" fmla="*/ 3844 w 452462"/>
                    <a:gd name="connsiteY20" fmla="*/ 23438 h 331769"/>
                    <a:gd name="connsiteX21" fmla="*/ 11886 w 452462"/>
                    <a:gd name="connsiteY21" fmla="*/ 62251 h 331769"/>
                    <a:gd name="connsiteX22" fmla="*/ 403518 w 452462"/>
                    <a:gd name="connsiteY22" fmla="*/ 326533 h 331769"/>
                    <a:gd name="connsiteX23" fmla="*/ 442472 w 452462"/>
                    <a:gd name="connsiteY23" fmla="*/ 319638 h 331769"/>
                    <a:gd name="connsiteX24" fmla="*/ 442542 w 452462"/>
                    <a:gd name="connsiteY24" fmla="*/ 319540 h 331769"/>
                    <a:gd name="connsiteX25" fmla="*/ 429128 w 452462"/>
                    <a:gd name="connsiteY25" fmla="*/ 246584 h 331769"/>
                    <a:gd name="connsiteX26" fmla="*/ 429044 w 452462"/>
                    <a:gd name="connsiteY26" fmla="*/ 246528 h 331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52462" h="331769">
                      <a:moveTo>
                        <a:pt x="429044" y="246528"/>
                      </a:moveTo>
                      <a:lnTo>
                        <a:pt x="158329" y="63930"/>
                      </a:lnTo>
                      <a:cubicBezTo>
                        <a:pt x="153692" y="60937"/>
                        <a:pt x="147517" y="62140"/>
                        <a:pt x="144342" y="66657"/>
                      </a:cubicBezTo>
                      <a:lnTo>
                        <a:pt x="144342" y="66657"/>
                      </a:lnTo>
                      <a:cubicBezTo>
                        <a:pt x="141320" y="71308"/>
                        <a:pt x="142565" y="77511"/>
                        <a:pt x="147139" y="80644"/>
                      </a:cubicBezTo>
                      <a:lnTo>
                        <a:pt x="417925" y="263382"/>
                      </a:lnTo>
                      <a:cubicBezTo>
                        <a:pt x="432569" y="273299"/>
                        <a:pt x="436401" y="293216"/>
                        <a:pt x="426484" y="307861"/>
                      </a:cubicBezTo>
                      <a:cubicBezTo>
                        <a:pt x="426408" y="307979"/>
                        <a:pt x="426324" y="308098"/>
                        <a:pt x="426247" y="308210"/>
                      </a:cubicBezTo>
                      <a:cubicBezTo>
                        <a:pt x="423722" y="311574"/>
                        <a:pt x="418981" y="312322"/>
                        <a:pt x="415547" y="309889"/>
                      </a:cubicBezTo>
                      <a:lnTo>
                        <a:pt x="23915" y="45607"/>
                      </a:lnTo>
                      <a:cubicBezTo>
                        <a:pt x="20362" y="43306"/>
                        <a:pt x="19278" y="38600"/>
                        <a:pt x="21467" y="34977"/>
                      </a:cubicBezTo>
                      <a:cubicBezTo>
                        <a:pt x="31160" y="20179"/>
                        <a:pt x="51007" y="16039"/>
                        <a:pt x="65812" y="25725"/>
                      </a:cubicBezTo>
                      <a:cubicBezTo>
                        <a:pt x="65924" y="25802"/>
                        <a:pt x="66043" y="25879"/>
                        <a:pt x="66155" y="25956"/>
                      </a:cubicBezTo>
                      <a:lnTo>
                        <a:pt x="90842" y="42600"/>
                      </a:lnTo>
                      <a:cubicBezTo>
                        <a:pt x="95485" y="45656"/>
                        <a:pt x="101724" y="44411"/>
                        <a:pt x="104829" y="39803"/>
                      </a:cubicBezTo>
                      <a:lnTo>
                        <a:pt x="104829" y="39803"/>
                      </a:lnTo>
                      <a:cubicBezTo>
                        <a:pt x="107941" y="35194"/>
                        <a:pt x="106724" y="28935"/>
                        <a:pt x="102108" y="25823"/>
                      </a:cubicBezTo>
                      <a:cubicBezTo>
                        <a:pt x="102108" y="25823"/>
                        <a:pt x="102102" y="25816"/>
                        <a:pt x="102102" y="25816"/>
                      </a:cubicBezTo>
                      <a:lnTo>
                        <a:pt x="76995" y="8752"/>
                      </a:lnTo>
                      <a:cubicBezTo>
                        <a:pt x="52923" y="-7431"/>
                        <a:pt x="20285" y="-1032"/>
                        <a:pt x="4109" y="23039"/>
                      </a:cubicBezTo>
                      <a:cubicBezTo>
                        <a:pt x="4019" y="23172"/>
                        <a:pt x="3928" y="23305"/>
                        <a:pt x="3844" y="23438"/>
                      </a:cubicBezTo>
                      <a:cubicBezTo>
                        <a:pt x="-4486" y="36411"/>
                        <a:pt x="-912" y="53656"/>
                        <a:pt x="11886" y="62251"/>
                      </a:cubicBezTo>
                      <a:lnTo>
                        <a:pt x="403518" y="326533"/>
                      </a:lnTo>
                      <a:cubicBezTo>
                        <a:pt x="416176" y="335387"/>
                        <a:pt x="433618" y="332296"/>
                        <a:pt x="442472" y="319638"/>
                      </a:cubicBezTo>
                      <a:cubicBezTo>
                        <a:pt x="442492" y="319603"/>
                        <a:pt x="442521" y="319575"/>
                        <a:pt x="442542" y="319540"/>
                      </a:cubicBezTo>
                      <a:cubicBezTo>
                        <a:pt x="458983" y="295692"/>
                        <a:pt x="452976" y="263026"/>
                        <a:pt x="429128" y="246584"/>
                      </a:cubicBezTo>
                      <a:cubicBezTo>
                        <a:pt x="429100" y="246570"/>
                        <a:pt x="429072" y="246549"/>
                        <a:pt x="429044" y="24652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3" name="任意多边形: 形状 75" descr="e349e1a6-d002-4095-9c58-96d0b99d5ce6"/>
                <p:cNvSpPr/>
                <p:nvPr/>
              </p:nvSpPr>
              <p:spPr>
                <a:xfrm>
                  <a:off x="6688658" y="1540747"/>
                  <a:ext cx="55947" cy="55947"/>
                </a:xfrm>
                <a:custGeom>
                  <a:avLst/>
                  <a:gdLst>
                    <a:gd name="connsiteX0" fmla="*/ 55298 w 55947"/>
                    <a:gd name="connsiteY0" fmla="*/ 27788 h 55947"/>
                    <a:gd name="connsiteX1" fmla="*/ 27324 w 55947"/>
                    <a:gd name="connsiteY1" fmla="*/ 55761 h 55947"/>
                    <a:gd name="connsiteX2" fmla="*/ -650 w 55947"/>
                    <a:gd name="connsiteY2" fmla="*/ 27788 h 55947"/>
                    <a:gd name="connsiteX3" fmla="*/ 27324 w 55947"/>
                    <a:gd name="connsiteY3" fmla="*/ -186 h 55947"/>
                    <a:gd name="connsiteX4" fmla="*/ 55298 w 55947"/>
                    <a:gd name="connsiteY4" fmla="*/ 27788 h 5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947" h="55947">
                      <a:moveTo>
                        <a:pt x="55298" y="27788"/>
                      </a:moveTo>
                      <a:cubicBezTo>
                        <a:pt x="55298" y="43236"/>
                        <a:pt x="42779" y="55761"/>
                        <a:pt x="27324" y="55761"/>
                      </a:cubicBezTo>
                      <a:cubicBezTo>
                        <a:pt x="11868" y="55761"/>
                        <a:pt x="-650" y="43236"/>
                        <a:pt x="-650" y="27788"/>
                      </a:cubicBezTo>
                      <a:cubicBezTo>
                        <a:pt x="-650" y="12339"/>
                        <a:pt x="11868" y="-186"/>
                        <a:pt x="27324" y="-186"/>
                      </a:cubicBezTo>
                      <a:cubicBezTo>
                        <a:pt x="42779" y="-186"/>
                        <a:pt x="55298" y="12339"/>
                        <a:pt x="55298" y="27788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4" name="任意多边形: 形状 76" descr="e369b4eb-e1f5-43f5-9be9-b893b8a7dffd"/>
                <p:cNvSpPr/>
                <p:nvPr/>
              </p:nvSpPr>
              <p:spPr>
                <a:xfrm>
                  <a:off x="6785097" y="1602079"/>
                  <a:ext cx="47275" cy="47275"/>
                </a:xfrm>
                <a:custGeom>
                  <a:avLst/>
                  <a:gdLst>
                    <a:gd name="connsiteX0" fmla="*/ 47276 w 47275"/>
                    <a:gd name="connsiteY0" fmla="*/ 23638 h 47275"/>
                    <a:gd name="connsiteX1" fmla="*/ 23638 w 47275"/>
                    <a:gd name="connsiteY1" fmla="*/ 47276 h 47275"/>
                    <a:gd name="connsiteX2" fmla="*/ 0 w 47275"/>
                    <a:gd name="connsiteY2" fmla="*/ 23638 h 47275"/>
                    <a:gd name="connsiteX3" fmla="*/ 23638 w 47275"/>
                    <a:gd name="connsiteY3" fmla="*/ 0 h 47275"/>
                    <a:gd name="connsiteX4" fmla="*/ 47276 w 47275"/>
                    <a:gd name="connsiteY4" fmla="*/ 23638 h 4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275" h="47275">
                      <a:moveTo>
                        <a:pt x="47276" y="23638"/>
                      </a:moveTo>
                      <a:cubicBezTo>
                        <a:pt x="47276" y="36693"/>
                        <a:pt x="36693" y="47276"/>
                        <a:pt x="23638" y="47276"/>
                      </a:cubicBezTo>
                      <a:cubicBezTo>
                        <a:pt x="10583" y="47276"/>
                        <a:pt x="0" y="36693"/>
                        <a:pt x="0" y="23638"/>
                      </a:cubicBezTo>
                      <a:cubicBezTo>
                        <a:pt x="0" y="10583"/>
                        <a:pt x="10583" y="0"/>
                        <a:pt x="23638" y="0"/>
                      </a:cubicBezTo>
                      <a:cubicBezTo>
                        <a:pt x="36693" y="0"/>
                        <a:pt x="47276" y="10583"/>
                        <a:pt x="47276" y="23638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5" name="任意多边形: 形状 77" descr="3a0c3aee-85e7-4893-a00b-1349cb1e7e9b"/>
                <p:cNvSpPr/>
                <p:nvPr/>
              </p:nvSpPr>
              <p:spPr>
                <a:xfrm>
                  <a:off x="6808945" y="1806777"/>
                  <a:ext cx="32309" cy="32309"/>
                </a:xfrm>
                <a:custGeom>
                  <a:avLst/>
                  <a:gdLst>
                    <a:gd name="connsiteX0" fmla="*/ 32310 w 32309"/>
                    <a:gd name="connsiteY0" fmla="*/ 16155 h 32309"/>
                    <a:gd name="connsiteX1" fmla="*/ 16155 w 32309"/>
                    <a:gd name="connsiteY1" fmla="*/ 32310 h 32309"/>
                    <a:gd name="connsiteX2" fmla="*/ 0 w 32309"/>
                    <a:gd name="connsiteY2" fmla="*/ 16155 h 32309"/>
                    <a:gd name="connsiteX3" fmla="*/ 16155 w 32309"/>
                    <a:gd name="connsiteY3" fmla="*/ 0 h 32309"/>
                    <a:gd name="connsiteX4" fmla="*/ 32310 w 32309"/>
                    <a:gd name="connsiteY4" fmla="*/ 16155 h 32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309" h="32309">
                      <a:moveTo>
                        <a:pt x="32310" y="16155"/>
                      </a:moveTo>
                      <a:cubicBezTo>
                        <a:pt x="32310" y="25077"/>
                        <a:pt x="25077" y="32310"/>
                        <a:pt x="16155" y="32310"/>
                      </a:cubicBezTo>
                      <a:cubicBezTo>
                        <a:pt x="7233" y="32310"/>
                        <a:pt x="0" y="25077"/>
                        <a:pt x="0" y="16155"/>
                      </a:cubicBezTo>
                      <a:cubicBezTo>
                        <a:pt x="0" y="7233"/>
                        <a:pt x="7233" y="0"/>
                        <a:pt x="16155" y="0"/>
                      </a:cubicBezTo>
                      <a:cubicBezTo>
                        <a:pt x="25077" y="0"/>
                        <a:pt x="32310" y="7233"/>
                        <a:pt x="32310" y="16155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6" name="任意多边形: 形状 78" descr="340fc509-4a72-4d3f-a3e2-f3056d451e63"/>
                <p:cNvSpPr/>
                <p:nvPr/>
              </p:nvSpPr>
              <p:spPr>
                <a:xfrm>
                  <a:off x="6864123" y="1496548"/>
                  <a:ext cx="55947" cy="55947"/>
                </a:xfrm>
                <a:custGeom>
                  <a:avLst/>
                  <a:gdLst>
                    <a:gd name="connsiteX0" fmla="*/ 55298 w 55947"/>
                    <a:gd name="connsiteY0" fmla="*/ 27788 h 55947"/>
                    <a:gd name="connsiteX1" fmla="*/ 27324 w 55947"/>
                    <a:gd name="connsiteY1" fmla="*/ 55761 h 55947"/>
                    <a:gd name="connsiteX2" fmla="*/ -650 w 55947"/>
                    <a:gd name="connsiteY2" fmla="*/ 27788 h 55947"/>
                    <a:gd name="connsiteX3" fmla="*/ 27324 w 55947"/>
                    <a:gd name="connsiteY3" fmla="*/ -186 h 55947"/>
                    <a:gd name="connsiteX4" fmla="*/ 55298 w 55947"/>
                    <a:gd name="connsiteY4" fmla="*/ 27788 h 5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947" h="55947">
                      <a:moveTo>
                        <a:pt x="55298" y="27788"/>
                      </a:moveTo>
                      <a:cubicBezTo>
                        <a:pt x="55298" y="43236"/>
                        <a:pt x="42779" y="55761"/>
                        <a:pt x="27324" y="55761"/>
                      </a:cubicBezTo>
                      <a:cubicBezTo>
                        <a:pt x="11869" y="55761"/>
                        <a:pt x="-650" y="43236"/>
                        <a:pt x="-650" y="27788"/>
                      </a:cubicBezTo>
                      <a:cubicBezTo>
                        <a:pt x="-650" y="12339"/>
                        <a:pt x="11869" y="-186"/>
                        <a:pt x="27324" y="-186"/>
                      </a:cubicBezTo>
                      <a:cubicBezTo>
                        <a:pt x="42779" y="-186"/>
                        <a:pt x="55298" y="12339"/>
                        <a:pt x="55298" y="27788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7" name="任意多边形: 形状 84" descr="18394565-a6ff-42bd-968d-440d8ccc1cf4"/>
                <p:cNvSpPr/>
                <p:nvPr/>
              </p:nvSpPr>
              <p:spPr>
                <a:xfrm>
                  <a:off x="6805518" y="1482212"/>
                  <a:ext cx="27973" cy="27973"/>
                </a:xfrm>
                <a:custGeom>
                  <a:avLst/>
                  <a:gdLst>
                    <a:gd name="connsiteX0" fmla="*/ 27324 w 27973"/>
                    <a:gd name="connsiteY0" fmla="*/ 13801 h 27973"/>
                    <a:gd name="connsiteX1" fmla="*/ 13337 w 27973"/>
                    <a:gd name="connsiteY1" fmla="*/ 27788 h 27973"/>
                    <a:gd name="connsiteX2" fmla="*/ -650 w 27973"/>
                    <a:gd name="connsiteY2" fmla="*/ 13801 h 27973"/>
                    <a:gd name="connsiteX3" fmla="*/ 13337 w 27973"/>
                    <a:gd name="connsiteY3" fmla="*/ -186 h 27973"/>
                    <a:gd name="connsiteX4" fmla="*/ 27324 w 27973"/>
                    <a:gd name="connsiteY4" fmla="*/ 13801 h 27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973" h="27973">
                      <a:moveTo>
                        <a:pt x="27324" y="13801"/>
                      </a:moveTo>
                      <a:cubicBezTo>
                        <a:pt x="27324" y="21528"/>
                        <a:pt x="21030" y="27788"/>
                        <a:pt x="13337" y="27788"/>
                      </a:cubicBezTo>
                      <a:cubicBezTo>
                        <a:pt x="5644" y="27788"/>
                        <a:pt x="-650" y="21528"/>
                        <a:pt x="-650" y="13801"/>
                      </a:cubicBezTo>
                      <a:cubicBezTo>
                        <a:pt x="-650" y="6073"/>
                        <a:pt x="5644" y="-186"/>
                        <a:pt x="13337" y="-186"/>
                      </a:cubicBezTo>
                      <a:cubicBezTo>
                        <a:pt x="21030" y="-186"/>
                        <a:pt x="27324" y="6073"/>
                        <a:pt x="27324" y="13801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8" name="任意多边形: 形状 85" descr="645a2da6-5948-4288-826b-8d8f12d26320"/>
                <p:cNvSpPr/>
                <p:nvPr/>
              </p:nvSpPr>
              <p:spPr>
                <a:xfrm rot="17000400">
                  <a:off x="6911484" y="1607168"/>
                  <a:ext cx="88816" cy="88816"/>
                </a:xfrm>
                <a:custGeom>
                  <a:avLst/>
                  <a:gdLst>
                    <a:gd name="connsiteX0" fmla="*/ 88167 w 88816"/>
                    <a:gd name="connsiteY0" fmla="*/ 44222 h 88816"/>
                    <a:gd name="connsiteX1" fmla="*/ 43759 w 88816"/>
                    <a:gd name="connsiteY1" fmla="*/ 88630 h 88816"/>
                    <a:gd name="connsiteX2" fmla="*/ -649 w 88816"/>
                    <a:gd name="connsiteY2" fmla="*/ 44222 h 88816"/>
                    <a:gd name="connsiteX3" fmla="*/ 43759 w 88816"/>
                    <a:gd name="connsiteY3" fmla="*/ -186 h 88816"/>
                    <a:gd name="connsiteX4" fmla="*/ 88167 w 88816"/>
                    <a:gd name="connsiteY4" fmla="*/ 44222 h 88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816" h="88816">
                      <a:moveTo>
                        <a:pt x="88167" y="44222"/>
                      </a:moveTo>
                      <a:cubicBezTo>
                        <a:pt x="88167" y="68748"/>
                        <a:pt x="68284" y="88630"/>
                        <a:pt x="43759" y="88630"/>
                      </a:cubicBezTo>
                      <a:cubicBezTo>
                        <a:pt x="19233" y="88630"/>
                        <a:pt x="-649" y="68748"/>
                        <a:pt x="-649" y="44222"/>
                      </a:cubicBezTo>
                      <a:cubicBezTo>
                        <a:pt x="-649" y="19696"/>
                        <a:pt x="19233" y="-186"/>
                        <a:pt x="43759" y="-186"/>
                      </a:cubicBezTo>
                      <a:cubicBezTo>
                        <a:pt x="68284" y="-186"/>
                        <a:pt x="88167" y="19696"/>
                        <a:pt x="88167" y="44222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69" name="任意多边形: 形状 184" descr="ca8bda02-14c4-4c64-8fd7-301c42c3e914"/>
                <p:cNvSpPr/>
                <p:nvPr/>
              </p:nvSpPr>
              <p:spPr>
                <a:xfrm>
                  <a:off x="6783209" y="1696211"/>
                  <a:ext cx="44338" cy="44338"/>
                </a:xfrm>
                <a:custGeom>
                  <a:avLst/>
                  <a:gdLst>
                    <a:gd name="connsiteX0" fmla="*/ 44338 w 44338"/>
                    <a:gd name="connsiteY0" fmla="*/ 22169 h 44338"/>
                    <a:gd name="connsiteX1" fmla="*/ 22169 w 44338"/>
                    <a:gd name="connsiteY1" fmla="*/ 44338 h 44338"/>
                    <a:gd name="connsiteX2" fmla="*/ 0 w 44338"/>
                    <a:gd name="connsiteY2" fmla="*/ 22169 h 44338"/>
                    <a:gd name="connsiteX3" fmla="*/ 22169 w 44338"/>
                    <a:gd name="connsiteY3" fmla="*/ 0 h 44338"/>
                    <a:gd name="connsiteX4" fmla="*/ 44338 w 44338"/>
                    <a:gd name="connsiteY4" fmla="*/ 22169 h 44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338" h="44338">
                      <a:moveTo>
                        <a:pt x="44338" y="22169"/>
                      </a:moveTo>
                      <a:cubicBezTo>
                        <a:pt x="44338" y="34413"/>
                        <a:pt x="34413" y="44338"/>
                        <a:pt x="22169" y="44338"/>
                      </a:cubicBezTo>
                      <a:cubicBezTo>
                        <a:pt x="9925" y="44338"/>
                        <a:pt x="0" y="34413"/>
                        <a:pt x="0" y="22169"/>
                      </a:cubicBezTo>
                      <a:cubicBezTo>
                        <a:pt x="0" y="9925"/>
                        <a:pt x="9925" y="0"/>
                        <a:pt x="22169" y="0"/>
                      </a:cubicBezTo>
                      <a:cubicBezTo>
                        <a:pt x="34413" y="0"/>
                        <a:pt x="44338" y="9926"/>
                        <a:pt x="44338" y="22169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0" name="任意多边形: 形状 185" descr="de1a10ac-f0be-4a58-9e13-1060e26d4b73"/>
                <p:cNvSpPr/>
                <p:nvPr/>
              </p:nvSpPr>
              <p:spPr>
                <a:xfrm>
                  <a:off x="6910629" y="1765236"/>
                  <a:ext cx="35107" cy="35107"/>
                </a:xfrm>
                <a:custGeom>
                  <a:avLst/>
                  <a:gdLst>
                    <a:gd name="connsiteX0" fmla="*/ 35107 w 35107"/>
                    <a:gd name="connsiteY0" fmla="*/ 17554 h 35107"/>
                    <a:gd name="connsiteX1" fmla="*/ 17553 w 35107"/>
                    <a:gd name="connsiteY1" fmla="*/ 35107 h 35107"/>
                    <a:gd name="connsiteX2" fmla="*/ 0 w 35107"/>
                    <a:gd name="connsiteY2" fmla="*/ 17554 h 35107"/>
                    <a:gd name="connsiteX3" fmla="*/ 17553 w 35107"/>
                    <a:gd name="connsiteY3" fmla="*/ 0 h 35107"/>
                    <a:gd name="connsiteX4" fmla="*/ 35107 w 35107"/>
                    <a:gd name="connsiteY4" fmla="*/ 17554 h 35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107" h="35107">
                      <a:moveTo>
                        <a:pt x="35107" y="17554"/>
                      </a:moveTo>
                      <a:cubicBezTo>
                        <a:pt x="35107" y="27248"/>
                        <a:pt x="27248" y="35107"/>
                        <a:pt x="17553" y="35107"/>
                      </a:cubicBezTo>
                      <a:cubicBezTo>
                        <a:pt x="7859" y="35107"/>
                        <a:pt x="0" y="27248"/>
                        <a:pt x="0" y="17554"/>
                      </a:cubicBezTo>
                      <a:cubicBezTo>
                        <a:pt x="0" y="7859"/>
                        <a:pt x="7859" y="0"/>
                        <a:pt x="17553" y="0"/>
                      </a:cubicBezTo>
                      <a:cubicBezTo>
                        <a:pt x="27248" y="0"/>
                        <a:pt x="35107" y="7859"/>
                        <a:pt x="35107" y="17554"/>
                      </a:cubicBezTo>
                      <a:close/>
                    </a:path>
                  </a:pathLst>
                </a:custGeom>
                <a:solidFill>
                  <a:srgbClr val="E1493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1" name="任意多边形: 形状 186" descr="2d3e1517-4adc-487a-9233-00cfb9a9b607"/>
                <p:cNvSpPr/>
                <p:nvPr/>
              </p:nvSpPr>
              <p:spPr>
                <a:xfrm>
                  <a:off x="6676140" y="1692644"/>
                  <a:ext cx="51471" cy="51471"/>
                </a:xfrm>
                <a:custGeom>
                  <a:avLst/>
                  <a:gdLst>
                    <a:gd name="connsiteX0" fmla="*/ 50822 w 51471"/>
                    <a:gd name="connsiteY0" fmla="*/ 25550 h 51471"/>
                    <a:gd name="connsiteX1" fmla="*/ 25086 w 51471"/>
                    <a:gd name="connsiteY1" fmla="*/ 51285 h 51471"/>
                    <a:gd name="connsiteX2" fmla="*/ -650 w 51471"/>
                    <a:gd name="connsiteY2" fmla="*/ 25550 h 51471"/>
                    <a:gd name="connsiteX3" fmla="*/ 25086 w 51471"/>
                    <a:gd name="connsiteY3" fmla="*/ -186 h 51471"/>
                    <a:gd name="connsiteX4" fmla="*/ 50822 w 51471"/>
                    <a:gd name="connsiteY4" fmla="*/ 25550 h 51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471" h="51471">
                      <a:moveTo>
                        <a:pt x="50822" y="25550"/>
                      </a:moveTo>
                      <a:cubicBezTo>
                        <a:pt x="50822" y="39760"/>
                        <a:pt x="39282" y="51285"/>
                        <a:pt x="25086" y="51285"/>
                      </a:cubicBezTo>
                      <a:cubicBezTo>
                        <a:pt x="10889" y="51285"/>
                        <a:pt x="-650" y="39760"/>
                        <a:pt x="-650" y="25550"/>
                      </a:cubicBezTo>
                      <a:cubicBezTo>
                        <a:pt x="-650" y="11339"/>
                        <a:pt x="10889" y="-186"/>
                        <a:pt x="25086" y="-186"/>
                      </a:cubicBezTo>
                      <a:cubicBezTo>
                        <a:pt x="39282" y="-186"/>
                        <a:pt x="50822" y="11339"/>
                        <a:pt x="50822" y="25550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2" name="任意多边形: 形状 187" descr="e3a08741-4f1a-4bae-ae86-e8b0dd004252"/>
                <p:cNvSpPr/>
                <p:nvPr/>
              </p:nvSpPr>
              <p:spPr>
                <a:xfrm>
                  <a:off x="6583337" y="1407941"/>
                  <a:ext cx="505625" cy="505624"/>
                </a:xfrm>
                <a:custGeom>
                  <a:avLst/>
                  <a:gdLst>
                    <a:gd name="connsiteX0" fmla="*/ 252163 w 505625"/>
                    <a:gd name="connsiteY0" fmla="*/ 505439 h 505624"/>
                    <a:gd name="connsiteX1" fmla="*/ -650 w 505625"/>
                    <a:gd name="connsiteY1" fmla="*/ 252626 h 505624"/>
                    <a:gd name="connsiteX2" fmla="*/ 252163 w 505625"/>
                    <a:gd name="connsiteY2" fmla="*/ -186 h 505624"/>
                    <a:gd name="connsiteX3" fmla="*/ 504975 w 505625"/>
                    <a:gd name="connsiteY3" fmla="*/ 252626 h 505624"/>
                    <a:gd name="connsiteX4" fmla="*/ 252163 w 505625"/>
                    <a:gd name="connsiteY4" fmla="*/ 505439 h 505624"/>
                    <a:gd name="connsiteX5" fmla="*/ 252163 w 505625"/>
                    <a:gd name="connsiteY5" fmla="*/ 28906 h 505624"/>
                    <a:gd name="connsiteX6" fmla="*/ 28373 w 505625"/>
                    <a:gd name="connsiteY6" fmla="*/ 252696 h 505624"/>
                    <a:gd name="connsiteX7" fmla="*/ 252163 w 505625"/>
                    <a:gd name="connsiteY7" fmla="*/ 476486 h 505624"/>
                    <a:gd name="connsiteX8" fmla="*/ 475952 w 505625"/>
                    <a:gd name="connsiteY8" fmla="*/ 252696 h 505624"/>
                    <a:gd name="connsiteX9" fmla="*/ 252163 w 505625"/>
                    <a:gd name="connsiteY9" fmla="*/ 28906 h 505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05625" h="505624">
                      <a:moveTo>
                        <a:pt x="252163" y="505439"/>
                      </a:moveTo>
                      <a:cubicBezTo>
                        <a:pt x="112504" y="505439"/>
                        <a:pt x="-650" y="392250"/>
                        <a:pt x="-650" y="252626"/>
                      </a:cubicBezTo>
                      <a:cubicBezTo>
                        <a:pt x="-650" y="113002"/>
                        <a:pt x="112504" y="-186"/>
                        <a:pt x="252163" y="-186"/>
                      </a:cubicBezTo>
                      <a:cubicBezTo>
                        <a:pt x="391821" y="-186"/>
                        <a:pt x="504975" y="113002"/>
                        <a:pt x="504975" y="252626"/>
                      </a:cubicBezTo>
                      <a:cubicBezTo>
                        <a:pt x="504765" y="392173"/>
                        <a:pt x="391681" y="505243"/>
                        <a:pt x="252163" y="505439"/>
                      </a:cubicBezTo>
                      <a:close/>
                      <a:moveTo>
                        <a:pt x="252163" y="28906"/>
                      </a:moveTo>
                      <a:cubicBezTo>
                        <a:pt x="128589" y="28906"/>
                        <a:pt x="28373" y="129101"/>
                        <a:pt x="28373" y="252696"/>
                      </a:cubicBezTo>
                      <a:cubicBezTo>
                        <a:pt x="28373" y="376291"/>
                        <a:pt x="128589" y="476486"/>
                        <a:pt x="252163" y="476486"/>
                      </a:cubicBezTo>
                      <a:cubicBezTo>
                        <a:pt x="375737" y="476486"/>
                        <a:pt x="475952" y="376291"/>
                        <a:pt x="475952" y="252696"/>
                      </a:cubicBezTo>
                      <a:cubicBezTo>
                        <a:pt x="475952" y="129101"/>
                        <a:pt x="375737" y="28906"/>
                        <a:pt x="252163" y="28906"/>
                      </a:cubicBezTo>
                      <a:close/>
                    </a:path>
                  </a:pathLst>
                </a:custGeom>
                <a:solidFill>
                  <a:srgbClr val="CBD0DD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3" name="任意多边形: 形状 188" descr="aca04a31-8927-4c8a-bfb9-68a47f36b68a"/>
                <p:cNvSpPr/>
                <p:nvPr/>
              </p:nvSpPr>
              <p:spPr>
                <a:xfrm>
                  <a:off x="5854919" y="2476703"/>
                  <a:ext cx="197057" cy="242226"/>
                </a:xfrm>
                <a:custGeom>
                  <a:avLst/>
                  <a:gdLst>
                    <a:gd name="connsiteX0" fmla="*/ 116822 w 197057"/>
                    <a:gd name="connsiteY0" fmla="*/ 3355 h 242226"/>
                    <a:gd name="connsiteX1" fmla="*/ 196407 w 197057"/>
                    <a:gd name="connsiteY1" fmla="*/ 56365 h 242226"/>
                    <a:gd name="connsiteX2" fmla="*/ 143397 w 197057"/>
                    <a:gd name="connsiteY2" fmla="*/ 242040 h 242226"/>
                    <a:gd name="connsiteX3" fmla="*/ 10522 w 197057"/>
                    <a:gd name="connsiteY3" fmla="*/ 43078 h 242226"/>
                    <a:gd name="connsiteX4" fmla="*/ 116822 w 197057"/>
                    <a:gd name="connsiteY4" fmla="*/ 3355 h 24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7057" h="242226">
                      <a:moveTo>
                        <a:pt x="116822" y="3355"/>
                      </a:moveTo>
                      <a:lnTo>
                        <a:pt x="196407" y="56365"/>
                      </a:lnTo>
                      <a:lnTo>
                        <a:pt x="143397" y="242040"/>
                      </a:lnTo>
                      <a:cubicBezTo>
                        <a:pt x="143397" y="242040"/>
                        <a:pt x="-48153" y="160987"/>
                        <a:pt x="10522" y="43078"/>
                      </a:cubicBezTo>
                      <a:cubicBezTo>
                        <a:pt x="24019" y="16572"/>
                        <a:pt x="63812" y="-9933"/>
                        <a:pt x="116822" y="3355"/>
                      </a:cubicBezTo>
                      <a:close/>
                    </a:path>
                  </a:pathLst>
                </a:custGeom>
                <a:solidFill>
                  <a:srgbClr val="FFA38A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4" name="任意多边形: 形状 189" descr="24c04450-46a3-4b30-8683-2c1276cf979e"/>
                <p:cNvSpPr/>
                <p:nvPr/>
              </p:nvSpPr>
              <p:spPr>
                <a:xfrm>
                  <a:off x="6478365" y="2476703"/>
                  <a:ext cx="197127" cy="242226"/>
                </a:xfrm>
                <a:custGeom>
                  <a:avLst/>
                  <a:gdLst>
                    <a:gd name="connsiteX0" fmla="*/ 78935 w 197127"/>
                    <a:gd name="connsiteY0" fmla="*/ 3355 h 242226"/>
                    <a:gd name="connsiteX1" fmla="*/ -650 w 197127"/>
                    <a:gd name="connsiteY1" fmla="*/ 56365 h 242226"/>
                    <a:gd name="connsiteX2" fmla="*/ 52431 w 197127"/>
                    <a:gd name="connsiteY2" fmla="*/ 242040 h 242226"/>
                    <a:gd name="connsiteX3" fmla="*/ 185306 w 197127"/>
                    <a:gd name="connsiteY3" fmla="*/ 43078 h 242226"/>
                    <a:gd name="connsiteX4" fmla="*/ 78935 w 197127"/>
                    <a:gd name="connsiteY4" fmla="*/ 3355 h 24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7127" h="242226">
                      <a:moveTo>
                        <a:pt x="78935" y="3355"/>
                      </a:moveTo>
                      <a:lnTo>
                        <a:pt x="-650" y="56365"/>
                      </a:lnTo>
                      <a:lnTo>
                        <a:pt x="52431" y="242040"/>
                      </a:lnTo>
                      <a:cubicBezTo>
                        <a:pt x="52431" y="242040"/>
                        <a:pt x="243980" y="160987"/>
                        <a:pt x="185306" y="43078"/>
                      </a:cubicBezTo>
                      <a:cubicBezTo>
                        <a:pt x="171738" y="16572"/>
                        <a:pt x="132016" y="-9933"/>
                        <a:pt x="78935" y="3355"/>
                      </a:cubicBezTo>
                      <a:close/>
                    </a:path>
                  </a:pathLst>
                </a:custGeom>
                <a:solidFill>
                  <a:srgbClr val="FFA38A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5" name="任意多边形: 形状 190" descr="6fc4a1ca-4986-423a-8d4c-618f65236681"/>
                <p:cNvSpPr/>
                <p:nvPr/>
              </p:nvSpPr>
              <p:spPr>
                <a:xfrm>
                  <a:off x="5968018" y="2143822"/>
                  <a:ext cx="594529" cy="797498"/>
                </a:xfrm>
                <a:custGeom>
                  <a:avLst/>
                  <a:gdLst>
                    <a:gd name="connsiteX0" fmla="*/ 299126 w 594529"/>
                    <a:gd name="connsiteY0" fmla="*/ 797312 h 797498"/>
                    <a:gd name="connsiteX1" fmla="*/ -543 w 594529"/>
                    <a:gd name="connsiteY1" fmla="*/ 488972 h 797498"/>
                    <a:gd name="connsiteX2" fmla="*/ -543 w 594529"/>
                    <a:gd name="connsiteY2" fmla="*/ 475475 h 797498"/>
                    <a:gd name="connsiteX3" fmla="*/ 256256 w 594529"/>
                    <a:gd name="connsiteY3" fmla="*/ 2160 h 797498"/>
                    <a:gd name="connsiteX4" fmla="*/ 300035 w 594529"/>
                    <a:gd name="connsiteY4" fmla="*/ 271 h 797498"/>
                    <a:gd name="connsiteX5" fmla="*/ 593759 w 594529"/>
                    <a:gd name="connsiteY5" fmla="*/ 428689 h 797498"/>
                    <a:gd name="connsiteX6" fmla="*/ 593759 w 594529"/>
                    <a:gd name="connsiteY6" fmla="*/ 442256 h 797498"/>
                    <a:gd name="connsiteX7" fmla="*/ 299126 w 594529"/>
                    <a:gd name="connsiteY7" fmla="*/ 797312 h 797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4529" h="797498">
                      <a:moveTo>
                        <a:pt x="299126" y="797312"/>
                      </a:moveTo>
                      <a:cubicBezTo>
                        <a:pt x="91001" y="797312"/>
                        <a:pt x="2884" y="666116"/>
                        <a:pt x="-543" y="488972"/>
                      </a:cubicBezTo>
                      <a:lnTo>
                        <a:pt x="-543" y="475475"/>
                      </a:lnTo>
                      <a:cubicBezTo>
                        <a:pt x="-3969" y="298331"/>
                        <a:pt x="74567" y="2160"/>
                        <a:pt x="256256" y="2160"/>
                      </a:cubicBezTo>
                      <a:lnTo>
                        <a:pt x="300035" y="271"/>
                      </a:lnTo>
                      <a:cubicBezTo>
                        <a:pt x="464171" y="-12666"/>
                        <a:pt x="590472" y="251615"/>
                        <a:pt x="593759" y="428689"/>
                      </a:cubicBezTo>
                      <a:lnTo>
                        <a:pt x="593759" y="442256"/>
                      </a:lnTo>
                      <a:cubicBezTo>
                        <a:pt x="597255" y="619400"/>
                        <a:pt x="525224" y="797312"/>
                        <a:pt x="299126" y="797312"/>
                      </a:cubicBezTo>
                      <a:close/>
                    </a:path>
                  </a:pathLst>
                </a:custGeom>
                <a:solidFill>
                  <a:srgbClr val="FFA38A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6" name="任意多边形: 形状 191" descr="069aa057-3038-4d4b-8211-4b3c4a9089b5"/>
                <p:cNvSpPr/>
                <p:nvPr/>
              </p:nvSpPr>
              <p:spPr>
                <a:xfrm>
                  <a:off x="6069948" y="2508567"/>
                  <a:ext cx="57556" cy="78536"/>
                </a:xfrm>
                <a:custGeom>
                  <a:avLst/>
                  <a:gdLst>
                    <a:gd name="connsiteX0" fmla="*/ 56907 w 57556"/>
                    <a:gd name="connsiteY0" fmla="*/ 38977 h 78536"/>
                    <a:gd name="connsiteX1" fmla="*/ 28304 w 57556"/>
                    <a:gd name="connsiteY1" fmla="*/ 78350 h 78536"/>
                    <a:gd name="connsiteX2" fmla="*/ -649 w 57556"/>
                    <a:gd name="connsiteY2" fmla="*/ 39187 h 78536"/>
                    <a:gd name="connsiteX3" fmla="*/ 28024 w 57556"/>
                    <a:gd name="connsiteY3" fmla="*/ -186 h 78536"/>
                    <a:gd name="connsiteX4" fmla="*/ 56907 w 57556"/>
                    <a:gd name="connsiteY4" fmla="*/ 38977 h 7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6" h="78536">
                      <a:moveTo>
                        <a:pt x="56907" y="38977"/>
                      </a:moveTo>
                      <a:cubicBezTo>
                        <a:pt x="56907" y="60657"/>
                        <a:pt x="44179" y="78280"/>
                        <a:pt x="28304" y="78350"/>
                      </a:cubicBezTo>
                      <a:cubicBezTo>
                        <a:pt x="12429" y="78420"/>
                        <a:pt x="-509" y="60866"/>
                        <a:pt x="-649" y="39187"/>
                      </a:cubicBezTo>
                      <a:cubicBezTo>
                        <a:pt x="-789" y="17507"/>
                        <a:pt x="12079" y="-186"/>
                        <a:pt x="28024" y="-186"/>
                      </a:cubicBezTo>
                      <a:cubicBezTo>
                        <a:pt x="43969" y="-186"/>
                        <a:pt x="56837" y="17297"/>
                        <a:pt x="56907" y="38977"/>
                      </a:cubicBezTo>
                      <a:close/>
                    </a:path>
                  </a:pathLst>
                </a:custGeom>
                <a:solidFill>
                  <a:srgbClr val="000128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7" name="任意多边形: 形状 192" descr="c92b72f2-576b-4565-9523-c5cbd47c5ac0"/>
                <p:cNvSpPr/>
                <p:nvPr/>
              </p:nvSpPr>
              <p:spPr>
                <a:xfrm>
                  <a:off x="6190526" y="2568068"/>
                  <a:ext cx="81450" cy="100159"/>
                </a:xfrm>
                <a:custGeom>
                  <a:avLst/>
                  <a:gdLst>
                    <a:gd name="connsiteX0" fmla="*/ 70533 w 81450"/>
                    <a:gd name="connsiteY0" fmla="*/ 99973 h 100159"/>
                    <a:gd name="connsiteX1" fmla="*/ 9551 w 81450"/>
                    <a:gd name="connsiteY1" fmla="*/ 99483 h 100159"/>
                    <a:gd name="connsiteX2" fmla="*/ 319 w 81450"/>
                    <a:gd name="connsiteY2" fmla="*/ 81510 h 100159"/>
                    <a:gd name="connsiteX3" fmla="*/ 28293 w 81450"/>
                    <a:gd name="connsiteY3" fmla="*/ 7170 h 100159"/>
                    <a:gd name="connsiteX4" fmla="*/ 39839 w 81450"/>
                    <a:gd name="connsiteY4" fmla="*/ 79 h 100159"/>
                    <a:gd name="connsiteX5" fmla="*/ 46756 w 81450"/>
                    <a:gd name="connsiteY5" fmla="*/ 6541 h 100159"/>
                    <a:gd name="connsiteX6" fmla="*/ 79345 w 81450"/>
                    <a:gd name="connsiteY6" fmla="*/ 81370 h 100159"/>
                    <a:gd name="connsiteX7" fmla="*/ 70533 w 81450"/>
                    <a:gd name="connsiteY7" fmla="*/ 99973 h 10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450" h="100159">
                      <a:moveTo>
                        <a:pt x="70533" y="99973"/>
                      </a:moveTo>
                      <a:lnTo>
                        <a:pt x="9551" y="99483"/>
                      </a:lnTo>
                      <a:cubicBezTo>
                        <a:pt x="2068" y="99483"/>
                        <a:pt x="-2828" y="89902"/>
                        <a:pt x="319" y="81510"/>
                      </a:cubicBezTo>
                      <a:lnTo>
                        <a:pt x="28293" y="7170"/>
                      </a:lnTo>
                      <a:cubicBezTo>
                        <a:pt x="29524" y="2023"/>
                        <a:pt x="34692" y="-1152"/>
                        <a:pt x="39839" y="79"/>
                      </a:cubicBezTo>
                      <a:cubicBezTo>
                        <a:pt x="43119" y="869"/>
                        <a:pt x="45748" y="3317"/>
                        <a:pt x="46756" y="6541"/>
                      </a:cubicBezTo>
                      <a:lnTo>
                        <a:pt x="79345" y="81370"/>
                      </a:lnTo>
                      <a:cubicBezTo>
                        <a:pt x="83401" y="89832"/>
                        <a:pt x="78506" y="100043"/>
                        <a:pt x="70533" y="99973"/>
                      </a:cubicBezTo>
                      <a:close/>
                    </a:path>
                  </a:pathLst>
                </a:custGeom>
                <a:solidFill>
                  <a:srgbClr val="FB7B5C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8" name="任意多边形: 形状 193" descr="a41dbaab-a4d8-49aa-ae39-eb56e8e3c946"/>
                <p:cNvSpPr/>
                <p:nvPr/>
              </p:nvSpPr>
              <p:spPr>
                <a:xfrm>
                  <a:off x="6320244" y="2508567"/>
                  <a:ext cx="57556" cy="78536"/>
                </a:xfrm>
                <a:custGeom>
                  <a:avLst/>
                  <a:gdLst>
                    <a:gd name="connsiteX0" fmla="*/ -650 w 57556"/>
                    <a:gd name="connsiteY0" fmla="*/ 38977 h 78536"/>
                    <a:gd name="connsiteX1" fmla="*/ 27953 w 57556"/>
                    <a:gd name="connsiteY1" fmla="*/ 78350 h 78536"/>
                    <a:gd name="connsiteX2" fmla="*/ 56906 w 57556"/>
                    <a:gd name="connsiteY2" fmla="*/ 39187 h 78536"/>
                    <a:gd name="connsiteX3" fmla="*/ 28233 w 57556"/>
                    <a:gd name="connsiteY3" fmla="*/ -186 h 78536"/>
                    <a:gd name="connsiteX4" fmla="*/ -650 w 57556"/>
                    <a:gd name="connsiteY4" fmla="*/ 38977 h 78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556" h="78536">
                      <a:moveTo>
                        <a:pt x="-650" y="38977"/>
                      </a:moveTo>
                      <a:cubicBezTo>
                        <a:pt x="-650" y="60657"/>
                        <a:pt x="12078" y="78280"/>
                        <a:pt x="27953" y="78350"/>
                      </a:cubicBezTo>
                      <a:cubicBezTo>
                        <a:pt x="43829" y="78420"/>
                        <a:pt x="56836" y="60866"/>
                        <a:pt x="56906" y="39187"/>
                      </a:cubicBezTo>
                      <a:cubicBezTo>
                        <a:pt x="56976" y="17507"/>
                        <a:pt x="44178" y="-186"/>
                        <a:pt x="28233" y="-186"/>
                      </a:cubicBezTo>
                      <a:cubicBezTo>
                        <a:pt x="12288" y="-186"/>
                        <a:pt x="-580" y="17297"/>
                        <a:pt x="-650" y="38977"/>
                      </a:cubicBezTo>
                      <a:close/>
                    </a:path>
                  </a:pathLst>
                </a:custGeom>
                <a:solidFill>
                  <a:srgbClr val="000128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79" name="任意多边形: 形状 194" descr="e3e1e9cc-dcaa-4485-8faf-d9e87d5648de"/>
                <p:cNvSpPr/>
                <p:nvPr/>
              </p:nvSpPr>
              <p:spPr>
                <a:xfrm>
                  <a:off x="6126113" y="2750540"/>
                  <a:ext cx="212098" cy="101254"/>
                </a:xfrm>
                <a:custGeom>
                  <a:avLst/>
                  <a:gdLst>
                    <a:gd name="connsiteX0" fmla="*/ 248386 w 249035"/>
                    <a:gd name="connsiteY0" fmla="*/ -186 h 118888"/>
                    <a:gd name="connsiteX1" fmla="*/ 123833 w 249035"/>
                    <a:gd name="connsiteY1" fmla="*/ 118702 h 118888"/>
                    <a:gd name="connsiteX2" fmla="*/ -650 w 249035"/>
                    <a:gd name="connsiteY2" fmla="*/ -186 h 118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9035" h="118888">
                      <a:moveTo>
                        <a:pt x="248386" y="-186"/>
                      </a:moveTo>
                      <a:cubicBezTo>
                        <a:pt x="248386" y="46670"/>
                        <a:pt x="214398" y="118702"/>
                        <a:pt x="123833" y="118702"/>
                      </a:cubicBezTo>
                      <a:cubicBezTo>
                        <a:pt x="33268" y="118702"/>
                        <a:pt x="-650" y="46740"/>
                        <a:pt x="-650" y="-1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80" name="任意多边形: 形状 195" descr="f98207a2-e5a1-4afd-a1e8-0153a5d51cc0"/>
                <p:cNvSpPr/>
                <p:nvPr/>
              </p:nvSpPr>
              <p:spPr>
                <a:xfrm>
                  <a:off x="5949173" y="2088389"/>
                  <a:ext cx="623324" cy="491095"/>
                </a:xfrm>
                <a:custGeom>
                  <a:avLst/>
                  <a:gdLst>
                    <a:gd name="connsiteX0" fmla="*/ 311047 w 623324"/>
                    <a:gd name="connsiteY0" fmla="*/ -104 h 491095"/>
                    <a:gd name="connsiteX1" fmla="*/ -650 w 623324"/>
                    <a:gd name="connsiteY1" fmla="*/ 239141 h 491095"/>
                    <a:gd name="connsiteX2" fmla="*/ 25925 w 623324"/>
                    <a:gd name="connsiteY2" fmla="*/ 490905 h 491095"/>
                    <a:gd name="connsiteX3" fmla="*/ 47675 w 623324"/>
                    <a:gd name="connsiteY3" fmla="*/ 352155 h 491095"/>
                    <a:gd name="connsiteX4" fmla="*/ 117050 w 623324"/>
                    <a:gd name="connsiteY4" fmla="*/ 280263 h 491095"/>
                    <a:gd name="connsiteX5" fmla="*/ 488681 w 623324"/>
                    <a:gd name="connsiteY5" fmla="*/ 280263 h 491095"/>
                    <a:gd name="connsiteX6" fmla="*/ 574350 w 623324"/>
                    <a:gd name="connsiteY6" fmla="*/ 352155 h 491095"/>
                    <a:gd name="connsiteX7" fmla="*/ 596169 w 623324"/>
                    <a:gd name="connsiteY7" fmla="*/ 490905 h 491095"/>
                    <a:gd name="connsiteX8" fmla="*/ 622675 w 623324"/>
                    <a:gd name="connsiteY8" fmla="*/ 239141 h 491095"/>
                    <a:gd name="connsiteX9" fmla="*/ 311047 w 623324"/>
                    <a:gd name="connsiteY9" fmla="*/ -104 h 491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3324" h="491095">
                      <a:moveTo>
                        <a:pt x="311047" y="-104"/>
                      </a:moveTo>
                      <a:cubicBezTo>
                        <a:pt x="24806" y="-4580"/>
                        <a:pt x="-650" y="174312"/>
                        <a:pt x="-650" y="239141"/>
                      </a:cubicBezTo>
                      <a:cubicBezTo>
                        <a:pt x="-650" y="346071"/>
                        <a:pt x="25925" y="490905"/>
                        <a:pt x="25925" y="490905"/>
                      </a:cubicBezTo>
                      <a:cubicBezTo>
                        <a:pt x="32919" y="491534"/>
                        <a:pt x="34947" y="423488"/>
                        <a:pt x="47675" y="352155"/>
                      </a:cubicBezTo>
                      <a:cubicBezTo>
                        <a:pt x="55158" y="310684"/>
                        <a:pt x="74879" y="280543"/>
                        <a:pt x="117050" y="280263"/>
                      </a:cubicBezTo>
                      <a:cubicBezTo>
                        <a:pt x="164535" y="279913"/>
                        <a:pt x="441195" y="279913"/>
                        <a:pt x="488681" y="280263"/>
                      </a:cubicBezTo>
                      <a:cubicBezTo>
                        <a:pt x="530851" y="280466"/>
                        <a:pt x="566867" y="310684"/>
                        <a:pt x="574350" y="352155"/>
                      </a:cubicBezTo>
                      <a:cubicBezTo>
                        <a:pt x="587148" y="423488"/>
                        <a:pt x="589386" y="491534"/>
                        <a:pt x="596169" y="490905"/>
                      </a:cubicBezTo>
                      <a:cubicBezTo>
                        <a:pt x="596169" y="490905"/>
                        <a:pt x="622675" y="345861"/>
                        <a:pt x="622675" y="239141"/>
                      </a:cubicBezTo>
                      <a:cubicBezTo>
                        <a:pt x="622675" y="174312"/>
                        <a:pt x="597289" y="-4580"/>
                        <a:pt x="311047" y="-104"/>
                      </a:cubicBezTo>
                      <a:close/>
                    </a:path>
                  </a:pathLst>
                </a:custGeom>
                <a:solidFill>
                  <a:srgbClr val="000128"/>
                </a:solidFill>
                <a:ln w="6984" cap="flat">
                  <a:noFill/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81" name="任意多边形: 形状 196" descr="d49f7a01-f9cf-4440-8bfc-e164eb4badb2"/>
                <p:cNvSpPr/>
                <p:nvPr/>
              </p:nvSpPr>
              <p:spPr>
                <a:xfrm>
                  <a:off x="6001973" y="2439122"/>
                  <a:ext cx="214838" cy="231342"/>
                </a:xfrm>
                <a:custGeom>
                  <a:avLst/>
                  <a:gdLst>
                    <a:gd name="connsiteX0" fmla="*/ 214838 w 214838"/>
                    <a:gd name="connsiteY0" fmla="*/ 115671 h 231342"/>
                    <a:gd name="connsiteX1" fmla="*/ 107419 w 214838"/>
                    <a:gd name="connsiteY1" fmla="*/ 231343 h 231342"/>
                    <a:gd name="connsiteX2" fmla="*/ 0 w 214838"/>
                    <a:gd name="connsiteY2" fmla="*/ 115671 h 231342"/>
                    <a:gd name="connsiteX3" fmla="*/ 107419 w 214838"/>
                    <a:gd name="connsiteY3" fmla="*/ 0 h 231342"/>
                    <a:gd name="connsiteX4" fmla="*/ 214838 w 214838"/>
                    <a:gd name="connsiteY4" fmla="*/ 115671 h 231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838" h="231342">
                      <a:moveTo>
                        <a:pt x="214838" y="115671"/>
                      </a:moveTo>
                      <a:cubicBezTo>
                        <a:pt x="214838" y="179555"/>
                        <a:pt x="166745" y="231343"/>
                        <a:pt x="107419" y="231343"/>
                      </a:cubicBezTo>
                      <a:cubicBezTo>
                        <a:pt x="48093" y="231343"/>
                        <a:pt x="0" y="179555"/>
                        <a:pt x="0" y="115671"/>
                      </a:cubicBezTo>
                      <a:cubicBezTo>
                        <a:pt x="0" y="51788"/>
                        <a:pt x="48093" y="0"/>
                        <a:pt x="107419" y="0"/>
                      </a:cubicBezTo>
                      <a:cubicBezTo>
                        <a:pt x="166745" y="0"/>
                        <a:pt x="214838" y="51788"/>
                        <a:pt x="214838" y="115671"/>
                      </a:cubicBezTo>
                      <a:close/>
                    </a:path>
                  </a:pathLst>
                </a:custGeom>
                <a:noFill/>
                <a:ln w="6984" cap="flat">
                  <a:solidFill>
                    <a:srgbClr val="000128"/>
                  </a:solidFill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82" name="任意多边形: 形状 197" descr="33f8b049-1e91-4a68-85e2-0253213583c6"/>
                <p:cNvSpPr/>
                <p:nvPr/>
              </p:nvSpPr>
              <p:spPr>
                <a:xfrm>
                  <a:off x="6241568" y="2430870"/>
                  <a:ext cx="230083" cy="247847"/>
                </a:xfrm>
                <a:custGeom>
                  <a:avLst/>
                  <a:gdLst>
                    <a:gd name="connsiteX0" fmla="*/ 230084 w 230083"/>
                    <a:gd name="connsiteY0" fmla="*/ 123924 h 247847"/>
                    <a:gd name="connsiteX1" fmla="*/ 115042 w 230083"/>
                    <a:gd name="connsiteY1" fmla="*/ 247847 h 247847"/>
                    <a:gd name="connsiteX2" fmla="*/ 0 w 230083"/>
                    <a:gd name="connsiteY2" fmla="*/ 123924 h 247847"/>
                    <a:gd name="connsiteX3" fmla="*/ 115042 w 230083"/>
                    <a:gd name="connsiteY3" fmla="*/ 0 h 247847"/>
                    <a:gd name="connsiteX4" fmla="*/ 230084 w 230083"/>
                    <a:gd name="connsiteY4" fmla="*/ 123924 h 247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0083" h="247847">
                      <a:moveTo>
                        <a:pt x="230084" y="123924"/>
                      </a:moveTo>
                      <a:cubicBezTo>
                        <a:pt x="230084" y="192365"/>
                        <a:pt x="178578" y="247847"/>
                        <a:pt x="115042" y="247847"/>
                      </a:cubicBezTo>
                      <a:cubicBezTo>
                        <a:pt x="51506" y="247847"/>
                        <a:pt x="0" y="192365"/>
                        <a:pt x="0" y="123924"/>
                      </a:cubicBezTo>
                      <a:cubicBezTo>
                        <a:pt x="0" y="55482"/>
                        <a:pt x="51506" y="0"/>
                        <a:pt x="115042" y="0"/>
                      </a:cubicBezTo>
                      <a:cubicBezTo>
                        <a:pt x="178578" y="0"/>
                        <a:pt x="230084" y="55482"/>
                        <a:pt x="230084" y="123924"/>
                      </a:cubicBezTo>
                      <a:close/>
                    </a:path>
                  </a:pathLst>
                </a:custGeom>
                <a:noFill/>
                <a:ln w="6984" cap="flat">
                  <a:solidFill>
                    <a:srgbClr val="000128"/>
                  </a:solidFill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  <p:sp>
              <p:nvSpPr>
                <p:cNvPr id="1048783" name="任意多边形: 形状 198" descr="7122af2e-e759-48eb-ba90-003944bf5fea"/>
                <p:cNvSpPr/>
                <p:nvPr/>
              </p:nvSpPr>
              <p:spPr>
                <a:xfrm>
                  <a:off x="4232706" y="2916703"/>
                  <a:ext cx="4103533" cy="3212640"/>
                </a:xfrm>
                <a:custGeom>
                  <a:avLst/>
                  <a:gdLst>
                    <a:gd name="connsiteX0" fmla="*/ 3801537 w 4103533"/>
                    <a:gd name="connsiteY0" fmla="*/ -186 h 3212640"/>
                    <a:gd name="connsiteX1" fmla="*/ 4102884 w 4103533"/>
                    <a:gd name="connsiteY1" fmla="*/ 1089949 h 3212640"/>
                    <a:gd name="connsiteX2" fmla="*/ 1980379 w 4103533"/>
                    <a:gd name="connsiteY2" fmla="*/ 3212455 h 3212640"/>
                    <a:gd name="connsiteX3" fmla="*/ -650 w 4103533"/>
                    <a:gd name="connsiteY3" fmla="*/ 1847757 h 3212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03533" h="3212640">
                      <a:moveTo>
                        <a:pt x="3801537" y="-186"/>
                      </a:moveTo>
                      <a:cubicBezTo>
                        <a:pt x="3998752" y="329253"/>
                        <a:pt x="4102884" y="706003"/>
                        <a:pt x="4102884" y="1089949"/>
                      </a:cubicBezTo>
                      <a:cubicBezTo>
                        <a:pt x="4102884" y="2254355"/>
                        <a:pt x="3144784" y="3212455"/>
                        <a:pt x="1980379" y="3212455"/>
                      </a:cubicBezTo>
                      <a:cubicBezTo>
                        <a:pt x="1082422" y="3212455"/>
                        <a:pt x="307131" y="2642630"/>
                        <a:pt x="-650" y="1847757"/>
                      </a:cubicBezTo>
                    </a:path>
                  </a:pathLst>
                </a:custGeom>
                <a:noFill/>
                <a:ln w="6984" cap="flat">
                  <a:solidFill>
                    <a:srgbClr val="C0CEED"/>
                  </a:solidFill>
                  <a:prstDash val="solid"/>
                  <a:miter/>
                </a:ln>
              </p:spPr>
              <p:txBody>
                <a:bodyPr rtlCol="0" anchor="ctr" anchorCtr="0"/>
                <a:p>
                  <a:pPr algn="l"/>
                </a:p>
              </p:txBody>
            </p:sp>
          </p:grpSp>
          <p:sp>
            <p:nvSpPr>
              <p:cNvPr id="1048784" name="Title" descr="8ff1db6a-c357-4d8b-a293-dad66314cd7b"/>
              <p:cNvSpPr/>
              <p:nvPr/>
            </p:nvSpPr>
            <p:spPr>
              <a:xfrm>
                <a:off x="660400" y="1174153"/>
                <a:ext cx="4638563" cy="1008464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p>
                <a:pPr algn="l"/>
                <a:r>
                  <a:rPr lang="en-US" sz="24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早期中毒表现</a:t>
                </a:r>
                <a:endPara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0" name="组合 201" descr="244cae67-23e6-4240-ad1e-9db10ddf74d2"/>
            <p:cNvGrpSpPr/>
            <p:nvPr/>
          </p:nvGrpSpPr>
          <p:grpSpPr>
            <a:xfrm>
              <a:off x="6374859" y="1130300"/>
              <a:ext cx="5140497" cy="5001471"/>
              <a:chOff x="6374859" y="1130300"/>
              <a:chExt cx="5140497" cy="5001471"/>
            </a:xfrm>
          </p:grpSpPr>
          <p:grpSp>
            <p:nvGrpSpPr>
              <p:cNvPr id="91" name="组合 172" descr="ea93914d-be1f-48b6-92f6-85f2f8b219bf"/>
              <p:cNvGrpSpPr/>
              <p:nvPr/>
            </p:nvGrpSpPr>
            <p:grpSpPr>
              <a:xfrm>
                <a:off x="6401080" y="1130300"/>
                <a:ext cx="5114276" cy="1160222"/>
                <a:chOff x="6404624" y="4138738"/>
                <a:chExt cx="5114276" cy="1160222"/>
              </a:xfrm>
            </p:grpSpPr>
            <p:sp>
              <p:nvSpPr>
                <p:cNvPr id="1048785" name="矩形: 对角圆角 173" descr="60c4f57e-5da3-491e-8932-31a6dd6b5d5b"/>
                <p:cNvSpPr/>
                <p:nvPr/>
              </p:nvSpPr>
              <p:spPr>
                <a:xfrm>
                  <a:off x="6674626" y="4138738"/>
                  <a:ext cx="4844274" cy="1160222"/>
                </a:xfrm>
                <a:prstGeom prst="round2DiagRect">
                  <a:avLst/>
                </a:prstGeom>
                <a:solidFill>
                  <a:schemeClr val="accent1">
                    <a:alpha val="15000"/>
                  </a:schemeClr>
                </a:solidFill>
                <a:ln w="12700" cap="flat">
                  <a:solidFill>
                    <a:schemeClr val="accent1"/>
                  </a:solidFill>
                  <a:prstDash val="solid"/>
                  <a:miter/>
                </a:ln>
                <a:effectLst/>
              </p:spPr>
              <p:txBody>
                <a:bodyPr rtlCol="0" anchor="ctr" anchorCtr="0"/>
                <a:p>
                  <a:pPr algn="l"/>
                </a:p>
              </p:txBody>
            </p:sp>
            <p:grpSp>
              <p:nvGrpSpPr>
                <p:cNvPr id="92" name="组合 174" descr="7172376f-2ed9-462b-9233-ebdfb25fc1f6"/>
                <p:cNvGrpSpPr/>
                <p:nvPr/>
              </p:nvGrpSpPr>
              <p:grpSpPr>
                <a:xfrm>
                  <a:off x="6961732" y="4182591"/>
                  <a:ext cx="4530947" cy="1013133"/>
                  <a:chOff x="6379243" y="1646818"/>
                  <a:chExt cx="4530947" cy="1013133"/>
                </a:xfrm>
              </p:grpSpPr>
              <p:sp>
                <p:nvSpPr>
                  <p:cNvPr id="1048786" name="Bullet1" descr="2b8d9602-81c0-41d0-9fc5-4bb464dca86a"/>
                  <p:cNvSpPr/>
                  <p:nvPr/>
                </p:nvSpPr>
                <p:spPr>
                  <a:xfrm>
                    <a:off x="6379243" y="1646818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p>
                    <a:pPr algn="l"/>
                    <a:r>
                      <a: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头晕</a:t>
                    </a:r>
                    <a:endParaRPr lang="en-US" sz="1800" b="1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48787" name="Text1" descr="dbd23af7-b192-4cb9-bbad-d52d355d37de"/>
                  <p:cNvSpPr/>
                  <p:nvPr/>
                </p:nvSpPr>
                <p:spPr>
                  <a:xfrm>
                    <a:off x="6379243" y="2153384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/>
                  </a:bodyPr>
                  <a:p>
                    <a:pPr algn="l">
                      <a:lnSpc>
                        <a:spcPct val="120000"/>
                      </a:lnSpc>
                    </a:pPr>
                    <a:r>
                      <a: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轻度中毒时，患者会感到头部昏沉，像戴了个紧箍咒，影响正常思维和行动。</a:t>
                    </a:r>
                    <a:endPara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048788" name="Number1" descr="06b5d374-c46b-4768-a8af-2b40ec4d1dab"/>
                <p:cNvSpPr txBox="1"/>
                <p:nvPr/>
              </p:nvSpPr>
              <p:spPr>
                <a:xfrm>
                  <a:off x="6404624" y="4471334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accent1"/>
                    </a:gs>
                  </a:gsLst>
                  <a:lin ang="2700000" scaled="0"/>
                </a:gradFill>
              </p:spPr>
              <p:txBody>
                <a:bodyPr wrap="none" lIns="91440" tIns="45720" rIns="91440" bIns="45720" rtlCol="0" anchor="ctr" anchorCtr="0">
                  <a:normAutofit/>
                </a:bodyPr>
                <a:lstStyle>
                  <a:defPPr>
                    <a:defRPr lang="zh-CN"/>
                  </a:defPPr>
                  <a:lvl1pPr algn="ctr">
                    <a:defRPr kumimoji="1" sz="1200" b="1">
                      <a:solidFill>
                        <a:srgbClr val="FFFFFF"/>
                      </a:solidFill>
                    </a:defRPr>
                  </a:lvl1pPr>
                </a:lstStyle>
                <a:p>
                  <a:pPr algn="ctr"/>
                  <a:r>
                    <a:rPr lang="en-US" sz="1600" b="1" i="0" u="none">
                      <a:solidFill>
                        <a:srgbClr val="FFFFFF"/>
                      </a:solidFill>
                      <a:latin typeface="Arial" panose="020B0604020202020204"/>
                    </a:rPr>
                    <a:t>01</a:t>
                  </a:r>
                  <a:endParaRPr lang="en-US" sz="1600" b="1" i="0" u="none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93" name="组合 178" descr="55c3d9c0-912b-41d8-946f-3814b2469022"/>
              <p:cNvGrpSpPr/>
              <p:nvPr/>
            </p:nvGrpSpPr>
            <p:grpSpPr>
              <a:xfrm>
                <a:off x="6401080" y="2410716"/>
                <a:ext cx="5114276" cy="1160222"/>
                <a:chOff x="6404624" y="4138738"/>
                <a:chExt cx="5114276" cy="1160222"/>
              </a:xfrm>
            </p:grpSpPr>
            <p:sp>
              <p:nvSpPr>
                <p:cNvPr id="1048789" name="矩形: 对角圆角 179" descr="ba644e2d-9caf-4ce0-a9ab-57d3d55bfde0"/>
                <p:cNvSpPr/>
                <p:nvPr/>
              </p:nvSpPr>
              <p:spPr>
                <a:xfrm>
                  <a:off x="6674626" y="4138738"/>
                  <a:ext cx="4844274" cy="1160222"/>
                </a:xfrm>
                <a:prstGeom prst="round2DiagRect">
                  <a:avLst/>
                </a:prstGeom>
                <a:solidFill>
                  <a:schemeClr val="accent2">
                    <a:alpha val="15000"/>
                  </a:schemeClr>
                </a:solidFill>
                <a:ln w="12700" cap="flat">
                  <a:solidFill>
                    <a:schemeClr val="accent2"/>
                  </a:solidFill>
                  <a:prstDash val="solid"/>
                  <a:miter/>
                </a:ln>
                <a:effectLst/>
              </p:spPr>
              <p:txBody>
                <a:bodyPr rtlCol="0" anchor="ctr" anchorCtr="0"/>
                <a:p>
                  <a:pPr algn="l"/>
                </a:p>
              </p:txBody>
            </p:sp>
            <p:grpSp>
              <p:nvGrpSpPr>
                <p:cNvPr id="94" name="组合 180" descr="7188fb98-05e6-429b-96cf-b4fbbc7287d1"/>
                <p:cNvGrpSpPr/>
                <p:nvPr/>
              </p:nvGrpSpPr>
              <p:grpSpPr>
                <a:xfrm>
                  <a:off x="6961732" y="4182591"/>
                  <a:ext cx="4530947" cy="1013133"/>
                  <a:chOff x="6379243" y="1646818"/>
                  <a:chExt cx="4530947" cy="1013133"/>
                </a:xfrm>
              </p:grpSpPr>
              <p:sp>
                <p:nvSpPr>
                  <p:cNvPr id="1048790" name="Bullet2" descr="5b30fd2a-b1c7-461b-a481-494646564bc5"/>
                  <p:cNvSpPr/>
                  <p:nvPr/>
                </p:nvSpPr>
                <p:spPr>
                  <a:xfrm>
                    <a:off x="6379243" y="1646818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p>
                    <a:pPr algn="l"/>
                    <a:r>
                      <a: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头痛</a:t>
                    </a:r>
                    <a:endParaRPr lang="en-US" sz="1800" b="1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48791" name="Text2" descr="60e15d81-8508-4553-a99c-46e9d38617c9"/>
                  <p:cNvSpPr/>
                  <p:nvPr/>
                </p:nvSpPr>
                <p:spPr>
                  <a:xfrm>
                    <a:off x="6379243" y="2153384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/>
                  </a:bodyPr>
                  <a:p>
                    <a:pPr algn="l">
                      <a:lnSpc>
                        <a:spcPct val="120000"/>
                      </a:lnSpc>
                    </a:pPr>
                    <a:r>
                      <a: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头部会出现胀痛或刺痛感，让人难以忍受，可能伴有烦躁不安的情绪。</a:t>
                    </a:r>
                    <a:endPara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048792" name="Number2" descr="03372f98-63d7-416c-a163-244c310f09c1"/>
                <p:cNvSpPr txBox="1"/>
                <p:nvPr/>
              </p:nvSpPr>
              <p:spPr>
                <a:xfrm>
                  <a:off x="6404624" y="4471334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50000">
                      <a:schemeClr val="accent2"/>
                    </a:gs>
                  </a:gsLst>
                  <a:lin ang="2700000" scaled="0"/>
                </a:gradFill>
              </p:spPr>
              <p:txBody>
                <a:bodyPr wrap="none" lIns="91440" tIns="45720" rIns="91440" bIns="45720" rtlCol="0" anchor="ctr" anchorCtr="0">
                  <a:normAutofit/>
                </a:bodyPr>
                <a:lstStyle>
                  <a:defPPr>
                    <a:defRPr lang="zh-CN"/>
                  </a:defPPr>
                  <a:lvl1pPr algn="ctr">
                    <a:defRPr kumimoji="1" sz="1200" b="1">
                      <a:solidFill>
                        <a:srgbClr val="FFFFFF"/>
                      </a:solidFill>
                    </a:defRPr>
                  </a:lvl1pPr>
                </a:lstStyle>
                <a:p>
                  <a:pPr algn="ctr"/>
                  <a:r>
                    <a:rPr lang="en-US" sz="1600" b="1" i="0" u="none">
                      <a:solidFill>
                        <a:srgbClr val="FFFFFF"/>
                      </a:solidFill>
                      <a:latin typeface="Arial" panose="020B0604020202020204"/>
                    </a:rPr>
                    <a:t>02</a:t>
                  </a:r>
                  <a:endParaRPr lang="en-US" sz="1600" b="1" i="0" u="none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95" name="组合 3" descr="f914a64f-2128-4191-ba6d-af5922747b3f"/>
              <p:cNvGrpSpPr/>
              <p:nvPr/>
            </p:nvGrpSpPr>
            <p:grpSpPr>
              <a:xfrm>
                <a:off x="6374859" y="3691132"/>
                <a:ext cx="5114276" cy="1160222"/>
                <a:chOff x="6404624" y="4138738"/>
                <a:chExt cx="5114276" cy="1160222"/>
              </a:xfrm>
            </p:grpSpPr>
            <p:sp>
              <p:nvSpPr>
                <p:cNvPr id="1048793" name="矩形: 对角圆角 79" descr="a5782140-6fc2-4c59-b11c-36a9447581b8"/>
                <p:cNvSpPr/>
                <p:nvPr/>
              </p:nvSpPr>
              <p:spPr>
                <a:xfrm>
                  <a:off x="6674626" y="4138738"/>
                  <a:ext cx="4844274" cy="1160222"/>
                </a:xfrm>
                <a:prstGeom prst="round2DiagRect">
                  <a:avLst/>
                </a:prstGeom>
                <a:solidFill>
                  <a:schemeClr val="accent3">
                    <a:alpha val="15000"/>
                  </a:schemeClr>
                </a:solidFill>
                <a:ln w="12700" cap="flat">
                  <a:solidFill>
                    <a:schemeClr val="accent3"/>
                  </a:solidFill>
                  <a:prstDash val="solid"/>
                  <a:miter/>
                </a:ln>
                <a:effectLst/>
              </p:spPr>
              <p:txBody>
                <a:bodyPr rtlCol="0" anchor="ctr" anchorCtr="0"/>
                <a:p>
                  <a:pPr algn="l"/>
                </a:p>
              </p:txBody>
            </p:sp>
            <p:grpSp>
              <p:nvGrpSpPr>
                <p:cNvPr id="96" name="组合 80" descr="d5d2bd4b-3751-4f32-9745-09f69c0dd4f3"/>
                <p:cNvGrpSpPr/>
                <p:nvPr/>
              </p:nvGrpSpPr>
              <p:grpSpPr>
                <a:xfrm>
                  <a:off x="6987953" y="4182591"/>
                  <a:ext cx="4530947" cy="1013133"/>
                  <a:chOff x="6405464" y="1646818"/>
                  <a:chExt cx="4530947" cy="1013133"/>
                </a:xfrm>
              </p:grpSpPr>
              <p:sp>
                <p:nvSpPr>
                  <p:cNvPr id="1048794" name="Bullet3" descr="a397020b-6e8d-4acc-8e28-e03a9587afd4"/>
                  <p:cNvSpPr/>
                  <p:nvPr/>
                </p:nvSpPr>
                <p:spPr>
                  <a:xfrm>
                    <a:off x="6405464" y="1646818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p>
                    <a:pPr algn="l"/>
                    <a:r>
                      <a: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恶心</a:t>
                    </a:r>
                    <a:endParaRPr lang="en-US" sz="1800" b="1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48795" name="Text3" descr="37c698b5-098a-4fef-8117-567fc9844010"/>
                  <p:cNvSpPr/>
                  <p:nvPr/>
                </p:nvSpPr>
                <p:spPr>
                  <a:xfrm>
                    <a:off x="6405464" y="2153384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/>
                  </a:bodyPr>
                  <a:p>
                    <a:pPr algn="l">
                      <a:lnSpc>
                        <a:spcPct val="120000"/>
                      </a:lnSpc>
                    </a:pPr>
                    <a:r>
                      <a: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胃部不适，有想呕吐的感觉，食欲也会明显下降。</a:t>
                    </a:r>
                    <a:endPara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048796" name="Number3" descr="c567388b-aadf-4a85-b50a-ed156eb945fe"/>
                <p:cNvSpPr txBox="1"/>
                <p:nvPr/>
              </p:nvSpPr>
              <p:spPr>
                <a:xfrm>
                  <a:off x="6404624" y="4471334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50000">
                      <a:schemeClr val="accent3"/>
                    </a:gs>
                  </a:gsLst>
                  <a:lin ang="2700000" scaled="0"/>
                </a:gradFill>
              </p:spPr>
              <p:txBody>
                <a:bodyPr wrap="none" lIns="91440" tIns="45720" rIns="91440" bIns="45720" rtlCol="0" anchor="ctr" anchorCtr="0">
                  <a:normAutofit/>
                </a:bodyPr>
                <a:lstStyle>
                  <a:defPPr>
                    <a:defRPr lang="zh-CN"/>
                  </a:defPPr>
                  <a:lvl1pPr algn="ctr">
                    <a:defRPr kumimoji="1" sz="1200" b="1">
                      <a:solidFill>
                        <a:srgbClr val="FFFFFF"/>
                      </a:solidFill>
                    </a:defRPr>
                  </a:lvl1pPr>
                </a:lstStyle>
                <a:p>
                  <a:pPr algn="ctr"/>
                  <a:r>
                    <a:rPr lang="en-US" sz="1600" b="1" i="0" u="none">
                      <a:solidFill>
                        <a:srgbClr val="FFFFFF"/>
                      </a:solidFill>
                      <a:latin typeface="Arial" panose="020B0604020202020204"/>
                    </a:rPr>
                    <a:t>03</a:t>
                  </a:r>
                  <a:endParaRPr lang="en-US" sz="1600" b="1" i="0" u="none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  <p:grpSp>
            <p:nvGrpSpPr>
              <p:cNvPr id="97" name="组合 55" descr="5c3f984f-fc17-446e-9afb-3b59736f6a99"/>
              <p:cNvGrpSpPr/>
              <p:nvPr/>
            </p:nvGrpSpPr>
            <p:grpSpPr>
              <a:xfrm>
                <a:off x="6374859" y="4971549"/>
                <a:ext cx="5114276" cy="1160222"/>
                <a:chOff x="6404624" y="4138738"/>
                <a:chExt cx="5114276" cy="1160222"/>
              </a:xfrm>
            </p:grpSpPr>
            <p:sp>
              <p:nvSpPr>
                <p:cNvPr id="1048797" name="矩形: 对角圆角 56" descr="8b77cc03-19a9-4f9a-ab2b-c01f320a7781"/>
                <p:cNvSpPr/>
                <p:nvPr/>
              </p:nvSpPr>
              <p:spPr>
                <a:xfrm>
                  <a:off x="6674626" y="4138738"/>
                  <a:ext cx="4844274" cy="1160222"/>
                </a:xfrm>
                <a:prstGeom prst="round2DiagRect">
                  <a:avLst/>
                </a:prstGeom>
                <a:solidFill>
                  <a:schemeClr val="accent4">
                    <a:alpha val="15000"/>
                  </a:schemeClr>
                </a:solidFill>
                <a:ln w="12700" cap="flat">
                  <a:solidFill>
                    <a:schemeClr val="accent4"/>
                  </a:solidFill>
                  <a:prstDash val="solid"/>
                  <a:miter/>
                </a:ln>
                <a:effectLst/>
              </p:spPr>
              <p:txBody>
                <a:bodyPr rtlCol="0" anchor="ctr" anchorCtr="0"/>
                <a:p>
                  <a:pPr algn="l"/>
                </a:p>
              </p:txBody>
            </p:sp>
            <p:grpSp>
              <p:nvGrpSpPr>
                <p:cNvPr id="98" name="组合 59" descr="c6dfd382-492c-4225-8fc4-0e62ad1f005d"/>
                <p:cNvGrpSpPr/>
                <p:nvPr/>
              </p:nvGrpSpPr>
              <p:grpSpPr>
                <a:xfrm>
                  <a:off x="6987953" y="4182591"/>
                  <a:ext cx="4530947" cy="1013133"/>
                  <a:chOff x="6405464" y="1646818"/>
                  <a:chExt cx="4530947" cy="1013133"/>
                </a:xfrm>
              </p:grpSpPr>
              <p:sp>
                <p:nvSpPr>
                  <p:cNvPr id="1048798" name="Bullet4" descr="df161060-04a0-4de6-b416-daf27570d642"/>
                  <p:cNvSpPr/>
                  <p:nvPr/>
                </p:nvSpPr>
                <p:spPr>
                  <a:xfrm>
                    <a:off x="6405464" y="1646818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b" anchorCtr="0">
                    <a:normAutofit/>
                  </a:bodyPr>
                  <a:p>
                    <a:pPr algn="l"/>
                    <a:r>
                      <a: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呕吐</a:t>
                    </a:r>
                    <a:endParaRPr lang="en-US" sz="1800" b="1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1048799" name="Text4" descr="f22307c8-fcb7-4b68-b7e0-08e8c3f5787b"/>
                  <p:cNvSpPr/>
                  <p:nvPr/>
                </p:nvSpPr>
                <p:spPr>
                  <a:xfrm>
                    <a:off x="6405464" y="2153384"/>
                    <a:ext cx="4530947" cy="5065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40" tIns="45720" rIns="91440" bIns="45720" rtlCol="0" anchor="t" anchorCtr="0">
                    <a:normAutofit/>
                  </a:bodyPr>
                  <a:p>
                    <a:pPr algn="l">
                      <a:lnSpc>
                        <a:spcPct val="120000"/>
                      </a:lnSpc>
                    </a:pPr>
                    <a:r>
                      <a: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rPr>
                      <a:t>部分患者会出现呕吐症状，身体更加虚弱。</a:t>
                    </a:r>
                    <a:endPara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1048800" name="Number4" descr="2b1a00ba-fa3a-489c-9ff4-2710cf53dd14"/>
                <p:cNvSpPr txBox="1"/>
                <p:nvPr/>
              </p:nvSpPr>
              <p:spPr>
                <a:xfrm>
                  <a:off x="6404624" y="4471334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50000">
                      <a:schemeClr val="accent4"/>
                    </a:gs>
                  </a:gsLst>
                  <a:lin ang="2700000" scaled="0"/>
                </a:gradFill>
              </p:spPr>
              <p:txBody>
                <a:bodyPr wrap="none" lIns="91440" tIns="45720" rIns="91440" bIns="45720" rtlCol="0" anchor="ctr" anchorCtr="0">
                  <a:normAutofit/>
                </a:bodyPr>
                <a:lstStyle>
                  <a:defPPr>
                    <a:defRPr lang="zh-CN"/>
                  </a:defPPr>
                  <a:lvl1pPr algn="ctr">
                    <a:defRPr kumimoji="1" sz="1200" b="1">
                      <a:solidFill>
                        <a:srgbClr val="FFFFFF"/>
                      </a:solidFill>
                    </a:defRPr>
                  </a:lvl1pPr>
                </a:lstStyle>
                <a:p>
                  <a:pPr algn="ctr"/>
                  <a:r>
                    <a:rPr lang="en-US" sz="1600" b="1" i="0" u="none">
                      <a:solidFill>
                        <a:srgbClr val="FFFFFF"/>
                      </a:solidFill>
                      <a:latin typeface="Arial" panose="020B0604020202020204"/>
                    </a:rPr>
                    <a:t>04</a:t>
                  </a:r>
                  <a:endParaRPr lang="en-US" sz="1600" b="1" i="0" u="none">
                    <a:solidFill>
                      <a:srgbClr val="FFFFFF"/>
                    </a:solidFill>
                    <a:latin typeface="Arial" panose="020B0604020202020204"/>
                  </a:endParaRPr>
                </a:p>
              </p:txBody>
            </p:sp>
          </p:grpSp>
        </p:grpSp>
      </p:grpSp>
      <p:pic>
        <p:nvPicPr>
          <p:cNvPr id="2097174" name="图片 86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2305" y="163830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中度症状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0" name="84c69cd0-2ab4-4b3f-89e3-eae36caa5094.source.4.zh-Hans.pptx" descr="5dd8356f-0143-4190-a4a7-5dec222558ea"/>
          <p:cNvGrpSpPr/>
          <p:nvPr/>
        </p:nvGrpSpPr>
        <p:grpSpPr>
          <a:xfrm>
            <a:off x="660400" y="1130300"/>
            <a:ext cx="10858500" cy="4504126"/>
            <a:chOff x="660400" y="1130300"/>
            <a:chExt cx="10858500" cy="4504126"/>
          </a:xfrm>
        </p:grpSpPr>
        <p:sp>
          <p:nvSpPr>
            <p:cNvPr id="1048802" name="Title" descr="d2217e76-3ae4-4242-bafb-4958ccddd06e"/>
            <p:cNvSpPr txBox="1"/>
            <p:nvPr/>
          </p:nvSpPr>
          <p:spPr>
            <a:xfrm>
              <a:off x="660400" y="1130300"/>
              <a:ext cx="10858500" cy="47752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rmAutofit/>
            </a:bodyPr>
            <a:p>
              <a:pPr algn="l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中毒加深表现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01" name="组合 4" descr="fdc7edb0-b166-45ba-bae0-6b2b4b649fc7"/>
            <p:cNvGrpSpPr/>
            <p:nvPr/>
          </p:nvGrpSpPr>
          <p:grpSpPr>
            <a:xfrm>
              <a:off x="4390294" y="1682557"/>
              <a:ext cx="3487613" cy="3951869"/>
              <a:chOff x="4390294" y="1682557"/>
              <a:chExt cx="3487613" cy="3951869"/>
            </a:xfrm>
          </p:grpSpPr>
          <p:grpSp>
            <p:nvGrpSpPr>
              <p:cNvPr id="102" name="iṩliḍe" descr="a1deffd5-60a8-48dc-9c15-6bec8bdde20a"/>
              <p:cNvGrpSpPr/>
              <p:nvPr/>
            </p:nvGrpSpPr>
            <p:grpSpPr>
              <a:xfrm>
                <a:off x="4390294" y="1682557"/>
                <a:ext cx="3487613" cy="3951869"/>
                <a:chOff x="4769637" y="1345143"/>
                <a:chExt cx="2649801" cy="3002533"/>
              </a:xfrm>
            </p:grpSpPr>
            <p:sp>
              <p:nvSpPr>
                <p:cNvPr id="1048803" name="ïṥľîḍé" descr="b6f945c1-092d-4827-ba45-faad23914e77"/>
                <p:cNvSpPr/>
                <p:nvPr/>
              </p:nvSpPr>
              <p:spPr>
                <a:xfrm rot="18900000">
                  <a:off x="4769637" y="1345143"/>
                  <a:ext cx="2649801" cy="264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33"/>
                        <a:pt x="21600" y="21517"/>
                      </a:cubicBezTo>
                      <a:cubicBezTo>
                        <a:pt x="21600" y="21544"/>
                        <a:pt x="21599" y="21572"/>
                        <a:pt x="21599" y="21600"/>
                      </a:cubicBezTo>
                      <a:lnTo>
                        <a:pt x="1" y="215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57150">
                  <a:solidFill>
                    <a:schemeClr val="bg1"/>
                  </a:solidFill>
                  <a:miter lim="400000"/>
                </a:ln>
              </p:spPr>
              <p:txBody>
                <a:bodyPr anchor="ctr" anchorCtr="0"/>
                <a:p>
                  <a:pPr algn="ctr"/>
                </a:p>
              </p:txBody>
            </p:sp>
            <p:sp>
              <p:nvSpPr>
                <p:cNvPr id="1048804" name="iṥḻíḍe" descr="0dbd7e99-9654-4127-a922-e80766d717c3"/>
                <p:cNvSpPr/>
                <p:nvPr/>
              </p:nvSpPr>
              <p:spPr>
                <a:xfrm rot="18900000">
                  <a:off x="5145021" y="2251545"/>
                  <a:ext cx="1898845" cy="189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33"/>
                        <a:pt x="21600" y="21517"/>
                      </a:cubicBezTo>
                      <a:cubicBezTo>
                        <a:pt x="21600" y="21544"/>
                        <a:pt x="21599" y="21572"/>
                        <a:pt x="21599" y="21600"/>
                      </a:cubicBezTo>
                      <a:lnTo>
                        <a:pt x="1" y="21517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50000"/>
                  </a:schemeClr>
                </a:solidFill>
                <a:ln w="57150">
                  <a:solidFill>
                    <a:schemeClr val="bg1"/>
                  </a:solidFill>
                  <a:miter lim="400000"/>
                </a:ln>
              </p:spPr>
              <p:txBody>
                <a:bodyPr anchor="ctr" anchorCtr="0"/>
                <a:p>
                  <a:pPr algn="ctr"/>
                </a:p>
              </p:txBody>
            </p:sp>
            <p:sp>
              <p:nvSpPr>
                <p:cNvPr id="1048805" name="íṧ1îḓè" descr="c8317132-0045-46b7-9333-e29b7506a100"/>
                <p:cNvSpPr/>
                <p:nvPr/>
              </p:nvSpPr>
              <p:spPr>
                <a:xfrm rot="18900000">
                  <a:off x="5620423" y="3399414"/>
                  <a:ext cx="948104" cy="9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cubicBezTo>
                        <a:pt x="11929" y="0"/>
                        <a:pt x="21600" y="9633"/>
                        <a:pt x="21600" y="21517"/>
                      </a:cubicBezTo>
                      <a:cubicBezTo>
                        <a:pt x="21600" y="21544"/>
                        <a:pt x="21599" y="21572"/>
                        <a:pt x="21599" y="21600"/>
                      </a:cubicBezTo>
                      <a:lnTo>
                        <a:pt x="1" y="215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57150">
                  <a:solidFill>
                    <a:schemeClr val="bg1"/>
                  </a:solidFill>
                  <a:miter lim="400000"/>
                </a:ln>
              </p:spPr>
              <p:txBody>
                <a:bodyPr anchor="ctr" anchorCtr="0"/>
                <a:p>
                  <a:pPr algn="ctr"/>
                </a:p>
              </p:txBody>
            </p:sp>
          </p:grpSp>
          <p:sp>
            <p:nvSpPr>
              <p:cNvPr id="1048806" name="IconMisc1" descr="26618ee0-5b88-4468-a90c-cc7a96d30b5f"/>
              <p:cNvSpPr/>
              <p:nvPr/>
            </p:nvSpPr>
            <p:spPr>
              <a:xfrm>
                <a:off x="5928228" y="4979005"/>
                <a:ext cx="356324" cy="376880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807" name="IconMisc2" descr="6dbdb3fe-a408-47f7-bdf2-6b1dc5ed3a35"/>
              <p:cNvSpPr/>
              <p:nvPr/>
            </p:nvSpPr>
            <p:spPr>
              <a:xfrm>
                <a:off x="5914524" y="3942155"/>
                <a:ext cx="383732" cy="287800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133 w 533400"/>
                  <a:gd name="connsiteY9" fmla="*/ 198741 h 400050"/>
                  <a:gd name="connsiteX10" fmla="*/ 351128 w 533400"/>
                  <a:gd name="connsiteY10" fmla="*/ 204456 h 400050"/>
                  <a:gd name="connsiteX11" fmla="*/ 351128 w 533400"/>
                  <a:gd name="connsiteY11" fmla="*/ 204456 h 400050"/>
                  <a:gd name="connsiteX12" fmla="*/ 267308 w 533400"/>
                  <a:gd name="connsiteY12" fmla="*/ 315899 h 400050"/>
                  <a:gd name="connsiteX13" fmla="*/ 264451 w 533400"/>
                  <a:gd name="connsiteY13" fmla="*/ 318756 h 400050"/>
                  <a:gd name="connsiteX14" fmla="*/ 224446 w 533400"/>
                  <a:gd name="connsiteY14" fmla="*/ 318756 h 400050"/>
                  <a:gd name="connsiteX15" fmla="*/ 224446 w 533400"/>
                  <a:gd name="connsiteY15" fmla="*/ 318756 h 400050"/>
                  <a:gd name="connsiteX16" fmla="*/ 162533 w 533400"/>
                  <a:gd name="connsiteY16" fmla="*/ 257796 h 400050"/>
                  <a:gd name="connsiteX17" fmla="*/ 160628 w 533400"/>
                  <a:gd name="connsiteY17" fmla="*/ 255891 h 400050"/>
                  <a:gd name="connsiteX18" fmla="*/ 120623 w 533400"/>
                  <a:gd name="connsiteY18" fmla="*/ 259701 h 400050"/>
                  <a:gd name="connsiteX19" fmla="*/ 120623 w 533400"/>
                  <a:gd name="connsiteY19" fmla="*/ 259701 h 400050"/>
                  <a:gd name="connsiteX20" fmla="*/ 32993 w 533400"/>
                  <a:gd name="connsiteY20" fmla="*/ 366381 h 400050"/>
                  <a:gd name="connsiteX21" fmla="*/ 31088 w 533400"/>
                  <a:gd name="connsiteY21" fmla="*/ 372096 h 400050"/>
                  <a:gd name="connsiteX22" fmla="*/ 40613 w 533400"/>
                  <a:gd name="connsiteY22" fmla="*/ 381621 h 400050"/>
                  <a:gd name="connsiteX23" fmla="*/ 40613 w 533400"/>
                  <a:gd name="connsiteY23" fmla="*/ 381621 h 400050"/>
                  <a:gd name="connsiteX24" fmla="*/ 497813 w 533400"/>
                  <a:gd name="connsiteY24" fmla="*/ 381621 h 400050"/>
                  <a:gd name="connsiteX25" fmla="*/ 503528 w 533400"/>
                  <a:gd name="connsiteY25" fmla="*/ 379716 h 400050"/>
                  <a:gd name="connsiteX26" fmla="*/ 506386 w 533400"/>
                  <a:gd name="connsiteY26" fmla="*/ 366381 h 400050"/>
                  <a:gd name="connsiteX27" fmla="*/ 506386 w 533400"/>
                  <a:gd name="connsiteY27" fmla="*/ 366381 h 400050"/>
                  <a:gd name="connsiteX28" fmla="*/ 398753 w 533400"/>
                  <a:gd name="connsiteY28" fmla="*/ 205409 h 400050"/>
                  <a:gd name="connsiteX29" fmla="*/ 391133 w 533400"/>
                  <a:gd name="connsiteY29" fmla="*/ 198741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626" y="621"/>
                      <a:pt x="534008" y="13004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8289"/>
                      <a:pt x="521626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2990" y="400671"/>
                      <a:pt x="608" y="388289"/>
                      <a:pt x="608" y="372096"/>
                    </a:cubicBezTo>
                    <a:lnTo>
                      <a:pt x="608" y="29196"/>
                    </a:lnTo>
                    <a:cubicBezTo>
                      <a:pt x="608" y="13004"/>
                      <a:pt x="12990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133" y="198741"/>
                    </a:moveTo>
                    <a:cubicBezTo>
                      <a:pt x="378751" y="189216"/>
                      <a:pt x="360653" y="192074"/>
                      <a:pt x="351128" y="204456"/>
                    </a:cubicBezTo>
                    <a:lnTo>
                      <a:pt x="351128" y="204456"/>
                    </a:lnTo>
                    <a:lnTo>
                      <a:pt x="267308" y="315899"/>
                    </a:lnTo>
                    <a:cubicBezTo>
                      <a:pt x="266355" y="316851"/>
                      <a:pt x="265403" y="317804"/>
                      <a:pt x="264451" y="318756"/>
                    </a:cubicBezTo>
                    <a:cubicBezTo>
                      <a:pt x="253021" y="330186"/>
                      <a:pt x="234923" y="330186"/>
                      <a:pt x="224446" y="318756"/>
                    </a:cubicBezTo>
                    <a:lnTo>
                      <a:pt x="224446" y="318756"/>
                    </a:lnTo>
                    <a:lnTo>
                      <a:pt x="162533" y="257796"/>
                    </a:lnTo>
                    <a:cubicBezTo>
                      <a:pt x="161580" y="256844"/>
                      <a:pt x="161580" y="256844"/>
                      <a:pt x="160628" y="255891"/>
                    </a:cubicBezTo>
                    <a:cubicBezTo>
                      <a:pt x="148246" y="245414"/>
                      <a:pt x="130148" y="247319"/>
                      <a:pt x="120623" y="259701"/>
                    </a:cubicBezTo>
                    <a:lnTo>
                      <a:pt x="120623" y="259701"/>
                    </a:lnTo>
                    <a:lnTo>
                      <a:pt x="32993" y="366381"/>
                    </a:lnTo>
                    <a:cubicBezTo>
                      <a:pt x="32040" y="368286"/>
                      <a:pt x="31088" y="370191"/>
                      <a:pt x="31088" y="372096"/>
                    </a:cubicBezTo>
                    <a:cubicBezTo>
                      <a:pt x="31088" y="377811"/>
                      <a:pt x="34898" y="381621"/>
                      <a:pt x="40613" y="381621"/>
                    </a:cubicBezTo>
                    <a:lnTo>
                      <a:pt x="40613" y="381621"/>
                    </a:lnTo>
                    <a:lnTo>
                      <a:pt x="497813" y="381621"/>
                    </a:lnTo>
                    <a:cubicBezTo>
                      <a:pt x="499718" y="381621"/>
                      <a:pt x="501623" y="380669"/>
                      <a:pt x="503528" y="379716"/>
                    </a:cubicBezTo>
                    <a:cubicBezTo>
                      <a:pt x="508290" y="376859"/>
                      <a:pt x="509243" y="371144"/>
                      <a:pt x="506386" y="366381"/>
                    </a:cubicBezTo>
                    <a:lnTo>
                      <a:pt x="506386" y="366381"/>
                    </a:lnTo>
                    <a:lnTo>
                      <a:pt x="398753" y="205409"/>
                    </a:lnTo>
                    <a:cubicBezTo>
                      <a:pt x="395896" y="202551"/>
                      <a:pt x="393990" y="200646"/>
                      <a:pt x="391133" y="198741"/>
                    </a:cubicBezTo>
                    <a:close/>
                    <a:moveTo>
                      <a:pt x="95858" y="57771"/>
                    </a:moveTo>
                    <a:cubicBezTo>
                      <a:pt x="74903" y="57771"/>
                      <a:pt x="57758" y="74916"/>
                      <a:pt x="57758" y="95871"/>
                    </a:cubicBezTo>
                    <a:cubicBezTo>
                      <a:pt x="57758" y="116826"/>
                      <a:pt x="74903" y="133971"/>
                      <a:pt x="95858" y="133971"/>
                    </a:cubicBezTo>
                    <a:cubicBezTo>
                      <a:pt x="116813" y="133971"/>
                      <a:pt x="133958" y="116826"/>
                      <a:pt x="133958" y="95871"/>
                    </a:cubicBezTo>
                    <a:cubicBezTo>
                      <a:pt x="133958" y="74916"/>
                      <a:pt x="116813" y="57771"/>
                      <a:pt x="95858" y="577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808" name="IconMisc3" descr="1d0f2daa-524d-40a5-97bb-de06341c40ff"/>
              <p:cNvSpPr/>
              <p:nvPr/>
            </p:nvSpPr>
            <p:spPr>
              <a:xfrm>
                <a:off x="5931043" y="2745386"/>
                <a:ext cx="350696" cy="376196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</p:grpSp>
        <p:grpSp>
          <p:nvGrpSpPr>
            <p:cNvPr id="103" name="组合 26" descr="80408aa5-1252-4db9-a5d3-9e6d4da21073"/>
            <p:cNvGrpSpPr/>
            <p:nvPr/>
          </p:nvGrpSpPr>
          <p:grpSpPr>
            <a:xfrm>
              <a:off x="660400" y="1739900"/>
              <a:ext cx="3848100" cy="1346200"/>
              <a:chOff x="660400" y="1130300"/>
              <a:chExt cx="3848100" cy="1346200"/>
            </a:xfrm>
          </p:grpSpPr>
          <p:sp>
            <p:nvSpPr>
              <p:cNvPr id="1048809" name="Number1" descr="97bd22f8-cf76-4a79-8bd0-c6a8ef81132b"/>
              <p:cNvSpPr/>
              <p:nvPr/>
            </p:nvSpPr>
            <p:spPr>
              <a:xfrm flipH="1">
                <a:off x="660400" y="1130300"/>
                <a:ext cx="472502" cy="472662"/>
              </a:xfrm>
              <a:prstGeom prst="rect">
                <a:avLst/>
              </a:prstGeom>
              <a:noFill/>
              <a:ln w="63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3063E2"/>
                    </a:solidFill>
                    <a:latin typeface="Arial" panose="020B0604020202020204"/>
                  </a:rPr>
                  <a:t>1.</a:t>
                </a:r>
                <a:endParaRPr lang="en-US" sz="1800" b="1" i="0" u="none">
                  <a:solidFill>
                    <a:srgbClr val="3063E2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10" name="Bullet1" descr="6b21de1b-950c-4df9-8010-47b39cdd99cd"/>
              <p:cNvSpPr txBox="1"/>
              <p:nvPr/>
            </p:nvSpPr>
            <p:spPr>
              <a:xfrm>
                <a:off x="1158301" y="1130300"/>
                <a:ext cx="3350199" cy="47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en-US"/>
                </a:defPPr>
                <a:lvl1pPr marR="0" lvl="0" indent="0" defTabSz="913765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乏力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11" name="Text1" descr="aa93b433-5d54-4ea2-86cd-7571e87c84d1"/>
              <p:cNvSpPr txBox="1"/>
              <p:nvPr/>
            </p:nvSpPr>
            <p:spPr>
              <a:xfrm>
                <a:off x="1158301" y="1602961"/>
                <a:ext cx="3350199" cy="873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中度中毒时，患者会感到全身无力，四肢像灌了铅一样沉重。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4" name="组合 34" descr="62cfc38e-4519-4773-af06-5a94a823865e"/>
            <p:cNvGrpSpPr/>
            <p:nvPr/>
          </p:nvGrpSpPr>
          <p:grpSpPr>
            <a:xfrm>
              <a:off x="660400" y="4216400"/>
              <a:ext cx="3848100" cy="1346200"/>
              <a:chOff x="660400" y="1130300"/>
              <a:chExt cx="3848100" cy="1346200"/>
            </a:xfrm>
          </p:grpSpPr>
          <p:sp>
            <p:nvSpPr>
              <p:cNvPr id="1048812" name="Number2" descr="ef5b336d-f2db-4206-a95c-d7d1e2877f20"/>
              <p:cNvSpPr/>
              <p:nvPr/>
            </p:nvSpPr>
            <p:spPr>
              <a:xfrm flipH="1">
                <a:off x="660400" y="1130300"/>
                <a:ext cx="472502" cy="472662"/>
              </a:xfrm>
              <a:prstGeom prst="rect">
                <a:avLst/>
              </a:prstGeom>
              <a:noFill/>
              <a:ln w="63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3063E2"/>
                    </a:solidFill>
                    <a:latin typeface="Arial" panose="020B0604020202020204"/>
                  </a:rPr>
                  <a:t>2.</a:t>
                </a:r>
                <a:endParaRPr lang="en-US" sz="1800" b="1" i="0" u="none">
                  <a:solidFill>
                    <a:srgbClr val="3063E2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13" name="Bullet2" descr="7f1f6c38-f2aa-41db-9070-59410ffda0a7"/>
              <p:cNvSpPr txBox="1"/>
              <p:nvPr/>
            </p:nvSpPr>
            <p:spPr>
              <a:xfrm>
                <a:off x="1158301" y="1130300"/>
                <a:ext cx="3350199" cy="47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en-US"/>
                </a:defPPr>
                <a:lvl1pPr marR="0" lvl="0" indent="0" defTabSz="913765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心悸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14" name="Text2" descr="c3e47653-94aa-4356-8536-29e62a8c9ef1"/>
              <p:cNvSpPr txBox="1"/>
              <p:nvPr/>
            </p:nvSpPr>
            <p:spPr>
              <a:xfrm>
                <a:off x="1158301" y="1602961"/>
                <a:ext cx="3350199" cy="873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心跳加快或不规律，伴有心慌。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5" name="组合 38" descr="9692ebe7-1d13-4f8b-9128-f31160b01a03"/>
            <p:cNvGrpSpPr/>
            <p:nvPr/>
          </p:nvGrpSpPr>
          <p:grpSpPr>
            <a:xfrm>
              <a:off x="7670800" y="1739900"/>
              <a:ext cx="3848100" cy="1346200"/>
              <a:chOff x="660400" y="1130300"/>
              <a:chExt cx="3848100" cy="1346200"/>
            </a:xfrm>
          </p:grpSpPr>
          <p:sp>
            <p:nvSpPr>
              <p:cNvPr id="1048815" name="Number3" descr="24db178a-0be0-4173-bd45-6712d800d8ee"/>
              <p:cNvSpPr/>
              <p:nvPr/>
            </p:nvSpPr>
            <p:spPr>
              <a:xfrm flipH="1">
                <a:off x="660400" y="1130300"/>
                <a:ext cx="472502" cy="472662"/>
              </a:xfrm>
              <a:prstGeom prst="rect">
                <a:avLst/>
              </a:prstGeom>
              <a:noFill/>
              <a:ln w="63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3063E2"/>
                    </a:solidFill>
                    <a:latin typeface="Arial" panose="020B0604020202020204"/>
                  </a:rPr>
                  <a:t>3.</a:t>
                </a:r>
                <a:endParaRPr lang="en-US" sz="1800" b="1" i="0" u="none">
                  <a:solidFill>
                    <a:srgbClr val="3063E2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16" name="Bullet3" descr="b86af7b2-a41f-4c73-be7f-a5de2320473c"/>
              <p:cNvSpPr txBox="1"/>
              <p:nvPr/>
            </p:nvSpPr>
            <p:spPr>
              <a:xfrm>
                <a:off x="1158301" y="1130300"/>
                <a:ext cx="3350199" cy="47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en-US"/>
                </a:defPPr>
                <a:lvl1pPr marR="0" lvl="0" indent="0" defTabSz="913765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呼吸困难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17" name="Text3" descr="2449c8cd-0181-4ec5-abe9-e9d7b9e3857e"/>
              <p:cNvSpPr txBox="1"/>
              <p:nvPr/>
            </p:nvSpPr>
            <p:spPr>
              <a:xfrm>
                <a:off x="1158301" y="1602961"/>
                <a:ext cx="3350199" cy="873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呼吸变得急促、困难，感觉空气不足，需要大口呼吸才能缓解。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6" name="组合 46" descr="942435e7-f11c-45c3-8000-d6694ab406d0"/>
            <p:cNvGrpSpPr/>
            <p:nvPr/>
          </p:nvGrpSpPr>
          <p:grpSpPr>
            <a:xfrm>
              <a:off x="7670800" y="4216400"/>
              <a:ext cx="3848100" cy="1346200"/>
              <a:chOff x="660400" y="1130300"/>
              <a:chExt cx="3848100" cy="1346200"/>
            </a:xfrm>
          </p:grpSpPr>
          <p:sp>
            <p:nvSpPr>
              <p:cNvPr id="1048818" name="Number4" descr="bc60c637-7333-48d9-8a34-f375aa46cb23"/>
              <p:cNvSpPr/>
              <p:nvPr/>
            </p:nvSpPr>
            <p:spPr>
              <a:xfrm flipH="1">
                <a:off x="660400" y="1130300"/>
                <a:ext cx="472502" cy="472662"/>
              </a:xfrm>
              <a:prstGeom prst="rect">
                <a:avLst/>
              </a:prstGeom>
              <a:noFill/>
              <a:ln w="63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3063E2"/>
                    </a:solidFill>
                    <a:latin typeface="Arial" panose="020B0604020202020204"/>
                  </a:rPr>
                  <a:t>4.</a:t>
                </a:r>
                <a:endParaRPr lang="en-US" sz="1800" b="1" i="0" u="none">
                  <a:solidFill>
                    <a:srgbClr val="3063E2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19" name="Bullet4" descr="be2f9736-9452-47f1-aacb-f2ba3f2a283d"/>
              <p:cNvSpPr txBox="1"/>
              <p:nvPr/>
            </p:nvSpPr>
            <p:spPr>
              <a:xfrm>
                <a:off x="1158301" y="1130300"/>
                <a:ext cx="3350199" cy="472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en-US"/>
                </a:defPPr>
                <a:lvl1pPr marR="0" lvl="0" indent="0" defTabSz="913765" fontAlgn="auto">
                  <a:spcBef>
                    <a:spcPts val="0"/>
                  </a:spcBef>
                  <a:spcAft>
                    <a:spcPts val="0"/>
                  </a:spcAft>
                  <a:buClrTx/>
                  <a:buSzPct val="25000"/>
                  <a:buFontTx/>
                  <a:buNone/>
                  <a:defRPr kumimoji="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视力模糊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20" name="Text4" descr="2dc33d6a-61f3-4eeb-b9d9-063662e31544"/>
              <p:cNvSpPr txBox="1"/>
              <p:nvPr/>
            </p:nvSpPr>
            <p:spPr>
              <a:xfrm>
                <a:off x="1158301" y="1602961"/>
                <a:ext cx="3350199" cy="8735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眼睛看东西变得模糊不清，影响视觉功能。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75" name="图片 6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1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重度症状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08" name="b2a12ea0-1a8e-4943-a7c3-b5512493e67e.source.3.zh-Hans.pptx" descr="4a6c90c9-dc45-4c7f-9e4f-2d10a8926449"/>
          <p:cNvGrpSpPr/>
          <p:nvPr/>
        </p:nvGrpSpPr>
        <p:grpSpPr>
          <a:xfrm>
            <a:off x="673100" y="1224891"/>
            <a:ext cx="10845800" cy="4909209"/>
            <a:chOff x="673100" y="1224891"/>
            <a:chExt cx="10845800" cy="4909209"/>
          </a:xfrm>
        </p:grpSpPr>
        <p:grpSp>
          <p:nvGrpSpPr>
            <p:cNvPr id="109" name="组合 48" descr="b8fca51d-fa2f-4080-b126-cb008aa11f12"/>
            <p:cNvGrpSpPr/>
            <p:nvPr/>
          </p:nvGrpSpPr>
          <p:grpSpPr>
            <a:xfrm>
              <a:off x="673100" y="1459389"/>
              <a:ext cx="10845800" cy="4674711"/>
              <a:chOff x="673100" y="1217652"/>
              <a:chExt cx="10845800" cy="4674711"/>
            </a:xfrm>
          </p:grpSpPr>
          <p:grpSp>
            <p:nvGrpSpPr>
              <p:cNvPr id="110" name="组合 32" descr="1b2a76ae-c8b3-4c0d-9def-009c45a0d31c"/>
              <p:cNvGrpSpPr/>
              <p:nvPr/>
            </p:nvGrpSpPr>
            <p:grpSpPr>
              <a:xfrm>
                <a:off x="673100" y="1444361"/>
                <a:ext cx="10845797" cy="4448002"/>
                <a:chOff x="673100" y="1444361"/>
                <a:chExt cx="10845797" cy="4448002"/>
              </a:xfrm>
            </p:grpSpPr>
            <p:cxnSp>
              <p:nvCxnSpPr>
                <p:cNvPr id="3145743" name="直接连接符 2" descr="69ffafa6-dc26-4820-8580-eba51df66e57"/>
                <p:cNvCxnSpPr/>
                <p:nvPr/>
              </p:nvCxnSpPr>
              <p:spPr>
                <a:xfrm>
                  <a:off x="673100" y="1444361"/>
                  <a:ext cx="3265921" cy="0"/>
                </a:xfrm>
                <a:prstGeom prst="line">
                  <a:avLst/>
                </a:prstGeom>
                <a:ln w="76200" cap="rnd">
                  <a:solidFill>
                    <a:schemeClr val="tx2">
                      <a:alpha val="10000"/>
                    </a:schemeClr>
                  </a:solidFill>
                  <a:round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1" name="组合 4" descr="75ef0979-2d2d-47d3-83fb-5dabb4f0671a"/>
                <p:cNvGrpSpPr/>
                <p:nvPr/>
              </p:nvGrpSpPr>
              <p:grpSpPr>
                <a:xfrm>
                  <a:off x="3939019" y="1444361"/>
                  <a:ext cx="3789938" cy="553715"/>
                  <a:chOff x="2260361" y="1444361"/>
                  <a:chExt cx="1853742" cy="553715"/>
                </a:xfrm>
              </p:grpSpPr>
              <p:cxnSp>
                <p:nvCxnSpPr>
                  <p:cNvPr id="3145744" name="直接连接符 25" descr="c23ce1b6-702b-4d6c-9f68-c3efc2d1bd2c"/>
                  <p:cNvCxnSpPr/>
                  <p:nvPr/>
                </p:nvCxnSpPr>
                <p:spPr>
                  <a:xfrm>
                    <a:off x="2260361" y="1444361"/>
                    <a:ext cx="234917" cy="516816"/>
                  </a:xfrm>
                  <a:prstGeom prst="line">
                    <a:avLst/>
                  </a:prstGeom>
                  <a:ln w="76200" cap="rnd">
                    <a:solidFill>
                      <a:schemeClr val="tx2">
                        <a:alpha val="1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5" name="直接连接符 26" descr="7a458ac7-178f-48e2-bb0b-4454dd663cab"/>
                  <p:cNvCxnSpPr/>
                  <p:nvPr/>
                </p:nvCxnSpPr>
                <p:spPr>
                  <a:xfrm>
                    <a:off x="2516671" y="1998076"/>
                    <a:ext cx="1597432" cy="0"/>
                  </a:xfrm>
                  <a:prstGeom prst="line">
                    <a:avLst/>
                  </a:prstGeom>
                  <a:ln w="76200" cap="rnd">
                    <a:solidFill>
                      <a:schemeClr val="tx2">
                        <a:alpha val="10000"/>
                      </a:schemeClr>
                    </a:solidFill>
                    <a:round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2" name="组合 6" descr="58bbcc1e-2dff-48a1-b859-28a30cf17fee"/>
                <p:cNvGrpSpPr/>
                <p:nvPr/>
              </p:nvGrpSpPr>
              <p:grpSpPr>
                <a:xfrm>
                  <a:off x="7728959" y="1998076"/>
                  <a:ext cx="3789938" cy="553715"/>
                  <a:chOff x="4114104" y="1998076"/>
                  <a:chExt cx="1853742" cy="553715"/>
                </a:xfrm>
              </p:grpSpPr>
              <p:cxnSp>
                <p:nvCxnSpPr>
                  <p:cNvPr id="3145746" name="直接连接符 21" descr="e5096933-09d2-406e-813e-b7c345b766cf"/>
                  <p:cNvCxnSpPr/>
                  <p:nvPr/>
                </p:nvCxnSpPr>
                <p:spPr>
                  <a:xfrm>
                    <a:off x="4114104" y="1998076"/>
                    <a:ext cx="234917" cy="516816"/>
                  </a:xfrm>
                  <a:prstGeom prst="line">
                    <a:avLst/>
                  </a:prstGeom>
                  <a:ln w="76200" cap="rnd">
                    <a:solidFill>
                      <a:schemeClr val="tx2">
                        <a:alpha val="10000"/>
                      </a:schemeClr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5747" name="直接连接符 22" descr="5482e6d7-0f22-4f24-bce2-923ebfc0e2d5"/>
                  <p:cNvCxnSpPr/>
                  <p:nvPr/>
                </p:nvCxnSpPr>
                <p:spPr>
                  <a:xfrm>
                    <a:off x="4370414" y="2551791"/>
                    <a:ext cx="1597432" cy="0"/>
                  </a:xfrm>
                  <a:prstGeom prst="line">
                    <a:avLst/>
                  </a:prstGeom>
                  <a:ln w="76200" cap="rnd">
                    <a:solidFill>
                      <a:schemeClr val="tx2">
                        <a:alpha val="10000"/>
                      </a:schemeClr>
                    </a:solidFill>
                    <a:round/>
                    <a:tailEnd type="arrow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45748" name="直接连接符 11" descr="f0a0a9b0-33bc-4df5-bb96-462935dba185"/>
                <p:cNvCxnSpPr/>
                <p:nvPr/>
              </p:nvCxnSpPr>
              <p:spPr>
                <a:xfrm>
                  <a:off x="4218193" y="1702769"/>
                  <a:ext cx="0" cy="4189594"/>
                </a:xfrm>
                <a:prstGeom prst="line">
                  <a:avLst/>
                </a:prstGeom>
                <a:ln w="12700" cap="rnd">
                  <a:solidFill>
                    <a:schemeClr val="tx2"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5749" name="直接连接符 12" descr="061c995b-cec8-4356-a429-9e4a8b18e2e9"/>
                <p:cNvCxnSpPr/>
                <p:nvPr/>
              </p:nvCxnSpPr>
              <p:spPr>
                <a:xfrm>
                  <a:off x="7973810" y="2227960"/>
                  <a:ext cx="0" cy="3664403"/>
                </a:xfrm>
                <a:prstGeom prst="line">
                  <a:avLst/>
                </a:prstGeom>
                <a:ln w="12700" cap="rnd">
                  <a:solidFill>
                    <a:schemeClr val="tx2">
                      <a:alpha val="50000"/>
                    </a:schemeClr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" name="组合 33" descr="67df39b5-af5a-48a3-9150-07f16ff388ac"/>
              <p:cNvGrpSpPr/>
              <p:nvPr/>
            </p:nvGrpSpPr>
            <p:grpSpPr>
              <a:xfrm>
                <a:off x="673100" y="1217652"/>
                <a:ext cx="10845800" cy="3836948"/>
                <a:chOff x="673100" y="1217652"/>
                <a:chExt cx="10845800" cy="3836948"/>
              </a:xfrm>
            </p:grpSpPr>
            <p:grpSp>
              <p:nvGrpSpPr>
                <p:cNvPr id="114" name="组合 31" descr="0704239c-edfa-4681-b522-a0ba8aff3908"/>
                <p:cNvGrpSpPr/>
                <p:nvPr/>
              </p:nvGrpSpPr>
              <p:grpSpPr>
                <a:xfrm>
                  <a:off x="673100" y="1217652"/>
                  <a:ext cx="3334562" cy="2729518"/>
                  <a:chOff x="673100" y="1217652"/>
                  <a:chExt cx="3334562" cy="2729518"/>
                </a:xfrm>
              </p:grpSpPr>
              <p:grpSp>
                <p:nvGrpSpPr>
                  <p:cNvPr id="115" name="组合 3" descr="bd1fb65f-fd0d-4794-88f0-19e06c9983a8"/>
                  <p:cNvGrpSpPr/>
                  <p:nvPr/>
                </p:nvGrpSpPr>
                <p:grpSpPr>
                  <a:xfrm>
                    <a:off x="2113672" y="1217652"/>
                    <a:ext cx="453418" cy="453418"/>
                    <a:chOff x="3053759" y="2371016"/>
                    <a:chExt cx="531791" cy="531791"/>
                  </a:xfrm>
                </p:grpSpPr>
                <p:sp>
                  <p:nvSpPr>
                    <p:cNvPr id="1048822" name="椭圆 27" descr="cc9ee48e-aa27-4788-a55d-091af891adc5"/>
                    <p:cNvSpPr/>
                    <p:nvPr/>
                  </p:nvSpPr>
                  <p:spPr>
                    <a:xfrm>
                      <a:off x="3053759" y="2371016"/>
                      <a:ext cx="531791" cy="531791"/>
                    </a:xfrm>
                    <a:prstGeom prst="ellips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 anchorCtr="0">
                      <a:normAutofit fontScale="92500" lnSpcReduction="20000"/>
                    </a:bodyPr>
                    <a:p>
                      <a:pPr algn="ctr"/>
                    </a:p>
                  </p:txBody>
                </p:sp>
                <p:sp>
                  <p:nvSpPr>
                    <p:cNvPr id="1048823" name="Icon1" descr="119e63c5-665d-45a8-92a0-48786e74eb2a"/>
                    <p:cNvSpPr/>
                    <p:nvPr/>
                  </p:nvSpPr>
                  <p:spPr bwMode="auto">
                    <a:xfrm>
                      <a:off x="3172435" y="2495112"/>
                      <a:ext cx="294438" cy="283598"/>
                    </a:xfrm>
                    <a:custGeom>
                      <a:avLst/>
                      <a:gdLst>
                        <a:gd name="T0" fmla="*/ 4096 w 6827"/>
                        <a:gd name="T1" fmla="*/ 4551 h 6827"/>
                        <a:gd name="T2" fmla="*/ 6258 w 6827"/>
                        <a:gd name="T3" fmla="*/ 4096 h 6827"/>
                        <a:gd name="T4" fmla="*/ 2348 w 6827"/>
                        <a:gd name="T5" fmla="*/ 4911 h 6827"/>
                        <a:gd name="T6" fmla="*/ 569 w 6827"/>
                        <a:gd name="T7" fmla="*/ 4551 h 6827"/>
                        <a:gd name="T8" fmla="*/ 569 w 6827"/>
                        <a:gd name="T9" fmla="*/ 3982 h 6827"/>
                        <a:gd name="T10" fmla="*/ 1707 w 6827"/>
                        <a:gd name="T11" fmla="*/ 2503 h 6827"/>
                        <a:gd name="T12" fmla="*/ 3868 w 6827"/>
                        <a:gd name="T13" fmla="*/ 2731 h 6827"/>
                        <a:gd name="T14" fmla="*/ 5827 w 6827"/>
                        <a:gd name="T15" fmla="*/ 2004 h 6827"/>
                        <a:gd name="T16" fmla="*/ 6258 w 6827"/>
                        <a:gd name="T17" fmla="*/ 1820 h 6827"/>
                        <a:gd name="T18" fmla="*/ 4779 w 6827"/>
                        <a:gd name="T19" fmla="*/ 0 h 6827"/>
                        <a:gd name="T20" fmla="*/ 2854 w 6827"/>
                        <a:gd name="T21" fmla="*/ 2381 h 6827"/>
                        <a:gd name="T22" fmla="*/ 1239 w 6827"/>
                        <a:gd name="T23" fmla="*/ 2257 h 6827"/>
                        <a:gd name="T24" fmla="*/ 569 w 6827"/>
                        <a:gd name="T25" fmla="*/ 2844 h 6827"/>
                        <a:gd name="T26" fmla="*/ 569 w 6827"/>
                        <a:gd name="T27" fmla="*/ 2276 h 6827"/>
                        <a:gd name="T28" fmla="*/ 569 w 6827"/>
                        <a:gd name="T29" fmla="*/ 1707 h 6827"/>
                        <a:gd name="T30" fmla="*/ 569 w 6827"/>
                        <a:gd name="T31" fmla="*/ 1138 h 6827"/>
                        <a:gd name="T32" fmla="*/ 569 w 6827"/>
                        <a:gd name="T33" fmla="*/ 569 h 6827"/>
                        <a:gd name="T34" fmla="*/ 341 w 6827"/>
                        <a:gd name="T35" fmla="*/ 0 h 6827"/>
                        <a:gd name="T36" fmla="*/ 114 w 6827"/>
                        <a:gd name="T37" fmla="*/ 569 h 6827"/>
                        <a:gd name="T38" fmla="*/ 114 w 6827"/>
                        <a:gd name="T39" fmla="*/ 1138 h 6827"/>
                        <a:gd name="T40" fmla="*/ 114 w 6827"/>
                        <a:gd name="T41" fmla="*/ 1707 h 6827"/>
                        <a:gd name="T42" fmla="*/ 114 w 6827"/>
                        <a:gd name="T43" fmla="*/ 2276 h 6827"/>
                        <a:gd name="T44" fmla="*/ 114 w 6827"/>
                        <a:gd name="T45" fmla="*/ 2844 h 6827"/>
                        <a:gd name="T46" fmla="*/ 114 w 6827"/>
                        <a:gd name="T47" fmla="*/ 3413 h 6827"/>
                        <a:gd name="T48" fmla="*/ 114 w 6827"/>
                        <a:gd name="T49" fmla="*/ 3982 h 6827"/>
                        <a:gd name="T50" fmla="*/ 114 w 6827"/>
                        <a:gd name="T51" fmla="*/ 4551 h 6827"/>
                        <a:gd name="T52" fmla="*/ 114 w 6827"/>
                        <a:gd name="T53" fmla="*/ 5120 h 6827"/>
                        <a:gd name="T54" fmla="*/ 114 w 6827"/>
                        <a:gd name="T55" fmla="*/ 5689 h 6827"/>
                        <a:gd name="T56" fmla="*/ 114 w 6827"/>
                        <a:gd name="T57" fmla="*/ 6258 h 6827"/>
                        <a:gd name="T58" fmla="*/ 683 w 6827"/>
                        <a:gd name="T59" fmla="*/ 6713 h 6827"/>
                        <a:gd name="T60" fmla="*/ 1252 w 6827"/>
                        <a:gd name="T61" fmla="*/ 6713 h 6827"/>
                        <a:gd name="T62" fmla="*/ 1820 w 6827"/>
                        <a:gd name="T63" fmla="*/ 6713 h 6827"/>
                        <a:gd name="T64" fmla="*/ 2389 w 6827"/>
                        <a:gd name="T65" fmla="*/ 6713 h 6827"/>
                        <a:gd name="T66" fmla="*/ 2958 w 6827"/>
                        <a:gd name="T67" fmla="*/ 6713 h 6827"/>
                        <a:gd name="T68" fmla="*/ 3527 w 6827"/>
                        <a:gd name="T69" fmla="*/ 6713 h 6827"/>
                        <a:gd name="T70" fmla="*/ 4096 w 6827"/>
                        <a:gd name="T71" fmla="*/ 6713 h 6827"/>
                        <a:gd name="T72" fmla="*/ 4665 w 6827"/>
                        <a:gd name="T73" fmla="*/ 6713 h 6827"/>
                        <a:gd name="T74" fmla="*/ 5234 w 6827"/>
                        <a:gd name="T75" fmla="*/ 6713 h 6827"/>
                        <a:gd name="T76" fmla="*/ 5803 w 6827"/>
                        <a:gd name="T77" fmla="*/ 6713 h 6827"/>
                        <a:gd name="T78" fmla="*/ 6371 w 6827"/>
                        <a:gd name="T79" fmla="*/ 6713 h 6827"/>
                        <a:gd name="T80" fmla="*/ 6827 w 6827"/>
                        <a:gd name="T81" fmla="*/ 6485 h 6827"/>
                        <a:gd name="T82" fmla="*/ 6371 w 6827"/>
                        <a:gd name="T83" fmla="*/ 6258 h 6827"/>
                        <a:gd name="T84" fmla="*/ 5803 w 6827"/>
                        <a:gd name="T85" fmla="*/ 6258 h 6827"/>
                        <a:gd name="T86" fmla="*/ 5234 w 6827"/>
                        <a:gd name="T87" fmla="*/ 6258 h 6827"/>
                        <a:gd name="T88" fmla="*/ 4665 w 6827"/>
                        <a:gd name="T89" fmla="*/ 6258 h 6827"/>
                        <a:gd name="T90" fmla="*/ 4096 w 6827"/>
                        <a:gd name="T91" fmla="*/ 6258 h 6827"/>
                        <a:gd name="T92" fmla="*/ 3527 w 6827"/>
                        <a:gd name="T93" fmla="*/ 6258 h 6827"/>
                        <a:gd name="T94" fmla="*/ 2958 w 6827"/>
                        <a:gd name="T95" fmla="*/ 6258 h 6827"/>
                        <a:gd name="T96" fmla="*/ 2389 w 6827"/>
                        <a:gd name="T97" fmla="*/ 6258 h 6827"/>
                        <a:gd name="T98" fmla="*/ 1820 w 6827"/>
                        <a:gd name="T99" fmla="*/ 6258 h 6827"/>
                        <a:gd name="T100" fmla="*/ 1252 w 6827"/>
                        <a:gd name="T101" fmla="*/ 6258 h 6827"/>
                        <a:gd name="T102" fmla="*/ 683 w 6827"/>
                        <a:gd name="T103" fmla="*/ 6258 h 68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6827" h="6827">
                          <a:moveTo>
                            <a:pt x="1263" y="5234"/>
                          </a:moveTo>
                          <a:cubicBezTo>
                            <a:pt x="1316" y="5493"/>
                            <a:pt x="1546" y="5689"/>
                            <a:pt x="1820" y="5689"/>
                          </a:cubicBezTo>
                          <a:cubicBezTo>
                            <a:pt x="2114" y="5689"/>
                            <a:pt x="2354" y="5464"/>
                            <a:pt x="2383" y="5178"/>
                          </a:cubicBezTo>
                          <a:lnTo>
                            <a:pt x="3568" y="4191"/>
                          </a:lnTo>
                          <a:cubicBezTo>
                            <a:pt x="3652" y="4401"/>
                            <a:pt x="3856" y="4551"/>
                            <a:pt x="4096" y="4551"/>
                          </a:cubicBezTo>
                          <a:cubicBezTo>
                            <a:pt x="4348" y="4551"/>
                            <a:pt x="4560" y="4385"/>
                            <a:pt x="4635" y="4157"/>
                          </a:cubicBezTo>
                          <a:lnTo>
                            <a:pt x="5696" y="4736"/>
                          </a:lnTo>
                          <a:cubicBezTo>
                            <a:pt x="5732" y="5016"/>
                            <a:pt x="5969" y="5234"/>
                            <a:pt x="6258" y="5234"/>
                          </a:cubicBezTo>
                          <a:cubicBezTo>
                            <a:pt x="6571" y="5234"/>
                            <a:pt x="6827" y="4979"/>
                            <a:pt x="6827" y="4665"/>
                          </a:cubicBezTo>
                          <a:cubicBezTo>
                            <a:pt x="6827" y="4351"/>
                            <a:pt x="6571" y="4096"/>
                            <a:pt x="6258" y="4096"/>
                          </a:cubicBezTo>
                          <a:cubicBezTo>
                            <a:pt x="6006" y="4096"/>
                            <a:pt x="5794" y="4262"/>
                            <a:pt x="5719" y="4490"/>
                          </a:cubicBezTo>
                          <a:lnTo>
                            <a:pt x="4658" y="3911"/>
                          </a:lnTo>
                          <a:cubicBezTo>
                            <a:pt x="4622" y="3631"/>
                            <a:pt x="4385" y="3413"/>
                            <a:pt x="4096" y="3413"/>
                          </a:cubicBezTo>
                          <a:cubicBezTo>
                            <a:pt x="3802" y="3413"/>
                            <a:pt x="3563" y="3638"/>
                            <a:pt x="3533" y="3924"/>
                          </a:cubicBezTo>
                          <a:lnTo>
                            <a:pt x="2348" y="4911"/>
                          </a:lnTo>
                          <a:cubicBezTo>
                            <a:pt x="2265" y="4701"/>
                            <a:pt x="2060" y="4551"/>
                            <a:pt x="1820" y="4551"/>
                          </a:cubicBezTo>
                          <a:cubicBezTo>
                            <a:pt x="1546" y="4551"/>
                            <a:pt x="1316" y="4747"/>
                            <a:pt x="1263" y="5006"/>
                          </a:cubicBezTo>
                          <a:lnTo>
                            <a:pt x="455" y="5006"/>
                          </a:lnTo>
                          <a:lnTo>
                            <a:pt x="455" y="4551"/>
                          </a:lnTo>
                          <a:lnTo>
                            <a:pt x="569" y="4551"/>
                          </a:lnTo>
                          <a:cubicBezTo>
                            <a:pt x="632" y="4551"/>
                            <a:pt x="683" y="4500"/>
                            <a:pt x="683" y="4437"/>
                          </a:cubicBezTo>
                          <a:cubicBezTo>
                            <a:pt x="683" y="4374"/>
                            <a:pt x="632" y="4324"/>
                            <a:pt x="569" y="4324"/>
                          </a:cubicBezTo>
                          <a:lnTo>
                            <a:pt x="455" y="4324"/>
                          </a:lnTo>
                          <a:lnTo>
                            <a:pt x="455" y="3982"/>
                          </a:lnTo>
                          <a:lnTo>
                            <a:pt x="569" y="3982"/>
                          </a:lnTo>
                          <a:cubicBezTo>
                            <a:pt x="632" y="3982"/>
                            <a:pt x="683" y="3931"/>
                            <a:pt x="683" y="3868"/>
                          </a:cubicBezTo>
                          <a:cubicBezTo>
                            <a:pt x="683" y="3806"/>
                            <a:pt x="632" y="3755"/>
                            <a:pt x="569" y="3755"/>
                          </a:cubicBezTo>
                          <a:lnTo>
                            <a:pt x="480" y="3755"/>
                          </a:lnTo>
                          <a:lnTo>
                            <a:pt x="1407" y="2416"/>
                          </a:lnTo>
                          <a:cubicBezTo>
                            <a:pt x="1494" y="2470"/>
                            <a:pt x="1596" y="2503"/>
                            <a:pt x="1707" y="2503"/>
                          </a:cubicBezTo>
                          <a:cubicBezTo>
                            <a:pt x="1888" y="2503"/>
                            <a:pt x="2048" y="2416"/>
                            <a:pt x="2152" y="2284"/>
                          </a:cubicBezTo>
                          <a:lnTo>
                            <a:pt x="2752" y="2584"/>
                          </a:lnTo>
                          <a:cubicBezTo>
                            <a:pt x="2740" y="2631"/>
                            <a:pt x="2731" y="2680"/>
                            <a:pt x="2731" y="2731"/>
                          </a:cubicBezTo>
                          <a:cubicBezTo>
                            <a:pt x="2731" y="3044"/>
                            <a:pt x="2986" y="3300"/>
                            <a:pt x="3300" y="3300"/>
                          </a:cubicBezTo>
                          <a:cubicBezTo>
                            <a:pt x="3613" y="3300"/>
                            <a:pt x="3868" y="3044"/>
                            <a:pt x="3868" y="2731"/>
                          </a:cubicBezTo>
                          <a:cubicBezTo>
                            <a:pt x="3868" y="2608"/>
                            <a:pt x="3829" y="2496"/>
                            <a:pt x="3763" y="2403"/>
                          </a:cubicBezTo>
                          <a:lnTo>
                            <a:pt x="4488" y="1055"/>
                          </a:lnTo>
                          <a:cubicBezTo>
                            <a:pt x="4574" y="1107"/>
                            <a:pt x="4672" y="1138"/>
                            <a:pt x="4779" y="1138"/>
                          </a:cubicBezTo>
                          <a:cubicBezTo>
                            <a:pt x="4891" y="1138"/>
                            <a:pt x="4995" y="1104"/>
                            <a:pt x="5083" y="1048"/>
                          </a:cubicBezTo>
                          <a:lnTo>
                            <a:pt x="5827" y="2004"/>
                          </a:lnTo>
                          <a:cubicBezTo>
                            <a:pt x="5829" y="2007"/>
                            <a:pt x="5833" y="2009"/>
                            <a:pt x="5836" y="2011"/>
                          </a:cubicBezTo>
                          <a:cubicBezTo>
                            <a:pt x="5745" y="2112"/>
                            <a:pt x="5689" y="2244"/>
                            <a:pt x="5689" y="2389"/>
                          </a:cubicBezTo>
                          <a:cubicBezTo>
                            <a:pt x="5689" y="2703"/>
                            <a:pt x="5944" y="2958"/>
                            <a:pt x="6258" y="2958"/>
                          </a:cubicBezTo>
                          <a:cubicBezTo>
                            <a:pt x="6571" y="2958"/>
                            <a:pt x="6827" y="2703"/>
                            <a:pt x="6827" y="2389"/>
                          </a:cubicBezTo>
                          <a:cubicBezTo>
                            <a:pt x="6827" y="2076"/>
                            <a:pt x="6571" y="1820"/>
                            <a:pt x="6258" y="1820"/>
                          </a:cubicBezTo>
                          <a:cubicBezTo>
                            <a:pt x="6170" y="1820"/>
                            <a:pt x="6087" y="1842"/>
                            <a:pt x="6013" y="1878"/>
                          </a:cubicBezTo>
                          <a:cubicBezTo>
                            <a:pt x="6010" y="1874"/>
                            <a:pt x="6010" y="1869"/>
                            <a:pt x="6006" y="1864"/>
                          </a:cubicBezTo>
                          <a:lnTo>
                            <a:pt x="5248" y="890"/>
                          </a:lnTo>
                          <a:cubicBezTo>
                            <a:pt x="5311" y="798"/>
                            <a:pt x="5348" y="688"/>
                            <a:pt x="5348" y="569"/>
                          </a:cubicBezTo>
                          <a:cubicBezTo>
                            <a:pt x="5348" y="255"/>
                            <a:pt x="5092" y="0"/>
                            <a:pt x="4779" y="0"/>
                          </a:cubicBezTo>
                          <a:cubicBezTo>
                            <a:pt x="4465" y="0"/>
                            <a:pt x="4210" y="255"/>
                            <a:pt x="4210" y="569"/>
                          </a:cubicBezTo>
                          <a:cubicBezTo>
                            <a:pt x="4210" y="691"/>
                            <a:pt x="4249" y="804"/>
                            <a:pt x="4315" y="897"/>
                          </a:cubicBezTo>
                          <a:lnTo>
                            <a:pt x="3590" y="2244"/>
                          </a:lnTo>
                          <a:cubicBezTo>
                            <a:pt x="3505" y="2193"/>
                            <a:pt x="3406" y="2162"/>
                            <a:pt x="3300" y="2162"/>
                          </a:cubicBezTo>
                          <a:cubicBezTo>
                            <a:pt x="3118" y="2162"/>
                            <a:pt x="2959" y="2248"/>
                            <a:pt x="2854" y="2381"/>
                          </a:cubicBezTo>
                          <a:lnTo>
                            <a:pt x="2254" y="2081"/>
                          </a:lnTo>
                          <a:cubicBezTo>
                            <a:pt x="2267" y="2034"/>
                            <a:pt x="2276" y="1985"/>
                            <a:pt x="2276" y="1934"/>
                          </a:cubicBezTo>
                          <a:cubicBezTo>
                            <a:pt x="2276" y="1621"/>
                            <a:pt x="2020" y="1365"/>
                            <a:pt x="1707" y="1365"/>
                          </a:cubicBezTo>
                          <a:cubicBezTo>
                            <a:pt x="1393" y="1365"/>
                            <a:pt x="1138" y="1621"/>
                            <a:pt x="1138" y="1934"/>
                          </a:cubicBezTo>
                          <a:cubicBezTo>
                            <a:pt x="1138" y="2054"/>
                            <a:pt x="1176" y="2166"/>
                            <a:pt x="1239" y="2257"/>
                          </a:cubicBezTo>
                          <a:lnTo>
                            <a:pt x="593" y="3191"/>
                          </a:lnTo>
                          <a:cubicBezTo>
                            <a:pt x="585" y="3189"/>
                            <a:pt x="578" y="3186"/>
                            <a:pt x="569" y="3186"/>
                          </a:cubicBezTo>
                          <a:lnTo>
                            <a:pt x="455" y="3186"/>
                          </a:lnTo>
                          <a:lnTo>
                            <a:pt x="455" y="2844"/>
                          </a:lnTo>
                          <a:lnTo>
                            <a:pt x="569" y="2844"/>
                          </a:lnTo>
                          <a:cubicBezTo>
                            <a:pt x="632" y="2844"/>
                            <a:pt x="683" y="2794"/>
                            <a:pt x="683" y="2731"/>
                          </a:cubicBezTo>
                          <a:cubicBezTo>
                            <a:pt x="683" y="2668"/>
                            <a:pt x="632" y="2617"/>
                            <a:pt x="569" y="2617"/>
                          </a:cubicBezTo>
                          <a:lnTo>
                            <a:pt x="455" y="2617"/>
                          </a:lnTo>
                          <a:lnTo>
                            <a:pt x="455" y="2276"/>
                          </a:lnTo>
                          <a:lnTo>
                            <a:pt x="569" y="2276"/>
                          </a:lnTo>
                          <a:cubicBezTo>
                            <a:pt x="632" y="2276"/>
                            <a:pt x="683" y="2225"/>
                            <a:pt x="683" y="2162"/>
                          </a:cubicBezTo>
                          <a:cubicBezTo>
                            <a:pt x="683" y="2099"/>
                            <a:pt x="632" y="2048"/>
                            <a:pt x="569" y="2048"/>
                          </a:cubicBezTo>
                          <a:lnTo>
                            <a:pt x="455" y="2048"/>
                          </a:lnTo>
                          <a:lnTo>
                            <a:pt x="455" y="1707"/>
                          </a:lnTo>
                          <a:lnTo>
                            <a:pt x="569" y="1707"/>
                          </a:lnTo>
                          <a:cubicBezTo>
                            <a:pt x="632" y="1707"/>
                            <a:pt x="683" y="1656"/>
                            <a:pt x="683" y="1593"/>
                          </a:cubicBezTo>
                          <a:cubicBezTo>
                            <a:pt x="683" y="1530"/>
                            <a:pt x="632" y="1479"/>
                            <a:pt x="569" y="1479"/>
                          </a:cubicBezTo>
                          <a:lnTo>
                            <a:pt x="455" y="1479"/>
                          </a:lnTo>
                          <a:lnTo>
                            <a:pt x="455" y="1138"/>
                          </a:lnTo>
                          <a:lnTo>
                            <a:pt x="569" y="1138"/>
                          </a:lnTo>
                          <a:cubicBezTo>
                            <a:pt x="632" y="1138"/>
                            <a:pt x="683" y="1087"/>
                            <a:pt x="683" y="1024"/>
                          </a:cubicBezTo>
                          <a:cubicBezTo>
                            <a:pt x="683" y="961"/>
                            <a:pt x="632" y="910"/>
                            <a:pt x="569" y="910"/>
                          </a:cubicBezTo>
                          <a:lnTo>
                            <a:pt x="455" y="910"/>
                          </a:lnTo>
                          <a:lnTo>
                            <a:pt x="455" y="569"/>
                          </a:lnTo>
                          <a:lnTo>
                            <a:pt x="569" y="569"/>
                          </a:lnTo>
                          <a:cubicBezTo>
                            <a:pt x="632" y="569"/>
                            <a:pt x="683" y="518"/>
                            <a:pt x="683" y="455"/>
                          </a:cubicBezTo>
                          <a:cubicBezTo>
                            <a:pt x="683" y="392"/>
                            <a:pt x="632" y="341"/>
                            <a:pt x="569" y="341"/>
                          </a:cubicBezTo>
                          <a:lnTo>
                            <a:pt x="455" y="341"/>
                          </a:lnTo>
                          <a:lnTo>
                            <a:pt x="455" y="114"/>
                          </a:lnTo>
                          <a:cubicBezTo>
                            <a:pt x="455" y="51"/>
                            <a:pt x="404" y="0"/>
                            <a:pt x="341" y="0"/>
                          </a:cubicBezTo>
                          <a:cubicBezTo>
                            <a:pt x="278" y="0"/>
                            <a:pt x="228" y="51"/>
                            <a:pt x="228" y="114"/>
                          </a:cubicBezTo>
                          <a:lnTo>
                            <a:pt x="228" y="341"/>
                          </a:lnTo>
                          <a:lnTo>
                            <a:pt x="114" y="341"/>
                          </a:lnTo>
                          <a:cubicBezTo>
                            <a:pt x="51" y="341"/>
                            <a:pt x="0" y="392"/>
                            <a:pt x="0" y="455"/>
                          </a:cubicBezTo>
                          <a:cubicBezTo>
                            <a:pt x="0" y="518"/>
                            <a:pt x="51" y="569"/>
                            <a:pt x="114" y="569"/>
                          </a:cubicBezTo>
                          <a:lnTo>
                            <a:pt x="228" y="569"/>
                          </a:lnTo>
                          <a:lnTo>
                            <a:pt x="228" y="910"/>
                          </a:lnTo>
                          <a:lnTo>
                            <a:pt x="114" y="910"/>
                          </a:lnTo>
                          <a:cubicBezTo>
                            <a:pt x="51" y="910"/>
                            <a:pt x="0" y="961"/>
                            <a:pt x="0" y="1024"/>
                          </a:cubicBezTo>
                          <a:cubicBezTo>
                            <a:pt x="0" y="1087"/>
                            <a:pt x="51" y="1138"/>
                            <a:pt x="114" y="1138"/>
                          </a:cubicBezTo>
                          <a:lnTo>
                            <a:pt x="228" y="1138"/>
                          </a:lnTo>
                          <a:lnTo>
                            <a:pt x="228" y="1479"/>
                          </a:lnTo>
                          <a:lnTo>
                            <a:pt x="114" y="1479"/>
                          </a:lnTo>
                          <a:cubicBezTo>
                            <a:pt x="51" y="1479"/>
                            <a:pt x="0" y="1530"/>
                            <a:pt x="0" y="1593"/>
                          </a:cubicBezTo>
                          <a:cubicBezTo>
                            <a:pt x="0" y="1656"/>
                            <a:pt x="51" y="1707"/>
                            <a:pt x="114" y="1707"/>
                          </a:cubicBezTo>
                          <a:lnTo>
                            <a:pt x="228" y="1707"/>
                          </a:lnTo>
                          <a:lnTo>
                            <a:pt x="228" y="2048"/>
                          </a:lnTo>
                          <a:lnTo>
                            <a:pt x="114" y="2048"/>
                          </a:lnTo>
                          <a:cubicBezTo>
                            <a:pt x="51" y="2048"/>
                            <a:pt x="0" y="2099"/>
                            <a:pt x="0" y="2162"/>
                          </a:cubicBezTo>
                          <a:cubicBezTo>
                            <a:pt x="0" y="2225"/>
                            <a:pt x="51" y="2276"/>
                            <a:pt x="114" y="2276"/>
                          </a:cubicBezTo>
                          <a:lnTo>
                            <a:pt x="228" y="2276"/>
                          </a:lnTo>
                          <a:lnTo>
                            <a:pt x="228" y="2617"/>
                          </a:lnTo>
                          <a:lnTo>
                            <a:pt x="114" y="2617"/>
                          </a:lnTo>
                          <a:cubicBezTo>
                            <a:pt x="51" y="2617"/>
                            <a:pt x="0" y="2668"/>
                            <a:pt x="0" y="2731"/>
                          </a:cubicBezTo>
                          <a:cubicBezTo>
                            <a:pt x="0" y="2794"/>
                            <a:pt x="51" y="2844"/>
                            <a:pt x="114" y="2844"/>
                          </a:cubicBezTo>
                          <a:lnTo>
                            <a:pt x="228" y="2844"/>
                          </a:lnTo>
                          <a:lnTo>
                            <a:pt x="228" y="3186"/>
                          </a:lnTo>
                          <a:lnTo>
                            <a:pt x="114" y="3186"/>
                          </a:lnTo>
                          <a:cubicBezTo>
                            <a:pt x="51" y="3186"/>
                            <a:pt x="0" y="3237"/>
                            <a:pt x="0" y="3300"/>
                          </a:cubicBezTo>
                          <a:cubicBezTo>
                            <a:pt x="0" y="3362"/>
                            <a:pt x="51" y="3413"/>
                            <a:pt x="114" y="3413"/>
                          </a:cubicBezTo>
                          <a:lnTo>
                            <a:pt x="228" y="3413"/>
                          </a:lnTo>
                          <a:lnTo>
                            <a:pt x="228" y="3755"/>
                          </a:lnTo>
                          <a:lnTo>
                            <a:pt x="114" y="3755"/>
                          </a:lnTo>
                          <a:cubicBezTo>
                            <a:pt x="51" y="3755"/>
                            <a:pt x="0" y="3806"/>
                            <a:pt x="0" y="3868"/>
                          </a:cubicBezTo>
                          <a:cubicBezTo>
                            <a:pt x="0" y="3931"/>
                            <a:pt x="51" y="3982"/>
                            <a:pt x="114" y="3982"/>
                          </a:cubicBezTo>
                          <a:lnTo>
                            <a:pt x="228" y="3982"/>
                          </a:lnTo>
                          <a:lnTo>
                            <a:pt x="228" y="4324"/>
                          </a:lnTo>
                          <a:lnTo>
                            <a:pt x="114" y="4324"/>
                          </a:lnTo>
                          <a:cubicBezTo>
                            <a:pt x="51" y="4324"/>
                            <a:pt x="0" y="4374"/>
                            <a:pt x="0" y="4437"/>
                          </a:cubicBezTo>
                          <a:cubicBezTo>
                            <a:pt x="0" y="4500"/>
                            <a:pt x="51" y="4551"/>
                            <a:pt x="114" y="4551"/>
                          </a:cubicBezTo>
                          <a:lnTo>
                            <a:pt x="228" y="4551"/>
                          </a:lnTo>
                          <a:lnTo>
                            <a:pt x="228" y="4892"/>
                          </a:lnTo>
                          <a:lnTo>
                            <a:pt x="114" y="4892"/>
                          </a:lnTo>
                          <a:cubicBezTo>
                            <a:pt x="51" y="4892"/>
                            <a:pt x="0" y="4943"/>
                            <a:pt x="0" y="5006"/>
                          </a:cubicBezTo>
                          <a:cubicBezTo>
                            <a:pt x="0" y="5069"/>
                            <a:pt x="51" y="5120"/>
                            <a:pt x="114" y="5120"/>
                          </a:cubicBezTo>
                          <a:lnTo>
                            <a:pt x="228" y="5120"/>
                          </a:lnTo>
                          <a:lnTo>
                            <a:pt x="228" y="5461"/>
                          </a:lnTo>
                          <a:lnTo>
                            <a:pt x="114" y="5461"/>
                          </a:lnTo>
                          <a:cubicBezTo>
                            <a:pt x="51" y="5461"/>
                            <a:pt x="0" y="5512"/>
                            <a:pt x="0" y="5575"/>
                          </a:cubicBezTo>
                          <a:cubicBezTo>
                            <a:pt x="0" y="5638"/>
                            <a:pt x="51" y="5689"/>
                            <a:pt x="114" y="5689"/>
                          </a:cubicBezTo>
                          <a:lnTo>
                            <a:pt x="228" y="5689"/>
                          </a:lnTo>
                          <a:lnTo>
                            <a:pt x="228" y="6030"/>
                          </a:lnTo>
                          <a:lnTo>
                            <a:pt x="114" y="6030"/>
                          </a:lnTo>
                          <a:cubicBezTo>
                            <a:pt x="51" y="6030"/>
                            <a:pt x="0" y="6081"/>
                            <a:pt x="0" y="6144"/>
                          </a:cubicBezTo>
                          <a:cubicBezTo>
                            <a:pt x="0" y="6207"/>
                            <a:pt x="51" y="6258"/>
                            <a:pt x="114" y="6258"/>
                          </a:cubicBezTo>
                          <a:lnTo>
                            <a:pt x="228" y="6258"/>
                          </a:lnTo>
                          <a:lnTo>
                            <a:pt x="228" y="6485"/>
                          </a:lnTo>
                          <a:cubicBezTo>
                            <a:pt x="228" y="6548"/>
                            <a:pt x="278" y="6599"/>
                            <a:pt x="341" y="6599"/>
                          </a:cubicBezTo>
                          <a:lnTo>
                            <a:pt x="683" y="6599"/>
                          </a:lnTo>
                          <a:lnTo>
                            <a:pt x="683" y="6713"/>
                          </a:lnTo>
                          <a:cubicBezTo>
                            <a:pt x="683" y="6776"/>
                            <a:pt x="734" y="6827"/>
                            <a:pt x="796" y="6827"/>
                          </a:cubicBezTo>
                          <a:cubicBezTo>
                            <a:pt x="859" y="6827"/>
                            <a:pt x="910" y="6776"/>
                            <a:pt x="910" y="6713"/>
                          </a:cubicBezTo>
                          <a:lnTo>
                            <a:pt x="910" y="6599"/>
                          </a:lnTo>
                          <a:lnTo>
                            <a:pt x="1252" y="6599"/>
                          </a:lnTo>
                          <a:lnTo>
                            <a:pt x="1252" y="6713"/>
                          </a:lnTo>
                          <a:cubicBezTo>
                            <a:pt x="1252" y="6776"/>
                            <a:pt x="1302" y="6827"/>
                            <a:pt x="1365" y="6827"/>
                          </a:cubicBezTo>
                          <a:cubicBezTo>
                            <a:pt x="1428" y="6827"/>
                            <a:pt x="1479" y="6776"/>
                            <a:pt x="1479" y="6713"/>
                          </a:cubicBezTo>
                          <a:lnTo>
                            <a:pt x="1479" y="6599"/>
                          </a:lnTo>
                          <a:lnTo>
                            <a:pt x="1820" y="6599"/>
                          </a:lnTo>
                          <a:lnTo>
                            <a:pt x="1820" y="6713"/>
                          </a:lnTo>
                          <a:cubicBezTo>
                            <a:pt x="1820" y="6776"/>
                            <a:pt x="1871" y="6827"/>
                            <a:pt x="1934" y="6827"/>
                          </a:cubicBezTo>
                          <a:cubicBezTo>
                            <a:pt x="1997" y="6827"/>
                            <a:pt x="2048" y="6776"/>
                            <a:pt x="2048" y="6713"/>
                          </a:cubicBezTo>
                          <a:lnTo>
                            <a:pt x="2048" y="6599"/>
                          </a:lnTo>
                          <a:lnTo>
                            <a:pt x="2389" y="6599"/>
                          </a:lnTo>
                          <a:lnTo>
                            <a:pt x="2389" y="6713"/>
                          </a:lnTo>
                          <a:cubicBezTo>
                            <a:pt x="2389" y="6776"/>
                            <a:pt x="2440" y="6827"/>
                            <a:pt x="2503" y="6827"/>
                          </a:cubicBezTo>
                          <a:cubicBezTo>
                            <a:pt x="2566" y="6827"/>
                            <a:pt x="2617" y="6776"/>
                            <a:pt x="2617" y="6713"/>
                          </a:cubicBezTo>
                          <a:lnTo>
                            <a:pt x="2617" y="6599"/>
                          </a:lnTo>
                          <a:lnTo>
                            <a:pt x="2958" y="6599"/>
                          </a:lnTo>
                          <a:lnTo>
                            <a:pt x="2958" y="6713"/>
                          </a:lnTo>
                          <a:cubicBezTo>
                            <a:pt x="2958" y="6776"/>
                            <a:pt x="3009" y="6827"/>
                            <a:pt x="3072" y="6827"/>
                          </a:cubicBezTo>
                          <a:cubicBezTo>
                            <a:pt x="3135" y="6827"/>
                            <a:pt x="3186" y="6776"/>
                            <a:pt x="3186" y="6713"/>
                          </a:cubicBezTo>
                          <a:lnTo>
                            <a:pt x="3186" y="6599"/>
                          </a:lnTo>
                          <a:lnTo>
                            <a:pt x="3527" y="6599"/>
                          </a:lnTo>
                          <a:lnTo>
                            <a:pt x="3527" y="6713"/>
                          </a:lnTo>
                          <a:cubicBezTo>
                            <a:pt x="3527" y="6776"/>
                            <a:pt x="3578" y="6827"/>
                            <a:pt x="3641" y="6827"/>
                          </a:cubicBezTo>
                          <a:cubicBezTo>
                            <a:pt x="3704" y="6827"/>
                            <a:pt x="3755" y="6776"/>
                            <a:pt x="3755" y="6713"/>
                          </a:cubicBezTo>
                          <a:lnTo>
                            <a:pt x="3755" y="6599"/>
                          </a:lnTo>
                          <a:lnTo>
                            <a:pt x="4096" y="6599"/>
                          </a:lnTo>
                          <a:lnTo>
                            <a:pt x="4096" y="6713"/>
                          </a:lnTo>
                          <a:cubicBezTo>
                            <a:pt x="4096" y="6776"/>
                            <a:pt x="4147" y="6827"/>
                            <a:pt x="4210" y="6827"/>
                          </a:cubicBezTo>
                          <a:cubicBezTo>
                            <a:pt x="4273" y="6827"/>
                            <a:pt x="4323" y="6776"/>
                            <a:pt x="4323" y="6713"/>
                          </a:cubicBezTo>
                          <a:lnTo>
                            <a:pt x="4323" y="6599"/>
                          </a:lnTo>
                          <a:lnTo>
                            <a:pt x="4665" y="6599"/>
                          </a:lnTo>
                          <a:lnTo>
                            <a:pt x="4665" y="6713"/>
                          </a:lnTo>
                          <a:cubicBezTo>
                            <a:pt x="4665" y="6776"/>
                            <a:pt x="4716" y="6827"/>
                            <a:pt x="4779" y="6827"/>
                          </a:cubicBezTo>
                          <a:cubicBezTo>
                            <a:pt x="4842" y="6827"/>
                            <a:pt x="4892" y="6776"/>
                            <a:pt x="4892" y="6713"/>
                          </a:cubicBezTo>
                          <a:lnTo>
                            <a:pt x="4892" y="6599"/>
                          </a:lnTo>
                          <a:lnTo>
                            <a:pt x="5234" y="6599"/>
                          </a:lnTo>
                          <a:lnTo>
                            <a:pt x="5234" y="6713"/>
                          </a:lnTo>
                          <a:cubicBezTo>
                            <a:pt x="5234" y="6776"/>
                            <a:pt x="5285" y="6827"/>
                            <a:pt x="5347" y="6827"/>
                          </a:cubicBezTo>
                          <a:cubicBezTo>
                            <a:pt x="5410" y="6827"/>
                            <a:pt x="5461" y="6776"/>
                            <a:pt x="5461" y="6713"/>
                          </a:cubicBezTo>
                          <a:lnTo>
                            <a:pt x="5461" y="6599"/>
                          </a:lnTo>
                          <a:lnTo>
                            <a:pt x="5803" y="6599"/>
                          </a:lnTo>
                          <a:lnTo>
                            <a:pt x="5803" y="6713"/>
                          </a:lnTo>
                          <a:cubicBezTo>
                            <a:pt x="5803" y="6776"/>
                            <a:pt x="5853" y="6827"/>
                            <a:pt x="5916" y="6827"/>
                          </a:cubicBezTo>
                          <a:cubicBezTo>
                            <a:pt x="5979" y="6827"/>
                            <a:pt x="6030" y="6776"/>
                            <a:pt x="6030" y="6713"/>
                          </a:cubicBezTo>
                          <a:lnTo>
                            <a:pt x="6030" y="6599"/>
                          </a:lnTo>
                          <a:lnTo>
                            <a:pt x="6371" y="6599"/>
                          </a:lnTo>
                          <a:lnTo>
                            <a:pt x="6371" y="6713"/>
                          </a:lnTo>
                          <a:cubicBezTo>
                            <a:pt x="6371" y="6776"/>
                            <a:pt x="6422" y="6827"/>
                            <a:pt x="6485" y="6827"/>
                          </a:cubicBezTo>
                          <a:cubicBezTo>
                            <a:pt x="6548" y="6827"/>
                            <a:pt x="6599" y="6776"/>
                            <a:pt x="6599" y="6713"/>
                          </a:cubicBezTo>
                          <a:lnTo>
                            <a:pt x="6599" y="6599"/>
                          </a:lnTo>
                          <a:lnTo>
                            <a:pt x="6713" y="6599"/>
                          </a:lnTo>
                          <a:cubicBezTo>
                            <a:pt x="6776" y="6599"/>
                            <a:pt x="6827" y="6548"/>
                            <a:pt x="6827" y="6485"/>
                          </a:cubicBezTo>
                          <a:cubicBezTo>
                            <a:pt x="6827" y="6422"/>
                            <a:pt x="6776" y="6372"/>
                            <a:pt x="6713" y="6372"/>
                          </a:cubicBezTo>
                          <a:lnTo>
                            <a:pt x="6599" y="6372"/>
                          </a:lnTo>
                          <a:lnTo>
                            <a:pt x="6599" y="6258"/>
                          </a:lnTo>
                          <a:cubicBezTo>
                            <a:pt x="6599" y="6195"/>
                            <a:pt x="6548" y="6144"/>
                            <a:pt x="6485" y="6144"/>
                          </a:cubicBezTo>
                          <a:cubicBezTo>
                            <a:pt x="6422" y="6144"/>
                            <a:pt x="6371" y="6195"/>
                            <a:pt x="6371" y="6258"/>
                          </a:cubicBezTo>
                          <a:lnTo>
                            <a:pt x="6371" y="6372"/>
                          </a:lnTo>
                          <a:lnTo>
                            <a:pt x="6030" y="6372"/>
                          </a:lnTo>
                          <a:lnTo>
                            <a:pt x="6030" y="6258"/>
                          </a:lnTo>
                          <a:cubicBezTo>
                            <a:pt x="6030" y="6195"/>
                            <a:pt x="5979" y="6144"/>
                            <a:pt x="5916" y="6144"/>
                          </a:cubicBezTo>
                          <a:cubicBezTo>
                            <a:pt x="5853" y="6144"/>
                            <a:pt x="5803" y="6195"/>
                            <a:pt x="5803" y="6258"/>
                          </a:cubicBezTo>
                          <a:lnTo>
                            <a:pt x="5803" y="6372"/>
                          </a:lnTo>
                          <a:lnTo>
                            <a:pt x="5461" y="6372"/>
                          </a:lnTo>
                          <a:lnTo>
                            <a:pt x="5461" y="6258"/>
                          </a:lnTo>
                          <a:cubicBezTo>
                            <a:pt x="5461" y="6195"/>
                            <a:pt x="5410" y="6144"/>
                            <a:pt x="5347" y="6144"/>
                          </a:cubicBezTo>
                          <a:cubicBezTo>
                            <a:pt x="5285" y="6144"/>
                            <a:pt x="5234" y="6195"/>
                            <a:pt x="5234" y="6258"/>
                          </a:cubicBezTo>
                          <a:lnTo>
                            <a:pt x="5234" y="6372"/>
                          </a:lnTo>
                          <a:lnTo>
                            <a:pt x="4892" y="6372"/>
                          </a:lnTo>
                          <a:lnTo>
                            <a:pt x="4892" y="6258"/>
                          </a:lnTo>
                          <a:cubicBezTo>
                            <a:pt x="4892" y="6195"/>
                            <a:pt x="4842" y="6144"/>
                            <a:pt x="4779" y="6144"/>
                          </a:cubicBezTo>
                          <a:cubicBezTo>
                            <a:pt x="4716" y="6144"/>
                            <a:pt x="4665" y="6195"/>
                            <a:pt x="4665" y="6258"/>
                          </a:cubicBezTo>
                          <a:lnTo>
                            <a:pt x="4665" y="6372"/>
                          </a:lnTo>
                          <a:lnTo>
                            <a:pt x="4323" y="6372"/>
                          </a:lnTo>
                          <a:lnTo>
                            <a:pt x="4323" y="6258"/>
                          </a:lnTo>
                          <a:cubicBezTo>
                            <a:pt x="4323" y="6195"/>
                            <a:pt x="4273" y="6144"/>
                            <a:pt x="4210" y="6144"/>
                          </a:cubicBezTo>
                          <a:cubicBezTo>
                            <a:pt x="4147" y="6144"/>
                            <a:pt x="4096" y="6195"/>
                            <a:pt x="4096" y="6258"/>
                          </a:cubicBezTo>
                          <a:lnTo>
                            <a:pt x="4096" y="6372"/>
                          </a:lnTo>
                          <a:lnTo>
                            <a:pt x="3755" y="6372"/>
                          </a:lnTo>
                          <a:lnTo>
                            <a:pt x="3755" y="6258"/>
                          </a:lnTo>
                          <a:cubicBezTo>
                            <a:pt x="3755" y="6195"/>
                            <a:pt x="3704" y="6144"/>
                            <a:pt x="3641" y="6144"/>
                          </a:cubicBezTo>
                          <a:cubicBezTo>
                            <a:pt x="3578" y="6144"/>
                            <a:pt x="3527" y="6195"/>
                            <a:pt x="3527" y="6258"/>
                          </a:cubicBezTo>
                          <a:lnTo>
                            <a:pt x="3527" y="6372"/>
                          </a:lnTo>
                          <a:lnTo>
                            <a:pt x="3186" y="6372"/>
                          </a:lnTo>
                          <a:lnTo>
                            <a:pt x="3186" y="6258"/>
                          </a:lnTo>
                          <a:cubicBezTo>
                            <a:pt x="3186" y="6195"/>
                            <a:pt x="3135" y="6144"/>
                            <a:pt x="3072" y="6144"/>
                          </a:cubicBezTo>
                          <a:cubicBezTo>
                            <a:pt x="3009" y="6144"/>
                            <a:pt x="2958" y="6195"/>
                            <a:pt x="2958" y="6258"/>
                          </a:cubicBezTo>
                          <a:lnTo>
                            <a:pt x="2958" y="6372"/>
                          </a:lnTo>
                          <a:lnTo>
                            <a:pt x="2617" y="6372"/>
                          </a:lnTo>
                          <a:lnTo>
                            <a:pt x="2617" y="6258"/>
                          </a:lnTo>
                          <a:cubicBezTo>
                            <a:pt x="2617" y="6195"/>
                            <a:pt x="2566" y="6144"/>
                            <a:pt x="2503" y="6144"/>
                          </a:cubicBezTo>
                          <a:cubicBezTo>
                            <a:pt x="2440" y="6144"/>
                            <a:pt x="2389" y="6195"/>
                            <a:pt x="2389" y="6258"/>
                          </a:cubicBezTo>
                          <a:lnTo>
                            <a:pt x="2389" y="6372"/>
                          </a:lnTo>
                          <a:lnTo>
                            <a:pt x="2048" y="6372"/>
                          </a:lnTo>
                          <a:lnTo>
                            <a:pt x="2048" y="6258"/>
                          </a:lnTo>
                          <a:cubicBezTo>
                            <a:pt x="2048" y="6195"/>
                            <a:pt x="1997" y="6144"/>
                            <a:pt x="1934" y="6144"/>
                          </a:cubicBezTo>
                          <a:cubicBezTo>
                            <a:pt x="1871" y="6144"/>
                            <a:pt x="1820" y="6195"/>
                            <a:pt x="1820" y="6258"/>
                          </a:cubicBezTo>
                          <a:lnTo>
                            <a:pt x="1820" y="6372"/>
                          </a:lnTo>
                          <a:lnTo>
                            <a:pt x="1479" y="6372"/>
                          </a:lnTo>
                          <a:lnTo>
                            <a:pt x="1479" y="6258"/>
                          </a:lnTo>
                          <a:cubicBezTo>
                            <a:pt x="1479" y="6195"/>
                            <a:pt x="1428" y="6144"/>
                            <a:pt x="1365" y="6144"/>
                          </a:cubicBezTo>
                          <a:cubicBezTo>
                            <a:pt x="1302" y="6144"/>
                            <a:pt x="1252" y="6195"/>
                            <a:pt x="1252" y="6258"/>
                          </a:cubicBezTo>
                          <a:lnTo>
                            <a:pt x="1252" y="6372"/>
                          </a:lnTo>
                          <a:lnTo>
                            <a:pt x="910" y="6372"/>
                          </a:lnTo>
                          <a:lnTo>
                            <a:pt x="910" y="6258"/>
                          </a:lnTo>
                          <a:cubicBezTo>
                            <a:pt x="910" y="6195"/>
                            <a:pt x="859" y="6144"/>
                            <a:pt x="796" y="6144"/>
                          </a:cubicBezTo>
                          <a:cubicBezTo>
                            <a:pt x="734" y="6144"/>
                            <a:pt x="683" y="6195"/>
                            <a:pt x="683" y="6258"/>
                          </a:cubicBezTo>
                          <a:lnTo>
                            <a:pt x="683" y="6372"/>
                          </a:lnTo>
                          <a:lnTo>
                            <a:pt x="455" y="6372"/>
                          </a:lnTo>
                          <a:lnTo>
                            <a:pt x="455" y="5234"/>
                          </a:lnTo>
                          <a:lnTo>
                            <a:pt x="1263" y="523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wrap="square" lIns="91440" tIns="45720" rIns="91440" bIns="45720" anchor="ctr" anchorCtr="0">
                      <a:normAutofit fontScale="62500" lnSpcReduction="20000"/>
                    </a:bodyPr>
                    <a:p>
                      <a:pPr algn="ctr"/>
                    </a:p>
                  </p:txBody>
                </p:sp>
              </p:grpSp>
              <p:grpSp>
                <p:nvGrpSpPr>
                  <p:cNvPr id="116" name="组合 8" descr="bf1f93df-a89b-460a-be18-198ca7e088cb"/>
                  <p:cNvGrpSpPr/>
                  <p:nvPr/>
                </p:nvGrpSpPr>
                <p:grpSpPr>
                  <a:xfrm>
                    <a:off x="673100" y="1620270"/>
                    <a:ext cx="3334562" cy="2326900"/>
                    <a:chOff x="673100" y="1620270"/>
                    <a:chExt cx="1635534" cy="2326900"/>
                  </a:xfrm>
                </p:grpSpPr>
                <p:sp>
                  <p:nvSpPr>
                    <p:cNvPr id="1048824" name="Text1" descr="a2edeaa7-983f-40a6-8624-129432a574fd"/>
                    <p:cNvSpPr txBox="1"/>
                    <p:nvPr/>
                  </p:nvSpPr>
                  <p:spPr>
                    <a:xfrm>
                      <a:off x="673100" y="2219434"/>
                      <a:ext cx="1635534" cy="1727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91440" tIns="45720" rIns="91440" bIns="45720" anchor="t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</a:pPr>
                      <a:r>
                        <a:rPr lang="en-US" sz="1200" b="0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重度中毒患者会陷入昏迷状态，对外界刺激没有反应，生命垂危。</a:t>
                      </a:r>
                      <a:endPara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048825" name="Bullet1" descr="70f52980-7c54-4079-bfe8-e3000234907b"/>
                    <p:cNvSpPr/>
                    <p:nvPr/>
                  </p:nvSpPr>
                  <p:spPr>
                    <a:xfrm>
                      <a:off x="673100" y="1620270"/>
                      <a:ext cx="1635534" cy="556889"/>
                    </a:xfrm>
                    <a:prstGeom prst="rect">
                      <a:avLst/>
                    </a:prstGeom>
                  </p:spPr>
                  <p:txBody>
                    <a:bodyPr wrap="square" lIns="91440" tIns="45720" rIns="91440" bIns="45720" anchor="b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800" b="1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昏迷</a:t>
                      </a:r>
                      <a:endPara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117" name="组合 30" descr="139fb4a3-f883-4bec-991f-0a9eedc30aaa"/>
                <p:cNvGrpSpPr/>
                <p:nvPr/>
              </p:nvGrpSpPr>
              <p:grpSpPr>
                <a:xfrm>
                  <a:off x="4428719" y="1771367"/>
                  <a:ext cx="3334562" cy="2729518"/>
                  <a:chOff x="4428719" y="1771367"/>
                  <a:chExt cx="3334562" cy="2729518"/>
                </a:xfrm>
              </p:grpSpPr>
              <p:grpSp>
                <p:nvGrpSpPr>
                  <p:cNvPr id="118" name="组合 5" descr="0e027b33-f691-422c-a557-57c41e682f4e"/>
                  <p:cNvGrpSpPr/>
                  <p:nvPr/>
                </p:nvGrpSpPr>
                <p:grpSpPr>
                  <a:xfrm>
                    <a:off x="5869291" y="1771367"/>
                    <a:ext cx="453418" cy="453418"/>
                    <a:chOff x="3053759" y="2371016"/>
                    <a:chExt cx="531791" cy="531791"/>
                  </a:xfrm>
                </p:grpSpPr>
                <p:sp>
                  <p:nvSpPr>
                    <p:cNvPr id="1048826" name="椭圆 23" descr="8f58ab19-73eb-45d6-aee0-fee941c714b6"/>
                    <p:cNvSpPr/>
                    <p:nvPr/>
                  </p:nvSpPr>
                  <p:spPr>
                    <a:xfrm>
                      <a:off x="3053759" y="2371016"/>
                      <a:ext cx="531791" cy="531791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 anchorCtr="0">
                      <a:normAutofit fontScale="92500" lnSpcReduction="20000"/>
                    </a:bodyPr>
                    <a:p>
                      <a:pPr algn="ctr"/>
                    </a:p>
                  </p:txBody>
                </p:sp>
                <p:sp>
                  <p:nvSpPr>
                    <p:cNvPr id="1048827" name="Icon2" descr="57edc870-5b01-41bd-aff0-4ce61bf4b8d7"/>
                    <p:cNvSpPr/>
                    <p:nvPr/>
                  </p:nvSpPr>
                  <p:spPr bwMode="auto">
                    <a:xfrm>
                      <a:off x="3172435" y="2495112"/>
                      <a:ext cx="294438" cy="283598"/>
                    </a:xfrm>
                    <a:custGeom>
                      <a:avLst/>
                      <a:gdLst>
                        <a:gd name="T0" fmla="*/ 4096 w 6827"/>
                        <a:gd name="T1" fmla="*/ 4551 h 6827"/>
                        <a:gd name="T2" fmla="*/ 6258 w 6827"/>
                        <a:gd name="T3" fmla="*/ 4096 h 6827"/>
                        <a:gd name="T4" fmla="*/ 2348 w 6827"/>
                        <a:gd name="T5" fmla="*/ 4911 h 6827"/>
                        <a:gd name="T6" fmla="*/ 569 w 6827"/>
                        <a:gd name="T7" fmla="*/ 4551 h 6827"/>
                        <a:gd name="T8" fmla="*/ 569 w 6827"/>
                        <a:gd name="T9" fmla="*/ 3982 h 6827"/>
                        <a:gd name="T10" fmla="*/ 1707 w 6827"/>
                        <a:gd name="T11" fmla="*/ 2503 h 6827"/>
                        <a:gd name="T12" fmla="*/ 3868 w 6827"/>
                        <a:gd name="T13" fmla="*/ 2731 h 6827"/>
                        <a:gd name="T14" fmla="*/ 5827 w 6827"/>
                        <a:gd name="T15" fmla="*/ 2004 h 6827"/>
                        <a:gd name="T16" fmla="*/ 6258 w 6827"/>
                        <a:gd name="T17" fmla="*/ 1820 h 6827"/>
                        <a:gd name="T18" fmla="*/ 4779 w 6827"/>
                        <a:gd name="T19" fmla="*/ 0 h 6827"/>
                        <a:gd name="T20" fmla="*/ 2854 w 6827"/>
                        <a:gd name="T21" fmla="*/ 2381 h 6827"/>
                        <a:gd name="T22" fmla="*/ 1239 w 6827"/>
                        <a:gd name="T23" fmla="*/ 2257 h 6827"/>
                        <a:gd name="T24" fmla="*/ 569 w 6827"/>
                        <a:gd name="T25" fmla="*/ 2844 h 6827"/>
                        <a:gd name="T26" fmla="*/ 569 w 6827"/>
                        <a:gd name="T27" fmla="*/ 2276 h 6827"/>
                        <a:gd name="T28" fmla="*/ 569 w 6827"/>
                        <a:gd name="T29" fmla="*/ 1707 h 6827"/>
                        <a:gd name="T30" fmla="*/ 569 w 6827"/>
                        <a:gd name="T31" fmla="*/ 1138 h 6827"/>
                        <a:gd name="T32" fmla="*/ 569 w 6827"/>
                        <a:gd name="T33" fmla="*/ 569 h 6827"/>
                        <a:gd name="T34" fmla="*/ 341 w 6827"/>
                        <a:gd name="T35" fmla="*/ 0 h 6827"/>
                        <a:gd name="T36" fmla="*/ 114 w 6827"/>
                        <a:gd name="T37" fmla="*/ 569 h 6827"/>
                        <a:gd name="T38" fmla="*/ 114 w 6827"/>
                        <a:gd name="T39" fmla="*/ 1138 h 6827"/>
                        <a:gd name="T40" fmla="*/ 114 w 6827"/>
                        <a:gd name="T41" fmla="*/ 1707 h 6827"/>
                        <a:gd name="T42" fmla="*/ 114 w 6827"/>
                        <a:gd name="T43" fmla="*/ 2276 h 6827"/>
                        <a:gd name="T44" fmla="*/ 114 w 6827"/>
                        <a:gd name="T45" fmla="*/ 2844 h 6827"/>
                        <a:gd name="T46" fmla="*/ 114 w 6827"/>
                        <a:gd name="T47" fmla="*/ 3413 h 6827"/>
                        <a:gd name="T48" fmla="*/ 114 w 6827"/>
                        <a:gd name="T49" fmla="*/ 3982 h 6827"/>
                        <a:gd name="T50" fmla="*/ 114 w 6827"/>
                        <a:gd name="T51" fmla="*/ 4551 h 6827"/>
                        <a:gd name="T52" fmla="*/ 114 w 6827"/>
                        <a:gd name="T53" fmla="*/ 5120 h 6827"/>
                        <a:gd name="T54" fmla="*/ 114 w 6827"/>
                        <a:gd name="T55" fmla="*/ 5689 h 6827"/>
                        <a:gd name="T56" fmla="*/ 114 w 6827"/>
                        <a:gd name="T57" fmla="*/ 6258 h 6827"/>
                        <a:gd name="T58" fmla="*/ 683 w 6827"/>
                        <a:gd name="T59" fmla="*/ 6713 h 6827"/>
                        <a:gd name="T60" fmla="*/ 1252 w 6827"/>
                        <a:gd name="T61" fmla="*/ 6713 h 6827"/>
                        <a:gd name="T62" fmla="*/ 1820 w 6827"/>
                        <a:gd name="T63" fmla="*/ 6713 h 6827"/>
                        <a:gd name="T64" fmla="*/ 2389 w 6827"/>
                        <a:gd name="T65" fmla="*/ 6713 h 6827"/>
                        <a:gd name="T66" fmla="*/ 2958 w 6827"/>
                        <a:gd name="T67" fmla="*/ 6713 h 6827"/>
                        <a:gd name="T68" fmla="*/ 3527 w 6827"/>
                        <a:gd name="T69" fmla="*/ 6713 h 6827"/>
                        <a:gd name="T70" fmla="*/ 4096 w 6827"/>
                        <a:gd name="T71" fmla="*/ 6713 h 6827"/>
                        <a:gd name="T72" fmla="*/ 4665 w 6827"/>
                        <a:gd name="T73" fmla="*/ 6713 h 6827"/>
                        <a:gd name="T74" fmla="*/ 5234 w 6827"/>
                        <a:gd name="T75" fmla="*/ 6713 h 6827"/>
                        <a:gd name="T76" fmla="*/ 5803 w 6827"/>
                        <a:gd name="T77" fmla="*/ 6713 h 6827"/>
                        <a:gd name="T78" fmla="*/ 6371 w 6827"/>
                        <a:gd name="T79" fmla="*/ 6713 h 6827"/>
                        <a:gd name="T80" fmla="*/ 6827 w 6827"/>
                        <a:gd name="T81" fmla="*/ 6485 h 6827"/>
                        <a:gd name="T82" fmla="*/ 6371 w 6827"/>
                        <a:gd name="T83" fmla="*/ 6258 h 6827"/>
                        <a:gd name="T84" fmla="*/ 5803 w 6827"/>
                        <a:gd name="T85" fmla="*/ 6258 h 6827"/>
                        <a:gd name="T86" fmla="*/ 5234 w 6827"/>
                        <a:gd name="T87" fmla="*/ 6258 h 6827"/>
                        <a:gd name="T88" fmla="*/ 4665 w 6827"/>
                        <a:gd name="T89" fmla="*/ 6258 h 6827"/>
                        <a:gd name="T90" fmla="*/ 4096 w 6827"/>
                        <a:gd name="T91" fmla="*/ 6258 h 6827"/>
                        <a:gd name="T92" fmla="*/ 3527 w 6827"/>
                        <a:gd name="T93" fmla="*/ 6258 h 6827"/>
                        <a:gd name="T94" fmla="*/ 2958 w 6827"/>
                        <a:gd name="T95" fmla="*/ 6258 h 6827"/>
                        <a:gd name="T96" fmla="*/ 2389 w 6827"/>
                        <a:gd name="T97" fmla="*/ 6258 h 6827"/>
                        <a:gd name="T98" fmla="*/ 1820 w 6827"/>
                        <a:gd name="T99" fmla="*/ 6258 h 6827"/>
                        <a:gd name="T100" fmla="*/ 1252 w 6827"/>
                        <a:gd name="T101" fmla="*/ 6258 h 6827"/>
                        <a:gd name="T102" fmla="*/ 683 w 6827"/>
                        <a:gd name="T103" fmla="*/ 6258 h 68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6827" h="6827">
                          <a:moveTo>
                            <a:pt x="1263" y="5234"/>
                          </a:moveTo>
                          <a:cubicBezTo>
                            <a:pt x="1316" y="5493"/>
                            <a:pt x="1546" y="5689"/>
                            <a:pt x="1820" y="5689"/>
                          </a:cubicBezTo>
                          <a:cubicBezTo>
                            <a:pt x="2114" y="5689"/>
                            <a:pt x="2354" y="5464"/>
                            <a:pt x="2383" y="5178"/>
                          </a:cubicBezTo>
                          <a:lnTo>
                            <a:pt x="3568" y="4191"/>
                          </a:lnTo>
                          <a:cubicBezTo>
                            <a:pt x="3652" y="4401"/>
                            <a:pt x="3856" y="4551"/>
                            <a:pt x="4096" y="4551"/>
                          </a:cubicBezTo>
                          <a:cubicBezTo>
                            <a:pt x="4348" y="4551"/>
                            <a:pt x="4560" y="4385"/>
                            <a:pt x="4635" y="4157"/>
                          </a:cubicBezTo>
                          <a:lnTo>
                            <a:pt x="5696" y="4736"/>
                          </a:lnTo>
                          <a:cubicBezTo>
                            <a:pt x="5732" y="5016"/>
                            <a:pt x="5969" y="5234"/>
                            <a:pt x="6258" y="5234"/>
                          </a:cubicBezTo>
                          <a:cubicBezTo>
                            <a:pt x="6571" y="5234"/>
                            <a:pt x="6827" y="4979"/>
                            <a:pt x="6827" y="4665"/>
                          </a:cubicBezTo>
                          <a:cubicBezTo>
                            <a:pt x="6827" y="4351"/>
                            <a:pt x="6571" y="4096"/>
                            <a:pt x="6258" y="4096"/>
                          </a:cubicBezTo>
                          <a:cubicBezTo>
                            <a:pt x="6006" y="4096"/>
                            <a:pt x="5794" y="4262"/>
                            <a:pt x="5719" y="4490"/>
                          </a:cubicBezTo>
                          <a:lnTo>
                            <a:pt x="4658" y="3911"/>
                          </a:lnTo>
                          <a:cubicBezTo>
                            <a:pt x="4622" y="3631"/>
                            <a:pt x="4385" y="3413"/>
                            <a:pt x="4096" y="3413"/>
                          </a:cubicBezTo>
                          <a:cubicBezTo>
                            <a:pt x="3802" y="3413"/>
                            <a:pt x="3563" y="3638"/>
                            <a:pt x="3533" y="3924"/>
                          </a:cubicBezTo>
                          <a:lnTo>
                            <a:pt x="2348" y="4911"/>
                          </a:lnTo>
                          <a:cubicBezTo>
                            <a:pt x="2265" y="4701"/>
                            <a:pt x="2060" y="4551"/>
                            <a:pt x="1820" y="4551"/>
                          </a:cubicBezTo>
                          <a:cubicBezTo>
                            <a:pt x="1546" y="4551"/>
                            <a:pt x="1316" y="4747"/>
                            <a:pt x="1263" y="5006"/>
                          </a:cubicBezTo>
                          <a:lnTo>
                            <a:pt x="455" y="5006"/>
                          </a:lnTo>
                          <a:lnTo>
                            <a:pt x="455" y="4551"/>
                          </a:lnTo>
                          <a:lnTo>
                            <a:pt x="569" y="4551"/>
                          </a:lnTo>
                          <a:cubicBezTo>
                            <a:pt x="632" y="4551"/>
                            <a:pt x="683" y="4500"/>
                            <a:pt x="683" y="4437"/>
                          </a:cubicBezTo>
                          <a:cubicBezTo>
                            <a:pt x="683" y="4374"/>
                            <a:pt x="632" y="4324"/>
                            <a:pt x="569" y="4324"/>
                          </a:cubicBezTo>
                          <a:lnTo>
                            <a:pt x="455" y="4324"/>
                          </a:lnTo>
                          <a:lnTo>
                            <a:pt x="455" y="3982"/>
                          </a:lnTo>
                          <a:lnTo>
                            <a:pt x="569" y="3982"/>
                          </a:lnTo>
                          <a:cubicBezTo>
                            <a:pt x="632" y="3982"/>
                            <a:pt x="683" y="3931"/>
                            <a:pt x="683" y="3868"/>
                          </a:cubicBezTo>
                          <a:cubicBezTo>
                            <a:pt x="683" y="3806"/>
                            <a:pt x="632" y="3755"/>
                            <a:pt x="569" y="3755"/>
                          </a:cubicBezTo>
                          <a:lnTo>
                            <a:pt x="480" y="3755"/>
                          </a:lnTo>
                          <a:lnTo>
                            <a:pt x="1407" y="2416"/>
                          </a:lnTo>
                          <a:cubicBezTo>
                            <a:pt x="1494" y="2470"/>
                            <a:pt x="1596" y="2503"/>
                            <a:pt x="1707" y="2503"/>
                          </a:cubicBezTo>
                          <a:cubicBezTo>
                            <a:pt x="1888" y="2503"/>
                            <a:pt x="2048" y="2416"/>
                            <a:pt x="2152" y="2284"/>
                          </a:cubicBezTo>
                          <a:lnTo>
                            <a:pt x="2752" y="2584"/>
                          </a:lnTo>
                          <a:cubicBezTo>
                            <a:pt x="2740" y="2631"/>
                            <a:pt x="2731" y="2680"/>
                            <a:pt x="2731" y="2731"/>
                          </a:cubicBezTo>
                          <a:cubicBezTo>
                            <a:pt x="2731" y="3044"/>
                            <a:pt x="2986" y="3300"/>
                            <a:pt x="3300" y="3300"/>
                          </a:cubicBezTo>
                          <a:cubicBezTo>
                            <a:pt x="3613" y="3300"/>
                            <a:pt x="3868" y="3044"/>
                            <a:pt x="3868" y="2731"/>
                          </a:cubicBezTo>
                          <a:cubicBezTo>
                            <a:pt x="3868" y="2608"/>
                            <a:pt x="3829" y="2496"/>
                            <a:pt x="3763" y="2403"/>
                          </a:cubicBezTo>
                          <a:lnTo>
                            <a:pt x="4488" y="1055"/>
                          </a:lnTo>
                          <a:cubicBezTo>
                            <a:pt x="4574" y="1107"/>
                            <a:pt x="4672" y="1138"/>
                            <a:pt x="4779" y="1138"/>
                          </a:cubicBezTo>
                          <a:cubicBezTo>
                            <a:pt x="4891" y="1138"/>
                            <a:pt x="4995" y="1104"/>
                            <a:pt x="5083" y="1048"/>
                          </a:cubicBezTo>
                          <a:lnTo>
                            <a:pt x="5827" y="2004"/>
                          </a:lnTo>
                          <a:cubicBezTo>
                            <a:pt x="5829" y="2007"/>
                            <a:pt x="5833" y="2009"/>
                            <a:pt x="5836" y="2011"/>
                          </a:cubicBezTo>
                          <a:cubicBezTo>
                            <a:pt x="5745" y="2112"/>
                            <a:pt x="5689" y="2244"/>
                            <a:pt x="5689" y="2389"/>
                          </a:cubicBezTo>
                          <a:cubicBezTo>
                            <a:pt x="5689" y="2703"/>
                            <a:pt x="5944" y="2958"/>
                            <a:pt x="6258" y="2958"/>
                          </a:cubicBezTo>
                          <a:cubicBezTo>
                            <a:pt x="6571" y="2958"/>
                            <a:pt x="6827" y="2703"/>
                            <a:pt x="6827" y="2389"/>
                          </a:cubicBezTo>
                          <a:cubicBezTo>
                            <a:pt x="6827" y="2076"/>
                            <a:pt x="6571" y="1820"/>
                            <a:pt x="6258" y="1820"/>
                          </a:cubicBezTo>
                          <a:cubicBezTo>
                            <a:pt x="6170" y="1820"/>
                            <a:pt x="6087" y="1842"/>
                            <a:pt x="6013" y="1878"/>
                          </a:cubicBezTo>
                          <a:cubicBezTo>
                            <a:pt x="6010" y="1874"/>
                            <a:pt x="6010" y="1869"/>
                            <a:pt x="6006" y="1864"/>
                          </a:cubicBezTo>
                          <a:lnTo>
                            <a:pt x="5248" y="890"/>
                          </a:lnTo>
                          <a:cubicBezTo>
                            <a:pt x="5311" y="798"/>
                            <a:pt x="5348" y="688"/>
                            <a:pt x="5348" y="569"/>
                          </a:cubicBezTo>
                          <a:cubicBezTo>
                            <a:pt x="5348" y="255"/>
                            <a:pt x="5092" y="0"/>
                            <a:pt x="4779" y="0"/>
                          </a:cubicBezTo>
                          <a:cubicBezTo>
                            <a:pt x="4465" y="0"/>
                            <a:pt x="4210" y="255"/>
                            <a:pt x="4210" y="569"/>
                          </a:cubicBezTo>
                          <a:cubicBezTo>
                            <a:pt x="4210" y="691"/>
                            <a:pt x="4249" y="804"/>
                            <a:pt x="4315" y="897"/>
                          </a:cubicBezTo>
                          <a:lnTo>
                            <a:pt x="3590" y="2244"/>
                          </a:lnTo>
                          <a:cubicBezTo>
                            <a:pt x="3505" y="2193"/>
                            <a:pt x="3406" y="2162"/>
                            <a:pt x="3300" y="2162"/>
                          </a:cubicBezTo>
                          <a:cubicBezTo>
                            <a:pt x="3118" y="2162"/>
                            <a:pt x="2959" y="2248"/>
                            <a:pt x="2854" y="2381"/>
                          </a:cubicBezTo>
                          <a:lnTo>
                            <a:pt x="2254" y="2081"/>
                          </a:lnTo>
                          <a:cubicBezTo>
                            <a:pt x="2267" y="2034"/>
                            <a:pt x="2276" y="1985"/>
                            <a:pt x="2276" y="1934"/>
                          </a:cubicBezTo>
                          <a:cubicBezTo>
                            <a:pt x="2276" y="1621"/>
                            <a:pt x="2020" y="1365"/>
                            <a:pt x="1707" y="1365"/>
                          </a:cubicBezTo>
                          <a:cubicBezTo>
                            <a:pt x="1393" y="1365"/>
                            <a:pt x="1138" y="1621"/>
                            <a:pt x="1138" y="1934"/>
                          </a:cubicBezTo>
                          <a:cubicBezTo>
                            <a:pt x="1138" y="2054"/>
                            <a:pt x="1176" y="2166"/>
                            <a:pt x="1239" y="2257"/>
                          </a:cubicBezTo>
                          <a:lnTo>
                            <a:pt x="593" y="3191"/>
                          </a:lnTo>
                          <a:cubicBezTo>
                            <a:pt x="585" y="3189"/>
                            <a:pt x="578" y="3186"/>
                            <a:pt x="569" y="3186"/>
                          </a:cubicBezTo>
                          <a:lnTo>
                            <a:pt x="455" y="3186"/>
                          </a:lnTo>
                          <a:lnTo>
                            <a:pt x="455" y="2844"/>
                          </a:lnTo>
                          <a:lnTo>
                            <a:pt x="569" y="2844"/>
                          </a:lnTo>
                          <a:cubicBezTo>
                            <a:pt x="632" y="2844"/>
                            <a:pt x="683" y="2794"/>
                            <a:pt x="683" y="2731"/>
                          </a:cubicBezTo>
                          <a:cubicBezTo>
                            <a:pt x="683" y="2668"/>
                            <a:pt x="632" y="2617"/>
                            <a:pt x="569" y="2617"/>
                          </a:cubicBezTo>
                          <a:lnTo>
                            <a:pt x="455" y="2617"/>
                          </a:lnTo>
                          <a:lnTo>
                            <a:pt x="455" y="2276"/>
                          </a:lnTo>
                          <a:lnTo>
                            <a:pt x="569" y="2276"/>
                          </a:lnTo>
                          <a:cubicBezTo>
                            <a:pt x="632" y="2276"/>
                            <a:pt x="683" y="2225"/>
                            <a:pt x="683" y="2162"/>
                          </a:cubicBezTo>
                          <a:cubicBezTo>
                            <a:pt x="683" y="2099"/>
                            <a:pt x="632" y="2048"/>
                            <a:pt x="569" y="2048"/>
                          </a:cubicBezTo>
                          <a:lnTo>
                            <a:pt x="455" y="2048"/>
                          </a:lnTo>
                          <a:lnTo>
                            <a:pt x="455" y="1707"/>
                          </a:lnTo>
                          <a:lnTo>
                            <a:pt x="569" y="1707"/>
                          </a:lnTo>
                          <a:cubicBezTo>
                            <a:pt x="632" y="1707"/>
                            <a:pt x="683" y="1656"/>
                            <a:pt x="683" y="1593"/>
                          </a:cubicBezTo>
                          <a:cubicBezTo>
                            <a:pt x="683" y="1530"/>
                            <a:pt x="632" y="1479"/>
                            <a:pt x="569" y="1479"/>
                          </a:cubicBezTo>
                          <a:lnTo>
                            <a:pt x="455" y="1479"/>
                          </a:lnTo>
                          <a:lnTo>
                            <a:pt x="455" y="1138"/>
                          </a:lnTo>
                          <a:lnTo>
                            <a:pt x="569" y="1138"/>
                          </a:lnTo>
                          <a:cubicBezTo>
                            <a:pt x="632" y="1138"/>
                            <a:pt x="683" y="1087"/>
                            <a:pt x="683" y="1024"/>
                          </a:cubicBezTo>
                          <a:cubicBezTo>
                            <a:pt x="683" y="961"/>
                            <a:pt x="632" y="910"/>
                            <a:pt x="569" y="910"/>
                          </a:cubicBezTo>
                          <a:lnTo>
                            <a:pt x="455" y="910"/>
                          </a:lnTo>
                          <a:lnTo>
                            <a:pt x="455" y="569"/>
                          </a:lnTo>
                          <a:lnTo>
                            <a:pt x="569" y="569"/>
                          </a:lnTo>
                          <a:cubicBezTo>
                            <a:pt x="632" y="569"/>
                            <a:pt x="683" y="518"/>
                            <a:pt x="683" y="455"/>
                          </a:cubicBezTo>
                          <a:cubicBezTo>
                            <a:pt x="683" y="392"/>
                            <a:pt x="632" y="341"/>
                            <a:pt x="569" y="341"/>
                          </a:cubicBezTo>
                          <a:lnTo>
                            <a:pt x="455" y="341"/>
                          </a:lnTo>
                          <a:lnTo>
                            <a:pt x="455" y="114"/>
                          </a:lnTo>
                          <a:cubicBezTo>
                            <a:pt x="455" y="51"/>
                            <a:pt x="404" y="0"/>
                            <a:pt x="341" y="0"/>
                          </a:cubicBezTo>
                          <a:cubicBezTo>
                            <a:pt x="278" y="0"/>
                            <a:pt x="228" y="51"/>
                            <a:pt x="228" y="114"/>
                          </a:cubicBezTo>
                          <a:lnTo>
                            <a:pt x="228" y="341"/>
                          </a:lnTo>
                          <a:lnTo>
                            <a:pt x="114" y="341"/>
                          </a:lnTo>
                          <a:cubicBezTo>
                            <a:pt x="51" y="341"/>
                            <a:pt x="0" y="392"/>
                            <a:pt x="0" y="455"/>
                          </a:cubicBezTo>
                          <a:cubicBezTo>
                            <a:pt x="0" y="518"/>
                            <a:pt x="51" y="569"/>
                            <a:pt x="114" y="569"/>
                          </a:cubicBezTo>
                          <a:lnTo>
                            <a:pt x="228" y="569"/>
                          </a:lnTo>
                          <a:lnTo>
                            <a:pt x="228" y="910"/>
                          </a:lnTo>
                          <a:lnTo>
                            <a:pt x="114" y="910"/>
                          </a:lnTo>
                          <a:cubicBezTo>
                            <a:pt x="51" y="910"/>
                            <a:pt x="0" y="961"/>
                            <a:pt x="0" y="1024"/>
                          </a:cubicBezTo>
                          <a:cubicBezTo>
                            <a:pt x="0" y="1087"/>
                            <a:pt x="51" y="1138"/>
                            <a:pt x="114" y="1138"/>
                          </a:cubicBezTo>
                          <a:lnTo>
                            <a:pt x="228" y="1138"/>
                          </a:lnTo>
                          <a:lnTo>
                            <a:pt x="228" y="1479"/>
                          </a:lnTo>
                          <a:lnTo>
                            <a:pt x="114" y="1479"/>
                          </a:lnTo>
                          <a:cubicBezTo>
                            <a:pt x="51" y="1479"/>
                            <a:pt x="0" y="1530"/>
                            <a:pt x="0" y="1593"/>
                          </a:cubicBezTo>
                          <a:cubicBezTo>
                            <a:pt x="0" y="1656"/>
                            <a:pt x="51" y="1707"/>
                            <a:pt x="114" y="1707"/>
                          </a:cubicBezTo>
                          <a:lnTo>
                            <a:pt x="228" y="1707"/>
                          </a:lnTo>
                          <a:lnTo>
                            <a:pt x="228" y="2048"/>
                          </a:lnTo>
                          <a:lnTo>
                            <a:pt x="114" y="2048"/>
                          </a:lnTo>
                          <a:cubicBezTo>
                            <a:pt x="51" y="2048"/>
                            <a:pt x="0" y="2099"/>
                            <a:pt x="0" y="2162"/>
                          </a:cubicBezTo>
                          <a:cubicBezTo>
                            <a:pt x="0" y="2225"/>
                            <a:pt x="51" y="2276"/>
                            <a:pt x="114" y="2276"/>
                          </a:cubicBezTo>
                          <a:lnTo>
                            <a:pt x="228" y="2276"/>
                          </a:lnTo>
                          <a:lnTo>
                            <a:pt x="228" y="2617"/>
                          </a:lnTo>
                          <a:lnTo>
                            <a:pt x="114" y="2617"/>
                          </a:lnTo>
                          <a:cubicBezTo>
                            <a:pt x="51" y="2617"/>
                            <a:pt x="0" y="2668"/>
                            <a:pt x="0" y="2731"/>
                          </a:cubicBezTo>
                          <a:cubicBezTo>
                            <a:pt x="0" y="2794"/>
                            <a:pt x="51" y="2844"/>
                            <a:pt x="114" y="2844"/>
                          </a:cubicBezTo>
                          <a:lnTo>
                            <a:pt x="228" y="2844"/>
                          </a:lnTo>
                          <a:lnTo>
                            <a:pt x="228" y="3186"/>
                          </a:lnTo>
                          <a:lnTo>
                            <a:pt x="114" y="3186"/>
                          </a:lnTo>
                          <a:cubicBezTo>
                            <a:pt x="51" y="3186"/>
                            <a:pt x="0" y="3237"/>
                            <a:pt x="0" y="3300"/>
                          </a:cubicBezTo>
                          <a:cubicBezTo>
                            <a:pt x="0" y="3362"/>
                            <a:pt x="51" y="3413"/>
                            <a:pt x="114" y="3413"/>
                          </a:cubicBezTo>
                          <a:lnTo>
                            <a:pt x="228" y="3413"/>
                          </a:lnTo>
                          <a:lnTo>
                            <a:pt x="228" y="3755"/>
                          </a:lnTo>
                          <a:lnTo>
                            <a:pt x="114" y="3755"/>
                          </a:lnTo>
                          <a:cubicBezTo>
                            <a:pt x="51" y="3755"/>
                            <a:pt x="0" y="3806"/>
                            <a:pt x="0" y="3868"/>
                          </a:cubicBezTo>
                          <a:cubicBezTo>
                            <a:pt x="0" y="3931"/>
                            <a:pt x="51" y="3982"/>
                            <a:pt x="114" y="3982"/>
                          </a:cubicBezTo>
                          <a:lnTo>
                            <a:pt x="228" y="3982"/>
                          </a:lnTo>
                          <a:lnTo>
                            <a:pt x="228" y="4324"/>
                          </a:lnTo>
                          <a:lnTo>
                            <a:pt x="114" y="4324"/>
                          </a:lnTo>
                          <a:cubicBezTo>
                            <a:pt x="51" y="4324"/>
                            <a:pt x="0" y="4374"/>
                            <a:pt x="0" y="4437"/>
                          </a:cubicBezTo>
                          <a:cubicBezTo>
                            <a:pt x="0" y="4500"/>
                            <a:pt x="51" y="4551"/>
                            <a:pt x="114" y="4551"/>
                          </a:cubicBezTo>
                          <a:lnTo>
                            <a:pt x="228" y="4551"/>
                          </a:lnTo>
                          <a:lnTo>
                            <a:pt x="228" y="4892"/>
                          </a:lnTo>
                          <a:lnTo>
                            <a:pt x="114" y="4892"/>
                          </a:lnTo>
                          <a:cubicBezTo>
                            <a:pt x="51" y="4892"/>
                            <a:pt x="0" y="4943"/>
                            <a:pt x="0" y="5006"/>
                          </a:cubicBezTo>
                          <a:cubicBezTo>
                            <a:pt x="0" y="5069"/>
                            <a:pt x="51" y="5120"/>
                            <a:pt x="114" y="5120"/>
                          </a:cubicBezTo>
                          <a:lnTo>
                            <a:pt x="228" y="5120"/>
                          </a:lnTo>
                          <a:lnTo>
                            <a:pt x="228" y="5461"/>
                          </a:lnTo>
                          <a:lnTo>
                            <a:pt x="114" y="5461"/>
                          </a:lnTo>
                          <a:cubicBezTo>
                            <a:pt x="51" y="5461"/>
                            <a:pt x="0" y="5512"/>
                            <a:pt x="0" y="5575"/>
                          </a:cubicBezTo>
                          <a:cubicBezTo>
                            <a:pt x="0" y="5638"/>
                            <a:pt x="51" y="5689"/>
                            <a:pt x="114" y="5689"/>
                          </a:cubicBezTo>
                          <a:lnTo>
                            <a:pt x="228" y="5689"/>
                          </a:lnTo>
                          <a:lnTo>
                            <a:pt x="228" y="6030"/>
                          </a:lnTo>
                          <a:lnTo>
                            <a:pt x="114" y="6030"/>
                          </a:lnTo>
                          <a:cubicBezTo>
                            <a:pt x="51" y="6030"/>
                            <a:pt x="0" y="6081"/>
                            <a:pt x="0" y="6144"/>
                          </a:cubicBezTo>
                          <a:cubicBezTo>
                            <a:pt x="0" y="6207"/>
                            <a:pt x="51" y="6258"/>
                            <a:pt x="114" y="6258"/>
                          </a:cubicBezTo>
                          <a:lnTo>
                            <a:pt x="228" y="6258"/>
                          </a:lnTo>
                          <a:lnTo>
                            <a:pt x="228" y="6485"/>
                          </a:lnTo>
                          <a:cubicBezTo>
                            <a:pt x="228" y="6548"/>
                            <a:pt x="278" y="6599"/>
                            <a:pt x="341" y="6599"/>
                          </a:cubicBezTo>
                          <a:lnTo>
                            <a:pt x="683" y="6599"/>
                          </a:lnTo>
                          <a:lnTo>
                            <a:pt x="683" y="6713"/>
                          </a:lnTo>
                          <a:cubicBezTo>
                            <a:pt x="683" y="6776"/>
                            <a:pt x="734" y="6827"/>
                            <a:pt x="796" y="6827"/>
                          </a:cubicBezTo>
                          <a:cubicBezTo>
                            <a:pt x="859" y="6827"/>
                            <a:pt x="910" y="6776"/>
                            <a:pt x="910" y="6713"/>
                          </a:cubicBezTo>
                          <a:lnTo>
                            <a:pt x="910" y="6599"/>
                          </a:lnTo>
                          <a:lnTo>
                            <a:pt x="1252" y="6599"/>
                          </a:lnTo>
                          <a:lnTo>
                            <a:pt x="1252" y="6713"/>
                          </a:lnTo>
                          <a:cubicBezTo>
                            <a:pt x="1252" y="6776"/>
                            <a:pt x="1302" y="6827"/>
                            <a:pt x="1365" y="6827"/>
                          </a:cubicBezTo>
                          <a:cubicBezTo>
                            <a:pt x="1428" y="6827"/>
                            <a:pt x="1479" y="6776"/>
                            <a:pt x="1479" y="6713"/>
                          </a:cubicBezTo>
                          <a:lnTo>
                            <a:pt x="1479" y="6599"/>
                          </a:lnTo>
                          <a:lnTo>
                            <a:pt x="1820" y="6599"/>
                          </a:lnTo>
                          <a:lnTo>
                            <a:pt x="1820" y="6713"/>
                          </a:lnTo>
                          <a:cubicBezTo>
                            <a:pt x="1820" y="6776"/>
                            <a:pt x="1871" y="6827"/>
                            <a:pt x="1934" y="6827"/>
                          </a:cubicBezTo>
                          <a:cubicBezTo>
                            <a:pt x="1997" y="6827"/>
                            <a:pt x="2048" y="6776"/>
                            <a:pt x="2048" y="6713"/>
                          </a:cubicBezTo>
                          <a:lnTo>
                            <a:pt x="2048" y="6599"/>
                          </a:lnTo>
                          <a:lnTo>
                            <a:pt x="2389" y="6599"/>
                          </a:lnTo>
                          <a:lnTo>
                            <a:pt x="2389" y="6713"/>
                          </a:lnTo>
                          <a:cubicBezTo>
                            <a:pt x="2389" y="6776"/>
                            <a:pt x="2440" y="6827"/>
                            <a:pt x="2503" y="6827"/>
                          </a:cubicBezTo>
                          <a:cubicBezTo>
                            <a:pt x="2566" y="6827"/>
                            <a:pt x="2617" y="6776"/>
                            <a:pt x="2617" y="6713"/>
                          </a:cubicBezTo>
                          <a:lnTo>
                            <a:pt x="2617" y="6599"/>
                          </a:lnTo>
                          <a:lnTo>
                            <a:pt x="2958" y="6599"/>
                          </a:lnTo>
                          <a:lnTo>
                            <a:pt x="2958" y="6713"/>
                          </a:lnTo>
                          <a:cubicBezTo>
                            <a:pt x="2958" y="6776"/>
                            <a:pt x="3009" y="6827"/>
                            <a:pt x="3072" y="6827"/>
                          </a:cubicBezTo>
                          <a:cubicBezTo>
                            <a:pt x="3135" y="6827"/>
                            <a:pt x="3186" y="6776"/>
                            <a:pt x="3186" y="6713"/>
                          </a:cubicBezTo>
                          <a:lnTo>
                            <a:pt x="3186" y="6599"/>
                          </a:lnTo>
                          <a:lnTo>
                            <a:pt x="3527" y="6599"/>
                          </a:lnTo>
                          <a:lnTo>
                            <a:pt x="3527" y="6713"/>
                          </a:lnTo>
                          <a:cubicBezTo>
                            <a:pt x="3527" y="6776"/>
                            <a:pt x="3578" y="6827"/>
                            <a:pt x="3641" y="6827"/>
                          </a:cubicBezTo>
                          <a:cubicBezTo>
                            <a:pt x="3704" y="6827"/>
                            <a:pt x="3755" y="6776"/>
                            <a:pt x="3755" y="6713"/>
                          </a:cubicBezTo>
                          <a:lnTo>
                            <a:pt x="3755" y="6599"/>
                          </a:lnTo>
                          <a:lnTo>
                            <a:pt x="4096" y="6599"/>
                          </a:lnTo>
                          <a:lnTo>
                            <a:pt x="4096" y="6713"/>
                          </a:lnTo>
                          <a:cubicBezTo>
                            <a:pt x="4096" y="6776"/>
                            <a:pt x="4147" y="6827"/>
                            <a:pt x="4210" y="6827"/>
                          </a:cubicBezTo>
                          <a:cubicBezTo>
                            <a:pt x="4273" y="6827"/>
                            <a:pt x="4323" y="6776"/>
                            <a:pt x="4323" y="6713"/>
                          </a:cubicBezTo>
                          <a:lnTo>
                            <a:pt x="4323" y="6599"/>
                          </a:lnTo>
                          <a:lnTo>
                            <a:pt x="4665" y="6599"/>
                          </a:lnTo>
                          <a:lnTo>
                            <a:pt x="4665" y="6713"/>
                          </a:lnTo>
                          <a:cubicBezTo>
                            <a:pt x="4665" y="6776"/>
                            <a:pt x="4716" y="6827"/>
                            <a:pt x="4779" y="6827"/>
                          </a:cubicBezTo>
                          <a:cubicBezTo>
                            <a:pt x="4842" y="6827"/>
                            <a:pt x="4892" y="6776"/>
                            <a:pt x="4892" y="6713"/>
                          </a:cubicBezTo>
                          <a:lnTo>
                            <a:pt x="4892" y="6599"/>
                          </a:lnTo>
                          <a:lnTo>
                            <a:pt x="5234" y="6599"/>
                          </a:lnTo>
                          <a:lnTo>
                            <a:pt x="5234" y="6713"/>
                          </a:lnTo>
                          <a:cubicBezTo>
                            <a:pt x="5234" y="6776"/>
                            <a:pt x="5285" y="6827"/>
                            <a:pt x="5347" y="6827"/>
                          </a:cubicBezTo>
                          <a:cubicBezTo>
                            <a:pt x="5410" y="6827"/>
                            <a:pt x="5461" y="6776"/>
                            <a:pt x="5461" y="6713"/>
                          </a:cubicBezTo>
                          <a:lnTo>
                            <a:pt x="5461" y="6599"/>
                          </a:lnTo>
                          <a:lnTo>
                            <a:pt x="5803" y="6599"/>
                          </a:lnTo>
                          <a:lnTo>
                            <a:pt x="5803" y="6713"/>
                          </a:lnTo>
                          <a:cubicBezTo>
                            <a:pt x="5803" y="6776"/>
                            <a:pt x="5853" y="6827"/>
                            <a:pt x="5916" y="6827"/>
                          </a:cubicBezTo>
                          <a:cubicBezTo>
                            <a:pt x="5979" y="6827"/>
                            <a:pt x="6030" y="6776"/>
                            <a:pt x="6030" y="6713"/>
                          </a:cubicBezTo>
                          <a:lnTo>
                            <a:pt x="6030" y="6599"/>
                          </a:lnTo>
                          <a:lnTo>
                            <a:pt x="6371" y="6599"/>
                          </a:lnTo>
                          <a:lnTo>
                            <a:pt x="6371" y="6713"/>
                          </a:lnTo>
                          <a:cubicBezTo>
                            <a:pt x="6371" y="6776"/>
                            <a:pt x="6422" y="6827"/>
                            <a:pt x="6485" y="6827"/>
                          </a:cubicBezTo>
                          <a:cubicBezTo>
                            <a:pt x="6548" y="6827"/>
                            <a:pt x="6599" y="6776"/>
                            <a:pt x="6599" y="6713"/>
                          </a:cubicBezTo>
                          <a:lnTo>
                            <a:pt x="6599" y="6599"/>
                          </a:lnTo>
                          <a:lnTo>
                            <a:pt x="6713" y="6599"/>
                          </a:lnTo>
                          <a:cubicBezTo>
                            <a:pt x="6776" y="6599"/>
                            <a:pt x="6827" y="6548"/>
                            <a:pt x="6827" y="6485"/>
                          </a:cubicBezTo>
                          <a:cubicBezTo>
                            <a:pt x="6827" y="6422"/>
                            <a:pt x="6776" y="6372"/>
                            <a:pt x="6713" y="6372"/>
                          </a:cubicBezTo>
                          <a:lnTo>
                            <a:pt x="6599" y="6372"/>
                          </a:lnTo>
                          <a:lnTo>
                            <a:pt x="6599" y="6258"/>
                          </a:lnTo>
                          <a:cubicBezTo>
                            <a:pt x="6599" y="6195"/>
                            <a:pt x="6548" y="6144"/>
                            <a:pt x="6485" y="6144"/>
                          </a:cubicBezTo>
                          <a:cubicBezTo>
                            <a:pt x="6422" y="6144"/>
                            <a:pt x="6371" y="6195"/>
                            <a:pt x="6371" y="6258"/>
                          </a:cubicBezTo>
                          <a:lnTo>
                            <a:pt x="6371" y="6372"/>
                          </a:lnTo>
                          <a:lnTo>
                            <a:pt x="6030" y="6372"/>
                          </a:lnTo>
                          <a:lnTo>
                            <a:pt x="6030" y="6258"/>
                          </a:lnTo>
                          <a:cubicBezTo>
                            <a:pt x="6030" y="6195"/>
                            <a:pt x="5979" y="6144"/>
                            <a:pt x="5916" y="6144"/>
                          </a:cubicBezTo>
                          <a:cubicBezTo>
                            <a:pt x="5853" y="6144"/>
                            <a:pt x="5803" y="6195"/>
                            <a:pt x="5803" y="6258"/>
                          </a:cubicBezTo>
                          <a:lnTo>
                            <a:pt x="5803" y="6372"/>
                          </a:lnTo>
                          <a:lnTo>
                            <a:pt x="5461" y="6372"/>
                          </a:lnTo>
                          <a:lnTo>
                            <a:pt x="5461" y="6258"/>
                          </a:lnTo>
                          <a:cubicBezTo>
                            <a:pt x="5461" y="6195"/>
                            <a:pt x="5410" y="6144"/>
                            <a:pt x="5347" y="6144"/>
                          </a:cubicBezTo>
                          <a:cubicBezTo>
                            <a:pt x="5285" y="6144"/>
                            <a:pt x="5234" y="6195"/>
                            <a:pt x="5234" y="6258"/>
                          </a:cubicBezTo>
                          <a:lnTo>
                            <a:pt x="5234" y="6372"/>
                          </a:lnTo>
                          <a:lnTo>
                            <a:pt x="4892" y="6372"/>
                          </a:lnTo>
                          <a:lnTo>
                            <a:pt x="4892" y="6258"/>
                          </a:lnTo>
                          <a:cubicBezTo>
                            <a:pt x="4892" y="6195"/>
                            <a:pt x="4842" y="6144"/>
                            <a:pt x="4779" y="6144"/>
                          </a:cubicBezTo>
                          <a:cubicBezTo>
                            <a:pt x="4716" y="6144"/>
                            <a:pt x="4665" y="6195"/>
                            <a:pt x="4665" y="6258"/>
                          </a:cubicBezTo>
                          <a:lnTo>
                            <a:pt x="4665" y="6372"/>
                          </a:lnTo>
                          <a:lnTo>
                            <a:pt x="4323" y="6372"/>
                          </a:lnTo>
                          <a:lnTo>
                            <a:pt x="4323" y="6258"/>
                          </a:lnTo>
                          <a:cubicBezTo>
                            <a:pt x="4323" y="6195"/>
                            <a:pt x="4273" y="6144"/>
                            <a:pt x="4210" y="6144"/>
                          </a:cubicBezTo>
                          <a:cubicBezTo>
                            <a:pt x="4147" y="6144"/>
                            <a:pt x="4096" y="6195"/>
                            <a:pt x="4096" y="6258"/>
                          </a:cubicBezTo>
                          <a:lnTo>
                            <a:pt x="4096" y="6372"/>
                          </a:lnTo>
                          <a:lnTo>
                            <a:pt x="3755" y="6372"/>
                          </a:lnTo>
                          <a:lnTo>
                            <a:pt x="3755" y="6258"/>
                          </a:lnTo>
                          <a:cubicBezTo>
                            <a:pt x="3755" y="6195"/>
                            <a:pt x="3704" y="6144"/>
                            <a:pt x="3641" y="6144"/>
                          </a:cubicBezTo>
                          <a:cubicBezTo>
                            <a:pt x="3578" y="6144"/>
                            <a:pt x="3527" y="6195"/>
                            <a:pt x="3527" y="6258"/>
                          </a:cubicBezTo>
                          <a:lnTo>
                            <a:pt x="3527" y="6372"/>
                          </a:lnTo>
                          <a:lnTo>
                            <a:pt x="3186" y="6372"/>
                          </a:lnTo>
                          <a:lnTo>
                            <a:pt x="3186" y="6258"/>
                          </a:lnTo>
                          <a:cubicBezTo>
                            <a:pt x="3186" y="6195"/>
                            <a:pt x="3135" y="6144"/>
                            <a:pt x="3072" y="6144"/>
                          </a:cubicBezTo>
                          <a:cubicBezTo>
                            <a:pt x="3009" y="6144"/>
                            <a:pt x="2958" y="6195"/>
                            <a:pt x="2958" y="6258"/>
                          </a:cubicBezTo>
                          <a:lnTo>
                            <a:pt x="2958" y="6372"/>
                          </a:lnTo>
                          <a:lnTo>
                            <a:pt x="2617" y="6372"/>
                          </a:lnTo>
                          <a:lnTo>
                            <a:pt x="2617" y="6258"/>
                          </a:lnTo>
                          <a:cubicBezTo>
                            <a:pt x="2617" y="6195"/>
                            <a:pt x="2566" y="6144"/>
                            <a:pt x="2503" y="6144"/>
                          </a:cubicBezTo>
                          <a:cubicBezTo>
                            <a:pt x="2440" y="6144"/>
                            <a:pt x="2389" y="6195"/>
                            <a:pt x="2389" y="6258"/>
                          </a:cubicBezTo>
                          <a:lnTo>
                            <a:pt x="2389" y="6372"/>
                          </a:lnTo>
                          <a:lnTo>
                            <a:pt x="2048" y="6372"/>
                          </a:lnTo>
                          <a:lnTo>
                            <a:pt x="2048" y="6258"/>
                          </a:lnTo>
                          <a:cubicBezTo>
                            <a:pt x="2048" y="6195"/>
                            <a:pt x="1997" y="6144"/>
                            <a:pt x="1934" y="6144"/>
                          </a:cubicBezTo>
                          <a:cubicBezTo>
                            <a:pt x="1871" y="6144"/>
                            <a:pt x="1820" y="6195"/>
                            <a:pt x="1820" y="6258"/>
                          </a:cubicBezTo>
                          <a:lnTo>
                            <a:pt x="1820" y="6372"/>
                          </a:lnTo>
                          <a:lnTo>
                            <a:pt x="1479" y="6372"/>
                          </a:lnTo>
                          <a:lnTo>
                            <a:pt x="1479" y="6258"/>
                          </a:lnTo>
                          <a:cubicBezTo>
                            <a:pt x="1479" y="6195"/>
                            <a:pt x="1428" y="6144"/>
                            <a:pt x="1365" y="6144"/>
                          </a:cubicBezTo>
                          <a:cubicBezTo>
                            <a:pt x="1302" y="6144"/>
                            <a:pt x="1252" y="6195"/>
                            <a:pt x="1252" y="6258"/>
                          </a:cubicBezTo>
                          <a:lnTo>
                            <a:pt x="1252" y="6372"/>
                          </a:lnTo>
                          <a:lnTo>
                            <a:pt x="910" y="6372"/>
                          </a:lnTo>
                          <a:lnTo>
                            <a:pt x="910" y="6258"/>
                          </a:lnTo>
                          <a:cubicBezTo>
                            <a:pt x="910" y="6195"/>
                            <a:pt x="859" y="6144"/>
                            <a:pt x="796" y="6144"/>
                          </a:cubicBezTo>
                          <a:cubicBezTo>
                            <a:pt x="734" y="6144"/>
                            <a:pt x="683" y="6195"/>
                            <a:pt x="683" y="6258"/>
                          </a:cubicBezTo>
                          <a:lnTo>
                            <a:pt x="683" y="6372"/>
                          </a:lnTo>
                          <a:lnTo>
                            <a:pt x="455" y="6372"/>
                          </a:lnTo>
                          <a:lnTo>
                            <a:pt x="455" y="5234"/>
                          </a:lnTo>
                          <a:lnTo>
                            <a:pt x="1263" y="523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wrap="square" lIns="91440" tIns="45720" rIns="91440" bIns="45720" anchor="ctr" anchorCtr="0">
                      <a:normAutofit fontScale="62500" lnSpcReduction="20000"/>
                    </a:bodyPr>
                    <a:p>
                      <a:pPr algn="ctr"/>
                    </a:p>
                  </p:txBody>
                </p:sp>
              </p:grpSp>
              <p:grpSp>
                <p:nvGrpSpPr>
                  <p:cNvPr id="119" name="组合 9" descr="d38d71e6-31fb-4680-901a-766ade23e703"/>
                  <p:cNvGrpSpPr/>
                  <p:nvPr/>
                </p:nvGrpSpPr>
                <p:grpSpPr>
                  <a:xfrm>
                    <a:off x="4428719" y="2173985"/>
                    <a:ext cx="3334562" cy="2326900"/>
                    <a:chOff x="2515154" y="2173985"/>
                    <a:chExt cx="1635534" cy="2326900"/>
                  </a:xfrm>
                </p:grpSpPr>
                <p:sp>
                  <p:nvSpPr>
                    <p:cNvPr id="1048828" name="Text2" descr="fb5443cd-6ed7-4a8d-afa1-f5637ae85aab"/>
                    <p:cNvSpPr txBox="1"/>
                    <p:nvPr/>
                  </p:nvSpPr>
                  <p:spPr>
                    <a:xfrm>
                      <a:off x="2515154" y="2773149"/>
                      <a:ext cx="1635534" cy="1727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91440" tIns="45720" rIns="91440" bIns="45720" anchor="t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</a:pPr>
                      <a:r>
                        <a:rPr lang="en-US" sz="1200" b="0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身体出现严重的血液循环障碍，血压下降，心率加快</a:t>
                      </a:r>
                      <a:r>
                        <a:rPr lang="zh-CN" altLang="en-US" sz="1200" b="0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等休克</a:t>
                      </a:r>
                      <a:r>
                        <a:rPr lang="zh-CN" altLang="en-US" sz="1200" b="0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症状</a:t>
                      </a:r>
                      <a:endParaRPr lang="zh-CN" alt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048829" name="Bullet2" descr="50b8749e-7a65-4078-8b89-a1efd5516c1e"/>
                    <p:cNvSpPr/>
                    <p:nvPr/>
                  </p:nvSpPr>
                  <p:spPr>
                    <a:xfrm>
                      <a:off x="2515154" y="2173985"/>
                      <a:ext cx="1635534" cy="556889"/>
                    </a:xfrm>
                    <a:prstGeom prst="rect">
                      <a:avLst/>
                    </a:prstGeom>
                  </p:spPr>
                  <p:txBody>
                    <a:bodyPr wrap="square" lIns="91440" tIns="45720" rIns="91440" bIns="45720" anchor="b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800" b="1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休克</a:t>
                      </a:r>
                      <a:endPara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  <p:grpSp>
              <p:nvGrpSpPr>
                <p:cNvPr id="120" name="组合 29" descr="abce996a-14d0-4d10-ba81-43c31d2947ad"/>
                <p:cNvGrpSpPr/>
                <p:nvPr/>
              </p:nvGrpSpPr>
              <p:grpSpPr>
                <a:xfrm>
                  <a:off x="8184338" y="2325082"/>
                  <a:ext cx="3334562" cy="2729518"/>
                  <a:chOff x="8184338" y="2325082"/>
                  <a:chExt cx="3334562" cy="2729518"/>
                </a:xfrm>
              </p:grpSpPr>
              <p:grpSp>
                <p:nvGrpSpPr>
                  <p:cNvPr id="121" name="组合 7" descr="264c3a4b-9534-40da-8ce2-663fbd848c43"/>
                  <p:cNvGrpSpPr/>
                  <p:nvPr/>
                </p:nvGrpSpPr>
                <p:grpSpPr>
                  <a:xfrm>
                    <a:off x="9624910" y="2325082"/>
                    <a:ext cx="453418" cy="453418"/>
                    <a:chOff x="3053759" y="2371016"/>
                    <a:chExt cx="531791" cy="531791"/>
                  </a:xfrm>
                </p:grpSpPr>
                <p:sp>
                  <p:nvSpPr>
                    <p:cNvPr id="1048830" name="椭圆 19" descr="47459f68-b8b0-4390-8e6a-3fd4d0ff0239"/>
                    <p:cNvSpPr/>
                    <p:nvPr/>
                  </p:nvSpPr>
                  <p:spPr>
                    <a:xfrm>
                      <a:off x="3053759" y="2371016"/>
                      <a:ext cx="531791" cy="531791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91440" tIns="45720" rIns="91440" bIns="45720" anchor="ctr" anchorCtr="0">
                      <a:normAutofit fontScale="92500" lnSpcReduction="20000"/>
                    </a:bodyPr>
                    <a:p>
                      <a:pPr algn="ctr"/>
                    </a:p>
                  </p:txBody>
                </p:sp>
                <p:sp>
                  <p:nvSpPr>
                    <p:cNvPr id="1048831" name="Icon3" descr="bbd2262d-0152-413e-b3cc-7360ac1da3b8"/>
                    <p:cNvSpPr/>
                    <p:nvPr/>
                  </p:nvSpPr>
                  <p:spPr bwMode="auto">
                    <a:xfrm>
                      <a:off x="3172435" y="2495112"/>
                      <a:ext cx="294438" cy="283598"/>
                    </a:xfrm>
                    <a:custGeom>
                      <a:avLst/>
                      <a:gdLst>
                        <a:gd name="T0" fmla="*/ 4096 w 6827"/>
                        <a:gd name="T1" fmla="*/ 4551 h 6827"/>
                        <a:gd name="T2" fmla="*/ 6258 w 6827"/>
                        <a:gd name="T3" fmla="*/ 4096 h 6827"/>
                        <a:gd name="T4" fmla="*/ 2348 w 6827"/>
                        <a:gd name="T5" fmla="*/ 4911 h 6827"/>
                        <a:gd name="T6" fmla="*/ 569 w 6827"/>
                        <a:gd name="T7" fmla="*/ 4551 h 6827"/>
                        <a:gd name="T8" fmla="*/ 569 w 6827"/>
                        <a:gd name="T9" fmla="*/ 3982 h 6827"/>
                        <a:gd name="T10" fmla="*/ 1707 w 6827"/>
                        <a:gd name="T11" fmla="*/ 2503 h 6827"/>
                        <a:gd name="T12" fmla="*/ 3868 w 6827"/>
                        <a:gd name="T13" fmla="*/ 2731 h 6827"/>
                        <a:gd name="T14" fmla="*/ 5827 w 6827"/>
                        <a:gd name="T15" fmla="*/ 2004 h 6827"/>
                        <a:gd name="T16" fmla="*/ 6258 w 6827"/>
                        <a:gd name="T17" fmla="*/ 1820 h 6827"/>
                        <a:gd name="T18" fmla="*/ 4779 w 6827"/>
                        <a:gd name="T19" fmla="*/ 0 h 6827"/>
                        <a:gd name="T20" fmla="*/ 2854 w 6827"/>
                        <a:gd name="T21" fmla="*/ 2381 h 6827"/>
                        <a:gd name="T22" fmla="*/ 1239 w 6827"/>
                        <a:gd name="T23" fmla="*/ 2257 h 6827"/>
                        <a:gd name="T24" fmla="*/ 569 w 6827"/>
                        <a:gd name="T25" fmla="*/ 2844 h 6827"/>
                        <a:gd name="T26" fmla="*/ 569 w 6827"/>
                        <a:gd name="T27" fmla="*/ 2276 h 6827"/>
                        <a:gd name="T28" fmla="*/ 569 w 6827"/>
                        <a:gd name="T29" fmla="*/ 1707 h 6827"/>
                        <a:gd name="T30" fmla="*/ 569 w 6827"/>
                        <a:gd name="T31" fmla="*/ 1138 h 6827"/>
                        <a:gd name="T32" fmla="*/ 569 w 6827"/>
                        <a:gd name="T33" fmla="*/ 569 h 6827"/>
                        <a:gd name="T34" fmla="*/ 341 w 6827"/>
                        <a:gd name="T35" fmla="*/ 0 h 6827"/>
                        <a:gd name="T36" fmla="*/ 114 w 6827"/>
                        <a:gd name="T37" fmla="*/ 569 h 6827"/>
                        <a:gd name="T38" fmla="*/ 114 w 6827"/>
                        <a:gd name="T39" fmla="*/ 1138 h 6827"/>
                        <a:gd name="T40" fmla="*/ 114 w 6827"/>
                        <a:gd name="T41" fmla="*/ 1707 h 6827"/>
                        <a:gd name="T42" fmla="*/ 114 w 6827"/>
                        <a:gd name="T43" fmla="*/ 2276 h 6827"/>
                        <a:gd name="T44" fmla="*/ 114 w 6827"/>
                        <a:gd name="T45" fmla="*/ 2844 h 6827"/>
                        <a:gd name="T46" fmla="*/ 114 w 6827"/>
                        <a:gd name="T47" fmla="*/ 3413 h 6827"/>
                        <a:gd name="T48" fmla="*/ 114 w 6827"/>
                        <a:gd name="T49" fmla="*/ 3982 h 6827"/>
                        <a:gd name="T50" fmla="*/ 114 w 6827"/>
                        <a:gd name="T51" fmla="*/ 4551 h 6827"/>
                        <a:gd name="T52" fmla="*/ 114 w 6827"/>
                        <a:gd name="T53" fmla="*/ 5120 h 6827"/>
                        <a:gd name="T54" fmla="*/ 114 w 6827"/>
                        <a:gd name="T55" fmla="*/ 5689 h 6827"/>
                        <a:gd name="T56" fmla="*/ 114 w 6827"/>
                        <a:gd name="T57" fmla="*/ 6258 h 6827"/>
                        <a:gd name="T58" fmla="*/ 683 w 6827"/>
                        <a:gd name="T59" fmla="*/ 6713 h 6827"/>
                        <a:gd name="T60" fmla="*/ 1252 w 6827"/>
                        <a:gd name="T61" fmla="*/ 6713 h 6827"/>
                        <a:gd name="T62" fmla="*/ 1820 w 6827"/>
                        <a:gd name="T63" fmla="*/ 6713 h 6827"/>
                        <a:gd name="T64" fmla="*/ 2389 w 6827"/>
                        <a:gd name="T65" fmla="*/ 6713 h 6827"/>
                        <a:gd name="T66" fmla="*/ 2958 w 6827"/>
                        <a:gd name="T67" fmla="*/ 6713 h 6827"/>
                        <a:gd name="T68" fmla="*/ 3527 w 6827"/>
                        <a:gd name="T69" fmla="*/ 6713 h 6827"/>
                        <a:gd name="T70" fmla="*/ 4096 w 6827"/>
                        <a:gd name="T71" fmla="*/ 6713 h 6827"/>
                        <a:gd name="T72" fmla="*/ 4665 w 6827"/>
                        <a:gd name="T73" fmla="*/ 6713 h 6827"/>
                        <a:gd name="T74" fmla="*/ 5234 w 6827"/>
                        <a:gd name="T75" fmla="*/ 6713 h 6827"/>
                        <a:gd name="T76" fmla="*/ 5803 w 6827"/>
                        <a:gd name="T77" fmla="*/ 6713 h 6827"/>
                        <a:gd name="T78" fmla="*/ 6371 w 6827"/>
                        <a:gd name="T79" fmla="*/ 6713 h 6827"/>
                        <a:gd name="T80" fmla="*/ 6827 w 6827"/>
                        <a:gd name="T81" fmla="*/ 6485 h 6827"/>
                        <a:gd name="T82" fmla="*/ 6371 w 6827"/>
                        <a:gd name="T83" fmla="*/ 6258 h 6827"/>
                        <a:gd name="T84" fmla="*/ 5803 w 6827"/>
                        <a:gd name="T85" fmla="*/ 6258 h 6827"/>
                        <a:gd name="T86" fmla="*/ 5234 w 6827"/>
                        <a:gd name="T87" fmla="*/ 6258 h 6827"/>
                        <a:gd name="T88" fmla="*/ 4665 w 6827"/>
                        <a:gd name="T89" fmla="*/ 6258 h 6827"/>
                        <a:gd name="T90" fmla="*/ 4096 w 6827"/>
                        <a:gd name="T91" fmla="*/ 6258 h 6827"/>
                        <a:gd name="T92" fmla="*/ 3527 w 6827"/>
                        <a:gd name="T93" fmla="*/ 6258 h 6827"/>
                        <a:gd name="T94" fmla="*/ 2958 w 6827"/>
                        <a:gd name="T95" fmla="*/ 6258 h 6827"/>
                        <a:gd name="T96" fmla="*/ 2389 w 6827"/>
                        <a:gd name="T97" fmla="*/ 6258 h 6827"/>
                        <a:gd name="T98" fmla="*/ 1820 w 6827"/>
                        <a:gd name="T99" fmla="*/ 6258 h 6827"/>
                        <a:gd name="T100" fmla="*/ 1252 w 6827"/>
                        <a:gd name="T101" fmla="*/ 6258 h 6827"/>
                        <a:gd name="T102" fmla="*/ 683 w 6827"/>
                        <a:gd name="T103" fmla="*/ 6258 h 68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</a:cxnLst>
                      <a:rect l="0" t="0" r="r" b="b"/>
                      <a:pathLst>
                        <a:path w="6827" h="6827">
                          <a:moveTo>
                            <a:pt x="1263" y="5234"/>
                          </a:moveTo>
                          <a:cubicBezTo>
                            <a:pt x="1316" y="5493"/>
                            <a:pt x="1546" y="5689"/>
                            <a:pt x="1820" y="5689"/>
                          </a:cubicBezTo>
                          <a:cubicBezTo>
                            <a:pt x="2114" y="5689"/>
                            <a:pt x="2354" y="5464"/>
                            <a:pt x="2383" y="5178"/>
                          </a:cubicBezTo>
                          <a:lnTo>
                            <a:pt x="3568" y="4191"/>
                          </a:lnTo>
                          <a:cubicBezTo>
                            <a:pt x="3652" y="4401"/>
                            <a:pt x="3856" y="4551"/>
                            <a:pt x="4096" y="4551"/>
                          </a:cubicBezTo>
                          <a:cubicBezTo>
                            <a:pt x="4348" y="4551"/>
                            <a:pt x="4560" y="4385"/>
                            <a:pt x="4635" y="4157"/>
                          </a:cubicBezTo>
                          <a:lnTo>
                            <a:pt x="5696" y="4736"/>
                          </a:lnTo>
                          <a:cubicBezTo>
                            <a:pt x="5732" y="5016"/>
                            <a:pt x="5969" y="5234"/>
                            <a:pt x="6258" y="5234"/>
                          </a:cubicBezTo>
                          <a:cubicBezTo>
                            <a:pt x="6571" y="5234"/>
                            <a:pt x="6827" y="4979"/>
                            <a:pt x="6827" y="4665"/>
                          </a:cubicBezTo>
                          <a:cubicBezTo>
                            <a:pt x="6827" y="4351"/>
                            <a:pt x="6571" y="4096"/>
                            <a:pt x="6258" y="4096"/>
                          </a:cubicBezTo>
                          <a:cubicBezTo>
                            <a:pt x="6006" y="4096"/>
                            <a:pt x="5794" y="4262"/>
                            <a:pt x="5719" y="4490"/>
                          </a:cubicBezTo>
                          <a:lnTo>
                            <a:pt x="4658" y="3911"/>
                          </a:lnTo>
                          <a:cubicBezTo>
                            <a:pt x="4622" y="3631"/>
                            <a:pt x="4385" y="3413"/>
                            <a:pt x="4096" y="3413"/>
                          </a:cubicBezTo>
                          <a:cubicBezTo>
                            <a:pt x="3802" y="3413"/>
                            <a:pt x="3563" y="3638"/>
                            <a:pt x="3533" y="3924"/>
                          </a:cubicBezTo>
                          <a:lnTo>
                            <a:pt x="2348" y="4911"/>
                          </a:lnTo>
                          <a:cubicBezTo>
                            <a:pt x="2265" y="4701"/>
                            <a:pt x="2060" y="4551"/>
                            <a:pt x="1820" y="4551"/>
                          </a:cubicBezTo>
                          <a:cubicBezTo>
                            <a:pt x="1546" y="4551"/>
                            <a:pt x="1316" y="4747"/>
                            <a:pt x="1263" y="5006"/>
                          </a:cubicBezTo>
                          <a:lnTo>
                            <a:pt x="455" y="5006"/>
                          </a:lnTo>
                          <a:lnTo>
                            <a:pt x="455" y="4551"/>
                          </a:lnTo>
                          <a:lnTo>
                            <a:pt x="569" y="4551"/>
                          </a:lnTo>
                          <a:cubicBezTo>
                            <a:pt x="632" y="4551"/>
                            <a:pt x="683" y="4500"/>
                            <a:pt x="683" y="4437"/>
                          </a:cubicBezTo>
                          <a:cubicBezTo>
                            <a:pt x="683" y="4374"/>
                            <a:pt x="632" y="4324"/>
                            <a:pt x="569" y="4324"/>
                          </a:cubicBezTo>
                          <a:lnTo>
                            <a:pt x="455" y="4324"/>
                          </a:lnTo>
                          <a:lnTo>
                            <a:pt x="455" y="3982"/>
                          </a:lnTo>
                          <a:lnTo>
                            <a:pt x="569" y="3982"/>
                          </a:lnTo>
                          <a:cubicBezTo>
                            <a:pt x="632" y="3982"/>
                            <a:pt x="683" y="3931"/>
                            <a:pt x="683" y="3868"/>
                          </a:cubicBezTo>
                          <a:cubicBezTo>
                            <a:pt x="683" y="3806"/>
                            <a:pt x="632" y="3755"/>
                            <a:pt x="569" y="3755"/>
                          </a:cubicBezTo>
                          <a:lnTo>
                            <a:pt x="480" y="3755"/>
                          </a:lnTo>
                          <a:lnTo>
                            <a:pt x="1407" y="2416"/>
                          </a:lnTo>
                          <a:cubicBezTo>
                            <a:pt x="1494" y="2470"/>
                            <a:pt x="1596" y="2503"/>
                            <a:pt x="1707" y="2503"/>
                          </a:cubicBezTo>
                          <a:cubicBezTo>
                            <a:pt x="1888" y="2503"/>
                            <a:pt x="2048" y="2416"/>
                            <a:pt x="2152" y="2284"/>
                          </a:cubicBezTo>
                          <a:lnTo>
                            <a:pt x="2752" y="2584"/>
                          </a:lnTo>
                          <a:cubicBezTo>
                            <a:pt x="2740" y="2631"/>
                            <a:pt x="2731" y="2680"/>
                            <a:pt x="2731" y="2731"/>
                          </a:cubicBezTo>
                          <a:cubicBezTo>
                            <a:pt x="2731" y="3044"/>
                            <a:pt x="2986" y="3300"/>
                            <a:pt x="3300" y="3300"/>
                          </a:cubicBezTo>
                          <a:cubicBezTo>
                            <a:pt x="3613" y="3300"/>
                            <a:pt x="3868" y="3044"/>
                            <a:pt x="3868" y="2731"/>
                          </a:cubicBezTo>
                          <a:cubicBezTo>
                            <a:pt x="3868" y="2608"/>
                            <a:pt x="3829" y="2496"/>
                            <a:pt x="3763" y="2403"/>
                          </a:cubicBezTo>
                          <a:lnTo>
                            <a:pt x="4488" y="1055"/>
                          </a:lnTo>
                          <a:cubicBezTo>
                            <a:pt x="4574" y="1107"/>
                            <a:pt x="4672" y="1138"/>
                            <a:pt x="4779" y="1138"/>
                          </a:cubicBezTo>
                          <a:cubicBezTo>
                            <a:pt x="4891" y="1138"/>
                            <a:pt x="4995" y="1104"/>
                            <a:pt x="5083" y="1048"/>
                          </a:cubicBezTo>
                          <a:lnTo>
                            <a:pt x="5827" y="2004"/>
                          </a:lnTo>
                          <a:cubicBezTo>
                            <a:pt x="5829" y="2007"/>
                            <a:pt x="5833" y="2009"/>
                            <a:pt x="5836" y="2011"/>
                          </a:cubicBezTo>
                          <a:cubicBezTo>
                            <a:pt x="5745" y="2112"/>
                            <a:pt x="5689" y="2244"/>
                            <a:pt x="5689" y="2389"/>
                          </a:cubicBezTo>
                          <a:cubicBezTo>
                            <a:pt x="5689" y="2703"/>
                            <a:pt x="5944" y="2958"/>
                            <a:pt x="6258" y="2958"/>
                          </a:cubicBezTo>
                          <a:cubicBezTo>
                            <a:pt x="6571" y="2958"/>
                            <a:pt x="6827" y="2703"/>
                            <a:pt x="6827" y="2389"/>
                          </a:cubicBezTo>
                          <a:cubicBezTo>
                            <a:pt x="6827" y="2076"/>
                            <a:pt x="6571" y="1820"/>
                            <a:pt x="6258" y="1820"/>
                          </a:cubicBezTo>
                          <a:cubicBezTo>
                            <a:pt x="6170" y="1820"/>
                            <a:pt x="6087" y="1842"/>
                            <a:pt x="6013" y="1878"/>
                          </a:cubicBezTo>
                          <a:cubicBezTo>
                            <a:pt x="6010" y="1874"/>
                            <a:pt x="6010" y="1869"/>
                            <a:pt x="6006" y="1864"/>
                          </a:cubicBezTo>
                          <a:lnTo>
                            <a:pt x="5248" y="890"/>
                          </a:lnTo>
                          <a:cubicBezTo>
                            <a:pt x="5311" y="798"/>
                            <a:pt x="5348" y="688"/>
                            <a:pt x="5348" y="569"/>
                          </a:cubicBezTo>
                          <a:cubicBezTo>
                            <a:pt x="5348" y="255"/>
                            <a:pt x="5092" y="0"/>
                            <a:pt x="4779" y="0"/>
                          </a:cubicBezTo>
                          <a:cubicBezTo>
                            <a:pt x="4465" y="0"/>
                            <a:pt x="4210" y="255"/>
                            <a:pt x="4210" y="569"/>
                          </a:cubicBezTo>
                          <a:cubicBezTo>
                            <a:pt x="4210" y="691"/>
                            <a:pt x="4249" y="804"/>
                            <a:pt x="4315" y="897"/>
                          </a:cubicBezTo>
                          <a:lnTo>
                            <a:pt x="3590" y="2244"/>
                          </a:lnTo>
                          <a:cubicBezTo>
                            <a:pt x="3505" y="2193"/>
                            <a:pt x="3406" y="2162"/>
                            <a:pt x="3300" y="2162"/>
                          </a:cubicBezTo>
                          <a:cubicBezTo>
                            <a:pt x="3118" y="2162"/>
                            <a:pt x="2959" y="2248"/>
                            <a:pt x="2854" y="2381"/>
                          </a:cubicBezTo>
                          <a:lnTo>
                            <a:pt x="2254" y="2081"/>
                          </a:lnTo>
                          <a:cubicBezTo>
                            <a:pt x="2267" y="2034"/>
                            <a:pt x="2276" y="1985"/>
                            <a:pt x="2276" y="1934"/>
                          </a:cubicBezTo>
                          <a:cubicBezTo>
                            <a:pt x="2276" y="1621"/>
                            <a:pt x="2020" y="1365"/>
                            <a:pt x="1707" y="1365"/>
                          </a:cubicBezTo>
                          <a:cubicBezTo>
                            <a:pt x="1393" y="1365"/>
                            <a:pt x="1138" y="1621"/>
                            <a:pt x="1138" y="1934"/>
                          </a:cubicBezTo>
                          <a:cubicBezTo>
                            <a:pt x="1138" y="2054"/>
                            <a:pt x="1176" y="2166"/>
                            <a:pt x="1239" y="2257"/>
                          </a:cubicBezTo>
                          <a:lnTo>
                            <a:pt x="593" y="3191"/>
                          </a:lnTo>
                          <a:cubicBezTo>
                            <a:pt x="585" y="3189"/>
                            <a:pt x="578" y="3186"/>
                            <a:pt x="569" y="3186"/>
                          </a:cubicBezTo>
                          <a:lnTo>
                            <a:pt x="455" y="3186"/>
                          </a:lnTo>
                          <a:lnTo>
                            <a:pt x="455" y="2844"/>
                          </a:lnTo>
                          <a:lnTo>
                            <a:pt x="569" y="2844"/>
                          </a:lnTo>
                          <a:cubicBezTo>
                            <a:pt x="632" y="2844"/>
                            <a:pt x="683" y="2794"/>
                            <a:pt x="683" y="2731"/>
                          </a:cubicBezTo>
                          <a:cubicBezTo>
                            <a:pt x="683" y="2668"/>
                            <a:pt x="632" y="2617"/>
                            <a:pt x="569" y="2617"/>
                          </a:cubicBezTo>
                          <a:lnTo>
                            <a:pt x="455" y="2617"/>
                          </a:lnTo>
                          <a:lnTo>
                            <a:pt x="455" y="2276"/>
                          </a:lnTo>
                          <a:lnTo>
                            <a:pt x="569" y="2276"/>
                          </a:lnTo>
                          <a:cubicBezTo>
                            <a:pt x="632" y="2276"/>
                            <a:pt x="683" y="2225"/>
                            <a:pt x="683" y="2162"/>
                          </a:cubicBezTo>
                          <a:cubicBezTo>
                            <a:pt x="683" y="2099"/>
                            <a:pt x="632" y="2048"/>
                            <a:pt x="569" y="2048"/>
                          </a:cubicBezTo>
                          <a:lnTo>
                            <a:pt x="455" y="2048"/>
                          </a:lnTo>
                          <a:lnTo>
                            <a:pt x="455" y="1707"/>
                          </a:lnTo>
                          <a:lnTo>
                            <a:pt x="569" y="1707"/>
                          </a:lnTo>
                          <a:cubicBezTo>
                            <a:pt x="632" y="1707"/>
                            <a:pt x="683" y="1656"/>
                            <a:pt x="683" y="1593"/>
                          </a:cubicBezTo>
                          <a:cubicBezTo>
                            <a:pt x="683" y="1530"/>
                            <a:pt x="632" y="1479"/>
                            <a:pt x="569" y="1479"/>
                          </a:cubicBezTo>
                          <a:lnTo>
                            <a:pt x="455" y="1479"/>
                          </a:lnTo>
                          <a:lnTo>
                            <a:pt x="455" y="1138"/>
                          </a:lnTo>
                          <a:lnTo>
                            <a:pt x="569" y="1138"/>
                          </a:lnTo>
                          <a:cubicBezTo>
                            <a:pt x="632" y="1138"/>
                            <a:pt x="683" y="1087"/>
                            <a:pt x="683" y="1024"/>
                          </a:cubicBezTo>
                          <a:cubicBezTo>
                            <a:pt x="683" y="961"/>
                            <a:pt x="632" y="910"/>
                            <a:pt x="569" y="910"/>
                          </a:cubicBezTo>
                          <a:lnTo>
                            <a:pt x="455" y="910"/>
                          </a:lnTo>
                          <a:lnTo>
                            <a:pt x="455" y="569"/>
                          </a:lnTo>
                          <a:lnTo>
                            <a:pt x="569" y="569"/>
                          </a:lnTo>
                          <a:cubicBezTo>
                            <a:pt x="632" y="569"/>
                            <a:pt x="683" y="518"/>
                            <a:pt x="683" y="455"/>
                          </a:cubicBezTo>
                          <a:cubicBezTo>
                            <a:pt x="683" y="392"/>
                            <a:pt x="632" y="341"/>
                            <a:pt x="569" y="341"/>
                          </a:cubicBezTo>
                          <a:lnTo>
                            <a:pt x="455" y="341"/>
                          </a:lnTo>
                          <a:lnTo>
                            <a:pt x="455" y="114"/>
                          </a:lnTo>
                          <a:cubicBezTo>
                            <a:pt x="455" y="51"/>
                            <a:pt x="404" y="0"/>
                            <a:pt x="341" y="0"/>
                          </a:cubicBezTo>
                          <a:cubicBezTo>
                            <a:pt x="278" y="0"/>
                            <a:pt x="228" y="51"/>
                            <a:pt x="228" y="114"/>
                          </a:cubicBezTo>
                          <a:lnTo>
                            <a:pt x="228" y="341"/>
                          </a:lnTo>
                          <a:lnTo>
                            <a:pt x="114" y="341"/>
                          </a:lnTo>
                          <a:cubicBezTo>
                            <a:pt x="51" y="341"/>
                            <a:pt x="0" y="392"/>
                            <a:pt x="0" y="455"/>
                          </a:cubicBezTo>
                          <a:cubicBezTo>
                            <a:pt x="0" y="518"/>
                            <a:pt x="51" y="569"/>
                            <a:pt x="114" y="569"/>
                          </a:cubicBezTo>
                          <a:lnTo>
                            <a:pt x="228" y="569"/>
                          </a:lnTo>
                          <a:lnTo>
                            <a:pt x="228" y="910"/>
                          </a:lnTo>
                          <a:lnTo>
                            <a:pt x="114" y="910"/>
                          </a:lnTo>
                          <a:cubicBezTo>
                            <a:pt x="51" y="910"/>
                            <a:pt x="0" y="961"/>
                            <a:pt x="0" y="1024"/>
                          </a:cubicBezTo>
                          <a:cubicBezTo>
                            <a:pt x="0" y="1087"/>
                            <a:pt x="51" y="1138"/>
                            <a:pt x="114" y="1138"/>
                          </a:cubicBezTo>
                          <a:lnTo>
                            <a:pt x="228" y="1138"/>
                          </a:lnTo>
                          <a:lnTo>
                            <a:pt x="228" y="1479"/>
                          </a:lnTo>
                          <a:lnTo>
                            <a:pt x="114" y="1479"/>
                          </a:lnTo>
                          <a:cubicBezTo>
                            <a:pt x="51" y="1479"/>
                            <a:pt x="0" y="1530"/>
                            <a:pt x="0" y="1593"/>
                          </a:cubicBezTo>
                          <a:cubicBezTo>
                            <a:pt x="0" y="1656"/>
                            <a:pt x="51" y="1707"/>
                            <a:pt x="114" y="1707"/>
                          </a:cubicBezTo>
                          <a:lnTo>
                            <a:pt x="228" y="1707"/>
                          </a:lnTo>
                          <a:lnTo>
                            <a:pt x="228" y="2048"/>
                          </a:lnTo>
                          <a:lnTo>
                            <a:pt x="114" y="2048"/>
                          </a:lnTo>
                          <a:cubicBezTo>
                            <a:pt x="51" y="2048"/>
                            <a:pt x="0" y="2099"/>
                            <a:pt x="0" y="2162"/>
                          </a:cubicBezTo>
                          <a:cubicBezTo>
                            <a:pt x="0" y="2225"/>
                            <a:pt x="51" y="2276"/>
                            <a:pt x="114" y="2276"/>
                          </a:cubicBezTo>
                          <a:lnTo>
                            <a:pt x="228" y="2276"/>
                          </a:lnTo>
                          <a:lnTo>
                            <a:pt x="228" y="2617"/>
                          </a:lnTo>
                          <a:lnTo>
                            <a:pt x="114" y="2617"/>
                          </a:lnTo>
                          <a:cubicBezTo>
                            <a:pt x="51" y="2617"/>
                            <a:pt x="0" y="2668"/>
                            <a:pt x="0" y="2731"/>
                          </a:cubicBezTo>
                          <a:cubicBezTo>
                            <a:pt x="0" y="2794"/>
                            <a:pt x="51" y="2844"/>
                            <a:pt x="114" y="2844"/>
                          </a:cubicBezTo>
                          <a:lnTo>
                            <a:pt x="228" y="2844"/>
                          </a:lnTo>
                          <a:lnTo>
                            <a:pt x="228" y="3186"/>
                          </a:lnTo>
                          <a:lnTo>
                            <a:pt x="114" y="3186"/>
                          </a:lnTo>
                          <a:cubicBezTo>
                            <a:pt x="51" y="3186"/>
                            <a:pt x="0" y="3237"/>
                            <a:pt x="0" y="3300"/>
                          </a:cubicBezTo>
                          <a:cubicBezTo>
                            <a:pt x="0" y="3362"/>
                            <a:pt x="51" y="3413"/>
                            <a:pt x="114" y="3413"/>
                          </a:cubicBezTo>
                          <a:lnTo>
                            <a:pt x="228" y="3413"/>
                          </a:lnTo>
                          <a:lnTo>
                            <a:pt x="228" y="3755"/>
                          </a:lnTo>
                          <a:lnTo>
                            <a:pt x="114" y="3755"/>
                          </a:lnTo>
                          <a:cubicBezTo>
                            <a:pt x="51" y="3755"/>
                            <a:pt x="0" y="3806"/>
                            <a:pt x="0" y="3868"/>
                          </a:cubicBezTo>
                          <a:cubicBezTo>
                            <a:pt x="0" y="3931"/>
                            <a:pt x="51" y="3982"/>
                            <a:pt x="114" y="3982"/>
                          </a:cubicBezTo>
                          <a:lnTo>
                            <a:pt x="228" y="3982"/>
                          </a:lnTo>
                          <a:lnTo>
                            <a:pt x="228" y="4324"/>
                          </a:lnTo>
                          <a:lnTo>
                            <a:pt x="114" y="4324"/>
                          </a:lnTo>
                          <a:cubicBezTo>
                            <a:pt x="51" y="4324"/>
                            <a:pt x="0" y="4374"/>
                            <a:pt x="0" y="4437"/>
                          </a:cubicBezTo>
                          <a:cubicBezTo>
                            <a:pt x="0" y="4500"/>
                            <a:pt x="51" y="4551"/>
                            <a:pt x="114" y="4551"/>
                          </a:cubicBezTo>
                          <a:lnTo>
                            <a:pt x="228" y="4551"/>
                          </a:lnTo>
                          <a:lnTo>
                            <a:pt x="228" y="4892"/>
                          </a:lnTo>
                          <a:lnTo>
                            <a:pt x="114" y="4892"/>
                          </a:lnTo>
                          <a:cubicBezTo>
                            <a:pt x="51" y="4892"/>
                            <a:pt x="0" y="4943"/>
                            <a:pt x="0" y="5006"/>
                          </a:cubicBezTo>
                          <a:cubicBezTo>
                            <a:pt x="0" y="5069"/>
                            <a:pt x="51" y="5120"/>
                            <a:pt x="114" y="5120"/>
                          </a:cubicBezTo>
                          <a:lnTo>
                            <a:pt x="228" y="5120"/>
                          </a:lnTo>
                          <a:lnTo>
                            <a:pt x="228" y="5461"/>
                          </a:lnTo>
                          <a:lnTo>
                            <a:pt x="114" y="5461"/>
                          </a:lnTo>
                          <a:cubicBezTo>
                            <a:pt x="51" y="5461"/>
                            <a:pt x="0" y="5512"/>
                            <a:pt x="0" y="5575"/>
                          </a:cubicBezTo>
                          <a:cubicBezTo>
                            <a:pt x="0" y="5638"/>
                            <a:pt x="51" y="5689"/>
                            <a:pt x="114" y="5689"/>
                          </a:cubicBezTo>
                          <a:lnTo>
                            <a:pt x="228" y="5689"/>
                          </a:lnTo>
                          <a:lnTo>
                            <a:pt x="228" y="6030"/>
                          </a:lnTo>
                          <a:lnTo>
                            <a:pt x="114" y="6030"/>
                          </a:lnTo>
                          <a:cubicBezTo>
                            <a:pt x="51" y="6030"/>
                            <a:pt x="0" y="6081"/>
                            <a:pt x="0" y="6144"/>
                          </a:cubicBezTo>
                          <a:cubicBezTo>
                            <a:pt x="0" y="6207"/>
                            <a:pt x="51" y="6258"/>
                            <a:pt x="114" y="6258"/>
                          </a:cubicBezTo>
                          <a:lnTo>
                            <a:pt x="228" y="6258"/>
                          </a:lnTo>
                          <a:lnTo>
                            <a:pt x="228" y="6485"/>
                          </a:lnTo>
                          <a:cubicBezTo>
                            <a:pt x="228" y="6548"/>
                            <a:pt x="278" y="6599"/>
                            <a:pt x="341" y="6599"/>
                          </a:cubicBezTo>
                          <a:lnTo>
                            <a:pt x="683" y="6599"/>
                          </a:lnTo>
                          <a:lnTo>
                            <a:pt x="683" y="6713"/>
                          </a:lnTo>
                          <a:cubicBezTo>
                            <a:pt x="683" y="6776"/>
                            <a:pt x="734" y="6827"/>
                            <a:pt x="796" y="6827"/>
                          </a:cubicBezTo>
                          <a:cubicBezTo>
                            <a:pt x="859" y="6827"/>
                            <a:pt x="910" y="6776"/>
                            <a:pt x="910" y="6713"/>
                          </a:cubicBezTo>
                          <a:lnTo>
                            <a:pt x="910" y="6599"/>
                          </a:lnTo>
                          <a:lnTo>
                            <a:pt x="1252" y="6599"/>
                          </a:lnTo>
                          <a:lnTo>
                            <a:pt x="1252" y="6713"/>
                          </a:lnTo>
                          <a:cubicBezTo>
                            <a:pt x="1252" y="6776"/>
                            <a:pt x="1302" y="6827"/>
                            <a:pt x="1365" y="6827"/>
                          </a:cubicBezTo>
                          <a:cubicBezTo>
                            <a:pt x="1428" y="6827"/>
                            <a:pt x="1479" y="6776"/>
                            <a:pt x="1479" y="6713"/>
                          </a:cubicBezTo>
                          <a:lnTo>
                            <a:pt x="1479" y="6599"/>
                          </a:lnTo>
                          <a:lnTo>
                            <a:pt x="1820" y="6599"/>
                          </a:lnTo>
                          <a:lnTo>
                            <a:pt x="1820" y="6713"/>
                          </a:lnTo>
                          <a:cubicBezTo>
                            <a:pt x="1820" y="6776"/>
                            <a:pt x="1871" y="6827"/>
                            <a:pt x="1934" y="6827"/>
                          </a:cubicBezTo>
                          <a:cubicBezTo>
                            <a:pt x="1997" y="6827"/>
                            <a:pt x="2048" y="6776"/>
                            <a:pt x="2048" y="6713"/>
                          </a:cubicBezTo>
                          <a:lnTo>
                            <a:pt x="2048" y="6599"/>
                          </a:lnTo>
                          <a:lnTo>
                            <a:pt x="2389" y="6599"/>
                          </a:lnTo>
                          <a:lnTo>
                            <a:pt x="2389" y="6713"/>
                          </a:lnTo>
                          <a:cubicBezTo>
                            <a:pt x="2389" y="6776"/>
                            <a:pt x="2440" y="6827"/>
                            <a:pt x="2503" y="6827"/>
                          </a:cubicBezTo>
                          <a:cubicBezTo>
                            <a:pt x="2566" y="6827"/>
                            <a:pt x="2617" y="6776"/>
                            <a:pt x="2617" y="6713"/>
                          </a:cubicBezTo>
                          <a:lnTo>
                            <a:pt x="2617" y="6599"/>
                          </a:lnTo>
                          <a:lnTo>
                            <a:pt x="2958" y="6599"/>
                          </a:lnTo>
                          <a:lnTo>
                            <a:pt x="2958" y="6713"/>
                          </a:lnTo>
                          <a:cubicBezTo>
                            <a:pt x="2958" y="6776"/>
                            <a:pt x="3009" y="6827"/>
                            <a:pt x="3072" y="6827"/>
                          </a:cubicBezTo>
                          <a:cubicBezTo>
                            <a:pt x="3135" y="6827"/>
                            <a:pt x="3186" y="6776"/>
                            <a:pt x="3186" y="6713"/>
                          </a:cubicBezTo>
                          <a:lnTo>
                            <a:pt x="3186" y="6599"/>
                          </a:lnTo>
                          <a:lnTo>
                            <a:pt x="3527" y="6599"/>
                          </a:lnTo>
                          <a:lnTo>
                            <a:pt x="3527" y="6713"/>
                          </a:lnTo>
                          <a:cubicBezTo>
                            <a:pt x="3527" y="6776"/>
                            <a:pt x="3578" y="6827"/>
                            <a:pt x="3641" y="6827"/>
                          </a:cubicBezTo>
                          <a:cubicBezTo>
                            <a:pt x="3704" y="6827"/>
                            <a:pt x="3755" y="6776"/>
                            <a:pt x="3755" y="6713"/>
                          </a:cubicBezTo>
                          <a:lnTo>
                            <a:pt x="3755" y="6599"/>
                          </a:lnTo>
                          <a:lnTo>
                            <a:pt x="4096" y="6599"/>
                          </a:lnTo>
                          <a:lnTo>
                            <a:pt x="4096" y="6713"/>
                          </a:lnTo>
                          <a:cubicBezTo>
                            <a:pt x="4096" y="6776"/>
                            <a:pt x="4147" y="6827"/>
                            <a:pt x="4210" y="6827"/>
                          </a:cubicBezTo>
                          <a:cubicBezTo>
                            <a:pt x="4273" y="6827"/>
                            <a:pt x="4323" y="6776"/>
                            <a:pt x="4323" y="6713"/>
                          </a:cubicBezTo>
                          <a:lnTo>
                            <a:pt x="4323" y="6599"/>
                          </a:lnTo>
                          <a:lnTo>
                            <a:pt x="4665" y="6599"/>
                          </a:lnTo>
                          <a:lnTo>
                            <a:pt x="4665" y="6713"/>
                          </a:lnTo>
                          <a:cubicBezTo>
                            <a:pt x="4665" y="6776"/>
                            <a:pt x="4716" y="6827"/>
                            <a:pt x="4779" y="6827"/>
                          </a:cubicBezTo>
                          <a:cubicBezTo>
                            <a:pt x="4842" y="6827"/>
                            <a:pt x="4892" y="6776"/>
                            <a:pt x="4892" y="6713"/>
                          </a:cubicBezTo>
                          <a:lnTo>
                            <a:pt x="4892" y="6599"/>
                          </a:lnTo>
                          <a:lnTo>
                            <a:pt x="5234" y="6599"/>
                          </a:lnTo>
                          <a:lnTo>
                            <a:pt x="5234" y="6713"/>
                          </a:lnTo>
                          <a:cubicBezTo>
                            <a:pt x="5234" y="6776"/>
                            <a:pt x="5285" y="6827"/>
                            <a:pt x="5347" y="6827"/>
                          </a:cubicBezTo>
                          <a:cubicBezTo>
                            <a:pt x="5410" y="6827"/>
                            <a:pt x="5461" y="6776"/>
                            <a:pt x="5461" y="6713"/>
                          </a:cubicBezTo>
                          <a:lnTo>
                            <a:pt x="5461" y="6599"/>
                          </a:lnTo>
                          <a:lnTo>
                            <a:pt x="5803" y="6599"/>
                          </a:lnTo>
                          <a:lnTo>
                            <a:pt x="5803" y="6713"/>
                          </a:lnTo>
                          <a:cubicBezTo>
                            <a:pt x="5803" y="6776"/>
                            <a:pt x="5853" y="6827"/>
                            <a:pt x="5916" y="6827"/>
                          </a:cubicBezTo>
                          <a:cubicBezTo>
                            <a:pt x="5979" y="6827"/>
                            <a:pt x="6030" y="6776"/>
                            <a:pt x="6030" y="6713"/>
                          </a:cubicBezTo>
                          <a:lnTo>
                            <a:pt x="6030" y="6599"/>
                          </a:lnTo>
                          <a:lnTo>
                            <a:pt x="6371" y="6599"/>
                          </a:lnTo>
                          <a:lnTo>
                            <a:pt x="6371" y="6713"/>
                          </a:lnTo>
                          <a:cubicBezTo>
                            <a:pt x="6371" y="6776"/>
                            <a:pt x="6422" y="6827"/>
                            <a:pt x="6485" y="6827"/>
                          </a:cubicBezTo>
                          <a:cubicBezTo>
                            <a:pt x="6548" y="6827"/>
                            <a:pt x="6599" y="6776"/>
                            <a:pt x="6599" y="6713"/>
                          </a:cubicBezTo>
                          <a:lnTo>
                            <a:pt x="6599" y="6599"/>
                          </a:lnTo>
                          <a:lnTo>
                            <a:pt x="6713" y="6599"/>
                          </a:lnTo>
                          <a:cubicBezTo>
                            <a:pt x="6776" y="6599"/>
                            <a:pt x="6827" y="6548"/>
                            <a:pt x="6827" y="6485"/>
                          </a:cubicBezTo>
                          <a:cubicBezTo>
                            <a:pt x="6827" y="6422"/>
                            <a:pt x="6776" y="6372"/>
                            <a:pt x="6713" y="6372"/>
                          </a:cubicBezTo>
                          <a:lnTo>
                            <a:pt x="6599" y="6372"/>
                          </a:lnTo>
                          <a:lnTo>
                            <a:pt x="6599" y="6258"/>
                          </a:lnTo>
                          <a:cubicBezTo>
                            <a:pt x="6599" y="6195"/>
                            <a:pt x="6548" y="6144"/>
                            <a:pt x="6485" y="6144"/>
                          </a:cubicBezTo>
                          <a:cubicBezTo>
                            <a:pt x="6422" y="6144"/>
                            <a:pt x="6371" y="6195"/>
                            <a:pt x="6371" y="6258"/>
                          </a:cubicBezTo>
                          <a:lnTo>
                            <a:pt x="6371" y="6372"/>
                          </a:lnTo>
                          <a:lnTo>
                            <a:pt x="6030" y="6372"/>
                          </a:lnTo>
                          <a:lnTo>
                            <a:pt x="6030" y="6258"/>
                          </a:lnTo>
                          <a:cubicBezTo>
                            <a:pt x="6030" y="6195"/>
                            <a:pt x="5979" y="6144"/>
                            <a:pt x="5916" y="6144"/>
                          </a:cubicBezTo>
                          <a:cubicBezTo>
                            <a:pt x="5853" y="6144"/>
                            <a:pt x="5803" y="6195"/>
                            <a:pt x="5803" y="6258"/>
                          </a:cubicBezTo>
                          <a:lnTo>
                            <a:pt x="5803" y="6372"/>
                          </a:lnTo>
                          <a:lnTo>
                            <a:pt x="5461" y="6372"/>
                          </a:lnTo>
                          <a:lnTo>
                            <a:pt x="5461" y="6258"/>
                          </a:lnTo>
                          <a:cubicBezTo>
                            <a:pt x="5461" y="6195"/>
                            <a:pt x="5410" y="6144"/>
                            <a:pt x="5347" y="6144"/>
                          </a:cubicBezTo>
                          <a:cubicBezTo>
                            <a:pt x="5285" y="6144"/>
                            <a:pt x="5234" y="6195"/>
                            <a:pt x="5234" y="6258"/>
                          </a:cubicBezTo>
                          <a:lnTo>
                            <a:pt x="5234" y="6372"/>
                          </a:lnTo>
                          <a:lnTo>
                            <a:pt x="4892" y="6372"/>
                          </a:lnTo>
                          <a:lnTo>
                            <a:pt x="4892" y="6258"/>
                          </a:lnTo>
                          <a:cubicBezTo>
                            <a:pt x="4892" y="6195"/>
                            <a:pt x="4842" y="6144"/>
                            <a:pt x="4779" y="6144"/>
                          </a:cubicBezTo>
                          <a:cubicBezTo>
                            <a:pt x="4716" y="6144"/>
                            <a:pt x="4665" y="6195"/>
                            <a:pt x="4665" y="6258"/>
                          </a:cubicBezTo>
                          <a:lnTo>
                            <a:pt x="4665" y="6372"/>
                          </a:lnTo>
                          <a:lnTo>
                            <a:pt x="4323" y="6372"/>
                          </a:lnTo>
                          <a:lnTo>
                            <a:pt x="4323" y="6258"/>
                          </a:lnTo>
                          <a:cubicBezTo>
                            <a:pt x="4323" y="6195"/>
                            <a:pt x="4273" y="6144"/>
                            <a:pt x="4210" y="6144"/>
                          </a:cubicBezTo>
                          <a:cubicBezTo>
                            <a:pt x="4147" y="6144"/>
                            <a:pt x="4096" y="6195"/>
                            <a:pt x="4096" y="6258"/>
                          </a:cubicBezTo>
                          <a:lnTo>
                            <a:pt x="4096" y="6372"/>
                          </a:lnTo>
                          <a:lnTo>
                            <a:pt x="3755" y="6372"/>
                          </a:lnTo>
                          <a:lnTo>
                            <a:pt x="3755" y="6258"/>
                          </a:lnTo>
                          <a:cubicBezTo>
                            <a:pt x="3755" y="6195"/>
                            <a:pt x="3704" y="6144"/>
                            <a:pt x="3641" y="6144"/>
                          </a:cubicBezTo>
                          <a:cubicBezTo>
                            <a:pt x="3578" y="6144"/>
                            <a:pt x="3527" y="6195"/>
                            <a:pt x="3527" y="6258"/>
                          </a:cubicBezTo>
                          <a:lnTo>
                            <a:pt x="3527" y="6372"/>
                          </a:lnTo>
                          <a:lnTo>
                            <a:pt x="3186" y="6372"/>
                          </a:lnTo>
                          <a:lnTo>
                            <a:pt x="3186" y="6258"/>
                          </a:lnTo>
                          <a:cubicBezTo>
                            <a:pt x="3186" y="6195"/>
                            <a:pt x="3135" y="6144"/>
                            <a:pt x="3072" y="6144"/>
                          </a:cubicBezTo>
                          <a:cubicBezTo>
                            <a:pt x="3009" y="6144"/>
                            <a:pt x="2958" y="6195"/>
                            <a:pt x="2958" y="6258"/>
                          </a:cubicBezTo>
                          <a:lnTo>
                            <a:pt x="2958" y="6372"/>
                          </a:lnTo>
                          <a:lnTo>
                            <a:pt x="2617" y="6372"/>
                          </a:lnTo>
                          <a:lnTo>
                            <a:pt x="2617" y="6258"/>
                          </a:lnTo>
                          <a:cubicBezTo>
                            <a:pt x="2617" y="6195"/>
                            <a:pt x="2566" y="6144"/>
                            <a:pt x="2503" y="6144"/>
                          </a:cubicBezTo>
                          <a:cubicBezTo>
                            <a:pt x="2440" y="6144"/>
                            <a:pt x="2389" y="6195"/>
                            <a:pt x="2389" y="6258"/>
                          </a:cubicBezTo>
                          <a:lnTo>
                            <a:pt x="2389" y="6372"/>
                          </a:lnTo>
                          <a:lnTo>
                            <a:pt x="2048" y="6372"/>
                          </a:lnTo>
                          <a:lnTo>
                            <a:pt x="2048" y="6258"/>
                          </a:lnTo>
                          <a:cubicBezTo>
                            <a:pt x="2048" y="6195"/>
                            <a:pt x="1997" y="6144"/>
                            <a:pt x="1934" y="6144"/>
                          </a:cubicBezTo>
                          <a:cubicBezTo>
                            <a:pt x="1871" y="6144"/>
                            <a:pt x="1820" y="6195"/>
                            <a:pt x="1820" y="6258"/>
                          </a:cubicBezTo>
                          <a:lnTo>
                            <a:pt x="1820" y="6372"/>
                          </a:lnTo>
                          <a:lnTo>
                            <a:pt x="1479" y="6372"/>
                          </a:lnTo>
                          <a:lnTo>
                            <a:pt x="1479" y="6258"/>
                          </a:lnTo>
                          <a:cubicBezTo>
                            <a:pt x="1479" y="6195"/>
                            <a:pt x="1428" y="6144"/>
                            <a:pt x="1365" y="6144"/>
                          </a:cubicBezTo>
                          <a:cubicBezTo>
                            <a:pt x="1302" y="6144"/>
                            <a:pt x="1252" y="6195"/>
                            <a:pt x="1252" y="6258"/>
                          </a:cubicBezTo>
                          <a:lnTo>
                            <a:pt x="1252" y="6372"/>
                          </a:lnTo>
                          <a:lnTo>
                            <a:pt x="910" y="6372"/>
                          </a:lnTo>
                          <a:lnTo>
                            <a:pt x="910" y="6258"/>
                          </a:lnTo>
                          <a:cubicBezTo>
                            <a:pt x="910" y="6195"/>
                            <a:pt x="859" y="6144"/>
                            <a:pt x="796" y="6144"/>
                          </a:cubicBezTo>
                          <a:cubicBezTo>
                            <a:pt x="734" y="6144"/>
                            <a:pt x="683" y="6195"/>
                            <a:pt x="683" y="6258"/>
                          </a:cubicBezTo>
                          <a:lnTo>
                            <a:pt x="683" y="6372"/>
                          </a:lnTo>
                          <a:lnTo>
                            <a:pt x="455" y="6372"/>
                          </a:lnTo>
                          <a:lnTo>
                            <a:pt x="455" y="5234"/>
                          </a:lnTo>
                          <a:lnTo>
                            <a:pt x="1263" y="523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wrap="square" lIns="91440" tIns="45720" rIns="91440" bIns="45720" anchor="ctr" anchorCtr="0">
                      <a:normAutofit fontScale="62500" lnSpcReduction="20000"/>
                    </a:bodyPr>
                    <a:p>
                      <a:pPr algn="ctr"/>
                    </a:p>
                  </p:txBody>
                </p:sp>
              </p:grpSp>
              <p:grpSp>
                <p:nvGrpSpPr>
                  <p:cNvPr id="122" name="组合 10" descr="76df4e7d-bddc-4737-a5bf-4223baa59aac"/>
                  <p:cNvGrpSpPr/>
                  <p:nvPr/>
                </p:nvGrpSpPr>
                <p:grpSpPr>
                  <a:xfrm>
                    <a:off x="8184338" y="2727700"/>
                    <a:ext cx="3334562" cy="2326900"/>
                    <a:chOff x="4357208" y="2727700"/>
                    <a:chExt cx="1635534" cy="2326900"/>
                  </a:xfrm>
                </p:grpSpPr>
                <p:sp>
                  <p:nvSpPr>
                    <p:cNvPr id="1048832" name="Text3" descr="07286958-133f-466c-a4d3-05d0f3d1b2c2"/>
                    <p:cNvSpPr txBox="1"/>
                    <p:nvPr/>
                  </p:nvSpPr>
                  <p:spPr>
                    <a:xfrm>
                      <a:off x="4357208" y="3326864"/>
                      <a:ext cx="1635534" cy="1727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lIns="91440" tIns="45720" rIns="91440" bIns="45720" anchor="t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>
                        <a:lnSpc>
                          <a:spcPct val="120000"/>
                        </a:lnSpc>
                        <a:spcBef>
                          <a:spcPct val="0"/>
                        </a:spcBef>
                      </a:pPr>
                      <a:r>
                        <a:rPr lang="en-US" sz="1200" b="0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严重的一氧化碳中毒若得不到及时有效的治疗，会危及生命，造成无法挽回的后果。</a:t>
                      </a:r>
                      <a:endParaRPr lang="en-US" sz="1200" b="0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  <p:sp>
                  <p:nvSpPr>
                    <p:cNvPr id="1048833" name="Bullet3" descr="9c01b4b5-4952-4d41-a6cc-af2966cacea8"/>
                    <p:cNvSpPr/>
                    <p:nvPr/>
                  </p:nvSpPr>
                  <p:spPr>
                    <a:xfrm>
                      <a:off x="4357208" y="2727700"/>
                      <a:ext cx="1635534" cy="556889"/>
                    </a:xfrm>
                    <a:prstGeom prst="rect">
                      <a:avLst/>
                    </a:prstGeom>
                  </p:spPr>
                  <p:txBody>
                    <a:bodyPr wrap="square" lIns="91440" tIns="45720" rIns="91440" bIns="45720" anchor="b" anchorCtr="1">
                      <a:norm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</a:defRPr>
                      </a:lvl9pPr>
                    </a:lstStyle>
                    <a:p>
                      <a:pPr algn="ctr"/>
                      <a:r>
                        <a:rPr lang="en-US" sz="1800" b="1" i="0" u="none">
                          <a:solidFill>
                            <a:srgbClr val="141517"/>
                          </a:solidFill>
                          <a:ea typeface="微软雅黑" panose="020B0503020204020204" pitchFamily="34" charset="-122"/>
                        </a:rPr>
                        <a:t>死亡</a:t>
                      </a:r>
                      <a:endParaRPr lang="en-US" sz="1800" b="1" i="0" u="none">
                        <a:solidFill>
                          <a:srgbClr val="141517"/>
                        </a:solidFill>
                        <a:ea typeface="微软雅黑" panose="020B0503020204020204" pitchFamily="34" charset="-122"/>
                      </a:endParaRPr>
                    </a:p>
                  </p:txBody>
                </p:sp>
              </p:grpSp>
            </p:grpSp>
          </p:grpSp>
        </p:grpSp>
        <p:sp>
          <p:nvSpPr>
            <p:cNvPr id="1048834" name="Title" descr="46b56925-5eee-4120-827b-22eda9817358"/>
            <p:cNvSpPr txBox="1"/>
            <p:nvPr/>
          </p:nvSpPr>
          <p:spPr>
            <a:xfrm>
              <a:off x="5395838" y="1224891"/>
              <a:ext cx="6123061" cy="718109"/>
            </a:xfrm>
            <a:prstGeom prst="rect">
              <a:avLst/>
            </a:prstGeom>
            <a:noFill/>
          </p:spPr>
          <p:txBody>
            <a:bodyPr vert="horz" wrap="square" rtlCol="0" anchor="t" anchorCtr="0">
              <a:normAutofit/>
            </a:bodyPr>
            <a:p>
              <a:pPr algn="l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严重中毒危害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176" name="图片 35"/>
          <p:cNvPicPr>
            <a:picLocks noChangeAspect="1"/>
          </p:cNvPicPr>
          <p:nvPr/>
        </p:nvPicPr>
        <p:blipFill>
          <a:blip r:embed="rId1"/>
          <a:srcRect b="10118"/>
          <a:stretch>
            <a:fillRect/>
          </a:stretch>
        </p:blipFill>
        <p:spPr>
          <a:xfrm>
            <a:off x="937260" y="4316730"/>
            <a:ext cx="2750185" cy="2167890"/>
          </a:xfrm>
          <a:prstGeom prst="rect">
            <a:avLst/>
          </a:prstGeom>
        </p:spPr>
      </p:pic>
      <p:pic>
        <p:nvPicPr>
          <p:cNvPr id="2097177" name="图片 3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  <p:pic>
        <p:nvPicPr>
          <p:cNvPr id="2097178" name="图片 37" descr="屏幕截图 2025-11-11 2155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165" y="4316730"/>
            <a:ext cx="2664460" cy="2171065"/>
          </a:xfrm>
          <a:prstGeom prst="rect">
            <a:avLst/>
          </a:prstGeom>
        </p:spPr>
      </p:pic>
      <p:pic>
        <p:nvPicPr>
          <p:cNvPr id="2097179" name="图片 38" descr="屏幕截图 2025-11-11 2155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465" y="4324350"/>
            <a:ext cx="2992120" cy="21729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5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中毒预防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836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未雨绸缪，远离中毒威胁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80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54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7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家庭预防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25" name="ff1d47ca-87d9-4801-885e-f78795f983c1.source.3.zh-Hans.pptx" descr="8d4a1737-6704-4162-9de9-5b55acff93a5"/>
          <p:cNvGrpSpPr/>
          <p:nvPr/>
        </p:nvGrpSpPr>
        <p:grpSpPr>
          <a:xfrm>
            <a:off x="672465" y="1258570"/>
            <a:ext cx="10824210" cy="4789805"/>
            <a:chOff x="660400" y="1130300"/>
            <a:chExt cx="10858500" cy="4773977"/>
          </a:xfrm>
        </p:grpSpPr>
        <p:sp>
          <p:nvSpPr>
            <p:cNvPr id="1048838" name="Title" descr="980398cf-4917-4ebd-bd00-3a5ed5bcf433"/>
            <p:cNvSpPr txBox="1"/>
            <p:nvPr/>
          </p:nvSpPr>
          <p:spPr>
            <a:xfrm>
              <a:off x="660400" y="1130300"/>
              <a:ext cx="10858500" cy="802051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家庭安全防范措施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26" name="组合 48" descr="663b3f57-567a-4c0c-bd36-5250d05e2512"/>
            <p:cNvGrpSpPr/>
            <p:nvPr/>
          </p:nvGrpSpPr>
          <p:grpSpPr>
            <a:xfrm>
              <a:off x="965667" y="2359036"/>
              <a:ext cx="3107603" cy="3545241"/>
              <a:chOff x="965667" y="2359036"/>
              <a:chExt cx="3107603" cy="3545241"/>
            </a:xfrm>
          </p:grpSpPr>
          <p:sp>
            <p:nvSpPr>
              <p:cNvPr id="1048839" name="Bullet1" descr="e9361695-db74-4ae3-950a-cc6a7459e261"/>
              <p:cNvSpPr/>
              <p:nvPr/>
            </p:nvSpPr>
            <p:spPr>
              <a:xfrm>
                <a:off x="965667" y="4498965"/>
                <a:ext cx="2956330" cy="661334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0000" tIns="180000" rIns="180000" bIns="90000" numCol="1" spcCol="1270" anchor="b" anchorCtr="0">
                <a:normAutofit/>
              </a:bodyPr>
              <a:p>
                <a:pPr algn="l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定期检查设备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40" name="ComponentBackground1" descr="f51463e3-77f1-47b3-b8e2-c1c2a307c663"/>
              <p:cNvSpPr/>
              <p:nvPr/>
            </p:nvSpPr>
            <p:spPr>
              <a:xfrm>
                <a:off x="965667" y="2359036"/>
                <a:ext cx="2956330" cy="2292340"/>
              </a:xfrm>
              <a:prstGeom prst="round2SameRect">
                <a:avLst>
                  <a:gd name="adj1" fmla="val 800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Ctr="0"/>
              <a:p>
                <a:pPr algn="l"/>
              </a:p>
            </p:txBody>
          </p:sp>
          <p:sp>
            <p:nvSpPr>
              <p:cNvPr id="1048841" name="Number1" descr="4837f2f2-15a0-433e-a60a-368bccd6c532"/>
              <p:cNvSpPr/>
              <p:nvPr/>
            </p:nvSpPr>
            <p:spPr>
              <a:xfrm>
                <a:off x="3431609" y="5262616"/>
                <a:ext cx="641661" cy="64166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rgbClr val="FFFFFF">
                    <a:alpha val="90000"/>
                  </a:srgb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none" lIns="91440" tIns="45720" rIns="91440" bIns="4572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01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42" name="Text1" descr="58b4bc16-b67a-4659-8711-020748b9e693"/>
              <p:cNvSpPr txBox="1"/>
              <p:nvPr/>
            </p:nvSpPr>
            <p:spPr>
              <a:xfrm>
                <a:off x="1050799" y="2543591"/>
                <a:ext cx="2807617" cy="2010196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定期检查燃气设备、热水器等，确保其燃烧充分、排烟畅通，防止一氧化碳泄漏。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7" name="组合 49" descr="83522c6f-dc79-4f1d-8b98-7995bb94e8d2"/>
            <p:cNvGrpSpPr/>
            <p:nvPr/>
          </p:nvGrpSpPr>
          <p:grpSpPr>
            <a:xfrm>
              <a:off x="4651023" y="2359036"/>
              <a:ext cx="3107603" cy="3545241"/>
              <a:chOff x="4651023" y="2359036"/>
              <a:chExt cx="3107603" cy="3545241"/>
            </a:xfrm>
          </p:grpSpPr>
          <p:sp>
            <p:nvSpPr>
              <p:cNvPr id="1048843" name="Bullet2" descr="17527d1f-df86-4431-b9bd-bbefc3fa83f6"/>
              <p:cNvSpPr/>
              <p:nvPr/>
            </p:nvSpPr>
            <p:spPr>
              <a:xfrm>
                <a:off x="4651023" y="4498965"/>
                <a:ext cx="2956330" cy="661334"/>
              </a:xfrm>
              <a:prstGeom prst="roundRect">
                <a:avLst/>
              </a:prstGeom>
              <a:solidFill>
                <a:schemeClr val="accent1">
                  <a:hueOff val="0"/>
                  <a:satOff val="0"/>
                  <a:lumOff val="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0000" tIns="180000" rIns="180000" bIns="90000" numCol="1" spcCol="1270" anchor="b" anchorCtr="0">
                <a:normAutofit/>
              </a:bodyPr>
              <a:p>
                <a:pPr algn="l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保持室内通风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44" name="ComponentBackground2" descr="bcacbc96-56ea-4cdd-aa34-bb23645b68f8"/>
              <p:cNvSpPr/>
              <p:nvPr/>
            </p:nvSpPr>
            <p:spPr>
              <a:xfrm>
                <a:off x="4651023" y="2359036"/>
                <a:ext cx="2956330" cy="2292340"/>
              </a:xfrm>
              <a:prstGeom prst="round2SameRect">
                <a:avLst>
                  <a:gd name="adj1" fmla="val 8000"/>
                  <a:gd name="adj2" fmla="val 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Ctr="0"/>
              <a:p>
                <a:pPr algn="l"/>
              </a:p>
            </p:txBody>
          </p:sp>
          <p:sp>
            <p:nvSpPr>
              <p:cNvPr id="1048845" name="Number2" descr="a8048a69-0cc1-415e-829e-4c7412882cfe"/>
              <p:cNvSpPr/>
              <p:nvPr/>
            </p:nvSpPr>
            <p:spPr>
              <a:xfrm>
                <a:off x="7116965" y="5262616"/>
                <a:ext cx="641661" cy="641661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rgbClr val="FFFFFF">
                    <a:alpha val="90000"/>
                  </a:srgb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none" lIns="91440" tIns="45720" rIns="91440" bIns="4572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02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46" name="Text2" descr="2c7f3900-5768-42b8-8f3d-34b22c53d18c"/>
              <p:cNvSpPr txBox="1"/>
              <p:nvPr/>
            </p:nvSpPr>
            <p:spPr>
              <a:xfrm>
                <a:off x="4736155" y="2543591"/>
                <a:ext cx="2807617" cy="2010196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经常开窗通风，保持室内空气流通，尤其在冬季取暖和使用燃气设备时，更要注意通风。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8" name="组合 50" descr="8b8b8d4f-b371-43db-b33f-0d8a039d1cc1"/>
            <p:cNvGrpSpPr/>
            <p:nvPr/>
          </p:nvGrpSpPr>
          <p:grpSpPr>
            <a:xfrm>
              <a:off x="8336379" y="2359036"/>
              <a:ext cx="3107603" cy="3545241"/>
              <a:chOff x="8336379" y="2359036"/>
              <a:chExt cx="3107603" cy="3545241"/>
            </a:xfrm>
          </p:grpSpPr>
          <p:sp>
            <p:nvSpPr>
              <p:cNvPr id="1048847" name="Bullet3" descr="d064de34-a2b7-4763-b41e-21978dc7fa7f"/>
              <p:cNvSpPr/>
              <p:nvPr/>
            </p:nvSpPr>
            <p:spPr>
              <a:xfrm>
                <a:off x="8336379" y="4553787"/>
                <a:ext cx="2956330" cy="606511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0000" tIns="180000" rIns="180000" bIns="90000" numCol="1" spcCol="1270" anchor="b" anchorCtr="0">
                <a:normAutofit fontScale="95556"/>
              </a:bodyPr>
              <a:p>
                <a:pPr algn="l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安装报警器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48" name="ComponentBackground3" descr="4471c0ec-e72e-42af-bcab-98937a67fd21"/>
              <p:cNvSpPr/>
              <p:nvPr/>
            </p:nvSpPr>
            <p:spPr>
              <a:xfrm>
                <a:off x="8336379" y="2359036"/>
                <a:ext cx="2956330" cy="2292340"/>
              </a:xfrm>
              <a:prstGeom prst="round2SameRect">
                <a:avLst>
                  <a:gd name="adj1" fmla="val 8000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anchorCtr="0"/>
              <a:p>
                <a:pPr algn="l"/>
              </a:p>
            </p:txBody>
          </p:sp>
          <p:sp>
            <p:nvSpPr>
              <p:cNvPr id="1048849" name="Number3" descr="3b8a69e6-0140-4468-9137-61b31dc70501"/>
              <p:cNvSpPr/>
              <p:nvPr/>
            </p:nvSpPr>
            <p:spPr>
              <a:xfrm>
                <a:off x="10802321" y="5262616"/>
                <a:ext cx="641661" cy="641661"/>
              </a:xfrm>
              <a:prstGeom prst="ellipse">
                <a:avLst/>
              </a:prstGeom>
              <a:solidFill>
                <a:schemeClr val="tx2"/>
              </a:solidFill>
              <a:ln w="25400">
                <a:solidFill>
                  <a:srgbClr val="FFFFFF">
                    <a:alpha val="90000"/>
                  </a:srgbClr>
                </a:solidFill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wrap="none" lIns="91440" tIns="45720" rIns="91440" bIns="4572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03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1048850" name="Text3" descr="561a44ff-8a53-4bef-a2f6-acee817a9a57"/>
              <p:cNvSpPr txBox="1"/>
              <p:nvPr/>
            </p:nvSpPr>
            <p:spPr>
              <a:xfrm>
                <a:off x="8421511" y="2543591"/>
                <a:ext cx="2807617" cy="2010196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安装一氧化碳报警器，一旦室内一氧化碳浓度超标，报警器会发出警报，提醒人们采取措施。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81" name="图片 7"/>
          <p:cNvPicPr>
            <a:picLocks noChangeAspect="1"/>
          </p:cNvPicPr>
          <p:nvPr/>
        </p:nvPicPr>
        <p:blipFill>
          <a:blip r:embed="rId1"/>
          <a:srcRect b="9792"/>
          <a:stretch>
            <a:fillRect/>
          </a:stretch>
        </p:blipFill>
        <p:spPr>
          <a:xfrm>
            <a:off x="1506220" y="3605530"/>
            <a:ext cx="1858645" cy="1087120"/>
          </a:xfrm>
          <a:prstGeom prst="rect">
            <a:avLst/>
          </a:prstGeom>
        </p:spPr>
      </p:pic>
      <p:pic>
        <p:nvPicPr>
          <p:cNvPr id="2097182" name="图片 3" descr="安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605" y="3491230"/>
            <a:ext cx="1996440" cy="1202055"/>
          </a:xfrm>
          <a:prstGeom prst="rect">
            <a:avLst/>
          </a:prstGeom>
        </p:spPr>
      </p:pic>
      <p:pic>
        <p:nvPicPr>
          <p:cNvPr id="2097183" name="图片 4" descr="使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20" y="3604895"/>
            <a:ext cx="2332355" cy="1087755"/>
          </a:xfrm>
          <a:prstGeom prst="rect">
            <a:avLst/>
          </a:prstGeom>
        </p:spPr>
      </p:pic>
      <p:pic>
        <p:nvPicPr>
          <p:cNvPr id="2097184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1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公共场所预防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30" name="2a212a43-1628-436d-9c22-274464bc3826.source.3.zh-Hans.pptx" descr="055af489-ad76-4c41-bebd-013a9e451b5f"/>
          <p:cNvGrpSpPr/>
          <p:nvPr/>
        </p:nvGrpSpPr>
        <p:grpSpPr>
          <a:xfrm>
            <a:off x="660400" y="1130300"/>
            <a:ext cx="10858500" cy="4436046"/>
            <a:chOff x="660400" y="1130300"/>
            <a:chExt cx="10858500" cy="4436046"/>
          </a:xfrm>
        </p:grpSpPr>
        <p:sp>
          <p:nvSpPr>
            <p:cNvPr id="1048852" name="isḷiḑè" descr="927376b6-7d8d-41f1-b7cb-f725bac258fa"/>
            <p:cNvSpPr/>
            <p:nvPr/>
          </p:nvSpPr>
          <p:spPr>
            <a:xfrm flipV="1">
              <a:off x="4752769" y="4445107"/>
              <a:ext cx="1939700" cy="364776"/>
            </a:xfrm>
            <a:custGeom>
              <a:avLst/>
              <a:gdLst>
                <a:gd name="connsiteX0" fmla="*/ 0 w 3596640"/>
                <a:gd name="connsiteY0" fmla="*/ 841248 h 841248"/>
                <a:gd name="connsiteX1" fmla="*/ 1182624 w 3596640"/>
                <a:gd name="connsiteY1" fmla="*/ 0 h 841248"/>
                <a:gd name="connsiteX2" fmla="*/ 3596640 w 3596640"/>
                <a:gd name="connsiteY2" fmla="*/ 0 h 841248"/>
                <a:gd name="connsiteX0-1" fmla="*/ 0 w 3548636"/>
                <a:gd name="connsiteY0-2" fmla="*/ 791672 h 791672"/>
                <a:gd name="connsiteX1-3" fmla="*/ 1134620 w 3548636"/>
                <a:gd name="connsiteY1-4" fmla="*/ 0 h 791672"/>
                <a:gd name="connsiteX2-5" fmla="*/ 3548636 w 3548636"/>
                <a:gd name="connsiteY2-6" fmla="*/ 0 h 791672"/>
                <a:gd name="connsiteX0-7" fmla="*/ 0 w 3492164"/>
                <a:gd name="connsiteY0-8" fmla="*/ 641569 h 641569"/>
                <a:gd name="connsiteX1-9" fmla="*/ 1078148 w 3492164"/>
                <a:gd name="connsiteY1-10" fmla="*/ 0 h 641569"/>
                <a:gd name="connsiteX2-11" fmla="*/ 3492164 w 3492164"/>
                <a:gd name="connsiteY2-12" fmla="*/ 0 h 641569"/>
                <a:gd name="connsiteX0-13" fmla="*/ 0 w 3593814"/>
                <a:gd name="connsiteY0-14" fmla="*/ 641569 h 641569"/>
                <a:gd name="connsiteX1-15" fmla="*/ 1179798 w 3593814"/>
                <a:gd name="connsiteY1-16" fmla="*/ 0 h 641569"/>
                <a:gd name="connsiteX2-17" fmla="*/ 3593814 w 3593814"/>
                <a:gd name="connsiteY2-18" fmla="*/ 0 h 64156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593814" h="641569">
                  <a:moveTo>
                    <a:pt x="0" y="641569"/>
                  </a:moveTo>
                  <a:lnTo>
                    <a:pt x="1179798" y="0"/>
                  </a:lnTo>
                  <a:lnTo>
                    <a:pt x="3593814" y="0"/>
                  </a:lnTo>
                </a:path>
              </a:pathLst>
            </a:custGeom>
            <a:noFill/>
            <a:ln w="6350">
              <a:solidFill>
                <a:schemeClr val="tx2">
                  <a:alpha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3" name="íŝļîḓé" descr="f4899d95-a615-4b1a-a784-bcdf9abc8d18"/>
            <p:cNvSpPr/>
            <p:nvPr/>
          </p:nvSpPr>
          <p:spPr>
            <a:xfrm>
              <a:off x="4367364" y="2547045"/>
              <a:ext cx="1100970" cy="328660"/>
            </a:xfrm>
            <a:custGeom>
              <a:avLst/>
              <a:gdLst>
                <a:gd name="connsiteX0" fmla="*/ 0 w 3596640"/>
                <a:gd name="connsiteY0" fmla="*/ 841248 h 841248"/>
                <a:gd name="connsiteX1" fmla="*/ 1182624 w 3596640"/>
                <a:gd name="connsiteY1" fmla="*/ 0 h 841248"/>
                <a:gd name="connsiteX2" fmla="*/ 3596640 w 3596640"/>
                <a:gd name="connsiteY2" fmla="*/ 0 h 841248"/>
                <a:gd name="connsiteX0-1" fmla="*/ 0 w 3244169"/>
                <a:gd name="connsiteY0-2" fmla="*/ 587600 h 587600"/>
                <a:gd name="connsiteX1-3" fmla="*/ 830153 w 3244169"/>
                <a:gd name="connsiteY1-4" fmla="*/ 0 h 587600"/>
                <a:gd name="connsiteX2-5" fmla="*/ 3244169 w 3244169"/>
                <a:gd name="connsiteY2-6" fmla="*/ 0 h 587600"/>
                <a:gd name="connsiteX0-7" fmla="*/ 0 w 3923935"/>
                <a:gd name="connsiteY0-8" fmla="*/ 587600 h 587600"/>
                <a:gd name="connsiteX1-9" fmla="*/ 830153 w 3923935"/>
                <a:gd name="connsiteY1-10" fmla="*/ 0 h 587600"/>
                <a:gd name="connsiteX2-11" fmla="*/ 3923935 w 3923935"/>
                <a:gd name="connsiteY2-12" fmla="*/ 245721 h 587600"/>
                <a:gd name="connsiteX0-13" fmla="*/ 0 w 3923935"/>
                <a:gd name="connsiteY0-14" fmla="*/ 341879 h 341879"/>
                <a:gd name="connsiteX1-15" fmla="*/ 1453272 w 3923935"/>
                <a:gd name="connsiteY1-16" fmla="*/ 39632 h 341879"/>
                <a:gd name="connsiteX2-17" fmla="*/ 3923935 w 3923935"/>
                <a:gd name="connsiteY2-18" fmla="*/ 0 h 341879"/>
                <a:gd name="connsiteX0-19" fmla="*/ 0 w 3923935"/>
                <a:gd name="connsiteY0-20" fmla="*/ 341879 h 341879"/>
                <a:gd name="connsiteX1-21" fmla="*/ 1245566 w 3923935"/>
                <a:gd name="connsiteY1-22" fmla="*/ 7926 h 341879"/>
                <a:gd name="connsiteX2-23" fmla="*/ 3923935 w 3923935"/>
                <a:gd name="connsiteY2-24" fmla="*/ 0 h 341879"/>
                <a:gd name="connsiteX0-25" fmla="*/ 0 w 3923935"/>
                <a:gd name="connsiteY0-26" fmla="*/ 341879 h 341879"/>
                <a:gd name="connsiteX1-27" fmla="*/ 1226683 w 3923935"/>
                <a:gd name="connsiteY1-28" fmla="*/ 0 h 341879"/>
                <a:gd name="connsiteX2-29" fmla="*/ 3923935 w 3923935"/>
                <a:gd name="connsiteY2-30" fmla="*/ 0 h 3418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923935" h="341879">
                  <a:moveTo>
                    <a:pt x="0" y="341879"/>
                  </a:moveTo>
                  <a:lnTo>
                    <a:pt x="1226683" y="0"/>
                  </a:lnTo>
                  <a:lnTo>
                    <a:pt x="3923935" y="0"/>
                  </a:lnTo>
                </a:path>
              </a:pathLst>
            </a:custGeom>
            <a:noFill/>
            <a:ln w="6350">
              <a:solidFill>
                <a:schemeClr val="tx2">
                  <a:alpha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4" name="îS1îḋé" descr="21740da1-ee2d-40c0-b316-9be0c23acbf6"/>
            <p:cNvSpPr/>
            <p:nvPr/>
          </p:nvSpPr>
          <p:spPr>
            <a:xfrm>
              <a:off x="4808711" y="3626225"/>
              <a:ext cx="1235686" cy="240741"/>
            </a:xfrm>
            <a:custGeom>
              <a:avLst/>
              <a:gdLst>
                <a:gd name="connsiteX0" fmla="*/ 0 w 3596640"/>
                <a:gd name="connsiteY0" fmla="*/ 841248 h 841248"/>
                <a:gd name="connsiteX1" fmla="*/ 1182624 w 3596640"/>
                <a:gd name="connsiteY1" fmla="*/ 0 h 841248"/>
                <a:gd name="connsiteX2" fmla="*/ 3596640 w 3596640"/>
                <a:gd name="connsiteY2" fmla="*/ 0 h 841248"/>
                <a:gd name="connsiteX0-1" fmla="*/ 0 w 3365210"/>
                <a:gd name="connsiteY0-2" fmla="*/ 603002 h 603002"/>
                <a:gd name="connsiteX1-3" fmla="*/ 951194 w 3365210"/>
                <a:gd name="connsiteY1-4" fmla="*/ 0 h 603002"/>
                <a:gd name="connsiteX2-5" fmla="*/ 3365210 w 3365210"/>
                <a:gd name="connsiteY2-6" fmla="*/ 0 h 603002"/>
                <a:gd name="connsiteX0-7" fmla="*/ 0 w 3385630"/>
                <a:gd name="connsiteY0-8" fmla="*/ 610944 h 610944"/>
                <a:gd name="connsiteX1-9" fmla="*/ 971614 w 3385630"/>
                <a:gd name="connsiteY1-10" fmla="*/ 0 h 610944"/>
                <a:gd name="connsiteX2-11" fmla="*/ 3385630 w 3385630"/>
                <a:gd name="connsiteY2-12" fmla="*/ 0 h 610944"/>
                <a:gd name="connsiteX0-13" fmla="*/ 0 w 3406050"/>
                <a:gd name="connsiteY0-14" fmla="*/ 626827 h 626827"/>
                <a:gd name="connsiteX1-15" fmla="*/ 992034 w 3406050"/>
                <a:gd name="connsiteY1-16" fmla="*/ 0 h 626827"/>
                <a:gd name="connsiteX2-17" fmla="*/ 3406050 w 3406050"/>
                <a:gd name="connsiteY2-18" fmla="*/ 0 h 626827"/>
                <a:gd name="connsiteX0-19" fmla="*/ 0 w 3316610"/>
                <a:gd name="connsiteY0-20" fmla="*/ 597896 h 597896"/>
                <a:gd name="connsiteX1-21" fmla="*/ 902594 w 3316610"/>
                <a:gd name="connsiteY1-22" fmla="*/ 0 h 597896"/>
                <a:gd name="connsiteX2-23" fmla="*/ 3316610 w 3316610"/>
                <a:gd name="connsiteY2-24" fmla="*/ 0 h 597896"/>
                <a:gd name="connsiteX0-25" fmla="*/ 0 w 3316610"/>
                <a:gd name="connsiteY0-26" fmla="*/ 925082 h 925082"/>
                <a:gd name="connsiteX1-27" fmla="*/ 1345324 w 3316610"/>
                <a:gd name="connsiteY1-28" fmla="*/ 0 h 925082"/>
                <a:gd name="connsiteX2-29" fmla="*/ 3316610 w 3316610"/>
                <a:gd name="connsiteY2-30" fmla="*/ 327186 h 925082"/>
                <a:gd name="connsiteX0-31" fmla="*/ 0 w 3343442"/>
                <a:gd name="connsiteY0-32" fmla="*/ 925082 h 925082"/>
                <a:gd name="connsiteX1-33" fmla="*/ 1345324 w 3343442"/>
                <a:gd name="connsiteY1-34" fmla="*/ 0 h 925082"/>
                <a:gd name="connsiteX2-35" fmla="*/ 3343442 w 3343442"/>
                <a:gd name="connsiteY2-36" fmla="*/ 32719 h 925082"/>
                <a:gd name="connsiteX0-37" fmla="*/ 0 w 3343442"/>
                <a:gd name="connsiteY0-38" fmla="*/ 925082 h 925082"/>
                <a:gd name="connsiteX1-39" fmla="*/ 1345324 w 3343442"/>
                <a:gd name="connsiteY1-40" fmla="*/ 0 h 925082"/>
                <a:gd name="connsiteX2-41" fmla="*/ 3343442 w 3343442"/>
                <a:gd name="connsiteY2-42" fmla="*/ 0 h 925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3343442" h="925082">
                  <a:moveTo>
                    <a:pt x="0" y="925082"/>
                  </a:moveTo>
                  <a:lnTo>
                    <a:pt x="1345324" y="0"/>
                  </a:lnTo>
                  <a:lnTo>
                    <a:pt x="3343442" y="0"/>
                  </a:lnTo>
                </a:path>
              </a:pathLst>
            </a:custGeom>
            <a:noFill/>
            <a:ln w="6350">
              <a:solidFill>
                <a:schemeClr val="tx2">
                  <a:alpha val="50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5" name="íṩḷídê" descr="113bdcaa-f6fd-4556-9c9c-c54f52ad6b1f"/>
            <p:cNvSpPr/>
            <p:nvPr/>
          </p:nvSpPr>
          <p:spPr>
            <a:xfrm>
              <a:off x="1667840" y="2407996"/>
              <a:ext cx="3158350" cy="3158350"/>
            </a:xfrm>
            <a:prstGeom prst="donut">
              <a:avLst>
                <a:gd name="adj" fmla="val 859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6" name="ísḻîḋe" descr="24d8d149-8aee-4136-95b2-663d1d7ce5eb"/>
            <p:cNvSpPr/>
            <p:nvPr/>
          </p:nvSpPr>
          <p:spPr>
            <a:xfrm rot="1780946">
              <a:off x="4393267" y="3924811"/>
              <a:ext cx="444806" cy="796969"/>
            </a:xfrm>
            <a:custGeom>
              <a:avLst/>
              <a:gdLst>
                <a:gd name="connsiteX0" fmla="*/ 234993 w 444806"/>
                <a:gd name="connsiteY0" fmla="*/ 0 h 796969"/>
                <a:gd name="connsiteX1" fmla="*/ 254208 w 444806"/>
                <a:gd name="connsiteY1" fmla="*/ 31630 h 796969"/>
                <a:gd name="connsiteX2" fmla="*/ 444806 w 444806"/>
                <a:gd name="connsiteY2" fmla="*/ 784358 h 796969"/>
                <a:gd name="connsiteX3" fmla="*/ 444169 w 444806"/>
                <a:gd name="connsiteY3" fmla="*/ 796969 h 796969"/>
                <a:gd name="connsiteX4" fmla="*/ 172642 w 444806"/>
                <a:gd name="connsiteY4" fmla="*/ 796430 h 796969"/>
                <a:gd name="connsiteX5" fmla="*/ 173251 w 444806"/>
                <a:gd name="connsiteY5" fmla="*/ 784358 h 796969"/>
                <a:gd name="connsiteX6" fmla="*/ 15429 w 444806"/>
                <a:gd name="connsiteY6" fmla="*/ 161069 h 796969"/>
                <a:gd name="connsiteX7" fmla="*/ 0 w 444806"/>
                <a:gd name="connsiteY7" fmla="*/ 135673 h 7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806" h="796969">
                  <a:moveTo>
                    <a:pt x="234993" y="0"/>
                  </a:moveTo>
                  <a:lnTo>
                    <a:pt x="254208" y="31630"/>
                  </a:lnTo>
                  <a:cubicBezTo>
                    <a:pt x="375761" y="255388"/>
                    <a:pt x="444806" y="511810"/>
                    <a:pt x="444806" y="784358"/>
                  </a:cubicBezTo>
                  <a:lnTo>
                    <a:pt x="444169" y="796969"/>
                  </a:lnTo>
                  <a:lnTo>
                    <a:pt x="172642" y="796430"/>
                  </a:lnTo>
                  <a:lnTo>
                    <a:pt x="173251" y="784358"/>
                  </a:lnTo>
                  <a:cubicBezTo>
                    <a:pt x="173251" y="558677"/>
                    <a:pt x="116079" y="346350"/>
                    <a:pt x="15429" y="161069"/>
                  </a:cubicBezTo>
                  <a:lnTo>
                    <a:pt x="0" y="13567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7" name="íşľïḓè" descr="134e6980-61fa-40ff-b1d6-c3501167f9c2"/>
            <p:cNvSpPr/>
            <p:nvPr/>
          </p:nvSpPr>
          <p:spPr>
            <a:xfrm>
              <a:off x="4381384" y="3198576"/>
              <a:ext cx="444806" cy="796969"/>
            </a:xfrm>
            <a:custGeom>
              <a:avLst/>
              <a:gdLst>
                <a:gd name="connsiteX0" fmla="*/ 234993 w 444806"/>
                <a:gd name="connsiteY0" fmla="*/ 0 h 796969"/>
                <a:gd name="connsiteX1" fmla="*/ 254208 w 444806"/>
                <a:gd name="connsiteY1" fmla="*/ 31630 h 796969"/>
                <a:gd name="connsiteX2" fmla="*/ 444806 w 444806"/>
                <a:gd name="connsiteY2" fmla="*/ 784358 h 796969"/>
                <a:gd name="connsiteX3" fmla="*/ 444169 w 444806"/>
                <a:gd name="connsiteY3" fmla="*/ 796969 h 796969"/>
                <a:gd name="connsiteX4" fmla="*/ 172642 w 444806"/>
                <a:gd name="connsiteY4" fmla="*/ 796430 h 796969"/>
                <a:gd name="connsiteX5" fmla="*/ 173251 w 444806"/>
                <a:gd name="connsiteY5" fmla="*/ 784358 h 796969"/>
                <a:gd name="connsiteX6" fmla="*/ 15429 w 444806"/>
                <a:gd name="connsiteY6" fmla="*/ 161069 h 796969"/>
                <a:gd name="connsiteX7" fmla="*/ 0 w 444806"/>
                <a:gd name="connsiteY7" fmla="*/ 135673 h 79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806" h="796969">
                  <a:moveTo>
                    <a:pt x="234993" y="0"/>
                  </a:moveTo>
                  <a:lnTo>
                    <a:pt x="254208" y="31630"/>
                  </a:lnTo>
                  <a:cubicBezTo>
                    <a:pt x="375761" y="255388"/>
                    <a:pt x="444806" y="511810"/>
                    <a:pt x="444806" y="784358"/>
                  </a:cubicBezTo>
                  <a:lnTo>
                    <a:pt x="444169" y="796969"/>
                  </a:lnTo>
                  <a:lnTo>
                    <a:pt x="172642" y="796430"/>
                  </a:lnTo>
                  <a:lnTo>
                    <a:pt x="173251" y="784358"/>
                  </a:lnTo>
                  <a:cubicBezTo>
                    <a:pt x="173251" y="558677"/>
                    <a:pt x="116079" y="346350"/>
                    <a:pt x="15429" y="161069"/>
                  </a:cubicBezTo>
                  <a:lnTo>
                    <a:pt x="0" y="1356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0"/>
            <a:p>
              <a:pPr algn="ctr"/>
            </a:p>
          </p:txBody>
        </p:sp>
        <p:sp>
          <p:nvSpPr>
            <p:cNvPr id="1048858" name="îşļiḍe" descr="cd395c7b-5eb2-4030-89ee-57841d6d8335"/>
            <p:cNvSpPr/>
            <p:nvPr/>
          </p:nvSpPr>
          <p:spPr>
            <a:xfrm>
              <a:off x="1902763" y="3518988"/>
              <a:ext cx="861952" cy="861952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59" name="îśľïḍé" descr="b13fb4e6-63d9-437f-b4d7-e3c5f7145800"/>
            <p:cNvSpPr/>
            <p:nvPr/>
          </p:nvSpPr>
          <p:spPr>
            <a:xfrm>
              <a:off x="2281697" y="4286460"/>
              <a:ext cx="819254" cy="819254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0" name="íṧliḑê" descr="0b51ad0a-ab35-45c4-950b-c819417be7f9"/>
            <p:cNvSpPr/>
            <p:nvPr/>
          </p:nvSpPr>
          <p:spPr>
            <a:xfrm>
              <a:off x="3049085" y="4414690"/>
              <a:ext cx="861952" cy="861952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1" name="íšļiḍe" descr="de79f9d2-a727-40de-bc2b-e86b2a863768"/>
            <p:cNvSpPr/>
            <p:nvPr/>
          </p:nvSpPr>
          <p:spPr>
            <a:xfrm>
              <a:off x="2737224" y="3854412"/>
              <a:ext cx="477268" cy="477268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2" name="í$1îdê" descr="67243956-ce94-4d2f-bc02-fb8721a421a6"/>
            <p:cNvSpPr/>
            <p:nvPr/>
          </p:nvSpPr>
          <p:spPr>
            <a:xfrm>
              <a:off x="3184339" y="3949964"/>
              <a:ext cx="477268" cy="477268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3" name="ïšlïďé" descr="d8bc5a7a-9452-4b03-881e-c1e30a5a4340"/>
            <p:cNvSpPr/>
            <p:nvPr/>
          </p:nvSpPr>
          <p:spPr>
            <a:xfrm>
              <a:off x="3086737" y="3673287"/>
              <a:ext cx="339360" cy="339360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4" name="iŝľídê" descr="427fa32c-d279-4169-8552-7128c594a178"/>
            <p:cNvSpPr/>
            <p:nvPr/>
          </p:nvSpPr>
          <p:spPr>
            <a:xfrm>
              <a:off x="2645424" y="3400970"/>
              <a:ext cx="477268" cy="477268"/>
            </a:xfrm>
            <a:prstGeom prst="donut">
              <a:avLst>
                <a:gd name="adj" fmla="val 12698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 anchorCtr="1">
              <a:normAutofit/>
            </a:bodyPr>
            <a:p>
              <a:pPr algn="ctr"/>
            </a:p>
          </p:txBody>
        </p:sp>
        <p:sp>
          <p:nvSpPr>
            <p:cNvPr id="1048865" name="Title" descr="26953fec-3a8c-46e5-9196-59ffd9195421"/>
            <p:cNvSpPr txBox="1"/>
            <p:nvPr/>
          </p:nvSpPr>
          <p:spPr>
            <a:xfrm>
              <a:off x="660400" y="1130300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公共场所安全保障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31" name="组合 28" descr="34e2f0a4-449f-4604-be8f-2ce240a66c46"/>
            <p:cNvGrpSpPr/>
            <p:nvPr/>
          </p:nvGrpSpPr>
          <p:grpSpPr>
            <a:xfrm>
              <a:off x="5651753" y="1876027"/>
              <a:ext cx="3911620" cy="1062170"/>
              <a:chOff x="5651753" y="1876027"/>
              <a:chExt cx="3911620" cy="1062170"/>
            </a:xfrm>
          </p:grpSpPr>
          <p:sp>
            <p:nvSpPr>
              <p:cNvPr id="1048866" name="Bullet1" descr="6754e5e3-6a60-4eed-a3ad-340b97d49938"/>
              <p:cNvSpPr/>
              <p:nvPr/>
            </p:nvSpPr>
            <p:spPr>
              <a:xfrm>
                <a:off x="5651753" y="1876027"/>
                <a:ext cx="3911620" cy="447951"/>
              </a:xfrm>
              <a:prstGeom prst="rect">
                <a:avLst/>
              </a:prstGeom>
            </p:spPr>
            <p:txBody>
              <a:bodyPr wrap="square" lIns="90000" tIns="46800" rIns="90000" bIns="4680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加强设备维护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67" name="Text1" descr="6fd4f18d-8ffd-48f4-96d1-012c19ab9dc7"/>
              <p:cNvSpPr/>
              <p:nvPr/>
            </p:nvSpPr>
            <p:spPr>
              <a:xfrm>
                <a:off x="5651753" y="2323977"/>
                <a:ext cx="3911620" cy="614220"/>
              </a:xfrm>
              <a:prstGeom prst="rect">
                <a:avLst/>
              </a:prstGeom>
            </p:spPr>
            <p:txBody>
              <a:bodyPr wrap="square" lIns="90000" tIns="46800" rIns="90000" bIns="4680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公共场所的燃气设备、锅炉等要定期维护，确保其安全可靠运行，防止一氧化碳泄漏。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2" name="组合 29" descr="e1ceb2e8-e42e-4220-b1bf-ef99baca2dfd"/>
            <p:cNvGrpSpPr/>
            <p:nvPr/>
          </p:nvGrpSpPr>
          <p:grpSpPr>
            <a:xfrm>
              <a:off x="6188413" y="3185691"/>
              <a:ext cx="3911620" cy="1062170"/>
              <a:chOff x="6188413" y="3185691"/>
              <a:chExt cx="3911620" cy="1062170"/>
            </a:xfrm>
          </p:grpSpPr>
          <p:sp>
            <p:nvSpPr>
              <p:cNvPr id="1048868" name="Bullet2" descr="06d0c9cf-0049-4d12-999e-ada04b02b27a"/>
              <p:cNvSpPr/>
              <p:nvPr/>
            </p:nvSpPr>
            <p:spPr>
              <a:xfrm>
                <a:off x="6188413" y="3185691"/>
                <a:ext cx="3911620" cy="447951"/>
              </a:xfrm>
              <a:prstGeom prst="rect">
                <a:avLst/>
              </a:prstGeom>
            </p:spPr>
            <p:txBody>
              <a:bodyPr wrap="square" lIns="90000" tIns="46800" rIns="90000" bIns="4680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制定应急预案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69" name="Text2" descr="53fb7fc9-ece8-48b1-ab08-51cf6c3a657c"/>
              <p:cNvSpPr/>
              <p:nvPr/>
            </p:nvSpPr>
            <p:spPr>
              <a:xfrm>
                <a:off x="6188413" y="3633641"/>
                <a:ext cx="3911620" cy="614220"/>
              </a:xfrm>
              <a:prstGeom prst="rect">
                <a:avLst/>
              </a:prstGeom>
            </p:spPr>
            <p:txBody>
              <a:bodyPr wrap="square" lIns="90000" tIns="46800" rIns="90000" bIns="4680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制定一氧化碳中毒应急预案，明确应急处理流程和责任人，提高应对中毒事件的能力。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3" name="组合 30" descr="4e162365-89e6-40b6-b6df-ecb760904fe1"/>
            <p:cNvGrpSpPr/>
            <p:nvPr/>
          </p:nvGrpSpPr>
          <p:grpSpPr>
            <a:xfrm>
              <a:off x="6836485" y="4495354"/>
              <a:ext cx="3911620" cy="1062170"/>
              <a:chOff x="6836485" y="4495354"/>
              <a:chExt cx="3911620" cy="1062170"/>
            </a:xfrm>
          </p:grpSpPr>
          <p:sp>
            <p:nvSpPr>
              <p:cNvPr id="1048870" name="Bullet3" descr="9904ef0d-c12b-496c-8f45-4bdf85b48716"/>
              <p:cNvSpPr/>
              <p:nvPr/>
            </p:nvSpPr>
            <p:spPr>
              <a:xfrm>
                <a:off x="6836485" y="4495354"/>
                <a:ext cx="3911620" cy="447951"/>
              </a:xfrm>
              <a:prstGeom prst="rect">
                <a:avLst/>
              </a:prstGeom>
            </p:spPr>
            <p:txBody>
              <a:bodyPr wrap="square" lIns="90000" tIns="46800" rIns="90000" bIns="4680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进行安全培训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71" name="Text3" descr="f2a0e37d-89ad-41f7-b832-29c986494813"/>
              <p:cNvSpPr/>
              <p:nvPr/>
            </p:nvSpPr>
            <p:spPr>
              <a:xfrm>
                <a:off x="6836485" y="4943304"/>
                <a:ext cx="3911620" cy="614220"/>
              </a:xfrm>
              <a:prstGeom prst="rect">
                <a:avLst/>
              </a:prstGeom>
            </p:spPr>
            <p:txBody>
              <a:bodyPr wrap="square" lIns="90000" tIns="46800" rIns="90000" bIns="4680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对公共场所的工作人员进行安全培训，让他们掌握一氧化碳中毒的知识和应急处理方法。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85" name="图片 19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2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个人防护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35" name="357ad66a-f5a1-4ccc-9d19-4c54e368bdcb.source.3.zh-Hans.pptx" descr="28e60703-d547-404b-bef6-cccd377cb08c"/>
          <p:cNvGrpSpPr/>
          <p:nvPr/>
        </p:nvGrpSpPr>
        <p:grpSpPr>
          <a:xfrm>
            <a:off x="660400" y="1130303"/>
            <a:ext cx="10858500" cy="4385125"/>
            <a:chOff x="660400" y="1130303"/>
            <a:chExt cx="10858500" cy="4385125"/>
          </a:xfrm>
        </p:grpSpPr>
        <p:sp>
          <p:nvSpPr>
            <p:cNvPr id="1048873" name="Title" descr="25b200ec-7750-462a-9e1f-309ffc3c6b5c"/>
            <p:cNvSpPr txBox="1"/>
            <p:nvPr/>
          </p:nvSpPr>
          <p:spPr>
            <a:xfrm>
              <a:off x="660400" y="1130303"/>
              <a:ext cx="10858500" cy="778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1">
              <a:norm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0" u="none" strike="noStrike">
                  <a:solidFill>
                    <a:srgbClr val="141517"/>
                  </a:solidFill>
                  <a:ea typeface="微软雅黑" panose="020B0503020204020204" pitchFamily="34" charset="-122"/>
                </a:rPr>
                <a:t>个人自我保护措施</a:t>
              </a:r>
              <a:endParaRPr lang="en-US" sz="2400" b="1" i="0" u="none" strike="noStrik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36" name="组合 42" descr="63aad75c-a67c-4773-92a3-af34f1ca035d"/>
            <p:cNvGrpSpPr/>
            <p:nvPr/>
          </p:nvGrpSpPr>
          <p:grpSpPr>
            <a:xfrm>
              <a:off x="660400" y="2569029"/>
              <a:ext cx="3344256" cy="2946399"/>
              <a:chOff x="351445" y="2569029"/>
              <a:chExt cx="3344256" cy="2946399"/>
            </a:xfrm>
          </p:grpSpPr>
          <p:sp>
            <p:nvSpPr>
              <p:cNvPr id="1048874" name="Text1" descr="455363df-a5ee-40da-a575-014a0c1a1d11"/>
              <p:cNvSpPr txBox="1"/>
              <p:nvPr/>
            </p:nvSpPr>
            <p:spPr>
              <a:xfrm>
                <a:off x="589055" y="3234521"/>
                <a:ext cx="3106646" cy="2280907"/>
              </a:xfrm>
              <a:prstGeom prst="roundRect">
                <a:avLst>
                  <a:gd name="adj" fmla="val 7480"/>
                </a:avLst>
              </a:prstGeom>
              <a:solidFill>
                <a:schemeClr val="tx2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  <a:norm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了解一氧化碳中毒的危害和预防措施，提高自我保护意识，时刻保持警惕。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75" name="shape1" descr="8a093ca0-d7fe-4874-8013-8e889676ecf9"/>
              <p:cNvSpPr/>
              <p:nvPr/>
            </p:nvSpPr>
            <p:spPr>
              <a:xfrm>
                <a:off x="351445" y="2997769"/>
                <a:ext cx="360001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876" name="line1" descr="8cedd8d9-b931-40ee-bc15-0914c8628f32"/>
              <p:cNvSpPr/>
              <p:nvPr/>
            </p:nvSpPr>
            <p:spPr>
              <a:xfrm>
                <a:off x="450030" y="3123176"/>
                <a:ext cx="162833" cy="109186"/>
              </a:xfrm>
              <a:custGeom>
                <a:avLst/>
                <a:gdLst>
                  <a:gd name="connsiteX0" fmla="*/ 195400 w 195399"/>
                  <a:gd name="connsiteY0" fmla="*/ 0 h 131023"/>
                  <a:gd name="connsiteX1" fmla="*/ 64376 w 195399"/>
                  <a:gd name="connsiteY1" fmla="*/ 131023 h 131023"/>
                  <a:gd name="connsiteX2" fmla="*/ 0 w 195399"/>
                  <a:gd name="connsiteY2" fmla="*/ 66647 h 13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399" h="131023">
                    <a:moveTo>
                      <a:pt x="195400" y="0"/>
                    </a:moveTo>
                    <a:lnTo>
                      <a:pt x="64376" y="131023"/>
                    </a:lnTo>
                    <a:lnTo>
                      <a:pt x="0" y="66647"/>
                    </a:ln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 anchorCtr="0"/>
              <a:p>
                <a:pPr algn="l"/>
              </a:p>
            </p:txBody>
          </p:sp>
          <p:sp>
            <p:nvSpPr>
              <p:cNvPr id="1048877" name="Bullet1" descr="480dad49-a91d-497d-9964-487747cef7b2"/>
              <p:cNvSpPr/>
              <p:nvPr/>
            </p:nvSpPr>
            <p:spPr>
              <a:xfrm>
                <a:off x="810031" y="2569029"/>
                <a:ext cx="2682359" cy="6557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增强防范意识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7" name="组合 43" descr="cf23b0b9-5d62-4d88-b6b4-d606d38e8404"/>
            <p:cNvGrpSpPr/>
            <p:nvPr/>
          </p:nvGrpSpPr>
          <p:grpSpPr>
            <a:xfrm>
              <a:off x="4417522" y="2572809"/>
              <a:ext cx="3344256" cy="2938839"/>
              <a:chOff x="4263045" y="2572809"/>
              <a:chExt cx="3344256" cy="2938839"/>
            </a:xfrm>
          </p:grpSpPr>
          <p:sp>
            <p:nvSpPr>
              <p:cNvPr id="1048878" name="Text2" descr="9fa5b942-c170-47ba-9d7a-ab81bf2c5723"/>
              <p:cNvSpPr txBox="1"/>
              <p:nvPr/>
            </p:nvSpPr>
            <p:spPr>
              <a:xfrm>
                <a:off x="4500655" y="3230741"/>
                <a:ext cx="3106646" cy="2280907"/>
              </a:xfrm>
              <a:prstGeom prst="roundRect">
                <a:avLst>
                  <a:gd name="adj" fmla="val 11656"/>
                </a:avLst>
              </a:prstGeom>
              <a:solidFill>
                <a:schemeClr val="tx2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  <a:norm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学习一氧化碳中毒的急救知识，如心肺复苏等，在紧急情况下能及时采取有效措施。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79" name="shape2" descr="b457431d-8a4b-4615-9b92-20522ce2a9ce"/>
              <p:cNvSpPr/>
              <p:nvPr/>
            </p:nvSpPr>
            <p:spPr>
              <a:xfrm>
                <a:off x="4263045" y="2993989"/>
                <a:ext cx="360001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880" name="line2" descr="000010ee-50c1-49a0-8186-96cdffe6b6a9"/>
              <p:cNvSpPr/>
              <p:nvPr/>
            </p:nvSpPr>
            <p:spPr>
              <a:xfrm>
                <a:off x="4361630" y="3119396"/>
                <a:ext cx="162833" cy="109186"/>
              </a:xfrm>
              <a:custGeom>
                <a:avLst/>
                <a:gdLst>
                  <a:gd name="connsiteX0" fmla="*/ 195400 w 195399"/>
                  <a:gd name="connsiteY0" fmla="*/ 0 h 131023"/>
                  <a:gd name="connsiteX1" fmla="*/ 64376 w 195399"/>
                  <a:gd name="connsiteY1" fmla="*/ 131023 h 131023"/>
                  <a:gd name="connsiteX2" fmla="*/ 0 w 195399"/>
                  <a:gd name="connsiteY2" fmla="*/ 66647 h 13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399" h="131023">
                    <a:moveTo>
                      <a:pt x="195400" y="0"/>
                    </a:moveTo>
                    <a:lnTo>
                      <a:pt x="64376" y="131023"/>
                    </a:lnTo>
                    <a:lnTo>
                      <a:pt x="0" y="66647"/>
                    </a:ln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 anchorCtr="0"/>
              <a:p>
                <a:pPr algn="l"/>
              </a:p>
            </p:txBody>
          </p:sp>
          <p:sp>
            <p:nvSpPr>
              <p:cNvPr id="1048881" name="Bullet2" descr="034515c5-2934-4de0-bf1b-1dbfa3544c54"/>
              <p:cNvSpPr/>
              <p:nvPr/>
            </p:nvSpPr>
            <p:spPr>
              <a:xfrm>
                <a:off x="4721631" y="2572809"/>
                <a:ext cx="2682359" cy="6557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学习急救知识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8" name="组合 44" descr="b3317d62-5119-415d-b52a-89e48d3c5ad4"/>
            <p:cNvGrpSpPr/>
            <p:nvPr/>
          </p:nvGrpSpPr>
          <p:grpSpPr>
            <a:xfrm>
              <a:off x="8174644" y="2569029"/>
              <a:ext cx="3344256" cy="2946399"/>
              <a:chOff x="8174644" y="2569029"/>
              <a:chExt cx="3344256" cy="2946399"/>
            </a:xfrm>
          </p:grpSpPr>
          <p:sp>
            <p:nvSpPr>
              <p:cNvPr id="1048882" name="shape3" descr="39cb1613-aa18-46cb-93b6-1822b200d4da"/>
              <p:cNvSpPr/>
              <p:nvPr/>
            </p:nvSpPr>
            <p:spPr>
              <a:xfrm>
                <a:off x="8174644" y="2997769"/>
                <a:ext cx="360001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883" name="Text3" descr="3a483459-06f2-4831-9049-98a34cec309c"/>
              <p:cNvSpPr txBox="1"/>
              <p:nvPr/>
            </p:nvSpPr>
            <p:spPr>
              <a:xfrm>
                <a:off x="8412254" y="3234521"/>
                <a:ext cx="3106646" cy="2280907"/>
              </a:xfrm>
              <a:prstGeom prst="roundRect">
                <a:avLst>
                  <a:gd name="adj" fmla="val 8395"/>
                </a:avLst>
              </a:prstGeom>
              <a:solidFill>
                <a:schemeClr val="tx2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    <a:normAutofit/>
              </a:bodyPr>
              <a:lstStyle>
                <a:defPPr>
                  <a:defRPr lang="zh-CN"/>
                </a:defPPr>
                <a:lvl1pPr algn="ctr">
                  <a:defRPr sz="1400" b="1"/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避免长时间停留在可能有一氧化碳泄漏的环境中，如封闭的车库、通风不良的房间等。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84" name="line3" descr="5055c79d-12a5-496d-97da-cdd579361f2b"/>
              <p:cNvSpPr/>
              <p:nvPr/>
            </p:nvSpPr>
            <p:spPr>
              <a:xfrm>
                <a:off x="8273229" y="3123176"/>
                <a:ext cx="162833" cy="109186"/>
              </a:xfrm>
              <a:custGeom>
                <a:avLst/>
                <a:gdLst>
                  <a:gd name="connsiteX0" fmla="*/ 195400 w 195399"/>
                  <a:gd name="connsiteY0" fmla="*/ 0 h 131023"/>
                  <a:gd name="connsiteX1" fmla="*/ 64376 w 195399"/>
                  <a:gd name="connsiteY1" fmla="*/ 131023 h 131023"/>
                  <a:gd name="connsiteX2" fmla="*/ 0 w 195399"/>
                  <a:gd name="connsiteY2" fmla="*/ 66647 h 13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5399" h="131023">
                    <a:moveTo>
                      <a:pt x="195400" y="0"/>
                    </a:moveTo>
                    <a:lnTo>
                      <a:pt x="64376" y="131023"/>
                    </a:lnTo>
                    <a:lnTo>
                      <a:pt x="0" y="66647"/>
                    </a:lnTo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bevel/>
              </a:ln>
            </p:spPr>
            <p:txBody>
              <a:bodyPr rtlCol="0" anchor="ctr" anchorCtr="0"/>
              <a:p>
                <a:pPr algn="l"/>
              </a:p>
            </p:txBody>
          </p:sp>
          <p:sp>
            <p:nvSpPr>
              <p:cNvPr id="1048885" name="Bullet3" descr="75950994-6780-4ff4-977f-63efc5d9e193"/>
              <p:cNvSpPr/>
              <p:nvPr/>
            </p:nvSpPr>
            <p:spPr>
              <a:xfrm>
                <a:off x="8633230" y="2569029"/>
                <a:ext cx="2682359" cy="6557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远离危险环境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86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6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中毒急救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887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争分夺秒，挽救生命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87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0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标题 1" descr="3c48131d-2f45-44dd-b022-5a4eda08e85d"/>
          <p:cNvSpPr>
            <a:spLocks noGrp="1"/>
          </p:cNvSpPr>
          <p:nvPr>
            <p:ph type="title" hasCustomPrompt="1"/>
          </p:nvPr>
        </p:nvSpPr>
        <p:spPr>
          <a:xfrm>
            <a:off x="959517" y="326477"/>
            <a:ext cx="10440000" cy="720001"/>
          </a:xfrm>
        </p:spPr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现场急救措施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41" name="4c291319-935c-4ca5-9008-b7130de0049d.source.3.zh-Hans.pptx" descr="5cf9afd8-d060-4947-82e5-1ce2e5d6ebe2"/>
          <p:cNvGrpSpPr/>
          <p:nvPr/>
        </p:nvGrpSpPr>
        <p:grpSpPr>
          <a:xfrm>
            <a:off x="673100" y="1130299"/>
            <a:ext cx="10845800" cy="4936594"/>
            <a:chOff x="673100" y="1130299"/>
            <a:chExt cx="10845800" cy="4936594"/>
          </a:xfrm>
        </p:grpSpPr>
        <p:sp>
          <p:nvSpPr>
            <p:cNvPr id="1048889" name="î$ľídé" descr="3d67e225-7526-4da9-818b-06e12f81d9b6"/>
            <p:cNvSpPr/>
            <p:nvPr/>
          </p:nvSpPr>
          <p:spPr>
            <a:xfrm>
              <a:off x="792670" y="3505416"/>
              <a:ext cx="3328800" cy="2062464"/>
            </a:xfrm>
            <a:prstGeom prst="roundRect">
              <a:avLst>
                <a:gd name="adj" fmla="val 3446"/>
              </a:avLst>
            </a:prstGeom>
            <a:solidFill>
              <a:schemeClr val="tx2">
                <a:alpha val="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</a:p>
          </p:txBody>
        </p:sp>
        <p:sp>
          <p:nvSpPr>
            <p:cNvPr id="1048890" name="î$ḷiďê" descr="6e66348f-f225-4234-a188-64d1bbcc094e"/>
            <p:cNvSpPr/>
            <p:nvPr/>
          </p:nvSpPr>
          <p:spPr>
            <a:xfrm>
              <a:off x="3819334" y="2450123"/>
              <a:ext cx="914400" cy="802508"/>
            </a:xfrm>
            <a:prstGeom prst="arc">
              <a:avLst>
                <a:gd name="adj1" fmla="val 10728389"/>
                <a:gd name="adj2" fmla="val 0"/>
              </a:avLst>
            </a:prstGeom>
            <a:noFill/>
            <a:ln w="25400">
              <a:gradFill flip="none" rotWithShape="1">
                <a:gsLst>
                  <a:gs pos="0">
                    <a:schemeClr val="accent3">
                      <a:lumMod val="60000"/>
                      <a:lumOff val="40000"/>
                      <a:alpha val="0"/>
                    </a:schemeClr>
                  </a:gs>
                  <a:gs pos="80000">
                    <a:schemeClr val="accent3"/>
                  </a:gs>
                </a:gsLst>
                <a:lin ang="0" scaled="1"/>
              </a:gradFill>
              <a:round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p>
              <a:pPr algn="ctr"/>
            </a:p>
          </p:txBody>
        </p:sp>
        <p:sp>
          <p:nvSpPr>
            <p:cNvPr id="1048891" name="í$ḻïḑè" descr="881a9126-633e-4bb4-81bb-7c757b302726"/>
            <p:cNvSpPr/>
            <p:nvPr/>
          </p:nvSpPr>
          <p:spPr>
            <a:xfrm flipV="1">
              <a:off x="7458265" y="5264385"/>
              <a:ext cx="914400" cy="802508"/>
            </a:xfrm>
            <a:prstGeom prst="arc">
              <a:avLst>
                <a:gd name="adj1" fmla="val 10728389"/>
                <a:gd name="adj2" fmla="val 0"/>
              </a:avLst>
            </a:prstGeom>
            <a:noFill/>
            <a:ln w="25400">
              <a:gradFill flip="none" rotWithShape="1">
                <a:gsLst>
                  <a:gs pos="0">
                    <a:schemeClr val="accent2">
                      <a:lumMod val="60000"/>
                      <a:lumOff val="40000"/>
                      <a:alpha val="0"/>
                    </a:schemeClr>
                  </a:gs>
                  <a:gs pos="80000">
                    <a:schemeClr val="accent2"/>
                  </a:gs>
                </a:gsLst>
                <a:lin ang="0" scaled="1"/>
              </a:gradFill>
              <a:round/>
              <a:tailEnd type="triangle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p>
              <a:pPr algn="ctr"/>
            </a:p>
          </p:txBody>
        </p:sp>
        <p:grpSp>
          <p:nvGrpSpPr>
            <p:cNvPr id="142" name="组合 5" descr="171bb070-6e04-4588-bd73-52a7ed31e7bb"/>
            <p:cNvGrpSpPr/>
            <p:nvPr/>
          </p:nvGrpSpPr>
          <p:grpSpPr>
            <a:xfrm>
              <a:off x="792669" y="2881443"/>
              <a:ext cx="3328801" cy="2401242"/>
              <a:chOff x="792669" y="2881443"/>
              <a:chExt cx="3328801" cy="2401242"/>
            </a:xfrm>
          </p:grpSpPr>
          <p:sp>
            <p:nvSpPr>
              <p:cNvPr id="1048892" name="Bullet1" descr="1c2cb87f-aeb4-4250-b8fe-73f95ef2da06"/>
              <p:cNvSpPr/>
              <p:nvPr/>
            </p:nvSpPr>
            <p:spPr>
              <a:xfrm>
                <a:off x="792669" y="2881443"/>
                <a:ext cx="3328801" cy="547558"/>
              </a:xfrm>
              <a:prstGeom prst="roundRect">
                <a:avLst>
                  <a:gd name="adj" fmla="val 14029"/>
                </a:avLst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60000">
                    <a:schemeClr val="accent3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1" forceAA="0" compatLnSpc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立即撤离现场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93" name="Text1" descr="4d23f9bf-d2e4-4378-be37-978087017223"/>
              <p:cNvSpPr txBox="1"/>
              <p:nvPr/>
            </p:nvSpPr>
            <p:spPr>
              <a:xfrm>
                <a:off x="1081099" y="3505416"/>
                <a:ext cx="2751940" cy="1777269"/>
              </a:xfrm>
              <a:prstGeom prst="rect">
                <a:avLst/>
              </a:prstGeom>
              <a:noFill/>
            </p:spPr>
            <p:txBody>
              <a:bodyPr wrap="square" anchor="t" anchorCtr="1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发现有人一氧化碳中毒时，要迅速将患者转移到空气新鲜的地方，避免继续吸入一氧化碳。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894" name="ïš1îḋè" descr="a71faab7-9cd8-4ca8-bb5b-2617906218d8"/>
            <p:cNvSpPr/>
            <p:nvPr/>
          </p:nvSpPr>
          <p:spPr>
            <a:xfrm>
              <a:off x="4431600" y="3505416"/>
              <a:ext cx="3328800" cy="2062464"/>
            </a:xfrm>
            <a:prstGeom prst="roundRect">
              <a:avLst>
                <a:gd name="adj" fmla="val 3446"/>
              </a:avLst>
            </a:prstGeom>
            <a:solidFill>
              <a:schemeClr val="tx2">
                <a:alpha val="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</a:p>
          </p:txBody>
        </p:sp>
        <p:grpSp>
          <p:nvGrpSpPr>
            <p:cNvPr id="143" name="组合 6" descr="ad176d5e-2cbd-4388-bcb4-bdcab6c9f070"/>
            <p:cNvGrpSpPr/>
            <p:nvPr/>
          </p:nvGrpSpPr>
          <p:grpSpPr>
            <a:xfrm>
              <a:off x="4431598" y="2876369"/>
              <a:ext cx="3328801" cy="2406316"/>
              <a:chOff x="4431598" y="2876369"/>
              <a:chExt cx="3328801" cy="2406316"/>
            </a:xfrm>
          </p:grpSpPr>
          <p:sp>
            <p:nvSpPr>
              <p:cNvPr id="1048895" name="Bullet2" descr="a7e324cd-c610-4def-b734-0cb72bd8f998"/>
              <p:cNvSpPr/>
              <p:nvPr/>
            </p:nvSpPr>
            <p:spPr>
              <a:xfrm>
                <a:off x="4431598" y="2876369"/>
                <a:ext cx="3328801" cy="547558"/>
              </a:xfrm>
              <a:prstGeom prst="roundRect">
                <a:avLst>
                  <a:gd name="adj" fmla="val 14029"/>
                </a:avLst>
              </a:prstGeom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60000">
                    <a:schemeClr val="accent2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1" forceAA="0" compatLnSpc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保持呼吸道通畅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96" name="Text2" descr="f15e9e5e-7993-4257-a5a6-e006a2974742"/>
              <p:cNvSpPr txBox="1"/>
              <p:nvPr/>
            </p:nvSpPr>
            <p:spPr>
              <a:xfrm>
                <a:off x="4720029" y="3505416"/>
                <a:ext cx="2751940" cy="1777269"/>
              </a:xfrm>
              <a:prstGeom prst="rect">
                <a:avLst/>
              </a:prstGeom>
              <a:noFill/>
            </p:spPr>
            <p:txBody>
              <a:bodyPr wrap="square" anchor="t" anchorCtr="1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确保患者的呼吸道畅通，解开衣领、腰带等束缚物，让患者能够顺畅呼吸。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897" name="iṥḷiḋe" descr="87796f19-c0e0-4e0c-a670-375d97606c0b"/>
            <p:cNvSpPr/>
            <p:nvPr/>
          </p:nvSpPr>
          <p:spPr>
            <a:xfrm>
              <a:off x="8070529" y="3505416"/>
              <a:ext cx="3328800" cy="2062464"/>
            </a:xfrm>
            <a:prstGeom prst="roundRect">
              <a:avLst>
                <a:gd name="adj" fmla="val 3446"/>
              </a:avLst>
            </a:prstGeom>
            <a:solidFill>
              <a:schemeClr val="tx2">
                <a:alpha val="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</a:p>
          </p:txBody>
        </p:sp>
        <p:grpSp>
          <p:nvGrpSpPr>
            <p:cNvPr id="144" name="组合 7" descr="cb5f7cf2-e39a-4030-af17-c7265827fbe6"/>
            <p:cNvGrpSpPr/>
            <p:nvPr/>
          </p:nvGrpSpPr>
          <p:grpSpPr>
            <a:xfrm>
              <a:off x="8070528" y="2881443"/>
              <a:ext cx="3328801" cy="2401242"/>
              <a:chOff x="8070528" y="2881443"/>
              <a:chExt cx="3328801" cy="2401242"/>
            </a:xfrm>
          </p:grpSpPr>
          <p:sp>
            <p:nvSpPr>
              <p:cNvPr id="1048898" name="Bullet3" descr="9cd63f67-b7a4-4c88-8a68-6c6f0d56c0dd"/>
              <p:cNvSpPr/>
              <p:nvPr/>
            </p:nvSpPr>
            <p:spPr>
              <a:xfrm>
                <a:off x="8070528" y="2881443"/>
                <a:ext cx="3328801" cy="547558"/>
              </a:xfrm>
              <a:prstGeom prst="roundRect">
                <a:avLst>
                  <a:gd name="adj" fmla="val 14029"/>
                </a:avLst>
              </a:prstGeom>
              <a:gradFill>
                <a:gsLst>
                  <a:gs pos="0">
                    <a:schemeClr val="accent4">
                      <a:lumMod val="60000"/>
                      <a:lumOff val="40000"/>
                    </a:schemeClr>
                  </a:gs>
                  <a:gs pos="60000">
                    <a:schemeClr val="accent4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4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1" forceAA="0" compatLnSpc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呼叫急救电话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899" name="Text3" descr="6838845d-06ef-4ec6-b2b4-070eea9cc01e"/>
              <p:cNvSpPr txBox="1"/>
              <p:nvPr/>
            </p:nvSpPr>
            <p:spPr>
              <a:xfrm>
                <a:off x="8358958" y="3505416"/>
                <a:ext cx="2751940" cy="1777269"/>
              </a:xfrm>
              <a:prstGeom prst="rect">
                <a:avLst/>
              </a:prstGeom>
              <a:noFill/>
            </p:spPr>
            <p:txBody>
              <a:bodyPr wrap="square" anchor="t" anchorCtr="1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及时拨打急救电话，向专业人员说明情况，等待救援人员到来。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900" name="Title" descr="b977e8f8-e0c5-4e5c-91f9-ac2e72e7dfb7"/>
            <p:cNvSpPr txBox="1"/>
            <p:nvPr/>
          </p:nvSpPr>
          <p:spPr>
            <a:xfrm>
              <a:off x="673100" y="1130299"/>
              <a:ext cx="10845800" cy="1143453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第一时间救援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188" name="图片 4" descr="开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" y="4429125"/>
            <a:ext cx="3329940" cy="1561465"/>
          </a:xfrm>
          <a:prstGeom prst="rect">
            <a:avLst/>
          </a:prstGeom>
        </p:spPr>
      </p:pic>
      <p:pic>
        <p:nvPicPr>
          <p:cNvPr id="2097189" name="图片 10" descr="衣物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015" y="4375785"/>
            <a:ext cx="3324860" cy="1614170"/>
          </a:xfrm>
          <a:prstGeom prst="rect">
            <a:avLst/>
          </a:prstGeom>
        </p:spPr>
      </p:pic>
      <p:pic>
        <p:nvPicPr>
          <p:cNvPr id="2097190" name="图片 11" descr="1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470" y="4375785"/>
            <a:ext cx="3302000" cy="1613535"/>
          </a:xfrm>
          <a:prstGeom prst="rect">
            <a:avLst/>
          </a:prstGeom>
        </p:spPr>
      </p:pic>
      <p:pic>
        <p:nvPicPr>
          <p:cNvPr id="2097191" name="图片 13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/>
      <p:sp>
        <p:nvSpPr>
          <p:cNvPr id="1048588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中毒</a:t>
            </a:r>
            <a:r>
              <a:rPr lang="zh-CN" altLang="en-US"/>
              <a:t>案例</a:t>
            </a:r>
            <a:endParaRPr lang="zh-CN" altLang="en-US"/>
          </a:p>
        </p:txBody>
      </p:sp>
      <p:pic>
        <p:nvPicPr>
          <p:cNvPr id="2097153" name="图片 3" descr="报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3220" y="1619885"/>
            <a:ext cx="3394075" cy="4535805"/>
          </a:xfrm>
          <a:prstGeom prst="rect">
            <a:avLst/>
          </a:prstGeom>
        </p:spPr>
      </p:pic>
      <p:pic>
        <p:nvPicPr>
          <p:cNvPr id="2097154" name="图片 8" descr="微信图片_202502072135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619885"/>
            <a:ext cx="3027045" cy="4528185"/>
          </a:xfrm>
          <a:prstGeom prst="rect">
            <a:avLst/>
          </a:prstGeom>
        </p:spPr>
      </p:pic>
      <p:sp>
        <p:nvSpPr>
          <p:cNvPr id="1048589" name="文本框 2"/>
          <p:cNvSpPr txBox="1"/>
          <p:nvPr/>
        </p:nvSpPr>
        <p:spPr>
          <a:xfrm>
            <a:off x="793750" y="1956435"/>
            <a:ext cx="2586355" cy="1253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我院急诊科今年</a:t>
            </a:r>
            <a:r>
              <a:rPr lang="en-US" altLang="zh-CN"/>
              <a:t>3</a:t>
            </a:r>
            <a:r>
              <a:rPr lang="zh-CN" altLang="en-US"/>
              <a:t>月</a:t>
            </a:r>
            <a:r>
              <a:rPr lang="zh-CN" altLang="en-US"/>
              <a:t>份接诊一起化学气体泄露，导致</a:t>
            </a:r>
            <a:r>
              <a:rPr lang="en-US" altLang="zh-CN"/>
              <a:t>12</a:t>
            </a:r>
            <a:r>
              <a:rPr lang="zh-CN" altLang="en-US"/>
              <a:t>人集体一氧化碳</a:t>
            </a:r>
            <a:r>
              <a:rPr lang="zh-CN" altLang="en-US"/>
              <a:t>中毒</a:t>
            </a:r>
            <a:endParaRPr lang="zh-CN" altLang="en-US"/>
          </a:p>
        </p:txBody>
      </p:sp>
      <p:pic>
        <p:nvPicPr>
          <p:cNvPr id="2097155" name="图片 4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  <p:pic>
        <p:nvPicPr>
          <p:cNvPr id="2097156" name="图片 5" descr="微信图片_202511082105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3336290"/>
            <a:ext cx="2706370" cy="28117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5" name=""/>
        <p:cNvGrpSpPr/>
        <p:nvPr/>
      </p:nvGrpSpPr>
      <p:grpSpPr/>
      <p:sp>
        <p:nvSpPr>
          <p:cNvPr id="1048901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/>
              <a:t>急救措施</a:t>
            </a:r>
            <a:endParaRPr lang="zh-CN" altLang="en-US"/>
          </a:p>
        </p:txBody>
      </p:sp>
      <p:sp>
        <p:nvSpPr>
          <p:cNvPr id="1048902" name="文本框 2"/>
          <p:cNvSpPr txBox="1"/>
          <p:nvPr/>
        </p:nvSpPr>
        <p:spPr>
          <a:xfrm>
            <a:off x="1324610" y="1769110"/>
            <a:ext cx="8435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心肺复苏：若患者呼吸、心跳停止，应立即进行心肺复苏。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pic>
        <p:nvPicPr>
          <p:cNvPr id="2097192" name="图片 3" descr="按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1170" y="2543175"/>
            <a:ext cx="8340090" cy="3536315"/>
          </a:xfrm>
          <a:prstGeom prst="rect">
            <a:avLst/>
          </a:prstGeom>
        </p:spPr>
      </p:pic>
      <p:pic>
        <p:nvPicPr>
          <p:cNvPr id="2097193" name="图片 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3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医院治疗措施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47" name="91693b98-9d28-4e04-adf7-dc0d21274216.source.3.zh-Hans.pptx" descr="d818b92f-0d6e-4cbf-a9c7-4d8cc0c7ecb0"/>
          <p:cNvGrpSpPr/>
          <p:nvPr/>
        </p:nvGrpSpPr>
        <p:grpSpPr>
          <a:xfrm>
            <a:off x="660400" y="1130300"/>
            <a:ext cx="10858500" cy="5003800"/>
            <a:chOff x="660400" y="1130300"/>
            <a:chExt cx="10858500" cy="5003800"/>
          </a:xfrm>
        </p:grpSpPr>
        <p:sp>
          <p:nvSpPr>
            <p:cNvPr id="1048904" name="椭圆 15" descr="1717ea4e-585f-4faf-9ea0-c278a9d2cb30"/>
            <p:cNvSpPr/>
            <p:nvPr/>
          </p:nvSpPr>
          <p:spPr bwMode="auto">
            <a:xfrm>
              <a:off x="6068019" y="1831272"/>
              <a:ext cx="930093" cy="930092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grpSp>
          <p:nvGrpSpPr>
            <p:cNvPr id="148" name="组合 22" descr="e5b17dc9-e502-49e0-afe3-02cf00392b30"/>
            <p:cNvGrpSpPr/>
            <p:nvPr/>
          </p:nvGrpSpPr>
          <p:grpSpPr>
            <a:xfrm>
              <a:off x="6259814" y="1831272"/>
              <a:ext cx="4977681" cy="1276070"/>
              <a:chOff x="6259814" y="1831272"/>
              <a:chExt cx="4977681" cy="1276070"/>
            </a:xfrm>
          </p:grpSpPr>
          <p:sp>
            <p:nvSpPr>
              <p:cNvPr id="1048905" name="Icon1" descr="28f978cb-1b86-4522-b8f5-b6f079a44e43"/>
              <p:cNvSpPr/>
              <p:nvPr/>
            </p:nvSpPr>
            <p:spPr bwMode="auto">
              <a:xfrm>
                <a:off x="6259814" y="2083617"/>
                <a:ext cx="546502" cy="425401"/>
              </a:xfrm>
              <a:custGeom>
                <a:avLst/>
                <a:gdLst>
                  <a:gd name="connsiteX0" fmla="*/ 123913 w 609191"/>
                  <a:gd name="connsiteY0" fmla="*/ 391709 h 474200"/>
                  <a:gd name="connsiteX1" fmla="*/ 474976 w 609191"/>
                  <a:gd name="connsiteY1" fmla="*/ 391709 h 474200"/>
                  <a:gd name="connsiteX2" fmla="*/ 474976 w 609191"/>
                  <a:gd name="connsiteY2" fmla="*/ 432919 h 474200"/>
                  <a:gd name="connsiteX3" fmla="*/ 402698 w 609191"/>
                  <a:gd name="connsiteY3" fmla="*/ 432919 h 474200"/>
                  <a:gd name="connsiteX4" fmla="*/ 402698 w 609191"/>
                  <a:gd name="connsiteY4" fmla="*/ 412314 h 474200"/>
                  <a:gd name="connsiteX5" fmla="*/ 196191 w 609191"/>
                  <a:gd name="connsiteY5" fmla="*/ 412314 h 474200"/>
                  <a:gd name="connsiteX6" fmla="*/ 196191 w 609191"/>
                  <a:gd name="connsiteY6" fmla="*/ 432919 h 474200"/>
                  <a:gd name="connsiteX7" fmla="*/ 123913 w 609191"/>
                  <a:gd name="connsiteY7" fmla="*/ 432919 h 474200"/>
                  <a:gd name="connsiteX8" fmla="*/ 113578 w 609191"/>
                  <a:gd name="connsiteY8" fmla="*/ 381422 h 474200"/>
                  <a:gd name="connsiteX9" fmla="*/ 113578 w 609191"/>
                  <a:gd name="connsiteY9" fmla="*/ 391731 h 474200"/>
                  <a:gd name="connsiteX10" fmla="*/ 113578 w 609191"/>
                  <a:gd name="connsiteY10" fmla="*/ 443274 h 474200"/>
                  <a:gd name="connsiteX11" fmla="*/ 474963 w 609191"/>
                  <a:gd name="connsiteY11" fmla="*/ 443274 h 474200"/>
                  <a:gd name="connsiteX12" fmla="*/ 485288 w 609191"/>
                  <a:gd name="connsiteY12" fmla="*/ 443274 h 474200"/>
                  <a:gd name="connsiteX13" fmla="*/ 485288 w 609191"/>
                  <a:gd name="connsiteY13" fmla="*/ 381422 h 474200"/>
                  <a:gd name="connsiteX14" fmla="*/ 564162 w 609191"/>
                  <a:gd name="connsiteY14" fmla="*/ 273610 h 474200"/>
                  <a:gd name="connsiteX15" fmla="*/ 549534 w 609191"/>
                  <a:gd name="connsiteY15" fmla="*/ 288214 h 474200"/>
                  <a:gd name="connsiteX16" fmla="*/ 564162 w 609191"/>
                  <a:gd name="connsiteY16" fmla="*/ 302818 h 474200"/>
                  <a:gd name="connsiteX17" fmla="*/ 578646 w 609191"/>
                  <a:gd name="connsiteY17" fmla="*/ 288214 h 474200"/>
                  <a:gd name="connsiteX18" fmla="*/ 564162 w 609191"/>
                  <a:gd name="connsiteY18" fmla="*/ 273610 h 474200"/>
                  <a:gd name="connsiteX19" fmla="*/ 175496 w 609191"/>
                  <a:gd name="connsiteY19" fmla="*/ 113399 h 474200"/>
                  <a:gd name="connsiteX20" fmla="*/ 433624 w 609191"/>
                  <a:gd name="connsiteY20" fmla="*/ 113399 h 474200"/>
                  <a:gd name="connsiteX21" fmla="*/ 433624 w 609191"/>
                  <a:gd name="connsiteY21" fmla="*/ 134004 h 474200"/>
                  <a:gd name="connsiteX22" fmla="*/ 175496 w 609191"/>
                  <a:gd name="connsiteY22" fmla="*/ 134004 h 474200"/>
                  <a:gd name="connsiteX23" fmla="*/ 175496 w 609191"/>
                  <a:gd name="connsiteY23" fmla="*/ 61886 h 474200"/>
                  <a:gd name="connsiteX24" fmla="*/ 433624 w 609191"/>
                  <a:gd name="connsiteY24" fmla="*/ 61886 h 474200"/>
                  <a:gd name="connsiteX25" fmla="*/ 433624 w 609191"/>
                  <a:gd name="connsiteY25" fmla="*/ 82491 h 474200"/>
                  <a:gd name="connsiteX26" fmla="*/ 175496 w 609191"/>
                  <a:gd name="connsiteY26" fmla="*/ 82491 h 474200"/>
                  <a:gd name="connsiteX27" fmla="*/ 134229 w 609191"/>
                  <a:gd name="connsiteY27" fmla="*/ 10309 h 474200"/>
                  <a:gd name="connsiteX28" fmla="*/ 125768 w 609191"/>
                  <a:gd name="connsiteY28" fmla="*/ 185556 h 474200"/>
                  <a:gd name="connsiteX29" fmla="*/ 123760 w 609191"/>
                  <a:gd name="connsiteY29" fmla="*/ 226791 h 474200"/>
                  <a:gd name="connsiteX30" fmla="*/ 118740 w 609191"/>
                  <a:gd name="connsiteY30" fmla="*/ 226791 h 474200"/>
                  <a:gd name="connsiteX31" fmla="*/ 113434 w 609191"/>
                  <a:gd name="connsiteY31" fmla="*/ 226791 h 474200"/>
                  <a:gd name="connsiteX32" fmla="*/ 92927 w 609191"/>
                  <a:gd name="connsiteY32" fmla="*/ 226791 h 474200"/>
                  <a:gd name="connsiteX33" fmla="*/ 82602 w 609191"/>
                  <a:gd name="connsiteY33" fmla="*/ 237100 h 474200"/>
                  <a:gd name="connsiteX34" fmla="*/ 92927 w 609191"/>
                  <a:gd name="connsiteY34" fmla="*/ 247409 h 474200"/>
                  <a:gd name="connsiteX35" fmla="*/ 516264 w 609191"/>
                  <a:gd name="connsiteY35" fmla="*/ 247409 h 474200"/>
                  <a:gd name="connsiteX36" fmla="*/ 526589 w 609191"/>
                  <a:gd name="connsiteY36" fmla="*/ 237100 h 474200"/>
                  <a:gd name="connsiteX37" fmla="*/ 516264 w 609191"/>
                  <a:gd name="connsiteY37" fmla="*/ 226791 h 474200"/>
                  <a:gd name="connsiteX38" fmla="*/ 495183 w 609191"/>
                  <a:gd name="connsiteY38" fmla="*/ 226791 h 474200"/>
                  <a:gd name="connsiteX39" fmla="*/ 489733 w 609191"/>
                  <a:gd name="connsiteY39" fmla="*/ 226791 h 474200"/>
                  <a:gd name="connsiteX40" fmla="*/ 484858 w 609191"/>
                  <a:gd name="connsiteY40" fmla="*/ 226791 h 474200"/>
                  <a:gd name="connsiteX41" fmla="*/ 482850 w 609191"/>
                  <a:gd name="connsiteY41" fmla="*/ 185556 h 474200"/>
                  <a:gd name="connsiteX42" fmla="*/ 474389 w 609191"/>
                  <a:gd name="connsiteY42" fmla="*/ 10309 h 474200"/>
                  <a:gd name="connsiteX43" fmla="*/ 124334 w 609191"/>
                  <a:gd name="connsiteY43" fmla="*/ 0 h 474200"/>
                  <a:gd name="connsiteX44" fmla="*/ 484284 w 609191"/>
                  <a:gd name="connsiteY44" fmla="*/ 0 h 474200"/>
                  <a:gd name="connsiteX45" fmla="*/ 493175 w 609191"/>
                  <a:gd name="connsiteY45" fmla="*/ 185556 h 474200"/>
                  <a:gd name="connsiteX46" fmla="*/ 554553 w 609191"/>
                  <a:gd name="connsiteY46" fmla="*/ 185556 h 474200"/>
                  <a:gd name="connsiteX47" fmla="*/ 609191 w 609191"/>
                  <a:gd name="connsiteY47" fmla="*/ 240107 h 474200"/>
                  <a:gd name="connsiteX48" fmla="*/ 609191 w 609191"/>
                  <a:gd name="connsiteY48" fmla="*/ 419650 h 474200"/>
                  <a:gd name="connsiteX49" fmla="*/ 554553 w 609191"/>
                  <a:gd name="connsiteY49" fmla="*/ 474200 h 474200"/>
                  <a:gd name="connsiteX50" fmla="*/ 54638 w 609191"/>
                  <a:gd name="connsiteY50" fmla="*/ 474200 h 474200"/>
                  <a:gd name="connsiteX51" fmla="*/ 0 w 609191"/>
                  <a:gd name="connsiteY51" fmla="*/ 419650 h 474200"/>
                  <a:gd name="connsiteX52" fmla="*/ 0 w 609191"/>
                  <a:gd name="connsiteY52" fmla="*/ 240107 h 474200"/>
                  <a:gd name="connsiteX53" fmla="*/ 54638 w 609191"/>
                  <a:gd name="connsiteY53" fmla="*/ 185556 h 474200"/>
                  <a:gd name="connsiteX54" fmla="*/ 115442 w 609191"/>
                  <a:gd name="connsiteY54" fmla="*/ 185556 h 47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609191" h="474200">
                    <a:moveTo>
                      <a:pt x="123913" y="391709"/>
                    </a:moveTo>
                    <a:lnTo>
                      <a:pt x="474976" y="391709"/>
                    </a:lnTo>
                    <a:lnTo>
                      <a:pt x="474976" y="432919"/>
                    </a:lnTo>
                    <a:lnTo>
                      <a:pt x="402698" y="432919"/>
                    </a:lnTo>
                    <a:lnTo>
                      <a:pt x="402698" y="412314"/>
                    </a:lnTo>
                    <a:lnTo>
                      <a:pt x="196191" y="412314"/>
                    </a:lnTo>
                    <a:lnTo>
                      <a:pt x="196191" y="432919"/>
                    </a:lnTo>
                    <a:lnTo>
                      <a:pt x="123913" y="432919"/>
                    </a:lnTo>
                    <a:close/>
                    <a:moveTo>
                      <a:pt x="113578" y="381422"/>
                    </a:moveTo>
                    <a:lnTo>
                      <a:pt x="113578" y="391731"/>
                    </a:lnTo>
                    <a:lnTo>
                      <a:pt x="113578" y="443274"/>
                    </a:lnTo>
                    <a:lnTo>
                      <a:pt x="474963" y="443274"/>
                    </a:lnTo>
                    <a:lnTo>
                      <a:pt x="485288" y="443274"/>
                    </a:lnTo>
                    <a:lnTo>
                      <a:pt x="485288" y="381422"/>
                    </a:lnTo>
                    <a:close/>
                    <a:moveTo>
                      <a:pt x="564162" y="273610"/>
                    </a:moveTo>
                    <a:cubicBezTo>
                      <a:pt x="555987" y="273610"/>
                      <a:pt x="549534" y="280196"/>
                      <a:pt x="549534" y="288214"/>
                    </a:cubicBezTo>
                    <a:cubicBezTo>
                      <a:pt x="549534" y="296232"/>
                      <a:pt x="555987" y="302818"/>
                      <a:pt x="564162" y="302818"/>
                    </a:cubicBezTo>
                    <a:cubicBezTo>
                      <a:pt x="572192" y="302818"/>
                      <a:pt x="578646" y="296232"/>
                      <a:pt x="578646" y="288214"/>
                    </a:cubicBezTo>
                    <a:cubicBezTo>
                      <a:pt x="578646" y="280196"/>
                      <a:pt x="572192" y="273610"/>
                      <a:pt x="564162" y="273610"/>
                    </a:cubicBezTo>
                    <a:close/>
                    <a:moveTo>
                      <a:pt x="175496" y="113399"/>
                    </a:moveTo>
                    <a:lnTo>
                      <a:pt x="433624" y="113399"/>
                    </a:lnTo>
                    <a:lnTo>
                      <a:pt x="433624" y="134004"/>
                    </a:lnTo>
                    <a:lnTo>
                      <a:pt x="175496" y="134004"/>
                    </a:lnTo>
                    <a:close/>
                    <a:moveTo>
                      <a:pt x="175496" y="61886"/>
                    </a:moveTo>
                    <a:lnTo>
                      <a:pt x="433624" y="61886"/>
                    </a:lnTo>
                    <a:lnTo>
                      <a:pt x="433624" y="82491"/>
                    </a:lnTo>
                    <a:lnTo>
                      <a:pt x="175496" y="82491"/>
                    </a:lnTo>
                    <a:close/>
                    <a:moveTo>
                      <a:pt x="134229" y="10309"/>
                    </a:moveTo>
                    <a:lnTo>
                      <a:pt x="125768" y="185556"/>
                    </a:lnTo>
                    <a:lnTo>
                      <a:pt x="123760" y="226791"/>
                    </a:lnTo>
                    <a:lnTo>
                      <a:pt x="118740" y="226791"/>
                    </a:lnTo>
                    <a:lnTo>
                      <a:pt x="113434" y="226791"/>
                    </a:lnTo>
                    <a:lnTo>
                      <a:pt x="92927" y="226791"/>
                    </a:lnTo>
                    <a:cubicBezTo>
                      <a:pt x="87191" y="226791"/>
                      <a:pt x="82602" y="231373"/>
                      <a:pt x="82602" y="237100"/>
                    </a:cubicBezTo>
                    <a:cubicBezTo>
                      <a:pt x="82602" y="242827"/>
                      <a:pt x="87191" y="247409"/>
                      <a:pt x="92927" y="247409"/>
                    </a:cubicBezTo>
                    <a:lnTo>
                      <a:pt x="516264" y="247409"/>
                    </a:lnTo>
                    <a:cubicBezTo>
                      <a:pt x="522000" y="247409"/>
                      <a:pt x="526589" y="242827"/>
                      <a:pt x="526589" y="237100"/>
                    </a:cubicBezTo>
                    <a:cubicBezTo>
                      <a:pt x="526589" y="231373"/>
                      <a:pt x="522000" y="226791"/>
                      <a:pt x="516264" y="226791"/>
                    </a:cubicBezTo>
                    <a:lnTo>
                      <a:pt x="495183" y="226791"/>
                    </a:lnTo>
                    <a:lnTo>
                      <a:pt x="489733" y="226791"/>
                    </a:lnTo>
                    <a:lnTo>
                      <a:pt x="484858" y="226791"/>
                    </a:lnTo>
                    <a:lnTo>
                      <a:pt x="482850" y="185556"/>
                    </a:lnTo>
                    <a:lnTo>
                      <a:pt x="474389" y="10309"/>
                    </a:lnTo>
                    <a:close/>
                    <a:moveTo>
                      <a:pt x="124334" y="0"/>
                    </a:moveTo>
                    <a:lnTo>
                      <a:pt x="484284" y="0"/>
                    </a:lnTo>
                    <a:lnTo>
                      <a:pt x="493175" y="185556"/>
                    </a:lnTo>
                    <a:lnTo>
                      <a:pt x="554553" y="185556"/>
                    </a:lnTo>
                    <a:cubicBezTo>
                      <a:pt x="584669" y="185556"/>
                      <a:pt x="609191" y="210040"/>
                      <a:pt x="609191" y="240107"/>
                    </a:cubicBezTo>
                    <a:lnTo>
                      <a:pt x="609191" y="419650"/>
                    </a:lnTo>
                    <a:cubicBezTo>
                      <a:pt x="609191" y="449717"/>
                      <a:pt x="584669" y="474200"/>
                      <a:pt x="554553" y="474200"/>
                    </a:cubicBezTo>
                    <a:lnTo>
                      <a:pt x="54638" y="474200"/>
                    </a:lnTo>
                    <a:cubicBezTo>
                      <a:pt x="24522" y="474200"/>
                      <a:pt x="0" y="449717"/>
                      <a:pt x="0" y="419650"/>
                    </a:cubicBezTo>
                    <a:lnTo>
                      <a:pt x="0" y="240107"/>
                    </a:lnTo>
                    <a:cubicBezTo>
                      <a:pt x="0" y="210040"/>
                      <a:pt x="24522" y="185556"/>
                      <a:pt x="54638" y="185556"/>
                    </a:cubicBezTo>
                    <a:lnTo>
                      <a:pt x="115442" y="185556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06" name="Bullet1" descr="1f28e2c8-21e0-402b-affc-845b3ceb589c"/>
              <p:cNvSpPr/>
              <p:nvPr/>
            </p:nvSpPr>
            <p:spPr>
              <a:xfrm>
                <a:off x="7093533" y="1831272"/>
                <a:ext cx="4143961" cy="45699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spcBef>
                    <a:spcPct val="0"/>
                  </a:spcBef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高压氧治疗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07" name="Text1" descr="167e425c-e584-430b-bdd4-6ed6e829c7bc"/>
              <p:cNvSpPr/>
              <p:nvPr/>
            </p:nvSpPr>
            <p:spPr>
              <a:xfrm>
                <a:off x="7093535" y="2288266"/>
                <a:ext cx="4143960" cy="819076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高压氧治疗是一氧化碳中毒的重要治疗方法，能加速碳氧血红蛋白的解离，促进氧气运输。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908" name="椭圆 17" descr="4eb20444-c9c8-4536-9b08-900910060de4"/>
            <p:cNvSpPr/>
            <p:nvPr/>
          </p:nvSpPr>
          <p:spPr bwMode="auto">
            <a:xfrm>
              <a:off x="5329722" y="3344649"/>
              <a:ext cx="930093" cy="930093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grpSp>
          <p:nvGrpSpPr>
            <p:cNvPr id="149" name="组合 26" descr="9d0a0f04-cba8-4750-bbcd-cdf74cb11da8"/>
            <p:cNvGrpSpPr/>
            <p:nvPr/>
          </p:nvGrpSpPr>
          <p:grpSpPr>
            <a:xfrm>
              <a:off x="1004595" y="3344650"/>
              <a:ext cx="5040291" cy="1276074"/>
              <a:chOff x="1004595" y="3344650"/>
              <a:chExt cx="5040291" cy="1276074"/>
            </a:xfrm>
          </p:grpSpPr>
          <p:sp>
            <p:nvSpPr>
              <p:cNvPr id="1048909" name="Icon2" descr="95339866-4567-4051-9a5b-ea753c780f74"/>
              <p:cNvSpPr/>
              <p:nvPr/>
            </p:nvSpPr>
            <p:spPr bwMode="auto">
              <a:xfrm>
                <a:off x="5544652" y="3559960"/>
                <a:ext cx="500234" cy="499477"/>
              </a:xfrm>
              <a:custGeom>
                <a:avLst/>
                <a:gdLst>
                  <a:gd name="connsiteX0" fmla="*/ 285241 w 606933"/>
                  <a:gd name="connsiteY0" fmla="*/ 444068 h 606016"/>
                  <a:gd name="connsiteX1" fmla="*/ 303420 w 606933"/>
                  <a:gd name="connsiteY1" fmla="*/ 445197 h 606016"/>
                  <a:gd name="connsiteX2" fmla="*/ 321693 w 606933"/>
                  <a:gd name="connsiteY2" fmla="*/ 444068 h 606016"/>
                  <a:gd name="connsiteX3" fmla="*/ 321693 w 606933"/>
                  <a:gd name="connsiteY3" fmla="*/ 466921 h 606016"/>
                  <a:gd name="connsiteX4" fmla="*/ 321693 w 606933"/>
                  <a:gd name="connsiteY4" fmla="*/ 503693 h 606016"/>
                  <a:gd name="connsiteX5" fmla="*/ 356356 w 606933"/>
                  <a:gd name="connsiteY5" fmla="*/ 553162 h 606016"/>
                  <a:gd name="connsiteX6" fmla="*/ 303420 w 606933"/>
                  <a:gd name="connsiteY6" fmla="*/ 606016 h 606016"/>
                  <a:gd name="connsiteX7" fmla="*/ 250578 w 606933"/>
                  <a:gd name="connsiteY7" fmla="*/ 553162 h 606016"/>
                  <a:gd name="connsiteX8" fmla="*/ 285241 w 606933"/>
                  <a:gd name="connsiteY8" fmla="*/ 503693 h 606016"/>
                  <a:gd name="connsiteX9" fmla="*/ 285241 w 606933"/>
                  <a:gd name="connsiteY9" fmla="*/ 466921 h 606016"/>
                  <a:gd name="connsiteX10" fmla="*/ 416083 w 606933"/>
                  <a:gd name="connsiteY10" fmla="*/ 389803 h 606016"/>
                  <a:gd name="connsiteX11" fmla="*/ 458471 w 606933"/>
                  <a:gd name="connsiteY11" fmla="*/ 432034 h 606016"/>
                  <a:gd name="connsiteX12" fmla="*/ 480701 w 606933"/>
                  <a:gd name="connsiteY12" fmla="*/ 427143 h 606016"/>
                  <a:gd name="connsiteX13" fmla="*/ 533545 w 606933"/>
                  <a:gd name="connsiteY13" fmla="*/ 480003 h 606016"/>
                  <a:gd name="connsiteX14" fmla="*/ 480701 w 606933"/>
                  <a:gd name="connsiteY14" fmla="*/ 532769 h 606016"/>
                  <a:gd name="connsiteX15" fmla="*/ 427764 w 606933"/>
                  <a:gd name="connsiteY15" fmla="*/ 480003 h 606016"/>
                  <a:gd name="connsiteX16" fmla="*/ 432662 w 606933"/>
                  <a:gd name="connsiteY16" fmla="*/ 457806 h 606016"/>
                  <a:gd name="connsiteX17" fmla="*/ 390368 w 606933"/>
                  <a:gd name="connsiteY17" fmla="*/ 415480 h 606016"/>
                  <a:gd name="connsiteX18" fmla="*/ 416083 w 606933"/>
                  <a:gd name="connsiteY18" fmla="*/ 389803 h 606016"/>
                  <a:gd name="connsiteX19" fmla="*/ 190658 w 606933"/>
                  <a:gd name="connsiteY19" fmla="*/ 389803 h 606016"/>
                  <a:gd name="connsiteX20" fmla="*/ 216283 w 606933"/>
                  <a:gd name="connsiteY20" fmla="*/ 415480 h 606016"/>
                  <a:gd name="connsiteX21" fmla="*/ 174076 w 606933"/>
                  <a:gd name="connsiteY21" fmla="*/ 457806 h 606016"/>
                  <a:gd name="connsiteX22" fmla="*/ 178975 w 606933"/>
                  <a:gd name="connsiteY22" fmla="*/ 480003 h 606016"/>
                  <a:gd name="connsiteX23" fmla="*/ 126123 w 606933"/>
                  <a:gd name="connsiteY23" fmla="*/ 532769 h 606016"/>
                  <a:gd name="connsiteX24" fmla="*/ 73176 w 606933"/>
                  <a:gd name="connsiteY24" fmla="*/ 480003 h 606016"/>
                  <a:gd name="connsiteX25" fmla="*/ 126123 w 606933"/>
                  <a:gd name="connsiteY25" fmla="*/ 427143 h 606016"/>
                  <a:gd name="connsiteX26" fmla="*/ 148357 w 606933"/>
                  <a:gd name="connsiteY26" fmla="*/ 432034 h 606016"/>
                  <a:gd name="connsiteX27" fmla="*/ 52836 w 606933"/>
                  <a:gd name="connsiteY27" fmla="*/ 253330 h 606016"/>
                  <a:gd name="connsiteX28" fmla="*/ 102470 w 606933"/>
                  <a:gd name="connsiteY28" fmla="*/ 287852 h 606016"/>
                  <a:gd name="connsiteX29" fmla="*/ 161711 w 606933"/>
                  <a:gd name="connsiteY29" fmla="*/ 287852 h 606016"/>
                  <a:gd name="connsiteX30" fmla="*/ 160958 w 606933"/>
                  <a:gd name="connsiteY30" fmla="*/ 302997 h 606016"/>
                  <a:gd name="connsiteX31" fmla="*/ 162653 w 606933"/>
                  <a:gd name="connsiteY31" fmla="*/ 324350 h 606016"/>
                  <a:gd name="connsiteX32" fmla="*/ 102470 w 606933"/>
                  <a:gd name="connsiteY32" fmla="*/ 324350 h 606016"/>
                  <a:gd name="connsiteX33" fmla="*/ 52836 w 606933"/>
                  <a:gd name="connsiteY33" fmla="*/ 358966 h 606016"/>
                  <a:gd name="connsiteX34" fmla="*/ 0 w 606933"/>
                  <a:gd name="connsiteY34" fmla="*/ 306195 h 606016"/>
                  <a:gd name="connsiteX35" fmla="*/ 52836 w 606933"/>
                  <a:gd name="connsiteY35" fmla="*/ 253330 h 606016"/>
                  <a:gd name="connsiteX36" fmla="*/ 553987 w 606933"/>
                  <a:gd name="connsiteY36" fmla="*/ 250225 h 606016"/>
                  <a:gd name="connsiteX37" fmla="*/ 606933 w 606933"/>
                  <a:gd name="connsiteY37" fmla="*/ 302996 h 606016"/>
                  <a:gd name="connsiteX38" fmla="*/ 553987 w 606933"/>
                  <a:gd name="connsiteY38" fmla="*/ 355861 h 606016"/>
                  <a:gd name="connsiteX39" fmla="*/ 505658 w 606933"/>
                  <a:gd name="connsiteY39" fmla="*/ 324349 h 606016"/>
                  <a:gd name="connsiteX40" fmla="*/ 444139 w 606933"/>
                  <a:gd name="connsiteY40" fmla="*/ 324349 h 606016"/>
                  <a:gd name="connsiteX41" fmla="*/ 445741 w 606933"/>
                  <a:gd name="connsiteY41" fmla="*/ 302996 h 606016"/>
                  <a:gd name="connsiteX42" fmla="*/ 444987 w 606933"/>
                  <a:gd name="connsiteY42" fmla="*/ 287851 h 606016"/>
                  <a:gd name="connsiteX43" fmla="*/ 503397 w 606933"/>
                  <a:gd name="connsiteY43" fmla="*/ 287851 h 606016"/>
                  <a:gd name="connsiteX44" fmla="*/ 553987 w 606933"/>
                  <a:gd name="connsiteY44" fmla="*/ 250225 h 606016"/>
                  <a:gd name="connsiteX45" fmla="*/ 303361 w 606933"/>
                  <a:gd name="connsiteY45" fmla="*/ 231794 h 606016"/>
                  <a:gd name="connsiteX46" fmla="*/ 232049 w 606933"/>
                  <a:gd name="connsiteY46" fmla="*/ 302996 h 606016"/>
                  <a:gd name="connsiteX47" fmla="*/ 249099 w 606933"/>
                  <a:gd name="connsiteY47" fmla="*/ 320115 h 606016"/>
                  <a:gd name="connsiteX48" fmla="*/ 266150 w 606933"/>
                  <a:gd name="connsiteY48" fmla="*/ 302996 h 606016"/>
                  <a:gd name="connsiteX49" fmla="*/ 303455 w 606933"/>
                  <a:gd name="connsiteY49" fmla="*/ 265749 h 606016"/>
                  <a:gd name="connsiteX50" fmla="*/ 320412 w 606933"/>
                  <a:gd name="connsiteY50" fmla="*/ 248819 h 606016"/>
                  <a:gd name="connsiteX51" fmla="*/ 303361 w 606933"/>
                  <a:gd name="connsiteY51" fmla="*/ 231794 h 606016"/>
                  <a:gd name="connsiteX52" fmla="*/ 303455 w 606933"/>
                  <a:gd name="connsiteY52" fmla="*/ 188904 h 606016"/>
                  <a:gd name="connsiteX53" fmla="*/ 417818 w 606933"/>
                  <a:gd name="connsiteY53" fmla="*/ 302996 h 606016"/>
                  <a:gd name="connsiteX54" fmla="*/ 303455 w 606933"/>
                  <a:gd name="connsiteY54" fmla="*/ 417183 h 606016"/>
                  <a:gd name="connsiteX55" fmla="*/ 189186 w 606933"/>
                  <a:gd name="connsiteY55" fmla="*/ 302996 h 606016"/>
                  <a:gd name="connsiteX56" fmla="*/ 303455 w 606933"/>
                  <a:gd name="connsiteY56" fmla="*/ 188904 h 606016"/>
                  <a:gd name="connsiteX57" fmla="*/ 480677 w 606933"/>
                  <a:gd name="connsiteY57" fmla="*/ 73506 h 606016"/>
                  <a:gd name="connsiteX58" fmla="*/ 518018 w 606933"/>
                  <a:gd name="connsiteY58" fmla="*/ 88889 h 606016"/>
                  <a:gd name="connsiteX59" fmla="*/ 518018 w 606933"/>
                  <a:gd name="connsiteY59" fmla="*/ 163406 h 606016"/>
                  <a:gd name="connsiteX60" fmla="*/ 458574 w 606933"/>
                  <a:gd name="connsiteY60" fmla="*/ 173944 h 606016"/>
                  <a:gd name="connsiteX61" fmla="*/ 416275 w 606933"/>
                  <a:gd name="connsiteY61" fmla="*/ 216283 h 606016"/>
                  <a:gd name="connsiteX62" fmla="*/ 390368 w 606933"/>
                  <a:gd name="connsiteY62" fmla="*/ 190503 h 606016"/>
                  <a:gd name="connsiteX63" fmla="*/ 405818 w 606933"/>
                  <a:gd name="connsiteY63" fmla="*/ 175073 h 606016"/>
                  <a:gd name="connsiteX64" fmla="*/ 432855 w 606933"/>
                  <a:gd name="connsiteY64" fmla="*/ 148258 h 606016"/>
                  <a:gd name="connsiteX65" fmla="*/ 443406 w 606933"/>
                  <a:gd name="connsiteY65" fmla="*/ 88889 h 606016"/>
                  <a:gd name="connsiteX66" fmla="*/ 480677 w 606933"/>
                  <a:gd name="connsiteY66" fmla="*/ 73506 h 606016"/>
                  <a:gd name="connsiteX67" fmla="*/ 126232 w 606933"/>
                  <a:gd name="connsiteY67" fmla="*/ 73247 h 606016"/>
                  <a:gd name="connsiteX68" fmla="*/ 179075 w 606933"/>
                  <a:gd name="connsiteY68" fmla="*/ 126039 h 606016"/>
                  <a:gd name="connsiteX69" fmla="*/ 174177 w 606933"/>
                  <a:gd name="connsiteY69" fmla="*/ 148247 h 606016"/>
                  <a:gd name="connsiteX70" fmla="*/ 216565 w 606933"/>
                  <a:gd name="connsiteY70" fmla="*/ 190499 h 606016"/>
                  <a:gd name="connsiteX71" fmla="*/ 190755 w 606933"/>
                  <a:gd name="connsiteY71" fmla="*/ 216283 h 606016"/>
                  <a:gd name="connsiteX72" fmla="*/ 148462 w 606933"/>
                  <a:gd name="connsiteY72" fmla="*/ 173937 h 606016"/>
                  <a:gd name="connsiteX73" fmla="*/ 126232 w 606933"/>
                  <a:gd name="connsiteY73" fmla="*/ 178830 h 606016"/>
                  <a:gd name="connsiteX74" fmla="*/ 73388 w 606933"/>
                  <a:gd name="connsiteY74" fmla="*/ 126039 h 606016"/>
                  <a:gd name="connsiteX75" fmla="*/ 126232 w 606933"/>
                  <a:gd name="connsiteY75" fmla="*/ 73247 h 606016"/>
                  <a:gd name="connsiteX76" fmla="*/ 303420 w 606933"/>
                  <a:gd name="connsiteY76" fmla="*/ 0 h 606016"/>
                  <a:gd name="connsiteX77" fmla="*/ 356356 w 606933"/>
                  <a:gd name="connsiteY77" fmla="*/ 52775 h 606016"/>
                  <a:gd name="connsiteX78" fmla="*/ 321693 w 606933"/>
                  <a:gd name="connsiteY78" fmla="*/ 102352 h 606016"/>
                  <a:gd name="connsiteX79" fmla="*/ 321693 w 606933"/>
                  <a:gd name="connsiteY79" fmla="*/ 162089 h 606016"/>
                  <a:gd name="connsiteX80" fmla="*/ 303420 w 606933"/>
                  <a:gd name="connsiteY80" fmla="*/ 160960 h 606016"/>
                  <a:gd name="connsiteX81" fmla="*/ 285241 w 606933"/>
                  <a:gd name="connsiteY81" fmla="*/ 162089 h 606016"/>
                  <a:gd name="connsiteX82" fmla="*/ 285241 w 606933"/>
                  <a:gd name="connsiteY82" fmla="*/ 102352 h 606016"/>
                  <a:gd name="connsiteX83" fmla="*/ 250578 w 606933"/>
                  <a:gd name="connsiteY83" fmla="*/ 52775 h 606016"/>
                  <a:gd name="connsiteX84" fmla="*/ 303420 w 606933"/>
                  <a:gd name="connsiteY84" fmla="*/ 0 h 60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6933" h="606016">
                    <a:moveTo>
                      <a:pt x="285241" y="444068"/>
                    </a:moveTo>
                    <a:cubicBezTo>
                      <a:pt x="291175" y="444820"/>
                      <a:pt x="297297" y="445197"/>
                      <a:pt x="303420" y="445197"/>
                    </a:cubicBezTo>
                    <a:cubicBezTo>
                      <a:pt x="309637" y="445197"/>
                      <a:pt x="315665" y="444820"/>
                      <a:pt x="321693" y="444068"/>
                    </a:cubicBezTo>
                    <a:lnTo>
                      <a:pt x="321693" y="466921"/>
                    </a:lnTo>
                    <a:lnTo>
                      <a:pt x="321693" y="503693"/>
                    </a:lnTo>
                    <a:cubicBezTo>
                      <a:pt x="341850" y="511029"/>
                      <a:pt x="356356" y="530497"/>
                      <a:pt x="356356" y="553162"/>
                    </a:cubicBezTo>
                    <a:cubicBezTo>
                      <a:pt x="356356" y="582410"/>
                      <a:pt x="332620" y="606016"/>
                      <a:pt x="303420" y="606016"/>
                    </a:cubicBezTo>
                    <a:cubicBezTo>
                      <a:pt x="274220" y="606016"/>
                      <a:pt x="250578" y="582316"/>
                      <a:pt x="250578" y="553162"/>
                    </a:cubicBezTo>
                    <a:cubicBezTo>
                      <a:pt x="250578" y="530497"/>
                      <a:pt x="264989" y="511029"/>
                      <a:pt x="285241" y="503693"/>
                    </a:cubicBezTo>
                    <a:lnTo>
                      <a:pt x="285241" y="466921"/>
                    </a:lnTo>
                    <a:close/>
                    <a:moveTo>
                      <a:pt x="416083" y="389803"/>
                    </a:moveTo>
                    <a:lnTo>
                      <a:pt x="458471" y="432034"/>
                    </a:lnTo>
                    <a:cubicBezTo>
                      <a:pt x="465253" y="428931"/>
                      <a:pt x="472789" y="427143"/>
                      <a:pt x="480701" y="427143"/>
                    </a:cubicBezTo>
                    <a:cubicBezTo>
                      <a:pt x="509808" y="427143"/>
                      <a:pt x="533451" y="450752"/>
                      <a:pt x="533545" y="480003"/>
                    </a:cubicBezTo>
                    <a:cubicBezTo>
                      <a:pt x="533545" y="509161"/>
                      <a:pt x="509808" y="532769"/>
                      <a:pt x="480701" y="532769"/>
                    </a:cubicBezTo>
                    <a:cubicBezTo>
                      <a:pt x="451407" y="532769"/>
                      <a:pt x="427764" y="509067"/>
                      <a:pt x="427764" y="480003"/>
                    </a:cubicBezTo>
                    <a:cubicBezTo>
                      <a:pt x="427764" y="471914"/>
                      <a:pt x="429553" y="464578"/>
                      <a:pt x="432662" y="457806"/>
                    </a:cubicBezTo>
                    <a:lnTo>
                      <a:pt x="390368" y="415480"/>
                    </a:lnTo>
                    <a:cubicBezTo>
                      <a:pt x="400070" y="408144"/>
                      <a:pt x="408736" y="399491"/>
                      <a:pt x="416083" y="389803"/>
                    </a:cubicBezTo>
                    <a:close/>
                    <a:moveTo>
                      <a:pt x="190658" y="389803"/>
                    </a:moveTo>
                    <a:cubicBezTo>
                      <a:pt x="198194" y="399491"/>
                      <a:pt x="206862" y="408144"/>
                      <a:pt x="216283" y="415480"/>
                    </a:cubicBezTo>
                    <a:lnTo>
                      <a:pt x="174076" y="457806"/>
                    </a:lnTo>
                    <a:cubicBezTo>
                      <a:pt x="177185" y="464578"/>
                      <a:pt x="178975" y="472103"/>
                      <a:pt x="178975" y="480003"/>
                    </a:cubicBezTo>
                    <a:cubicBezTo>
                      <a:pt x="178975" y="509161"/>
                      <a:pt x="155234" y="532769"/>
                      <a:pt x="126123" y="532769"/>
                    </a:cubicBezTo>
                    <a:cubicBezTo>
                      <a:pt x="96823" y="532769"/>
                      <a:pt x="73176" y="509161"/>
                      <a:pt x="73176" y="480003"/>
                    </a:cubicBezTo>
                    <a:cubicBezTo>
                      <a:pt x="73176" y="450752"/>
                      <a:pt x="96917" y="427143"/>
                      <a:pt x="126123" y="427143"/>
                    </a:cubicBezTo>
                    <a:cubicBezTo>
                      <a:pt x="134131" y="427143"/>
                      <a:pt x="141573" y="428931"/>
                      <a:pt x="148357" y="432034"/>
                    </a:cubicBezTo>
                    <a:close/>
                    <a:moveTo>
                      <a:pt x="52836" y="253330"/>
                    </a:moveTo>
                    <a:cubicBezTo>
                      <a:pt x="75628" y="253330"/>
                      <a:pt x="95030" y="267628"/>
                      <a:pt x="102470" y="287852"/>
                    </a:cubicBezTo>
                    <a:lnTo>
                      <a:pt x="161711" y="287852"/>
                    </a:lnTo>
                    <a:cubicBezTo>
                      <a:pt x="161240" y="292838"/>
                      <a:pt x="160958" y="297917"/>
                      <a:pt x="160958" y="302997"/>
                    </a:cubicBezTo>
                    <a:cubicBezTo>
                      <a:pt x="160958" y="310334"/>
                      <a:pt x="161617" y="317483"/>
                      <a:pt x="162653" y="324350"/>
                    </a:cubicBezTo>
                    <a:lnTo>
                      <a:pt x="102470" y="324350"/>
                    </a:lnTo>
                    <a:cubicBezTo>
                      <a:pt x="95030" y="344386"/>
                      <a:pt x="75628" y="358872"/>
                      <a:pt x="52836" y="358966"/>
                    </a:cubicBezTo>
                    <a:cubicBezTo>
                      <a:pt x="23640" y="358966"/>
                      <a:pt x="0" y="335355"/>
                      <a:pt x="0" y="306195"/>
                    </a:cubicBezTo>
                    <a:cubicBezTo>
                      <a:pt x="0" y="276941"/>
                      <a:pt x="23734" y="253330"/>
                      <a:pt x="52836" y="253330"/>
                    </a:cubicBezTo>
                    <a:close/>
                    <a:moveTo>
                      <a:pt x="553987" y="250225"/>
                    </a:moveTo>
                    <a:cubicBezTo>
                      <a:pt x="583192" y="250225"/>
                      <a:pt x="606933" y="273930"/>
                      <a:pt x="606933" y="302996"/>
                    </a:cubicBezTo>
                    <a:cubicBezTo>
                      <a:pt x="606933" y="332250"/>
                      <a:pt x="583192" y="355861"/>
                      <a:pt x="553987" y="355861"/>
                    </a:cubicBezTo>
                    <a:cubicBezTo>
                      <a:pt x="532413" y="355861"/>
                      <a:pt x="513854" y="342880"/>
                      <a:pt x="505658" y="324349"/>
                    </a:cubicBezTo>
                    <a:lnTo>
                      <a:pt x="444139" y="324349"/>
                    </a:lnTo>
                    <a:cubicBezTo>
                      <a:pt x="445270" y="317294"/>
                      <a:pt x="445741" y="310333"/>
                      <a:pt x="445741" y="302996"/>
                    </a:cubicBezTo>
                    <a:cubicBezTo>
                      <a:pt x="445741" y="297916"/>
                      <a:pt x="445458" y="292837"/>
                      <a:pt x="444987" y="287851"/>
                    </a:cubicBezTo>
                    <a:lnTo>
                      <a:pt x="503397" y="287851"/>
                    </a:lnTo>
                    <a:cubicBezTo>
                      <a:pt x="509897" y="266028"/>
                      <a:pt x="530152" y="250225"/>
                      <a:pt x="553987" y="250225"/>
                    </a:cubicBezTo>
                    <a:close/>
                    <a:moveTo>
                      <a:pt x="303361" y="231794"/>
                    </a:moveTo>
                    <a:cubicBezTo>
                      <a:pt x="264078" y="231794"/>
                      <a:pt x="232049" y="263774"/>
                      <a:pt x="232049" y="302996"/>
                    </a:cubicBezTo>
                    <a:cubicBezTo>
                      <a:pt x="232049" y="312402"/>
                      <a:pt x="239679" y="320115"/>
                      <a:pt x="249099" y="320115"/>
                    </a:cubicBezTo>
                    <a:cubicBezTo>
                      <a:pt x="258520" y="320115"/>
                      <a:pt x="266150" y="312402"/>
                      <a:pt x="266150" y="302996"/>
                    </a:cubicBezTo>
                    <a:cubicBezTo>
                      <a:pt x="266150" y="282492"/>
                      <a:pt x="282919" y="265749"/>
                      <a:pt x="303455" y="265749"/>
                    </a:cubicBezTo>
                    <a:cubicBezTo>
                      <a:pt x="312875" y="265749"/>
                      <a:pt x="320600" y="258225"/>
                      <a:pt x="320412" y="248819"/>
                    </a:cubicBezTo>
                    <a:cubicBezTo>
                      <a:pt x="320412" y="239413"/>
                      <a:pt x="312781" y="231794"/>
                      <a:pt x="303361" y="231794"/>
                    </a:cubicBezTo>
                    <a:close/>
                    <a:moveTo>
                      <a:pt x="303455" y="188904"/>
                    </a:moveTo>
                    <a:cubicBezTo>
                      <a:pt x="366665" y="188904"/>
                      <a:pt x="417818" y="239978"/>
                      <a:pt x="417818" y="302996"/>
                    </a:cubicBezTo>
                    <a:cubicBezTo>
                      <a:pt x="417818" y="366109"/>
                      <a:pt x="366665" y="417183"/>
                      <a:pt x="303455" y="417183"/>
                    </a:cubicBezTo>
                    <a:cubicBezTo>
                      <a:pt x="240339" y="417183"/>
                      <a:pt x="189186" y="366109"/>
                      <a:pt x="189186" y="302996"/>
                    </a:cubicBezTo>
                    <a:cubicBezTo>
                      <a:pt x="189186" y="239978"/>
                      <a:pt x="240339" y="188904"/>
                      <a:pt x="303455" y="188904"/>
                    </a:cubicBezTo>
                    <a:close/>
                    <a:moveTo>
                      <a:pt x="480677" y="73506"/>
                    </a:moveTo>
                    <a:cubicBezTo>
                      <a:pt x="494184" y="73506"/>
                      <a:pt x="507702" y="78634"/>
                      <a:pt x="518018" y="88889"/>
                    </a:cubicBezTo>
                    <a:cubicBezTo>
                      <a:pt x="538555" y="109494"/>
                      <a:pt x="538555" y="142895"/>
                      <a:pt x="518018" y="163406"/>
                    </a:cubicBezTo>
                    <a:cubicBezTo>
                      <a:pt x="501909" y="179495"/>
                      <a:pt x="478074" y="182976"/>
                      <a:pt x="458574" y="173944"/>
                    </a:cubicBezTo>
                    <a:lnTo>
                      <a:pt x="416275" y="216283"/>
                    </a:lnTo>
                    <a:cubicBezTo>
                      <a:pt x="408738" y="206592"/>
                      <a:pt x="400071" y="197936"/>
                      <a:pt x="390368" y="190503"/>
                    </a:cubicBezTo>
                    <a:lnTo>
                      <a:pt x="405818" y="175073"/>
                    </a:lnTo>
                    <a:lnTo>
                      <a:pt x="432855" y="148258"/>
                    </a:lnTo>
                    <a:cubicBezTo>
                      <a:pt x="423811" y="128782"/>
                      <a:pt x="427297" y="104978"/>
                      <a:pt x="443406" y="88889"/>
                    </a:cubicBezTo>
                    <a:cubicBezTo>
                      <a:pt x="453674" y="78634"/>
                      <a:pt x="467170" y="73506"/>
                      <a:pt x="480677" y="73506"/>
                    </a:cubicBezTo>
                    <a:close/>
                    <a:moveTo>
                      <a:pt x="126232" y="73247"/>
                    </a:moveTo>
                    <a:cubicBezTo>
                      <a:pt x="155526" y="73247"/>
                      <a:pt x="179075" y="96961"/>
                      <a:pt x="179075" y="126039"/>
                    </a:cubicBezTo>
                    <a:cubicBezTo>
                      <a:pt x="179075" y="134037"/>
                      <a:pt x="177380" y="141471"/>
                      <a:pt x="174177" y="148247"/>
                    </a:cubicBezTo>
                    <a:lnTo>
                      <a:pt x="216565" y="190499"/>
                    </a:lnTo>
                    <a:cubicBezTo>
                      <a:pt x="206863" y="197933"/>
                      <a:pt x="198197" y="206590"/>
                      <a:pt x="190755" y="216283"/>
                    </a:cubicBezTo>
                    <a:lnTo>
                      <a:pt x="148462" y="173937"/>
                    </a:lnTo>
                    <a:cubicBezTo>
                      <a:pt x="141680" y="177136"/>
                      <a:pt x="134144" y="178830"/>
                      <a:pt x="126232" y="178830"/>
                    </a:cubicBezTo>
                    <a:cubicBezTo>
                      <a:pt x="97125" y="178830"/>
                      <a:pt x="73482" y="155304"/>
                      <a:pt x="73388" y="126039"/>
                    </a:cubicBezTo>
                    <a:cubicBezTo>
                      <a:pt x="73388" y="96773"/>
                      <a:pt x="97125" y="73247"/>
                      <a:pt x="126232" y="73247"/>
                    </a:cubicBezTo>
                    <a:close/>
                    <a:moveTo>
                      <a:pt x="303420" y="0"/>
                    </a:moveTo>
                    <a:cubicBezTo>
                      <a:pt x="332714" y="0"/>
                      <a:pt x="356356" y="23707"/>
                      <a:pt x="356356" y="52775"/>
                    </a:cubicBezTo>
                    <a:cubicBezTo>
                      <a:pt x="356356" y="75541"/>
                      <a:pt x="341850" y="94920"/>
                      <a:pt x="321693" y="102352"/>
                    </a:cubicBezTo>
                    <a:lnTo>
                      <a:pt x="321693" y="162089"/>
                    </a:lnTo>
                    <a:cubicBezTo>
                      <a:pt x="315759" y="161336"/>
                      <a:pt x="309637" y="160960"/>
                      <a:pt x="303420" y="160960"/>
                    </a:cubicBezTo>
                    <a:cubicBezTo>
                      <a:pt x="297297" y="160960"/>
                      <a:pt x="291269" y="161336"/>
                      <a:pt x="285241" y="162089"/>
                    </a:cubicBezTo>
                    <a:lnTo>
                      <a:pt x="285241" y="102352"/>
                    </a:lnTo>
                    <a:cubicBezTo>
                      <a:pt x="264989" y="94920"/>
                      <a:pt x="250578" y="75541"/>
                      <a:pt x="250578" y="52775"/>
                    </a:cubicBezTo>
                    <a:cubicBezTo>
                      <a:pt x="250578" y="23613"/>
                      <a:pt x="274314" y="0"/>
                      <a:pt x="3034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10" name="Bullet2" descr="16517f39-a634-40f5-a747-cd47bdc13925"/>
              <p:cNvSpPr/>
              <p:nvPr/>
            </p:nvSpPr>
            <p:spPr>
              <a:xfrm>
                <a:off x="1004595" y="3344650"/>
                <a:ext cx="4229707" cy="45699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spcBef>
                    <a:spcPct val="0"/>
                  </a:spcBef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药物治疗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11" name="Text2" descr="b4d43e73-0f46-47e6-8dc8-f90c0286629b"/>
              <p:cNvSpPr/>
              <p:nvPr/>
            </p:nvSpPr>
            <p:spPr>
              <a:xfrm>
                <a:off x="1004598" y="3801645"/>
                <a:ext cx="4229707" cy="819079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根据患者的具体情况，医生会给予相应的药物治疗，如保护脑细胞的药物、改善循环的药物等。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912" name="椭圆 19" descr="1286d573-3ce8-4f07-a93d-9e3a21dd1c34"/>
            <p:cNvSpPr/>
            <p:nvPr/>
          </p:nvSpPr>
          <p:spPr bwMode="auto">
            <a:xfrm>
              <a:off x="4636556" y="4858030"/>
              <a:ext cx="930093" cy="930092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grpSp>
          <p:nvGrpSpPr>
            <p:cNvPr id="150" name="组合 27" descr="de1bdad4-1467-456d-b9c7-103a5465f7b2"/>
            <p:cNvGrpSpPr/>
            <p:nvPr/>
          </p:nvGrpSpPr>
          <p:grpSpPr>
            <a:xfrm>
              <a:off x="4851986" y="4858030"/>
              <a:ext cx="5376754" cy="1276070"/>
              <a:chOff x="4851986" y="4858030"/>
              <a:chExt cx="5376754" cy="1276070"/>
            </a:xfrm>
          </p:grpSpPr>
          <p:sp>
            <p:nvSpPr>
              <p:cNvPr id="1048913" name="Icon3" descr="76d4ac36-1dba-4814-9855-7b0c1d6f500f"/>
              <p:cNvSpPr/>
              <p:nvPr/>
            </p:nvSpPr>
            <p:spPr bwMode="auto">
              <a:xfrm>
                <a:off x="4851986" y="5037738"/>
                <a:ext cx="499231" cy="570675"/>
              </a:xfrm>
              <a:custGeom>
                <a:avLst/>
                <a:gdLst>
                  <a:gd name="connsiteX0" fmla="*/ 172635 w 532026"/>
                  <a:gd name="connsiteY0" fmla="*/ 362738 h 608164"/>
                  <a:gd name="connsiteX1" fmla="*/ 222761 w 532026"/>
                  <a:gd name="connsiteY1" fmla="*/ 521126 h 608164"/>
                  <a:gd name="connsiteX2" fmla="*/ 229681 w 532026"/>
                  <a:gd name="connsiteY2" fmla="*/ 542512 h 608164"/>
                  <a:gd name="connsiteX3" fmla="*/ 252126 w 532026"/>
                  <a:gd name="connsiteY3" fmla="*/ 479007 h 608164"/>
                  <a:gd name="connsiteX4" fmla="*/ 265592 w 532026"/>
                  <a:gd name="connsiteY4" fmla="*/ 403643 h 608164"/>
                  <a:gd name="connsiteX5" fmla="*/ 265686 w 532026"/>
                  <a:gd name="connsiteY5" fmla="*/ 403643 h 608164"/>
                  <a:gd name="connsiteX6" fmla="*/ 265779 w 532026"/>
                  <a:gd name="connsiteY6" fmla="*/ 403643 h 608164"/>
                  <a:gd name="connsiteX7" fmla="*/ 265966 w 532026"/>
                  <a:gd name="connsiteY7" fmla="*/ 403643 h 608164"/>
                  <a:gd name="connsiteX8" fmla="*/ 266060 w 532026"/>
                  <a:gd name="connsiteY8" fmla="*/ 403643 h 608164"/>
                  <a:gd name="connsiteX9" fmla="*/ 279620 w 532026"/>
                  <a:gd name="connsiteY9" fmla="*/ 479007 h 608164"/>
                  <a:gd name="connsiteX10" fmla="*/ 302064 w 532026"/>
                  <a:gd name="connsiteY10" fmla="*/ 542512 h 608164"/>
                  <a:gd name="connsiteX11" fmla="*/ 308985 w 532026"/>
                  <a:gd name="connsiteY11" fmla="*/ 521126 h 608164"/>
                  <a:gd name="connsiteX12" fmla="*/ 359111 w 532026"/>
                  <a:gd name="connsiteY12" fmla="*/ 362738 h 608164"/>
                  <a:gd name="connsiteX13" fmla="*/ 463103 w 532026"/>
                  <a:gd name="connsiteY13" fmla="*/ 412888 h 608164"/>
                  <a:gd name="connsiteX14" fmla="*/ 532026 w 532026"/>
                  <a:gd name="connsiteY14" fmla="*/ 608164 h 608164"/>
                  <a:gd name="connsiteX15" fmla="*/ 266340 w 532026"/>
                  <a:gd name="connsiteY15" fmla="*/ 608164 h 608164"/>
                  <a:gd name="connsiteX16" fmla="*/ 265686 w 532026"/>
                  <a:gd name="connsiteY16" fmla="*/ 608164 h 608164"/>
                  <a:gd name="connsiteX17" fmla="*/ 0 w 532026"/>
                  <a:gd name="connsiteY17" fmla="*/ 608164 h 608164"/>
                  <a:gd name="connsiteX18" fmla="*/ 68642 w 532026"/>
                  <a:gd name="connsiteY18" fmla="*/ 412888 h 608164"/>
                  <a:gd name="connsiteX19" fmla="*/ 172635 w 532026"/>
                  <a:gd name="connsiteY19" fmla="*/ 362738 h 608164"/>
                  <a:gd name="connsiteX20" fmla="*/ 230575 w 532026"/>
                  <a:gd name="connsiteY20" fmla="*/ 133250 h 608164"/>
                  <a:gd name="connsiteX21" fmla="*/ 224215 w 532026"/>
                  <a:gd name="connsiteY21" fmla="*/ 133810 h 608164"/>
                  <a:gd name="connsiteX22" fmla="*/ 218043 w 532026"/>
                  <a:gd name="connsiteY22" fmla="*/ 139506 h 608164"/>
                  <a:gd name="connsiteX23" fmla="*/ 223000 w 532026"/>
                  <a:gd name="connsiteY23" fmla="*/ 146323 h 608164"/>
                  <a:gd name="connsiteX24" fmla="*/ 232071 w 532026"/>
                  <a:gd name="connsiteY24" fmla="*/ 148097 h 608164"/>
                  <a:gd name="connsiteX25" fmla="*/ 241611 w 532026"/>
                  <a:gd name="connsiteY25" fmla="*/ 158929 h 608164"/>
                  <a:gd name="connsiteX26" fmla="*/ 241330 w 532026"/>
                  <a:gd name="connsiteY26" fmla="*/ 162291 h 608164"/>
                  <a:gd name="connsiteX27" fmla="*/ 232258 w 532026"/>
                  <a:gd name="connsiteY27" fmla="*/ 214209 h 608164"/>
                  <a:gd name="connsiteX28" fmla="*/ 227582 w 532026"/>
                  <a:gd name="connsiteY28" fmla="*/ 244090 h 608164"/>
                  <a:gd name="connsiteX29" fmla="*/ 250776 w 532026"/>
                  <a:gd name="connsiteY29" fmla="*/ 274064 h 608164"/>
                  <a:gd name="connsiteX30" fmla="*/ 270977 w 532026"/>
                  <a:gd name="connsiteY30" fmla="*/ 275185 h 608164"/>
                  <a:gd name="connsiteX31" fmla="*/ 307638 w 532026"/>
                  <a:gd name="connsiteY31" fmla="*/ 258750 h 608164"/>
                  <a:gd name="connsiteX32" fmla="*/ 311566 w 532026"/>
                  <a:gd name="connsiteY32" fmla="*/ 252214 h 608164"/>
                  <a:gd name="connsiteX33" fmla="*/ 305206 w 532026"/>
                  <a:gd name="connsiteY33" fmla="*/ 246798 h 608164"/>
                  <a:gd name="connsiteX34" fmla="*/ 297350 w 532026"/>
                  <a:gd name="connsiteY34" fmla="*/ 250813 h 608164"/>
                  <a:gd name="connsiteX35" fmla="*/ 286969 w 532026"/>
                  <a:gd name="connsiteY35" fmla="*/ 253708 h 608164"/>
                  <a:gd name="connsiteX36" fmla="*/ 278646 w 532026"/>
                  <a:gd name="connsiteY36" fmla="*/ 247731 h 608164"/>
                  <a:gd name="connsiteX37" fmla="*/ 277710 w 532026"/>
                  <a:gd name="connsiteY37" fmla="*/ 238114 h 608164"/>
                  <a:gd name="connsiteX38" fmla="*/ 281077 w 532026"/>
                  <a:gd name="connsiteY38" fmla="*/ 218411 h 608164"/>
                  <a:gd name="connsiteX39" fmla="*/ 291926 w 532026"/>
                  <a:gd name="connsiteY39" fmla="*/ 159022 h 608164"/>
                  <a:gd name="connsiteX40" fmla="*/ 293703 w 532026"/>
                  <a:gd name="connsiteY40" fmla="*/ 142868 h 608164"/>
                  <a:gd name="connsiteX41" fmla="*/ 283228 w 532026"/>
                  <a:gd name="connsiteY41" fmla="*/ 133250 h 608164"/>
                  <a:gd name="connsiteX42" fmla="*/ 256200 w 532026"/>
                  <a:gd name="connsiteY42" fmla="*/ 133250 h 608164"/>
                  <a:gd name="connsiteX43" fmla="*/ 272005 w 532026"/>
                  <a:gd name="connsiteY43" fmla="*/ 65084 h 608164"/>
                  <a:gd name="connsiteX44" fmla="*/ 244042 w 532026"/>
                  <a:gd name="connsiteY44" fmla="*/ 92817 h 608164"/>
                  <a:gd name="connsiteX45" fmla="*/ 271912 w 532026"/>
                  <a:gd name="connsiteY45" fmla="*/ 120924 h 608164"/>
                  <a:gd name="connsiteX46" fmla="*/ 299408 w 532026"/>
                  <a:gd name="connsiteY46" fmla="*/ 93191 h 608164"/>
                  <a:gd name="connsiteX47" fmla="*/ 272005 w 532026"/>
                  <a:gd name="connsiteY47" fmla="*/ 65084 h 608164"/>
                  <a:gd name="connsiteX48" fmla="*/ 264898 w 532026"/>
                  <a:gd name="connsiteY48" fmla="*/ 0 h 608164"/>
                  <a:gd name="connsiteX49" fmla="*/ 385355 w 532026"/>
                  <a:gd name="connsiteY49" fmla="*/ 49863 h 608164"/>
                  <a:gd name="connsiteX50" fmla="*/ 385355 w 532026"/>
                  <a:gd name="connsiteY50" fmla="*/ 290405 h 608164"/>
                  <a:gd name="connsiteX51" fmla="*/ 178576 w 532026"/>
                  <a:gd name="connsiteY51" fmla="*/ 316644 h 608164"/>
                  <a:gd name="connsiteX52" fmla="*/ 178202 w 532026"/>
                  <a:gd name="connsiteY52" fmla="*/ 316458 h 608164"/>
                  <a:gd name="connsiteX53" fmla="*/ 105816 w 532026"/>
                  <a:gd name="connsiteY53" fmla="*/ 336254 h 608164"/>
                  <a:gd name="connsiteX54" fmla="*/ 103945 w 532026"/>
                  <a:gd name="connsiteY54" fmla="*/ 323741 h 608164"/>
                  <a:gd name="connsiteX55" fmla="*/ 138923 w 532026"/>
                  <a:gd name="connsiteY55" fmla="*/ 284149 h 608164"/>
                  <a:gd name="connsiteX56" fmla="*/ 137239 w 532026"/>
                  <a:gd name="connsiteY56" fmla="*/ 282842 h 608164"/>
                  <a:gd name="connsiteX57" fmla="*/ 144441 w 532026"/>
                  <a:gd name="connsiteY57" fmla="*/ 49863 h 608164"/>
                  <a:gd name="connsiteX58" fmla="*/ 264898 w 532026"/>
                  <a:gd name="connsiteY58" fmla="*/ 0 h 60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32026" h="608164">
                    <a:moveTo>
                      <a:pt x="172635" y="362738"/>
                    </a:moveTo>
                    <a:lnTo>
                      <a:pt x="222761" y="521126"/>
                    </a:lnTo>
                    <a:lnTo>
                      <a:pt x="229681" y="542512"/>
                    </a:lnTo>
                    <a:lnTo>
                      <a:pt x="252126" y="479007"/>
                    </a:lnTo>
                    <a:cubicBezTo>
                      <a:pt x="200503" y="407191"/>
                      <a:pt x="255960" y="403829"/>
                      <a:pt x="265592" y="403643"/>
                    </a:cubicBezTo>
                    <a:lnTo>
                      <a:pt x="265686" y="403643"/>
                    </a:lnTo>
                    <a:lnTo>
                      <a:pt x="265779" y="403643"/>
                    </a:lnTo>
                    <a:lnTo>
                      <a:pt x="265966" y="403643"/>
                    </a:lnTo>
                    <a:lnTo>
                      <a:pt x="266060" y="403643"/>
                    </a:lnTo>
                    <a:cubicBezTo>
                      <a:pt x="275786" y="403643"/>
                      <a:pt x="331242" y="407191"/>
                      <a:pt x="279620" y="479007"/>
                    </a:cubicBezTo>
                    <a:lnTo>
                      <a:pt x="302064" y="542512"/>
                    </a:lnTo>
                    <a:lnTo>
                      <a:pt x="308985" y="521126"/>
                    </a:lnTo>
                    <a:lnTo>
                      <a:pt x="359111" y="362738"/>
                    </a:lnTo>
                    <a:cubicBezTo>
                      <a:pt x="359111" y="362738"/>
                      <a:pt x="398014" y="388140"/>
                      <a:pt x="463103" y="412888"/>
                    </a:cubicBezTo>
                    <a:cubicBezTo>
                      <a:pt x="534645" y="438944"/>
                      <a:pt x="530250" y="497779"/>
                      <a:pt x="532026" y="608164"/>
                    </a:cubicBezTo>
                    <a:lnTo>
                      <a:pt x="266340" y="608164"/>
                    </a:lnTo>
                    <a:lnTo>
                      <a:pt x="265686" y="608164"/>
                    </a:lnTo>
                    <a:lnTo>
                      <a:pt x="0" y="608164"/>
                    </a:lnTo>
                    <a:cubicBezTo>
                      <a:pt x="1496" y="497779"/>
                      <a:pt x="-2993" y="438944"/>
                      <a:pt x="68642" y="412888"/>
                    </a:cubicBezTo>
                    <a:cubicBezTo>
                      <a:pt x="133731" y="388140"/>
                      <a:pt x="172635" y="362738"/>
                      <a:pt x="172635" y="362738"/>
                    </a:cubicBezTo>
                    <a:close/>
                    <a:moveTo>
                      <a:pt x="230575" y="133250"/>
                    </a:moveTo>
                    <a:cubicBezTo>
                      <a:pt x="228517" y="133250"/>
                      <a:pt x="226366" y="133437"/>
                      <a:pt x="224215" y="133810"/>
                    </a:cubicBezTo>
                    <a:cubicBezTo>
                      <a:pt x="220287" y="134557"/>
                      <a:pt x="218417" y="136518"/>
                      <a:pt x="218043" y="139506"/>
                    </a:cubicBezTo>
                    <a:cubicBezTo>
                      <a:pt x="217762" y="142214"/>
                      <a:pt x="219259" y="145109"/>
                      <a:pt x="223000" y="146323"/>
                    </a:cubicBezTo>
                    <a:cubicBezTo>
                      <a:pt x="225899" y="147443"/>
                      <a:pt x="228985" y="147724"/>
                      <a:pt x="232071" y="148097"/>
                    </a:cubicBezTo>
                    <a:cubicBezTo>
                      <a:pt x="239366" y="149124"/>
                      <a:pt x="241611" y="151739"/>
                      <a:pt x="241611" y="158929"/>
                    </a:cubicBezTo>
                    <a:cubicBezTo>
                      <a:pt x="241611" y="160050"/>
                      <a:pt x="241611" y="161170"/>
                      <a:pt x="241330" y="162291"/>
                    </a:cubicBezTo>
                    <a:cubicBezTo>
                      <a:pt x="238337" y="179566"/>
                      <a:pt x="235251" y="196934"/>
                      <a:pt x="232258" y="214209"/>
                    </a:cubicBezTo>
                    <a:cubicBezTo>
                      <a:pt x="230481" y="224013"/>
                      <a:pt x="228985" y="234098"/>
                      <a:pt x="227582" y="244090"/>
                    </a:cubicBezTo>
                    <a:cubicBezTo>
                      <a:pt x="225618" y="258750"/>
                      <a:pt x="239740" y="272477"/>
                      <a:pt x="250776" y="274064"/>
                    </a:cubicBezTo>
                    <a:cubicBezTo>
                      <a:pt x="257416" y="275091"/>
                      <a:pt x="264243" y="275371"/>
                      <a:pt x="270977" y="275185"/>
                    </a:cubicBezTo>
                    <a:cubicBezTo>
                      <a:pt x="285473" y="275091"/>
                      <a:pt x="297537" y="269022"/>
                      <a:pt x="307638" y="258750"/>
                    </a:cubicBezTo>
                    <a:cubicBezTo>
                      <a:pt x="309415" y="257069"/>
                      <a:pt x="310911" y="254548"/>
                      <a:pt x="311566" y="252214"/>
                    </a:cubicBezTo>
                    <a:cubicBezTo>
                      <a:pt x="312501" y="248105"/>
                      <a:pt x="309134" y="245210"/>
                      <a:pt x="305206" y="246798"/>
                    </a:cubicBezTo>
                    <a:cubicBezTo>
                      <a:pt x="302400" y="247918"/>
                      <a:pt x="300062" y="249786"/>
                      <a:pt x="297350" y="250813"/>
                    </a:cubicBezTo>
                    <a:cubicBezTo>
                      <a:pt x="293983" y="252027"/>
                      <a:pt x="290429" y="253334"/>
                      <a:pt x="286969" y="253708"/>
                    </a:cubicBezTo>
                    <a:cubicBezTo>
                      <a:pt x="282761" y="254175"/>
                      <a:pt x="279581" y="251840"/>
                      <a:pt x="278646" y="247731"/>
                    </a:cubicBezTo>
                    <a:cubicBezTo>
                      <a:pt x="277897" y="244557"/>
                      <a:pt x="277336" y="241195"/>
                      <a:pt x="277710" y="238114"/>
                    </a:cubicBezTo>
                    <a:cubicBezTo>
                      <a:pt x="278646" y="231484"/>
                      <a:pt x="279861" y="225041"/>
                      <a:pt x="281077" y="218411"/>
                    </a:cubicBezTo>
                    <a:cubicBezTo>
                      <a:pt x="284725" y="198615"/>
                      <a:pt x="288465" y="178818"/>
                      <a:pt x="291926" y="159022"/>
                    </a:cubicBezTo>
                    <a:cubicBezTo>
                      <a:pt x="292955" y="153700"/>
                      <a:pt x="293796" y="148190"/>
                      <a:pt x="293703" y="142868"/>
                    </a:cubicBezTo>
                    <a:cubicBezTo>
                      <a:pt x="293609" y="136425"/>
                      <a:pt x="289681" y="133250"/>
                      <a:pt x="283228" y="133250"/>
                    </a:cubicBezTo>
                    <a:lnTo>
                      <a:pt x="256200" y="133250"/>
                    </a:lnTo>
                    <a:close/>
                    <a:moveTo>
                      <a:pt x="272005" y="65084"/>
                    </a:moveTo>
                    <a:cubicBezTo>
                      <a:pt x="256668" y="65084"/>
                      <a:pt x="244229" y="77223"/>
                      <a:pt x="244042" y="92817"/>
                    </a:cubicBezTo>
                    <a:cubicBezTo>
                      <a:pt x="243949" y="108225"/>
                      <a:pt x="256387" y="120831"/>
                      <a:pt x="271912" y="120924"/>
                    </a:cubicBezTo>
                    <a:cubicBezTo>
                      <a:pt x="286876" y="121111"/>
                      <a:pt x="299314" y="108505"/>
                      <a:pt x="299408" y="93191"/>
                    </a:cubicBezTo>
                    <a:cubicBezTo>
                      <a:pt x="299595" y="77597"/>
                      <a:pt x="287343" y="65177"/>
                      <a:pt x="272005" y="65084"/>
                    </a:cubicBezTo>
                    <a:close/>
                    <a:moveTo>
                      <a:pt x="264898" y="0"/>
                    </a:moveTo>
                    <a:cubicBezTo>
                      <a:pt x="308480" y="0"/>
                      <a:pt x="352061" y="16621"/>
                      <a:pt x="385355" y="49863"/>
                    </a:cubicBezTo>
                    <a:cubicBezTo>
                      <a:pt x="451943" y="116255"/>
                      <a:pt x="451943" y="223920"/>
                      <a:pt x="385355" y="290405"/>
                    </a:cubicBezTo>
                    <a:cubicBezTo>
                      <a:pt x="329241" y="346339"/>
                      <a:pt x="243855" y="355116"/>
                      <a:pt x="178576" y="316644"/>
                    </a:cubicBezTo>
                    <a:lnTo>
                      <a:pt x="178202" y="316458"/>
                    </a:lnTo>
                    <a:cubicBezTo>
                      <a:pt x="152577" y="335880"/>
                      <a:pt x="124988" y="339242"/>
                      <a:pt x="105816" y="336254"/>
                    </a:cubicBezTo>
                    <a:cubicBezTo>
                      <a:pt x="99456" y="335227"/>
                      <a:pt x="98147" y="326636"/>
                      <a:pt x="103945" y="323741"/>
                    </a:cubicBezTo>
                    <a:cubicBezTo>
                      <a:pt x="121528" y="315150"/>
                      <a:pt x="132470" y="297969"/>
                      <a:pt x="138923" y="284149"/>
                    </a:cubicBezTo>
                    <a:lnTo>
                      <a:pt x="137239" y="282842"/>
                    </a:lnTo>
                    <a:cubicBezTo>
                      <a:pt x="77946" y="215983"/>
                      <a:pt x="80378" y="113827"/>
                      <a:pt x="144441" y="49863"/>
                    </a:cubicBezTo>
                    <a:cubicBezTo>
                      <a:pt x="177735" y="16621"/>
                      <a:pt x="221317" y="0"/>
                      <a:pt x="2648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noFill/>
                <a:round/>
              </a:ln>
            </p:spPr>
            <p:txBody>
              <a:bodyPr wrap="square" lIns="91440" tIns="45720" rIns="91440" bIns="45720" anchor="ctr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14" name="Bullet3" descr="1208ccf5-4a27-499d-8d1a-bbe310dbcc41"/>
              <p:cNvSpPr/>
              <p:nvPr/>
            </p:nvSpPr>
            <p:spPr>
              <a:xfrm>
                <a:off x="5662069" y="4858030"/>
                <a:ext cx="4566669" cy="45699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spcBef>
                    <a:spcPct val="0"/>
                  </a:spcBef>
                </a:pPr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支持治疗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15" name="Text3" descr="eae448a0-7b22-42c2-a0be-14968596f132"/>
              <p:cNvSpPr/>
              <p:nvPr/>
            </p:nvSpPr>
            <p:spPr>
              <a:xfrm>
                <a:off x="5662071" y="5315024"/>
                <a:ext cx="4566669" cy="819076"/>
              </a:xfrm>
              <a:prstGeom prst="rect">
                <a:avLst/>
              </a:prstGeom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包括维持患者的生命体征稳定、纠正水电解质紊乱等，为患者恢复创造良好的条件。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916" name="Title" descr="1dc7c0d1-a478-4e7d-b938-89b9b4a68f14"/>
            <p:cNvSpPr txBox="1"/>
            <p:nvPr/>
          </p:nvSpPr>
          <p:spPr>
            <a:xfrm>
              <a:off x="660400" y="1130300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专业医疗救治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194" name="图片 3" descr="高压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1285" y="1439545"/>
            <a:ext cx="2771140" cy="1494155"/>
          </a:xfrm>
          <a:prstGeom prst="rect">
            <a:avLst/>
          </a:prstGeom>
        </p:spPr>
      </p:pic>
      <p:pic>
        <p:nvPicPr>
          <p:cNvPr id="2097195" name="图片 4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  <p:pic>
        <p:nvPicPr>
          <p:cNvPr id="2097196" name="图片 5" descr="屏幕截图 2025-11-11 2146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620" y="3201035"/>
            <a:ext cx="2678430" cy="1704975"/>
          </a:xfrm>
          <a:prstGeom prst="rect">
            <a:avLst/>
          </a:prstGeom>
        </p:spPr>
      </p:pic>
      <p:pic>
        <p:nvPicPr>
          <p:cNvPr id="2097197" name="图片 6" descr="屏幕截图 2025-11-11 2149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80" y="4620260"/>
            <a:ext cx="2728595" cy="19151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7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中毒误区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918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走出误区，科学应对中毒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98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常见误区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53" name="108febeb-6258-4902-a89a-41be2f8937ff.source.3.zh-Hans.pptx" descr="636ac37a-20ea-4dce-ae54-bcaa9db3de2f"/>
          <p:cNvGrpSpPr/>
          <p:nvPr/>
        </p:nvGrpSpPr>
        <p:grpSpPr>
          <a:xfrm>
            <a:off x="0" y="1130300"/>
            <a:ext cx="11518900" cy="5003800"/>
            <a:chOff x="0" y="1130300"/>
            <a:chExt cx="11518900" cy="5003800"/>
          </a:xfrm>
        </p:grpSpPr>
        <p:grpSp>
          <p:nvGrpSpPr>
            <p:cNvPr id="154" name="组合 20" descr="4f5cf0df-ff3a-4eb4-98ba-d649a53607b9"/>
            <p:cNvGrpSpPr/>
            <p:nvPr/>
          </p:nvGrpSpPr>
          <p:grpSpPr>
            <a:xfrm>
              <a:off x="0" y="2714626"/>
              <a:ext cx="11518900" cy="1021684"/>
              <a:chOff x="0" y="2714626"/>
              <a:chExt cx="11518900" cy="1021684"/>
            </a:xfrm>
          </p:grpSpPr>
          <p:cxnSp>
            <p:nvCxnSpPr>
              <p:cNvPr id="3145750" name="line1" descr="06e3880c-e7d0-419c-94fd-1d284bc49209"/>
              <p:cNvCxnSpPr/>
              <p:nvPr/>
            </p:nvCxnSpPr>
            <p:spPr>
              <a:xfrm>
                <a:off x="0" y="3155952"/>
                <a:ext cx="5175447" cy="0"/>
              </a:xfrm>
              <a:prstGeom prst="line">
                <a:avLst/>
              </a:prstGeom>
              <a:ln w="88900" cap="rnd">
                <a:gradFill>
                  <a:gsLst>
                    <a:gs pos="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  <a:alpha val="0"/>
                      </a:schemeClr>
                    </a:gs>
                  </a:gsLst>
                  <a:lin ang="12000000" scaled="0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920" name="IconBackground1" descr="8bcfb916-7c94-40fd-b337-e441cb7c3504"/>
              <p:cNvSpPr/>
              <p:nvPr/>
            </p:nvSpPr>
            <p:spPr>
              <a:xfrm>
                <a:off x="5175447" y="2867538"/>
                <a:ext cx="576830" cy="576827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60000">
                    <a:schemeClr val="accent3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21" name="Icon1" descr="19c07703-1a6e-4cff-83ba-fdba32cf3248"/>
              <p:cNvSpPr/>
              <p:nvPr/>
            </p:nvSpPr>
            <p:spPr>
              <a:xfrm>
                <a:off x="5338709" y="3056223"/>
                <a:ext cx="250308" cy="208384"/>
              </a:xfrm>
              <a:custGeom>
                <a:avLst/>
                <a:gdLst>
                  <a:gd name="connsiteX0" fmla="*/ 483573 w 526297"/>
                  <a:gd name="connsiteY0" fmla="*/ 133971 h 438150"/>
                  <a:gd name="connsiteX1" fmla="*/ 527674 w 526297"/>
                  <a:gd name="connsiteY1" fmla="*/ 178072 h 438150"/>
                  <a:gd name="connsiteX2" fmla="*/ 527579 w 526297"/>
                  <a:gd name="connsiteY2" fmla="*/ 181501 h 438150"/>
                  <a:gd name="connsiteX3" fmla="*/ 514244 w 526297"/>
                  <a:gd name="connsiteY3" fmla="*/ 355237 h 438150"/>
                  <a:gd name="connsiteX4" fmla="*/ 485764 w 526297"/>
                  <a:gd name="connsiteY4" fmla="*/ 381621 h 438150"/>
                  <a:gd name="connsiteX5" fmla="*/ 454998 w 526297"/>
                  <a:gd name="connsiteY5" fmla="*/ 381621 h 438150"/>
                  <a:gd name="connsiteX6" fmla="*/ 454998 w 526297"/>
                  <a:gd name="connsiteY6" fmla="*/ 438771 h 438150"/>
                  <a:gd name="connsiteX7" fmla="*/ 435948 w 526297"/>
                  <a:gd name="connsiteY7" fmla="*/ 438771 h 438150"/>
                  <a:gd name="connsiteX8" fmla="*/ 435948 w 526297"/>
                  <a:gd name="connsiteY8" fmla="*/ 381621 h 438150"/>
                  <a:gd name="connsiteX9" fmla="*/ 93048 w 526297"/>
                  <a:gd name="connsiteY9" fmla="*/ 381621 h 438150"/>
                  <a:gd name="connsiteX10" fmla="*/ 93048 w 526297"/>
                  <a:gd name="connsiteY10" fmla="*/ 438771 h 438150"/>
                  <a:gd name="connsiteX11" fmla="*/ 73998 w 526297"/>
                  <a:gd name="connsiteY11" fmla="*/ 438771 h 438150"/>
                  <a:gd name="connsiteX12" fmla="*/ 73998 w 526297"/>
                  <a:gd name="connsiteY12" fmla="*/ 381621 h 438150"/>
                  <a:gd name="connsiteX13" fmla="*/ 43328 w 526297"/>
                  <a:gd name="connsiteY13" fmla="*/ 381621 h 438150"/>
                  <a:gd name="connsiteX14" fmla="*/ 14848 w 526297"/>
                  <a:gd name="connsiteY14" fmla="*/ 355237 h 438150"/>
                  <a:gd name="connsiteX15" fmla="*/ 1513 w 526297"/>
                  <a:gd name="connsiteY15" fmla="*/ 181501 h 438150"/>
                  <a:gd name="connsiteX16" fmla="*/ 42089 w 526297"/>
                  <a:gd name="connsiteY16" fmla="*/ 134162 h 438150"/>
                  <a:gd name="connsiteX17" fmla="*/ 45518 w 526297"/>
                  <a:gd name="connsiteY17" fmla="*/ 134066 h 438150"/>
                  <a:gd name="connsiteX18" fmla="*/ 101906 w 526297"/>
                  <a:gd name="connsiteY18" fmla="*/ 180834 h 438150"/>
                  <a:gd name="connsiteX19" fmla="*/ 121623 w 526297"/>
                  <a:gd name="connsiteY19" fmla="*/ 286371 h 438150"/>
                  <a:gd name="connsiteX20" fmla="*/ 407373 w 526297"/>
                  <a:gd name="connsiteY20" fmla="*/ 286371 h 438150"/>
                  <a:gd name="connsiteX21" fmla="*/ 427185 w 526297"/>
                  <a:gd name="connsiteY21" fmla="*/ 180739 h 438150"/>
                  <a:gd name="connsiteX22" fmla="*/ 483573 w 526297"/>
                  <a:gd name="connsiteY22" fmla="*/ 133971 h 438150"/>
                  <a:gd name="connsiteX23" fmla="*/ 416898 w 526297"/>
                  <a:gd name="connsiteY23" fmla="*/ 621 h 438150"/>
                  <a:gd name="connsiteX24" fmla="*/ 483573 w 526297"/>
                  <a:gd name="connsiteY24" fmla="*/ 67296 h 438150"/>
                  <a:gd name="connsiteX25" fmla="*/ 483573 w 526297"/>
                  <a:gd name="connsiteY25" fmla="*/ 115397 h 438150"/>
                  <a:gd name="connsiteX26" fmla="*/ 476429 w 526297"/>
                  <a:gd name="connsiteY26" fmla="*/ 114921 h 438150"/>
                  <a:gd name="connsiteX27" fmla="*/ 412040 w 526297"/>
                  <a:gd name="connsiteY27" fmla="*/ 166451 h 438150"/>
                  <a:gd name="connsiteX28" fmla="*/ 411564 w 526297"/>
                  <a:gd name="connsiteY28" fmla="*/ 168737 h 438150"/>
                  <a:gd name="connsiteX29" fmla="*/ 393086 w 526297"/>
                  <a:gd name="connsiteY29" fmla="*/ 267321 h 438150"/>
                  <a:gd name="connsiteX30" fmla="*/ 135911 w 526297"/>
                  <a:gd name="connsiteY30" fmla="*/ 267321 h 438150"/>
                  <a:gd name="connsiteX31" fmla="*/ 117432 w 526297"/>
                  <a:gd name="connsiteY31" fmla="*/ 168737 h 438150"/>
                  <a:gd name="connsiteX32" fmla="*/ 52567 w 526297"/>
                  <a:gd name="connsiteY32" fmla="*/ 114921 h 438150"/>
                  <a:gd name="connsiteX33" fmla="*/ 54948 w 526297"/>
                  <a:gd name="connsiteY33" fmla="*/ 67296 h 438150"/>
                  <a:gd name="connsiteX34" fmla="*/ 121623 w 526297"/>
                  <a:gd name="connsiteY34" fmla="*/ 621 h 438150"/>
                  <a:gd name="connsiteX35" fmla="*/ 416898 w 526297"/>
                  <a:gd name="connsiteY35" fmla="*/ 62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6297" h="438150">
                    <a:moveTo>
                      <a:pt x="483573" y="133971"/>
                    </a:moveTo>
                    <a:cubicBezTo>
                      <a:pt x="507957" y="133971"/>
                      <a:pt x="527674" y="153688"/>
                      <a:pt x="527674" y="178072"/>
                    </a:cubicBezTo>
                    <a:cubicBezTo>
                      <a:pt x="527674" y="179215"/>
                      <a:pt x="527674" y="180358"/>
                      <a:pt x="527579" y="181501"/>
                    </a:cubicBezTo>
                    <a:lnTo>
                      <a:pt x="514244" y="355237"/>
                    </a:lnTo>
                    <a:cubicBezTo>
                      <a:pt x="513101" y="370096"/>
                      <a:pt x="500718" y="381621"/>
                      <a:pt x="485764" y="381621"/>
                    </a:cubicBezTo>
                    <a:lnTo>
                      <a:pt x="454998" y="381621"/>
                    </a:lnTo>
                    <a:lnTo>
                      <a:pt x="454998" y="438771"/>
                    </a:lnTo>
                    <a:lnTo>
                      <a:pt x="435948" y="438771"/>
                    </a:lnTo>
                    <a:lnTo>
                      <a:pt x="435948" y="381621"/>
                    </a:lnTo>
                    <a:lnTo>
                      <a:pt x="93048" y="381621"/>
                    </a:lnTo>
                    <a:lnTo>
                      <a:pt x="93048" y="438771"/>
                    </a:lnTo>
                    <a:lnTo>
                      <a:pt x="73998" y="438771"/>
                    </a:lnTo>
                    <a:lnTo>
                      <a:pt x="73998" y="381621"/>
                    </a:lnTo>
                    <a:lnTo>
                      <a:pt x="43328" y="381621"/>
                    </a:lnTo>
                    <a:cubicBezTo>
                      <a:pt x="28373" y="381621"/>
                      <a:pt x="15991" y="370096"/>
                      <a:pt x="14848" y="355237"/>
                    </a:cubicBezTo>
                    <a:lnTo>
                      <a:pt x="1513" y="181501"/>
                    </a:lnTo>
                    <a:cubicBezTo>
                      <a:pt x="-392" y="157212"/>
                      <a:pt x="17801" y="135971"/>
                      <a:pt x="42089" y="134162"/>
                    </a:cubicBezTo>
                    <a:cubicBezTo>
                      <a:pt x="43232" y="134066"/>
                      <a:pt x="44375" y="134066"/>
                      <a:pt x="45518" y="134066"/>
                    </a:cubicBezTo>
                    <a:cubicBezTo>
                      <a:pt x="73141" y="134066"/>
                      <a:pt x="96858" y="153688"/>
                      <a:pt x="101906" y="180834"/>
                    </a:cubicBezTo>
                    <a:lnTo>
                      <a:pt x="121623" y="286371"/>
                    </a:lnTo>
                    <a:lnTo>
                      <a:pt x="407373" y="286371"/>
                    </a:lnTo>
                    <a:lnTo>
                      <a:pt x="427185" y="180739"/>
                    </a:lnTo>
                    <a:cubicBezTo>
                      <a:pt x="432233" y="153592"/>
                      <a:pt x="455951" y="133971"/>
                      <a:pt x="483573" y="133971"/>
                    </a:cubicBezTo>
                    <a:close/>
                    <a:moveTo>
                      <a:pt x="416898" y="621"/>
                    </a:moveTo>
                    <a:cubicBezTo>
                      <a:pt x="453760" y="621"/>
                      <a:pt x="483573" y="30434"/>
                      <a:pt x="483573" y="67296"/>
                    </a:cubicBezTo>
                    <a:lnTo>
                      <a:pt x="483573" y="115397"/>
                    </a:lnTo>
                    <a:cubicBezTo>
                      <a:pt x="481192" y="115112"/>
                      <a:pt x="478811" y="114921"/>
                      <a:pt x="476429" y="114921"/>
                    </a:cubicBezTo>
                    <a:cubicBezTo>
                      <a:pt x="445473" y="114921"/>
                      <a:pt x="418803" y="136448"/>
                      <a:pt x="412040" y="166451"/>
                    </a:cubicBezTo>
                    <a:lnTo>
                      <a:pt x="411564" y="168737"/>
                    </a:lnTo>
                    <a:lnTo>
                      <a:pt x="393086" y="267321"/>
                    </a:lnTo>
                    <a:lnTo>
                      <a:pt x="135911" y="267321"/>
                    </a:lnTo>
                    <a:lnTo>
                      <a:pt x="117432" y="168737"/>
                    </a:lnTo>
                    <a:cubicBezTo>
                      <a:pt x="111622" y="137495"/>
                      <a:pt x="84285" y="114921"/>
                      <a:pt x="52567" y="114921"/>
                    </a:cubicBezTo>
                    <a:lnTo>
                      <a:pt x="54948" y="67296"/>
                    </a:lnTo>
                    <a:cubicBezTo>
                      <a:pt x="54948" y="30434"/>
                      <a:pt x="84761" y="621"/>
                      <a:pt x="121623" y="621"/>
                    </a:cubicBezTo>
                    <a:lnTo>
                      <a:pt x="416898" y="6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40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22" name="Bullet1" descr="6f1c5d4a-e214-4a0f-8c42-8980f5240202"/>
              <p:cNvSpPr txBox="1"/>
              <p:nvPr/>
            </p:nvSpPr>
            <p:spPr>
              <a:xfrm>
                <a:off x="5843448" y="2714626"/>
                <a:ext cx="5675452" cy="39234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闻不到就没中毒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23" name="Text1" descr="b9adc371-cf59-43a9-befd-b81785ad31f2"/>
              <p:cNvSpPr txBox="1"/>
              <p:nvPr/>
            </p:nvSpPr>
            <p:spPr>
              <a:xfrm>
                <a:off x="5843448" y="3106971"/>
                <a:ext cx="5675452" cy="629339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一氧化碳是无色无味的气体，人们无法通过嗅觉感知其存在，即使闻不到也可能中毒。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5" name="组合 21" descr="357130b2-b899-4611-b9cd-775902165090"/>
            <p:cNvGrpSpPr/>
            <p:nvPr/>
          </p:nvGrpSpPr>
          <p:grpSpPr>
            <a:xfrm>
              <a:off x="0" y="3913521"/>
              <a:ext cx="11518900" cy="1021684"/>
              <a:chOff x="0" y="3913521"/>
              <a:chExt cx="11518900" cy="1021684"/>
            </a:xfrm>
          </p:grpSpPr>
          <p:cxnSp>
            <p:nvCxnSpPr>
              <p:cNvPr id="3145751" name="line2" descr="f437c09a-d3a3-472b-b129-0d851ef2ab3a"/>
              <p:cNvCxnSpPr/>
              <p:nvPr/>
            </p:nvCxnSpPr>
            <p:spPr>
              <a:xfrm>
                <a:off x="0" y="4347667"/>
                <a:ext cx="4073064" cy="0"/>
              </a:xfrm>
              <a:prstGeom prst="line">
                <a:avLst/>
              </a:prstGeom>
              <a:ln w="88900" cap="rnd">
                <a:gradFill>
                  <a:gsLst>
                    <a:gs pos="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  <a:alpha val="0"/>
                      </a:schemeClr>
                    </a:gs>
                  </a:gsLst>
                  <a:lin ang="12000000" scaled="0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924" name="IconBackground2" descr="f4e56810-ef2a-4cc5-be3a-b75a94b55a9b"/>
              <p:cNvSpPr/>
              <p:nvPr/>
            </p:nvSpPr>
            <p:spPr>
              <a:xfrm>
                <a:off x="4073064" y="4059253"/>
                <a:ext cx="576830" cy="576827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60000">
                    <a:schemeClr val="accent6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6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25" name="Icon2" descr="516f8971-9bf5-4a8f-bd92-8d7988a7729a"/>
              <p:cNvSpPr/>
              <p:nvPr/>
            </p:nvSpPr>
            <p:spPr>
              <a:xfrm>
                <a:off x="4236326" y="4229221"/>
                <a:ext cx="250308" cy="227959"/>
              </a:xfrm>
              <a:custGeom>
                <a:avLst/>
                <a:gdLst>
                  <a:gd name="connsiteX0" fmla="*/ 125329 w 533400"/>
                  <a:gd name="connsiteY0" fmla="*/ 229221 h 485775"/>
                  <a:gd name="connsiteX1" fmla="*/ 125329 w 533400"/>
                  <a:gd name="connsiteY1" fmla="*/ 276846 h 485775"/>
                  <a:gd name="connsiteX2" fmla="*/ 144379 w 533400"/>
                  <a:gd name="connsiteY2" fmla="*/ 276846 h 485775"/>
                  <a:gd name="connsiteX3" fmla="*/ 144379 w 533400"/>
                  <a:gd name="connsiteY3" fmla="*/ 229221 h 485775"/>
                  <a:gd name="connsiteX4" fmla="*/ 392029 w 533400"/>
                  <a:gd name="connsiteY4" fmla="*/ 229221 h 485775"/>
                  <a:gd name="connsiteX5" fmla="*/ 392029 w 533400"/>
                  <a:gd name="connsiteY5" fmla="*/ 276846 h 485775"/>
                  <a:gd name="connsiteX6" fmla="*/ 411079 w 533400"/>
                  <a:gd name="connsiteY6" fmla="*/ 276846 h 485775"/>
                  <a:gd name="connsiteX7" fmla="*/ 411079 w 533400"/>
                  <a:gd name="connsiteY7" fmla="*/ 229221 h 485775"/>
                  <a:gd name="connsiteX8" fmla="*/ 534904 w 533400"/>
                  <a:gd name="connsiteY8" fmla="*/ 229221 h 485775"/>
                  <a:gd name="connsiteX9" fmla="*/ 534904 w 533400"/>
                  <a:gd name="connsiteY9" fmla="*/ 457821 h 485775"/>
                  <a:gd name="connsiteX10" fmla="*/ 506329 w 533400"/>
                  <a:gd name="connsiteY10" fmla="*/ 486396 h 485775"/>
                  <a:gd name="connsiteX11" fmla="*/ 30079 w 533400"/>
                  <a:gd name="connsiteY11" fmla="*/ 486396 h 485775"/>
                  <a:gd name="connsiteX12" fmla="*/ 1504 w 533400"/>
                  <a:gd name="connsiteY12" fmla="*/ 457821 h 485775"/>
                  <a:gd name="connsiteX13" fmla="*/ 1504 w 533400"/>
                  <a:gd name="connsiteY13" fmla="*/ 229221 h 485775"/>
                  <a:gd name="connsiteX14" fmla="*/ 125329 w 533400"/>
                  <a:gd name="connsiteY14" fmla="*/ 229221 h 485775"/>
                  <a:gd name="connsiteX15" fmla="*/ 372979 w 533400"/>
                  <a:gd name="connsiteY15" fmla="*/ 621 h 485775"/>
                  <a:gd name="connsiteX16" fmla="*/ 411079 w 533400"/>
                  <a:gd name="connsiteY16" fmla="*/ 36816 h 485775"/>
                  <a:gd name="connsiteX17" fmla="*/ 411079 w 533400"/>
                  <a:gd name="connsiteY17" fmla="*/ 38721 h 485775"/>
                  <a:gd name="connsiteX18" fmla="*/ 411079 w 533400"/>
                  <a:gd name="connsiteY18" fmla="*/ 114921 h 485775"/>
                  <a:gd name="connsiteX19" fmla="*/ 506329 w 533400"/>
                  <a:gd name="connsiteY19" fmla="*/ 114921 h 485775"/>
                  <a:gd name="connsiteX20" fmla="*/ 534904 w 533400"/>
                  <a:gd name="connsiteY20" fmla="*/ 143496 h 485775"/>
                  <a:gd name="connsiteX21" fmla="*/ 534904 w 533400"/>
                  <a:gd name="connsiteY21" fmla="*/ 210171 h 485775"/>
                  <a:gd name="connsiteX22" fmla="*/ 1504 w 533400"/>
                  <a:gd name="connsiteY22" fmla="*/ 210171 h 485775"/>
                  <a:gd name="connsiteX23" fmla="*/ 1504 w 533400"/>
                  <a:gd name="connsiteY23" fmla="*/ 143496 h 485775"/>
                  <a:gd name="connsiteX24" fmla="*/ 30079 w 533400"/>
                  <a:gd name="connsiteY24" fmla="*/ 114921 h 485775"/>
                  <a:gd name="connsiteX25" fmla="*/ 125329 w 533400"/>
                  <a:gd name="connsiteY25" fmla="*/ 114921 h 485775"/>
                  <a:gd name="connsiteX26" fmla="*/ 125329 w 533400"/>
                  <a:gd name="connsiteY26" fmla="*/ 38721 h 485775"/>
                  <a:gd name="connsiteX27" fmla="*/ 161524 w 533400"/>
                  <a:gd name="connsiteY27" fmla="*/ 621 h 485775"/>
                  <a:gd name="connsiteX28" fmla="*/ 163429 w 533400"/>
                  <a:gd name="connsiteY28" fmla="*/ 621 h 485775"/>
                  <a:gd name="connsiteX29" fmla="*/ 372979 w 533400"/>
                  <a:gd name="connsiteY29" fmla="*/ 621 h 485775"/>
                  <a:gd name="connsiteX30" fmla="*/ 372979 w 533400"/>
                  <a:gd name="connsiteY30" fmla="*/ 19671 h 485775"/>
                  <a:gd name="connsiteX31" fmla="*/ 163429 w 533400"/>
                  <a:gd name="connsiteY31" fmla="*/ 19671 h 485775"/>
                  <a:gd name="connsiteX32" fmla="*/ 144474 w 533400"/>
                  <a:gd name="connsiteY32" fmla="*/ 37292 h 485775"/>
                  <a:gd name="connsiteX33" fmla="*/ 144379 w 533400"/>
                  <a:gd name="connsiteY33" fmla="*/ 38721 h 485775"/>
                  <a:gd name="connsiteX34" fmla="*/ 144379 w 533400"/>
                  <a:gd name="connsiteY34" fmla="*/ 114921 h 485775"/>
                  <a:gd name="connsiteX35" fmla="*/ 392029 w 533400"/>
                  <a:gd name="connsiteY35" fmla="*/ 114921 h 485775"/>
                  <a:gd name="connsiteX36" fmla="*/ 392029 w 533400"/>
                  <a:gd name="connsiteY36" fmla="*/ 38721 h 485775"/>
                  <a:gd name="connsiteX37" fmla="*/ 375836 w 533400"/>
                  <a:gd name="connsiteY37" fmla="*/ 19862 h 485775"/>
                  <a:gd name="connsiteX38" fmla="*/ 374408 w 533400"/>
                  <a:gd name="connsiteY38" fmla="*/ 19671 h 485775"/>
                  <a:gd name="connsiteX39" fmla="*/ 372979 w 533400"/>
                  <a:gd name="connsiteY39" fmla="*/ 1967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33400" h="485775">
                    <a:moveTo>
                      <a:pt x="125329" y="229221"/>
                    </a:moveTo>
                    <a:lnTo>
                      <a:pt x="125329" y="276846"/>
                    </a:lnTo>
                    <a:lnTo>
                      <a:pt x="144379" y="276846"/>
                    </a:lnTo>
                    <a:lnTo>
                      <a:pt x="144379" y="229221"/>
                    </a:lnTo>
                    <a:lnTo>
                      <a:pt x="392029" y="229221"/>
                    </a:lnTo>
                    <a:lnTo>
                      <a:pt x="392029" y="276846"/>
                    </a:lnTo>
                    <a:lnTo>
                      <a:pt x="411079" y="276846"/>
                    </a:lnTo>
                    <a:lnTo>
                      <a:pt x="411079" y="229221"/>
                    </a:lnTo>
                    <a:lnTo>
                      <a:pt x="534904" y="229221"/>
                    </a:lnTo>
                    <a:lnTo>
                      <a:pt x="534904" y="457821"/>
                    </a:lnTo>
                    <a:cubicBezTo>
                      <a:pt x="534904" y="473632"/>
                      <a:pt x="522141" y="486396"/>
                      <a:pt x="506329" y="486396"/>
                    </a:cubicBezTo>
                    <a:lnTo>
                      <a:pt x="30079" y="486396"/>
                    </a:lnTo>
                    <a:cubicBezTo>
                      <a:pt x="14267" y="486396"/>
                      <a:pt x="1504" y="473632"/>
                      <a:pt x="1504" y="457821"/>
                    </a:cubicBezTo>
                    <a:lnTo>
                      <a:pt x="1504" y="229221"/>
                    </a:lnTo>
                    <a:lnTo>
                      <a:pt x="125329" y="229221"/>
                    </a:lnTo>
                    <a:close/>
                    <a:moveTo>
                      <a:pt x="372979" y="621"/>
                    </a:moveTo>
                    <a:cubicBezTo>
                      <a:pt x="393363" y="621"/>
                      <a:pt x="410031" y="16623"/>
                      <a:pt x="411079" y="36816"/>
                    </a:cubicBezTo>
                    <a:lnTo>
                      <a:pt x="411079" y="38721"/>
                    </a:lnTo>
                    <a:lnTo>
                      <a:pt x="411079" y="114921"/>
                    </a:lnTo>
                    <a:lnTo>
                      <a:pt x="506329" y="114921"/>
                    </a:lnTo>
                    <a:cubicBezTo>
                      <a:pt x="522141" y="114921"/>
                      <a:pt x="534904" y="127685"/>
                      <a:pt x="534904" y="143496"/>
                    </a:cubicBezTo>
                    <a:lnTo>
                      <a:pt x="534904" y="210171"/>
                    </a:lnTo>
                    <a:lnTo>
                      <a:pt x="1504" y="210171"/>
                    </a:lnTo>
                    <a:lnTo>
                      <a:pt x="1504" y="143496"/>
                    </a:lnTo>
                    <a:cubicBezTo>
                      <a:pt x="1504" y="127685"/>
                      <a:pt x="14267" y="114921"/>
                      <a:pt x="30079" y="114921"/>
                    </a:cubicBezTo>
                    <a:lnTo>
                      <a:pt x="125329" y="114921"/>
                    </a:lnTo>
                    <a:lnTo>
                      <a:pt x="125329" y="38721"/>
                    </a:lnTo>
                    <a:cubicBezTo>
                      <a:pt x="125329" y="18337"/>
                      <a:pt x="141331" y="1669"/>
                      <a:pt x="161524" y="621"/>
                    </a:cubicBezTo>
                    <a:lnTo>
                      <a:pt x="163429" y="621"/>
                    </a:lnTo>
                    <a:lnTo>
                      <a:pt x="372979" y="621"/>
                    </a:lnTo>
                    <a:close/>
                    <a:moveTo>
                      <a:pt x="372979" y="19671"/>
                    </a:moveTo>
                    <a:lnTo>
                      <a:pt x="163429" y="19671"/>
                    </a:lnTo>
                    <a:cubicBezTo>
                      <a:pt x="153428" y="19671"/>
                      <a:pt x="145141" y="27482"/>
                      <a:pt x="144474" y="37292"/>
                    </a:cubicBezTo>
                    <a:lnTo>
                      <a:pt x="144379" y="38721"/>
                    </a:lnTo>
                    <a:lnTo>
                      <a:pt x="144379" y="114921"/>
                    </a:lnTo>
                    <a:lnTo>
                      <a:pt x="392029" y="114921"/>
                    </a:lnTo>
                    <a:lnTo>
                      <a:pt x="392029" y="38721"/>
                    </a:lnTo>
                    <a:cubicBezTo>
                      <a:pt x="392029" y="29196"/>
                      <a:pt x="384981" y="21290"/>
                      <a:pt x="375836" y="19862"/>
                    </a:cubicBezTo>
                    <a:lnTo>
                      <a:pt x="374408" y="19671"/>
                    </a:lnTo>
                    <a:lnTo>
                      <a:pt x="372979" y="196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26" name="Bullet2" descr="328841a7-c304-4d06-8e83-d989f0ac162c"/>
              <p:cNvSpPr txBox="1"/>
              <p:nvPr/>
            </p:nvSpPr>
            <p:spPr>
              <a:xfrm>
                <a:off x="4765096" y="3913521"/>
                <a:ext cx="6753804" cy="39234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通风就不会中毒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27" name="Text2" descr="78b1a5e4-e62e-4a56-b815-808f380bd550"/>
              <p:cNvSpPr txBox="1"/>
              <p:nvPr/>
            </p:nvSpPr>
            <p:spPr>
              <a:xfrm>
                <a:off x="4765096" y="4305866"/>
                <a:ext cx="6753804" cy="629339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通风能降低室内一氧化碳浓度，但如果燃气设备故障或燃烧不充分，仅靠通风无法完全避免中毒。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6" name="组合 23" descr="8caca965-48d1-4fc8-9373-96f9d50b5987"/>
            <p:cNvGrpSpPr/>
            <p:nvPr/>
          </p:nvGrpSpPr>
          <p:grpSpPr>
            <a:xfrm>
              <a:off x="0" y="5112416"/>
              <a:ext cx="11518900" cy="1021684"/>
              <a:chOff x="0" y="5112416"/>
              <a:chExt cx="11518900" cy="1021684"/>
            </a:xfrm>
          </p:grpSpPr>
          <p:cxnSp>
            <p:nvCxnSpPr>
              <p:cNvPr id="3145752" name="line3" descr="8213db2e-1ebb-4645-b840-da9da3067249"/>
              <p:cNvCxnSpPr/>
              <p:nvPr/>
            </p:nvCxnSpPr>
            <p:spPr>
              <a:xfrm>
                <a:off x="0" y="5539382"/>
                <a:ext cx="2970682" cy="0"/>
              </a:xfrm>
              <a:prstGeom prst="line">
                <a:avLst/>
              </a:prstGeom>
              <a:ln w="88900" cap="rnd">
                <a:gradFill>
                  <a:gsLst>
                    <a:gs pos="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alpha val="0"/>
                      </a:schemeClr>
                    </a:gs>
                  </a:gsLst>
                  <a:lin ang="12000000" scaled="0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928" name="IconBackground3" descr="fda4f745-1e3f-4e20-b983-43e153c3227a"/>
              <p:cNvSpPr/>
              <p:nvPr/>
            </p:nvSpPr>
            <p:spPr>
              <a:xfrm>
                <a:off x="2970682" y="5250968"/>
                <a:ext cx="576830" cy="576827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60000">
                    <a:schemeClr val="accent5"/>
                  </a:gs>
                </a:gsLst>
                <a:lin ang="2700000" scaled="0"/>
              </a:gradFill>
              <a:ln w="57150" cap="rnd">
                <a:noFill/>
                <a:prstDash val="solid"/>
                <a:round/>
              </a:ln>
              <a:effectLst>
                <a:outerShdw blurRad="50800" dist="50800" dir="5400000" algn="ctr" rotWithShape="0">
                  <a:schemeClr val="accent5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29" name="Icon3" descr="73ba24ac-a69d-4aca-929a-857a8141f1f5"/>
              <p:cNvSpPr/>
              <p:nvPr/>
            </p:nvSpPr>
            <p:spPr>
              <a:xfrm>
                <a:off x="3133942" y="5420926"/>
                <a:ext cx="250308" cy="245837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408 h 523875"/>
                  <a:gd name="connsiteX30" fmla="*/ 11151 w 533400"/>
                  <a:gd name="connsiteY30" fmla="*/ 175405 h 523875"/>
                  <a:gd name="connsiteX31" fmla="*/ 56300 w 533400"/>
                  <a:gd name="connsiteY31" fmla="*/ 127018 h 523875"/>
                  <a:gd name="connsiteX32" fmla="*/ 8411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576" y="276846"/>
                      <a:pt x="372339" y="289610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1732"/>
                      <a:pt x="359576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552" y="524496"/>
                      <a:pt x="162789" y="511732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610"/>
                      <a:pt x="175552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5305"/>
                      <a:pt x="159741" y="151973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673" y="153021"/>
                      <a:pt x="390341" y="13701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501" y="114921"/>
                      <a:pt x="534264" y="127685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432"/>
                      <a:pt x="521501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512"/>
                      <a:pt x="375387" y="258844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455" y="257796"/>
                      <a:pt x="144787" y="273798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627" y="410196"/>
                      <a:pt x="864" y="397432"/>
                      <a:pt x="864" y="381621"/>
                    </a:cubicBezTo>
                    <a:lnTo>
                      <a:pt x="864" y="201408"/>
                    </a:lnTo>
                    <a:cubicBezTo>
                      <a:pt x="864" y="191788"/>
                      <a:pt x="4484" y="182454"/>
                      <a:pt x="11151" y="175405"/>
                    </a:cubicBezTo>
                    <a:lnTo>
                      <a:pt x="56300" y="127018"/>
                    </a:lnTo>
                    <a:cubicBezTo>
                      <a:pt x="63538" y="119303"/>
                      <a:pt x="73635" y="114921"/>
                      <a:pt x="8411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4921" y="172071"/>
                      <a:pt x="448539" y="178453"/>
                      <a:pt x="448539" y="186359"/>
                    </a:cubicBezTo>
                    <a:cubicBezTo>
                      <a:pt x="448539" y="194264"/>
                      <a:pt x="454921" y="200646"/>
                      <a:pt x="462827" y="200646"/>
                    </a:cubicBezTo>
                    <a:cubicBezTo>
                      <a:pt x="470732" y="200646"/>
                      <a:pt x="477114" y="194264"/>
                      <a:pt x="477114" y="186359"/>
                    </a:cubicBezTo>
                    <a:cubicBezTo>
                      <a:pt x="477114" y="178453"/>
                      <a:pt x="470732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576" y="621"/>
                      <a:pt x="372339" y="13385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207"/>
                      <a:pt x="359576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552" y="133971"/>
                      <a:pt x="162789" y="121207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385"/>
                      <a:pt x="175552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5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</a:p>
            </p:txBody>
          </p:sp>
          <p:sp>
            <p:nvSpPr>
              <p:cNvPr id="1048930" name="Bullet3" descr="a315821e-8f63-4819-8736-52cbd550afdf"/>
              <p:cNvSpPr txBox="1"/>
              <p:nvPr/>
            </p:nvSpPr>
            <p:spPr>
              <a:xfrm>
                <a:off x="3686744" y="5112416"/>
                <a:ext cx="7832156" cy="392346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只有冬天才会中毒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931" name="Text3" descr="e208763a-d288-478c-a018-13cc01eb577d"/>
              <p:cNvSpPr txBox="1"/>
              <p:nvPr/>
            </p:nvSpPr>
            <p:spPr>
              <a:xfrm>
                <a:off x="3686744" y="5504761"/>
                <a:ext cx="7832156" cy="629339"/>
              </a:xfrm>
              <a:prstGeom prst="rect">
                <a:avLst/>
              </a:prstGeom>
              <a:noFill/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虽然冬季是一氧化碳中毒的高发季节，但在其他季节，如果使用燃气设备不当，同样可能发生中毒。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932" name="Title" descr="afbf1f42-f968-4b97-ab88-35c4669b0b02"/>
            <p:cNvSpPr txBox="1"/>
            <p:nvPr/>
          </p:nvSpPr>
          <p:spPr>
            <a:xfrm>
              <a:off x="660400" y="1130300"/>
              <a:ext cx="10858500" cy="878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1">
              <a:norm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0" u="none" strike="noStrike">
                  <a:solidFill>
                    <a:srgbClr val="141517"/>
                  </a:solidFill>
                  <a:ea typeface="微软雅黑" panose="020B0503020204020204" pitchFamily="34" charset="-122"/>
                </a:rPr>
                <a:t>纠正错误认知</a:t>
              </a:r>
              <a:endParaRPr lang="en-US" sz="2400" b="1" i="0" u="none" strike="noStrik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199" name="图片 4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正确观念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58" name="0084d823-5ca8-4152-a4e2-7cec4fd134c6.source.3.zh-Hans.pptx" descr="8eb13c94-dff5-460f-a781-104eeeb5f495"/>
          <p:cNvGrpSpPr/>
          <p:nvPr/>
        </p:nvGrpSpPr>
        <p:grpSpPr>
          <a:xfrm>
            <a:off x="660399" y="1130300"/>
            <a:ext cx="10858500" cy="4597400"/>
            <a:chOff x="660399" y="1130300"/>
            <a:chExt cx="10858500" cy="4597400"/>
          </a:xfrm>
        </p:grpSpPr>
        <p:grpSp>
          <p:nvGrpSpPr>
            <p:cNvPr id="159" name="组合 17" descr="da69c384-2bf4-4bbc-9155-995a1de83414"/>
            <p:cNvGrpSpPr/>
            <p:nvPr/>
          </p:nvGrpSpPr>
          <p:grpSpPr>
            <a:xfrm>
              <a:off x="660399" y="2916650"/>
              <a:ext cx="10858500" cy="2811050"/>
              <a:chOff x="660399" y="2785742"/>
              <a:chExt cx="10858500" cy="2535558"/>
            </a:xfrm>
          </p:grpSpPr>
          <p:sp>
            <p:nvSpPr>
              <p:cNvPr id="1048934" name="箭头: 五边形 2" descr="113e75b7-da6d-4d28-9fb3-112f34472ecd"/>
              <p:cNvSpPr/>
              <p:nvPr/>
            </p:nvSpPr>
            <p:spPr bwMode="auto">
              <a:xfrm>
                <a:off x="660399" y="2785742"/>
                <a:ext cx="10858500" cy="903968"/>
              </a:xfrm>
              <a:prstGeom prst="homePlate">
                <a:avLst>
                  <a:gd name="adj" fmla="val 35856"/>
                </a:avLst>
              </a:prstGeom>
              <a:solidFill>
                <a:schemeClr val="tx2">
                  <a:alpha val="15000"/>
                </a:schemeClr>
              </a:solidFill>
              <a:ln w="25400" algn="ctr">
                <a:noFill/>
                <a:miter lim="800000"/>
              </a:ln>
              <a:effectLst/>
            </p:spPr>
            <p:txBody>
              <a:bodyPr anchor="ctr" anchorCtr="0"/>
              <a:p>
                <a:pPr algn="ctr"/>
              </a:p>
            </p:txBody>
          </p:sp>
          <p:grpSp>
            <p:nvGrpSpPr>
              <p:cNvPr id="160" name="组合 14" descr="53c285f9-91cf-48df-904c-20373f6a8cf9"/>
              <p:cNvGrpSpPr/>
              <p:nvPr/>
            </p:nvGrpSpPr>
            <p:grpSpPr>
              <a:xfrm>
                <a:off x="818789" y="2923702"/>
                <a:ext cx="3042944" cy="2397598"/>
                <a:chOff x="818789" y="2923702"/>
                <a:chExt cx="3042944" cy="2397598"/>
              </a:xfrm>
            </p:grpSpPr>
            <p:sp>
              <p:nvSpPr>
                <p:cNvPr id="1048935" name="Text1" descr="40e27444-f054-48af-ae52-3fc314871738"/>
                <p:cNvSpPr/>
                <p:nvPr/>
              </p:nvSpPr>
              <p:spPr bwMode="gray">
                <a:xfrm>
                  <a:off x="818791" y="4103947"/>
                  <a:ext cx="3042942" cy="121735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t" anchorCtr="1">
                  <a:norm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预防一氧化碳中毒至关重要，要采取有效的预防措施，降低中毒风险。</a:t>
                  </a:r>
                  <a:endPara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36" name="Bullet1" descr="6e4b2624-eaa5-434f-9247-40a2e2271deb"/>
                <p:cNvSpPr/>
                <p:nvPr/>
              </p:nvSpPr>
              <p:spPr bwMode="gray">
                <a:xfrm>
                  <a:off x="818789" y="3372288"/>
                  <a:ext cx="3042942" cy="5925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/>
                </a:solidFill>
                <a:ln w="38100">
                  <a:solidFill>
                    <a:schemeClr val="bg1"/>
                  </a:solidFill>
                  <a:miter lim="800000"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 anchorCtr="1">
                  <a:normAutofit/>
                </a:bodyPr>
                <a:p>
                  <a:pPr algn="ctr"/>
                  <a:r>
                    <a:rPr lang="en-US" sz="1800" b="1" i="0" u="none">
                      <a:solidFill>
                        <a:srgbClr val="FFFFFF"/>
                      </a:solidFill>
                      <a:ea typeface="微软雅黑" panose="020B0503020204020204" pitchFamily="34" charset="-122"/>
                    </a:rPr>
                    <a:t>预防为主</a:t>
                  </a:r>
                  <a:endPara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37" name="Icon1" descr="ac6f6a73-e20e-4771-8d0e-12314332a4e2"/>
                <p:cNvSpPr/>
                <p:nvPr/>
              </p:nvSpPr>
              <p:spPr bwMode="gray">
                <a:xfrm>
                  <a:off x="2137242" y="2923702"/>
                  <a:ext cx="406035" cy="346941"/>
                </a:xfrm>
                <a:custGeom>
                  <a:avLst/>
                  <a:gdLst>
                    <a:gd name="connsiteX0" fmla="*/ 560224 w 607107"/>
                    <a:gd name="connsiteY0" fmla="*/ 279860 h 518750"/>
                    <a:gd name="connsiteX1" fmla="*/ 582459 w 607107"/>
                    <a:gd name="connsiteY1" fmla="*/ 280220 h 518750"/>
                    <a:gd name="connsiteX2" fmla="*/ 606440 w 607107"/>
                    <a:gd name="connsiteY2" fmla="*/ 300513 h 518750"/>
                    <a:gd name="connsiteX3" fmla="*/ 596135 w 607107"/>
                    <a:gd name="connsiteY3" fmla="*/ 329751 h 518750"/>
                    <a:gd name="connsiteX4" fmla="*/ 571865 w 607107"/>
                    <a:gd name="connsiteY4" fmla="*/ 348793 h 518750"/>
                    <a:gd name="connsiteX5" fmla="*/ 371834 w 607107"/>
                    <a:gd name="connsiteY5" fmla="*/ 500269 h 518750"/>
                    <a:gd name="connsiteX6" fmla="*/ 134050 w 607107"/>
                    <a:gd name="connsiteY6" fmla="*/ 494210 h 518750"/>
                    <a:gd name="connsiteX7" fmla="*/ 67213 w 607107"/>
                    <a:gd name="connsiteY7" fmla="*/ 511040 h 518750"/>
                    <a:gd name="connsiteX8" fmla="*/ 61145 w 607107"/>
                    <a:gd name="connsiteY8" fmla="*/ 511040 h 518750"/>
                    <a:gd name="connsiteX9" fmla="*/ 59701 w 607107"/>
                    <a:gd name="connsiteY9" fmla="*/ 510560 h 518750"/>
                    <a:gd name="connsiteX10" fmla="*/ 55656 w 607107"/>
                    <a:gd name="connsiteY10" fmla="*/ 507674 h 518750"/>
                    <a:gd name="connsiteX11" fmla="*/ 7502 w 607107"/>
                    <a:gd name="connsiteY11" fmla="*/ 432081 h 518750"/>
                    <a:gd name="connsiteX12" fmla="*/ 1435 w 607107"/>
                    <a:gd name="connsiteY12" fmla="*/ 423521 h 518750"/>
                    <a:gd name="connsiteX13" fmla="*/ 183 w 607107"/>
                    <a:gd name="connsiteY13" fmla="*/ 417077 h 518750"/>
                    <a:gd name="connsiteX14" fmla="*/ 4131 w 607107"/>
                    <a:gd name="connsiteY14" fmla="*/ 411788 h 518750"/>
                    <a:gd name="connsiteX15" fmla="*/ 95527 w 607107"/>
                    <a:gd name="connsiteY15" fmla="*/ 376588 h 518750"/>
                    <a:gd name="connsiteX16" fmla="*/ 266570 w 607107"/>
                    <a:gd name="connsiteY16" fmla="*/ 330231 h 518750"/>
                    <a:gd name="connsiteX17" fmla="*/ 327147 w 607107"/>
                    <a:gd name="connsiteY17" fmla="*/ 372741 h 518750"/>
                    <a:gd name="connsiteX18" fmla="*/ 233536 w 607107"/>
                    <a:gd name="connsiteY18" fmla="*/ 417943 h 518750"/>
                    <a:gd name="connsiteX19" fmla="*/ 360084 w 607107"/>
                    <a:gd name="connsiteY19" fmla="*/ 366393 h 518750"/>
                    <a:gd name="connsiteX20" fmla="*/ 365285 w 607107"/>
                    <a:gd name="connsiteY20" fmla="*/ 359372 h 518750"/>
                    <a:gd name="connsiteX21" fmla="*/ 524482 w 607107"/>
                    <a:gd name="connsiteY21" fmla="*/ 291473 h 518750"/>
                    <a:gd name="connsiteX22" fmla="*/ 560224 w 607107"/>
                    <a:gd name="connsiteY22" fmla="*/ 279860 h 518750"/>
                    <a:gd name="connsiteX23" fmla="*/ 231201 w 607107"/>
                    <a:gd name="connsiteY23" fmla="*/ 114447 h 518750"/>
                    <a:gd name="connsiteX24" fmla="*/ 227733 w 607107"/>
                    <a:gd name="connsiteY24" fmla="*/ 115409 h 518750"/>
                    <a:gd name="connsiteX25" fmla="*/ 204232 w 607107"/>
                    <a:gd name="connsiteY25" fmla="*/ 127912 h 518750"/>
                    <a:gd name="connsiteX26" fmla="*/ 200572 w 607107"/>
                    <a:gd name="connsiteY26" fmla="*/ 136280 h 518750"/>
                    <a:gd name="connsiteX27" fmla="*/ 203269 w 607107"/>
                    <a:gd name="connsiteY27" fmla="*/ 146860 h 518750"/>
                    <a:gd name="connsiteX28" fmla="*/ 207410 w 607107"/>
                    <a:gd name="connsiteY28" fmla="*/ 151862 h 518750"/>
                    <a:gd name="connsiteX29" fmla="*/ 213960 w 607107"/>
                    <a:gd name="connsiteY29" fmla="*/ 151573 h 518750"/>
                    <a:gd name="connsiteX30" fmla="*/ 222340 w 607107"/>
                    <a:gd name="connsiteY30" fmla="*/ 147053 h 518750"/>
                    <a:gd name="connsiteX31" fmla="*/ 222340 w 607107"/>
                    <a:gd name="connsiteY31" fmla="*/ 230058 h 518750"/>
                    <a:gd name="connsiteX32" fmla="*/ 229756 w 607107"/>
                    <a:gd name="connsiteY32" fmla="*/ 237464 h 518750"/>
                    <a:gd name="connsiteX33" fmla="*/ 243433 w 607107"/>
                    <a:gd name="connsiteY33" fmla="*/ 237464 h 518750"/>
                    <a:gd name="connsiteX34" fmla="*/ 250850 w 607107"/>
                    <a:gd name="connsiteY34" fmla="*/ 230058 h 518750"/>
                    <a:gd name="connsiteX35" fmla="*/ 250850 w 607107"/>
                    <a:gd name="connsiteY35" fmla="*/ 121853 h 518750"/>
                    <a:gd name="connsiteX36" fmla="*/ 243433 w 607107"/>
                    <a:gd name="connsiteY36" fmla="*/ 114447 h 518750"/>
                    <a:gd name="connsiteX37" fmla="*/ 230719 w 607107"/>
                    <a:gd name="connsiteY37" fmla="*/ 76070 h 518750"/>
                    <a:gd name="connsiteX38" fmla="*/ 330794 w 607107"/>
                    <a:gd name="connsiteY38" fmla="*/ 176004 h 518750"/>
                    <a:gd name="connsiteX39" fmla="*/ 230719 w 607107"/>
                    <a:gd name="connsiteY39" fmla="*/ 275841 h 518750"/>
                    <a:gd name="connsiteX40" fmla="*/ 130741 w 607107"/>
                    <a:gd name="connsiteY40" fmla="*/ 176004 h 518750"/>
                    <a:gd name="connsiteX41" fmla="*/ 230719 w 607107"/>
                    <a:gd name="connsiteY41" fmla="*/ 76070 h 518750"/>
                    <a:gd name="connsiteX42" fmla="*/ 371906 w 607107"/>
                    <a:gd name="connsiteY42" fmla="*/ 39432 h 518750"/>
                    <a:gd name="connsiteX43" fmla="*/ 368246 w 607107"/>
                    <a:gd name="connsiteY43" fmla="*/ 40297 h 518750"/>
                    <a:gd name="connsiteX44" fmla="*/ 344168 w 607107"/>
                    <a:gd name="connsiteY44" fmla="*/ 53185 h 518750"/>
                    <a:gd name="connsiteX45" fmla="*/ 340412 w 607107"/>
                    <a:gd name="connsiteY45" fmla="*/ 61744 h 518750"/>
                    <a:gd name="connsiteX46" fmla="*/ 343109 w 607107"/>
                    <a:gd name="connsiteY46" fmla="*/ 72612 h 518750"/>
                    <a:gd name="connsiteX47" fmla="*/ 347443 w 607107"/>
                    <a:gd name="connsiteY47" fmla="*/ 77709 h 518750"/>
                    <a:gd name="connsiteX48" fmla="*/ 354089 w 607107"/>
                    <a:gd name="connsiteY48" fmla="*/ 77421 h 518750"/>
                    <a:gd name="connsiteX49" fmla="*/ 362757 w 607107"/>
                    <a:gd name="connsiteY49" fmla="*/ 72804 h 518750"/>
                    <a:gd name="connsiteX50" fmla="*/ 362757 w 607107"/>
                    <a:gd name="connsiteY50" fmla="*/ 157919 h 518750"/>
                    <a:gd name="connsiteX51" fmla="*/ 370365 w 607107"/>
                    <a:gd name="connsiteY51" fmla="*/ 165517 h 518750"/>
                    <a:gd name="connsiteX52" fmla="*/ 384331 w 607107"/>
                    <a:gd name="connsiteY52" fmla="*/ 165517 h 518750"/>
                    <a:gd name="connsiteX53" fmla="*/ 391939 w 607107"/>
                    <a:gd name="connsiteY53" fmla="*/ 157919 h 518750"/>
                    <a:gd name="connsiteX54" fmla="*/ 391939 w 607107"/>
                    <a:gd name="connsiteY54" fmla="*/ 47029 h 518750"/>
                    <a:gd name="connsiteX55" fmla="*/ 384331 w 607107"/>
                    <a:gd name="connsiteY55" fmla="*/ 39432 h 518750"/>
                    <a:gd name="connsiteX56" fmla="*/ 371328 w 607107"/>
                    <a:gd name="connsiteY56" fmla="*/ 0 h 518750"/>
                    <a:gd name="connsiteX57" fmla="*/ 473901 w 607107"/>
                    <a:gd name="connsiteY57" fmla="*/ 102426 h 518750"/>
                    <a:gd name="connsiteX58" fmla="*/ 371328 w 607107"/>
                    <a:gd name="connsiteY58" fmla="*/ 204852 h 518750"/>
                    <a:gd name="connsiteX59" fmla="*/ 342531 w 607107"/>
                    <a:gd name="connsiteY59" fmla="*/ 200717 h 518750"/>
                    <a:gd name="connsiteX60" fmla="*/ 348117 w 607107"/>
                    <a:gd name="connsiteY60" fmla="*/ 167440 h 518750"/>
                    <a:gd name="connsiteX61" fmla="*/ 274342 w 607107"/>
                    <a:gd name="connsiteY61" fmla="*/ 69150 h 518750"/>
                    <a:gd name="connsiteX62" fmla="*/ 371328 w 607107"/>
                    <a:gd name="connsiteY62" fmla="*/ 0 h 51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07107" h="518750">
                      <a:moveTo>
                        <a:pt x="560224" y="279860"/>
                      </a:moveTo>
                      <a:cubicBezTo>
                        <a:pt x="569819" y="278441"/>
                        <a:pt x="577162" y="279018"/>
                        <a:pt x="582459" y="280220"/>
                      </a:cubicBezTo>
                      <a:cubicBezTo>
                        <a:pt x="595268" y="283010"/>
                        <a:pt x="604032" y="289742"/>
                        <a:pt x="606440" y="300513"/>
                      </a:cubicBezTo>
                      <a:cubicBezTo>
                        <a:pt x="608751" y="310804"/>
                        <a:pt x="604995" y="322826"/>
                        <a:pt x="596135" y="329751"/>
                      </a:cubicBezTo>
                      <a:cubicBezTo>
                        <a:pt x="587949" y="336098"/>
                        <a:pt x="579762" y="342542"/>
                        <a:pt x="571865" y="348793"/>
                      </a:cubicBezTo>
                      <a:lnTo>
                        <a:pt x="371834" y="500269"/>
                      </a:lnTo>
                      <a:cubicBezTo>
                        <a:pt x="306826" y="545471"/>
                        <a:pt x="137614" y="493440"/>
                        <a:pt x="134050" y="494210"/>
                      </a:cubicBezTo>
                      <a:lnTo>
                        <a:pt x="67213" y="511040"/>
                      </a:lnTo>
                      <a:cubicBezTo>
                        <a:pt x="65479" y="511521"/>
                        <a:pt x="63264" y="511425"/>
                        <a:pt x="61145" y="511040"/>
                      </a:cubicBezTo>
                      <a:cubicBezTo>
                        <a:pt x="60567" y="510848"/>
                        <a:pt x="60086" y="510752"/>
                        <a:pt x="59701" y="510560"/>
                      </a:cubicBezTo>
                      <a:cubicBezTo>
                        <a:pt x="58063" y="510079"/>
                        <a:pt x="56715" y="509021"/>
                        <a:pt x="55656" y="507674"/>
                      </a:cubicBezTo>
                      <a:cubicBezTo>
                        <a:pt x="40150" y="486131"/>
                        <a:pt x="22430" y="453335"/>
                        <a:pt x="7502" y="432081"/>
                      </a:cubicBezTo>
                      <a:lnTo>
                        <a:pt x="1435" y="423521"/>
                      </a:lnTo>
                      <a:cubicBezTo>
                        <a:pt x="183" y="421694"/>
                        <a:pt x="-299" y="419289"/>
                        <a:pt x="183" y="417077"/>
                      </a:cubicBezTo>
                      <a:cubicBezTo>
                        <a:pt x="664" y="414865"/>
                        <a:pt x="1723" y="412750"/>
                        <a:pt x="4131" y="411788"/>
                      </a:cubicBezTo>
                      <a:lnTo>
                        <a:pt x="95527" y="376588"/>
                      </a:lnTo>
                      <a:cubicBezTo>
                        <a:pt x="155816" y="356487"/>
                        <a:pt x="154179" y="328885"/>
                        <a:pt x="266570" y="330231"/>
                      </a:cubicBezTo>
                      <a:cubicBezTo>
                        <a:pt x="296618" y="330520"/>
                        <a:pt x="351706" y="324172"/>
                        <a:pt x="327147" y="372741"/>
                      </a:cubicBezTo>
                      <a:cubicBezTo>
                        <a:pt x="316650" y="393515"/>
                        <a:pt x="281979" y="420059"/>
                        <a:pt x="233536" y="417943"/>
                      </a:cubicBezTo>
                      <a:cubicBezTo>
                        <a:pt x="233344" y="419193"/>
                        <a:pt x="327244" y="456605"/>
                        <a:pt x="360084" y="366393"/>
                      </a:cubicBezTo>
                      <a:cubicBezTo>
                        <a:pt x="360084" y="366393"/>
                        <a:pt x="361433" y="361007"/>
                        <a:pt x="365285" y="359372"/>
                      </a:cubicBezTo>
                      <a:cubicBezTo>
                        <a:pt x="389940" y="348793"/>
                        <a:pt x="522459" y="292338"/>
                        <a:pt x="524482" y="291473"/>
                      </a:cubicBezTo>
                      <a:cubicBezTo>
                        <a:pt x="538784" y="284693"/>
                        <a:pt x="550629" y="281278"/>
                        <a:pt x="560224" y="279860"/>
                      </a:cubicBezTo>
                      <a:close/>
                      <a:moveTo>
                        <a:pt x="231201" y="114447"/>
                      </a:moveTo>
                      <a:cubicBezTo>
                        <a:pt x="230045" y="114447"/>
                        <a:pt x="228793" y="114832"/>
                        <a:pt x="227733" y="115409"/>
                      </a:cubicBezTo>
                      <a:lnTo>
                        <a:pt x="204232" y="127912"/>
                      </a:lnTo>
                      <a:cubicBezTo>
                        <a:pt x="201246" y="129548"/>
                        <a:pt x="199705" y="133010"/>
                        <a:pt x="200572" y="136280"/>
                      </a:cubicBezTo>
                      <a:lnTo>
                        <a:pt x="203269" y="146860"/>
                      </a:lnTo>
                      <a:cubicBezTo>
                        <a:pt x="203847" y="149073"/>
                        <a:pt x="205388" y="150900"/>
                        <a:pt x="207410" y="151862"/>
                      </a:cubicBezTo>
                      <a:cubicBezTo>
                        <a:pt x="209529" y="152727"/>
                        <a:pt x="211937" y="152631"/>
                        <a:pt x="213960" y="151573"/>
                      </a:cubicBezTo>
                      <a:lnTo>
                        <a:pt x="222340" y="147053"/>
                      </a:lnTo>
                      <a:lnTo>
                        <a:pt x="222340" y="230058"/>
                      </a:lnTo>
                      <a:cubicBezTo>
                        <a:pt x="222340" y="234098"/>
                        <a:pt x="225711" y="237464"/>
                        <a:pt x="229756" y="237464"/>
                      </a:cubicBezTo>
                      <a:lnTo>
                        <a:pt x="243433" y="237464"/>
                      </a:lnTo>
                      <a:cubicBezTo>
                        <a:pt x="247479" y="237464"/>
                        <a:pt x="250850" y="234098"/>
                        <a:pt x="250850" y="230058"/>
                      </a:cubicBezTo>
                      <a:lnTo>
                        <a:pt x="250850" y="121853"/>
                      </a:lnTo>
                      <a:cubicBezTo>
                        <a:pt x="250850" y="117813"/>
                        <a:pt x="247479" y="114447"/>
                        <a:pt x="243433" y="114447"/>
                      </a:cubicBezTo>
                      <a:close/>
                      <a:moveTo>
                        <a:pt x="230719" y="76070"/>
                      </a:moveTo>
                      <a:cubicBezTo>
                        <a:pt x="286006" y="76070"/>
                        <a:pt x="330794" y="120795"/>
                        <a:pt x="330794" y="176004"/>
                      </a:cubicBezTo>
                      <a:cubicBezTo>
                        <a:pt x="330794" y="231116"/>
                        <a:pt x="286006" y="275841"/>
                        <a:pt x="230719" y="275841"/>
                      </a:cubicBezTo>
                      <a:cubicBezTo>
                        <a:pt x="175529" y="275841"/>
                        <a:pt x="130741" y="231116"/>
                        <a:pt x="130741" y="176004"/>
                      </a:cubicBezTo>
                      <a:cubicBezTo>
                        <a:pt x="130741" y="120795"/>
                        <a:pt x="175529" y="76070"/>
                        <a:pt x="230719" y="76070"/>
                      </a:cubicBezTo>
                      <a:close/>
                      <a:moveTo>
                        <a:pt x="371906" y="39432"/>
                      </a:moveTo>
                      <a:cubicBezTo>
                        <a:pt x="370654" y="39432"/>
                        <a:pt x="369402" y="39720"/>
                        <a:pt x="368246" y="40297"/>
                      </a:cubicBezTo>
                      <a:lnTo>
                        <a:pt x="344168" y="53185"/>
                      </a:lnTo>
                      <a:cubicBezTo>
                        <a:pt x="341086" y="54819"/>
                        <a:pt x="339545" y="58378"/>
                        <a:pt x="340412" y="61744"/>
                      </a:cubicBezTo>
                      <a:lnTo>
                        <a:pt x="343109" y="72612"/>
                      </a:lnTo>
                      <a:cubicBezTo>
                        <a:pt x="343687" y="74920"/>
                        <a:pt x="345324" y="76747"/>
                        <a:pt x="347443" y="77709"/>
                      </a:cubicBezTo>
                      <a:cubicBezTo>
                        <a:pt x="349562" y="78671"/>
                        <a:pt x="352066" y="78575"/>
                        <a:pt x="354089" y="77421"/>
                      </a:cubicBezTo>
                      <a:lnTo>
                        <a:pt x="362757" y="72804"/>
                      </a:lnTo>
                      <a:lnTo>
                        <a:pt x="362757" y="157919"/>
                      </a:lnTo>
                      <a:cubicBezTo>
                        <a:pt x="362757" y="162054"/>
                        <a:pt x="366224" y="165517"/>
                        <a:pt x="370365" y="165517"/>
                      </a:cubicBezTo>
                      <a:lnTo>
                        <a:pt x="384331" y="165517"/>
                      </a:lnTo>
                      <a:cubicBezTo>
                        <a:pt x="388568" y="165517"/>
                        <a:pt x="391939" y="162054"/>
                        <a:pt x="391939" y="157919"/>
                      </a:cubicBezTo>
                      <a:lnTo>
                        <a:pt x="391939" y="47029"/>
                      </a:lnTo>
                      <a:cubicBezTo>
                        <a:pt x="391939" y="42798"/>
                        <a:pt x="388568" y="39432"/>
                        <a:pt x="384331" y="39432"/>
                      </a:cubicBezTo>
                      <a:close/>
                      <a:moveTo>
                        <a:pt x="371328" y="0"/>
                      </a:moveTo>
                      <a:cubicBezTo>
                        <a:pt x="428056" y="0"/>
                        <a:pt x="473901" y="45875"/>
                        <a:pt x="473901" y="102426"/>
                      </a:cubicBezTo>
                      <a:cubicBezTo>
                        <a:pt x="473901" y="158977"/>
                        <a:pt x="428056" y="204852"/>
                        <a:pt x="371328" y="204852"/>
                      </a:cubicBezTo>
                      <a:cubicBezTo>
                        <a:pt x="361312" y="204852"/>
                        <a:pt x="351681" y="203409"/>
                        <a:pt x="342531" y="200717"/>
                      </a:cubicBezTo>
                      <a:cubicBezTo>
                        <a:pt x="346095" y="190234"/>
                        <a:pt x="348117" y="179077"/>
                        <a:pt x="348117" y="167440"/>
                      </a:cubicBezTo>
                      <a:cubicBezTo>
                        <a:pt x="348117" y="120892"/>
                        <a:pt x="317008" y="81556"/>
                        <a:pt x="274342" y="69150"/>
                      </a:cubicBezTo>
                      <a:cubicBezTo>
                        <a:pt x="288211" y="28949"/>
                        <a:pt x="326447" y="0"/>
                        <a:pt x="371328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28575">
                  <a:noFill/>
                </a:ln>
                <a:effectLst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 anchorCtr="0"/>
                <a:p>
                  <a:pPr algn="ctr"/>
                </a:p>
              </p:txBody>
            </p:sp>
          </p:grpSp>
          <p:grpSp>
            <p:nvGrpSpPr>
              <p:cNvPr id="161" name="组合 15" descr="a14528e2-d769-4af9-b0f4-019d5e66ea2f"/>
              <p:cNvGrpSpPr/>
              <p:nvPr/>
            </p:nvGrpSpPr>
            <p:grpSpPr>
              <a:xfrm>
                <a:off x="4295546" y="2923702"/>
                <a:ext cx="3042944" cy="2397598"/>
                <a:chOff x="4295546" y="2923702"/>
                <a:chExt cx="3042944" cy="2397598"/>
              </a:xfrm>
            </p:grpSpPr>
            <p:sp>
              <p:nvSpPr>
                <p:cNvPr id="1048938" name="Text2" descr="b43a6e86-3176-4fd5-be38-4c61d380f398"/>
                <p:cNvSpPr/>
                <p:nvPr/>
              </p:nvSpPr>
              <p:spPr bwMode="gray">
                <a:xfrm>
                  <a:off x="4295548" y="4103947"/>
                  <a:ext cx="3042942" cy="121735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t" anchorCtr="1">
                  <a:norm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一旦发现一氧化碳中毒症状，要立即采取措施，及时治疗，避免病情加重。</a:t>
                  </a:r>
                  <a:endPara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39" name="Bullet2" descr="06078c25-6270-46f3-895e-c35605788273"/>
                <p:cNvSpPr/>
                <p:nvPr/>
              </p:nvSpPr>
              <p:spPr bwMode="gray">
                <a:xfrm>
                  <a:off x="4295546" y="3372288"/>
                  <a:ext cx="3042942" cy="5925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 w="38100">
                  <a:solidFill>
                    <a:schemeClr val="bg1"/>
                  </a:solidFill>
                  <a:miter lim="800000"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 anchorCtr="1">
                  <a:normAutofit/>
                </a:bodyPr>
                <a:p>
                  <a:pPr algn="ctr"/>
                  <a:r>
                    <a:rPr lang="en-US" sz="1800" b="1" i="0" u="none">
                      <a:solidFill>
                        <a:srgbClr val="FFFFFF"/>
                      </a:solidFill>
                      <a:ea typeface="微软雅黑" panose="020B0503020204020204" pitchFamily="34" charset="-122"/>
                    </a:rPr>
                    <a:t>早发现早治疗</a:t>
                  </a:r>
                  <a:endPara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40" name="Icon2" descr="684e0139-d4ca-4ffe-8f36-ec6f5c0df25f"/>
                <p:cNvSpPr/>
                <p:nvPr/>
              </p:nvSpPr>
              <p:spPr bwMode="gray">
                <a:xfrm>
                  <a:off x="5613999" y="2923702"/>
                  <a:ext cx="406035" cy="346941"/>
                </a:xfrm>
                <a:custGeom>
                  <a:avLst/>
                  <a:gdLst>
                    <a:gd name="connsiteX0" fmla="*/ 560224 w 607107"/>
                    <a:gd name="connsiteY0" fmla="*/ 279860 h 518750"/>
                    <a:gd name="connsiteX1" fmla="*/ 582459 w 607107"/>
                    <a:gd name="connsiteY1" fmla="*/ 280220 h 518750"/>
                    <a:gd name="connsiteX2" fmla="*/ 606440 w 607107"/>
                    <a:gd name="connsiteY2" fmla="*/ 300513 h 518750"/>
                    <a:gd name="connsiteX3" fmla="*/ 596135 w 607107"/>
                    <a:gd name="connsiteY3" fmla="*/ 329751 h 518750"/>
                    <a:gd name="connsiteX4" fmla="*/ 571865 w 607107"/>
                    <a:gd name="connsiteY4" fmla="*/ 348793 h 518750"/>
                    <a:gd name="connsiteX5" fmla="*/ 371834 w 607107"/>
                    <a:gd name="connsiteY5" fmla="*/ 500269 h 518750"/>
                    <a:gd name="connsiteX6" fmla="*/ 134050 w 607107"/>
                    <a:gd name="connsiteY6" fmla="*/ 494210 h 518750"/>
                    <a:gd name="connsiteX7" fmla="*/ 67213 w 607107"/>
                    <a:gd name="connsiteY7" fmla="*/ 511040 h 518750"/>
                    <a:gd name="connsiteX8" fmla="*/ 61145 w 607107"/>
                    <a:gd name="connsiteY8" fmla="*/ 511040 h 518750"/>
                    <a:gd name="connsiteX9" fmla="*/ 59701 w 607107"/>
                    <a:gd name="connsiteY9" fmla="*/ 510560 h 518750"/>
                    <a:gd name="connsiteX10" fmla="*/ 55656 w 607107"/>
                    <a:gd name="connsiteY10" fmla="*/ 507674 h 518750"/>
                    <a:gd name="connsiteX11" fmla="*/ 7502 w 607107"/>
                    <a:gd name="connsiteY11" fmla="*/ 432081 h 518750"/>
                    <a:gd name="connsiteX12" fmla="*/ 1435 w 607107"/>
                    <a:gd name="connsiteY12" fmla="*/ 423521 h 518750"/>
                    <a:gd name="connsiteX13" fmla="*/ 183 w 607107"/>
                    <a:gd name="connsiteY13" fmla="*/ 417077 h 518750"/>
                    <a:gd name="connsiteX14" fmla="*/ 4131 w 607107"/>
                    <a:gd name="connsiteY14" fmla="*/ 411788 h 518750"/>
                    <a:gd name="connsiteX15" fmla="*/ 95527 w 607107"/>
                    <a:gd name="connsiteY15" fmla="*/ 376588 h 518750"/>
                    <a:gd name="connsiteX16" fmla="*/ 266570 w 607107"/>
                    <a:gd name="connsiteY16" fmla="*/ 330231 h 518750"/>
                    <a:gd name="connsiteX17" fmla="*/ 327147 w 607107"/>
                    <a:gd name="connsiteY17" fmla="*/ 372741 h 518750"/>
                    <a:gd name="connsiteX18" fmla="*/ 233536 w 607107"/>
                    <a:gd name="connsiteY18" fmla="*/ 417943 h 518750"/>
                    <a:gd name="connsiteX19" fmla="*/ 360084 w 607107"/>
                    <a:gd name="connsiteY19" fmla="*/ 366393 h 518750"/>
                    <a:gd name="connsiteX20" fmla="*/ 365285 w 607107"/>
                    <a:gd name="connsiteY20" fmla="*/ 359372 h 518750"/>
                    <a:gd name="connsiteX21" fmla="*/ 524482 w 607107"/>
                    <a:gd name="connsiteY21" fmla="*/ 291473 h 518750"/>
                    <a:gd name="connsiteX22" fmla="*/ 560224 w 607107"/>
                    <a:gd name="connsiteY22" fmla="*/ 279860 h 518750"/>
                    <a:gd name="connsiteX23" fmla="*/ 231201 w 607107"/>
                    <a:gd name="connsiteY23" fmla="*/ 114447 h 518750"/>
                    <a:gd name="connsiteX24" fmla="*/ 227733 w 607107"/>
                    <a:gd name="connsiteY24" fmla="*/ 115409 h 518750"/>
                    <a:gd name="connsiteX25" fmla="*/ 204232 w 607107"/>
                    <a:gd name="connsiteY25" fmla="*/ 127912 h 518750"/>
                    <a:gd name="connsiteX26" fmla="*/ 200572 w 607107"/>
                    <a:gd name="connsiteY26" fmla="*/ 136280 h 518750"/>
                    <a:gd name="connsiteX27" fmla="*/ 203269 w 607107"/>
                    <a:gd name="connsiteY27" fmla="*/ 146860 h 518750"/>
                    <a:gd name="connsiteX28" fmla="*/ 207410 w 607107"/>
                    <a:gd name="connsiteY28" fmla="*/ 151862 h 518750"/>
                    <a:gd name="connsiteX29" fmla="*/ 213960 w 607107"/>
                    <a:gd name="connsiteY29" fmla="*/ 151573 h 518750"/>
                    <a:gd name="connsiteX30" fmla="*/ 222340 w 607107"/>
                    <a:gd name="connsiteY30" fmla="*/ 147053 h 518750"/>
                    <a:gd name="connsiteX31" fmla="*/ 222340 w 607107"/>
                    <a:gd name="connsiteY31" fmla="*/ 230058 h 518750"/>
                    <a:gd name="connsiteX32" fmla="*/ 229756 w 607107"/>
                    <a:gd name="connsiteY32" fmla="*/ 237464 h 518750"/>
                    <a:gd name="connsiteX33" fmla="*/ 243433 w 607107"/>
                    <a:gd name="connsiteY33" fmla="*/ 237464 h 518750"/>
                    <a:gd name="connsiteX34" fmla="*/ 250850 w 607107"/>
                    <a:gd name="connsiteY34" fmla="*/ 230058 h 518750"/>
                    <a:gd name="connsiteX35" fmla="*/ 250850 w 607107"/>
                    <a:gd name="connsiteY35" fmla="*/ 121853 h 518750"/>
                    <a:gd name="connsiteX36" fmla="*/ 243433 w 607107"/>
                    <a:gd name="connsiteY36" fmla="*/ 114447 h 518750"/>
                    <a:gd name="connsiteX37" fmla="*/ 230719 w 607107"/>
                    <a:gd name="connsiteY37" fmla="*/ 76070 h 518750"/>
                    <a:gd name="connsiteX38" fmla="*/ 330794 w 607107"/>
                    <a:gd name="connsiteY38" fmla="*/ 176004 h 518750"/>
                    <a:gd name="connsiteX39" fmla="*/ 230719 w 607107"/>
                    <a:gd name="connsiteY39" fmla="*/ 275841 h 518750"/>
                    <a:gd name="connsiteX40" fmla="*/ 130741 w 607107"/>
                    <a:gd name="connsiteY40" fmla="*/ 176004 h 518750"/>
                    <a:gd name="connsiteX41" fmla="*/ 230719 w 607107"/>
                    <a:gd name="connsiteY41" fmla="*/ 76070 h 518750"/>
                    <a:gd name="connsiteX42" fmla="*/ 371906 w 607107"/>
                    <a:gd name="connsiteY42" fmla="*/ 39432 h 518750"/>
                    <a:gd name="connsiteX43" fmla="*/ 368246 w 607107"/>
                    <a:gd name="connsiteY43" fmla="*/ 40297 h 518750"/>
                    <a:gd name="connsiteX44" fmla="*/ 344168 w 607107"/>
                    <a:gd name="connsiteY44" fmla="*/ 53185 h 518750"/>
                    <a:gd name="connsiteX45" fmla="*/ 340412 w 607107"/>
                    <a:gd name="connsiteY45" fmla="*/ 61744 h 518750"/>
                    <a:gd name="connsiteX46" fmla="*/ 343109 w 607107"/>
                    <a:gd name="connsiteY46" fmla="*/ 72612 h 518750"/>
                    <a:gd name="connsiteX47" fmla="*/ 347443 w 607107"/>
                    <a:gd name="connsiteY47" fmla="*/ 77709 h 518750"/>
                    <a:gd name="connsiteX48" fmla="*/ 354089 w 607107"/>
                    <a:gd name="connsiteY48" fmla="*/ 77421 h 518750"/>
                    <a:gd name="connsiteX49" fmla="*/ 362757 w 607107"/>
                    <a:gd name="connsiteY49" fmla="*/ 72804 h 518750"/>
                    <a:gd name="connsiteX50" fmla="*/ 362757 w 607107"/>
                    <a:gd name="connsiteY50" fmla="*/ 157919 h 518750"/>
                    <a:gd name="connsiteX51" fmla="*/ 370365 w 607107"/>
                    <a:gd name="connsiteY51" fmla="*/ 165517 h 518750"/>
                    <a:gd name="connsiteX52" fmla="*/ 384331 w 607107"/>
                    <a:gd name="connsiteY52" fmla="*/ 165517 h 518750"/>
                    <a:gd name="connsiteX53" fmla="*/ 391939 w 607107"/>
                    <a:gd name="connsiteY53" fmla="*/ 157919 h 518750"/>
                    <a:gd name="connsiteX54" fmla="*/ 391939 w 607107"/>
                    <a:gd name="connsiteY54" fmla="*/ 47029 h 518750"/>
                    <a:gd name="connsiteX55" fmla="*/ 384331 w 607107"/>
                    <a:gd name="connsiteY55" fmla="*/ 39432 h 518750"/>
                    <a:gd name="connsiteX56" fmla="*/ 371328 w 607107"/>
                    <a:gd name="connsiteY56" fmla="*/ 0 h 518750"/>
                    <a:gd name="connsiteX57" fmla="*/ 473901 w 607107"/>
                    <a:gd name="connsiteY57" fmla="*/ 102426 h 518750"/>
                    <a:gd name="connsiteX58" fmla="*/ 371328 w 607107"/>
                    <a:gd name="connsiteY58" fmla="*/ 204852 h 518750"/>
                    <a:gd name="connsiteX59" fmla="*/ 342531 w 607107"/>
                    <a:gd name="connsiteY59" fmla="*/ 200717 h 518750"/>
                    <a:gd name="connsiteX60" fmla="*/ 348117 w 607107"/>
                    <a:gd name="connsiteY60" fmla="*/ 167440 h 518750"/>
                    <a:gd name="connsiteX61" fmla="*/ 274342 w 607107"/>
                    <a:gd name="connsiteY61" fmla="*/ 69150 h 518750"/>
                    <a:gd name="connsiteX62" fmla="*/ 371328 w 607107"/>
                    <a:gd name="connsiteY62" fmla="*/ 0 h 51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07107" h="518750">
                      <a:moveTo>
                        <a:pt x="560224" y="279860"/>
                      </a:moveTo>
                      <a:cubicBezTo>
                        <a:pt x="569819" y="278441"/>
                        <a:pt x="577162" y="279018"/>
                        <a:pt x="582459" y="280220"/>
                      </a:cubicBezTo>
                      <a:cubicBezTo>
                        <a:pt x="595268" y="283010"/>
                        <a:pt x="604032" y="289742"/>
                        <a:pt x="606440" y="300513"/>
                      </a:cubicBezTo>
                      <a:cubicBezTo>
                        <a:pt x="608751" y="310804"/>
                        <a:pt x="604995" y="322826"/>
                        <a:pt x="596135" y="329751"/>
                      </a:cubicBezTo>
                      <a:cubicBezTo>
                        <a:pt x="587949" y="336098"/>
                        <a:pt x="579762" y="342542"/>
                        <a:pt x="571865" y="348793"/>
                      </a:cubicBezTo>
                      <a:lnTo>
                        <a:pt x="371834" y="500269"/>
                      </a:lnTo>
                      <a:cubicBezTo>
                        <a:pt x="306826" y="545471"/>
                        <a:pt x="137614" y="493440"/>
                        <a:pt x="134050" y="494210"/>
                      </a:cubicBezTo>
                      <a:lnTo>
                        <a:pt x="67213" y="511040"/>
                      </a:lnTo>
                      <a:cubicBezTo>
                        <a:pt x="65479" y="511521"/>
                        <a:pt x="63264" y="511425"/>
                        <a:pt x="61145" y="511040"/>
                      </a:cubicBezTo>
                      <a:cubicBezTo>
                        <a:pt x="60567" y="510848"/>
                        <a:pt x="60086" y="510752"/>
                        <a:pt x="59701" y="510560"/>
                      </a:cubicBezTo>
                      <a:cubicBezTo>
                        <a:pt x="58063" y="510079"/>
                        <a:pt x="56715" y="509021"/>
                        <a:pt x="55656" y="507674"/>
                      </a:cubicBezTo>
                      <a:cubicBezTo>
                        <a:pt x="40150" y="486131"/>
                        <a:pt x="22430" y="453335"/>
                        <a:pt x="7502" y="432081"/>
                      </a:cubicBezTo>
                      <a:lnTo>
                        <a:pt x="1435" y="423521"/>
                      </a:lnTo>
                      <a:cubicBezTo>
                        <a:pt x="183" y="421694"/>
                        <a:pt x="-299" y="419289"/>
                        <a:pt x="183" y="417077"/>
                      </a:cubicBezTo>
                      <a:cubicBezTo>
                        <a:pt x="664" y="414865"/>
                        <a:pt x="1723" y="412750"/>
                        <a:pt x="4131" y="411788"/>
                      </a:cubicBezTo>
                      <a:lnTo>
                        <a:pt x="95527" y="376588"/>
                      </a:lnTo>
                      <a:cubicBezTo>
                        <a:pt x="155816" y="356487"/>
                        <a:pt x="154179" y="328885"/>
                        <a:pt x="266570" y="330231"/>
                      </a:cubicBezTo>
                      <a:cubicBezTo>
                        <a:pt x="296618" y="330520"/>
                        <a:pt x="351706" y="324172"/>
                        <a:pt x="327147" y="372741"/>
                      </a:cubicBezTo>
                      <a:cubicBezTo>
                        <a:pt x="316650" y="393515"/>
                        <a:pt x="281979" y="420059"/>
                        <a:pt x="233536" y="417943"/>
                      </a:cubicBezTo>
                      <a:cubicBezTo>
                        <a:pt x="233344" y="419193"/>
                        <a:pt x="327244" y="456605"/>
                        <a:pt x="360084" y="366393"/>
                      </a:cubicBezTo>
                      <a:cubicBezTo>
                        <a:pt x="360084" y="366393"/>
                        <a:pt x="361433" y="361007"/>
                        <a:pt x="365285" y="359372"/>
                      </a:cubicBezTo>
                      <a:cubicBezTo>
                        <a:pt x="389940" y="348793"/>
                        <a:pt x="522459" y="292338"/>
                        <a:pt x="524482" y="291473"/>
                      </a:cubicBezTo>
                      <a:cubicBezTo>
                        <a:pt x="538784" y="284693"/>
                        <a:pt x="550629" y="281278"/>
                        <a:pt x="560224" y="279860"/>
                      </a:cubicBezTo>
                      <a:close/>
                      <a:moveTo>
                        <a:pt x="231201" y="114447"/>
                      </a:moveTo>
                      <a:cubicBezTo>
                        <a:pt x="230045" y="114447"/>
                        <a:pt x="228793" y="114832"/>
                        <a:pt x="227733" y="115409"/>
                      </a:cubicBezTo>
                      <a:lnTo>
                        <a:pt x="204232" y="127912"/>
                      </a:lnTo>
                      <a:cubicBezTo>
                        <a:pt x="201246" y="129548"/>
                        <a:pt x="199705" y="133010"/>
                        <a:pt x="200572" y="136280"/>
                      </a:cubicBezTo>
                      <a:lnTo>
                        <a:pt x="203269" y="146860"/>
                      </a:lnTo>
                      <a:cubicBezTo>
                        <a:pt x="203847" y="149073"/>
                        <a:pt x="205388" y="150900"/>
                        <a:pt x="207410" y="151862"/>
                      </a:cubicBezTo>
                      <a:cubicBezTo>
                        <a:pt x="209529" y="152727"/>
                        <a:pt x="211937" y="152631"/>
                        <a:pt x="213960" y="151573"/>
                      </a:cubicBezTo>
                      <a:lnTo>
                        <a:pt x="222340" y="147053"/>
                      </a:lnTo>
                      <a:lnTo>
                        <a:pt x="222340" y="230058"/>
                      </a:lnTo>
                      <a:cubicBezTo>
                        <a:pt x="222340" y="234098"/>
                        <a:pt x="225711" y="237464"/>
                        <a:pt x="229756" y="237464"/>
                      </a:cubicBezTo>
                      <a:lnTo>
                        <a:pt x="243433" y="237464"/>
                      </a:lnTo>
                      <a:cubicBezTo>
                        <a:pt x="247479" y="237464"/>
                        <a:pt x="250850" y="234098"/>
                        <a:pt x="250850" y="230058"/>
                      </a:cubicBezTo>
                      <a:lnTo>
                        <a:pt x="250850" y="121853"/>
                      </a:lnTo>
                      <a:cubicBezTo>
                        <a:pt x="250850" y="117813"/>
                        <a:pt x="247479" y="114447"/>
                        <a:pt x="243433" y="114447"/>
                      </a:cubicBezTo>
                      <a:close/>
                      <a:moveTo>
                        <a:pt x="230719" y="76070"/>
                      </a:moveTo>
                      <a:cubicBezTo>
                        <a:pt x="286006" y="76070"/>
                        <a:pt x="330794" y="120795"/>
                        <a:pt x="330794" y="176004"/>
                      </a:cubicBezTo>
                      <a:cubicBezTo>
                        <a:pt x="330794" y="231116"/>
                        <a:pt x="286006" y="275841"/>
                        <a:pt x="230719" y="275841"/>
                      </a:cubicBezTo>
                      <a:cubicBezTo>
                        <a:pt x="175529" y="275841"/>
                        <a:pt x="130741" y="231116"/>
                        <a:pt x="130741" y="176004"/>
                      </a:cubicBezTo>
                      <a:cubicBezTo>
                        <a:pt x="130741" y="120795"/>
                        <a:pt x="175529" y="76070"/>
                        <a:pt x="230719" y="76070"/>
                      </a:cubicBezTo>
                      <a:close/>
                      <a:moveTo>
                        <a:pt x="371906" y="39432"/>
                      </a:moveTo>
                      <a:cubicBezTo>
                        <a:pt x="370654" y="39432"/>
                        <a:pt x="369402" y="39720"/>
                        <a:pt x="368246" y="40297"/>
                      </a:cubicBezTo>
                      <a:lnTo>
                        <a:pt x="344168" y="53185"/>
                      </a:lnTo>
                      <a:cubicBezTo>
                        <a:pt x="341086" y="54819"/>
                        <a:pt x="339545" y="58378"/>
                        <a:pt x="340412" y="61744"/>
                      </a:cubicBezTo>
                      <a:lnTo>
                        <a:pt x="343109" y="72612"/>
                      </a:lnTo>
                      <a:cubicBezTo>
                        <a:pt x="343687" y="74920"/>
                        <a:pt x="345324" y="76747"/>
                        <a:pt x="347443" y="77709"/>
                      </a:cubicBezTo>
                      <a:cubicBezTo>
                        <a:pt x="349562" y="78671"/>
                        <a:pt x="352066" y="78575"/>
                        <a:pt x="354089" y="77421"/>
                      </a:cubicBezTo>
                      <a:lnTo>
                        <a:pt x="362757" y="72804"/>
                      </a:lnTo>
                      <a:lnTo>
                        <a:pt x="362757" y="157919"/>
                      </a:lnTo>
                      <a:cubicBezTo>
                        <a:pt x="362757" y="162054"/>
                        <a:pt x="366224" y="165517"/>
                        <a:pt x="370365" y="165517"/>
                      </a:cubicBezTo>
                      <a:lnTo>
                        <a:pt x="384331" y="165517"/>
                      </a:lnTo>
                      <a:cubicBezTo>
                        <a:pt x="388568" y="165517"/>
                        <a:pt x="391939" y="162054"/>
                        <a:pt x="391939" y="157919"/>
                      </a:cubicBezTo>
                      <a:lnTo>
                        <a:pt x="391939" y="47029"/>
                      </a:lnTo>
                      <a:cubicBezTo>
                        <a:pt x="391939" y="42798"/>
                        <a:pt x="388568" y="39432"/>
                        <a:pt x="384331" y="39432"/>
                      </a:cubicBezTo>
                      <a:close/>
                      <a:moveTo>
                        <a:pt x="371328" y="0"/>
                      </a:moveTo>
                      <a:cubicBezTo>
                        <a:pt x="428056" y="0"/>
                        <a:pt x="473901" y="45875"/>
                        <a:pt x="473901" y="102426"/>
                      </a:cubicBezTo>
                      <a:cubicBezTo>
                        <a:pt x="473901" y="158977"/>
                        <a:pt x="428056" y="204852"/>
                        <a:pt x="371328" y="204852"/>
                      </a:cubicBezTo>
                      <a:cubicBezTo>
                        <a:pt x="361312" y="204852"/>
                        <a:pt x="351681" y="203409"/>
                        <a:pt x="342531" y="200717"/>
                      </a:cubicBezTo>
                      <a:cubicBezTo>
                        <a:pt x="346095" y="190234"/>
                        <a:pt x="348117" y="179077"/>
                        <a:pt x="348117" y="167440"/>
                      </a:cubicBezTo>
                      <a:cubicBezTo>
                        <a:pt x="348117" y="120892"/>
                        <a:pt x="317008" y="81556"/>
                        <a:pt x="274342" y="69150"/>
                      </a:cubicBezTo>
                      <a:cubicBezTo>
                        <a:pt x="288211" y="28949"/>
                        <a:pt x="326447" y="0"/>
                        <a:pt x="3713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8575">
                  <a:noFill/>
                </a:ln>
                <a:effectLst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 anchorCtr="0"/>
                <a:p>
                  <a:pPr algn="ctr"/>
                </a:p>
              </p:txBody>
            </p:sp>
          </p:grpSp>
          <p:grpSp>
            <p:nvGrpSpPr>
              <p:cNvPr id="162" name="组合 16" descr="7640435c-592c-4d84-aa8a-3e502213ed3e"/>
              <p:cNvGrpSpPr/>
              <p:nvPr/>
            </p:nvGrpSpPr>
            <p:grpSpPr>
              <a:xfrm>
                <a:off x="7772303" y="2923702"/>
                <a:ext cx="3042944" cy="2397598"/>
                <a:chOff x="7772303" y="2923702"/>
                <a:chExt cx="3042944" cy="2397598"/>
              </a:xfrm>
            </p:grpSpPr>
            <p:sp>
              <p:nvSpPr>
                <p:cNvPr id="1048941" name="Text3" descr="37775f43-9df1-4f2c-a93f-de0ac841d788"/>
                <p:cNvSpPr/>
                <p:nvPr/>
              </p:nvSpPr>
              <p:spPr bwMode="gray">
                <a:xfrm>
                  <a:off x="7772305" y="4103947"/>
                  <a:ext cx="3042942" cy="121735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t" anchorCtr="1">
                  <a:normAutofit/>
                </a:bodyPr>
                <a:p>
                  <a:pPr algn="ctr">
                    <a:lnSpc>
                      <a:spcPct val="120000"/>
                    </a:lnSpc>
                  </a:pPr>
                  <a:r>
                    <a:rPr lang="en-US" sz="1200" b="0" i="0" u="non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了解一氧化碳中毒的知识，科学应对中毒事件，避免盲目操作。</a:t>
                  </a:r>
                  <a:endPara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42" name="Bullet3" descr="ee396e35-c055-4189-95ef-2afa54cc1a87"/>
                <p:cNvSpPr/>
                <p:nvPr/>
              </p:nvSpPr>
              <p:spPr bwMode="gray">
                <a:xfrm>
                  <a:off x="7772303" y="3372288"/>
                  <a:ext cx="3042942" cy="5925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2"/>
                </a:solidFill>
                <a:ln w="38100">
                  <a:solidFill>
                    <a:schemeClr val="bg1"/>
                  </a:solidFill>
                  <a:miter lim="800000"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 anchorCtr="1">
                  <a:normAutofit/>
                </a:bodyPr>
                <a:p>
                  <a:pPr algn="ctr"/>
                  <a:r>
                    <a:rPr lang="en-US" sz="1800" b="1" i="0" u="none">
                      <a:solidFill>
                        <a:srgbClr val="FFFFFF"/>
                      </a:solidFill>
                      <a:ea typeface="微软雅黑" panose="020B0503020204020204" pitchFamily="34" charset="-122"/>
                    </a:rPr>
                    <a:t>科学应对</a:t>
                  </a:r>
                  <a:endPara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8943" name="Icon3" descr="d7b24ed5-b40e-4adc-b937-917bc8165765"/>
                <p:cNvSpPr/>
                <p:nvPr/>
              </p:nvSpPr>
              <p:spPr bwMode="gray">
                <a:xfrm>
                  <a:off x="9090756" y="2923702"/>
                  <a:ext cx="406035" cy="346941"/>
                </a:xfrm>
                <a:custGeom>
                  <a:avLst/>
                  <a:gdLst>
                    <a:gd name="connsiteX0" fmla="*/ 560224 w 607107"/>
                    <a:gd name="connsiteY0" fmla="*/ 279860 h 518750"/>
                    <a:gd name="connsiteX1" fmla="*/ 582459 w 607107"/>
                    <a:gd name="connsiteY1" fmla="*/ 280220 h 518750"/>
                    <a:gd name="connsiteX2" fmla="*/ 606440 w 607107"/>
                    <a:gd name="connsiteY2" fmla="*/ 300513 h 518750"/>
                    <a:gd name="connsiteX3" fmla="*/ 596135 w 607107"/>
                    <a:gd name="connsiteY3" fmla="*/ 329751 h 518750"/>
                    <a:gd name="connsiteX4" fmla="*/ 571865 w 607107"/>
                    <a:gd name="connsiteY4" fmla="*/ 348793 h 518750"/>
                    <a:gd name="connsiteX5" fmla="*/ 371834 w 607107"/>
                    <a:gd name="connsiteY5" fmla="*/ 500269 h 518750"/>
                    <a:gd name="connsiteX6" fmla="*/ 134050 w 607107"/>
                    <a:gd name="connsiteY6" fmla="*/ 494210 h 518750"/>
                    <a:gd name="connsiteX7" fmla="*/ 67213 w 607107"/>
                    <a:gd name="connsiteY7" fmla="*/ 511040 h 518750"/>
                    <a:gd name="connsiteX8" fmla="*/ 61145 w 607107"/>
                    <a:gd name="connsiteY8" fmla="*/ 511040 h 518750"/>
                    <a:gd name="connsiteX9" fmla="*/ 59701 w 607107"/>
                    <a:gd name="connsiteY9" fmla="*/ 510560 h 518750"/>
                    <a:gd name="connsiteX10" fmla="*/ 55656 w 607107"/>
                    <a:gd name="connsiteY10" fmla="*/ 507674 h 518750"/>
                    <a:gd name="connsiteX11" fmla="*/ 7502 w 607107"/>
                    <a:gd name="connsiteY11" fmla="*/ 432081 h 518750"/>
                    <a:gd name="connsiteX12" fmla="*/ 1435 w 607107"/>
                    <a:gd name="connsiteY12" fmla="*/ 423521 h 518750"/>
                    <a:gd name="connsiteX13" fmla="*/ 183 w 607107"/>
                    <a:gd name="connsiteY13" fmla="*/ 417077 h 518750"/>
                    <a:gd name="connsiteX14" fmla="*/ 4131 w 607107"/>
                    <a:gd name="connsiteY14" fmla="*/ 411788 h 518750"/>
                    <a:gd name="connsiteX15" fmla="*/ 95527 w 607107"/>
                    <a:gd name="connsiteY15" fmla="*/ 376588 h 518750"/>
                    <a:gd name="connsiteX16" fmla="*/ 266570 w 607107"/>
                    <a:gd name="connsiteY16" fmla="*/ 330231 h 518750"/>
                    <a:gd name="connsiteX17" fmla="*/ 327147 w 607107"/>
                    <a:gd name="connsiteY17" fmla="*/ 372741 h 518750"/>
                    <a:gd name="connsiteX18" fmla="*/ 233536 w 607107"/>
                    <a:gd name="connsiteY18" fmla="*/ 417943 h 518750"/>
                    <a:gd name="connsiteX19" fmla="*/ 360084 w 607107"/>
                    <a:gd name="connsiteY19" fmla="*/ 366393 h 518750"/>
                    <a:gd name="connsiteX20" fmla="*/ 365285 w 607107"/>
                    <a:gd name="connsiteY20" fmla="*/ 359372 h 518750"/>
                    <a:gd name="connsiteX21" fmla="*/ 524482 w 607107"/>
                    <a:gd name="connsiteY21" fmla="*/ 291473 h 518750"/>
                    <a:gd name="connsiteX22" fmla="*/ 560224 w 607107"/>
                    <a:gd name="connsiteY22" fmla="*/ 279860 h 518750"/>
                    <a:gd name="connsiteX23" fmla="*/ 231201 w 607107"/>
                    <a:gd name="connsiteY23" fmla="*/ 114447 h 518750"/>
                    <a:gd name="connsiteX24" fmla="*/ 227733 w 607107"/>
                    <a:gd name="connsiteY24" fmla="*/ 115409 h 518750"/>
                    <a:gd name="connsiteX25" fmla="*/ 204232 w 607107"/>
                    <a:gd name="connsiteY25" fmla="*/ 127912 h 518750"/>
                    <a:gd name="connsiteX26" fmla="*/ 200572 w 607107"/>
                    <a:gd name="connsiteY26" fmla="*/ 136280 h 518750"/>
                    <a:gd name="connsiteX27" fmla="*/ 203269 w 607107"/>
                    <a:gd name="connsiteY27" fmla="*/ 146860 h 518750"/>
                    <a:gd name="connsiteX28" fmla="*/ 207410 w 607107"/>
                    <a:gd name="connsiteY28" fmla="*/ 151862 h 518750"/>
                    <a:gd name="connsiteX29" fmla="*/ 213960 w 607107"/>
                    <a:gd name="connsiteY29" fmla="*/ 151573 h 518750"/>
                    <a:gd name="connsiteX30" fmla="*/ 222340 w 607107"/>
                    <a:gd name="connsiteY30" fmla="*/ 147053 h 518750"/>
                    <a:gd name="connsiteX31" fmla="*/ 222340 w 607107"/>
                    <a:gd name="connsiteY31" fmla="*/ 230058 h 518750"/>
                    <a:gd name="connsiteX32" fmla="*/ 229756 w 607107"/>
                    <a:gd name="connsiteY32" fmla="*/ 237464 h 518750"/>
                    <a:gd name="connsiteX33" fmla="*/ 243433 w 607107"/>
                    <a:gd name="connsiteY33" fmla="*/ 237464 h 518750"/>
                    <a:gd name="connsiteX34" fmla="*/ 250850 w 607107"/>
                    <a:gd name="connsiteY34" fmla="*/ 230058 h 518750"/>
                    <a:gd name="connsiteX35" fmla="*/ 250850 w 607107"/>
                    <a:gd name="connsiteY35" fmla="*/ 121853 h 518750"/>
                    <a:gd name="connsiteX36" fmla="*/ 243433 w 607107"/>
                    <a:gd name="connsiteY36" fmla="*/ 114447 h 518750"/>
                    <a:gd name="connsiteX37" fmla="*/ 230719 w 607107"/>
                    <a:gd name="connsiteY37" fmla="*/ 76070 h 518750"/>
                    <a:gd name="connsiteX38" fmla="*/ 330794 w 607107"/>
                    <a:gd name="connsiteY38" fmla="*/ 176004 h 518750"/>
                    <a:gd name="connsiteX39" fmla="*/ 230719 w 607107"/>
                    <a:gd name="connsiteY39" fmla="*/ 275841 h 518750"/>
                    <a:gd name="connsiteX40" fmla="*/ 130741 w 607107"/>
                    <a:gd name="connsiteY40" fmla="*/ 176004 h 518750"/>
                    <a:gd name="connsiteX41" fmla="*/ 230719 w 607107"/>
                    <a:gd name="connsiteY41" fmla="*/ 76070 h 518750"/>
                    <a:gd name="connsiteX42" fmla="*/ 371906 w 607107"/>
                    <a:gd name="connsiteY42" fmla="*/ 39432 h 518750"/>
                    <a:gd name="connsiteX43" fmla="*/ 368246 w 607107"/>
                    <a:gd name="connsiteY43" fmla="*/ 40297 h 518750"/>
                    <a:gd name="connsiteX44" fmla="*/ 344168 w 607107"/>
                    <a:gd name="connsiteY44" fmla="*/ 53185 h 518750"/>
                    <a:gd name="connsiteX45" fmla="*/ 340412 w 607107"/>
                    <a:gd name="connsiteY45" fmla="*/ 61744 h 518750"/>
                    <a:gd name="connsiteX46" fmla="*/ 343109 w 607107"/>
                    <a:gd name="connsiteY46" fmla="*/ 72612 h 518750"/>
                    <a:gd name="connsiteX47" fmla="*/ 347443 w 607107"/>
                    <a:gd name="connsiteY47" fmla="*/ 77709 h 518750"/>
                    <a:gd name="connsiteX48" fmla="*/ 354089 w 607107"/>
                    <a:gd name="connsiteY48" fmla="*/ 77421 h 518750"/>
                    <a:gd name="connsiteX49" fmla="*/ 362757 w 607107"/>
                    <a:gd name="connsiteY49" fmla="*/ 72804 h 518750"/>
                    <a:gd name="connsiteX50" fmla="*/ 362757 w 607107"/>
                    <a:gd name="connsiteY50" fmla="*/ 157919 h 518750"/>
                    <a:gd name="connsiteX51" fmla="*/ 370365 w 607107"/>
                    <a:gd name="connsiteY51" fmla="*/ 165517 h 518750"/>
                    <a:gd name="connsiteX52" fmla="*/ 384331 w 607107"/>
                    <a:gd name="connsiteY52" fmla="*/ 165517 h 518750"/>
                    <a:gd name="connsiteX53" fmla="*/ 391939 w 607107"/>
                    <a:gd name="connsiteY53" fmla="*/ 157919 h 518750"/>
                    <a:gd name="connsiteX54" fmla="*/ 391939 w 607107"/>
                    <a:gd name="connsiteY54" fmla="*/ 47029 h 518750"/>
                    <a:gd name="connsiteX55" fmla="*/ 384331 w 607107"/>
                    <a:gd name="connsiteY55" fmla="*/ 39432 h 518750"/>
                    <a:gd name="connsiteX56" fmla="*/ 371328 w 607107"/>
                    <a:gd name="connsiteY56" fmla="*/ 0 h 518750"/>
                    <a:gd name="connsiteX57" fmla="*/ 473901 w 607107"/>
                    <a:gd name="connsiteY57" fmla="*/ 102426 h 518750"/>
                    <a:gd name="connsiteX58" fmla="*/ 371328 w 607107"/>
                    <a:gd name="connsiteY58" fmla="*/ 204852 h 518750"/>
                    <a:gd name="connsiteX59" fmla="*/ 342531 w 607107"/>
                    <a:gd name="connsiteY59" fmla="*/ 200717 h 518750"/>
                    <a:gd name="connsiteX60" fmla="*/ 348117 w 607107"/>
                    <a:gd name="connsiteY60" fmla="*/ 167440 h 518750"/>
                    <a:gd name="connsiteX61" fmla="*/ 274342 w 607107"/>
                    <a:gd name="connsiteY61" fmla="*/ 69150 h 518750"/>
                    <a:gd name="connsiteX62" fmla="*/ 371328 w 607107"/>
                    <a:gd name="connsiteY62" fmla="*/ 0 h 518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07107" h="518750">
                      <a:moveTo>
                        <a:pt x="560224" y="279860"/>
                      </a:moveTo>
                      <a:cubicBezTo>
                        <a:pt x="569819" y="278441"/>
                        <a:pt x="577162" y="279018"/>
                        <a:pt x="582459" y="280220"/>
                      </a:cubicBezTo>
                      <a:cubicBezTo>
                        <a:pt x="595268" y="283010"/>
                        <a:pt x="604032" y="289742"/>
                        <a:pt x="606440" y="300513"/>
                      </a:cubicBezTo>
                      <a:cubicBezTo>
                        <a:pt x="608751" y="310804"/>
                        <a:pt x="604995" y="322826"/>
                        <a:pt x="596135" y="329751"/>
                      </a:cubicBezTo>
                      <a:cubicBezTo>
                        <a:pt x="587949" y="336098"/>
                        <a:pt x="579762" y="342542"/>
                        <a:pt x="571865" y="348793"/>
                      </a:cubicBezTo>
                      <a:lnTo>
                        <a:pt x="371834" y="500269"/>
                      </a:lnTo>
                      <a:cubicBezTo>
                        <a:pt x="306826" y="545471"/>
                        <a:pt x="137614" y="493440"/>
                        <a:pt x="134050" y="494210"/>
                      </a:cubicBezTo>
                      <a:lnTo>
                        <a:pt x="67213" y="511040"/>
                      </a:lnTo>
                      <a:cubicBezTo>
                        <a:pt x="65479" y="511521"/>
                        <a:pt x="63264" y="511425"/>
                        <a:pt x="61145" y="511040"/>
                      </a:cubicBezTo>
                      <a:cubicBezTo>
                        <a:pt x="60567" y="510848"/>
                        <a:pt x="60086" y="510752"/>
                        <a:pt x="59701" y="510560"/>
                      </a:cubicBezTo>
                      <a:cubicBezTo>
                        <a:pt x="58063" y="510079"/>
                        <a:pt x="56715" y="509021"/>
                        <a:pt x="55656" y="507674"/>
                      </a:cubicBezTo>
                      <a:cubicBezTo>
                        <a:pt x="40150" y="486131"/>
                        <a:pt x="22430" y="453335"/>
                        <a:pt x="7502" y="432081"/>
                      </a:cubicBezTo>
                      <a:lnTo>
                        <a:pt x="1435" y="423521"/>
                      </a:lnTo>
                      <a:cubicBezTo>
                        <a:pt x="183" y="421694"/>
                        <a:pt x="-299" y="419289"/>
                        <a:pt x="183" y="417077"/>
                      </a:cubicBezTo>
                      <a:cubicBezTo>
                        <a:pt x="664" y="414865"/>
                        <a:pt x="1723" y="412750"/>
                        <a:pt x="4131" y="411788"/>
                      </a:cubicBezTo>
                      <a:lnTo>
                        <a:pt x="95527" y="376588"/>
                      </a:lnTo>
                      <a:cubicBezTo>
                        <a:pt x="155816" y="356487"/>
                        <a:pt x="154179" y="328885"/>
                        <a:pt x="266570" y="330231"/>
                      </a:cubicBezTo>
                      <a:cubicBezTo>
                        <a:pt x="296618" y="330520"/>
                        <a:pt x="351706" y="324172"/>
                        <a:pt x="327147" y="372741"/>
                      </a:cubicBezTo>
                      <a:cubicBezTo>
                        <a:pt x="316650" y="393515"/>
                        <a:pt x="281979" y="420059"/>
                        <a:pt x="233536" y="417943"/>
                      </a:cubicBezTo>
                      <a:cubicBezTo>
                        <a:pt x="233344" y="419193"/>
                        <a:pt x="327244" y="456605"/>
                        <a:pt x="360084" y="366393"/>
                      </a:cubicBezTo>
                      <a:cubicBezTo>
                        <a:pt x="360084" y="366393"/>
                        <a:pt x="361433" y="361007"/>
                        <a:pt x="365285" y="359372"/>
                      </a:cubicBezTo>
                      <a:cubicBezTo>
                        <a:pt x="389940" y="348793"/>
                        <a:pt x="522459" y="292338"/>
                        <a:pt x="524482" y="291473"/>
                      </a:cubicBezTo>
                      <a:cubicBezTo>
                        <a:pt x="538784" y="284693"/>
                        <a:pt x="550629" y="281278"/>
                        <a:pt x="560224" y="279860"/>
                      </a:cubicBezTo>
                      <a:close/>
                      <a:moveTo>
                        <a:pt x="231201" y="114447"/>
                      </a:moveTo>
                      <a:cubicBezTo>
                        <a:pt x="230045" y="114447"/>
                        <a:pt x="228793" y="114832"/>
                        <a:pt x="227733" y="115409"/>
                      </a:cubicBezTo>
                      <a:lnTo>
                        <a:pt x="204232" y="127912"/>
                      </a:lnTo>
                      <a:cubicBezTo>
                        <a:pt x="201246" y="129548"/>
                        <a:pt x="199705" y="133010"/>
                        <a:pt x="200572" y="136280"/>
                      </a:cubicBezTo>
                      <a:lnTo>
                        <a:pt x="203269" y="146860"/>
                      </a:lnTo>
                      <a:cubicBezTo>
                        <a:pt x="203847" y="149073"/>
                        <a:pt x="205388" y="150900"/>
                        <a:pt x="207410" y="151862"/>
                      </a:cubicBezTo>
                      <a:cubicBezTo>
                        <a:pt x="209529" y="152727"/>
                        <a:pt x="211937" y="152631"/>
                        <a:pt x="213960" y="151573"/>
                      </a:cubicBezTo>
                      <a:lnTo>
                        <a:pt x="222340" y="147053"/>
                      </a:lnTo>
                      <a:lnTo>
                        <a:pt x="222340" y="230058"/>
                      </a:lnTo>
                      <a:cubicBezTo>
                        <a:pt x="222340" y="234098"/>
                        <a:pt x="225711" y="237464"/>
                        <a:pt x="229756" y="237464"/>
                      </a:cubicBezTo>
                      <a:lnTo>
                        <a:pt x="243433" y="237464"/>
                      </a:lnTo>
                      <a:cubicBezTo>
                        <a:pt x="247479" y="237464"/>
                        <a:pt x="250850" y="234098"/>
                        <a:pt x="250850" y="230058"/>
                      </a:cubicBezTo>
                      <a:lnTo>
                        <a:pt x="250850" y="121853"/>
                      </a:lnTo>
                      <a:cubicBezTo>
                        <a:pt x="250850" y="117813"/>
                        <a:pt x="247479" y="114447"/>
                        <a:pt x="243433" y="114447"/>
                      </a:cubicBezTo>
                      <a:close/>
                      <a:moveTo>
                        <a:pt x="230719" y="76070"/>
                      </a:moveTo>
                      <a:cubicBezTo>
                        <a:pt x="286006" y="76070"/>
                        <a:pt x="330794" y="120795"/>
                        <a:pt x="330794" y="176004"/>
                      </a:cubicBezTo>
                      <a:cubicBezTo>
                        <a:pt x="330794" y="231116"/>
                        <a:pt x="286006" y="275841"/>
                        <a:pt x="230719" y="275841"/>
                      </a:cubicBezTo>
                      <a:cubicBezTo>
                        <a:pt x="175529" y="275841"/>
                        <a:pt x="130741" y="231116"/>
                        <a:pt x="130741" y="176004"/>
                      </a:cubicBezTo>
                      <a:cubicBezTo>
                        <a:pt x="130741" y="120795"/>
                        <a:pt x="175529" y="76070"/>
                        <a:pt x="230719" y="76070"/>
                      </a:cubicBezTo>
                      <a:close/>
                      <a:moveTo>
                        <a:pt x="371906" y="39432"/>
                      </a:moveTo>
                      <a:cubicBezTo>
                        <a:pt x="370654" y="39432"/>
                        <a:pt x="369402" y="39720"/>
                        <a:pt x="368246" y="40297"/>
                      </a:cubicBezTo>
                      <a:lnTo>
                        <a:pt x="344168" y="53185"/>
                      </a:lnTo>
                      <a:cubicBezTo>
                        <a:pt x="341086" y="54819"/>
                        <a:pt x="339545" y="58378"/>
                        <a:pt x="340412" y="61744"/>
                      </a:cubicBezTo>
                      <a:lnTo>
                        <a:pt x="343109" y="72612"/>
                      </a:lnTo>
                      <a:cubicBezTo>
                        <a:pt x="343687" y="74920"/>
                        <a:pt x="345324" y="76747"/>
                        <a:pt x="347443" y="77709"/>
                      </a:cubicBezTo>
                      <a:cubicBezTo>
                        <a:pt x="349562" y="78671"/>
                        <a:pt x="352066" y="78575"/>
                        <a:pt x="354089" y="77421"/>
                      </a:cubicBezTo>
                      <a:lnTo>
                        <a:pt x="362757" y="72804"/>
                      </a:lnTo>
                      <a:lnTo>
                        <a:pt x="362757" y="157919"/>
                      </a:lnTo>
                      <a:cubicBezTo>
                        <a:pt x="362757" y="162054"/>
                        <a:pt x="366224" y="165517"/>
                        <a:pt x="370365" y="165517"/>
                      </a:cubicBezTo>
                      <a:lnTo>
                        <a:pt x="384331" y="165517"/>
                      </a:lnTo>
                      <a:cubicBezTo>
                        <a:pt x="388568" y="165517"/>
                        <a:pt x="391939" y="162054"/>
                        <a:pt x="391939" y="157919"/>
                      </a:cubicBezTo>
                      <a:lnTo>
                        <a:pt x="391939" y="47029"/>
                      </a:lnTo>
                      <a:cubicBezTo>
                        <a:pt x="391939" y="42798"/>
                        <a:pt x="388568" y="39432"/>
                        <a:pt x="384331" y="39432"/>
                      </a:cubicBezTo>
                      <a:close/>
                      <a:moveTo>
                        <a:pt x="371328" y="0"/>
                      </a:moveTo>
                      <a:cubicBezTo>
                        <a:pt x="428056" y="0"/>
                        <a:pt x="473901" y="45875"/>
                        <a:pt x="473901" y="102426"/>
                      </a:cubicBezTo>
                      <a:cubicBezTo>
                        <a:pt x="473901" y="158977"/>
                        <a:pt x="428056" y="204852"/>
                        <a:pt x="371328" y="204852"/>
                      </a:cubicBezTo>
                      <a:cubicBezTo>
                        <a:pt x="361312" y="204852"/>
                        <a:pt x="351681" y="203409"/>
                        <a:pt x="342531" y="200717"/>
                      </a:cubicBezTo>
                      <a:cubicBezTo>
                        <a:pt x="346095" y="190234"/>
                        <a:pt x="348117" y="179077"/>
                        <a:pt x="348117" y="167440"/>
                      </a:cubicBezTo>
                      <a:cubicBezTo>
                        <a:pt x="348117" y="120892"/>
                        <a:pt x="317008" y="81556"/>
                        <a:pt x="274342" y="69150"/>
                      </a:cubicBezTo>
                      <a:cubicBezTo>
                        <a:pt x="288211" y="28949"/>
                        <a:pt x="326447" y="0"/>
                        <a:pt x="371328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28575">
                  <a:noFill/>
                </a:ln>
                <a:effectLst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anchor="ctr" anchorCtr="0"/>
                <a:p>
                  <a:pPr algn="ctr"/>
                </a:p>
              </p:txBody>
            </p:sp>
          </p:grpSp>
        </p:grpSp>
        <p:sp>
          <p:nvSpPr>
            <p:cNvPr id="1048944" name="Title" descr="17507bca-ed27-4428-9e3d-e4db2531c1ed"/>
            <p:cNvSpPr txBox="1"/>
            <p:nvPr/>
          </p:nvSpPr>
          <p:spPr>
            <a:xfrm>
              <a:off x="673099" y="1130300"/>
              <a:ext cx="10845800" cy="581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b" anchorCtr="1">
              <a:normAutofit/>
            </a:bodyPr>
            <a:p>
              <a:pPr algn="ctr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i="0" u="none" strike="noStrike">
                  <a:solidFill>
                    <a:srgbClr val="141517"/>
                  </a:solidFill>
                  <a:ea typeface="微软雅黑" panose="020B0503020204020204" pitchFamily="34" charset="-122"/>
                </a:rPr>
                <a:t>树立科学观念</a:t>
              </a:r>
              <a:endParaRPr lang="en-US" sz="2400" b="1" i="0" u="none" strike="noStrik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200" name="图片 9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1" name="标题 22" descr="edf3c25e-cff6-4e66-bf77-b45b7d6a776b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60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谢谢观看</a:t>
            </a:r>
            <a:endParaRPr lang="en-US" sz="60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962" name="文本占位符 23" descr="008b8bc9-a970-4a9a-aed5-40563db3f278"/>
          <p:cNvSpPr>
            <a:spLocks noGrp="1"/>
          </p:cNvSpPr>
          <p:nvPr>
            <p:ph type="body" sz="quarter" idx="13" hasCustomPrompt="1"/>
          </p:nvPr>
        </p:nvSpPr>
        <p:spPr/>
        <p:txBody>
          <a:bodyPr anchorCtr="0"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东院</a:t>
            </a: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急诊科</a:t>
            </a:r>
            <a:endParaRPr lang="zh-CN" altLang="en-US" sz="14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zh-CN" altLang="en-US" sz="14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甘婉君</a:t>
            </a:r>
            <a:endParaRPr lang="zh-CN" altLang="en-US" sz="14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963" name="文本占位符 24" descr="1373455a-efd7-4313-b36d-1cbcda002a0f"/>
          <p:cNvSpPr>
            <a:spLocks noGrp="1"/>
          </p:cNvSpPr>
          <p:nvPr>
            <p:ph type="body" sz="quarter" idx="14" hasCustomPrompt="1"/>
          </p:nvPr>
        </p:nvSpPr>
        <p:spPr/>
        <p:txBody>
          <a:bodyPr anchorCtr="0"/>
          <a:p>
            <a:pPr algn="l">
              <a:lnSpc>
                <a:spcPct val="130000"/>
              </a:lnSpc>
              <a:spcBef>
                <a:spcPct val="0"/>
              </a:spcBef>
            </a:pPr>
            <a:r>
              <a:rPr 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2025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年</a:t>
            </a:r>
            <a:r>
              <a:rPr lang="en-US" altLang="zh-CN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11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月</a:t>
            </a:r>
            <a:r>
              <a:rPr lang="en-US" altLang="zh-CN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20</a:t>
            </a:r>
            <a:r>
              <a:rPr lang="zh-CN" altLang="en-US" sz="1400" b="0" i="0" u="none">
                <a:solidFill>
                  <a:srgbClr val="141517"/>
                </a:solidFill>
                <a:latin typeface="微软雅黑" panose="020B0503020204020204" pitchFamily="34" charset="-122"/>
              </a:rPr>
              <a:t>日</a:t>
            </a:r>
            <a:endParaRPr lang="zh-CN" altLang="en-US" sz="1400" b="0" i="0" u="none">
              <a:solidFill>
                <a:srgbClr val="141517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097202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8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目录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72" name="4caed9d6-c0d5-402d-a13c-963d60d56e8c.source.6.zh-Hans.pptx" descr="3c0fbf4c-551c-467d-b318-580a8db238c4"/>
          <p:cNvGrpSpPr/>
          <p:nvPr/>
        </p:nvGrpSpPr>
        <p:grpSpPr>
          <a:xfrm>
            <a:off x="0" y="1130300"/>
            <a:ext cx="12192000" cy="4317276"/>
            <a:chOff x="0" y="1130300"/>
            <a:chExt cx="12192000" cy="4317276"/>
          </a:xfrm>
        </p:grpSpPr>
        <p:sp>
          <p:nvSpPr>
            <p:cNvPr id="1048683" name="矩形 2" descr="64015635-7d89-4f5f-b26a-71ebb6dd24fd"/>
            <p:cNvSpPr>
              <a:spLocks noChangeAspect="1"/>
            </p:cNvSpPr>
            <p:nvPr/>
          </p:nvSpPr>
          <p:spPr>
            <a:xfrm>
              <a:off x="0" y="3406786"/>
              <a:ext cx="12192000" cy="1076060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p>
              <a:pPr algn="l"/>
            </a:p>
          </p:txBody>
        </p:sp>
        <p:cxnSp>
          <p:nvCxnSpPr>
            <p:cNvPr id="3145736" name="直接箭头连接符 82" descr="5fd19ff9-7d92-4558-aede-d2de8fa2a740"/>
            <p:cNvCxnSpPr/>
            <p:nvPr/>
          </p:nvCxnSpPr>
          <p:spPr>
            <a:xfrm>
              <a:off x="660400" y="3944816"/>
              <a:ext cx="10858500" cy="0"/>
            </a:xfrm>
            <a:prstGeom prst="straightConnector1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组合 3" descr="b7b4a7cd-9ce9-4f30-88b1-205d1db60a87"/>
            <p:cNvGrpSpPr/>
            <p:nvPr/>
          </p:nvGrpSpPr>
          <p:grpSpPr>
            <a:xfrm>
              <a:off x="666750" y="3650127"/>
              <a:ext cx="2108228" cy="1785484"/>
              <a:chOff x="666750" y="3650127"/>
              <a:chExt cx="2108228" cy="1785484"/>
            </a:xfrm>
          </p:grpSpPr>
          <p:sp>
            <p:nvSpPr>
              <p:cNvPr id="1048684" name="Number1" descr="5258aaef-626b-4cae-b2eb-2fa2468cabf3"/>
              <p:cNvSpPr/>
              <p:nvPr/>
            </p:nvSpPr>
            <p:spPr>
              <a:xfrm>
                <a:off x="1411803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01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74" name="组合 55" descr="ff84165b-eb97-47de-b0ae-56fb60386ba9"/>
              <p:cNvGrpSpPr/>
              <p:nvPr/>
            </p:nvGrpSpPr>
            <p:grpSpPr>
              <a:xfrm>
                <a:off x="666750" y="4236631"/>
                <a:ext cx="2108228" cy="1198980"/>
                <a:chOff x="1906502" y="4601292"/>
                <a:chExt cx="2108228" cy="1198980"/>
              </a:xfrm>
            </p:grpSpPr>
            <p:sp>
              <p:nvSpPr>
                <p:cNvPr id="1048685" name="Bullet1" descr="828f1d9d-c6a7-4e62-a925-ab88789805eb"/>
                <p:cNvSpPr txBox="1"/>
                <p:nvPr/>
              </p:nvSpPr>
              <p:spPr>
                <a:xfrm>
                  <a:off x="1906502" y="5090848"/>
                  <a:ext cx="2108228" cy="709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一氧化碳中毒概述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37" name="直接连接符 80" descr="8eb73fe2-0dfc-456f-a6b7-4cd60604ad09"/>
                <p:cNvCxnSpPr/>
                <p:nvPr/>
              </p:nvCxnSpPr>
              <p:spPr>
                <a:xfrm>
                  <a:off x="2954266" y="4601292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5" name="组合 4" descr="8d6e3071-a8c6-4944-8441-0ef9f0b56fd2"/>
            <p:cNvGrpSpPr/>
            <p:nvPr/>
          </p:nvGrpSpPr>
          <p:grpSpPr>
            <a:xfrm>
              <a:off x="2327623" y="2441361"/>
              <a:ext cx="2108228" cy="1795270"/>
              <a:chOff x="2327623" y="2441361"/>
              <a:chExt cx="2108228" cy="1795270"/>
            </a:xfrm>
          </p:grpSpPr>
          <p:sp>
            <p:nvSpPr>
              <p:cNvPr id="1048686" name="Number2" descr="5252303d-ebe7-46de-9867-e80854accd3c"/>
              <p:cNvSpPr/>
              <p:nvPr/>
            </p:nvSpPr>
            <p:spPr>
              <a:xfrm>
                <a:off x="3088485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/>
              <a:p>
                <a:pPr algn="ctr"/>
                <a:r>
                  <a:rPr lang="en-US" sz="2000" b="1" i="0" u="none">
                    <a:solidFill>
                      <a:srgbClr val="FFFFFF"/>
                    </a:solidFill>
                    <a:latin typeface="Arial" panose="020B0604020202020204"/>
                  </a:rPr>
                  <a:t>02</a:t>
                </a:r>
                <a:endParaRPr lang="en-US" sz="20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76" name="组合 64" descr="ce968289-9594-49d6-bbd5-fa746dbd1eac"/>
              <p:cNvGrpSpPr/>
              <p:nvPr/>
            </p:nvGrpSpPr>
            <p:grpSpPr>
              <a:xfrm>
                <a:off x="2327623" y="2441361"/>
                <a:ext cx="2108228" cy="1205891"/>
                <a:chOff x="1900152" y="5316110"/>
                <a:chExt cx="2108228" cy="1205891"/>
              </a:xfrm>
            </p:grpSpPr>
            <p:sp>
              <p:nvSpPr>
                <p:cNvPr id="1048687" name="Bullet2" descr="d31189ab-967e-43a2-ac07-d1d8984a2a66"/>
                <p:cNvSpPr txBox="1"/>
                <p:nvPr/>
              </p:nvSpPr>
              <p:spPr>
                <a:xfrm>
                  <a:off x="1900152" y="5316110"/>
                  <a:ext cx="2108228" cy="709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一氧化碳来源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38" name="直接连接符 71" descr="533763b4-7286-4ee1-9132-868d64fa395c"/>
                <p:cNvCxnSpPr/>
                <p:nvPr/>
              </p:nvCxnSpPr>
              <p:spPr>
                <a:xfrm flipV="1">
                  <a:off x="2954266" y="6134100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48688" name="Title" descr="393a71e6-f234-4068-aa93-d626d59117c0"/>
            <p:cNvSpPr>
              <a:spLocks noChangeAspect="1"/>
            </p:cNvSpPr>
            <p:nvPr/>
          </p:nvSpPr>
          <p:spPr>
            <a:xfrm>
              <a:off x="666750" y="1130300"/>
              <a:ext cx="10858500" cy="10029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>
              <a:normAutofit/>
            </a:bodyPr>
            <a:p>
              <a:pPr algn="ctr"/>
              <a:endParaRPr lang="en-US" sz="4800" b="1" i="0" u="none">
                <a:solidFill>
                  <a:srgbClr val="141517"/>
                </a:solidFill>
                <a:latin typeface="Arial" panose="020B0604020202020204"/>
              </a:endParaRPr>
            </a:p>
          </p:txBody>
        </p:sp>
        <p:grpSp>
          <p:nvGrpSpPr>
            <p:cNvPr id="77" name="组合 5" descr="3d7d760a-0294-45c3-a383-2b2d508a22f3"/>
            <p:cNvGrpSpPr/>
            <p:nvPr/>
          </p:nvGrpSpPr>
          <p:grpSpPr>
            <a:xfrm>
              <a:off x="4436082" y="3650127"/>
              <a:ext cx="1419225" cy="1765064"/>
              <a:chOff x="4436082" y="3650127"/>
              <a:chExt cx="1419225" cy="1765064"/>
            </a:xfrm>
          </p:grpSpPr>
          <p:sp>
            <p:nvSpPr>
              <p:cNvPr id="1048689" name="Number3" descr="0d21d066-47c2-454b-b1ea-30bd1750ac1d"/>
              <p:cNvSpPr/>
              <p:nvPr/>
            </p:nvSpPr>
            <p:spPr>
              <a:xfrm>
                <a:off x="4765167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03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78" name="组合 90" descr="d6d73d91-a778-4efd-8b62-79e1ba2744e4"/>
              <p:cNvGrpSpPr/>
              <p:nvPr/>
            </p:nvGrpSpPr>
            <p:grpSpPr>
              <a:xfrm>
                <a:off x="4436082" y="4236631"/>
                <a:ext cx="1419225" cy="1178560"/>
                <a:chOff x="2354812" y="4601292"/>
                <a:chExt cx="1419225" cy="1178560"/>
              </a:xfrm>
            </p:grpSpPr>
            <p:sp>
              <p:nvSpPr>
                <p:cNvPr id="1048690" name="Bullet3" descr="6888a6cd-ab45-4c05-86e7-9a89a6d60817"/>
                <p:cNvSpPr txBox="1"/>
                <p:nvPr/>
              </p:nvSpPr>
              <p:spPr>
                <a:xfrm>
                  <a:off x="2354812" y="5070557"/>
                  <a:ext cx="1419225" cy="7092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中毒症状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39" name="直接连接符 93" descr="c4d1ac2a-d33a-439f-be98-d0a9fb88508b"/>
                <p:cNvCxnSpPr/>
                <p:nvPr/>
              </p:nvCxnSpPr>
              <p:spPr>
                <a:xfrm>
                  <a:off x="2954266" y="4601292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9" name="组合 6" descr="7b6030fe-dbb8-4174-a6cc-fac8c26aede8"/>
            <p:cNvGrpSpPr/>
            <p:nvPr/>
          </p:nvGrpSpPr>
          <p:grpSpPr>
            <a:xfrm>
              <a:off x="6184542" y="2441361"/>
              <a:ext cx="1101090" cy="1795270"/>
              <a:chOff x="6184542" y="2441361"/>
              <a:chExt cx="1101090" cy="1795270"/>
            </a:xfrm>
          </p:grpSpPr>
          <p:sp>
            <p:nvSpPr>
              <p:cNvPr id="1048691" name="Number4" descr="db58e591-5573-43e3-a843-d12ddf4441db"/>
              <p:cNvSpPr/>
              <p:nvPr/>
            </p:nvSpPr>
            <p:spPr>
              <a:xfrm>
                <a:off x="6441849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/>
              <a:p>
                <a:pPr algn="ctr"/>
                <a:r>
                  <a:rPr lang="en-US" sz="2000" b="1" i="0" u="none">
                    <a:solidFill>
                      <a:srgbClr val="FFFFFF"/>
                    </a:solidFill>
                    <a:latin typeface="Arial" panose="020B0604020202020204"/>
                  </a:rPr>
                  <a:t>04</a:t>
                </a:r>
                <a:endParaRPr lang="en-US" sz="20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80" name="组合 94" descr="00b489df-334f-4645-aa39-1b0d5feaec40"/>
              <p:cNvGrpSpPr/>
              <p:nvPr/>
            </p:nvGrpSpPr>
            <p:grpSpPr>
              <a:xfrm>
                <a:off x="6184542" y="2441361"/>
                <a:ext cx="1101090" cy="1205891"/>
                <a:chOff x="2403707" y="5316110"/>
                <a:chExt cx="1101090" cy="1205891"/>
              </a:xfrm>
            </p:grpSpPr>
            <p:sp>
              <p:nvSpPr>
                <p:cNvPr id="1048692" name="Bullet4" descr="8c38d45e-c971-4f68-bee4-2e3790b89743"/>
                <p:cNvSpPr txBox="1"/>
                <p:nvPr/>
              </p:nvSpPr>
              <p:spPr>
                <a:xfrm>
                  <a:off x="2403707" y="5316110"/>
                  <a:ext cx="1101090" cy="7092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中毒预防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40" name="直接连接符 97" descr="7eb4af13-1d6e-4833-97c3-ca6ea10c1836"/>
                <p:cNvCxnSpPr/>
                <p:nvPr/>
              </p:nvCxnSpPr>
              <p:spPr>
                <a:xfrm flipV="1">
                  <a:off x="2954266" y="6134100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" name="组合 7" descr="6bc809fb-05ad-498f-82e5-1fc4a89c6b17"/>
            <p:cNvGrpSpPr/>
            <p:nvPr/>
          </p:nvGrpSpPr>
          <p:grpSpPr>
            <a:xfrm>
              <a:off x="7861224" y="3650127"/>
              <a:ext cx="1264920" cy="1797449"/>
              <a:chOff x="7861224" y="3650127"/>
              <a:chExt cx="1264920" cy="1797449"/>
            </a:xfrm>
          </p:grpSpPr>
          <p:sp>
            <p:nvSpPr>
              <p:cNvPr id="1048693" name="Number5" descr="7acfe438-9c3a-4843-a223-e19018d50aa0"/>
              <p:cNvSpPr/>
              <p:nvPr/>
            </p:nvSpPr>
            <p:spPr>
              <a:xfrm>
                <a:off x="8118531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75000">
                    <a:schemeClr val="accent1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1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latin typeface="Arial" panose="020B0604020202020204"/>
                  </a:rPr>
                  <a:t>05</a:t>
                </a:r>
                <a:endParaRPr lang="en-US" sz="18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82" name="组合 98" descr="2a2e505d-ff8d-4721-9f70-85a70518a5c1"/>
              <p:cNvGrpSpPr/>
              <p:nvPr/>
            </p:nvGrpSpPr>
            <p:grpSpPr>
              <a:xfrm>
                <a:off x="7861224" y="4236631"/>
                <a:ext cx="1264920" cy="1210945"/>
                <a:chOff x="2403707" y="4601292"/>
                <a:chExt cx="1264920" cy="1210945"/>
              </a:xfrm>
            </p:grpSpPr>
            <p:sp>
              <p:nvSpPr>
                <p:cNvPr id="1048694" name="Bullet5" descr="8c7953b6-fb7a-4ea9-9af6-3702dce452ca"/>
                <p:cNvSpPr txBox="1"/>
                <p:nvPr/>
              </p:nvSpPr>
              <p:spPr>
                <a:xfrm>
                  <a:off x="2403707" y="5102942"/>
                  <a:ext cx="1264920" cy="7092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中毒急救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41" name="直接连接符 101" descr="a80f89a8-3f57-463b-9085-72182965b3cd"/>
                <p:cNvCxnSpPr/>
                <p:nvPr/>
              </p:nvCxnSpPr>
              <p:spPr>
                <a:xfrm>
                  <a:off x="2954266" y="4601292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3" name="组合 9" descr="cd8bb8a9-11ea-4dff-bbba-6afd03eeaa89"/>
            <p:cNvGrpSpPr/>
            <p:nvPr/>
          </p:nvGrpSpPr>
          <p:grpSpPr>
            <a:xfrm>
              <a:off x="9472501" y="2441361"/>
              <a:ext cx="1150620" cy="1795270"/>
              <a:chOff x="9472501" y="2441361"/>
              <a:chExt cx="1150620" cy="1795270"/>
            </a:xfrm>
          </p:grpSpPr>
          <p:sp>
            <p:nvSpPr>
              <p:cNvPr id="1048695" name="Number6" descr="c93b93d3-6ff1-4344-a19f-50d20e97d7cf"/>
              <p:cNvSpPr/>
              <p:nvPr/>
            </p:nvSpPr>
            <p:spPr>
              <a:xfrm>
                <a:off x="9795213" y="3650127"/>
                <a:ext cx="586504" cy="58650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75000">
                    <a:schemeClr val="accent2"/>
                  </a:gs>
                </a:gsLst>
                <a:lin ang="2700000" scaled="1"/>
              </a:gradFill>
              <a:ln w="12700">
                <a:solidFill>
                  <a:schemeClr val="bg1"/>
                </a:solidFill>
              </a:ln>
              <a:effectLst>
                <a:outerShdw blurRad="127000" dist="63500" dir="2700000" algn="tl" rotWithShape="0">
                  <a:schemeClr val="accent2">
                    <a:alpha val="1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 anchorCtr="0"/>
              <a:p>
                <a:pPr algn="ctr"/>
                <a:r>
                  <a:rPr lang="en-US" sz="2000" b="1" i="0" u="none">
                    <a:solidFill>
                      <a:srgbClr val="FFFFFF"/>
                    </a:solidFill>
                    <a:latin typeface="Arial" panose="020B0604020202020204"/>
                  </a:rPr>
                  <a:t>06</a:t>
                </a:r>
                <a:endParaRPr lang="en-US" sz="2000" b="1" i="0" u="none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grpSp>
            <p:nvGrpSpPr>
              <p:cNvPr id="84" name="组合 106" descr="f39782c7-ac70-4c36-964e-597f48bf0cc7"/>
              <p:cNvGrpSpPr/>
              <p:nvPr/>
            </p:nvGrpSpPr>
            <p:grpSpPr>
              <a:xfrm>
                <a:off x="9472501" y="2441361"/>
                <a:ext cx="1150620" cy="1205891"/>
                <a:chOff x="2338302" y="5316110"/>
                <a:chExt cx="1150620" cy="1205891"/>
              </a:xfrm>
            </p:grpSpPr>
            <p:sp>
              <p:nvSpPr>
                <p:cNvPr id="1048696" name="Bullet6" descr="4c27300d-5088-4def-ba30-606f9730613a"/>
                <p:cNvSpPr txBox="1"/>
                <p:nvPr/>
              </p:nvSpPr>
              <p:spPr>
                <a:xfrm>
                  <a:off x="2338302" y="5316110"/>
                  <a:ext cx="1150620" cy="70929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b" anchorCtr="0">
                  <a:normAutofit/>
                </a:bodyPr>
                <a:p>
                  <a:pPr algn="l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800" b="1" i="0" u="none" strike="noStrike">
                      <a:solidFill>
                        <a:srgbClr val="141517"/>
                      </a:solidFill>
                      <a:ea typeface="微软雅黑" panose="020B0503020204020204" pitchFamily="34" charset="-122"/>
                    </a:rPr>
                    <a:t>中毒误区</a:t>
                  </a:r>
                  <a:endParaRPr lang="en-US" sz="1800" b="1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3145742" name="直接连接符 109" descr="c4489d52-d6de-418b-a834-c4ac4069d7a1"/>
                <p:cNvCxnSpPr/>
                <p:nvPr/>
              </p:nvCxnSpPr>
              <p:spPr>
                <a:xfrm flipV="1">
                  <a:off x="2954266" y="6134100"/>
                  <a:ext cx="0" cy="387901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097172" name="图片 10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9250" y="163830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一氧化碳中毒概述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60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认识一氧化碳中毒，提高警惕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69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21272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一氧化碳中毒定义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3" name="1945c957-0e80-4070-895b-b92aad85bed2.source.3.zh-Hans.pptx" descr="5c477fec-537f-4bb8-97df-e76ef51d3646"/>
          <p:cNvGrpSpPr/>
          <p:nvPr/>
        </p:nvGrpSpPr>
        <p:grpSpPr>
          <a:xfrm>
            <a:off x="660400" y="1130299"/>
            <a:ext cx="11531600" cy="4216085"/>
            <a:chOff x="660400" y="1130299"/>
            <a:chExt cx="11531600" cy="4216085"/>
          </a:xfrm>
        </p:grpSpPr>
        <p:cxnSp>
          <p:nvCxnSpPr>
            <p:cNvPr id="3145731" name="îṣḻiḍè" descr="5cc01bc4-2505-4d80-a480-b8ffc7bc2994"/>
            <p:cNvCxnSpPr/>
            <p:nvPr/>
          </p:nvCxnSpPr>
          <p:spPr>
            <a:xfrm>
              <a:off x="3873500" y="3646437"/>
              <a:ext cx="8318500" cy="0"/>
            </a:xfrm>
            <a:prstGeom prst="line">
              <a:avLst/>
            </a:prstGeom>
            <a:ln w="3175" cap="rnd">
              <a:solidFill>
                <a:schemeClr val="tx2">
                  <a:alpha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íš1íďé" descr="1f634285-990a-4cbf-93fc-2e0635c800be"/>
            <p:cNvCxnSpPr/>
            <p:nvPr/>
          </p:nvCxnSpPr>
          <p:spPr>
            <a:xfrm>
              <a:off x="797034" y="2135137"/>
              <a:ext cx="1577866" cy="0"/>
            </a:xfrm>
            <a:prstGeom prst="line">
              <a:avLst/>
            </a:prstGeom>
            <a:noFill/>
            <a:ln w="53975" cap="rnd">
              <a:solidFill>
                <a:schemeClr val="accent2"/>
              </a:solidFill>
              <a:prstDash val="solid"/>
              <a:round/>
            </a:ln>
            <a:effectLst>
              <a:outerShdw blurRad="254000" dist="127000" algn="ctr" rotWithShape="0">
                <a:schemeClr val="accent2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4" name="组合 9" descr="6d84b58d-2b29-46d0-b5f3-92616a25bd99"/>
            <p:cNvGrpSpPr/>
            <p:nvPr/>
          </p:nvGrpSpPr>
          <p:grpSpPr>
            <a:xfrm>
              <a:off x="3660338" y="2924181"/>
              <a:ext cx="2207396" cy="2422203"/>
              <a:chOff x="5759162" y="2924181"/>
              <a:chExt cx="2207396" cy="2422203"/>
            </a:xfrm>
          </p:grpSpPr>
          <p:sp>
            <p:nvSpPr>
              <p:cNvPr id="1048637" name="shape1" descr="03682513-dbd9-413e-8b3a-d5757e4692a9"/>
              <p:cNvSpPr/>
              <p:nvPr/>
            </p:nvSpPr>
            <p:spPr>
              <a:xfrm>
                <a:off x="5868022" y="3530323"/>
                <a:ext cx="232228" cy="232228"/>
              </a:xfrm>
              <a:prstGeom prst="ellipse">
                <a:avLst/>
              </a:prstGeom>
              <a:solidFill>
                <a:schemeClr val="accent3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3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</a:p>
            </p:txBody>
          </p:sp>
          <p:sp>
            <p:nvSpPr>
              <p:cNvPr id="1048638" name="Bullet1" descr="0c87126f-ba29-489a-a865-7fee4c9d0288"/>
              <p:cNvSpPr txBox="1"/>
              <p:nvPr/>
            </p:nvSpPr>
            <p:spPr>
              <a:xfrm>
                <a:off x="5759162" y="2924181"/>
                <a:ext cx="2207396" cy="500608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定义阐述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39" name="Text1" descr="44df338d-1952-414a-8437-2f9ada6711b3"/>
              <p:cNvSpPr txBox="1"/>
              <p:nvPr/>
            </p:nvSpPr>
            <p:spPr>
              <a:xfrm>
                <a:off x="5759162" y="4033268"/>
                <a:ext cx="2207396" cy="1313116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一氧化碳中毒是指人体吸入过量一氧化碳后，与血红蛋白结合，导致组织缺氧的一种中毒现象。它就像无形的枷锁，束缚着身体的正常运作。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5" name="组合 10" descr="26bf7fb0-d7f0-4c51-b4af-ec4a56f49828"/>
            <p:cNvGrpSpPr/>
            <p:nvPr/>
          </p:nvGrpSpPr>
          <p:grpSpPr>
            <a:xfrm>
              <a:off x="6492270" y="2924181"/>
              <a:ext cx="2207396" cy="2422203"/>
              <a:chOff x="7541869" y="2924181"/>
              <a:chExt cx="2207396" cy="2422203"/>
            </a:xfrm>
          </p:grpSpPr>
          <p:sp>
            <p:nvSpPr>
              <p:cNvPr id="1048640" name="shape2" descr="5e79ff19-7b33-4f53-940c-4180e83cad4d"/>
              <p:cNvSpPr/>
              <p:nvPr/>
            </p:nvSpPr>
            <p:spPr>
              <a:xfrm>
                <a:off x="7650359" y="3530323"/>
                <a:ext cx="232228" cy="232228"/>
              </a:xfrm>
              <a:prstGeom prst="ellipse">
                <a:avLst/>
              </a:prstGeom>
              <a:solidFill>
                <a:schemeClr val="accent4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4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</a:p>
            </p:txBody>
          </p:sp>
          <p:sp>
            <p:nvSpPr>
              <p:cNvPr id="1048641" name="Bullet2" descr="d648fd40-5408-433d-991f-cd74df4fa864"/>
              <p:cNvSpPr txBox="1"/>
              <p:nvPr/>
            </p:nvSpPr>
            <p:spPr>
              <a:xfrm>
                <a:off x="7541869" y="2924181"/>
                <a:ext cx="2207396" cy="500608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中毒原理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42" name="Text2" descr="cbbc037b-530f-4098-a9c6-63d142dea8ce"/>
              <p:cNvSpPr txBox="1"/>
              <p:nvPr/>
            </p:nvSpPr>
            <p:spPr>
              <a:xfrm>
                <a:off x="7541869" y="4033268"/>
                <a:ext cx="2207396" cy="1313116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一氧化碳与血红蛋白的亲和力比氧气强得多，结合后会形成碳氧血红蛋白，阻碍氧气运输，使身体各器官无法得到充足的氧气供应。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6" name="组合 11" descr="42096049-69d6-45f9-8290-56f5b58e4e4b"/>
            <p:cNvGrpSpPr/>
            <p:nvPr/>
          </p:nvGrpSpPr>
          <p:grpSpPr>
            <a:xfrm>
              <a:off x="9324202" y="2924181"/>
              <a:ext cx="2207397" cy="2422203"/>
              <a:chOff x="9324202" y="2924181"/>
              <a:chExt cx="2207397" cy="2422203"/>
            </a:xfrm>
          </p:grpSpPr>
          <p:sp>
            <p:nvSpPr>
              <p:cNvPr id="1048643" name="shape3" descr="3904069f-8113-4933-b1f0-797915513a5e"/>
              <p:cNvSpPr/>
              <p:nvPr/>
            </p:nvSpPr>
            <p:spPr>
              <a:xfrm>
                <a:off x="9432697" y="3530323"/>
                <a:ext cx="232228" cy="232228"/>
              </a:xfrm>
              <a:prstGeom prst="ellipse">
                <a:avLst/>
              </a:prstGeom>
              <a:solidFill>
                <a:schemeClr val="accent5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5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p>
                <a:pPr algn="ctr"/>
              </a:p>
            </p:txBody>
          </p:sp>
          <p:sp>
            <p:nvSpPr>
              <p:cNvPr id="1048644" name="Bullet3" descr="cdb36fa2-d800-44af-8a25-2acbc2d2e948"/>
              <p:cNvSpPr txBox="1"/>
              <p:nvPr/>
            </p:nvSpPr>
            <p:spPr>
              <a:xfrm>
                <a:off x="9324202" y="2924181"/>
                <a:ext cx="2207397" cy="500608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中毒危害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45" name="Text3" descr="9c181f09-cb39-47e1-a18a-303f0ba48f85"/>
              <p:cNvSpPr txBox="1"/>
              <p:nvPr/>
            </p:nvSpPr>
            <p:spPr>
              <a:xfrm>
                <a:off x="9324202" y="4033268"/>
                <a:ext cx="2207397" cy="1313116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normAutofit/>
              </a:bodyPr>
              <a:p>
                <a:pPr algn="l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中毒程度不同，危害各异。轻度可致头晕、恶心，重度可引发昏迷、死亡，对大脑等重要器官的损害尤为严重，影响深远。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8646" name="Title" descr="76f0adc7-2723-4cb0-bf41-c4ac6f0a461f"/>
            <p:cNvSpPr/>
            <p:nvPr/>
          </p:nvSpPr>
          <p:spPr>
            <a:xfrm>
              <a:off x="660400" y="1130299"/>
              <a:ext cx="4457700" cy="2017477"/>
            </a:xfrm>
            <a:prstGeom prst="rect">
              <a:avLst/>
            </a:prstGeom>
          </p:spPr>
          <p:txBody>
            <a:bodyPr wrap="square" lIns="91440" tIns="45720" rIns="91440" bIns="45720" anchor="t" anchorCtr="0">
              <a:normAutofit/>
            </a:bodyPr>
            <a:p>
              <a:pPr algn="l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了解何为中毒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2097163" name="图片 2" descr="5344f58c84035109b49b15b8be171f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" y="2557145"/>
            <a:ext cx="3173730" cy="2789555"/>
          </a:xfrm>
          <a:prstGeom prst="rect">
            <a:avLst/>
          </a:prstGeom>
        </p:spPr>
      </p:pic>
      <p:pic>
        <p:nvPicPr>
          <p:cNvPr id="2097164" name="图片 5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一氧化碳中毒现状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3" name="35591b0c-0660-406f-bed0-6a2bdea702b1.source.3.zh-Hans.pptx" descr="002dfc92-db3f-41b8-9ef9-664bc494d0db"/>
          <p:cNvGrpSpPr/>
          <p:nvPr/>
        </p:nvGrpSpPr>
        <p:grpSpPr>
          <a:xfrm>
            <a:off x="704911" y="1130300"/>
            <a:ext cx="10782178" cy="5003799"/>
            <a:chOff x="704911" y="1130300"/>
            <a:chExt cx="10782178" cy="5003799"/>
          </a:xfrm>
        </p:grpSpPr>
        <p:sp>
          <p:nvSpPr>
            <p:cNvPr id="1048606" name="îṧlidè" descr="e5dfc242-1e85-4579-9500-0e8b5bf3770a"/>
            <p:cNvSpPr/>
            <p:nvPr/>
          </p:nvSpPr>
          <p:spPr>
            <a:xfrm>
              <a:off x="1238724" y="2160196"/>
              <a:ext cx="2086046" cy="2086044"/>
            </a:xfrm>
            <a:prstGeom prst="arc">
              <a:avLst>
                <a:gd name="adj1" fmla="val 16200000"/>
                <a:gd name="adj2" fmla="val 10386724"/>
              </a:avLst>
            </a:prstGeom>
            <a:noFill/>
            <a:ln w="152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07" name="îşḷíḑe" descr="b7de29ad-08cd-47bd-914a-fefa55ea2702"/>
            <p:cNvSpPr/>
            <p:nvPr/>
          </p:nvSpPr>
          <p:spPr>
            <a:xfrm>
              <a:off x="1417386" y="2338858"/>
              <a:ext cx="1728720" cy="1728720"/>
            </a:xfrm>
            <a:prstGeom prst="arc">
              <a:avLst>
                <a:gd name="adj1" fmla="val 16200000"/>
                <a:gd name="adj2" fmla="val 9177120"/>
              </a:avLst>
            </a:prstGeom>
            <a:noFill/>
            <a:ln w="152400" cap="rnd">
              <a:solidFill>
                <a:schemeClr val="tx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08" name="ïšļiḓe" descr="4b79879f-9825-44c3-bed0-6ee1fca3ed90"/>
            <p:cNvSpPr/>
            <p:nvPr/>
          </p:nvSpPr>
          <p:spPr>
            <a:xfrm>
              <a:off x="1590322" y="2511794"/>
              <a:ext cx="1382847" cy="1382847"/>
            </a:xfrm>
            <a:prstGeom prst="arc">
              <a:avLst>
                <a:gd name="adj1" fmla="val 16200000"/>
                <a:gd name="adj2" fmla="val 7522488"/>
              </a:avLst>
            </a:prstGeom>
            <a:noFill/>
            <a:ln w="1524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09" name="îslíḓê" descr="d460ef90-d04b-4a0c-9919-0ebac985508c"/>
            <p:cNvSpPr/>
            <p:nvPr/>
          </p:nvSpPr>
          <p:spPr>
            <a:xfrm>
              <a:off x="5229548" y="2160196"/>
              <a:ext cx="2086046" cy="2086044"/>
            </a:xfrm>
            <a:prstGeom prst="arc">
              <a:avLst>
                <a:gd name="adj1" fmla="val 16200000"/>
                <a:gd name="adj2" fmla="val 11206624"/>
              </a:avLst>
            </a:prstGeom>
            <a:noFill/>
            <a:ln w="152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0" name="ïṧlíḓé" descr="c2282ccd-bb50-4401-8b37-e4f27a1b8a69"/>
            <p:cNvSpPr/>
            <p:nvPr/>
          </p:nvSpPr>
          <p:spPr>
            <a:xfrm>
              <a:off x="5408210" y="2338858"/>
              <a:ext cx="1728720" cy="1728720"/>
            </a:xfrm>
            <a:prstGeom prst="arc">
              <a:avLst>
                <a:gd name="adj1" fmla="val 16200000"/>
                <a:gd name="adj2" fmla="val 9177120"/>
              </a:avLst>
            </a:prstGeom>
            <a:noFill/>
            <a:ln w="152400" cap="rnd">
              <a:solidFill>
                <a:schemeClr val="tx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1" name="íśliḍè" descr="597f43cb-4b82-4995-a531-9e517367f66d"/>
            <p:cNvSpPr/>
            <p:nvPr/>
          </p:nvSpPr>
          <p:spPr>
            <a:xfrm>
              <a:off x="5581147" y="2511794"/>
              <a:ext cx="1382847" cy="1382847"/>
            </a:xfrm>
            <a:prstGeom prst="arc">
              <a:avLst>
                <a:gd name="adj1" fmla="val 16200000"/>
                <a:gd name="adj2" fmla="val 6871063"/>
              </a:avLst>
            </a:prstGeom>
            <a:noFill/>
            <a:ln w="152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2" name="iṥḷide" descr="25e986a7-ee63-4e5b-ae75-c1caf76eba7c"/>
            <p:cNvSpPr/>
            <p:nvPr/>
          </p:nvSpPr>
          <p:spPr>
            <a:xfrm>
              <a:off x="9018738" y="2189943"/>
              <a:ext cx="2086046" cy="2086044"/>
            </a:xfrm>
            <a:prstGeom prst="arc">
              <a:avLst>
                <a:gd name="adj1" fmla="val 16200000"/>
                <a:gd name="adj2" fmla="val 10386724"/>
              </a:avLst>
            </a:prstGeom>
            <a:noFill/>
            <a:ln w="152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3" name="îṡ1ïḍé" descr="5833abd9-0c1a-4bd1-a81d-3f9e8ca74c5f"/>
            <p:cNvSpPr/>
            <p:nvPr/>
          </p:nvSpPr>
          <p:spPr>
            <a:xfrm>
              <a:off x="9197401" y="2368605"/>
              <a:ext cx="1728720" cy="1728720"/>
            </a:xfrm>
            <a:prstGeom prst="arc">
              <a:avLst>
                <a:gd name="adj1" fmla="val 16200000"/>
                <a:gd name="adj2" fmla="val 9177120"/>
              </a:avLst>
            </a:prstGeom>
            <a:noFill/>
            <a:ln w="152400" cap="rnd">
              <a:solidFill>
                <a:schemeClr val="tx2">
                  <a:alpha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4" name="îşlîḓè" descr="b523a5be-0e6f-4d8c-87da-b8ada95b6763"/>
            <p:cNvSpPr/>
            <p:nvPr/>
          </p:nvSpPr>
          <p:spPr>
            <a:xfrm>
              <a:off x="9370337" y="2541541"/>
              <a:ext cx="1382847" cy="1382847"/>
            </a:xfrm>
            <a:prstGeom prst="arc">
              <a:avLst>
                <a:gd name="adj1" fmla="val 16200000"/>
                <a:gd name="adj2" fmla="val 7522488"/>
              </a:avLst>
            </a:prstGeom>
            <a:noFill/>
            <a:ln w="152400" cap="rnd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 anchorCtr="0">
              <a:normAutofit/>
            </a:bodyPr>
            <a:p>
              <a:pPr algn="ctr"/>
            </a:p>
          </p:txBody>
        </p:sp>
        <p:sp>
          <p:nvSpPr>
            <p:cNvPr id="1048615" name="Title" descr="3ee2921c-58a4-4114-9ace-d2932a930af9"/>
            <p:cNvSpPr txBox="1"/>
            <p:nvPr/>
          </p:nvSpPr>
          <p:spPr>
            <a:xfrm>
              <a:off x="704911" y="1130300"/>
              <a:ext cx="10782178" cy="851234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了解中毒现状，重视防范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44" name="组合 15" descr="34c60b12-bdd3-49b2-848f-43083a42c3e4"/>
            <p:cNvGrpSpPr/>
            <p:nvPr/>
          </p:nvGrpSpPr>
          <p:grpSpPr>
            <a:xfrm>
              <a:off x="902916" y="4360273"/>
              <a:ext cx="2697048" cy="1773826"/>
              <a:chOff x="902916" y="4360273"/>
              <a:chExt cx="2697048" cy="1773826"/>
            </a:xfrm>
          </p:grpSpPr>
          <p:sp>
            <p:nvSpPr>
              <p:cNvPr id="1048616" name="Text1" descr="66be5b11-03e4-47f4-b29b-3ff18f6ef032"/>
              <p:cNvSpPr txBox="1"/>
              <p:nvPr/>
            </p:nvSpPr>
            <p:spPr bwMode="auto">
              <a:xfrm>
                <a:off x="902916" y="4854254"/>
                <a:ext cx="2697048" cy="12798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t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全球每年因一氧化碳中毒死亡的人数众多，不同国家和地区因气候、生活习惯等因素，中毒发生率有所不同。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17" name="Bullet1" descr="9d9c0275-84ea-485d-aa22-a191f0abd2b6"/>
              <p:cNvSpPr txBox="1"/>
              <p:nvPr/>
            </p:nvSpPr>
            <p:spPr>
              <a:xfrm>
                <a:off x="1004339" y="4360273"/>
                <a:ext cx="2456474" cy="427281"/>
              </a:xfrm>
              <a:prstGeom prst="roundRect">
                <a:avLst/>
              </a:prstGeom>
              <a:solidFill>
                <a:schemeClr val="accent1"/>
              </a:solidFill>
            </p:spPr>
            <p:txBody>
              <a:bodyPr wrap="square" lIns="91440" tIns="45720" rIns="91440" bIns="4572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全球现状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16" descr="0a679914-27e4-4adc-98b7-c423b6e4b26f"/>
            <p:cNvGrpSpPr/>
            <p:nvPr/>
          </p:nvGrpSpPr>
          <p:grpSpPr>
            <a:xfrm>
              <a:off x="4864210" y="4360273"/>
              <a:ext cx="2697048" cy="1773826"/>
              <a:chOff x="4864210" y="4360273"/>
              <a:chExt cx="2697048" cy="1773826"/>
            </a:xfrm>
          </p:grpSpPr>
          <p:sp>
            <p:nvSpPr>
              <p:cNvPr id="1048618" name="Text2" descr="844eb989-107e-4bdd-9eae-9344e10ccbb1"/>
              <p:cNvSpPr txBox="1"/>
              <p:nvPr/>
            </p:nvSpPr>
            <p:spPr bwMode="auto">
              <a:xfrm>
                <a:off x="4864210" y="4854254"/>
                <a:ext cx="2697048" cy="12798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t" anchorCtr="1">
                <a:normAutofit lnSpcReduction="20000"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在国内，一氧化碳中毒也时有发生，尤其在一些冬季取暖设备使用不当的地</a:t>
                </a:r>
                <a:r>
                  <a:rPr lang="en-US" alt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方</a:t>
                </a: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，中毒事件较为集中。</a:t>
                </a:r>
                <a:r>
                  <a:rPr lang="zh-CN" alt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据统计，每年发生一氧化碳中毒</a:t>
                </a:r>
                <a:r>
                  <a:rPr lang="en-US" altLang="zh-CN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2000</a:t>
                </a:r>
                <a:r>
                  <a:rPr lang="zh-CN" alt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到</a:t>
                </a:r>
                <a:r>
                  <a:rPr lang="en-US" altLang="zh-CN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3000</a:t>
                </a:r>
                <a:r>
                  <a:rPr lang="zh-CN" alt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例，这里绝大多数是非职业性的，在生活中引起的。</a:t>
                </a:r>
                <a:endParaRPr lang="zh-CN" alt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19" name="Bullet2" descr="9d690225-59ff-4e2a-b7a7-25c7a0b4ff0d"/>
              <p:cNvSpPr txBox="1"/>
              <p:nvPr/>
            </p:nvSpPr>
            <p:spPr>
              <a:xfrm>
                <a:off x="4965633" y="4360273"/>
                <a:ext cx="2456474" cy="427281"/>
              </a:xfrm>
              <a:prstGeom prst="roundRect">
                <a:avLst/>
              </a:prstGeom>
              <a:solidFill>
                <a:schemeClr val="tx2">
                  <a:alpha val="75000"/>
                </a:schemeClr>
              </a:solidFill>
            </p:spPr>
            <p:txBody>
              <a:bodyPr wrap="square" lIns="91440" tIns="45720" rIns="91440" bIns="4572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国内现状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17" descr="a671b40b-0e59-4cc7-a09f-faeaf5f567db"/>
            <p:cNvGrpSpPr/>
            <p:nvPr/>
          </p:nvGrpSpPr>
          <p:grpSpPr>
            <a:xfrm>
              <a:off x="8790041" y="4360273"/>
              <a:ext cx="2697048" cy="1773826"/>
              <a:chOff x="8790041" y="4360273"/>
              <a:chExt cx="2697048" cy="1773826"/>
            </a:xfrm>
          </p:grpSpPr>
          <p:sp>
            <p:nvSpPr>
              <p:cNvPr id="1048620" name="Text3" descr="c613f369-2c90-4549-9e7c-7fcb5ebf5dbe"/>
              <p:cNvSpPr txBox="1"/>
              <p:nvPr/>
            </p:nvSpPr>
            <p:spPr bwMode="auto">
              <a:xfrm>
                <a:off x="8790041" y="4854254"/>
                <a:ext cx="2697048" cy="127984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91440" tIns="45720" rIns="91440" bIns="45720" anchor="t" anchorCtr="1">
                <a:normAutofit/>
                <a:scene3d>
                  <a:camera prst="orthographicFront"/>
                  <a:lightRig rig="threePt" dir="t"/>
                </a:scene3d>
                <a:sp3d>
                  <a:bevelT w="0" h="0"/>
                </a:sp3d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老年人、儿童、孕妇以及患有心肺疾病的人是一氧化碳中毒的高危人群，他们对一氧化碳的耐受性更差。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21" name="Bullet3" descr="dbbbbe7e-7233-4caf-b148-5c001a09725d"/>
              <p:cNvSpPr txBox="1"/>
              <p:nvPr/>
            </p:nvSpPr>
            <p:spPr>
              <a:xfrm>
                <a:off x="8891464" y="4360273"/>
                <a:ext cx="2456474" cy="427281"/>
              </a:xfrm>
              <a:prstGeom prst="roundRect">
                <a:avLst/>
              </a:prstGeom>
              <a:solidFill>
                <a:schemeClr val="tx2">
                  <a:alpha val="75000"/>
                </a:schemeClr>
              </a:solidFill>
            </p:spPr>
            <p:txBody>
              <a:bodyPr wrap="square" lIns="91440" tIns="45720" rIns="91440" bIns="45720" anchor="b" anchorCtr="1">
                <a:normAutofit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高危人群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048622" name="文本框 3"/>
          <p:cNvSpPr txBox="1"/>
          <p:nvPr/>
        </p:nvSpPr>
        <p:spPr>
          <a:xfrm>
            <a:off x="1428115" y="6360160"/>
            <a:ext cx="75907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中国疾病预防控制中心职业卫生与中毒控制所所长孙新在发布会</a:t>
            </a:r>
            <a:endParaRPr lang="zh-CN" altLang="en-US" sz="1200"/>
          </a:p>
        </p:txBody>
      </p:sp>
      <p:pic>
        <p:nvPicPr>
          <p:cNvPr id="2097159" name="图片 13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标题 4" descr="5e2131e2-4f6a-44f3-82d4-90c0b955726f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48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一氧化碳来源</a:t>
            </a:r>
            <a:endParaRPr lang="en-US" sz="48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sp>
        <p:nvSpPr>
          <p:cNvPr id="1048604" name="文本占位符 24" descr="4b132ad2-3e66-4358-89b2-e3ad6898f32b"/>
          <p:cNvSpPr>
            <a:spLocks noGrp="1"/>
          </p:cNvSpPr>
          <p:nvPr>
            <p:ph type="body" sz="quarter" idx="1" hasCustomPrompt="1"/>
          </p:nvPr>
        </p:nvSpPr>
        <p:spPr/>
        <p:txBody>
          <a:bodyPr anchorCtr="0"/>
          <a:p>
            <a:pPr algn="l">
              <a:lnSpc>
                <a:spcPct val="120000"/>
              </a:lnSpc>
              <a:spcBef>
                <a:spcPts val="1000"/>
              </a:spcBef>
            </a:pPr>
            <a:r>
              <a:rPr lang="en-US" sz="1800" b="0" i="0" u="none">
                <a:solidFill>
                  <a:srgbClr val="141517"/>
                </a:solidFill>
                <a:ea typeface="微软雅黑" panose="020B0503020204020204" pitchFamily="34" charset="-122"/>
              </a:rPr>
              <a:t>揪出生活中的隐形杀手</a:t>
            </a:r>
            <a:endParaRPr lang="en-US" sz="1800" b="0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pic>
        <p:nvPicPr>
          <p:cNvPr id="2097158" name="图片 2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3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生活来源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48" name="41a46ff0-9cb8-4e08-8f8d-0d282e1d9426.source.3.zh-Hans.pptx" descr="4407dcb7-f1f5-4408-b66c-cfa6b96f01da"/>
          <p:cNvGrpSpPr/>
          <p:nvPr/>
        </p:nvGrpSpPr>
        <p:grpSpPr>
          <a:xfrm>
            <a:off x="0" y="-28431"/>
            <a:ext cx="12050303" cy="6758997"/>
            <a:chOff x="0" y="-28431"/>
            <a:chExt cx="12050303" cy="6758997"/>
          </a:xfrm>
        </p:grpSpPr>
        <p:sp>
          <p:nvSpPr>
            <p:cNvPr id="1048624" name="圆角矩形 122" descr="da807878-159d-49fb-b468-e38034751780"/>
            <p:cNvSpPr/>
            <p:nvPr/>
          </p:nvSpPr>
          <p:spPr>
            <a:xfrm>
              <a:off x="2601961" y="1843608"/>
              <a:ext cx="6975379" cy="47394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ctr"/>
            </a:p>
          </p:txBody>
        </p:sp>
        <p:sp>
          <p:nvSpPr>
            <p:cNvPr id="1048625" name="圆角矩形 123" descr="3a0febcc-c713-4fad-ba99-5c6d0282a8ea"/>
            <p:cNvSpPr/>
            <p:nvPr/>
          </p:nvSpPr>
          <p:spPr>
            <a:xfrm>
              <a:off x="2601961" y="3386401"/>
              <a:ext cx="6975379" cy="4739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ctr"/>
            </a:p>
          </p:txBody>
        </p:sp>
        <p:sp>
          <p:nvSpPr>
            <p:cNvPr id="1048626" name="任意多边形 125" descr="e4ac78e8-4c84-4485-bc88-ed7f67c18aaa"/>
            <p:cNvSpPr/>
            <p:nvPr/>
          </p:nvSpPr>
          <p:spPr>
            <a:xfrm rot="16200000">
              <a:off x="0" y="-28431"/>
              <a:ext cx="2599815" cy="2599815"/>
            </a:xfrm>
            <a:custGeom>
              <a:avLst/>
              <a:gdLst>
                <a:gd name="connsiteX0" fmla="*/ 0 w 2599815"/>
                <a:gd name="connsiteY0" fmla="*/ 0 h 2599815"/>
                <a:gd name="connsiteX1" fmla="*/ 1299908 w 2599815"/>
                <a:gd name="connsiteY1" fmla="*/ 0 h 2599815"/>
                <a:gd name="connsiteX2" fmla="*/ 2466908 w 2599815"/>
                <a:gd name="connsiteY2" fmla="*/ 1293197 h 2599815"/>
                <a:gd name="connsiteX3" fmla="*/ 2599815 w 2599815"/>
                <a:gd name="connsiteY3" fmla="*/ 1299908 h 2599815"/>
                <a:gd name="connsiteX4" fmla="*/ 2599815 w 2599815"/>
                <a:gd name="connsiteY4" fmla="*/ 2599815 h 2599815"/>
                <a:gd name="connsiteX5" fmla="*/ 0 w 2599815"/>
                <a:gd name="connsiteY5" fmla="*/ 0 h 259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9815" h="2599815">
                  <a:moveTo>
                    <a:pt x="0" y="0"/>
                  </a:moveTo>
                  <a:lnTo>
                    <a:pt x="1299908" y="0"/>
                  </a:lnTo>
                  <a:cubicBezTo>
                    <a:pt x="1299908" y="673049"/>
                    <a:pt x="1811422" y="1226629"/>
                    <a:pt x="2466908" y="1293197"/>
                  </a:cubicBezTo>
                  <a:lnTo>
                    <a:pt x="2599815" y="1299908"/>
                  </a:lnTo>
                  <a:lnTo>
                    <a:pt x="2599815" y="2599815"/>
                  </a:lnTo>
                  <a:cubicBezTo>
                    <a:pt x="1163977" y="2599815"/>
                    <a:pt x="0" y="1435838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</a:p>
          </p:txBody>
        </p:sp>
        <p:sp>
          <p:nvSpPr>
            <p:cNvPr id="1048627" name="圆角矩形 124" descr="dddba1bb-d0ce-487b-b44f-2ec94fac8852"/>
            <p:cNvSpPr/>
            <p:nvPr/>
          </p:nvSpPr>
          <p:spPr>
            <a:xfrm>
              <a:off x="2601961" y="4881800"/>
              <a:ext cx="6975379" cy="47394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25000" lnSpcReduction="20000"/>
            </a:bodyPr>
            <a:p>
              <a:pPr algn="ctr"/>
            </a:p>
          </p:txBody>
        </p:sp>
        <p:sp>
          <p:nvSpPr>
            <p:cNvPr id="1048628" name="任意多边形: 形状 1" descr="cdc57b47-9ae5-422d-a475-efe69a1eea37"/>
            <p:cNvSpPr/>
            <p:nvPr/>
          </p:nvSpPr>
          <p:spPr>
            <a:xfrm rot="5400000">
              <a:off x="11105571" y="5785834"/>
              <a:ext cx="418086" cy="1471378"/>
            </a:xfrm>
            <a:custGeom>
              <a:avLst/>
              <a:gdLst>
                <a:gd name="connsiteX0" fmla="*/ 369646 w 418086"/>
                <a:gd name="connsiteY0" fmla="*/ 24220 h 1471378"/>
                <a:gd name="connsiteX1" fmla="*/ 393866 w 418086"/>
                <a:gd name="connsiteY1" fmla="*/ 0 h 1471378"/>
                <a:gd name="connsiteX2" fmla="*/ 418086 w 418086"/>
                <a:gd name="connsiteY2" fmla="*/ 24220 h 1471378"/>
                <a:gd name="connsiteX3" fmla="*/ 393866 w 418086"/>
                <a:gd name="connsiteY3" fmla="*/ 48440 h 1471378"/>
                <a:gd name="connsiteX4" fmla="*/ 369646 w 418086"/>
                <a:gd name="connsiteY4" fmla="*/ 24220 h 1471378"/>
                <a:gd name="connsiteX5" fmla="*/ 369646 w 418086"/>
                <a:gd name="connsiteY5" fmla="*/ 228506 h 1471378"/>
                <a:gd name="connsiteX6" fmla="*/ 393866 w 418086"/>
                <a:gd name="connsiteY6" fmla="*/ 204286 h 1471378"/>
                <a:gd name="connsiteX7" fmla="*/ 418086 w 418086"/>
                <a:gd name="connsiteY7" fmla="*/ 228506 h 1471378"/>
                <a:gd name="connsiteX8" fmla="*/ 393866 w 418086"/>
                <a:gd name="connsiteY8" fmla="*/ 252726 h 1471378"/>
                <a:gd name="connsiteX9" fmla="*/ 369646 w 418086"/>
                <a:gd name="connsiteY9" fmla="*/ 228506 h 1471378"/>
                <a:gd name="connsiteX10" fmla="*/ 369646 w 418086"/>
                <a:gd name="connsiteY10" fmla="*/ 432792 h 1471378"/>
                <a:gd name="connsiteX11" fmla="*/ 393866 w 418086"/>
                <a:gd name="connsiteY11" fmla="*/ 408572 h 1471378"/>
                <a:gd name="connsiteX12" fmla="*/ 418086 w 418086"/>
                <a:gd name="connsiteY12" fmla="*/ 432792 h 1471378"/>
                <a:gd name="connsiteX13" fmla="*/ 393866 w 418086"/>
                <a:gd name="connsiteY13" fmla="*/ 457012 h 1471378"/>
                <a:gd name="connsiteX14" fmla="*/ 369646 w 418086"/>
                <a:gd name="connsiteY14" fmla="*/ 432792 h 1471378"/>
                <a:gd name="connsiteX15" fmla="*/ 369646 w 418086"/>
                <a:gd name="connsiteY15" fmla="*/ 637078 h 1471378"/>
                <a:gd name="connsiteX16" fmla="*/ 393866 w 418086"/>
                <a:gd name="connsiteY16" fmla="*/ 612858 h 1471378"/>
                <a:gd name="connsiteX17" fmla="*/ 418086 w 418086"/>
                <a:gd name="connsiteY17" fmla="*/ 637078 h 1471378"/>
                <a:gd name="connsiteX18" fmla="*/ 393866 w 418086"/>
                <a:gd name="connsiteY18" fmla="*/ 661298 h 1471378"/>
                <a:gd name="connsiteX19" fmla="*/ 369646 w 418086"/>
                <a:gd name="connsiteY19" fmla="*/ 637078 h 1471378"/>
                <a:gd name="connsiteX20" fmla="*/ 369646 w 418086"/>
                <a:gd name="connsiteY20" fmla="*/ 839634 h 1471378"/>
                <a:gd name="connsiteX21" fmla="*/ 393866 w 418086"/>
                <a:gd name="connsiteY21" fmla="*/ 815414 h 1471378"/>
                <a:gd name="connsiteX22" fmla="*/ 418086 w 418086"/>
                <a:gd name="connsiteY22" fmla="*/ 839634 h 1471378"/>
                <a:gd name="connsiteX23" fmla="*/ 393866 w 418086"/>
                <a:gd name="connsiteY23" fmla="*/ 863854 h 1471378"/>
                <a:gd name="connsiteX24" fmla="*/ 369646 w 418086"/>
                <a:gd name="connsiteY24" fmla="*/ 839634 h 1471378"/>
                <a:gd name="connsiteX25" fmla="*/ 369646 w 418086"/>
                <a:gd name="connsiteY25" fmla="*/ 1042190 h 1471378"/>
                <a:gd name="connsiteX26" fmla="*/ 393866 w 418086"/>
                <a:gd name="connsiteY26" fmla="*/ 1017970 h 1471378"/>
                <a:gd name="connsiteX27" fmla="*/ 418086 w 418086"/>
                <a:gd name="connsiteY27" fmla="*/ 1042190 h 1471378"/>
                <a:gd name="connsiteX28" fmla="*/ 393866 w 418086"/>
                <a:gd name="connsiteY28" fmla="*/ 1066410 h 1471378"/>
                <a:gd name="connsiteX29" fmla="*/ 369646 w 418086"/>
                <a:gd name="connsiteY29" fmla="*/ 1042190 h 1471378"/>
                <a:gd name="connsiteX30" fmla="*/ 369646 w 418086"/>
                <a:gd name="connsiteY30" fmla="*/ 1244602 h 1471378"/>
                <a:gd name="connsiteX31" fmla="*/ 393866 w 418086"/>
                <a:gd name="connsiteY31" fmla="*/ 1220382 h 1471378"/>
                <a:gd name="connsiteX32" fmla="*/ 418086 w 418086"/>
                <a:gd name="connsiteY32" fmla="*/ 1244602 h 1471378"/>
                <a:gd name="connsiteX33" fmla="*/ 393866 w 418086"/>
                <a:gd name="connsiteY33" fmla="*/ 1268822 h 1471378"/>
                <a:gd name="connsiteX34" fmla="*/ 369646 w 418086"/>
                <a:gd name="connsiteY34" fmla="*/ 1244602 h 1471378"/>
                <a:gd name="connsiteX35" fmla="*/ 369646 w 418086"/>
                <a:gd name="connsiteY35" fmla="*/ 1447158 h 1471378"/>
                <a:gd name="connsiteX36" fmla="*/ 393866 w 418086"/>
                <a:gd name="connsiteY36" fmla="*/ 1422938 h 1471378"/>
                <a:gd name="connsiteX37" fmla="*/ 418086 w 418086"/>
                <a:gd name="connsiteY37" fmla="*/ 1447158 h 1471378"/>
                <a:gd name="connsiteX38" fmla="*/ 393866 w 418086"/>
                <a:gd name="connsiteY38" fmla="*/ 1471378 h 1471378"/>
                <a:gd name="connsiteX39" fmla="*/ 369646 w 418086"/>
                <a:gd name="connsiteY39" fmla="*/ 1447158 h 1471378"/>
                <a:gd name="connsiteX40" fmla="*/ 184823 w 418086"/>
                <a:gd name="connsiteY40" fmla="*/ 24220 h 1471378"/>
                <a:gd name="connsiteX41" fmla="*/ 209043 w 418086"/>
                <a:gd name="connsiteY41" fmla="*/ 0 h 1471378"/>
                <a:gd name="connsiteX42" fmla="*/ 233263 w 418086"/>
                <a:gd name="connsiteY42" fmla="*/ 24220 h 1471378"/>
                <a:gd name="connsiteX43" fmla="*/ 209043 w 418086"/>
                <a:gd name="connsiteY43" fmla="*/ 48440 h 1471378"/>
                <a:gd name="connsiteX44" fmla="*/ 184823 w 418086"/>
                <a:gd name="connsiteY44" fmla="*/ 24220 h 1471378"/>
                <a:gd name="connsiteX45" fmla="*/ 184823 w 418086"/>
                <a:gd name="connsiteY45" fmla="*/ 228506 h 1471378"/>
                <a:gd name="connsiteX46" fmla="*/ 209043 w 418086"/>
                <a:gd name="connsiteY46" fmla="*/ 204286 h 1471378"/>
                <a:gd name="connsiteX47" fmla="*/ 233263 w 418086"/>
                <a:gd name="connsiteY47" fmla="*/ 228506 h 1471378"/>
                <a:gd name="connsiteX48" fmla="*/ 209043 w 418086"/>
                <a:gd name="connsiteY48" fmla="*/ 252726 h 1471378"/>
                <a:gd name="connsiteX49" fmla="*/ 184823 w 418086"/>
                <a:gd name="connsiteY49" fmla="*/ 228506 h 1471378"/>
                <a:gd name="connsiteX50" fmla="*/ 184823 w 418086"/>
                <a:gd name="connsiteY50" fmla="*/ 432792 h 1471378"/>
                <a:gd name="connsiteX51" fmla="*/ 209043 w 418086"/>
                <a:gd name="connsiteY51" fmla="*/ 408572 h 1471378"/>
                <a:gd name="connsiteX52" fmla="*/ 233263 w 418086"/>
                <a:gd name="connsiteY52" fmla="*/ 432792 h 1471378"/>
                <a:gd name="connsiteX53" fmla="*/ 209043 w 418086"/>
                <a:gd name="connsiteY53" fmla="*/ 457012 h 1471378"/>
                <a:gd name="connsiteX54" fmla="*/ 184823 w 418086"/>
                <a:gd name="connsiteY54" fmla="*/ 432792 h 1471378"/>
                <a:gd name="connsiteX55" fmla="*/ 184823 w 418086"/>
                <a:gd name="connsiteY55" fmla="*/ 637078 h 1471378"/>
                <a:gd name="connsiteX56" fmla="*/ 209043 w 418086"/>
                <a:gd name="connsiteY56" fmla="*/ 612858 h 1471378"/>
                <a:gd name="connsiteX57" fmla="*/ 233263 w 418086"/>
                <a:gd name="connsiteY57" fmla="*/ 637078 h 1471378"/>
                <a:gd name="connsiteX58" fmla="*/ 209043 w 418086"/>
                <a:gd name="connsiteY58" fmla="*/ 661298 h 1471378"/>
                <a:gd name="connsiteX59" fmla="*/ 184823 w 418086"/>
                <a:gd name="connsiteY59" fmla="*/ 637078 h 1471378"/>
                <a:gd name="connsiteX60" fmla="*/ 184823 w 418086"/>
                <a:gd name="connsiteY60" fmla="*/ 839634 h 1471378"/>
                <a:gd name="connsiteX61" fmla="*/ 209043 w 418086"/>
                <a:gd name="connsiteY61" fmla="*/ 815414 h 1471378"/>
                <a:gd name="connsiteX62" fmla="*/ 233263 w 418086"/>
                <a:gd name="connsiteY62" fmla="*/ 839634 h 1471378"/>
                <a:gd name="connsiteX63" fmla="*/ 209043 w 418086"/>
                <a:gd name="connsiteY63" fmla="*/ 863854 h 1471378"/>
                <a:gd name="connsiteX64" fmla="*/ 184823 w 418086"/>
                <a:gd name="connsiteY64" fmla="*/ 839634 h 1471378"/>
                <a:gd name="connsiteX65" fmla="*/ 184823 w 418086"/>
                <a:gd name="connsiteY65" fmla="*/ 1042190 h 1471378"/>
                <a:gd name="connsiteX66" fmla="*/ 209043 w 418086"/>
                <a:gd name="connsiteY66" fmla="*/ 1017970 h 1471378"/>
                <a:gd name="connsiteX67" fmla="*/ 233263 w 418086"/>
                <a:gd name="connsiteY67" fmla="*/ 1042190 h 1471378"/>
                <a:gd name="connsiteX68" fmla="*/ 209043 w 418086"/>
                <a:gd name="connsiteY68" fmla="*/ 1066410 h 1471378"/>
                <a:gd name="connsiteX69" fmla="*/ 184823 w 418086"/>
                <a:gd name="connsiteY69" fmla="*/ 1042190 h 1471378"/>
                <a:gd name="connsiteX70" fmla="*/ 184823 w 418086"/>
                <a:gd name="connsiteY70" fmla="*/ 1244602 h 1471378"/>
                <a:gd name="connsiteX71" fmla="*/ 209043 w 418086"/>
                <a:gd name="connsiteY71" fmla="*/ 1220382 h 1471378"/>
                <a:gd name="connsiteX72" fmla="*/ 233263 w 418086"/>
                <a:gd name="connsiteY72" fmla="*/ 1244602 h 1471378"/>
                <a:gd name="connsiteX73" fmla="*/ 209043 w 418086"/>
                <a:gd name="connsiteY73" fmla="*/ 1268822 h 1471378"/>
                <a:gd name="connsiteX74" fmla="*/ 184823 w 418086"/>
                <a:gd name="connsiteY74" fmla="*/ 1244602 h 1471378"/>
                <a:gd name="connsiteX75" fmla="*/ 184823 w 418086"/>
                <a:gd name="connsiteY75" fmla="*/ 1447158 h 1471378"/>
                <a:gd name="connsiteX76" fmla="*/ 209043 w 418086"/>
                <a:gd name="connsiteY76" fmla="*/ 1422938 h 1471378"/>
                <a:gd name="connsiteX77" fmla="*/ 233263 w 418086"/>
                <a:gd name="connsiteY77" fmla="*/ 1447158 h 1471378"/>
                <a:gd name="connsiteX78" fmla="*/ 209043 w 418086"/>
                <a:gd name="connsiteY78" fmla="*/ 1471378 h 1471378"/>
                <a:gd name="connsiteX79" fmla="*/ 184823 w 418086"/>
                <a:gd name="connsiteY79" fmla="*/ 1447158 h 1471378"/>
                <a:gd name="connsiteX80" fmla="*/ 0 w 418086"/>
                <a:gd name="connsiteY80" fmla="*/ 24220 h 1471378"/>
                <a:gd name="connsiteX81" fmla="*/ 24220 w 418086"/>
                <a:gd name="connsiteY81" fmla="*/ 0 h 1471378"/>
                <a:gd name="connsiteX82" fmla="*/ 48440 w 418086"/>
                <a:gd name="connsiteY82" fmla="*/ 24220 h 1471378"/>
                <a:gd name="connsiteX83" fmla="*/ 24220 w 418086"/>
                <a:gd name="connsiteY83" fmla="*/ 48440 h 1471378"/>
                <a:gd name="connsiteX84" fmla="*/ 0 w 418086"/>
                <a:gd name="connsiteY84" fmla="*/ 24220 h 1471378"/>
                <a:gd name="connsiteX85" fmla="*/ 0 w 418086"/>
                <a:gd name="connsiteY85" fmla="*/ 228506 h 1471378"/>
                <a:gd name="connsiteX86" fmla="*/ 24220 w 418086"/>
                <a:gd name="connsiteY86" fmla="*/ 204286 h 1471378"/>
                <a:gd name="connsiteX87" fmla="*/ 48440 w 418086"/>
                <a:gd name="connsiteY87" fmla="*/ 228506 h 1471378"/>
                <a:gd name="connsiteX88" fmla="*/ 24220 w 418086"/>
                <a:gd name="connsiteY88" fmla="*/ 252726 h 1471378"/>
                <a:gd name="connsiteX89" fmla="*/ 0 w 418086"/>
                <a:gd name="connsiteY89" fmla="*/ 228506 h 1471378"/>
                <a:gd name="connsiteX90" fmla="*/ 0 w 418086"/>
                <a:gd name="connsiteY90" fmla="*/ 432792 h 1471378"/>
                <a:gd name="connsiteX91" fmla="*/ 24220 w 418086"/>
                <a:gd name="connsiteY91" fmla="*/ 408572 h 1471378"/>
                <a:gd name="connsiteX92" fmla="*/ 48440 w 418086"/>
                <a:gd name="connsiteY92" fmla="*/ 432792 h 1471378"/>
                <a:gd name="connsiteX93" fmla="*/ 24220 w 418086"/>
                <a:gd name="connsiteY93" fmla="*/ 457012 h 1471378"/>
                <a:gd name="connsiteX94" fmla="*/ 0 w 418086"/>
                <a:gd name="connsiteY94" fmla="*/ 432792 h 1471378"/>
                <a:gd name="connsiteX95" fmla="*/ 0 w 418086"/>
                <a:gd name="connsiteY95" fmla="*/ 637078 h 1471378"/>
                <a:gd name="connsiteX96" fmla="*/ 24220 w 418086"/>
                <a:gd name="connsiteY96" fmla="*/ 612858 h 1471378"/>
                <a:gd name="connsiteX97" fmla="*/ 48440 w 418086"/>
                <a:gd name="connsiteY97" fmla="*/ 637078 h 1471378"/>
                <a:gd name="connsiteX98" fmla="*/ 24220 w 418086"/>
                <a:gd name="connsiteY98" fmla="*/ 661298 h 1471378"/>
                <a:gd name="connsiteX99" fmla="*/ 0 w 418086"/>
                <a:gd name="connsiteY99" fmla="*/ 637078 h 1471378"/>
                <a:gd name="connsiteX100" fmla="*/ 0 w 418086"/>
                <a:gd name="connsiteY100" fmla="*/ 839634 h 1471378"/>
                <a:gd name="connsiteX101" fmla="*/ 24220 w 418086"/>
                <a:gd name="connsiteY101" fmla="*/ 815414 h 1471378"/>
                <a:gd name="connsiteX102" fmla="*/ 48440 w 418086"/>
                <a:gd name="connsiteY102" fmla="*/ 839634 h 1471378"/>
                <a:gd name="connsiteX103" fmla="*/ 24220 w 418086"/>
                <a:gd name="connsiteY103" fmla="*/ 863854 h 1471378"/>
                <a:gd name="connsiteX104" fmla="*/ 0 w 418086"/>
                <a:gd name="connsiteY104" fmla="*/ 839634 h 1471378"/>
                <a:gd name="connsiteX105" fmla="*/ 0 w 418086"/>
                <a:gd name="connsiteY105" fmla="*/ 1042190 h 1471378"/>
                <a:gd name="connsiteX106" fmla="*/ 24220 w 418086"/>
                <a:gd name="connsiteY106" fmla="*/ 1017970 h 1471378"/>
                <a:gd name="connsiteX107" fmla="*/ 48440 w 418086"/>
                <a:gd name="connsiteY107" fmla="*/ 1042190 h 1471378"/>
                <a:gd name="connsiteX108" fmla="*/ 24220 w 418086"/>
                <a:gd name="connsiteY108" fmla="*/ 1066410 h 1471378"/>
                <a:gd name="connsiteX109" fmla="*/ 0 w 418086"/>
                <a:gd name="connsiteY109" fmla="*/ 1042190 h 1471378"/>
                <a:gd name="connsiteX110" fmla="*/ 0 w 418086"/>
                <a:gd name="connsiteY110" fmla="*/ 1244602 h 1471378"/>
                <a:gd name="connsiteX111" fmla="*/ 24220 w 418086"/>
                <a:gd name="connsiteY111" fmla="*/ 1220382 h 1471378"/>
                <a:gd name="connsiteX112" fmla="*/ 48440 w 418086"/>
                <a:gd name="connsiteY112" fmla="*/ 1244602 h 1471378"/>
                <a:gd name="connsiteX113" fmla="*/ 24220 w 418086"/>
                <a:gd name="connsiteY113" fmla="*/ 1268822 h 1471378"/>
                <a:gd name="connsiteX114" fmla="*/ 0 w 418086"/>
                <a:gd name="connsiteY114" fmla="*/ 1244602 h 1471378"/>
                <a:gd name="connsiteX115" fmla="*/ 0 w 418086"/>
                <a:gd name="connsiteY115" fmla="*/ 1447158 h 1471378"/>
                <a:gd name="connsiteX116" fmla="*/ 24220 w 418086"/>
                <a:gd name="connsiteY116" fmla="*/ 1422938 h 1471378"/>
                <a:gd name="connsiteX117" fmla="*/ 48440 w 418086"/>
                <a:gd name="connsiteY117" fmla="*/ 1447158 h 1471378"/>
                <a:gd name="connsiteX118" fmla="*/ 24220 w 418086"/>
                <a:gd name="connsiteY118" fmla="*/ 1471378 h 1471378"/>
                <a:gd name="connsiteX119" fmla="*/ 0 w 418086"/>
                <a:gd name="connsiteY119" fmla="*/ 1447158 h 147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18086" h="1471378">
                  <a:moveTo>
                    <a:pt x="369646" y="24220"/>
                  </a:moveTo>
                  <a:cubicBezTo>
                    <a:pt x="369646" y="10844"/>
                    <a:pt x="380490" y="0"/>
                    <a:pt x="393866" y="0"/>
                  </a:cubicBezTo>
                  <a:cubicBezTo>
                    <a:pt x="407242" y="0"/>
                    <a:pt x="418086" y="10844"/>
                    <a:pt x="418086" y="24220"/>
                  </a:cubicBezTo>
                  <a:cubicBezTo>
                    <a:pt x="418086" y="37596"/>
                    <a:pt x="407242" y="48440"/>
                    <a:pt x="393866" y="48440"/>
                  </a:cubicBezTo>
                  <a:cubicBezTo>
                    <a:pt x="380490" y="48440"/>
                    <a:pt x="369646" y="37596"/>
                    <a:pt x="369646" y="24220"/>
                  </a:cubicBezTo>
                  <a:close/>
                  <a:moveTo>
                    <a:pt x="369646" y="228506"/>
                  </a:moveTo>
                  <a:cubicBezTo>
                    <a:pt x="369646" y="215130"/>
                    <a:pt x="380490" y="204286"/>
                    <a:pt x="393866" y="204286"/>
                  </a:cubicBezTo>
                  <a:cubicBezTo>
                    <a:pt x="407242" y="204286"/>
                    <a:pt x="418086" y="215130"/>
                    <a:pt x="418086" y="228506"/>
                  </a:cubicBezTo>
                  <a:cubicBezTo>
                    <a:pt x="418086" y="241882"/>
                    <a:pt x="407242" y="252726"/>
                    <a:pt x="393866" y="252726"/>
                  </a:cubicBezTo>
                  <a:cubicBezTo>
                    <a:pt x="380490" y="252726"/>
                    <a:pt x="369646" y="241882"/>
                    <a:pt x="369646" y="228506"/>
                  </a:cubicBezTo>
                  <a:close/>
                  <a:moveTo>
                    <a:pt x="369646" y="432792"/>
                  </a:moveTo>
                  <a:cubicBezTo>
                    <a:pt x="369646" y="419416"/>
                    <a:pt x="380490" y="408572"/>
                    <a:pt x="393866" y="408572"/>
                  </a:cubicBezTo>
                  <a:cubicBezTo>
                    <a:pt x="407242" y="408572"/>
                    <a:pt x="418086" y="419416"/>
                    <a:pt x="418086" y="432792"/>
                  </a:cubicBezTo>
                  <a:cubicBezTo>
                    <a:pt x="418086" y="446168"/>
                    <a:pt x="407242" y="457012"/>
                    <a:pt x="393866" y="457012"/>
                  </a:cubicBezTo>
                  <a:cubicBezTo>
                    <a:pt x="380490" y="457012"/>
                    <a:pt x="369646" y="446168"/>
                    <a:pt x="369646" y="432792"/>
                  </a:cubicBezTo>
                  <a:close/>
                  <a:moveTo>
                    <a:pt x="369646" y="637078"/>
                  </a:moveTo>
                  <a:cubicBezTo>
                    <a:pt x="369646" y="623702"/>
                    <a:pt x="380490" y="612858"/>
                    <a:pt x="393866" y="612858"/>
                  </a:cubicBezTo>
                  <a:cubicBezTo>
                    <a:pt x="407242" y="612858"/>
                    <a:pt x="418086" y="623702"/>
                    <a:pt x="418086" y="637078"/>
                  </a:cubicBezTo>
                  <a:cubicBezTo>
                    <a:pt x="418086" y="650454"/>
                    <a:pt x="407242" y="661298"/>
                    <a:pt x="393866" y="661298"/>
                  </a:cubicBezTo>
                  <a:cubicBezTo>
                    <a:pt x="380490" y="661298"/>
                    <a:pt x="369646" y="650454"/>
                    <a:pt x="369646" y="637078"/>
                  </a:cubicBezTo>
                  <a:close/>
                  <a:moveTo>
                    <a:pt x="369646" y="839634"/>
                  </a:moveTo>
                  <a:cubicBezTo>
                    <a:pt x="369646" y="826258"/>
                    <a:pt x="380490" y="815414"/>
                    <a:pt x="393866" y="815414"/>
                  </a:cubicBezTo>
                  <a:cubicBezTo>
                    <a:pt x="407242" y="815414"/>
                    <a:pt x="418086" y="826258"/>
                    <a:pt x="418086" y="839634"/>
                  </a:cubicBezTo>
                  <a:cubicBezTo>
                    <a:pt x="418086" y="853010"/>
                    <a:pt x="407242" y="863854"/>
                    <a:pt x="393866" y="863854"/>
                  </a:cubicBezTo>
                  <a:cubicBezTo>
                    <a:pt x="380490" y="863854"/>
                    <a:pt x="369646" y="853010"/>
                    <a:pt x="369646" y="839634"/>
                  </a:cubicBezTo>
                  <a:close/>
                  <a:moveTo>
                    <a:pt x="369646" y="1042190"/>
                  </a:moveTo>
                  <a:cubicBezTo>
                    <a:pt x="369646" y="1028814"/>
                    <a:pt x="380490" y="1017970"/>
                    <a:pt x="393866" y="1017970"/>
                  </a:cubicBezTo>
                  <a:cubicBezTo>
                    <a:pt x="407242" y="1017970"/>
                    <a:pt x="418086" y="1028814"/>
                    <a:pt x="418086" y="1042190"/>
                  </a:cubicBezTo>
                  <a:cubicBezTo>
                    <a:pt x="418086" y="1055566"/>
                    <a:pt x="407242" y="1066410"/>
                    <a:pt x="393866" y="1066410"/>
                  </a:cubicBezTo>
                  <a:cubicBezTo>
                    <a:pt x="380490" y="1066410"/>
                    <a:pt x="369646" y="1055566"/>
                    <a:pt x="369646" y="1042190"/>
                  </a:cubicBezTo>
                  <a:close/>
                  <a:moveTo>
                    <a:pt x="369646" y="1244602"/>
                  </a:moveTo>
                  <a:cubicBezTo>
                    <a:pt x="369646" y="1231226"/>
                    <a:pt x="380490" y="1220382"/>
                    <a:pt x="393866" y="1220382"/>
                  </a:cubicBezTo>
                  <a:cubicBezTo>
                    <a:pt x="407242" y="1220382"/>
                    <a:pt x="418086" y="1231226"/>
                    <a:pt x="418086" y="1244602"/>
                  </a:cubicBezTo>
                  <a:cubicBezTo>
                    <a:pt x="418086" y="1257978"/>
                    <a:pt x="407242" y="1268822"/>
                    <a:pt x="393866" y="1268822"/>
                  </a:cubicBezTo>
                  <a:cubicBezTo>
                    <a:pt x="380490" y="1268822"/>
                    <a:pt x="369646" y="1257978"/>
                    <a:pt x="369646" y="1244602"/>
                  </a:cubicBezTo>
                  <a:close/>
                  <a:moveTo>
                    <a:pt x="369646" y="1447158"/>
                  </a:moveTo>
                  <a:cubicBezTo>
                    <a:pt x="369646" y="1433782"/>
                    <a:pt x="380490" y="1422938"/>
                    <a:pt x="393866" y="1422938"/>
                  </a:cubicBezTo>
                  <a:cubicBezTo>
                    <a:pt x="407242" y="1422938"/>
                    <a:pt x="418086" y="1433782"/>
                    <a:pt x="418086" y="1447158"/>
                  </a:cubicBezTo>
                  <a:cubicBezTo>
                    <a:pt x="418086" y="1460534"/>
                    <a:pt x="407242" y="1471378"/>
                    <a:pt x="393866" y="1471378"/>
                  </a:cubicBezTo>
                  <a:cubicBezTo>
                    <a:pt x="380490" y="1471378"/>
                    <a:pt x="369646" y="1460534"/>
                    <a:pt x="369646" y="1447158"/>
                  </a:cubicBezTo>
                  <a:close/>
                  <a:moveTo>
                    <a:pt x="184823" y="24220"/>
                  </a:moveTo>
                  <a:cubicBezTo>
                    <a:pt x="184823" y="10844"/>
                    <a:pt x="195667" y="0"/>
                    <a:pt x="209043" y="0"/>
                  </a:cubicBezTo>
                  <a:cubicBezTo>
                    <a:pt x="222419" y="0"/>
                    <a:pt x="233263" y="10844"/>
                    <a:pt x="233263" y="24220"/>
                  </a:cubicBezTo>
                  <a:cubicBezTo>
                    <a:pt x="233263" y="37596"/>
                    <a:pt x="222419" y="48440"/>
                    <a:pt x="209043" y="48440"/>
                  </a:cubicBezTo>
                  <a:cubicBezTo>
                    <a:pt x="195667" y="48440"/>
                    <a:pt x="184823" y="37596"/>
                    <a:pt x="184823" y="24220"/>
                  </a:cubicBezTo>
                  <a:close/>
                  <a:moveTo>
                    <a:pt x="184823" y="228506"/>
                  </a:moveTo>
                  <a:cubicBezTo>
                    <a:pt x="184823" y="215130"/>
                    <a:pt x="195667" y="204286"/>
                    <a:pt x="209043" y="204286"/>
                  </a:cubicBezTo>
                  <a:cubicBezTo>
                    <a:pt x="222419" y="204286"/>
                    <a:pt x="233263" y="215130"/>
                    <a:pt x="233263" y="228506"/>
                  </a:cubicBezTo>
                  <a:cubicBezTo>
                    <a:pt x="233263" y="241882"/>
                    <a:pt x="222419" y="252726"/>
                    <a:pt x="209043" y="252726"/>
                  </a:cubicBezTo>
                  <a:cubicBezTo>
                    <a:pt x="195667" y="252726"/>
                    <a:pt x="184823" y="241882"/>
                    <a:pt x="184823" y="228506"/>
                  </a:cubicBezTo>
                  <a:close/>
                  <a:moveTo>
                    <a:pt x="184823" y="432792"/>
                  </a:moveTo>
                  <a:cubicBezTo>
                    <a:pt x="184823" y="419416"/>
                    <a:pt x="195667" y="408572"/>
                    <a:pt x="209043" y="408572"/>
                  </a:cubicBezTo>
                  <a:cubicBezTo>
                    <a:pt x="222419" y="408572"/>
                    <a:pt x="233263" y="419416"/>
                    <a:pt x="233263" y="432792"/>
                  </a:cubicBezTo>
                  <a:cubicBezTo>
                    <a:pt x="233263" y="446168"/>
                    <a:pt x="222419" y="457012"/>
                    <a:pt x="209043" y="457012"/>
                  </a:cubicBezTo>
                  <a:cubicBezTo>
                    <a:pt x="195667" y="457012"/>
                    <a:pt x="184823" y="446168"/>
                    <a:pt x="184823" y="432792"/>
                  </a:cubicBezTo>
                  <a:close/>
                  <a:moveTo>
                    <a:pt x="184823" y="637078"/>
                  </a:moveTo>
                  <a:cubicBezTo>
                    <a:pt x="184823" y="623702"/>
                    <a:pt x="195667" y="612858"/>
                    <a:pt x="209043" y="612858"/>
                  </a:cubicBezTo>
                  <a:cubicBezTo>
                    <a:pt x="222419" y="612858"/>
                    <a:pt x="233263" y="623702"/>
                    <a:pt x="233263" y="637078"/>
                  </a:cubicBezTo>
                  <a:cubicBezTo>
                    <a:pt x="233263" y="650454"/>
                    <a:pt x="222419" y="661298"/>
                    <a:pt x="209043" y="661298"/>
                  </a:cubicBezTo>
                  <a:cubicBezTo>
                    <a:pt x="195667" y="661298"/>
                    <a:pt x="184823" y="650454"/>
                    <a:pt x="184823" y="637078"/>
                  </a:cubicBezTo>
                  <a:close/>
                  <a:moveTo>
                    <a:pt x="184823" y="839634"/>
                  </a:moveTo>
                  <a:cubicBezTo>
                    <a:pt x="184823" y="826258"/>
                    <a:pt x="195667" y="815414"/>
                    <a:pt x="209043" y="815414"/>
                  </a:cubicBezTo>
                  <a:cubicBezTo>
                    <a:pt x="222419" y="815414"/>
                    <a:pt x="233263" y="826258"/>
                    <a:pt x="233263" y="839634"/>
                  </a:cubicBezTo>
                  <a:cubicBezTo>
                    <a:pt x="233263" y="853010"/>
                    <a:pt x="222419" y="863854"/>
                    <a:pt x="209043" y="863854"/>
                  </a:cubicBezTo>
                  <a:cubicBezTo>
                    <a:pt x="195667" y="863854"/>
                    <a:pt x="184823" y="853010"/>
                    <a:pt x="184823" y="839634"/>
                  </a:cubicBezTo>
                  <a:close/>
                  <a:moveTo>
                    <a:pt x="184823" y="1042190"/>
                  </a:moveTo>
                  <a:cubicBezTo>
                    <a:pt x="184823" y="1028814"/>
                    <a:pt x="195667" y="1017970"/>
                    <a:pt x="209043" y="1017970"/>
                  </a:cubicBezTo>
                  <a:cubicBezTo>
                    <a:pt x="222419" y="1017970"/>
                    <a:pt x="233263" y="1028814"/>
                    <a:pt x="233263" y="1042190"/>
                  </a:cubicBezTo>
                  <a:cubicBezTo>
                    <a:pt x="233263" y="1055566"/>
                    <a:pt x="222419" y="1066410"/>
                    <a:pt x="209043" y="1066410"/>
                  </a:cubicBezTo>
                  <a:cubicBezTo>
                    <a:pt x="195667" y="1066410"/>
                    <a:pt x="184823" y="1055566"/>
                    <a:pt x="184823" y="1042190"/>
                  </a:cubicBezTo>
                  <a:close/>
                  <a:moveTo>
                    <a:pt x="184823" y="1244602"/>
                  </a:moveTo>
                  <a:cubicBezTo>
                    <a:pt x="184823" y="1231226"/>
                    <a:pt x="195667" y="1220382"/>
                    <a:pt x="209043" y="1220382"/>
                  </a:cubicBezTo>
                  <a:cubicBezTo>
                    <a:pt x="222419" y="1220382"/>
                    <a:pt x="233263" y="1231226"/>
                    <a:pt x="233263" y="1244602"/>
                  </a:cubicBezTo>
                  <a:cubicBezTo>
                    <a:pt x="233263" y="1257978"/>
                    <a:pt x="222419" y="1268822"/>
                    <a:pt x="209043" y="1268822"/>
                  </a:cubicBezTo>
                  <a:cubicBezTo>
                    <a:pt x="195667" y="1268822"/>
                    <a:pt x="184823" y="1257978"/>
                    <a:pt x="184823" y="1244602"/>
                  </a:cubicBezTo>
                  <a:close/>
                  <a:moveTo>
                    <a:pt x="184823" y="1447158"/>
                  </a:moveTo>
                  <a:cubicBezTo>
                    <a:pt x="184823" y="1433782"/>
                    <a:pt x="195667" y="1422938"/>
                    <a:pt x="209043" y="1422938"/>
                  </a:cubicBezTo>
                  <a:cubicBezTo>
                    <a:pt x="222419" y="1422938"/>
                    <a:pt x="233263" y="1433782"/>
                    <a:pt x="233263" y="1447158"/>
                  </a:cubicBezTo>
                  <a:cubicBezTo>
                    <a:pt x="233263" y="1460534"/>
                    <a:pt x="222419" y="1471378"/>
                    <a:pt x="209043" y="1471378"/>
                  </a:cubicBezTo>
                  <a:cubicBezTo>
                    <a:pt x="195667" y="1471378"/>
                    <a:pt x="184823" y="1460534"/>
                    <a:pt x="184823" y="1447158"/>
                  </a:cubicBezTo>
                  <a:close/>
                  <a:moveTo>
                    <a:pt x="0" y="24220"/>
                  </a:moveTo>
                  <a:cubicBezTo>
                    <a:pt x="0" y="10844"/>
                    <a:pt x="10844" y="0"/>
                    <a:pt x="24220" y="0"/>
                  </a:cubicBezTo>
                  <a:cubicBezTo>
                    <a:pt x="37596" y="0"/>
                    <a:pt x="48440" y="10844"/>
                    <a:pt x="48440" y="24220"/>
                  </a:cubicBezTo>
                  <a:cubicBezTo>
                    <a:pt x="48440" y="37596"/>
                    <a:pt x="37596" y="48440"/>
                    <a:pt x="24220" y="48440"/>
                  </a:cubicBezTo>
                  <a:cubicBezTo>
                    <a:pt x="10844" y="48440"/>
                    <a:pt x="0" y="37596"/>
                    <a:pt x="0" y="24220"/>
                  </a:cubicBezTo>
                  <a:close/>
                  <a:moveTo>
                    <a:pt x="0" y="228506"/>
                  </a:moveTo>
                  <a:cubicBezTo>
                    <a:pt x="0" y="215130"/>
                    <a:pt x="10844" y="204286"/>
                    <a:pt x="24220" y="204286"/>
                  </a:cubicBezTo>
                  <a:cubicBezTo>
                    <a:pt x="37596" y="204286"/>
                    <a:pt x="48440" y="215130"/>
                    <a:pt x="48440" y="228506"/>
                  </a:cubicBezTo>
                  <a:cubicBezTo>
                    <a:pt x="48440" y="241882"/>
                    <a:pt x="37596" y="252726"/>
                    <a:pt x="24220" y="252726"/>
                  </a:cubicBezTo>
                  <a:cubicBezTo>
                    <a:pt x="10844" y="252726"/>
                    <a:pt x="0" y="241882"/>
                    <a:pt x="0" y="228506"/>
                  </a:cubicBezTo>
                  <a:close/>
                  <a:moveTo>
                    <a:pt x="0" y="432792"/>
                  </a:moveTo>
                  <a:cubicBezTo>
                    <a:pt x="0" y="419416"/>
                    <a:pt x="10844" y="408572"/>
                    <a:pt x="24220" y="408572"/>
                  </a:cubicBezTo>
                  <a:cubicBezTo>
                    <a:pt x="37596" y="408572"/>
                    <a:pt x="48440" y="419416"/>
                    <a:pt x="48440" y="432792"/>
                  </a:cubicBezTo>
                  <a:cubicBezTo>
                    <a:pt x="48440" y="446168"/>
                    <a:pt x="37596" y="457012"/>
                    <a:pt x="24220" y="457012"/>
                  </a:cubicBezTo>
                  <a:cubicBezTo>
                    <a:pt x="10844" y="457012"/>
                    <a:pt x="0" y="446168"/>
                    <a:pt x="0" y="432792"/>
                  </a:cubicBezTo>
                  <a:close/>
                  <a:moveTo>
                    <a:pt x="0" y="637078"/>
                  </a:moveTo>
                  <a:cubicBezTo>
                    <a:pt x="0" y="623702"/>
                    <a:pt x="10844" y="612858"/>
                    <a:pt x="24220" y="612858"/>
                  </a:cubicBezTo>
                  <a:cubicBezTo>
                    <a:pt x="37596" y="612858"/>
                    <a:pt x="48440" y="623702"/>
                    <a:pt x="48440" y="637078"/>
                  </a:cubicBezTo>
                  <a:cubicBezTo>
                    <a:pt x="48440" y="650454"/>
                    <a:pt x="37596" y="661298"/>
                    <a:pt x="24220" y="661298"/>
                  </a:cubicBezTo>
                  <a:cubicBezTo>
                    <a:pt x="10844" y="661298"/>
                    <a:pt x="0" y="650454"/>
                    <a:pt x="0" y="637078"/>
                  </a:cubicBezTo>
                  <a:close/>
                  <a:moveTo>
                    <a:pt x="0" y="839634"/>
                  </a:moveTo>
                  <a:cubicBezTo>
                    <a:pt x="0" y="826258"/>
                    <a:pt x="10844" y="815414"/>
                    <a:pt x="24220" y="815414"/>
                  </a:cubicBezTo>
                  <a:cubicBezTo>
                    <a:pt x="37596" y="815414"/>
                    <a:pt x="48440" y="826258"/>
                    <a:pt x="48440" y="839634"/>
                  </a:cubicBezTo>
                  <a:cubicBezTo>
                    <a:pt x="48440" y="853010"/>
                    <a:pt x="37596" y="863854"/>
                    <a:pt x="24220" y="863854"/>
                  </a:cubicBezTo>
                  <a:cubicBezTo>
                    <a:pt x="10844" y="863854"/>
                    <a:pt x="0" y="853010"/>
                    <a:pt x="0" y="839634"/>
                  </a:cubicBezTo>
                  <a:close/>
                  <a:moveTo>
                    <a:pt x="0" y="1042190"/>
                  </a:moveTo>
                  <a:cubicBezTo>
                    <a:pt x="0" y="1028814"/>
                    <a:pt x="10844" y="1017970"/>
                    <a:pt x="24220" y="1017970"/>
                  </a:cubicBezTo>
                  <a:cubicBezTo>
                    <a:pt x="37596" y="1017970"/>
                    <a:pt x="48440" y="1028814"/>
                    <a:pt x="48440" y="1042190"/>
                  </a:cubicBezTo>
                  <a:cubicBezTo>
                    <a:pt x="48440" y="1055566"/>
                    <a:pt x="37596" y="1066410"/>
                    <a:pt x="24220" y="1066410"/>
                  </a:cubicBezTo>
                  <a:cubicBezTo>
                    <a:pt x="10844" y="1066410"/>
                    <a:pt x="0" y="1055566"/>
                    <a:pt x="0" y="1042190"/>
                  </a:cubicBezTo>
                  <a:close/>
                  <a:moveTo>
                    <a:pt x="0" y="1244602"/>
                  </a:moveTo>
                  <a:cubicBezTo>
                    <a:pt x="0" y="1231226"/>
                    <a:pt x="10844" y="1220382"/>
                    <a:pt x="24220" y="1220382"/>
                  </a:cubicBezTo>
                  <a:cubicBezTo>
                    <a:pt x="37596" y="1220382"/>
                    <a:pt x="48440" y="1231226"/>
                    <a:pt x="48440" y="1244602"/>
                  </a:cubicBezTo>
                  <a:cubicBezTo>
                    <a:pt x="48440" y="1257978"/>
                    <a:pt x="37596" y="1268822"/>
                    <a:pt x="24220" y="1268822"/>
                  </a:cubicBezTo>
                  <a:cubicBezTo>
                    <a:pt x="10844" y="1268822"/>
                    <a:pt x="0" y="1257978"/>
                    <a:pt x="0" y="1244602"/>
                  </a:cubicBezTo>
                  <a:close/>
                  <a:moveTo>
                    <a:pt x="0" y="1447158"/>
                  </a:moveTo>
                  <a:cubicBezTo>
                    <a:pt x="0" y="1433782"/>
                    <a:pt x="10844" y="1422938"/>
                    <a:pt x="24220" y="1422938"/>
                  </a:cubicBezTo>
                  <a:cubicBezTo>
                    <a:pt x="37596" y="1422938"/>
                    <a:pt x="48440" y="1433782"/>
                    <a:pt x="48440" y="1447158"/>
                  </a:cubicBezTo>
                  <a:cubicBezTo>
                    <a:pt x="48440" y="1460534"/>
                    <a:pt x="37596" y="1471378"/>
                    <a:pt x="24220" y="1471378"/>
                  </a:cubicBezTo>
                  <a:cubicBezTo>
                    <a:pt x="10844" y="1471378"/>
                    <a:pt x="0" y="1460534"/>
                    <a:pt x="0" y="144715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14408" cap="flat">
              <a:noFill/>
              <a:prstDash val="solid"/>
              <a:miter/>
            </a:ln>
          </p:spPr>
          <p:txBody>
            <a:bodyPr wrap="square" rtlCol="0" anchor="ctr" anchorCtr="0">
              <a:noAutofit/>
            </a:bodyPr>
            <a:p>
              <a:pPr algn="l"/>
            </a:p>
          </p:txBody>
        </p:sp>
        <p:sp>
          <p:nvSpPr>
            <p:cNvPr id="1048629" name="Title" descr="c9d3aad8-e41d-4bf9-9bb3-ded7e77e2908"/>
            <p:cNvSpPr txBox="1"/>
            <p:nvPr/>
          </p:nvSpPr>
          <p:spPr>
            <a:xfrm>
              <a:off x="660400" y="1130300"/>
              <a:ext cx="10858500" cy="461665"/>
            </a:xfrm>
            <a:prstGeom prst="rect">
              <a:avLst/>
            </a:prstGeom>
            <a:noFill/>
          </p:spPr>
          <p:txBody>
            <a:bodyPr vert="horz" wrap="square" rtlCol="0" anchor="t" anchorCtr="1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日常生活常见来源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49" name="组合 16" descr="ae31af01-927e-4331-aea0-01fa8d44110b"/>
            <p:cNvGrpSpPr/>
            <p:nvPr/>
          </p:nvGrpSpPr>
          <p:grpSpPr>
            <a:xfrm>
              <a:off x="2731756" y="1985590"/>
              <a:ext cx="6715788" cy="1167101"/>
              <a:chOff x="2731756" y="1985590"/>
              <a:chExt cx="6715788" cy="1167101"/>
            </a:xfrm>
          </p:grpSpPr>
          <p:sp>
            <p:nvSpPr>
              <p:cNvPr id="1048630" name="Bullet1" descr="7e7972a2-e5b6-44b0-aa16-72f0e98cb4a5"/>
              <p:cNvSpPr txBox="1"/>
              <p:nvPr/>
            </p:nvSpPr>
            <p:spPr>
              <a:xfrm>
                <a:off x="2731756" y="1985590"/>
                <a:ext cx="6715787" cy="492909"/>
              </a:xfrm>
              <a:prstGeom prst="rect">
                <a:avLst/>
              </a:prstGeom>
              <a:noFill/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normAutofit/>
              </a:bodyPr>
              <a:lstStyle>
                <a:defPPr>
                  <a:defRPr lang="zh-CN"/>
                </a:defPPr>
                <a:lvl1pPr algn="ctr" defTabSz="914400">
                  <a:defRPr sz="1400" b="1">
                    <a:solidFill>
                      <a:schemeClr val="tx1">
                        <a:lumMod val="90000"/>
                        <a:lumOff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燃气设备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31" name="Text1" descr="febcd267-a9c8-4ec1-9021-3b3d07daed76"/>
              <p:cNvSpPr/>
              <p:nvPr/>
            </p:nvSpPr>
            <p:spPr>
              <a:xfrm>
                <a:off x="2731756" y="2478499"/>
                <a:ext cx="6715788" cy="674192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燃气热水器、燃气灶等设备如果使用不当，如燃烧不充分、排烟不畅等，会产生大量一氧化碳，是家庭中常见的中毒来源。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17" descr="156ebdd6-7cd0-4e05-b70a-0121f2733ae5"/>
            <p:cNvGrpSpPr/>
            <p:nvPr/>
          </p:nvGrpSpPr>
          <p:grpSpPr>
            <a:xfrm>
              <a:off x="2731756" y="3480989"/>
              <a:ext cx="6715788" cy="1167101"/>
              <a:chOff x="2731756" y="3480989"/>
              <a:chExt cx="6715788" cy="1167101"/>
            </a:xfrm>
          </p:grpSpPr>
          <p:sp>
            <p:nvSpPr>
              <p:cNvPr id="1048632" name="Bullet2" descr="c8b9e5a0-eed2-4e3b-9e58-a139fee5e8df"/>
              <p:cNvSpPr txBox="1"/>
              <p:nvPr/>
            </p:nvSpPr>
            <p:spPr>
              <a:xfrm>
                <a:off x="2731756" y="3480989"/>
                <a:ext cx="6715787" cy="492909"/>
              </a:xfrm>
              <a:prstGeom prst="rect">
                <a:avLst/>
              </a:prstGeom>
              <a:noFill/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normAutofit/>
              </a:bodyPr>
              <a:lstStyle>
                <a:defPPr>
                  <a:defRPr lang="zh-CN"/>
                </a:defPPr>
                <a:lvl1pPr algn="ctr" defTabSz="914400">
                  <a:defRPr sz="1400" b="1">
                    <a:solidFill>
                      <a:schemeClr val="tx1">
                        <a:lumMod val="90000"/>
                        <a:lumOff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汽车尾气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33" name="Text2" descr="79e7ae89-830f-4c3c-bcbe-e2302bb5166d"/>
              <p:cNvSpPr/>
              <p:nvPr/>
            </p:nvSpPr>
            <p:spPr>
              <a:xfrm>
                <a:off x="2731756" y="3973898"/>
                <a:ext cx="6715788" cy="674192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汽车在怠速或堵车时，尾气中的一氧化碳含量较高，如果长时间处于封闭的车库或车窗紧闭的环境中，容易导致中毒。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组合 18" descr="63681dfa-98f4-4f8c-bcb3-cb7bba81ed21"/>
            <p:cNvGrpSpPr/>
            <p:nvPr/>
          </p:nvGrpSpPr>
          <p:grpSpPr>
            <a:xfrm>
              <a:off x="2731756" y="4966999"/>
              <a:ext cx="6715788" cy="1167101"/>
              <a:chOff x="2731756" y="4966999"/>
              <a:chExt cx="6715788" cy="1167101"/>
            </a:xfrm>
          </p:grpSpPr>
          <p:sp>
            <p:nvSpPr>
              <p:cNvPr id="1048634" name="Bullet3" descr="ff00b5ef-1b5a-4389-8fcf-17f84df4a303"/>
              <p:cNvSpPr txBox="1"/>
              <p:nvPr/>
            </p:nvSpPr>
            <p:spPr>
              <a:xfrm>
                <a:off x="2731756" y="4966999"/>
                <a:ext cx="6715787" cy="492909"/>
              </a:xfrm>
              <a:prstGeom prst="rect">
                <a:avLst/>
              </a:prstGeom>
              <a:noFill/>
              <a:ln w="12700" cap="rnd">
                <a:noFill/>
                <a:prstDash val="solid"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normAutofit/>
              </a:bodyPr>
              <a:lstStyle>
                <a:defPPr>
                  <a:defRPr lang="zh-CN"/>
                </a:defPPr>
                <a:lvl1pPr algn="ctr" defTabSz="914400">
                  <a:defRPr sz="1400" b="1">
                    <a:solidFill>
                      <a:schemeClr val="tx1">
                        <a:lumMod val="90000"/>
                        <a:lumOff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algn="l"/>
                <a:r>
                  <a:rPr lang="en-US" sz="1800" b="1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炭火取暖</a:t>
                </a:r>
                <a:endParaRPr lang="en-US" sz="1800" b="1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35" name="Text3" descr="13ded19e-171a-447a-9a48-e00f70d0e00d"/>
              <p:cNvSpPr/>
              <p:nvPr/>
            </p:nvSpPr>
            <p:spPr>
              <a:xfrm>
                <a:off x="2731756" y="5459908"/>
                <a:ext cx="6715788" cy="674192"/>
              </a:xfrm>
              <a:prstGeom prst="rect">
                <a:avLst/>
              </a:prstGeom>
            </p:spPr>
            <p:txBody>
              <a:bodyPr wrap="square" anchor="t" anchorCtr="0">
                <a:normAutofit/>
              </a:bodyPr>
              <a:p>
                <a:pPr algn="l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0" i="0" u="none" strike="noStrik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在冬季，一些地区使用炭火取暖，若室内通风不良，炭燃烧不完全会产生一氧化碳，引发中毒风险。</a:t>
                </a:r>
                <a:endParaRPr lang="en-US" sz="1200" b="0" i="0" u="none" strike="noStrik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60" name="图片 4" descr="微信图片_202502121151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1591945"/>
            <a:ext cx="1979295" cy="1795145"/>
          </a:xfrm>
          <a:prstGeom prst="rect">
            <a:avLst/>
          </a:prstGeom>
        </p:spPr>
      </p:pic>
      <p:pic>
        <p:nvPicPr>
          <p:cNvPr id="2097161" name="图片 5" descr="fd99e3200acfce87bba01f717871f7ef~480x4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" y="4255770"/>
            <a:ext cx="2015490" cy="1771015"/>
          </a:xfrm>
          <a:prstGeom prst="rect">
            <a:avLst/>
          </a:prstGeom>
        </p:spPr>
      </p:pic>
      <p:pic>
        <p:nvPicPr>
          <p:cNvPr id="209716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标题 1" descr="3c48131d-2f45-44dd-b022-5a4eda08e85d"/>
          <p:cNvSpPr>
            <a:spLocks noGrp="1"/>
          </p:cNvSpPr>
          <p:nvPr>
            <p:ph type="title" hasCustomPrompt="1"/>
          </p:nvPr>
        </p:nvSpPr>
        <p:spPr/>
        <p:txBody>
          <a:bodyPr anchorCtr="0"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en-US" sz="3200" b="1" i="0" u="none">
                <a:solidFill>
                  <a:srgbClr val="141517"/>
                </a:solidFill>
                <a:ea typeface="微软雅黑" panose="020B0503020204020204" pitchFamily="34" charset="-122"/>
              </a:rPr>
              <a:t>工业来源</a:t>
            </a:r>
            <a:endParaRPr lang="en-US" sz="3200" b="1" i="0" u="none">
              <a:solidFill>
                <a:srgbClr val="141517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58" name="32891117-8b10-45b1-819f-21868e520939.source.3.zh-Hans.pptx" descr="b3adb30a-e922-454d-993e-5c267fae9513"/>
          <p:cNvGrpSpPr/>
          <p:nvPr/>
        </p:nvGrpSpPr>
        <p:grpSpPr>
          <a:xfrm>
            <a:off x="673100" y="1314450"/>
            <a:ext cx="10845800" cy="3700492"/>
            <a:chOff x="673098" y="1667944"/>
            <a:chExt cx="10845802" cy="4055073"/>
          </a:xfrm>
        </p:grpSpPr>
        <p:sp>
          <p:nvSpPr>
            <p:cNvPr id="1048648" name="iślîḓê" descr="57513180-18cf-44d2-80a1-4ab850a2d051"/>
            <p:cNvSpPr/>
            <p:nvPr/>
          </p:nvSpPr>
          <p:spPr>
            <a:xfrm>
              <a:off x="937271" y="2157892"/>
              <a:ext cx="10316185" cy="3288494"/>
            </a:xfrm>
            <a:prstGeom prst="roundRect">
              <a:avLst>
                <a:gd name="adj" fmla="val 0"/>
              </a:avLst>
            </a:prstGeom>
            <a:solidFill>
              <a:schemeClr val="bg2">
                <a:alpha val="50000"/>
              </a:schemeClr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p>
              <a:pPr algn="ctr"/>
            </a:p>
          </p:txBody>
        </p:sp>
        <p:sp>
          <p:nvSpPr>
            <p:cNvPr id="1048649" name="isļiḑê" descr="c4f196bb-04a5-4d7f-ac31-4a7bbd0360a2"/>
            <p:cNvSpPr/>
            <p:nvPr/>
          </p:nvSpPr>
          <p:spPr>
            <a:xfrm>
              <a:off x="4733470" y="3087836"/>
              <a:ext cx="2754234" cy="394095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p>
              <a:pPr algn="ctr"/>
            </a:p>
          </p:txBody>
        </p:sp>
        <p:sp>
          <p:nvSpPr>
            <p:cNvPr id="1048650" name="îṡ1iḋê" descr="54a1377a-d168-4e26-8de2-9be1c4363ee1"/>
            <p:cNvSpPr/>
            <p:nvPr/>
          </p:nvSpPr>
          <p:spPr>
            <a:xfrm>
              <a:off x="1512276" y="3087836"/>
              <a:ext cx="2754234" cy="394095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p>
              <a:pPr algn="ctr"/>
            </a:p>
          </p:txBody>
        </p:sp>
        <p:sp>
          <p:nvSpPr>
            <p:cNvPr id="1048651" name="iṣḻiďè" descr="3aba17b3-8302-4fe9-add6-197a4baf8923"/>
            <p:cNvSpPr/>
            <p:nvPr/>
          </p:nvSpPr>
          <p:spPr>
            <a:xfrm>
              <a:off x="7925490" y="3087836"/>
              <a:ext cx="2754234" cy="394095"/>
            </a:xfrm>
            <a:prstGeom prst="roundRect">
              <a:avLst>
                <a:gd name="adj" fmla="val 0"/>
              </a:avLst>
            </a:prstGeom>
            <a:solidFill>
              <a:schemeClr val="accent5"/>
            </a:solidFill>
            <a:ln w="12700" cap="rnd">
              <a:noFill/>
              <a:prstDash val="solid"/>
              <a:round/>
            </a:ln>
            <a:effectLst>
              <a:outerShdw blurRad="254000" dist="127000" algn="ctr" rotWithShape="0">
                <a:schemeClr val="accent5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lnSpcReduction="10000"/>
            </a:bodyPr>
            <a:p>
              <a:pPr algn="ctr"/>
            </a:p>
          </p:txBody>
        </p:sp>
        <p:sp>
          <p:nvSpPr>
            <p:cNvPr id="1048652" name="Title" descr="fee58227-770a-4e11-a441-decf390888b2"/>
            <p:cNvSpPr/>
            <p:nvPr/>
          </p:nvSpPr>
          <p:spPr>
            <a:xfrm>
              <a:off x="673098" y="1667944"/>
              <a:ext cx="10845802" cy="647801"/>
            </a:xfrm>
            <a:prstGeom prst="rect">
              <a:avLst/>
            </a:prstGeom>
          </p:spPr>
          <p:txBody>
            <a:bodyPr wrap="square" anchorCtr="0">
              <a:normAutofit/>
            </a:bodyPr>
            <a:p>
              <a:pPr algn="ctr"/>
              <a:r>
                <a:rPr lang="en-US" sz="2400" b="1" i="0" u="none">
                  <a:solidFill>
                    <a:srgbClr val="141517"/>
                  </a:solidFill>
                  <a:ea typeface="微软雅黑" panose="020B0503020204020204" pitchFamily="34" charset="-122"/>
                </a:rPr>
                <a:t>工业生产潜在威胁</a:t>
              </a:r>
              <a:endParaRPr lang="en-US" sz="2400" b="1" i="0" u="none">
                <a:solidFill>
                  <a:srgbClr val="141517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59" name="组合 5" descr="78ba1399-66b7-4dd6-a153-ca1e4e11b3eb"/>
            <p:cNvGrpSpPr/>
            <p:nvPr/>
          </p:nvGrpSpPr>
          <p:grpSpPr>
            <a:xfrm>
              <a:off x="1512275" y="3087836"/>
              <a:ext cx="2754236" cy="2606409"/>
              <a:chOff x="1512275" y="3087836"/>
              <a:chExt cx="2754236" cy="2606409"/>
            </a:xfrm>
          </p:grpSpPr>
          <p:sp>
            <p:nvSpPr>
              <p:cNvPr id="1048653" name="Bullet1" descr="eeaafb8c-2aa0-4370-ab83-4c52253650ca"/>
              <p:cNvSpPr txBox="1"/>
              <p:nvPr/>
            </p:nvSpPr>
            <p:spPr>
              <a:xfrm>
                <a:off x="1641235" y="3087836"/>
                <a:ext cx="2496318" cy="394095"/>
              </a:xfrm>
              <a:prstGeom prst="rect">
                <a:avLst/>
              </a:prstGeom>
              <a:noFill/>
            </p:spPr>
            <p:txBody>
              <a:bodyPr wrap="square" rtlCol="0" anchor="b" anchorCtr="1">
                <a:normAutofit fontScale="95556"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工业锅炉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54" name="Text1" descr="c16fa392-535c-4428-8231-cd73dfcb4401"/>
              <p:cNvSpPr txBox="1"/>
              <p:nvPr/>
            </p:nvSpPr>
            <p:spPr>
              <a:xfrm>
                <a:off x="1512275" y="3779022"/>
                <a:ext cx="2754236" cy="1915223"/>
              </a:xfrm>
              <a:prstGeom prst="rect">
                <a:avLst/>
              </a:prstGeom>
              <a:noFill/>
            </p:spPr>
            <p:txBody>
              <a:bodyPr wrap="square" rtlCol="0" anchorCtr="0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工业锅炉燃烧燃料时，如果燃烧不充分或设备故障，会释放出一氧化碳，对工作人员的健康造成威胁。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0" name="组合 3" descr="6e03da6f-3989-4d9c-b8f1-83d2541e3097"/>
            <p:cNvGrpSpPr/>
            <p:nvPr/>
          </p:nvGrpSpPr>
          <p:grpSpPr>
            <a:xfrm>
              <a:off x="4718882" y="3087836"/>
              <a:ext cx="2754236" cy="2606409"/>
              <a:chOff x="4718882" y="3087836"/>
              <a:chExt cx="2754236" cy="2606409"/>
            </a:xfrm>
          </p:grpSpPr>
          <p:sp>
            <p:nvSpPr>
              <p:cNvPr id="1048655" name="Bullet2" descr="3ae085ae-097a-4025-8d09-87c0d37a1b25"/>
              <p:cNvSpPr txBox="1"/>
              <p:nvPr/>
            </p:nvSpPr>
            <p:spPr>
              <a:xfrm>
                <a:off x="4847841" y="3087836"/>
                <a:ext cx="2496318" cy="394095"/>
              </a:xfrm>
              <a:prstGeom prst="rect">
                <a:avLst/>
              </a:prstGeom>
              <a:noFill/>
            </p:spPr>
            <p:txBody>
              <a:bodyPr wrap="square" rtlCol="0" anchor="b" anchorCtr="1">
                <a:normAutofit fontScale="95556"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化学工厂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56" name="Text2" descr="4317af0c-a08f-4ff6-8fb9-06bc238a40fa"/>
              <p:cNvSpPr txBox="1"/>
              <p:nvPr/>
            </p:nvSpPr>
            <p:spPr>
              <a:xfrm>
                <a:off x="4718882" y="3779022"/>
                <a:ext cx="2754236" cy="1915223"/>
              </a:xfrm>
              <a:prstGeom prst="rect">
                <a:avLst/>
              </a:prstGeom>
              <a:noFill/>
            </p:spPr>
            <p:txBody>
              <a:bodyPr wrap="square" rtlCol="0" anchorCtr="0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化学工厂在生产过程中，可能会涉及一氧化碳的生产和使用，若操作不当或设备泄漏，容易导致中毒事故。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7" descr="6c914bff-a61b-4127-9a99-e51b0cb31367"/>
            <p:cNvGrpSpPr/>
            <p:nvPr/>
          </p:nvGrpSpPr>
          <p:grpSpPr>
            <a:xfrm>
              <a:off x="7925489" y="3087836"/>
              <a:ext cx="2754236" cy="2635181"/>
              <a:chOff x="7925489" y="3087836"/>
              <a:chExt cx="2754236" cy="2635181"/>
            </a:xfrm>
          </p:grpSpPr>
          <p:sp>
            <p:nvSpPr>
              <p:cNvPr id="1048657" name="Bullet3" descr="db96876c-1c0d-40dc-ac70-1edf29b54e1f"/>
              <p:cNvSpPr txBox="1"/>
              <p:nvPr/>
            </p:nvSpPr>
            <p:spPr>
              <a:xfrm>
                <a:off x="8054451" y="3087836"/>
                <a:ext cx="2496318" cy="394095"/>
              </a:xfrm>
              <a:prstGeom prst="rect">
                <a:avLst/>
              </a:prstGeom>
              <a:noFill/>
            </p:spPr>
            <p:txBody>
              <a:bodyPr wrap="square" rtlCol="0" anchor="b" anchorCtr="1">
                <a:normAutofit fontScale="95556"/>
              </a:bodyPr>
              <a:p>
                <a:pPr algn="ctr"/>
                <a:r>
                  <a:rPr lang="en-US" sz="1800" b="1" i="0" u="none">
                    <a:solidFill>
                      <a:srgbClr val="FFFFFF"/>
                    </a:solidFill>
                    <a:ea typeface="微软雅黑" panose="020B0503020204020204" pitchFamily="34" charset="-122"/>
                  </a:rPr>
                  <a:t>煤矿作业</a:t>
                </a:r>
                <a:endParaRPr lang="en-US" sz="1800" b="1" i="0" u="none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48658" name="Text3" descr="be1a84c2-a8bd-4a78-b2e0-56c13411a374"/>
              <p:cNvSpPr txBox="1"/>
              <p:nvPr/>
            </p:nvSpPr>
            <p:spPr>
              <a:xfrm>
                <a:off x="7925489" y="3807794"/>
                <a:ext cx="2754236" cy="1915223"/>
              </a:xfrm>
              <a:prstGeom prst="rect">
                <a:avLst/>
              </a:prstGeom>
              <a:noFill/>
            </p:spPr>
            <p:txBody>
              <a:bodyPr wrap="square" rtlCol="0" anchorCtr="0">
                <a:normAutofit/>
              </a:bodyPr>
              <a:p>
                <a:pPr algn="ctr">
                  <a:lnSpc>
                    <a:spcPct val="120000"/>
                  </a:lnSpc>
                </a:pPr>
                <a:r>
                  <a:rPr lang="en-US" sz="1200" b="0" i="0" u="none">
                    <a:solidFill>
                      <a:srgbClr val="141517"/>
                    </a:solidFill>
                    <a:ea typeface="微软雅黑" panose="020B0503020204020204" pitchFamily="34" charset="-122"/>
                  </a:rPr>
                  <a:t>煤矿中存在瓦斯，其主要成分包括一氧化碳，在煤矿作业过程中，若通风不良或发生爆炸，会导致一氧化碳中毒。</a:t>
                </a:r>
                <a:endParaRPr lang="en-US" sz="1200" b="0" i="0" u="none">
                  <a:solidFill>
                    <a:srgbClr val="141517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097165" name="图片 9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0390" y="285115"/>
            <a:ext cx="1009650" cy="1009650"/>
          </a:xfrm>
          <a:prstGeom prst="rect">
            <a:avLst/>
          </a:prstGeom>
        </p:spPr>
      </p:pic>
      <p:pic>
        <p:nvPicPr>
          <p:cNvPr id="2097166" name="图片 11" descr="屏幕截图 2025-11-11 2150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4439285"/>
            <a:ext cx="2773680" cy="1850390"/>
          </a:xfrm>
          <a:prstGeom prst="rect">
            <a:avLst/>
          </a:prstGeom>
        </p:spPr>
      </p:pic>
      <p:pic>
        <p:nvPicPr>
          <p:cNvPr id="2097167" name="图片 13" descr="屏幕截图 2025-11-11 2151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30" y="4439285"/>
            <a:ext cx="2875280" cy="1850390"/>
          </a:xfrm>
          <a:prstGeom prst="rect">
            <a:avLst/>
          </a:prstGeom>
        </p:spPr>
      </p:pic>
      <p:pic>
        <p:nvPicPr>
          <p:cNvPr id="2097168" name="图片 15" descr="屏幕截图 2025-11-11 2152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975" y="4439285"/>
            <a:ext cx="2983865" cy="18503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signed by iSlide">
  <a:themeElements>
    <a:clrScheme name="iSlide">
      <a:dk1>
        <a:srgbClr val="141517"/>
      </a:dk1>
      <a:lt1>
        <a:srgbClr val="FFFFFF"/>
      </a:lt1>
      <a:dk2>
        <a:srgbClr val="778495"/>
      </a:dk2>
      <a:lt2>
        <a:srgbClr val="F0F0F0"/>
      </a:lt2>
      <a:accent1>
        <a:srgbClr val="3063E2"/>
      </a:accent1>
      <a:accent2>
        <a:srgbClr val="20D3F1"/>
      </a:accent2>
      <a:accent3>
        <a:srgbClr val="4870FF"/>
      </a:accent3>
      <a:accent4>
        <a:srgbClr val="256DD8"/>
      </a:accent4>
      <a:accent5>
        <a:srgbClr val="0E94FD"/>
      </a:accent5>
      <a:accent6>
        <a:srgbClr val="1E23C4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2400</Words>
  <Application>WPS 演示</Application>
  <PresentationFormat/>
  <Paragraphs>330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思源黑体 CN Medium</vt:lpstr>
      <vt:lpstr>Arial</vt:lpstr>
      <vt:lpstr>Arial Unicode MS</vt:lpstr>
      <vt:lpstr>黑体</vt:lpstr>
      <vt:lpstr>Designed by iSlide</vt:lpstr>
      <vt:lpstr>一氧化碳中毒健康科普</vt:lpstr>
      <vt:lpstr>中毒案例</vt:lpstr>
      <vt:lpstr>目录</vt:lpstr>
      <vt:lpstr>一氧化碳中毒概述</vt:lpstr>
      <vt:lpstr>一氧化碳中毒定义</vt:lpstr>
      <vt:lpstr>一氧化碳中毒现状</vt:lpstr>
      <vt:lpstr>一氧化碳来源</vt:lpstr>
      <vt:lpstr>生活来源</vt:lpstr>
      <vt:lpstr>工业来源</vt:lpstr>
      <vt:lpstr>中毒症状</vt:lpstr>
      <vt:lpstr>轻度症状</vt:lpstr>
      <vt:lpstr>中度症状</vt:lpstr>
      <vt:lpstr>重度症状</vt:lpstr>
      <vt:lpstr>中毒预防</vt:lpstr>
      <vt:lpstr>家庭预防</vt:lpstr>
      <vt:lpstr>公共场所预防</vt:lpstr>
      <vt:lpstr>个人防护</vt:lpstr>
      <vt:lpstr>中毒急救</vt:lpstr>
      <vt:lpstr>现场急救措施</vt:lpstr>
      <vt:lpstr>急救措施</vt:lpstr>
      <vt:lpstr>医院治疗措施</vt:lpstr>
      <vt:lpstr>中毒误区</vt:lpstr>
      <vt:lpstr>常见误区</vt:lpstr>
      <vt:lpstr>正确观念</vt:lpstr>
      <vt:lpstr>谢谢观看</vt:lpstr>
    </vt:vector>
  </TitlesOfParts>
  <Company>iSlide</Company>
  <LinksUpToDate>false</LinksUpToDate>
  <SharedDoc>false</SharedDoc>
  <HyperlinksChanged>false</HyperlinksChanged>
  <AppVersion>14.0000</AppVersion>
  <Manager>iSlide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一氧化碳中毒健康科普</dc:title>
  <dc:creator>iSlide</dc:creator>
  <cp:lastModifiedBy>天鹅前身</cp:lastModifiedBy>
  <cp:revision>2</cp:revision>
  <dcterms:created xsi:type="dcterms:W3CDTF">2025-11-17T13:50:00Z</dcterms:created>
  <dcterms:modified xsi:type="dcterms:W3CDTF">2025-11-17T13:54:21Z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6ecce18b-e51b-4767-ad68-5b2a1e8c538e</vt:lpwstr>
  </property>
  <property fmtid="{D5CDD505-2E9C-101B-9397-08002B2CF9AE}" pid="3" name="ICV">
    <vt:lpwstr>0df20ebd7b7349db98062ddb141667b0_23</vt:lpwstr>
  </property>
  <property fmtid="{D5CDD505-2E9C-101B-9397-08002B2CF9AE}" pid="4" name="KSOProductBuildVer">
    <vt:lpwstr>2052-12.1.0.23542</vt:lpwstr>
  </property>
</Properties>
</file>