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71" r:id="rId4"/>
    <p:sldMasterId id="2147483674" r:id="rId5"/>
    <p:sldMasterId id="2147483676" r:id="rId6"/>
    <p:sldMasterId id="2147483678" r:id="rId7"/>
    <p:sldMasterId id="2147483680" r:id="rId8"/>
    <p:sldMasterId id="2147483682" r:id="rId9"/>
    <p:sldMasterId id="2147483684" r:id="rId10"/>
    <p:sldMasterId id="2147483686" r:id="rId11"/>
    <p:sldMasterId id="2147483688" r:id="rId12"/>
    <p:sldMasterId id="2147483690" r:id="rId13"/>
    <p:sldMasterId id="2147483692" r:id="rId14"/>
    <p:sldMasterId id="2147483694" r:id="rId15"/>
    <p:sldMasterId id="2147483696" r:id="rId16"/>
    <p:sldMasterId id="2147483698" r:id="rId17"/>
  </p:sldMasterIdLst>
  <p:handoutMasterIdLst>
    <p:handoutMasterId r:id="rId35"/>
  </p:handoutMasterIdLst>
  <p:sldIdLst>
    <p:sldId id="257" r:id="rId18"/>
    <p:sldId id="258" r:id="rId19"/>
    <p:sldId id="259" r:id="rId20"/>
    <p:sldId id="260" r:id="rId21"/>
    <p:sldId id="263" r:id="rId22"/>
    <p:sldId id="264" r:id="rId23"/>
    <p:sldId id="265" r:id="rId24"/>
    <p:sldId id="266" r:id="rId25"/>
    <p:sldId id="267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2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9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4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17.xml"/><Relationship Id="rId33" Type="http://schemas.openxmlformats.org/officeDocument/2006/relationships/slide" Target="slides/slide16.xml"/><Relationship Id="rId32" Type="http://schemas.openxmlformats.org/officeDocument/2006/relationships/slide" Target="slides/slide15.xml"/><Relationship Id="rId31" Type="http://schemas.openxmlformats.org/officeDocument/2006/relationships/slide" Target="slides/slide14.xml"/><Relationship Id="rId30" Type="http://schemas.openxmlformats.org/officeDocument/2006/relationships/slide" Target="slides/slide1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8" Type="http://schemas.openxmlformats.org/officeDocument/2006/relationships/slide" Target="slides/slide11.xml"/><Relationship Id="rId27" Type="http://schemas.openxmlformats.org/officeDocument/2006/relationships/slide" Target="slides/slide10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24" Type="http://schemas.openxmlformats.org/officeDocument/2006/relationships/slide" Target="slides/slide7.xml"/><Relationship Id="rId23" Type="http://schemas.openxmlformats.org/officeDocument/2006/relationships/slide" Target="slides/slide6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0" Type="http://schemas.openxmlformats.org/officeDocument/2006/relationships/slide" Target="slides/slide3.xml"/><Relationship Id="rId2" Type="http://schemas.openxmlformats.org/officeDocument/2006/relationships/theme" Target="theme/theme1.xml"/><Relationship Id="rId19" Type="http://schemas.openxmlformats.org/officeDocument/2006/relationships/slide" Target="slides/slide2.xml"/><Relationship Id="rId18" Type="http://schemas.openxmlformats.org/officeDocument/2006/relationships/slide" Target="slides/slide1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EC56-8E46-498C-9F82-A1E67B001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617E-3889-48F8-A988-C1F6B731C0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image" Target="../media/image1.png"/><Relationship Id="rId2" Type="http://schemas.openxmlformats.org/officeDocument/2006/relationships/tags" Target="../tags/tag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image" Target="../media/image4.pn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3.png"/><Relationship Id="rId2" Type="http://schemas.openxmlformats.org/officeDocument/2006/relationships/tags" Target="../tags/tag16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3.png"/><Relationship Id="rId2" Type="http://schemas.openxmlformats.org/officeDocument/2006/relationships/tags" Target="../tags/tag2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image" Target="../media/image4.png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tags" Target="../tags/tag41.xml"/><Relationship Id="rId3" Type="http://schemas.openxmlformats.org/officeDocument/2006/relationships/image" Target="../media/image4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4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3.png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image" Target="../media/image4.png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3.png"/><Relationship Id="rId2" Type="http://schemas.openxmlformats.org/officeDocument/2006/relationships/tags" Target="../tags/tag51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image" Target="../media/image6.png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5.png"/><Relationship Id="rId2" Type="http://schemas.openxmlformats.org/officeDocument/2006/relationships/tags" Target="../tags/tag58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7.png"/><Relationship Id="rId2" Type="http://schemas.openxmlformats.org/officeDocument/2006/relationships/tags" Target="../tags/tag72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5.png"/><Relationship Id="rId2" Type="http://schemas.openxmlformats.org/officeDocument/2006/relationships/tags" Target="../tags/tag83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image" Target="../media/image6.png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8" Type="http://schemas.openxmlformats.org/officeDocument/2006/relationships/tags" Target="../tags/tag112.xml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8" Type="http://schemas.openxmlformats.org/officeDocument/2006/relationships/tags" Target="../tags/tag137.xml"/><Relationship Id="rId17" Type="http://schemas.openxmlformats.org/officeDocument/2006/relationships/tags" Target="../tags/tag136.xml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image" Target="../media/image7.png"/><Relationship Id="rId2" Type="http://schemas.openxmlformats.org/officeDocument/2006/relationships/tags" Target="../tags/tag146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tags" Target="../tags/tag273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2" Type="http://schemas.openxmlformats.org/officeDocument/2006/relationships/tags" Target="../tags/tag278.xml"/><Relationship Id="rId11" Type="http://schemas.openxmlformats.org/officeDocument/2006/relationships/tags" Target="../tags/tag277.xml"/><Relationship Id="rId10" Type="http://schemas.openxmlformats.org/officeDocument/2006/relationships/tags" Target="../tags/tag276.xml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3" Type="http://schemas.openxmlformats.org/officeDocument/2006/relationships/tags" Target="../tags/tag298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7" Type="http://schemas.openxmlformats.org/officeDocument/2006/relationships/tags" Target="../tags/tag322.xml"/><Relationship Id="rId16" Type="http://schemas.openxmlformats.org/officeDocument/2006/relationships/tags" Target="../tags/tag321.xml"/><Relationship Id="rId15" Type="http://schemas.openxmlformats.org/officeDocument/2006/relationships/tags" Target="../tags/tag320.xml"/><Relationship Id="rId14" Type="http://schemas.openxmlformats.org/officeDocument/2006/relationships/tags" Target="../tags/tag319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1" Type="http://schemas.openxmlformats.org/officeDocument/2006/relationships/tags" Target="../tags/tag340.xml"/><Relationship Id="rId10" Type="http://schemas.openxmlformats.org/officeDocument/2006/relationships/tags" Target="../tags/tag339.xml"/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3" Type="http://schemas.openxmlformats.org/officeDocument/2006/relationships/tags" Target="../tags/tag36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76.xml"/><Relationship Id="rId8" Type="http://schemas.openxmlformats.org/officeDocument/2006/relationships/tags" Target="../tags/tag375.xml"/><Relationship Id="rId7" Type="http://schemas.openxmlformats.org/officeDocument/2006/relationships/tags" Target="../tags/tag374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7" Type="http://schemas.openxmlformats.org/officeDocument/2006/relationships/tags" Target="../tags/tag384.xml"/><Relationship Id="rId16" Type="http://schemas.openxmlformats.org/officeDocument/2006/relationships/tags" Target="../tags/tag383.xml"/><Relationship Id="rId15" Type="http://schemas.openxmlformats.org/officeDocument/2006/relationships/tags" Target="../tags/tag382.xml"/><Relationship Id="rId14" Type="http://schemas.openxmlformats.org/officeDocument/2006/relationships/tags" Target="../tags/tag381.xml"/><Relationship Id="rId13" Type="http://schemas.openxmlformats.org/officeDocument/2006/relationships/tags" Target="../tags/tag380.xml"/><Relationship Id="rId12" Type="http://schemas.openxmlformats.org/officeDocument/2006/relationships/tags" Target="../tags/tag379.xml"/><Relationship Id="rId11" Type="http://schemas.openxmlformats.org/officeDocument/2006/relationships/tags" Target="../tags/tag378.xml"/><Relationship Id="rId10" Type="http://schemas.openxmlformats.org/officeDocument/2006/relationships/tags" Target="../tags/tag377.xml"/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99.xml"/><Relationship Id="rId8" Type="http://schemas.openxmlformats.org/officeDocument/2006/relationships/tags" Target="../tags/tag398.xml"/><Relationship Id="rId7" Type="http://schemas.openxmlformats.org/officeDocument/2006/relationships/tags" Target="../tags/tag397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3" Type="http://schemas.openxmlformats.org/officeDocument/2006/relationships/image" Target="../media/image5.png"/><Relationship Id="rId2" Type="http://schemas.openxmlformats.org/officeDocument/2006/relationships/tags" Target="../tags/tag393.xml"/><Relationship Id="rId16" Type="http://schemas.openxmlformats.org/officeDocument/2006/relationships/tags" Target="../tags/tag405.xml"/><Relationship Id="rId15" Type="http://schemas.openxmlformats.org/officeDocument/2006/relationships/tags" Target="../tags/tag404.xml"/><Relationship Id="rId14" Type="http://schemas.openxmlformats.org/officeDocument/2006/relationships/tags" Target="../tags/tag403.xml"/><Relationship Id="rId13" Type="http://schemas.openxmlformats.org/officeDocument/2006/relationships/tags" Target="../tags/tag402.xml"/><Relationship Id="rId12" Type="http://schemas.openxmlformats.org/officeDocument/2006/relationships/image" Target="../media/image6.png"/><Relationship Id="rId11" Type="http://schemas.openxmlformats.org/officeDocument/2006/relationships/tags" Target="../tags/tag401.xml"/><Relationship Id="rId10" Type="http://schemas.openxmlformats.org/officeDocument/2006/relationships/tags" Target="../tags/tag400.xml"/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"/>
          <p:cNvSpPr txBox="1"/>
          <p:nvPr>
            <p:ph type="title" idx="3"/>
            <p:custDataLst>
              <p:tags r:id="rId2"/>
            </p:custDataLst>
          </p:nvPr>
        </p:nvSpPr>
        <p:spPr>
          <a:xfrm>
            <a:off x="969010" y="327025"/>
            <a:ext cx="10608310" cy="63500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8" name="正文"/>
          <p:cNvSpPr txBox="1"/>
          <p:nvPr>
            <p:ph idx="2"/>
            <p:custDataLst>
              <p:tags r:id="rId3"/>
            </p:custDataLst>
          </p:nvPr>
        </p:nvSpPr>
        <p:spPr>
          <a:xfrm>
            <a:off x="608330" y="1061085"/>
            <a:ext cx="10968990" cy="518858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VCG41N121564510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2771775"/>
            <a:ext cx="4980305" cy="408622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11077148">
            <a:off x="8822897" y="-131634"/>
            <a:ext cx="3427141" cy="13031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6" name="标题"/>
          <p:cNvSpPr txBox="1"/>
          <p:nvPr>
            <p:ph type="title" idx="5" hasCustomPrompt="1"/>
            <p:custDataLst>
              <p:tags r:id="rId6"/>
            </p:custDataLst>
          </p:nvPr>
        </p:nvSpPr>
        <p:spPr>
          <a:xfrm>
            <a:off x="494030" y="327660"/>
            <a:ext cx="2223135" cy="979805"/>
          </a:xfrm>
          <a:prstGeom prst="rect">
            <a:avLst/>
          </a:prstGeom>
          <a:noFill/>
        </p:spPr>
        <p:txBody>
          <a:bodyPr vert="horz" wrap="square" lIns="71755" tIns="0" rIns="9144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59" name="椭圆 58"/>
          <p:cNvSpPr/>
          <p:nvPr>
            <p:custDataLst>
              <p:tags r:id="rId7"/>
            </p:custDataLst>
          </p:nvPr>
        </p:nvSpPr>
        <p:spPr>
          <a:xfrm>
            <a:off x="11436350" y="5449570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02703B"/>
              </a:solidFill>
              <a:cs typeface="MiSans Normal" charset="-122"/>
            </a:endParaRPr>
          </a:p>
        </p:txBody>
      </p:sp>
      <p:sp>
        <p:nvSpPr>
          <p:cNvPr id="60" name="椭圆 59"/>
          <p:cNvSpPr/>
          <p:nvPr>
            <p:custDataLst>
              <p:tags r:id="rId8"/>
            </p:custDataLst>
          </p:nvPr>
        </p:nvSpPr>
        <p:spPr>
          <a:xfrm>
            <a:off x="11436350" y="5644515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61" name="椭圆 60"/>
          <p:cNvSpPr/>
          <p:nvPr>
            <p:custDataLst>
              <p:tags r:id="rId9"/>
            </p:custDataLst>
          </p:nvPr>
        </p:nvSpPr>
        <p:spPr>
          <a:xfrm>
            <a:off x="11436350" y="5838825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62" name="椭圆 61"/>
          <p:cNvSpPr/>
          <p:nvPr>
            <p:custDataLst>
              <p:tags r:id="rId10"/>
            </p:custDataLst>
          </p:nvPr>
        </p:nvSpPr>
        <p:spPr>
          <a:xfrm>
            <a:off x="11436350" y="6033770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73660" y="-8636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11" name="正文"/>
          <p:cNvSpPr txBox="1"/>
          <p:nvPr>
            <p:ph idx="4"/>
            <p:custDataLst>
              <p:tags r:id="rId4"/>
            </p:custDataLst>
          </p:nvPr>
        </p:nvSpPr>
        <p:spPr>
          <a:xfrm>
            <a:off x="6400800" y="1223645"/>
            <a:ext cx="5176520" cy="50260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>
              <a:defRPr kumimoji="0" sz="1800" b="0" i="0" u="none" strike="noStrike" cap="none" spc="150" normalizeH="0" baseline="0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cs typeface="MiSans Normal" charset="-122"/>
                <a:sym typeface="+mn-ea"/>
              </a:defRPr>
            </a:lvl1pPr>
            <a:lvl2pPr>
              <a:defRPr kumimoji="0" sz="1600" b="0" i="0" u="none" strike="noStrike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sym typeface="+mn-ea"/>
              </a:defRPr>
            </a:lvl2pPr>
            <a:lvl3pPr>
              <a:defRPr kumimoji="0" sz="1600" b="0" i="0" u="none" strike="noStrike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sym typeface="+mn-ea"/>
              </a:defRPr>
            </a:lvl3pPr>
            <a:lvl4pPr>
              <a:defRPr kumimoji="0" sz="1400" b="0" i="0" u="none" strike="noStrike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sym typeface="+mn-ea"/>
              </a:defRPr>
            </a:lvl4pPr>
            <a:lvl5pPr>
              <a:defRPr kumimoji="0" sz="1400" b="0" i="0" u="none" strike="noStrike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sym typeface="+mn-ea"/>
              </a:defRPr>
            </a:lvl5pPr>
          </a:lstStyle>
          <a:p>
            <a:pPr marR="0" lvl="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Char char="●"/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marR="0" lvl="1" defTabSz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har char="●"/>
              <a:tabLst>
                <a:tab pos="1609725" algn="l"/>
              </a:tabLst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marR="0" lvl="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marR="0" lvl="3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marR="0" lvl="4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正文"/>
          <p:cNvSpPr txBox="1"/>
          <p:nvPr>
            <p:ph idx="3"/>
            <p:custDataLst>
              <p:tags r:id="rId5"/>
            </p:custDataLst>
          </p:nvPr>
        </p:nvSpPr>
        <p:spPr>
          <a:xfrm>
            <a:off x="608330" y="1223645"/>
            <a:ext cx="5176520" cy="50260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9" name="标题"/>
          <p:cNvSpPr txBox="1"/>
          <p:nvPr>
            <p:ph type="title" idx="2"/>
            <p:custDataLst>
              <p:tags r:id="rId6"/>
            </p:custDataLst>
          </p:nvPr>
        </p:nvSpPr>
        <p:spPr>
          <a:xfrm>
            <a:off x="969010" y="327025"/>
            <a:ext cx="10608310" cy="63500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5" name="日期占位符 4"/>
          <p:cNvSpPr/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73660" y="-8636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15" name="正文"/>
          <p:cNvSpPr txBox="1"/>
          <p:nvPr>
            <p:ph idx="6"/>
            <p:custDataLst>
              <p:tags r:id="rId4"/>
            </p:custDataLst>
          </p:nvPr>
        </p:nvSpPr>
        <p:spPr>
          <a:xfrm>
            <a:off x="6235065" y="1598930"/>
            <a:ext cx="5342255" cy="465074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4" name="标题"/>
          <p:cNvSpPr txBox="1"/>
          <p:nvPr>
            <p:ph type="title" idx="5"/>
            <p:custDataLst>
              <p:tags r:id="rId5"/>
            </p:custDataLst>
          </p:nvPr>
        </p:nvSpPr>
        <p:spPr>
          <a:xfrm>
            <a:off x="6235200" y="1093285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/>
          <p:nvPr>
            <p:ph idx="4"/>
            <p:custDataLst>
              <p:tags r:id="rId6"/>
            </p:custDataLst>
          </p:nvPr>
        </p:nvSpPr>
        <p:spPr>
          <a:xfrm>
            <a:off x="608330" y="1598930"/>
            <a:ext cx="5342255" cy="465074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2" name="标题"/>
          <p:cNvSpPr txBox="1"/>
          <p:nvPr>
            <p:ph type="title" idx="3"/>
            <p:custDataLst>
              <p:tags r:id="rId7"/>
            </p:custDataLst>
          </p:nvPr>
        </p:nvSpPr>
        <p:spPr>
          <a:xfrm>
            <a:off x="608400" y="1093285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标题"/>
          <p:cNvSpPr txBox="1"/>
          <p:nvPr>
            <p:ph type="title" idx="2"/>
            <p:custDataLst>
              <p:tags r:id="rId8"/>
            </p:custDataLst>
          </p:nvPr>
        </p:nvSpPr>
        <p:spPr>
          <a:xfrm>
            <a:off x="969010" y="327025"/>
            <a:ext cx="10608310" cy="63500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7" name="日期占位符 6"/>
          <p:cNvSpPr/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73660" y="-8636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7" name="标题"/>
          <p:cNvSpPr txBox="1"/>
          <p:nvPr>
            <p:ph type="title" idx="2"/>
            <p:custDataLst>
              <p:tags r:id="rId4"/>
            </p:custDataLst>
          </p:nvPr>
        </p:nvSpPr>
        <p:spPr>
          <a:xfrm>
            <a:off x="969010" y="327025"/>
            <a:ext cx="10608310" cy="63500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10522852" flipH="1">
            <a:off x="-73660" y="-8636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2" name="日期占位符 1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73660" y="-8636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8" name="正文"/>
          <p:cNvSpPr txBox="1"/>
          <p:nvPr>
            <p:ph idx="2"/>
            <p:custDataLst>
              <p:tags r:id="rId4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4" name="日期占位符 3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73660" y="-8636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8" name="副标题"/>
          <p:cNvSpPr txBox="1"/>
          <p:nvPr>
            <p:ph type="body" idx="3" hasCustomPrompt="1"/>
            <p:custDataLst>
              <p:tags r:id="rId4"/>
            </p:custDataLst>
          </p:nvPr>
        </p:nvSpPr>
        <p:spPr>
          <a:xfrm>
            <a:off x="969010" y="1051560"/>
            <a:ext cx="10608310" cy="4057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tIns="0" bIns="0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iSans Normal" charset="-122"/>
              </a:defRPr>
            </a:lvl1pPr>
          </a:lstStyle>
          <a:p>
            <a:pPr lvl="0" algn="l"/>
            <a:r>
              <a:rPr dirty="0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/>
          <p:nvPr>
            <p:ph type="title" idx="2"/>
            <p:custDataLst>
              <p:tags r:id="rId5"/>
            </p:custDataLst>
          </p:nvPr>
        </p:nvSpPr>
        <p:spPr>
          <a:xfrm>
            <a:off x="969010" y="327025"/>
            <a:ext cx="10608310" cy="63500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6210300" y="953342"/>
            <a:ext cx="5981700" cy="4907661"/>
          </a:xfrm>
          <a:prstGeom prst="rect">
            <a:avLst/>
          </a:prstGeom>
        </p:spPr>
      </p:pic>
      <p:sp>
        <p:nvSpPr>
          <p:cNvPr id="36" name="任意多边形: 形状 35"/>
          <p:cNvSpPr/>
          <p:nvPr>
            <p:custDataLst>
              <p:tags r:id="rId4"/>
            </p:custDataLst>
          </p:nvPr>
        </p:nvSpPr>
        <p:spPr>
          <a:xfrm>
            <a:off x="3567430" y="5720239"/>
            <a:ext cx="8624570" cy="1137285"/>
          </a:xfrm>
          <a:custGeom>
            <a:avLst/>
            <a:gdLst>
              <a:gd name="connsiteX0" fmla="*/ 0 w 7639049"/>
              <a:gd name="connsiteY0" fmla="*/ 0 h 1219200"/>
              <a:gd name="connsiteX1" fmla="*/ 7639049 w 7639049"/>
              <a:gd name="connsiteY1" fmla="*/ 0 h 1219200"/>
              <a:gd name="connsiteX2" fmla="*/ 7639049 w 7639049"/>
              <a:gd name="connsiteY2" fmla="*/ 1219200 h 1219200"/>
              <a:gd name="connsiteX3" fmla="*/ 0 w 7639049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9049" h="1219200">
                <a:moveTo>
                  <a:pt x="0" y="0"/>
                </a:moveTo>
                <a:lnTo>
                  <a:pt x="7639049" y="0"/>
                </a:lnTo>
                <a:lnTo>
                  <a:pt x="7639049" y="1219200"/>
                </a:lnTo>
                <a:lnTo>
                  <a:pt x="0" y="121920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2">
                  <a:lumMod val="10000"/>
                  <a:lumOff val="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37" name="矩形 36"/>
          <p:cNvSpPr/>
          <p:nvPr>
            <p:custDataLst>
              <p:tags r:id="rId5"/>
            </p:custDataLst>
          </p:nvPr>
        </p:nvSpPr>
        <p:spPr>
          <a:xfrm>
            <a:off x="1112108" y="5719763"/>
            <a:ext cx="2454669" cy="1138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MiSans Normal" charset="-122"/>
            </a:endParaRPr>
          </a:p>
        </p:txBody>
      </p:sp>
      <p:pic>
        <p:nvPicPr>
          <p:cNvPr id="44" name="图形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19113"/>
            <a:ext cx="312737" cy="312737"/>
          </a:xfrm>
          <a:prstGeom prst="rect">
            <a:avLst/>
          </a:prstGeom>
        </p:spPr>
      </p:pic>
      <p:sp>
        <p:nvSpPr>
          <p:cNvPr id="59" name="椭圆 58"/>
          <p:cNvSpPr/>
          <p:nvPr>
            <p:custDataLst>
              <p:tags r:id="rId8"/>
            </p:custDataLst>
          </p:nvPr>
        </p:nvSpPr>
        <p:spPr>
          <a:xfrm>
            <a:off x="551180" y="5709285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02703B"/>
              </a:solidFill>
              <a:cs typeface="MiSans Normal" charset="-122"/>
            </a:endParaRPr>
          </a:p>
        </p:txBody>
      </p:sp>
      <p:sp>
        <p:nvSpPr>
          <p:cNvPr id="60" name="椭圆 59"/>
          <p:cNvSpPr/>
          <p:nvPr>
            <p:custDataLst>
              <p:tags r:id="rId9"/>
            </p:custDataLst>
          </p:nvPr>
        </p:nvSpPr>
        <p:spPr>
          <a:xfrm>
            <a:off x="551180" y="5904230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61" name="椭圆 60"/>
          <p:cNvSpPr/>
          <p:nvPr>
            <p:custDataLst>
              <p:tags r:id="rId10"/>
            </p:custDataLst>
          </p:nvPr>
        </p:nvSpPr>
        <p:spPr>
          <a:xfrm>
            <a:off x="551180" y="6098540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62" name="椭圆 61"/>
          <p:cNvSpPr/>
          <p:nvPr>
            <p:custDataLst>
              <p:tags r:id="rId11"/>
            </p:custDataLst>
          </p:nvPr>
        </p:nvSpPr>
        <p:spPr>
          <a:xfrm>
            <a:off x="551180" y="6293485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6" name="日期占位符 3"/>
          <p:cNvSpPr/>
          <p:nvPr>
            <p:ph type="dt" sz="half" idx="16385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/>
          <p:nvPr>
            <p:ph type="ftr" sz="quarter" idx="16386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/>
          <p:nvPr>
            <p:ph type="sldNum" sz="quarter" idx="16387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2" name="Text Placeholder 11"/>
          <p:cNvSpPr/>
          <p:nvPr>
            <p:ph type="body" idx="16389" hasCustomPrompt="1"/>
            <p:custDataLst>
              <p:tags r:id="rId15"/>
            </p:custDataLst>
          </p:nvPr>
        </p:nvSpPr>
        <p:spPr>
          <a:xfrm>
            <a:off x="108712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7" name="标题"/>
          <p:cNvSpPr txBox="1"/>
          <p:nvPr>
            <p:ph type="title" idx="16388" hasCustomPrompt="1"/>
            <p:custDataLst>
              <p:tags r:id="rId16"/>
            </p:custDataLst>
          </p:nvPr>
        </p:nvSpPr>
        <p:spPr>
          <a:xfrm>
            <a:off x="1087120" y="2159000"/>
            <a:ext cx="6352646" cy="2540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>
                <a:sym typeface="+mn-ea"/>
              </a:rPr>
              <a:t>单击此处
添加文档标题</a:t>
            </a:r>
            <a:endParaRPr>
              <a:sym typeface="+mn-ea"/>
            </a:endParaRPr>
          </a:p>
        </p:txBody>
      </p:sp>
      <p:sp>
        <p:nvSpPr>
          <p:cNvPr id="16" name="署名占位符 10"/>
          <p:cNvSpPr/>
          <p:nvPr>
            <p:ph type="body" sz="quarter" idx="16390" hasCustomPrompt="1"/>
            <p:custDataLst>
              <p:tags r:id="rId17"/>
            </p:custDataLst>
          </p:nvPr>
        </p:nvSpPr>
        <p:spPr>
          <a:xfrm>
            <a:off x="1087120" y="4749800"/>
            <a:ext cx="2540882" cy="533400"/>
          </a:xfrm>
        </p:spPr>
        <p:txBody>
          <a:bodyPr vert="horz" wrap="square"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5776686" y="1594582"/>
            <a:ext cx="6415314" cy="5263418"/>
          </a:xfrm>
          <a:prstGeom prst="rect">
            <a:avLst/>
          </a:prstGeom>
        </p:spPr>
      </p:pic>
      <p:sp>
        <p:nvSpPr>
          <p:cNvPr id="6" name="日期占位符 3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"/>
          <p:cNvSpPr txBox="1"/>
          <p:nvPr>
            <p:ph type="title" idx="17826049" hasCustomPrompt="1"/>
            <p:custDataLst>
              <p:tags r:id="rId7"/>
            </p:custDataLst>
          </p:nvPr>
        </p:nvSpPr>
        <p:spPr>
          <a:xfrm>
            <a:off x="1087120" y="3530600"/>
            <a:ext cx="6352117" cy="152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800" b="0" i="0" u="none" strike="noStrike" kern="1200" cap="none" spc="0" normalizeH="0" baseline="0" noProof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单击此处添加章节标题</a:t>
            </a:r>
            <a:endParaRPr>
              <a:sym typeface="+mn-ea"/>
            </a:endParaRPr>
          </a:p>
        </p:txBody>
      </p:sp>
      <p:sp>
        <p:nvSpPr>
          <p:cNvPr id="7" name="节编号"/>
          <p:cNvSpPr txBox="1"/>
          <p:nvPr>
            <p:ph type="body" idx="17826561" hasCustomPrompt="1"/>
            <p:custDataLst>
              <p:tags r:id="rId8"/>
            </p:custDataLst>
          </p:nvPr>
        </p:nvSpPr>
        <p:spPr>
          <a:xfrm>
            <a:off x="1087120" y="1905000"/>
            <a:ext cx="1527175" cy="152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zh-CN" sz="72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+mn-cs"/>
                <a:sym typeface="站酷文艺体" charset="-122"/>
              </a:defRPr>
            </a:lvl1pPr>
          </a:lstStyle>
          <a:p>
            <a:pPr lvl="0" algn="l"/>
            <a:r>
              <a:rPr>
                <a:sym typeface="+mn-ea"/>
              </a:rPr>
              <a:t>01</a:t>
            </a:r>
            <a:endParaRPr>
              <a:sym typeface="+mn-ea"/>
            </a:endParaRPr>
          </a:p>
        </p:txBody>
      </p:sp>
      <p:pic>
        <p:nvPicPr>
          <p:cNvPr id="44" name="图形 43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19113"/>
            <a:ext cx="312737" cy="312737"/>
          </a:xfrm>
          <a:prstGeom prst="rect">
            <a:avLst/>
          </a:prstGeom>
        </p:spPr>
      </p:pic>
      <p:sp>
        <p:nvSpPr>
          <p:cNvPr id="2" name="椭圆 1"/>
          <p:cNvSpPr/>
          <p:nvPr userDrawn="1">
            <p:custDataLst>
              <p:tags r:id="rId11"/>
            </p:custDataLst>
          </p:nvPr>
        </p:nvSpPr>
        <p:spPr>
          <a:xfrm>
            <a:off x="551180" y="5709285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olidFill>
                <a:srgbClr val="02703B"/>
              </a:solidFill>
              <a:cs typeface="MiSans Normal" charset="-122"/>
            </a:endParaRPr>
          </a:p>
        </p:txBody>
      </p:sp>
      <p:sp>
        <p:nvSpPr>
          <p:cNvPr id="3" name="椭圆 2"/>
          <p:cNvSpPr/>
          <p:nvPr userDrawn="1">
            <p:custDataLst>
              <p:tags r:id="rId12"/>
            </p:custDataLst>
          </p:nvPr>
        </p:nvSpPr>
        <p:spPr>
          <a:xfrm>
            <a:off x="551180" y="5904230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 dirty="0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4" name="椭圆 3"/>
          <p:cNvSpPr/>
          <p:nvPr userDrawn="1">
            <p:custDataLst>
              <p:tags r:id="rId13"/>
            </p:custDataLst>
          </p:nvPr>
        </p:nvSpPr>
        <p:spPr>
          <a:xfrm>
            <a:off x="551180" y="6098540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5" name="椭圆 4"/>
          <p:cNvSpPr/>
          <p:nvPr userDrawn="1">
            <p:custDataLst>
              <p:tags r:id="rId14"/>
            </p:custDataLst>
          </p:nvPr>
        </p:nvSpPr>
        <p:spPr>
          <a:xfrm>
            <a:off x="551180" y="6293485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6210300" y="953342"/>
            <a:ext cx="5981700" cy="4907661"/>
          </a:xfrm>
          <a:prstGeom prst="rect">
            <a:avLst/>
          </a:prstGeom>
        </p:spPr>
      </p:pic>
      <p:sp>
        <p:nvSpPr>
          <p:cNvPr id="36" name="任意多边形: 形状 35"/>
          <p:cNvSpPr/>
          <p:nvPr userDrawn="1">
            <p:custDataLst>
              <p:tags r:id="rId4"/>
            </p:custDataLst>
          </p:nvPr>
        </p:nvSpPr>
        <p:spPr>
          <a:xfrm>
            <a:off x="3567430" y="5720239"/>
            <a:ext cx="8624570" cy="1137285"/>
          </a:xfrm>
          <a:custGeom>
            <a:avLst/>
            <a:gdLst>
              <a:gd name="connsiteX0" fmla="*/ 0 w 7639049"/>
              <a:gd name="connsiteY0" fmla="*/ 0 h 1219200"/>
              <a:gd name="connsiteX1" fmla="*/ 7639049 w 7639049"/>
              <a:gd name="connsiteY1" fmla="*/ 0 h 1219200"/>
              <a:gd name="connsiteX2" fmla="*/ 7639049 w 7639049"/>
              <a:gd name="connsiteY2" fmla="*/ 1219200 h 1219200"/>
              <a:gd name="connsiteX3" fmla="*/ 0 w 7639049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9049" h="1219200">
                <a:moveTo>
                  <a:pt x="0" y="0"/>
                </a:moveTo>
                <a:lnTo>
                  <a:pt x="7639049" y="0"/>
                </a:lnTo>
                <a:lnTo>
                  <a:pt x="7639049" y="1219200"/>
                </a:lnTo>
                <a:lnTo>
                  <a:pt x="0" y="121920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2">
                  <a:lumMod val="10000"/>
                  <a:lumOff val="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 Normal" charset="-122"/>
              <a:sym typeface="+mn-ea"/>
            </a:endParaRPr>
          </a:p>
        </p:txBody>
      </p:sp>
      <p:sp>
        <p:nvSpPr>
          <p:cNvPr id="37" name="矩形 36"/>
          <p:cNvSpPr/>
          <p:nvPr userDrawn="1">
            <p:custDataLst>
              <p:tags r:id="rId5"/>
            </p:custDataLst>
          </p:nvPr>
        </p:nvSpPr>
        <p:spPr>
          <a:xfrm>
            <a:off x="1112108" y="5719763"/>
            <a:ext cx="2454669" cy="1138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6" name="日期占位符 3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/>
          <p:nvPr>
            <p:ph type="body" idx="17826305" hasCustomPrompt="1"/>
            <p:custDataLst>
              <p:tags r:id="rId9"/>
            </p:custDataLst>
          </p:nvPr>
        </p:nvSpPr>
        <p:spPr>
          <a:xfrm>
            <a:off x="108712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7" name="标题"/>
          <p:cNvSpPr txBox="1"/>
          <p:nvPr>
            <p:ph type="title" idx="17826049" hasCustomPrompt="1"/>
            <p:custDataLst>
              <p:tags r:id="rId10"/>
            </p:custDataLst>
          </p:nvPr>
        </p:nvSpPr>
        <p:spPr>
          <a:xfrm>
            <a:off x="1087120" y="3175000"/>
            <a:ext cx="5451122" cy="1016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4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>
                <a:sym typeface="+mn-ea"/>
              </a:rPr>
              <a:t>谢谢观看</a:t>
            </a:r>
            <a:endParaRPr>
              <a:sym typeface="+mn-ea"/>
            </a:endParaRPr>
          </a:p>
        </p:txBody>
      </p:sp>
      <p:pic>
        <p:nvPicPr>
          <p:cNvPr id="2" name="图形 43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19113"/>
            <a:ext cx="312737" cy="312737"/>
          </a:xfrm>
          <a:prstGeom prst="rect">
            <a:avLst/>
          </a:prstGeom>
        </p:spPr>
      </p:pic>
      <p:sp>
        <p:nvSpPr>
          <p:cNvPr id="12" name="椭圆 11"/>
          <p:cNvSpPr/>
          <p:nvPr userDrawn="1">
            <p:custDataLst>
              <p:tags r:id="rId13"/>
            </p:custDataLst>
          </p:nvPr>
        </p:nvSpPr>
        <p:spPr>
          <a:xfrm>
            <a:off x="551180" y="5709285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02703B"/>
              </a:solidFill>
              <a:cs typeface="MiSans Normal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14"/>
            </p:custDataLst>
          </p:nvPr>
        </p:nvSpPr>
        <p:spPr>
          <a:xfrm>
            <a:off x="551180" y="5904230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14" name="椭圆 13"/>
          <p:cNvSpPr/>
          <p:nvPr userDrawn="1">
            <p:custDataLst>
              <p:tags r:id="rId15"/>
            </p:custDataLst>
          </p:nvPr>
        </p:nvSpPr>
        <p:spPr>
          <a:xfrm>
            <a:off x="551180" y="6098540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>
            <a:off x="551180" y="6293485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/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/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/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/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/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/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/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/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/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/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/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/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/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/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/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/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/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/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/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/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/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/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5776686" y="1594582"/>
            <a:ext cx="6415314" cy="5263418"/>
          </a:xfrm>
          <a:prstGeom prst="rect">
            <a:avLst/>
          </a:prstGeom>
        </p:spPr>
      </p:pic>
      <p:sp>
        <p:nvSpPr>
          <p:cNvPr id="6" name="日期占位符 3"/>
          <p:cNvSpPr/>
          <p:nvPr>
            <p:ph type="dt" sz="half" idx="16385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/>
          <p:nvPr>
            <p:ph type="ftr" sz="quarter" idx="16386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灯片编号占位符 5"/>
          <p:cNvSpPr/>
          <p:nvPr>
            <p:ph type="sldNum" sz="quarter" idx="16387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"/>
          <p:cNvSpPr txBox="1"/>
          <p:nvPr>
            <p:ph type="title" idx="16388" hasCustomPrompt="1"/>
            <p:custDataLst>
              <p:tags r:id="rId7"/>
            </p:custDataLst>
          </p:nvPr>
        </p:nvSpPr>
        <p:spPr>
          <a:xfrm>
            <a:off x="1087120" y="3530600"/>
            <a:ext cx="6352117" cy="152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800" b="0" i="0" u="none" strike="noStrike" kern="1200" cap="none" spc="0" normalizeH="0" baseline="0" noProof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单击此处添加章节标题</a:t>
            </a:r>
            <a:endParaRPr>
              <a:sym typeface="+mn-ea"/>
            </a:endParaRPr>
          </a:p>
        </p:txBody>
      </p:sp>
      <p:sp>
        <p:nvSpPr>
          <p:cNvPr id="7" name="节编号"/>
          <p:cNvSpPr txBox="1"/>
          <p:nvPr>
            <p:ph type="body" idx="16389" hasCustomPrompt="1"/>
            <p:custDataLst>
              <p:tags r:id="rId8"/>
            </p:custDataLst>
          </p:nvPr>
        </p:nvSpPr>
        <p:spPr>
          <a:xfrm>
            <a:off x="1087120" y="1905000"/>
            <a:ext cx="1527175" cy="152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zh-CN" sz="72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+mn-cs"/>
                <a:sym typeface="站酷文艺体" charset="-122"/>
              </a:defRPr>
            </a:lvl1pPr>
          </a:lstStyle>
          <a:p>
            <a:pPr lvl="0" algn="l"/>
            <a:r>
              <a:rPr>
                <a:sym typeface="+mn-ea"/>
              </a:rPr>
              <a:t>01</a:t>
            </a:r>
            <a:endParaRPr>
              <a:sym typeface="+mn-ea"/>
            </a:endParaRPr>
          </a:p>
        </p:txBody>
      </p:sp>
      <p:pic>
        <p:nvPicPr>
          <p:cNvPr id="44" name="图形 43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19113"/>
            <a:ext cx="312737" cy="312737"/>
          </a:xfrm>
          <a:prstGeom prst="rect">
            <a:avLst/>
          </a:prstGeom>
        </p:spPr>
      </p:pic>
      <p:sp>
        <p:nvSpPr>
          <p:cNvPr id="2" name="椭圆 1"/>
          <p:cNvSpPr/>
          <p:nvPr userDrawn="1">
            <p:custDataLst>
              <p:tags r:id="rId11"/>
            </p:custDataLst>
          </p:nvPr>
        </p:nvSpPr>
        <p:spPr>
          <a:xfrm>
            <a:off x="551180" y="5709285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olidFill>
                <a:srgbClr val="02703B"/>
              </a:solidFill>
              <a:cs typeface="MiSans Normal" charset="-122"/>
            </a:endParaRPr>
          </a:p>
        </p:txBody>
      </p:sp>
      <p:sp>
        <p:nvSpPr>
          <p:cNvPr id="3" name="椭圆 2"/>
          <p:cNvSpPr/>
          <p:nvPr userDrawn="1">
            <p:custDataLst>
              <p:tags r:id="rId12"/>
            </p:custDataLst>
          </p:nvPr>
        </p:nvSpPr>
        <p:spPr>
          <a:xfrm>
            <a:off x="551180" y="5904230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 dirty="0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4" name="椭圆 3"/>
          <p:cNvSpPr/>
          <p:nvPr userDrawn="1">
            <p:custDataLst>
              <p:tags r:id="rId13"/>
            </p:custDataLst>
          </p:nvPr>
        </p:nvSpPr>
        <p:spPr>
          <a:xfrm>
            <a:off x="551180" y="6098540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5" name="椭圆 4"/>
          <p:cNvSpPr/>
          <p:nvPr userDrawn="1">
            <p:custDataLst>
              <p:tags r:id="rId14"/>
            </p:custDataLst>
          </p:nvPr>
        </p:nvSpPr>
        <p:spPr>
          <a:xfrm>
            <a:off x="551180" y="6293485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图中标下内-装饰上-默认位置-并列-51_40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5306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2387600"/>
          </a:xfrm>
          <a:custGeom>
            <a:avLst/>
            <a:gdLst>
              <a:gd name="connisteX0" fmla="*/ 0 w 10972800"/>
              <a:gd name="connsiteY0" fmla="*/ 203200 h 2387600"/>
              <a:gd name="connisteX1" fmla="*/ 203200 w 10972800"/>
              <a:gd name="connsiteY1" fmla="*/ 0 h 2387600"/>
              <a:gd name="connisteX2" fmla="*/ 10769600 w 10972800"/>
              <a:gd name="connsiteY2" fmla="*/ 0 h 2387600"/>
              <a:gd name="connisteX3" fmla="*/ 10972800 w 10972800"/>
              <a:gd name="connsiteY3" fmla="*/ 203200 h 2387600"/>
              <a:gd name="connisteX4" fmla="*/ 10972800 w 10972800"/>
              <a:gd name="connsiteY4" fmla="*/ 2184400 h 2387600"/>
              <a:gd name="connisteX5" fmla="*/ 10769600 w 10972800"/>
              <a:gd name="connsiteY5" fmla="*/ 2387600 h 2387600"/>
              <a:gd name="connisteX6" fmla="*/ 203200 w 10972800"/>
              <a:gd name="connsiteY6" fmla="*/ 2387600 h 2387600"/>
              <a:gd name="connisteX7" fmla="*/ 0 w 10972800"/>
              <a:gd name="connsiteY7" fmla="*/ 2184400 h 2387600"/>
              <a:gd name="connisteX8" fmla="*/ 0 w 10972800"/>
              <a:gd name="connsiteY8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84400"/>
                </a:lnTo>
                <a:cubicBezTo>
                  <a:pt x="10972800" y="2296624"/>
                  <a:pt x="10881824" y="2387600"/>
                  <a:pt x="107696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2" hasCustomPrompt="1"/>
            <p:custDataLst>
              <p:tags r:id="rId10"/>
            </p:custDataLst>
          </p:nvPr>
        </p:nvSpPr>
        <p:spPr>
          <a:xfrm>
            <a:off x="64008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8" hasCustomPrompt="1"/>
            <p:custDataLst>
              <p:tags r:id="rId11"/>
            </p:custDataLst>
          </p:nvPr>
        </p:nvSpPr>
        <p:spPr>
          <a:xfrm>
            <a:off x="6553200" y="4521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6553200" y="5029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9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2" hasCustomPrompt="1"/>
            <p:custDataLst>
              <p:tags r:id="rId7"/>
            </p:custDataLst>
          </p:nvPr>
        </p:nvSpPr>
        <p:spPr>
          <a:xfrm>
            <a:off x="1574800" y="22098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40894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648200"/>
            <a:ext cx="264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5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4" hasCustomPrompt="1"/>
            <p:custDataLst>
              <p:tags r:id="rId11"/>
            </p:custDataLst>
          </p:nvPr>
        </p:nvSpPr>
        <p:spPr>
          <a:xfrm>
            <a:off x="5334000" y="22098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4775200" y="40894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4775200" y="4648200"/>
            <a:ext cx="264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16397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/>
          <p:nvPr>
            <p:ph type="pic" idx="16396" hasCustomPrompt="1"/>
            <p:custDataLst>
              <p:tags r:id="rId15"/>
            </p:custDataLst>
          </p:nvPr>
        </p:nvSpPr>
        <p:spPr>
          <a:xfrm>
            <a:off x="9093200" y="22098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/>
          <p:nvPr>
            <p:ph type="body" idx="16390" hasCustomPrompt="1"/>
            <p:custDataLst>
              <p:tags r:id="rId16"/>
            </p:custDataLst>
          </p:nvPr>
        </p:nvSpPr>
        <p:spPr>
          <a:xfrm>
            <a:off x="8534400" y="40894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/>
          <p:nvPr>
            <p:ph type="body" idx="16391" hasCustomPrompt="1"/>
            <p:custDataLst>
              <p:tags r:id="rId17"/>
            </p:custDataLst>
          </p:nvPr>
        </p:nvSpPr>
        <p:spPr>
          <a:xfrm>
            <a:off x="8534400" y="4648200"/>
            <a:ext cx="264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4165600"/>
            <a:ext cx="5334000" cy="2082800"/>
          </a:xfrm>
          <a:custGeom>
            <a:avLst/>
            <a:gdLst>
              <a:gd name="connisteX0" fmla="*/ 0 w 5334000"/>
              <a:gd name="connsiteY0" fmla="*/ 0 h 2082800"/>
              <a:gd name="connisteX1" fmla="*/ 5334000 w 5334000"/>
              <a:gd name="connsiteY1" fmla="*/ 0 h 2082800"/>
              <a:gd name="connisteX2" fmla="*/ 5334000 w 5334000"/>
              <a:gd name="connsiteY2" fmla="*/ 1879600 h 2082800"/>
              <a:gd name="connisteX3" fmla="*/ 5130800 w 5334000"/>
              <a:gd name="connsiteY3" fmla="*/ 2082800 h 2082800"/>
              <a:gd name="connisteX4" fmla="*/ 203200 w 5334000"/>
              <a:gd name="connsiteY4" fmla="*/ 2082800 h 2082800"/>
              <a:gd name="connisteX5" fmla="*/ 0 w 5334000"/>
              <a:gd name="connsiteY5" fmla="*/ 1879600 h 2082800"/>
              <a:gd name="connisteX6" fmla="*/ 0 w 53340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0"/>
                </a:moveTo>
                <a:lnTo>
                  <a:pt x="5334000" y="0"/>
                </a:lnTo>
                <a:lnTo>
                  <a:pt x="5334000" y="1879600"/>
                </a:lnTo>
                <a:cubicBezTo>
                  <a:pt x="5334000" y="1991824"/>
                  <a:pt x="5243024" y="2082800"/>
                  <a:pt x="51308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470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50292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2082800"/>
          </a:xfrm>
          <a:custGeom>
            <a:avLst/>
            <a:gdLst>
              <a:gd name="connisteX0" fmla="*/ 0 w 5334000"/>
              <a:gd name="connsiteY0" fmla="*/ 203200 h 2082800"/>
              <a:gd name="connisteX1" fmla="*/ 203200 w 5334000"/>
              <a:gd name="connsiteY1" fmla="*/ 0 h 2082800"/>
              <a:gd name="connisteX2" fmla="*/ 5130800 w 5334000"/>
              <a:gd name="connsiteY2" fmla="*/ 0 h 2082800"/>
              <a:gd name="connisteX3" fmla="*/ 5334000 w 5334000"/>
              <a:gd name="connsiteY3" fmla="*/ 203200 h 2082800"/>
              <a:gd name="connisteX4" fmla="*/ 5334000 w 5334000"/>
              <a:gd name="connsiteY4" fmla="*/ 2082800 h 2082800"/>
              <a:gd name="connisteX5" fmla="*/ 0 w 5334000"/>
              <a:gd name="connsiteY5" fmla="*/ 2082800 h 2082800"/>
              <a:gd name="connisteX6" fmla="*/ 0 w 5334000"/>
              <a:gd name="connsiteY6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82800"/>
                </a:lnTo>
                <a:lnTo>
                  <a:pt x="0" y="2082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3606800"/>
            <a:ext cx="5334000" cy="2641600"/>
          </a:xfrm>
          <a:custGeom>
            <a:avLst/>
            <a:gdLst>
              <a:gd name="connisteX0" fmla="*/ 0 w 5334000"/>
              <a:gd name="connsiteY0" fmla="*/ 0 h 2641600"/>
              <a:gd name="connisteX1" fmla="*/ 5334000 w 5334000"/>
              <a:gd name="connsiteY1" fmla="*/ 0 h 2641600"/>
              <a:gd name="connisteX2" fmla="*/ 5334000 w 5334000"/>
              <a:gd name="connsiteY2" fmla="*/ 2438400 h 2641600"/>
              <a:gd name="connisteX3" fmla="*/ 5130800 w 5334000"/>
              <a:gd name="connsiteY3" fmla="*/ 2641600 h 2641600"/>
              <a:gd name="connisteX4" fmla="*/ 203200 w 5334000"/>
              <a:gd name="connsiteY4" fmla="*/ 2641600 h 2641600"/>
              <a:gd name="connisteX5" fmla="*/ 0 w 5334000"/>
              <a:gd name="connsiteY5" fmla="*/ 2438400 h 2641600"/>
              <a:gd name="connisteX6" fmla="*/ 0 w 5334000"/>
              <a:gd name="connsiteY6" fmla="*/ 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0"/>
                </a:moveTo>
                <a:lnTo>
                  <a:pt x="5334000" y="0"/>
                </a:lnTo>
                <a:lnTo>
                  <a:pt x="5334000" y="2438400"/>
                </a:lnTo>
                <a:cubicBezTo>
                  <a:pt x="5334000" y="2550624"/>
                  <a:pt x="5243024" y="2641600"/>
                  <a:pt x="51308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1828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23876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082800"/>
            <a:ext cx="5029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3302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3860800"/>
            <a:ext cx="5029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90" hasCustomPrompt="1"/>
            <p:custDataLst>
              <p:tags r:id="rId11"/>
            </p:custDataLst>
          </p:nvPr>
        </p:nvSpPr>
        <p:spPr>
          <a:xfrm>
            <a:off x="6553200" y="5080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91" hasCustomPrompt="1"/>
            <p:custDataLst>
              <p:tags r:id="rId12"/>
            </p:custDataLst>
          </p:nvPr>
        </p:nvSpPr>
        <p:spPr>
          <a:xfrm>
            <a:off x="6553200" y="5638800"/>
            <a:ext cx="5029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8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/>
          <p:nvPr>
            <p:ph type="body" idx="16389" hasCustomPrompt="1"/>
            <p:custDataLst>
              <p:tags r:id="rId6"/>
            </p:custDataLst>
          </p:nvPr>
        </p:nvSpPr>
        <p:spPr>
          <a:xfrm>
            <a:off x="4330700" y="2184400"/>
            <a:ext cx="3530600" cy="3530600"/>
          </a:xfrm>
          <a:custGeom>
            <a:avLst/>
            <a:gdLst>
              <a:gd name="connisteX0" fmla="*/ 1765300 w 3530600"/>
              <a:gd name="connsiteY0" fmla="*/ 25400 h 3530600"/>
              <a:gd name="connisteX1" fmla="*/ 25400 w 3530600"/>
              <a:gd name="connsiteY1" fmla="*/ 1765300 h 3530600"/>
              <a:gd name="connisteX2" fmla="*/ 1765300 w 3530600"/>
              <a:gd name="connsiteY2" fmla="*/ 3505200 h 3530600"/>
              <a:gd name="connisteX3" fmla="*/ 3505200 w 3530600"/>
              <a:gd name="connsiteY3" fmla="*/ 1765300 h 3530600"/>
              <a:gd name="connisteX4" fmla="*/ 1765300 w 3530600"/>
              <a:gd name="connsiteY4" fmla="*/ 25400 h 3530600"/>
              <a:gd name="connisteX5" fmla="*/ 0 w 3530600"/>
              <a:gd name="connsiteY5" fmla="*/ 1765300 h 3530600"/>
              <a:gd name="connisteX6" fmla="*/ 1765300 w 3530600"/>
              <a:gd name="connsiteY6" fmla="*/ 0 h 3530600"/>
              <a:gd name="connisteX7" fmla="*/ 3530600 w 3530600"/>
              <a:gd name="connsiteY7" fmla="*/ 1765300 h 3530600"/>
              <a:gd name="connisteX8" fmla="*/ 1765300 w 3530600"/>
              <a:gd name="connsiteY8" fmla="*/ 3530600 h 3530600"/>
              <a:gd name="connisteX9" fmla="*/ 0 w 3530600"/>
              <a:gd name="connsiteY9" fmla="*/ 1765300 h 3530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pathLst>
              <a:path w="3530600" h="3530600">
                <a:moveTo>
                  <a:pt x="1765300" y="25400"/>
                </a:moveTo>
                <a:cubicBezTo>
                  <a:pt x="804380" y="25400"/>
                  <a:pt x="25400" y="804380"/>
                  <a:pt x="25400" y="1765300"/>
                </a:cubicBezTo>
                <a:cubicBezTo>
                  <a:pt x="25400" y="2726220"/>
                  <a:pt x="804380" y="3505200"/>
                  <a:pt x="1765300" y="3505200"/>
                </a:cubicBezTo>
                <a:cubicBezTo>
                  <a:pt x="2726220" y="3505200"/>
                  <a:pt x="3505200" y="2726220"/>
                  <a:pt x="3505200" y="1765300"/>
                </a:cubicBezTo>
                <a:cubicBezTo>
                  <a:pt x="3505200" y="804380"/>
                  <a:pt x="2726220" y="25400"/>
                  <a:pt x="1765300" y="25400"/>
                </a:cubicBezTo>
                <a:moveTo>
                  <a:pt x="0" y="1765300"/>
                </a:moveTo>
                <a:cubicBezTo>
                  <a:pt x="0" y="790351"/>
                  <a:pt x="790351" y="0"/>
                  <a:pt x="1765300" y="0"/>
                </a:cubicBezTo>
                <a:cubicBezTo>
                  <a:pt x="2740254" y="0"/>
                  <a:pt x="3530600" y="790351"/>
                  <a:pt x="3530600" y="1765300"/>
                </a:cubicBezTo>
                <a:cubicBezTo>
                  <a:pt x="3530600" y="2740254"/>
                  <a:pt x="2740254" y="3530600"/>
                  <a:pt x="1765300" y="3530600"/>
                </a:cubicBezTo>
                <a:cubicBezTo>
                  <a:pt x="790351" y="3530600"/>
                  <a:pt x="0" y="2740254"/>
                  <a:pt x="0" y="1765300"/>
                </a:cubicBezTo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90" hasCustomPrompt="1"/>
            <p:custDataLst>
              <p:tags r:id="rId7"/>
            </p:custDataLst>
          </p:nvPr>
        </p:nvSpPr>
        <p:spPr>
          <a:xfrm>
            <a:off x="3873500" y="1727200"/>
            <a:ext cx="4445000" cy="4445000"/>
          </a:xfrm>
          <a:custGeom>
            <a:avLst/>
            <a:gdLst>
              <a:gd name="connisteX0" fmla="*/ 2222500 w 4445000"/>
              <a:gd name="connsiteY0" fmla="*/ 25400 h 4445000"/>
              <a:gd name="connisteX1" fmla="*/ 25400 w 4445000"/>
              <a:gd name="connsiteY1" fmla="*/ 2222500 h 4445000"/>
              <a:gd name="connisteX2" fmla="*/ 2222500 w 4445000"/>
              <a:gd name="connsiteY2" fmla="*/ 4419600 h 4445000"/>
              <a:gd name="connisteX3" fmla="*/ 4419600 w 4445000"/>
              <a:gd name="connsiteY3" fmla="*/ 2222500 h 4445000"/>
              <a:gd name="connisteX4" fmla="*/ 2222500 w 4445000"/>
              <a:gd name="connsiteY4" fmla="*/ 25400 h 4445000"/>
              <a:gd name="connisteX5" fmla="*/ 0 w 4445000"/>
              <a:gd name="connsiteY5" fmla="*/ 2222500 h 4445000"/>
              <a:gd name="connisteX6" fmla="*/ 2222500 w 4445000"/>
              <a:gd name="connsiteY6" fmla="*/ 0 h 4445000"/>
              <a:gd name="connisteX7" fmla="*/ 4445000 w 4445000"/>
              <a:gd name="connsiteY7" fmla="*/ 2222500 h 4445000"/>
              <a:gd name="connisteX8" fmla="*/ 2222500 w 4445000"/>
              <a:gd name="connsiteY8" fmla="*/ 4445000 h 4445000"/>
              <a:gd name="connisteX9" fmla="*/ 0 w 4445000"/>
              <a:gd name="connsiteY9" fmla="*/ 2222500 h 4445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pathLst>
              <a:path w="4445000" h="4445000">
                <a:moveTo>
                  <a:pt x="2222500" y="25400"/>
                </a:moveTo>
                <a:cubicBezTo>
                  <a:pt x="1009075" y="25400"/>
                  <a:pt x="25400" y="1009075"/>
                  <a:pt x="25400" y="2222500"/>
                </a:cubicBezTo>
                <a:cubicBezTo>
                  <a:pt x="25400" y="3435922"/>
                  <a:pt x="1009075" y="4419600"/>
                  <a:pt x="2222500" y="4419600"/>
                </a:cubicBezTo>
                <a:cubicBezTo>
                  <a:pt x="3435922" y="4419600"/>
                  <a:pt x="4419600" y="3435922"/>
                  <a:pt x="4419600" y="2222500"/>
                </a:cubicBezTo>
                <a:cubicBezTo>
                  <a:pt x="4419600" y="1009075"/>
                  <a:pt x="3435922" y="25400"/>
                  <a:pt x="2222500" y="25400"/>
                </a:cubicBezTo>
                <a:moveTo>
                  <a:pt x="0" y="2222500"/>
                </a:moveTo>
                <a:cubicBezTo>
                  <a:pt x="0" y="995048"/>
                  <a:pt x="995048" y="0"/>
                  <a:pt x="2222500" y="0"/>
                </a:cubicBezTo>
                <a:cubicBezTo>
                  <a:pt x="3449955" y="0"/>
                  <a:pt x="4445000" y="995048"/>
                  <a:pt x="4445000" y="2222500"/>
                </a:cubicBezTo>
                <a:cubicBezTo>
                  <a:pt x="4445000" y="3449955"/>
                  <a:pt x="3449955" y="4445000"/>
                  <a:pt x="2222500" y="4445000"/>
                </a:cubicBezTo>
                <a:cubicBezTo>
                  <a:pt x="995048" y="4445000"/>
                  <a:pt x="0" y="3449955"/>
                  <a:pt x="0" y="2222500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5054071" y="3543300"/>
            <a:ext cx="2083858" cy="812800"/>
          </a:xfrm>
          <a:noFill/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装饰  4"/>
          <p:cNvSpPr/>
          <p:nvPr>
            <p:ph type="body" idx="16392" hasCustomPrompt="1"/>
            <p:custDataLst>
              <p:tags r:id="rId9"/>
            </p:custDataLst>
          </p:nvPr>
        </p:nvSpPr>
        <p:spPr>
          <a:xfrm>
            <a:off x="7442200" y="33401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图片占位符 15"/>
          <p:cNvSpPr/>
          <p:nvPr>
            <p:ph type="pic" idx="16391" hasCustomPrompt="1"/>
            <p:custDataLst>
              <p:tags r:id="rId10"/>
            </p:custDataLst>
          </p:nvPr>
        </p:nvSpPr>
        <p:spPr>
          <a:xfrm>
            <a:off x="7726680" y="36245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/>
          <p:nvPr>
            <p:ph type="body" idx="16387" hasCustomPrompt="1"/>
            <p:custDataLst>
              <p:tags r:id="rId11"/>
            </p:custDataLst>
          </p:nvPr>
        </p:nvSpPr>
        <p:spPr>
          <a:xfrm>
            <a:off x="8966200" y="3187700"/>
            <a:ext cx="2616200" cy="15240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/>
          <p:nvPr>
            <p:ph type="body" idx="16394" hasCustomPrompt="1"/>
            <p:custDataLst>
              <p:tags r:id="rId12"/>
            </p:custDataLst>
          </p:nvPr>
        </p:nvSpPr>
        <p:spPr>
          <a:xfrm>
            <a:off x="3530600" y="33401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/>
          <p:nvPr>
            <p:ph type="pic" idx="16393" hasCustomPrompt="1"/>
            <p:custDataLst>
              <p:tags r:id="rId13"/>
            </p:custDataLst>
          </p:nvPr>
        </p:nvSpPr>
        <p:spPr>
          <a:xfrm>
            <a:off x="3815080" y="36245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/>
          <p:nvPr>
            <p:ph type="body" idx="16388" hasCustomPrompt="1"/>
            <p:custDataLst>
              <p:tags r:id="rId14"/>
            </p:custDataLst>
          </p:nvPr>
        </p:nvSpPr>
        <p:spPr>
          <a:xfrm>
            <a:off x="609600" y="3187700"/>
            <a:ext cx="2616200" cy="1524000"/>
          </a:xfrm>
          <a:noFill/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7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1" hasCustomPrompt="1"/>
            <p:custDataLst>
              <p:tags r:id="rId7"/>
            </p:custDataLst>
          </p:nvPr>
        </p:nvSpPr>
        <p:spPr>
          <a:xfrm>
            <a:off x="5257800" y="2184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2184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2692400"/>
            <a:ext cx="6172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2" hasCustomPrompt="1"/>
            <p:custDataLst>
              <p:tags r:id="rId10"/>
            </p:custDataLst>
          </p:nvPr>
        </p:nvSpPr>
        <p:spPr>
          <a:xfrm>
            <a:off x="52578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8" hasCustomPrompt="1"/>
            <p:custDataLst>
              <p:tags r:id="rId11"/>
            </p:custDataLst>
          </p:nvPr>
        </p:nvSpPr>
        <p:spPr>
          <a:xfrm>
            <a:off x="5410200" y="45212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5410200" y="5029200"/>
            <a:ext cx="6172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8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3606800"/>
            <a:ext cx="5334000" cy="2641600"/>
          </a:xfrm>
          <a:custGeom>
            <a:avLst/>
            <a:gdLst>
              <a:gd name="connisteX0" fmla="*/ 0 w 5334000"/>
              <a:gd name="connsiteY0" fmla="*/ 0 h 2641600"/>
              <a:gd name="connisteX1" fmla="*/ 5334000 w 5334000"/>
              <a:gd name="connsiteY1" fmla="*/ 0 h 2641600"/>
              <a:gd name="connisteX2" fmla="*/ 5334000 w 5334000"/>
              <a:gd name="connsiteY2" fmla="*/ 2438400 h 2641600"/>
              <a:gd name="connisteX3" fmla="*/ 5130800 w 5334000"/>
              <a:gd name="connsiteY3" fmla="*/ 2641600 h 2641600"/>
              <a:gd name="connisteX4" fmla="*/ 203200 w 5334000"/>
              <a:gd name="connsiteY4" fmla="*/ 2641600 h 2641600"/>
              <a:gd name="connisteX5" fmla="*/ 0 w 5334000"/>
              <a:gd name="connsiteY5" fmla="*/ 2438400 h 2641600"/>
              <a:gd name="connisteX6" fmla="*/ 0 w 5334000"/>
              <a:gd name="connsiteY6" fmla="*/ 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0"/>
                </a:moveTo>
                <a:lnTo>
                  <a:pt x="5334000" y="0"/>
                </a:lnTo>
                <a:lnTo>
                  <a:pt x="5334000" y="2438400"/>
                </a:lnTo>
                <a:cubicBezTo>
                  <a:pt x="5334000" y="2550624"/>
                  <a:pt x="5243024" y="2641600"/>
                  <a:pt x="51308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082800"/>
          </a:xfrm>
          <a:custGeom>
            <a:avLst/>
            <a:gdLst>
              <a:gd name="connisteX0" fmla="*/ 0 w 5334000"/>
              <a:gd name="connsiteY0" fmla="*/ 203200 h 2082800"/>
              <a:gd name="connisteX1" fmla="*/ 203200 w 5334000"/>
              <a:gd name="connsiteY1" fmla="*/ 0 h 2082800"/>
              <a:gd name="connisteX2" fmla="*/ 5130800 w 5334000"/>
              <a:gd name="connsiteY2" fmla="*/ 0 h 2082800"/>
              <a:gd name="connisteX3" fmla="*/ 5334000 w 5334000"/>
              <a:gd name="connsiteY3" fmla="*/ 203200 h 2082800"/>
              <a:gd name="connisteX4" fmla="*/ 5334000 w 5334000"/>
              <a:gd name="connsiteY4" fmla="*/ 2082800 h 2082800"/>
              <a:gd name="connisteX5" fmla="*/ 0 w 5334000"/>
              <a:gd name="connsiteY5" fmla="*/ 2082800 h 2082800"/>
              <a:gd name="connisteX6" fmla="*/ 0 w 5334000"/>
              <a:gd name="connsiteY6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82800"/>
                </a:lnTo>
                <a:lnTo>
                  <a:pt x="0" y="2082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9116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419600"/>
            <a:ext cx="4724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3606800"/>
            <a:ext cx="5334000" cy="2641600"/>
          </a:xfrm>
          <a:custGeom>
            <a:avLst/>
            <a:gdLst>
              <a:gd name="connisteX0" fmla="*/ 0 w 5334000"/>
              <a:gd name="connsiteY0" fmla="*/ 0 h 2641600"/>
              <a:gd name="connisteX1" fmla="*/ 5334000 w 5334000"/>
              <a:gd name="connsiteY1" fmla="*/ 0 h 2641600"/>
              <a:gd name="connisteX2" fmla="*/ 5334000 w 5334000"/>
              <a:gd name="connsiteY2" fmla="*/ 2438400 h 2641600"/>
              <a:gd name="connisteX3" fmla="*/ 5130800 w 5334000"/>
              <a:gd name="connsiteY3" fmla="*/ 2641600 h 2641600"/>
              <a:gd name="connisteX4" fmla="*/ 203200 w 5334000"/>
              <a:gd name="connsiteY4" fmla="*/ 2641600 h 2641600"/>
              <a:gd name="connisteX5" fmla="*/ 0 w 5334000"/>
              <a:gd name="connsiteY5" fmla="*/ 2438400 h 2641600"/>
              <a:gd name="connisteX6" fmla="*/ 0 w 5334000"/>
              <a:gd name="connsiteY6" fmla="*/ 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0"/>
                </a:moveTo>
                <a:lnTo>
                  <a:pt x="5334000" y="0"/>
                </a:lnTo>
                <a:lnTo>
                  <a:pt x="5334000" y="2438400"/>
                </a:lnTo>
                <a:cubicBezTo>
                  <a:pt x="5334000" y="2550624"/>
                  <a:pt x="5243024" y="2641600"/>
                  <a:pt x="51308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2082800"/>
          </a:xfrm>
          <a:custGeom>
            <a:avLst/>
            <a:gdLst>
              <a:gd name="connisteX0" fmla="*/ 0 w 5334000"/>
              <a:gd name="connsiteY0" fmla="*/ 203200 h 2082800"/>
              <a:gd name="connisteX1" fmla="*/ 203200 w 5334000"/>
              <a:gd name="connsiteY1" fmla="*/ 0 h 2082800"/>
              <a:gd name="connisteX2" fmla="*/ 5130800 w 5334000"/>
              <a:gd name="connsiteY2" fmla="*/ 0 h 2082800"/>
              <a:gd name="connisteX3" fmla="*/ 5334000 w 5334000"/>
              <a:gd name="connsiteY3" fmla="*/ 203200 h 2082800"/>
              <a:gd name="connisteX4" fmla="*/ 5334000 w 5334000"/>
              <a:gd name="connsiteY4" fmla="*/ 2082800 h 2082800"/>
              <a:gd name="connisteX5" fmla="*/ 0 w 5334000"/>
              <a:gd name="connsiteY5" fmla="*/ 2082800 h 2082800"/>
              <a:gd name="connisteX6" fmla="*/ 0 w 5334000"/>
              <a:gd name="connsiteY6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82800"/>
                </a:lnTo>
                <a:lnTo>
                  <a:pt x="0" y="2082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39116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419600"/>
            <a:ext cx="4724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8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/>
          <p:nvPr>
            <p:ph type="body" idx="16390" hasCustomPrompt="1"/>
            <p:custDataLst>
              <p:tags r:id="rId6"/>
            </p:custDataLst>
          </p:nvPr>
        </p:nvSpPr>
        <p:spPr>
          <a:xfrm>
            <a:off x="3149600" y="3949700"/>
            <a:ext cx="5892318" cy="2908300"/>
          </a:xfrm>
          <a:custGeom>
            <a:avLst/>
            <a:gdLst>
              <a:gd name="connisteX0" fmla="*/ 5892317 w 5892317"/>
              <a:gd name="connsiteY0" fmla="*/ 2908300 h 2908300"/>
              <a:gd name="connisteX1" fmla="*/ 2946158 w 5892317"/>
              <a:gd name="connsiteY1" fmla="*/ 0 h 2908300"/>
              <a:gd name="connisteX2" fmla="*/ 0 w 5892317"/>
              <a:gd name="connsiteY2" fmla="*/ 2908300 h 2908300"/>
              <a:gd name="connisteX3" fmla="*/ 25402 w 5892317"/>
              <a:gd name="connsiteY3" fmla="*/ 2908300 h 2908300"/>
              <a:gd name="connisteX4" fmla="*/ 2946158 w 5892317"/>
              <a:gd name="connsiteY4" fmla="*/ 25400 h 2908300"/>
              <a:gd name="connisteX5" fmla="*/ 5866917 w 5892317"/>
              <a:gd name="connsiteY5" fmla="*/ 2908300 h 2908300"/>
              <a:gd name="connisteX6" fmla="*/ 5892317 w 5892317"/>
              <a:gd name="connsiteY6" fmla="*/ 2908300 h 29083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892318" h="2908300">
                <a:moveTo>
                  <a:pt x="5892317" y="2908300"/>
                </a:moveTo>
                <a:cubicBezTo>
                  <a:pt x="5871921" y="1298613"/>
                  <a:pt x="4560697" y="0"/>
                  <a:pt x="2946159" y="0"/>
                </a:cubicBezTo>
                <a:cubicBezTo>
                  <a:pt x="1331620" y="0"/>
                  <a:pt x="20399" y="1298613"/>
                  <a:pt x="0" y="2908300"/>
                </a:cubicBezTo>
                <a:lnTo>
                  <a:pt x="25402" y="2908300"/>
                </a:lnTo>
                <a:cubicBezTo>
                  <a:pt x="45800" y="1312634"/>
                  <a:pt x="1345654" y="25400"/>
                  <a:pt x="2946159" y="25400"/>
                </a:cubicBezTo>
                <a:cubicBezTo>
                  <a:pt x="4546664" y="25400"/>
                  <a:pt x="5846521" y="1312634"/>
                  <a:pt x="5866917" y="2908300"/>
                </a:cubicBezTo>
                <a:lnTo>
                  <a:pt x="5892317" y="29083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91" hasCustomPrompt="1"/>
            <p:custDataLst>
              <p:tags r:id="rId7"/>
            </p:custDataLst>
          </p:nvPr>
        </p:nvSpPr>
        <p:spPr>
          <a:xfrm>
            <a:off x="3771900" y="4572000"/>
            <a:ext cx="4647588" cy="2286000"/>
          </a:xfrm>
          <a:custGeom>
            <a:avLst/>
            <a:gdLst>
              <a:gd name="connisteX0" fmla="*/ 4647590 w 4647588"/>
              <a:gd name="connsiteY0" fmla="*/ 2286000 h 2286000"/>
              <a:gd name="connisteX1" fmla="*/ 0 w 4647588"/>
              <a:gd name="connsiteY1" fmla="*/ 2286000 h 2286000"/>
              <a:gd name="connisteX2" fmla="*/ 2323795 w 4647588"/>
              <a:gd name="connsiteY2" fmla="*/ 0 h 2286000"/>
              <a:gd name="connisteX3" fmla="*/ 4647590 w 4647588"/>
              <a:gd name="connsiteY3" fmla="*/ 22860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pathLst>
              <a:path w="4647588" h="2286000">
                <a:moveTo>
                  <a:pt x="4647590" y="2286000"/>
                </a:moveTo>
                <a:lnTo>
                  <a:pt x="0" y="2286000"/>
                </a:lnTo>
                <a:cubicBezTo>
                  <a:pt x="20348" y="1020007"/>
                  <a:pt x="1052953" y="0"/>
                  <a:pt x="2323795" y="0"/>
                </a:cubicBezTo>
                <a:cubicBezTo>
                  <a:pt x="3594633" y="0"/>
                  <a:pt x="4627245" y="1020007"/>
                  <a:pt x="4647590" y="22860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4571471" y="5816600"/>
            <a:ext cx="3049058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装饰  4"/>
          <p:cNvSpPr/>
          <p:nvPr>
            <p:ph type="body" idx="16393" hasCustomPrompt="1"/>
            <p:custDataLst>
              <p:tags r:id="rId9"/>
            </p:custDataLst>
          </p:nvPr>
        </p:nvSpPr>
        <p:spPr>
          <a:xfrm>
            <a:off x="8432800" y="53340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图片占位符 15"/>
          <p:cNvSpPr/>
          <p:nvPr>
            <p:ph type="pic" idx="16392" hasCustomPrompt="1"/>
            <p:custDataLst>
              <p:tags r:id="rId10"/>
            </p:custDataLst>
          </p:nvPr>
        </p:nvSpPr>
        <p:spPr>
          <a:xfrm>
            <a:off x="8646160" y="55473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/>
          <p:nvPr>
            <p:ph type="body" idx="16387" hasCustomPrompt="1"/>
            <p:custDataLst>
              <p:tags r:id="rId11"/>
            </p:custDataLst>
          </p:nvPr>
        </p:nvSpPr>
        <p:spPr>
          <a:xfrm>
            <a:off x="8432800" y="3860800"/>
            <a:ext cx="3149600" cy="12192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/>
          <p:nvPr>
            <p:ph type="body" idx="16395" hasCustomPrompt="1"/>
            <p:custDataLst>
              <p:tags r:id="rId12"/>
            </p:custDataLst>
          </p:nvPr>
        </p:nvSpPr>
        <p:spPr>
          <a:xfrm>
            <a:off x="5638800" y="3352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/>
          <p:nvPr>
            <p:ph type="pic" idx="16394" hasCustomPrompt="1"/>
            <p:custDataLst>
              <p:tags r:id="rId13"/>
            </p:custDataLst>
          </p:nvPr>
        </p:nvSpPr>
        <p:spPr>
          <a:xfrm>
            <a:off x="5852160" y="35661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/>
          <p:nvPr>
            <p:ph type="body" idx="16388" hasCustomPrompt="1"/>
            <p:custDataLst>
              <p:tags r:id="rId14"/>
            </p:custDataLst>
          </p:nvPr>
        </p:nvSpPr>
        <p:spPr>
          <a:xfrm>
            <a:off x="4521200" y="1879600"/>
            <a:ext cx="3149600" cy="12192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/>
          <p:nvPr>
            <p:ph type="body" idx="16397" hasCustomPrompt="1"/>
            <p:custDataLst>
              <p:tags r:id="rId15"/>
            </p:custDataLst>
          </p:nvPr>
        </p:nvSpPr>
        <p:spPr>
          <a:xfrm>
            <a:off x="2844800" y="53340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图片占位符 21"/>
          <p:cNvSpPr/>
          <p:nvPr>
            <p:ph type="pic" idx="16396" hasCustomPrompt="1"/>
            <p:custDataLst>
              <p:tags r:id="rId16"/>
            </p:custDataLst>
          </p:nvPr>
        </p:nvSpPr>
        <p:spPr>
          <a:xfrm>
            <a:off x="3058160" y="55473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22"/>
          <p:cNvSpPr/>
          <p:nvPr>
            <p:ph type="body" idx="16389" hasCustomPrompt="1"/>
            <p:custDataLst>
              <p:tags r:id="rId17"/>
            </p:custDataLst>
          </p:nvPr>
        </p:nvSpPr>
        <p:spPr>
          <a:xfrm>
            <a:off x="609600" y="3860800"/>
            <a:ext cx="3149600" cy="1219200"/>
          </a:xfrm>
          <a:noFill/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752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334000"/>
            <a:ext cx="5334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/>
          <p:nvPr>
            <p:ph idx="16391" hasCustomPrompt="1"/>
            <p:custDataLst>
              <p:tags r:id="rId9"/>
            </p:custDataLst>
          </p:nvPr>
        </p:nvSpPr>
        <p:spPr>
          <a:xfrm>
            <a:off x="6248400" y="15240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8" hasCustomPrompt="1"/>
            <p:custDataLst>
              <p:tags r:id="rId10"/>
            </p:custDataLst>
          </p:nvPr>
        </p:nvSpPr>
        <p:spPr>
          <a:xfrm>
            <a:off x="6248400" y="47752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9" hasCustomPrompt="1"/>
            <p:custDataLst>
              <p:tags r:id="rId11"/>
            </p:custDataLst>
          </p:nvPr>
        </p:nvSpPr>
        <p:spPr>
          <a:xfrm>
            <a:off x="6248400" y="5334000"/>
            <a:ext cx="5334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默认位置-并列-31_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1" hasCustomPrompt="1"/>
            <p:custDataLst>
              <p:tags r:id="rId7"/>
            </p:custDataLst>
          </p:nvPr>
        </p:nvSpPr>
        <p:spPr>
          <a:xfrm>
            <a:off x="914400" y="18669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2794000" y="1892300"/>
            <a:ext cx="84836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2794000" y="2451100"/>
            <a:ext cx="8483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0386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3" hasCustomPrompt="1"/>
            <p:custDataLst>
              <p:tags r:id="rId11"/>
            </p:custDataLst>
          </p:nvPr>
        </p:nvSpPr>
        <p:spPr>
          <a:xfrm>
            <a:off x="914400" y="43815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2794000" y="4406900"/>
            <a:ext cx="84836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2794000" y="4965700"/>
            <a:ext cx="8483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/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/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/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6210300" y="953342"/>
            <a:ext cx="5981700" cy="4907661"/>
          </a:xfrm>
          <a:prstGeom prst="rect">
            <a:avLst/>
          </a:prstGeom>
        </p:spPr>
      </p:pic>
      <p:sp>
        <p:nvSpPr>
          <p:cNvPr id="36" name="任意多边形: 形状 35"/>
          <p:cNvSpPr/>
          <p:nvPr userDrawn="1">
            <p:custDataLst>
              <p:tags r:id="rId4"/>
            </p:custDataLst>
          </p:nvPr>
        </p:nvSpPr>
        <p:spPr>
          <a:xfrm>
            <a:off x="3567430" y="5720239"/>
            <a:ext cx="8624570" cy="1137285"/>
          </a:xfrm>
          <a:custGeom>
            <a:avLst/>
            <a:gdLst>
              <a:gd name="connsiteX0" fmla="*/ 0 w 7639049"/>
              <a:gd name="connsiteY0" fmla="*/ 0 h 1219200"/>
              <a:gd name="connsiteX1" fmla="*/ 7639049 w 7639049"/>
              <a:gd name="connsiteY1" fmla="*/ 0 h 1219200"/>
              <a:gd name="connsiteX2" fmla="*/ 7639049 w 7639049"/>
              <a:gd name="connsiteY2" fmla="*/ 1219200 h 1219200"/>
              <a:gd name="connsiteX3" fmla="*/ 0 w 7639049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9049" h="1219200">
                <a:moveTo>
                  <a:pt x="0" y="0"/>
                </a:moveTo>
                <a:lnTo>
                  <a:pt x="7639049" y="0"/>
                </a:lnTo>
                <a:lnTo>
                  <a:pt x="7639049" y="1219200"/>
                </a:lnTo>
                <a:lnTo>
                  <a:pt x="0" y="121920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2">
                  <a:lumMod val="10000"/>
                  <a:lumOff val="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 Normal" charset="-122"/>
              <a:sym typeface="+mn-ea"/>
            </a:endParaRPr>
          </a:p>
        </p:txBody>
      </p:sp>
      <p:sp>
        <p:nvSpPr>
          <p:cNvPr id="37" name="矩形 36"/>
          <p:cNvSpPr/>
          <p:nvPr userDrawn="1">
            <p:custDataLst>
              <p:tags r:id="rId5"/>
            </p:custDataLst>
          </p:nvPr>
        </p:nvSpPr>
        <p:spPr>
          <a:xfrm>
            <a:off x="1112108" y="5719763"/>
            <a:ext cx="2454669" cy="1138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6" name="日期占位符 3"/>
          <p:cNvSpPr/>
          <p:nvPr>
            <p:ph type="dt" sz="half" idx="16385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/>
          <p:nvPr>
            <p:ph type="ftr" sz="quarter" idx="16386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/>
          <p:nvPr>
            <p:ph type="sldNum" sz="quarter" idx="16387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/>
          <p:nvPr>
            <p:ph type="body" idx="16389" hasCustomPrompt="1"/>
            <p:custDataLst>
              <p:tags r:id="rId9"/>
            </p:custDataLst>
          </p:nvPr>
        </p:nvSpPr>
        <p:spPr>
          <a:xfrm>
            <a:off x="108712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7" name="标题"/>
          <p:cNvSpPr txBox="1"/>
          <p:nvPr>
            <p:ph type="title" idx="16388" hasCustomPrompt="1"/>
            <p:custDataLst>
              <p:tags r:id="rId10"/>
            </p:custDataLst>
          </p:nvPr>
        </p:nvSpPr>
        <p:spPr>
          <a:xfrm>
            <a:off x="1087120" y="3175000"/>
            <a:ext cx="5451122" cy="1016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4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>
                <a:sym typeface="+mn-ea"/>
              </a:rPr>
              <a:t>谢谢观看</a:t>
            </a:r>
            <a:endParaRPr>
              <a:sym typeface="+mn-ea"/>
            </a:endParaRPr>
          </a:p>
        </p:txBody>
      </p:sp>
      <p:pic>
        <p:nvPicPr>
          <p:cNvPr id="2" name="图形 43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19113"/>
            <a:ext cx="312737" cy="312737"/>
          </a:xfrm>
          <a:prstGeom prst="rect">
            <a:avLst/>
          </a:prstGeom>
        </p:spPr>
      </p:pic>
      <p:sp>
        <p:nvSpPr>
          <p:cNvPr id="12" name="椭圆 11"/>
          <p:cNvSpPr/>
          <p:nvPr userDrawn="1">
            <p:custDataLst>
              <p:tags r:id="rId13"/>
            </p:custDataLst>
          </p:nvPr>
        </p:nvSpPr>
        <p:spPr>
          <a:xfrm>
            <a:off x="551180" y="5709285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02703B"/>
              </a:solidFill>
              <a:cs typeface="MiSans Normal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14"/>
            </p:custDataLst>
          </p:nvPr>
        </p:nvSpPr>
        <p:spPr>
          <a:xfrm>
            <a:off x="551180" y="5904230"/>
            <a:ext cx="115570" cy="115570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14" name="椭圆 13"/>
          <p:cNvSpPr/>
          <p:nvPr userDrawn="1">
            <p:custDataLst>
              <p:tags r:id="rId15"/>
            </p:custDataLst>
          </p:nvPr>
        </p:nvSpPr>
        <p:spPr>
          <a:xfrm>
            <a:off x="551180" y="6098540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>
            <a:off x="551180" y="6293485"/>
            <a:ext cx="115570" cy="115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0D4851DC-CD24-4E20-AC43-84D4817493C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75F1D1A5-9DB9-47CE-AB47-B90B00FE3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EB018836-6699-441E-9BAB-C61FC75AFD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3040BF0B-87F8-415C-BAC5-F65F41346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image" Target="../media/image4.png"/><Relationship Id="rId4" Type="http://schemas.openxmlformats.org/officeDocument/2006/relationships/tags" Target="../tags/tag280.xml"/><Relationship Id="rId3" Type="http://schemas.openxmlformats.org/officeDocument/2006/relationships/image" Target="../media/image3.png"/><Relationship Id="rId2" Type="http://schemas.openxmlformats.org/officeDocument/2006/relationships/tags" Target="../tags/tag279.xml"/><Relationship Id="rId12" Type="http://schemas.openxmlformats.org/officeDocument/2006/relationships/theme" Target="../theme/theme10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slideLayout" Target="../slideLayouts/slideLayout3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ags" Target="../tags/tag304.xml"/><Relationship Id="rId8" Type="http://schemas.openxmlformats.org/officeDocument/2006/relationships/tags" Target="../tags/tag303.xml"/><Relationship Id="rId7" Type="http://schemas.openxmlformats.org/officeDocument/2006/relationships/tags" Target="../tags/tag302.xml"/><Relationship Id="rId6" Type="http://schemas.openxmlformats.org/officeDocument/2006/relationships/tags" Target="../tags/tag301.xml"/><Relationship Id="rId5" Type="http://schemas.openxmlformats.org/officeDocument/2006/relationships/image" Target="../media/image4.png"/><Relationship Id="rId4" Type="http://schemas.openxmlformats.org/officeDocument/2006/relationships/tags" Target="../tags/tag300.xml"/><Relationship Id="rId3" Type="http://schemas.openxmlformats.org/officeDocument/2006/relationships/image" Target="../media/image3.png"/><Relationship Id="rId2" Type="http://schemas.openxmlformats.org/officeDocument/2006/relationships/tags" Target="../tags/tag299.xml"/><Relationship Id="rId12" Type="http://schemas.openxmlformats.org/officeDocument/2006/relationships/theme" Target="../theme/theme11.xml"/><Relationship Id="rId11" Type="http://schemas.openxmlformats.org/officeDocument/2006/relationships/tags" Target="../tags/tag306.xml"/><Relationship Id="rId10" Type="http://schemas.openxmlformats.org/officeDocument/2006/relationships/tags" Target="../tags/tag305.xml"/><Relationship Id="rId1" Type="http://schemas.openxmlformats.org/officeDocument/2006/relationships/slideLayout" Target="../slideLayouts/slideLayout3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image" Target="../media/image4.png"/><Relationship Id="rId4" Type="http://schemas.openxmlformats.org/officeDocument/2006/relationships/tags" Target="../tags/tag324.xml"/><Relationship Id="rId3" Type="http://schemas.openxmlformats.org/officeDocument/2006/relationships/image" Target="../media/image3.png"/><Relationship Id="rId2" Type="http://schemas.openxmlformats.org/officeDocument/2006/relationships/tags" Target="../tags/tag323.xml"/><Relationship Id="rId12" Type="http://schemas.openxmlformats.org/officeDocument/2006/relationships/theme" Target="../theme/theme12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slideLayout" Target="../slideLayouts/slideLayout3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tags" Target="../tags/tag346.xml"/><Relationship Id="rId8" Type="http://schemas.openxmlformats.org/officeDocument/2006/relationships/tags" Target="../tags/tag345.xml"/><Relationship Id="rId7" Type="http://schemas.openxmlformats.org/officeDocument/2006/relationships/tags" Target="../tags/tag344.xml"/><Relationship Id="rId6" Type="http://schemas.openxmlformats.org/officeDocument/2006/relationships/tags" Target="../tags/tag343.xml"/><Relationship Id="rId5" Type="http://schemas.openxmlformats.org/officeDocument/2006/relationships/image" Target="../media/image4.png"/><Relationship Id="rId4" Type="http://schemas.openxmlformats.org/officeDocument/2006/relationships/tags" Target="../tags/tag342.xml"/><Relationship Id="rId3" Type="http://schemas.openxmlformats.org/officeDocument/2006/relationships/image" Target="../media/image3.png"/><Relationship Id="rId2" Type="http://schemas.openxmlformats.org/officeDocument/2006/relationships/tags" Target="../tags/tag341.xml"/><Relationship Id="rId12" Type="http://schemas.openxmlformats.org/officeDocument/2006/relationships/theme" Target="../theme/theme13.xml"/><Relationship Id="rId11" Type="http://schemas.openxmlformats.org/officeDocument/2006/relationships/tags" Target="../tags/tag348.xml"/><Relationship Id="rId10" Type="http://schemas.openxmlformats.org/officeDocument/2006/relationships/tags" Target="../tags/tag347.xml"/><Relationship Id="rId1" Type="http://schemas.openxmlformats.org/officeDocument/2006/relationships/slideLayout" Target="../slideLayouts/slideLayout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image" Target="../media/image4.png"/><Relationship Id="rId4" Type="http://schemas.openxmlformats.org/officeDocument/2006/relationships/tags" Target="../tags/tag362.xml"/><Relationship Id="rId3" Type="http://schemas.openxmlformats.org/officeDocument/2006/relationships/image" Target="../media/image3.png"/><Relationship Id="rId2" Type="http://schemas.openxmlformats.org/officeDocument/2006/relationships/tags" Target="../tags/tag361.xml"/><Relationship Id="rId12" Type="http://schemas.openxmlformats.org/officeDocument/2006/relationships/theme" Target="../theme/theme14.xml"/><Relationship Id="rId11" Type="http://schemas.openxmlformats.org/officeDocument/2006/relationships/tags" Target="../tags/tag368.xml"/><Relationship Id="rId10" Type="http://schemas.openxmlformats.org/officeDocument/2006/relationships/tags" Target="../tags/tag367.xml"/><Relationship Id="rId1" Type="http://schemas.openxmlformats.org/officeDocument/2006/relationships/slideLayout" Target="../slideLayouts/slideLayout3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tags" Target="../tags/tag390.xml"/><Relationship Id="rId8" Type="http://schemas.openxmlformats.org/officeDocument/2006/relationships/tags" Target="../tags/tag389.xml"/><Relationship Id="rId7" Type="http://schemas.openxmlformats.org/officeDocument/2006/relationships/tags" Target="../tags/tag388.xml"/><Relationship Id="rId6" Type="http://schemas.openxmlformats.org/officeDocument/2006/relationships/tags" Target="../tags/tag387.xml"/><Relationship Id="rId5" Type="http://schemas.openxmlformats.org/officeDocument/2006/relationships/image" Target="../media/image4.png"/><Relationship Id="rId4" Type="http://schemas.openxmlformats.org/officeDocument/2006/relationships/tags" Target="../tags/tag386.xml"/><Relationship Id="rId3" Type="http://schemas.openxmlformats.org/officeDocument/2006/relationships/image" Target="../media/image3.png"/><Relationship Id="rId2" Type="http://schemas.openxmlformats.org/officeDocument/2006/relationships/tags" Target="../tags/tag385.xml"/><Relationship Id="rId12" Type="http://schemas.openxmlformats.org/officeDocument/2006/relationships/theme" Target="../theme/theme15.xml"/><Relationship Id="rId11" Type="http://schemas.openxmlformats.org/officeDocument/2006/relationships/tags" Target="../tags/tag392.xml"/><Relationship Id="rId10" Type="http://schemas.openxmlformats.org/officeDocument/2006/relationships/tags" Target="../tags/tag391.xml"/><Relationship Id="rId1" Type="http://schemas.openxmlformats.org/officeDocument/2006/relationships/slideLayout" Target="../slideLayouts/slideLayout3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tags" Target="../tags/tag411.xml"/><Relationship Id="rId8" Type="http://schemas.openxmlformats.org/officeDocument/2006/relationships/tags" Target="../tags/tag410.xml"/><Relationship Id="rId7" Type="http://schemas.openxmlformats.org/officeDocument/2006/relationships/tags" Target="../tags/tag409.xml"/><Relationship Id="rId6" Type="http://schemas.openxmlformats.org/officeDocument/2006/relationships/tags" Target="../tags/tag408.xml"/><Relationship Id="rId5" Type="http://schemas.openxmlformats.org/officeDocument/2006/relationships/image" Target="../media/image4.png"/><Relationship Id="rId4" Type="http://schemas.openxmlformats.org/officeDocument/2006/relationships/tags" Target="../tags/tag407.xml"/><Relationship Id="rId3" Type="http://schemas.openxmlformats.org/officeDocument/2006/relationships/image" Target="../media/image3.png"/><Relationship Id="rId2" Type="http://schemas.openxmlformats.org/officeDocument/2006/relationships/tags" Target="../tags/tag406.xml"/><Relationship Id="rId12" Type="http://schemas.openxmlformats.org/officeDocument/2006/relationships/theme" Target="../theme/theme16.xml"/><Relationship Id="rId11" Type="http://schemas.openxmlformats.org/officeDocument/2006/relationships/tags" Target="../tags/tag413.xml"/><Relationship Id="rId10" Type="http://schemas.openxmlformats.org/officeDocument/2006/relationships/tags" Target="../tags/tag412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22" Type="http://schemas.openxmlformats.org/officeDocument/2006/relationships/tags" Target="../tags/tag120.xml"/><Relationship Id="rId21" Type="http://schemas.openxmlformats.org/officeDocument/2006/relationships/tags" Target="../tags/tag119.xml"/><Relationship Id="rId20" Type="http://schemas.openxmlformats.org/officeDocument/2006/relationships/tags" Target="../tags/tag118.xml"/><Relationship Id="rId2" Type="http://schemas.openxmlformats.org/officeDocument/2006/relationships/slideLayout" Target="../slideLayouts/slideLayout11.xml"/><Relationship Id="rId19" Type="http://schemas.openxmlformats.org/officeDocument/2006/relationships/tags" Target="../tags/tag117.xml"/><Relationship Id="rId18" Type="http://schemas.openxmlformats.org/officeDocument/2006/relationships/tags" Target="../tags/tag116.xml"/><Relationship Id="rId17" Type="http://schemas.openxmlformats.org/officeDocument/2006/relationships/tags" Target="../tags/tag115.xml"/><Relationship Id="rId16" Type="http://schemas.openxmlformats.org/officeDocument/2006/relationships/image" Target="../media/image4.png"/><Relationship Id="rId15" Type="http://schemas.openxmlformats.org/officeDocument/2006/relationships/tags" Target="../tags/tag114.xml"/><Relationship Id="rId14" Type="http://schemas.openxmlformats.org/officeDocument/2006/relationships/image" Target="../media/image3.png"/><Relationship Id="rId13" Type="http://schemas.openxmlformats.org/officeDocument/2006/relationships/tags" Target="../tags/tag113.xml"/><Relationship Id="rId12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image" Target="../media/image4.png"/><Relationship Id="rId5" Type="http://schemas.openxmlformats.org/officeDocument/2006/relationships/tags" Target="../tags/tag139.xml"/><Relationship Id="rId4" Type="http://schemas.openxmlformats.org/officeDocument/2006/relationships/image" Target="../media/image3.png"/><Relationship Id="rId3" Type="http://schemas.openxmlformats.org/officeDocument/2006/relationships/tags" Target="../tags/tag138.xml"/><Relationship Id="rId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image" Target="../media/image4.png"/><Relationship Id="rId4" Type="http://schemas.openxmlformats.org/officeDocument/2006/relationships/tags" Target="../tags/tag158.xml"/><Relationship Id="rId3" Type="http://schemas.openxmlformats.org/officeDocument/2006/relationships/image" Target="../media/image3.png"/><Relationship Id="rId2" Type="http://schemas.openxmlformats.org/officeDocument/2006/relationships/tags" Target="../tags/tag157.xml"/><Relationship Id="rId12" Type="http://schemas.openxmlformats.org/officeDocument/2006/relationships/theme" Target="../theme/theme4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image" Target="../media/image4.png"/><Relationship Id="rId4" Type="http://schemas.openxmlformats.org/officeDocument/2006/relationships/tags" Target="../tags/tag177.xml"/><Relationship Id="rId3" Type="http://schemas.openxmlformats.org/officeDocument/2006/relationships/image" Target="../media/image3.png"/><Relationship Id="rId2" Type="http://schemas.openxmlformats.org/officeDocument/2006/relationships/tags" Target="../tags/tag176.xml"/><Relationship Id="rId12" Type="http://schemas.openxmlformats.org/officeDocument/2006/relationships/theme" Target="../theme/theme5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image" Target="../media/image4.png"/><Relationship Id="rId4" Type="http://schemas.openxmlformats.org/officeDocument/2006/relationships/tags" Target="../tags/tag201.xml"/><Relationship Id="rId3" Type="http://schemas.openxmlformats.org/officeDocument/2006/relationships/image" Target="../media/image3.png"/><Relationship Id="rId2" Type="http://schemas.openxmlformats.org/officeDocument/2006/relationships/tags" Target="../tags/tag200.xml"/><Relationship Id="rId12" Type="http://schemas.openxmlformats.org/officeDocument/2006/relationships/theme" Target="../theme/theme6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image" Target="../media/image4.png"/><Relationship Id="rId4" Type="http://schemas.openxmlformats.org/officeDocument/2006/relationships/tags" Target="../tags/tag221.xml"/><Relationship Id="rId3" Type="http://schemas.openxmlformats.org/officeDocument/2006/relationships/image" Target="../media/image3.png"/><Relationship Id="rId2" Type="http://schemas.openxmlformats.org/officeDocument/2006/relationships/tags" Target="../tags/tag220.xml"/><Relationship Id="rId12" Type="http://schemas.openxmlformats.org/officeDocument/2006/relationships/theme" Target="../theme/theme7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image" Target="../media/image4.png"/><Relationship Id="rId4" Type="http://schemas.openxmlformats.org/officeDocument/2006/relationships/tags" Target="../tags/tag240.xml"/><Relationship Id="rId3" Type="http://schemas.openxmlformats.org/officeDocument/2006/relationships/image" Target="../media/image3.png"/><Relationship Id="rId2" Type="http://schemas.openxmlformats.org/officeDocument/2006/relationships/tags" Target="../tags/tag239.xml"/><Relationship Id="rId12" Type="http://schemas.openxmlformats.org/officeDocument/2006/relationships/theme" Target="../theme/theme8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image" Target="../media/image4.png"/><Relationship Id="rId4" Type="http://schemas.openxmlformats.org/officeDocument/2006/relationships/tags" Target="../tags/tag261.xml"/><Relationship Id="rId3" Type="http://schemas.openxmlformats.org/officeDocument/2006/relationships/image" Target="../media/image3.png"/><Relationship Id="rId2" Type="http://schemas.openxmlformats.org/officeDocument/2006/relationships/tags" Target="../tags/tag260.xml"/><Relationship Id="rId12" Type="http://schemas.openxmlformats.org/officeDocument/2006/relationships/theme" Target="../theme/theme9.xml"/><Relationship Id="rId11" Type="http://schemas.openxmlformats.org/officeDocument/2006/relationships/tags" Target="../tags/tag267.xml"/><Relationship Id="rId10" Type="http://schemas.openxmlformats.org/officeDocument/2006/relationships/tags" Target="../tags/tag266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2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2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1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38100" y="-1778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/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/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defTabSz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97.xml"/><Relationship Id="rId8" Type="http://schemas.openxmlformats.org/officeDocument/2006/relationships/tags" Target="../tags/tag496.xml"/><Relationship Id="rId7" Type="http://schemas.openxmlformats.org/officeDocument/2006/relationships/tags" Target="../tags/tag495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Relationship Id="rId3" Type="http://schemas.openxmlformats.org/officeDocument/2006/relationships/image" Target="../media/image17.jpeg"/><Relationship Id="rId2" Type="http://schemas.openxmlformats.org/officeDocument/2006/relationships/tags" Target="../tags/tag491.xml"/><Relationship Id="rId11" Type="http://schemas.openxmlformats.org/officeDocument/2006/relationships/slideLayout" Target="../slideLayouts/slideLayout30.xml"/><Relationship Id="rId10" Type="http://schemas.openxmlformats.org/officeDocument/2006/relationships/tags" Target="../tags/tag498.xml"/><Relationship Id="rId1" Type="http://schemas.openxmlformats.org/officeDocument/2006/relationships/tags" Target="../tags/tag49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505.xml"/><Relationship Id="rId7" Type="http://schemas.openxmlformats.org/officeDocument/2006/relationships/tags" Target="../tags/tag504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image" Target="../media/image18.jpeg"/><Relationship Id="rId3" Type="http://schemas.openxmlformats.org/officeDocument/2006/relationships/tags" Target="../tags/tag501.xml"/><Relationship Id="rId2" Type="http://schemas.openxmlformats.org/officeDocument/2006/relationships/tags" Target="../tags/tag500.xml"/><Relationship Id="rId13" Type="http://schemas.openxmlformats.org/officeDocument/2006/relationships/slideLayout" Target="../slideLayouts/slideLayout31.xml"/><Relationship Id="rId12" Type="http://schemas.openxmlformats.org/officeDocument/2006/relationships/tags" Target="../tags/tag508.xml"/><Relationship Id="rId11" Type="http://schemas.openxmlformats.org/officeDocument/2006/relationships/tags" Target="../tags/tag507.xml"/><Relationship Id="rId10" Type="http://schemas.openxmlformats.org/officeDocument/2006/relationships/tags" Target="../tags/tag506.xml"/><Relationship Id="rId1" Type="http://schemas.openxmlformats.org/officeDocument/2006/relationships/tags" Target="../tags/tag49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" Type="http://schemas.openxmlformats.org/officeDocument/2006/relationships/tags" Target="../tags/tag50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image" Target="../media/image15.png"/><Relationship Id="rId6" Type="http://schemas.openxmlformats.org/officeDocument/2006/relationships/tags" Target="../tags/tag517.xml"/><Relationship Id="rId5" Type="http://schemas.openxmlformats.org/officeDocument/2006/relationships/tags" Target="../tags/tag516.xml"/><Relationship Id="rId4" Type="http://schemas.openxmlformats.org/officeDocument/2006/relationships/tags" Target="../tags/tag515.xml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8" Type="http://schemas.openxmlformats.org/officeDocument/2006/relationships/slideLayout" Target="../slideLayouts/slideLayout32.xml"/><Relationship Id="rId17" Type="http://schemas.openxmlformats.org/officeDocument/2006/relationships/tags" Target="../tags/tag525.xml"/><Relationship Id="rId16" Type="http://schemas.openxmlformats.org/officeDocument/2006/relationships/tags" Target="../tags/tag524.xml"/><Relationship Id="rId15" Type="http://schemas.openxmlformats.org/officeDocument/2006/relationships/image" Target="../media/image20.png"/><Relationship Id="rId14" Type="http://schemas.openxmlformats.org/officeDocument/2006/relationships/tags" Target="../tags/tag523.xml"/><Relationship Id="rId13" Type="http://schemas.openxmlformats.org/officeDocument/2006/relationships/tags" Target="../tags/tag522.xml"/><Relationship Id="rId12" Type="http://schemas.openxmlformats.org/officeDocument/2006/relationships/tags" Target="../tags/tag521.xml"/><Relationship Id="rId11" Type="http://schemas.openxmlformats.org/officeDocument/2006/relationships/image" Target="../media/image16.png"/><Relationship Id="rId10" Type="http://schemas.openxmlformats.org/officeDocument/2006/relationships/tags" Target="../tags/tag520.xml"/><Relationship Id="rId1" Type="http://schemas.openxmlformats.org/officeDocument/2006/relationships/tags" Target="../tags/tag51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32.xml"/><Relationship Id="rId8" Type="http://schemas.openxmlformats.org/officeDocument/2006/relationships/tags" Target="../tags/tag531.xml"/><Relationship Id="rId7" Type="http://schemas.openxmlformats.org/officeDocument/2006/relationships/image" Target="../media/image22.jpeg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Relationship Id="rId3" Type="http://schemas.openxmlformats.org/officeDocument/2006/relationships/image" Target="../media/image21.jpeg"/><Relationship Id="rId2" Type="http://schemas.openxmlformats.org/officeDocument/2006/relationships/tags" Target="../tags/tag527.xml"/><Relationship Id="rId11" Type="http://schemas.openxmlformats.org/officeDocument/2006/relationships/slideLayout" Target="../slideLayouts/slideLayout33.xml"/><Relationship Id="rId10" Type="http://schemas.openxmlformats.org/officeDocument/2006/relationships/tags" Target="../tags/tag533.xml"/><Relationship Id="rId1" Type="http://schemas.openxmlformats.org/officeDocument/2006/relationships/tags" Target="../tags/tag52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tags" Target="../tags/tag540.xml"/><Relationship Id="rId7" Type="http://schemas.openxmlformats.org/officeDocument/2006/relationships/tags" Target="../tags/tag539.xml"/><Relationship Id="rId6" Type="http://schemas.openxmlformats.org/officeDocument/2006/relationships/tags" Target="../tags/tag538.xml"/><Relationship Id="rId5" Type="http://schemas.openxmlformats.org/officeDocument/2006/relationships/tags" Target="../tags/tag537.xml"/><Relationship Id="rId4" Type="http://schemas.openxmlformats.org/officeDocument/2006/relationships/image" Target="../media/image23.jpeg"/><Relationship Id="rId3" Type="http://schemas.openxmlformats.org/officeDocument/2006/relationships/tags" Target="../tags/tag536.xml"/><Relationship Id="rId2" Type="http://schemas.openxmlformats.org/officeDocument/2006/relationships/tags" Target="../tags/tag535.xml"/><Relationship Id="rId13" Type="http://schemas.openxmlformats.org/officeDocument/2006/relationships/slideLayout" Target="../slideLayouts/slideLayout34.xml"/><Relationship Id="rId12" Type="http://schemas.openxmlformats.org/officeDocument/2006/relationships/tags" Target="../tags/tag543.xml"/><Relationship Id="rId11" Type="http://schemas.openxmlformats.org/officeDocument/2006/relationships/tags" Target="../tags/tag542.xml"/><Relationship Id="rId10" Type="http://schemas.openxmlformats.org/officeDocument/2006/relationships/tags" Target="../tags/tag541.xml"/><Relationship Id="rId1" Type="http://schemas.openxmlformats.org/officeDocument/2006/relationships/tags" Target="../tags/tag53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25.jpeg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8" Type="http://schemas.openxmlformats.org/officeDocument/2006/relationships/slideLayout" Target="../slideLayouts/slideLayout35.xml"/><Relationship Id="rId17" Type="http://schemas.openxmlformats.org/officeDocument/2006/relationships/tags" Target="../tags/tag557.xml"/><Relationship Id="rId16" Type="http://schemas.openxmlformats.org/officeDocument/2006/relationships/tags" Target="../tags/tag556.xml"/><Relationship Id="rId15" Type="http://schemas.openxmlformats.org/officeDocument/2006/relationships/tags" Target="../tags/tag555.xml"/><Relationship Id="rId14" Type="http://schemas.openxmlformats.org/officeDocument/2006/relationships/image" Target="../media/image27.jpeg"/><Relationship Id="rId13" Type="http://schemas.openxmlformats.org/officeDocument/2006/relationships/tags" Target="../tags/tag554.xml"/><Relationship Id="rId12" Type="http://schemas.openxmlformats.org/officeDocument/2006/relationships/tags" Target="../tags/tag553.xml"/><Relationship Id="rId11" Type="http://schemas.openxmlformats.org/officeDocument/2006/relationships/tags" Target="../tags/tag552.xml"/><Relationship Id="rId10" Type="http://schemas.openxmlformats.org/officeDocument/2006/relationships/tags" Target="../tags/tag551.xml"/><Relationship Id="rId1" Type="http://schemas.openxmlformats.org/officeDocument/2006/relationships/tags" Target="../tags/tag54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tags" Target="../tags/tag560.xml"/><Relationship Id="rId2" Type="http://schemas.openxmlformats.org/officeDocument/2006/relationships/tags" Target="../tags/tag559.xml"/><Relationship Id="rId1" Type="http://schemas.openxmlformats.org/officeDocument/2006/relationships/tags" Target="../tags/tag55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4" Type="http://schemas.openxmlformats.org/officeDocument/2006/relationships/slideLayout" Target="../slideLayouts/slideLayout22.xml"/><Relationship Id="rId13" Type="http://schemas.openxmlformats.org/officeDocument/2006/relationships/tags" Target="../tags/tag430.xml"/><Relationship Id="rId12" Type="http://schemas.openxmlformats.org/officeDocument/2006/relationships/tags" Target="../tags/tag429.xml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tags" Target="../tags/tag41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433.xml"/><Relationship Id="rId2" Type="http://schemas.openxmlformats.org/officeDocument/2006/relationships/tags" Target="../tags/tag432.xml"/><Relationship Id="rId1" Type="http://schemas.openxmlformats.org/officeDocument/2006/relationships/tags" Target="../tags/tag43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41.xml"/><Relationship Id="rId8" Type="http://schemas.openxmlformats.org/officeDocument/2006/relationships/tags" Target="../tags/tag440.xml"/><Relationship Id="rId7" Type="http://schemas.openxmlformats.org/officeDocument/2006/relationships/tags" Target="../tags/tag439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image" Target="../media/image8.png"/><Relationship Id="rId2" Type="http://schemas.openxmlformats.org/officeDocument/2006/relationships/tags" Target="../tags/tag435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442.xml"/><Relationship Id="rId1" Type="http://schemas.openxmlformats.org/officeDocument/2006/relationships/tags" Target="../tags/tag4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image" Target="../media/image9.png"/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8" Type="http://schemas.openxmlformats.org/officeDocument/2006/relationships/slideLayout" Target="../slideLayouts/slideLayout26.xml"/><Relationship Id="rId17" Type="http://schemas.openxmlformats.org/officeDocument/2006/relationships/tags" Target="../tags/tag456.xml"/><Relationship Id="rId16" Type="http://schemas.openxmlformats.org/officeDocument/2006/relationships/tags" Target="../tags/tag455.xml"/><Relationship Id="rId15" Type="http://schemas.openxmlformats.org/officeDocument/2006/relationships/tags" Target="../tags/tag454.xml"/><Relationship Id="rId14" Type="http://schemas.openxmlformats.org/officeDocument/2006/relationships/image" Target="../media/image11.png"/><Relationship Id="rId13" Type="http://schemas.openxmlformats.org/officeDocument/2006/relationships/tags" Target="../tags/tag453.xml"/><Relationship Id="rId12" Type="http://schemas.openxmlformats.org/officeDocument/2006/relationships/tags" Target="../tags/tag452.xml"/><Relationship Id="rId11" Type="http://schemas.openxmlformats.org/officeDocument/2006/relationships/tags" Target="../tags/tag451.xml"/><Relationship Id="rId10" Type="http://schemas.openxmlformats.org/officeDocument/2006/relationships/tags" Target="../tags/tag450.xml"/><Relationship Id="rId1" Type="http://schemas.openxmlformats.org/officeDocument/2006/relationships/tags" Target="../tags/tag44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image" Target="../media/image12.png"/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3" Type="http://schemas.openxmlformats.org/officeDocument/2006/relationships/slideLayout" Target="../slideLayouts/slideLayout27.xml"/><Relationship Id="rId12" Type="http://schemas.openxmlformats.org/officeDocument/2006/relationships/tags" Target="../tags/tag466.xml"/><Relationship Id="rId11" Type="http://schemas.openxmlformats.org/officeDocument/2006/relationships/tags" Target="../tags/tag465.xml"/><Relationship Id="rId10" Type="http://schemas.openxmlformats.org/officeDocument/2006/relationships/tags" Target="../tags/tag464.xml"/><Relationship Id="rId1" Type="http://schemas.openxmlformats.org/officeDocument/2006/relationships/tags" Target="../tags/tag45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74.xml"/><Relationship Id="rId8" Type="http://schemas.openxmlformats.org/officeDocument/2006/relationships/tags" Target="../tags/tag473.xml"/><Relationship Id="rId7" Type="http://schemas.openxmlformats.org/officeDocument/2006/relationships/tags" Target="../tags/tag472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3" Type="http://schemas.openxmlformats.org/officeDocument/2006/relationships/image" Target="../media/image14.jpeg"/><Relationship Id="rId2" Type="http://schemas.openxmlformats.org/officeDocument/2006/relationships/tags" Target="../tags/tag468.xml"/><Relationship Id="rId11" Type="http://schemas.openxmlformats.org/officeDocument/2006/relationships/slideLayout" Target="../slideLayouts/slideLayout28.xml"/><Relationship Id="rId10" Type="http://schemas.openxmlformats.org/officeDocument/2006/relationships/tags" Target="../tags/tag475.xml"/><Relationship Id="rId1" Type="http://schemas.openxmlformats.org/officeDocument/2006/relationships/tags" Target="../tags/tag46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tags" Target="../tags/tag47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86.xml"/><Relationship Id="rId8" Type="http://schemas.openxmlformats.org/officeDocument/2006/relationships/tags" Target="../tags/tag485.xml"/><Relationship Id="rId7" Type="http://schemas.openxmlformats.org/officeDocument/2006/relationships/image" Target="../media/image15.png"/><Relationship Id="rId6" Type="http://schemas.openxmlformats.org/officeDocument/2006/relationships/tags" Target="../tags/tag484.xml"/><Relationship Id="rId5" Type="http://schemas.openxmlformats.org/officeDocument/2006/relationships/tags" Target="../tags/tag483.xml"/><Relationship Id="rId4" Type="http://schemas.openxmlformats.org/officeDocument/2006/relationships/tags" Target="../tags/tag482.xml"/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4" Type="http://schemas.openxmlformats.org/officeDocument/2006/relationships/slideLayout" Target="../slideLayouts/slideLayout29.xml"/><Relationship Id="rId13" Type="http://schemas.openxmlformats.org/officeDocument/2006/relationships/tags" Target="../tags/tag489.xml"/><Relationship Id="rId12" Type="http://schemas.openxmlformats.org/officeDocument/2006/relationships/tags" Target="../tags/tag488.xml"/><Relationship Id="rId11" Type="http://schemas.openxmlformats.org/officeDocument/2006/relationships/image" Target="../media/image16.png"/><Relationship Id="rId10" Type="http://schemas.openxmlformats.org/officeDocument/2006/relationships/tags" Target="../tags/tag487.xml"/><Relationship Id="rId1" Type="http://schemas.openxmlformats.org/officeDocument/2006/relationships/tags" Target="../tags/tag4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/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20XX YEAR</a:t>
            </a:r>
            <a:endParaRPr lang="en-US" altLang="en-US"/>
          </a:p>
        </p:txBody>
      </p:sp>
      <p:sp>
        <p:nvSpPr>
          <p:cNvPr id="3" name="标题"/>
          <p:cNvSpPr/>
          <p:nvPr>
            <p:ph type="title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800"/>
              <a:t>中医视角下的三健指导</a:t>
            </a:r>
            <a:endParaRPr lang="zh-CN" altLang="en-US" sz="4800"/>
          </a:p>
        </p:txBody>
      </p:sp>
      <p:sp>
        <p:nvSpPr>
          <p:cNvPr id="4" name="署名占位符 10"/>
          <p:cNvSpPr/>
          <p:nvPr>
            <p:ph type="body" sz="quarter" idx="16390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>
                <a:solidFill>
                  <a:srgbClr val="00B050"/>
                </a:solidFill>
              </a:rPr>
              <a:t>BY WPS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84375" y="3590925"/>
            <a:ext cx="4111625" cy="5124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00B050"/>
                </a:solidFill>
              </a:rPr>
              <a:t>沌口社区卫生服务中心中医科</a:t>
            </a:r>
            <a:r>
              <a:rPr lang="en-US" altLang="zh-CN" b="1">
                <a:solidFill>
                  <a:srgbClr val="00B050"/>
                </a:solidFill>
              </a:rPr>
              <a:t> </a:t>
            </a:r>
            <a:r>
              <a:rPr lang="zh-CN" altLang="en-US" b="1">
                <a:solidFill>
                  <a:srgbClr val="00B050"/>
                </a:solidFill>
              </a:rPr>
              <a:t>徐智敏</a:t>
            </a:r>
            <a:endParaRPr lang="zh-CN" altLang="en-US" b="1">
              <a:solidFill>
                <a:srgbClr val="00B050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​饮食调理（核心）</a:t>
            </a:r>
            <a:endParaRPr lang="zh-CN" altLang="en-US"/>
          </a:p>
        </p:txBody>
      </p:sp>
      <p:pic>
        <p:nvPicPr>
          <p:cNvPr id="13" name="内容占位符 12" descr="5a707a29-898d-11f0-999f-0a6e32e864c9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787" b="6034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/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​健脾祛湿</a:t>
            </a:r>
            <a:endParaRPr lang="zh-CN" altLang="en-US"/>
          </a:p>
        </p:txBody>
      </p:sp>
      <p:sp>
        <p:nvSpPr>
          <p:cNvPr id="6" name="文本占位符 5"/>
          <p:cNvSpPr/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​多吃白扁豆、薏米、赤小豆、冬瓜、山药等食物。可常用薏米、赤小豆煮粥。</a:t>
            </a:r>
            <a:endParaRPr lang="zh-CN" altLang="en-US"/>
          </a:p>
          <a:p>
            <a:r>
              <a:rPr lang="zh-CN" altLang="en-US"/>
              <a:t>​严格限制生冷、甜食、油腻、高热量食物及含糖饮料，这些都会加重脾湿。</a:t>
            </a:r>
            <a:endParaRPr lang="zh-CN" altLang="en-US"/>
          </a:p>
        </p:txBody>
      </p:sp>
      <p:sp>
        <p:nvSpPr>
          <p:cNvPr id="7" name="装饰  5"/>
          <p:cNvSpPr/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/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​中药调理</a:t>
            </a:r>
            <a:endParaRPr lang="zh-CN" altLang="en-US"/>
          </a:p>
        </p:txBody>
      </p:sp>
      <p:sp>
        <p:nvSpPr>
          <p:cNvPr id="9" name="文本占位符 8"/>
          <p:cNvSpPr/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​根据体质不同，常用方剂如参苓白术散（健脾益气化湿）、二陈汤（燥湿化痰）等，但需在医师指导下使用。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​饮食调理（核心）</a:t>
            </a:r>
            <a:endParaRPr lang="zh-CN" altLang="en-US"/>
          </a:p>
        </p:txBody>
      </p:sp>
      <p:sp>
        <p:nvSpPr>
          <p:cNvPr id="3" name="装饰  1"/>
          <p:cNvSpPr/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7" name="图片占位符 16" descr="5a5fdb15-898d-11f0-a19d-d2dcebe0adc9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8810" b="8810"/>
          <a:stretch>
            <a:fillRect/>
          </a:stretch>
        </p:blipFill>
        <p:spPr>
          <a:xfrm>
            <a:off x="609600" y="1524000"/>
            <a:ext cx="5334000" cy="2082800"/>
          </a:xfrm>
          <a:custGeom>
            <a:avLst/>
            <a:gdLst>
              <a:gd name="connisteX0" fmla="*/ 0 w 5334000"/>
              <a:gd name="connsiteY0" fmla="*/ 203200 h 2082800"/>
              <a:gd name="connisteX1" fmla="*/ 203200 w 5334000"/>
              <a:gd name="connsiteY1" fmla="*/ 0 h 2082800"/>
              <a:gd name="connisteX2" fmla="*/ 5130800 w 5334000"/>
              <a:gd name="connsiteY2" fmla="*/ 0 h 2082800"/>
              <a:gd name="connisteX3" fmla="*/ 5334000 w 5334000"/>
              <a:gd name="connsiteY3" fmla="*/ 203200 h 2082800"/>
              <a:gd name="connisteX4" fmla="*/ 5334000 w 5334000"/>
              <a:gd name="connsiteY4" fmla="*/ 2082800 h 2082800"/>
              <a:gd name="connisteX5" fmla="*/ 0 w 5334000"/>
              <a:gd name="connsiteY5" fmla="*/ 2082800 h 2082800"/>
              <a:gd name="connisteX6" fmla="*/ 0 w 5334000"/>
              <a:gd name="connsiteY6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82800"/>
                </a:lnTo>
                <a:lnTo>
                  <a:pt x="0" y="2082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/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​穴位按摩/艾灸</a:t>
            </a:r>
            <a:endParaRPr lang="zh-CN" altLang="en-US"/>
          </a:p>
        </p:txBody>
      </p:sp>
      <p:sp>
        <p:nvSpPr>
          <p:cNvPr id="6" name="文本占位符 5"/>
          <p:cNvSpPr/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​丰隆穴：化痰第一要穴，常按揉可祛痰湿。</a:t>
            </a:r>
            <a:endParaRPr lang="zh-CN" altLang="en-US"/>
          </a:p>
          <a:p>
            <a:r>
              <a:rPr lang="zh-CN" altLang="en-US"/>
              <a:t>​足三里穴：健脾胃要穴，艾灸此穴可温阳健脾，化湿祛痰。</a:t>
            </a:r>
            <a:endParaRPr lang="zh-CN" altLang="en-US"/>
          </a:p>
          <a:p>
            <a:r>
              <a:rPr lang="zh-CN" altLang="en-US"/>
              <a:t>​天枢穴：调理肠腹，通便消脂。</a:t>
            </a:r>
            <a:endParaRPr lang="zh-CN" altLang="en-US"/>
          </a:p>
        </p:txBody>
      </p:sp>
      <p:sp>
        <p:nvSpPr>
          <p:cNvPr id="7" name="装饰  5"/>
          <p:cNvSpPr/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8" name="图片占位符 17" descr="5a5fdba6-898d-11f0-a19d-d2dcebe0adc9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23476" r="11728" b="2439"/>
          <a:stretch>
            <a:fillRect/>
          </a:stretch>
        </p:blipFill>
        <p:spPr>
          <a:xfrm>
            <a:off x="6248400" y="1524000"/>
            <a:ext cx="5334000" cy="2082800"/>
          </a:xfrm>
          <a:custGeom>
            <a:avLst/>
            <a:gdLst>
              <a:gd name="connisteX0" fmla="*/ 0 w 5334000"/>
              <a:gd name="connsiteY0" fmla="*/ 203200 h 2082800"/>
              <a:gd name="connisteX1" fmla="*/ 203200 w 5334000"/>
              <a:gd name="connsiteY1" fmla="*/ 0 h 2082800"/>
              <a:gd name="connisteX2" fmla="*/ 5130800 w 5334000"/>
              <a:gd name="connsiteY2" fmla="*/ 0 h 2082800"/>
              <a:gd name="connisteX3" fmla="*/ 5334000 w 5334000"/>
              <a:gd name="connsiteY3" fmla="*/ 203200 h 2082800"/>
              <a:gd name="connisteX4" fmla="*/ 5334000 w 5334000"/>
              <a:gd name="connsiteY4" fmla="*/ 2082800 h 2082800"/>
              <a:gd name="connisteX5" fmla="*/ 0 w 5334000"/>
              <a:gd name="connsiteY5" fmla="*/ 2082800 h 2082800"/>
              <a:gd name="connisteX6" fmla="*/ 0 w 5334000"/>
              <a:gd name="connsiteY6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82800"/>
                </a:lnTo>
                <a:lnTo>
                  <a:pt x="0" y="2082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/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​运动建议</a:t>
            </a:r>
            <a:endParaRPr lang="zh-CN" altLang="en-US"/>
          </a:p>
        </p:txBody>
      </p:sp>
      <p:sp>
        <p:nvSpPr>
          <p:cNvPr id="10" name="文本占位符 9"/>
          <p:cNvSpPr/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​中医强调“动则升阳”，运动能振奋阳气，驱散湿气。推荐快走、慢跑、八段锦、太极拳等有氧运动，持之以恒，微微出汗即可，切忌大汗淋漓伤阳气。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"/>
          <p:cNvSpPr/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​健康骨骼</a:t>
            </a:r>
            <a:endParaRPr lang="zh-CN" altLang="en-US"/>
          </a:p>
        </p:txBody>
      </p:sp>
      <p:sp>
        <p:nvSpPr>
          <p:cNvPr id="3" name="节编号"/>
          <p:cNvSpPr/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 sz="3000"/>
              <a:t>​中医认为“肾主骨，生髓”，骨骼的健康与否直接由肾精的盈亏决定。</a:t>
            </a:r>
            <a:endParaRPr lang="zh-CN" altLang="en-US" sz="3000"/>
          </a:p>
        </p:txBody>
      </p:sp>
      <p:sp>
        <p:nvSpPr>
          <p:cNvPr id="3" name="文本占位符 2"/>
          <p:cNvSpPr/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idx="16391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​核心脏腑</a:t>
            </a:r>
            <a:endParaRPr lang="zh-CN" altLang="en-US"/>
          </a:p>
        </p:txBody>
      </p:sp>
      <p:sp>
        <p:nvSpPr>
          <p:cNvPr id="6" name="装饰  4"/>
          <p:cNvSpPr/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5" name="图片占位符 14" descr="7"/>
          <p:cNvPicPr>
            <a:picLocks noChangeAspect="1"/>
          </p:cNvPicPr>
          <p:nvPr>
            <p:ph type="pic" idx="16392"/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646160" y="5547360"/>
            <a:ext cx="487680" cy="487680"/>
          </a:xfrm>
          <a:prstGeom prst="rect">
            <a:avLst/>
          </a:prstGeom>
        </p:spPr>
      </p:pic>
      <p:sp>
        <p:nvSpPr>
          <p:cNvPr id="8" name="文本占位符 7"/>
          <p:cNvSpPr/>
          <p:nvPr>
            <p:ph type="body" idx="1638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​肾：肾藏精，精生髓，髓养骨。肾精充足，则骨骼强健；肾精亏虚，则骨骼脆弱，易发骨质疏松。</a:t>
            </a:r>
            <a:endParaRPr lang="zh-CN" altLang="en-US"/>
          </a:p>
        </p:txBody>
      </p:sp>
      <p:sp>
        <p:nvSpPr>
          <p:cNvPr id="9" name="装饰  7"/>
          <p:cNvSpPr/>
          <p:nvPr>
            <p:ph type="body" idx="16395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7" name="图片占位符 16" descr="8"/>
          <p:cNvPicPr>
            <a:picLocks noChangeAspect="1"/>
          </p:cNvPicPr>
          <p:nvPr>
            <p:ph type="pic" idx="16394"/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852160" y="3566160"/>
            <a:ext cx="487680" cy="487680"/>
          </a:xfrm>
          <a:prstGeom prst="rect">
            <a:avLst/>
          </a:prstGeom>
        </p:spPr>
      </p:pic>
      <p:sp>
        <p:nvSpPr>
          <p:cNvPr id="11" name="文本占位符 10"/>
          <p:cNvSpPr/>
          <p:nvPr>
            <p:ph type="body" idx="1638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​肝：肝主筋，藏血。筋骨相连，肝血充足，筋才能柔韧有力，保护关节。</a:t>
            </a:r>
            <a:endParaRPr lang="zh-CN" altLang="en-US"/>
          </a:p>
        </p:txBody>
      </p:sp>
      <p:sp>
        <p:nvSpPr>
          <p:cNvPr id="12" name="装饰  0"/>
          <p:cNvSpPr/>
          <p:nvPr>
            <p:ph type="body" idx="16397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 descr="9"/>
          <p:cNvPicPr>
            <a:picLocks noChangeAspect="1"/>
          </p:cNvPicPr>
          <p:nvPr>
            <p:ph type="pic" idx="16396"/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058160" y="5547360"/>
            <a:ext cx="487680" cy="487680"/>
          </a:xfrm>
          <a:prstGeom prst="rect">
            <a:avLst/>
          </a:prstGeom>
        </p:spPr>
      </p:pic>
      <p:sp>
        <p:nvSpPr>
          <p:cNvPr id="14" name="文本占位符 13"/>
          <p:cNvSpPr/>
          <p:nvPr>
            <p:ph type="body" idx="16389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​脾：脾为后天之本，气血生化之源。脾虚则气血不足，肌肉无力，无法很好地支撑骨骼。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中医指导建议</a:t>
            </a:r>
            <a:endParaRPr lang="zh-CN" altLang="en-US"/>
          </a:p>
        </p:txBody>
      </p:sp>
      <p:pic>
        <p:nvPicPr>
          <p:cNvPr id="15" name="内容占位符 14" descr="5926f480-898d-11f0-952d-ae0dc7c11789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15914" t="15517" r="6575" b="20259"/>
          <a:stretch>
            <a:fillRect/>
          </a:stretch>
        </p:blipFill>
        <p:spPr>
          <a:xfrm>
            <a:off x="609600" y="15240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/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饮食调理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补肾填精：多吃黑色食物，如黑豆、黑芝麻、黑米、桑葚、核桃。适当食用骨髓、坚果类食物。</a:t>
            </a:r>
            <a:endParaRPr lang="zh-CN" altLang="en-US"/>
          </a:p>
          <a:p>
            <a:r>
              <a:rPr lang="zh-CN" altLang="en-US"/>
              <a:t>补充钙质：豆制品、小鱼干、绿叶蔬菜等。 </a:t>
            </a:r>
            <a:endParaRPr lang="zh-CN" altLang="en-US"/>
          </a:p>
        </p:txBody>
      </p:sp>
      <p:pic>
        <p:nvPicPr>
          <p:cNvPr id="16" name="内容占位符 15" descr="5926f387-898d-11f0-952d-ae0dc7c11789"/>
          <p:cNvPicPr>
            <a:picLocks noChangeAspect="1"/>
          </p:cNvPicPr>
          <p:nvPr>
            <p:ph idx="16391"/>
            <p:custDataLst>
              <p:tags r:id="rId6"/>
            </p:custDataLst>
          </p:nvPr>
        </p:nvPicPr>
        <p:blipFill>
          <a:blip r:embed="rId7"/>
          <a:srcRect t="8571" b="8571"/>
          <a:stretch>
            <a:fillRect/>
          </a:stretch>
        </p:blipFill>
        <p:spPr>
          <a:xfrm>
            <a:off x="6248400" y="15240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/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中药调理</a:t>
            </a:r>
            <a:endParaRPr lang="zh-CN" altLang="en-US"/>
          </a:p>
        </p:txBody>
      </p:sp>
      <p:sp>
        <p:nvSpPr>
          <p:cNvPr id="8" name="文本占位符 7"/>
          <p:cNvSpPr/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经典方剂如六味地黄丸（滋补肾阴）、金匮肾气丸（温补肾阳）等，需根据阴阳虚损情况在医师指导下选用。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中医指导建议</a:t>
            </a:r>
            <a:endParaRPr lang="zh-CN" altLang="en-US"/>
          </a:p>
        </p:txBody>
      </p:sp>
      <p:sp>
        <p:nvSpPr>
          <p:cNvPr id="3" name="装饰  1"/>
          <p:cNvSpPr/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7" name="图片占位符 16" descr="5aa1cb5a-898d-11f0-961a-766d1af494c0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16574" r="16574"/>
          <a:stretch>
            <a:fillRect/>
          </a:stretch>
        </p:blipFill>
        <p:spPr>
          <a:xfrm>
            <a:off x="914400" y="18669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5" name="文本占位符 4"/>
          <p:cNvSpPr/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穴位按摩/艾灸</a:t>
            </a:r>
            <a:endParaRPr lang="zh-CN" altLang="en-US"/>
          </a:p>
        </p:txBody>
      </p:sp>
      <p:sp>
        <p:nvSpPr>
          <p:cNvPr id="6" name="文本占位符 5"/>
          <p:cNvSpPr/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太溪穴：肾经原穴，常按揉或艾灸可补肾填精，强健骨骼。</a:t>
            </a:r>
            <a:endParaRPr lang="zh-CN" altLang="en-US"/>
          </a:p>
          <a:p>
            <a:r>
              <a:rPr lang="zh-CN" altLang="en-US"/>
              <a:t>足三里穴：健脾胃，补气血，后天滋养先天。</a:t>
            </a:r>
            <a:endParaRPr lang="zh-CN" altLang="en-US"/>
          </a:p>
          <a:p>
            <a:r>
              <a:rPr lang="zh-CN" altLang="en-US"/>
              <a:t>悬钟穴（绝骨穴）：髓会绝骨，主管骨髓，对骨骼问题有益。</a:t>
            </a:r>
            <a:endParaRPr lang="zh-CN" altLang="en-US"/>
          </a:p>
        </p:txBody>
      </p:sp>
      <p:sp>
        <p:nvSpPr>
          <p:cNvPr id="7" name="装饰  5"/>
          <p:cNvSpPr/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8" name="图片占位符 17" descr="5aa1cb13-898d-11f0-961a-766d1af494c0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34167" t="6250" r="4167" b="1250"/>
          <a:stretch>
            <a:fillRect/>
          </a:stretch>
        </p:blipFill>
        <p:spPr>
          <a:xfrm>
            <a:off x="914400" y="43815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9" name="文本占位符 8"/>
          <p:cNvSpPr/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晒太阳与运动</a:t>
            </a:r>
            <a:endParaRPr lang="zh-CN" altLang="en-US"/>
          </a:p>
        </p:txBody>
      </p:sp>
      <p:sp>
        <p:nvSpPr>
          <p:cNvPr id="10" name="文本占位符 9"/>
          <p:cNvSpPr/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晒太阳：中医讲“背为阳”，上午背对太阳晒15-20分钟，可吸收阳气，温通经络，促进钙吸收</a:t>
            </a:r>
            <a:endParaRPr lang="zh-CN" altLang="en-US"/>
          </a:p>
          <a:p>
            <a:r>
              <a:rPr lang="zh-CN" altLang="en-US"/>
              <a:t>适度承重运动：如散步、太极拳，可以“摇动”阳气，刺激骨骼，使其更强壮。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实现“三健”，中医强调整体调理：</a:t>
            </a:r>
            <a:endParaRPr lang="zh-CN" altLang="en-US"/>
          </a:p>
        </p:txBody>
      </p:sp>
      <p:sp>
        <p:nvSpPr>
          <p:cNvPr id="3" name="装饰  1"/>
          <p:cNvSpPr/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4" name="图片占位符 23" descr="5ae45932-898d-11f0-999f-0a6e32e864c9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5882" b="5882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/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养好脾胃</a:t>
            </a:r>
            <a:endParaRPr lang="zh-CN" altLang="en-US"/>
          </a:p>
        </p:txBody>
      </p:sp>
      <p:sp>
        <p:nvSpPr>
          <p:cNvPr id="6" name="文本占位符 5"/>
          <p:cNvSpPr/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这是“后天之本”，是气血生化之源，是解决口腔问题（湿热）、体重问题（痰湿）、骨骼问题（气血不足）的共同基础。</a:t>
            </a:r>
            <a:endParaRPr lang="zh-CN" altLang="en-US"/>
          </a:p>
        </p:txBody>
      </p:sp>
      <p:sp>
        <p:nvSpPr>
          <p:cNvPr id="7" name="装饰  5"/>
          <p:cNvSpPr/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5" name="图片占位符 24" descr="5ae45984-898d-11f0-999f-0a6e32e864c9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12944" t="23529" r="209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/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调畅情志</a:t>
            </a:r>
            <a:endParaRPr lang="zh-CN" altLang="en-US"/>
          </a:p>
        </p:txBody>
      </p:sp>
      <p:sp>
        <p:nvSpPr>
          <p:cNvPr id="10" name="文本占位符 9"/>
          <p:cNvSpPr/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情绪不畅会影响肝的疏泄，导致脾胃功能失调（肝木克脾土），进而影响全身。保持心情愉快至关重要。</a:t>
            </a:r>
            <a:endParaRPr lang="zh-CN" altLang="en-US"/>
          </a:p>
        </p:txBody>
      </p:sp>
      <p:sp>
        <p:nvSpPr>
          <p:cNvPr id="11" name="装饰  9"/>
          <p:cNvSpPr/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6" name="图片占位符 25" descr="5ae458fc-898d-11f0-999f-0a6e32e864c9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5882" b="5882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/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顺应四时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9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规律作息，不熬夜（熬夜耗伤肾精），顺应自然规律生活。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0"/>
          <p:cNvSpPr/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"/>
          <p:cNvSpPr/>
          <p:nvPr>
            <p:ph type="title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谢谢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10150" y="34982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/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/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装饰  3"/>
          <p:cNvSpPr/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/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​健康口腔的中医指导</a:t>
            </a:r>
            <a:endParaRPr lang="zh-CN" altLang="en-US"/>
          </a:p>
        </p:txBody>
      </p:sp>
      <p:sp>
        <p:nvSpPr>
          <p:cNvPr id="9" name="文本占位符 8"/>
          <p:cNvSpPr/>
          <p:nvPr>
            <p:ph type="body" idx="16389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​</a:t>
            </a:r>
            <a:endParaRPr lang="zh-CN" altLang="en-US"/>
          </a:p>
        </p:txBody>
      </p:sp>
      <p:sp>
        <p:nvSpPr>
          <p:cNvPr id="10" name="文本占位符 9"/>
          <p:cNvSpPr/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</a:t>
            </a:r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1" name="装饰  9"/>
          <p:cNvSpPr/>
          <p:nvPr>
            <p:ph type="body" idx="1639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/>
          <p:nvPr>
            <p:ph type="body" idx="16391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​健康体重的中医指导</a:t>
            </a:r>
            <a:endParaRPr lang="zh-CN" altLang="en-US"/>
          </a:p>
        </p:txBody>
      </p:sp>
      <p:sp>
        <p:nvSpPr>
          <p:cNvPr id="13" name="文本占位符 12"/>
          <p:cNvSpPr/>
          <p:nvPr>
            <p:ph type="body" idx="16394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0</a:t>
            </a:r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4" name="装饰  2"/>
          <p:cNvSpPr/>
          <p:nvPr>
            <p:ph type="body" idx="1639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/>
          <p:nvPr>
            <p:ph type="body" idx="16393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​健康骨骼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"/>
          <p:cNvSpPr/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​健康口腔的中医指导</a:t>
            </a:r>
            <a:endParaRPr lang="zh-CN" altLang="en-US"/>
          </a:p>
        </p:txBody>
      </p:sp>
      <p:sp>
        <p:nvSpPr>
          <p:cNvPr id="3" name="节编号"/>
          <p:cNvSpPr/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​口腔与脏腑功能</a:t>
            </a:r>
            <a:endParaRPr lang="zh-CN" altLang="en-US"/>
          </a:p>
        </p:txBody>
      </p:sp>
      <p:pic>
        <p:nvPicPr>
          <p:cNvPr id="13" name="内容占位符 12" descr="default_2_img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30658" b="30658"/>
          <a:stretch>
            <a:fillRect/>
          </a:stretch>
        </p:blipFill>
        <p:spPr>
          <a:xfrm>
            <a:off x="609600" y="609600"/>
            <a:ext cx="10972800" cy="2387600"/>
          </a:xfrm>
          <a:custGeom>
            <a:avLst/>
            <a:gdLst>
              <a:gd name="connisteX0" fmla="*/ 0 w 10972800"/>
              <a:gd name="connsiteY0" fmla="*/ 203200 h 2387600"/>
              <a:gd name="connisteX1" fmla="*/ 203200 w 10972800"/>
              <a:gd name="connsiteY1" fmla="*/ 0 h 2387600"/>
              <a:gd name="connisteX2" fmla="*/ 10769600 w 10972800"/>
              <a:gd name="connsiteY2" fmla="*/ 0 h 2387600"/>
              <a:gd name="connisteX3" fmla="*/ 10972800 w 10972800"/>
              <a:gd name="connsiteY3" fmla="*/ 203200 h 2387600"/>
              <a:gd name="connisteX4" fmla="*/ 10972800 w 10972800"/>
              <a:gd name="connsiteY4" fmla="*/ 2184400 h 2387600"/>
              <a:gd name="connisteX5" fmla="*/ 10769600 w 10972800"/>
              <a:gd name="connsiteY5" fmla="*/ 2387600 h 2387600"/>
              <a:gd name="connisteX6" fmla="*/ 203200 w 10972800"/>
              <a:gd name="connsiteY6" fmla="*/ 2387600 h 2387600"/>
              <a:gd name="connisteX7" fmla="*/ 0 w 10972800"/>
              <a:gd name="connsiteY7" fmla="*/ 2184400 h 2387600"/>
              <a:gd name="connisteX8" fmla="*/ 0 w 10972800"/>
              <a:gd name="connsiteY8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84400"/>
                </a:lnTo>
                <a:cubicBezTo>
                  <a:pt x="10972800" y="2296624"/>
                  <a:pt x="10881824" y="2387600"/>
                  <a:pt x="107696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/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​核心脏腑-脾胃</a:t>
            </a:r>
            <a:endParaRPr lang="zh-CN" altLang="en-US"/>
          </a:p>
        </p:txBody>
      </p:sp>
      <p:sp>
        <p:nvSpPr>
          <p:cNvPr id="6" name="文本占位符 5"/>
          <p:cNvSpPr/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​中医认为脾开窍于口，其华在唇。脾胃湿热会导致口臭、口腔溃疡、牙龈红肿出血</a:t>
            </a:r>
            <a:endParaRPr lang="zh-CN" altLang="en-US"/>
          </a:p>
        </p:txBody>
      </p:sp>
      <p:sp>
        <p:nvSpPr>
          <p:cNvPr id="7" name="装饰  5"/>
          <p:cNvSpPr/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/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​核心脏腑-肾</a:t>
            </a:r>
            <a:endParaRPr lang="zh-CN" altLang="en-US"/>
          </a:p>
        </p:txBody>
      </p:sp>
      <p:sp>
        <p:nvSpPr>
          <p:cNvPr id="9" name="文本占位符 8"/>
          <p:cNvSpPr/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​肾主骨，齿为骨之余。肾精充足，则牙齿坚固；肾阴不足会导致虚火上炎，引起牙齿松动、牙龈萎缩、口干。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​饮食调理建议</a:t>
            </a:r>
            <a:endParaRPr lang="zh-CN" altLang="en-US"/>
          </a:p>
        </p:txBody>
      </p:sp>
      <p:sp>
        <p:nvSpPr>
          <p:cNvPr id="3" name="装饰  1"/>
          <p:cNvSpPr/>
          <p:nvPr>
            <p:ph type="body" idx="1639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 descr="1"/>
          <p:cNvPicPr>
            <a:picLocks noChangeAspect="1"/>
          </p:cNvPicPr>
          <p:nvPr>
            <p:ph type="pic" idx="16392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74800" y="2209800"/>
            <a:ext cx="1524000" cy="1524000"/>
          </a:xfrm>
          <a:prstGeom prst="rect">
            <a:avLst/>
          </a:prstGeom>
        </p:spPr>
      </p:pic>
      <p:sp>
        <p:nvSpPr>
          <p:cNvPr id="5" name="文本占位符 4"/>
          <p:cNvSpPr/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​清淡饮食</a:t>
            </a:r>
            <a:endParaRPr lang="zh-CN" altLang="en-US"/>
          </a:p>
        </p:txBody>
      </p:sp>
      <p:sp>
        <p:nvSpPr>
          <p:cNvPr id="6" name="文本占位符 5"/>
          <p:cNvSpPr/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​少吃辛辣、油腻、甜食，以免滋生脾胃湿热</a:t>
            </a:r>
            <a:endParaRPr lang="zh-CN" altLang="en-US"/>
          </a:p>
        </p:txBody>
      </p:sp>
      <p:sp>
        <p:nvSpPr>
          <p:cNvPr id="7" name="装饰  5"/>
          <p:cNvSpPr/>
          <p:nvPr>
            <p:ph type="body" idx="16395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5" name="图片占位符 14" descr="2"/>
          <p:cNvPicPr>
            <a:picLocks noChangeAspect="1"/>
          </p:cNvPicPr>
          <p:nvPr>
            <p:ph type="pic" idx="16394"/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34000" y="2209800"/>
            <a:ext cx="1524000" cy="1524000"/>
          </a:xfrm>
          <a:prstGeom prst="rect">
            <a:avLst/>
          </a:prstGeom>
        </p:spPr>
      </p:pic>
      <p:sp>
        <p:nvSpPr>
          <p:cNvPr id="9" name="文本占位符 8"/>
          <p:cNvSpPr/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​多吃健脾食物</a:t>
            </a:r>
            <a:endParaRPr lang="zh-CN" altLang="en-US"/>
          </a:p>
        </p:txBody>
      </p:sp>
      <p:sp>
        <p:nvSpPr>
          <p:cNvPr id="10" name="文本占位符 9"/>
          <p:cNvSpPr/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​如山药、小米、南瓜、莲子，增强脾胃运化功能。</a:t>
            </a:r>
            <a:endParaRPr lang="zh-CN" altLang="en-US"/>
          </a:p>
        </p:txBody>
      </p:sp>
      <p:sp>
        <p:nvSpPr>
          <p:cNvPr id="11" name="装饰  9"/>
          <p:cNvSpPr/>
          <p:nvPr>
            <p:ph type="body" idx="16397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7" name="图片占位符 16" descr="3"/>
          <p:cNvPicPr>
            <a:picLocks noChangeAspect="1"/>
          </p:cNvPicPr>
          <p:nvPr>
            <p:ph type="pic" idx="16396"/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093200" y="2209800"/>
            <a:ext cx="1524000" cy="1524000"/>
          </a:xfrm>
          <a:prstGeom prst="rect">
            <a:avLst/>
          </a:prstGeom>
        </p:spPr>
      </p:pic>
      <p:sp>
        <p:nvSpPr>
          <p:cNvPr id="13" name="文本占位符 12"/>
          <p:cNvSpPr/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​滋阴补肾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9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​如有虚火症状（如牙齿松动但红肿不明显），可适当食用黑芝麻、黑豆、枸杞等。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​中药代茶饮方案</a:t>
            </a:r>
            <a:endParaRPr lang="zh-CN" altLang="en-US"/>
          </a:p>
        </p:txBody>
      </p:sp>
      <p:sp>
        <p:nvSpPr>
          <p:cNvPr id="3" name="装饰  1"/>
          <p:cNvSpPr/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7" name="图片占位符 16" descr="default_5_img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5979" b="5979"/>
          <a:stretch>
            <a:fillRect/>
          </a:stretch>
        </p:blipFill>
        <p:spPr>
          <a:xfrm>
            <a:off x="6096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/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​清热祛湿茶</a:t>
            </a:r>
            <a:endParaRPr lang="zh-CN" altLang="en-US"/>
          </a:p>
        </p:txBody>
      </p:sp>
      <p:sp>
        <p:nvSpPr>
          <p:cNvPr id="6" name="文本占位符 5"/>
          <p:cNvSpPr/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​对于实火口臭、溃疡，可用淡竹叶、金银花、薄荷泡水喝。</a:t>
            </a:r>
            <a:endParaRPr lang="zh-CN" altLang="en-US"/>
          </a:p>
        </p:txBody>
      </p:sp>
      <p:sp>
        <p:nvSpPr>
          <p:cNvPr id="7" name="装饰  5"/>
          <p:cNvSpPr/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8" name="图片占位符 17" descr="5a8ec3b3-898d-11f0-952d-ae0dc7c11789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13898" t="16827" r="10790" b="16827"/>
          <a:stretch>
            <a:fillRect/>
          </a:stretch>
        </p:blipFill>
        <p:spPr>
          <a:xfrm>
            <a:off x="6248400" y="3606800"/>
            <a:ext cx="5334000" cy="2641600"/>
          </a:xfrm>
          <a:custGeom>
            <a:avLst/>
            <a:gdLst>
              <a:gd name="connisteX0" fmla="*/ 0 w 5334000"/>
              <a:gd name="connsiteY0" fmla="*/ 0 h 2641600"/>
              <a:gd name="connisteX1" fmla="*/ 5334000 w 5334000"/>
              <a:gd name="connsiteY1" fmla="*/ 0 h 2641600"/>
              <a:gd name="connisteX2" fmla="*/ 5334000 w 5334000"/>
              <a:gd name="connsiteY2" fmla="*/ 2438400 h 2641600"/>
              <a:gd name="connisteX3" fmla="*/ 5130800 w 5334000"/>
              <a:gd name="connsiteY3" fmla="*/ 2641600 h 2641600"/>
              <a:gd name="connisteX4" fmla="*/ 203200 w 5334000"/>
              <a:gd name="connsiteY4" fmla="*/ 2641600 h 2641600"/>
              <a:gd name="connisteX5" fmla="*/ 0 w 5334000"/>
              <a:gd name="connsiteY5" fmla="*/ 2438400 h 2641600"/>
              <a:gd name="connisteX6" fmla="*/ 0 w 5334000"/>
              <a:gd name="connsiteY6" fmla="*/ 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0"/>
                </a:moveTo>
                <a:lnTo>
                  <a:pt x="5334000" y="0"/>
                </a:lnTo>
                <a:lnTo>
                  <a:pt x="5334000" y="2438400"/>
                </a:lnTo>
                <a:cubicBezTo>
                  <a:pt x="5334000" y="2550624"/>
                  <a:pt x="5243024" y="2641600"/>
                  <a:pt x="51308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/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​滋阴降火茶</a:t>
            </a:r>
            <a:endParaRPr lang="zh-CN" altLang="en-US"/>
          </a:p>
        </p:txBody>
      </p:sp>
      <p:sp>
        <p:nvSpPr>
          <p:cNvPr id="10" name="文本占位符 9"/>
          <p:cNvSpPr/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​对于虚火，可用麦冬、生地、沙参泡水喝。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​穴位按摩与传统功法</a:t>
            </a:r>
            <a:endParaRPr lang="zh-CN" altLang="en-US"/>
          </a:p>
        </p:txBody>
      </p:sp>
      <p:pic>
        <p:nvPicPr>
          <p:cNvPr id="13" name="内容占位符 12" descr="590afb37-898d-11f0-952d-ae0dc7c11789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4969" b="27623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/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​合谷穴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​面口合谷收，按摩此穴可治疗牙痛、牙龈问题。</a:t>
            </a:r>
            <a:endParaRPr lang="zh-CN" altLang="en-US"/>
          </a:p>
        </p:txBody>
      </p:sp>
      <p:sp>
        <p:nvSpPr>
          <p:cNvPr id="6" name="文本占位符 5"/>
          <p:cNvSpPr/>
          <p:nvPr>
            <p:ph type="body" idx="16388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​内庭穴</a:t>
            </a:r>
            <a:endParaRPr lang="zh-CN" altLang="en-US"/>
          </a:p>
        </p:txBody>
      </p:sp>
      <p:sp>
        <p:nvSpPr>
          <p:cNvPr id="7" name="文本占位符 6"/>
          <p:cNvSpPr/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​胃经荥穴，清胃泻火，治口臭、牙痛。</a:t>
            </a:r>
            <a:endParaRPr lang="zh-CN" altLang="en-US"/>
          </a:p>
        </p:txBody>
      </p:sp>
      <p:sp>
        <p:nvSpPr>
          <p:cNvPr id="8" name="文本占位符 7"/>
          <p:cNvSpPr/>
          <p:nvPr>
            <p:ph type="body" idx="16390"/>
            <p:custDataLst>
              <p:tags r:id="rId8"/>
            </p:custDataLst>
          </p:nvPr>
        </p:nvSpPr>
        <p:spPr>
          <a:xfrm>
            <a:off x="6624955" y="5080000"/>
            <a:ext cx="5029200" cy="40640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</a:rPr>
              <a:t>​传统功法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占位符 8"/>
          <p:cNvSpPr/>
          <p:nvPr>
            <p:ph type="body" idx="16391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​叩齿是自古以来的护齿妙法。每天清晨上下牙齿轻轻叩击36次，能固肾健齿。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"/>
          <p:cNvSpPr/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​健康体重的中医指导</a:t>
            </a:r>
            <a:endParaRPr lang="zh-CN" altLang="en-US"/>
          </a:p>
        </p:txBody>
      </p:sp>
      <p:sp>
        <p:nvSpPr>
          <p:cNvPr id="3" name="节编号"/>
          <p:cNvSpPr/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​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idx="16390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​</a:t>
            </a:r>
            <a:endParaRPr lang="zh-CN" altLang="en-US"/>
          </a:p>
        </p:txBody>
      </p:sp>
      <p:sp>
        <p:nvSpPr>
          <p:cNvPr id="6" name="装饰  4"/>
          <p:cNvSpPr/>
          <p:nvPr>
            <p:ph type="body" idx="16392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3" name="图片占位符 12" descr="7"/>
          <p:cNvPicPr>
            <a:picLocks noChangeAspect="1"/>
          </p:cNvPicPr>
          <p:nvPr>
            <p:ph type="pic" idx="16391"/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26680" y="3624580"/>
            <a:ext cx="650240" cy="650240"/>
          </a:xfrm>
          <a:prstGeom prst="rect">
            <a:avLst/>
          </a:prstGeom>
        </p:spPr>
      </p:pic>
      <p:sp>
        <p:nvSpPr>
          <p:cNvPr id="8" name="文本占位符 7"/>
          <p:cNvSpPr/>
          <p:nvPr>
            <p:ph type="body" idx="1638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​体重问题在中医多属于“痰湿”范畴，其根本在于脾虚失运，水谷精微无法正常输布，积聚成脂肪。</a:t>
            </a:r>
            <a:endParaRPr lang="zh-CN" altLang="en-US"/>
          </a:p>
        </p:txBody>
      </p:sp>
      <p:sp>
        <p:nvSpPr>
          <p:cNvPr id="9" name="装饰  7"/>
          <p:cNvSpPr/>
          <p:nvPr>
            <p:ph type="body" idx="16394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8"/>
          <p:cNvPicPr>
            <a:picLocks noChangeAspect="1"/>
          </p:cNvPicPr>
          <p:nvPr>
            <p:ph type="pic" idx="16393"/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815080" y="3624580"/>
            <a:ext cx="650240" cy="650240"/>
          </a:xfrm>
          <a:prstGeom prst="rect">
            <a:avLst/>
          </a:prstGeom>
        </p:spPr>
      </p:pic>
      <p:sp>
        <p:nvSpPr>
          <p:cNvPr id="11" name="文本占位符 10"/>
          <p:cNvSpPr/>
          <p:nvPr>
            <p:ph type="body" idx="1638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​核心病机：脾虚湿盛。久坐伤气、思虑伤脾，加上过食肥甘厚味，导致脾的运化功能失调，水湿停聚。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titlestyle"/>
  <p:tag name="KSO_WM_TEMPLATE_INDEX" val="40490315"/>
  <p:tag name="KSO_WM_TEMPLATE_CATEGORY" val="custom"/>
</p:tagLst>
</file>

<file path=ppt/tags/tag10.xml><?xml version="1.0" encoding="utf-8"?>
<p:tagLst xmlns:p="http://schemas.openxmlformats.org/presentationml/2006/main"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2*i*4"/>
  <p:tag name="KSO_WM_UNIT_LAYERLEVEL" val="1"/>
  <p:tag name="KSO_WM_TAG_VERSION" val="3.0"/>
  <p:tag name="KSO_WM_UNIT_TYPE" val="i"/>
  <p:tag name="KSO_WM_UNIT_INDEX" val="4"/>
  <p:tag name="KSO_WM_UNIT_ISNUMDGMTITLE" val="0"/>
  <p:tag name="KSO_WM_UNIT_NOCLEAR" val="0"/>
  <p:tag name="KSO_WM_TEMPLATE_INDEX" val="40490315"/>
  <p:tag name="KSO_WM_TEMPLATE_CATEGORY" val="custom"/>
</p:tagLst>
</file>

<file path=ppt/tags/tag10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ed32435ee8ed49f571e6aca8445a830f0eed77d8"/>
  <p:tag name="KSO_WM_NEWLAYOUT_ID" val="1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0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0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0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.xml><?xml version="1.0" encoding="utf-8"?>
<p:tagLst xmlns:p="http://schemas.openxmlformats.org/presentationml/2006/main"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2*i*5"/>
  <p:tag name="KSO_WM_UNIT_LAYERLEVEL" val="1"/>
  <p:tag name="KSO_WM_TAG_VERSION" val="3.0"/>
  <p:tag name="KSO_WM_UNIT_TYPE" val="i"/>
  <p:tag name="KSO_WM_UNIT_INDEX" val="5"/>
  <p:tag name="KSO_WM_UNIT_ISNUMDGMTITLE" val="0"/>
  <p:tag name="KSO_WM_UNIT_NOCLEAR" val="0"/>
  <p:tag name="KSO_WM_TEMPLATE_INDEX" val="40490315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1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1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12.xml><?xml version="1.0" encoding="utf-8"?>
<p:tagLst xmlns:p="http://schemas.openxmlformats.org/presentationml/2006/main"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2*i*6"/>
  <p:tag name="KSO_WM_UNIT_LAYERLEVEL" val="1"/>
  <p:tag name="KSO_WM_TAG_VERSION" val="3.0"/>
  <p:tag name="KSO_WM_UNIT_TYPE" val="i"/>
  <p:tag name="KSO_WM_UNIT_INDEX" val="6"/>
  <p:tag name="KSO_WM_UNIT_ISNUMDGMTITLE" val="0"/>
  <p:tag name="KSO_WM_UNIT_NOCLEAR" val="0"/>
  <p:tag name="KSO_WM_TEMPLATE_INDEX" val="40490315"/>
  <p:tag name="KSO_WM_TEMPLATE_CATEGORY" val="custom"/>
</p:tagLst>
</file>

<file path=ppt/tags/tag12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b11f1fe879cdfc7773719aedb1c89fd956f4c990"/>
  <p:tag name="KSO_WM_NEWLAYOUT_GROUP_ID" val="layout_1-5"/>
  <p:tag name="KSO_WM_NEWLAYOUT_ID" val="slide_61223ae7a7f7aefc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2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3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3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3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1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145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1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50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a7e7442868e5efbb1f0c1758a6d75c55e21a21f0"/>
  <p:tag name="KSO_WM_NEWLAYOUT_ID" val="532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151.xml><?xml version="1.0" encoding="utf-8"?>
<p:tagLst xmlns:p="http://schemas.openxmlformats.org/presentationml/2006/main">
  <p:tag name="KSO_WM_UNIT_PRESET_TEXT" val="PART ONE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15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15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15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0*i*8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1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1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164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38f24c9ba3e65c80a3ba9e7e911e13c2426386e"/>
  <p:tag name="KSO_WM_NEWLAYOUT_GROUP_ID" val="layout_51"/>
  <p:tag name="KSO_WM_NEWLAYOUT_ID" val="slide_b5165c4e12380948"/>
</p:tagLst>
</file>

<file path=ppt/tags/tag1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3*f*1"/>
  <p:tag name="KSO_WM_UNIT_LAYERLEVEL" val="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  <p:tag name="KSO_WM_UNIT_ISNUMDGMTITLE" val="0"/>
  <p:tag name="KSO_WM_TEMPLATE_INDEX" val="40490315"/>
  <p:tag name="KSO_WM_TEMPLATE_CATEGORY" val="custom"/>
</p:tagLst>
</file>

<file path=ppt/tags/tag17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1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3*f*2"/>
  <p:tag name="KSO_WM_UNIT_LAYERLEVEL" val="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  <p:tag name="KSO_WM_UNIT_ISNUMDGMTITLE" val="0"/>
  <p:tag name="KSO_WM_TEMPLATE_INDEX" val="40490315"/>
  <p:tag name="KSO_WM_TEMPLATE_CATEGORY" val="custom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183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1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f1b6774126571eaad3f16f68a2b580b1554ad61"/>
  <p:tag name="KSO_WM_NEWLAYOUT_GROUP_ID" val="layout_39"/>
  <p:tag name="KSO_WM_NEWLAYOUT_ID" val="slide_4e654acd5dd425b9"/>
</p:tagLst>
</file>

<file path=ppt/tags/tag18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9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  <p:tag name="KSO_WM_UNIT_CONTENT_GROUP_TYPE" val="titlestyle"/>
  <p:tag name="KSO_WM_TEMPLATE_INDEX" val="40490315"/>
  <p:tag name="KSO_WM_TEMPLATE_CATEGORY" val="custom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93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97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  <p:tag name="KSO_WM_UNIT_ISNUMDGMTITLE" val="0"/>
  <p:tag name="KSO_WM_TEMPLATE_INDEX" val="40490315"/>
  <p:tag name="KSO_WM_TEMPLATE_CATEGORY" val="custom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2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2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20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4f622a8607344526d8b001f800647b4ef0a5732"/>
  <p:tag name="KSO_WM_NEWLAYOUT_GROUP_ID" val="layout_26"/>
  <p:tag name="KSO_WM_NEWLAYOUT_ID" val="slide_6e765ebf722d3c8d"/>
</p:tagLst>
</file>

<file path=ppt/tags/tag21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2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22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801f0bf42d0d2ccb36542acf16782eee89360ac"/>
  <p:tag name="KSO_WM_NEWLAYOUT_GROUP_ID" val="layout_10012"/>
  <p:tag name="KSO_WM_NEWLAYOUT_ID" val="slide_1b601487e8903dfa"/>
</p:tagLst>
</file>

<file path=ppt/tags/tag2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2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246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4*h_f*1_1"/>
  <p:tag name="KSO_WM_UNIT_LAYERLEVEL" val="1_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  <p:tag name="KSO_WM_UNIT_ISNUMDGMTITLE" val="0"/>
  <p:tag name="KSO_WM_TEMPLATE_INDEX" val="40490315"/>
  <p:tag name="KSO_WM_TEMPLATE_CATEGORY" val="custom"/>
</p:tagLst>
</file>

<file path=ppt/tags/tag2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f08ce8f33be2d97d6ea2ddfb4a03ec43e49657f"/>
  <p:tag name="KSO_WM_NEWLAYOUT_GROUP_ID" val="layout_8"/>
  <p:tag name="KSO_WM_NEWLAYOUT_ID" val="slide_4cd2b4884b28fe89"/>
</p:tagLst>
</file>

<file path=ppt/tags/tag251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2"/>
  <p:tag name="KSO_WM_UNIT_TYPE" val="i"/>
</p:tagLst>
</file>

<file path=ppt/tags/tag252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3"/>
  <p:tag name="KSO_WM_UNIT_TYPE" val="i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EXT_TYPE" val="1"/>
  <p:tag name="KSO_WM_UNIT_TYPE" val="n_h_a"/>
</p:tagLst>
</file>

<file path=ppt/tags/tag25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_1"/>
  <p:tag name="KSO_WM_UNIT_TYPE" val="n_h_h_i"/>
</p:tagLst>
</file>

<file path=ppt/tags/tag255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2_1_1"/>
  <p:tag name="KSO_WM_UNIT_TYPE" val="n_h_h_x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_1"/>
  <p:tag name="KSO_WM_UNIT_TYPE" val="n_h_h_f"/>
</p:tagLst>
</file>

<file path=ppt/tags/tag25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_1"/>
  <p:tag name="KSO_WM_UNIT_TYPE" val="n_h_h_i"/>
</p:tagLst>
</file>

<file path=ppt/tags/tag258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2_1"/>
  <p:tag name="KSO_WM_UNIT_TYPE" val="n_h_h_x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_1"/>
  <p:tag name="KSO_WM_UNIT_TYPE" val="n_h_h_f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4*h_a*1_1"/>
  <p:tag name="KSO_WM_UNIT_LAYERLEVEL" val="1_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TEMPLATE_INDEX" val="40490315"/>
  <p:tag name="KSO_WM_TEMPLATE_CATEGORY" val="custom"/>
</p:tagLst>
</file>

<file path=ppt/tags/tag2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2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26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4*h_f*2_1"/>
  <p:tag name="KSO_WM_UNIT_LAYERLEVEL" val="1_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  <p:tag name="KSO_WM_UNIT_ISNUMDGMTITLE" val="0"/>
  <p:tag name="KSO_WM_TEMPLATE_INDEX" val="40490315"/>
  <p:tag name="KSO_WM_TEMPLATE_CATEGORY" val="custom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c15ccb79110b863379bff8d1534fbeacab09901"/>
  <p:tag name="KSO_WM_NEWLAYOUT_GROUP_ID" val="layout_30"/>
  <p:tag name="KSO_WM_NEWLAYOUT_ID" val="slide_e6fc15e515dead05"/>
</p:tagLst>
</file>

<file path=ppt/tags/tag2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7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4*h_a*2_1"/>
  <p:tag name="KSO_WM_UNIT_LAYERLEVEL" val="1_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TEMPLATE_INDEX" val="40490315"/>
  <p:tag name="KSO_WM_TEMPLATE_CATEGORY" val="custom"/>
</p:tagLst>
</file>

<file path=ppt/tags/tag2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286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titlestyle"/>
  <p:tag name="KSO_WM_TEMPLATE_INDEX" val="40490315"/>
  <p:tag name="KSO_WM_TEMPLATE_CATEGORY" val="custom"/>
</p:tagLst>
</file>

<file path=ppt/tags/tag2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fdc64d6ab9457d3ea807d6116fc78fb821af26b"/>
  <p:tag name="KSO_WM_NEWLAYOUT_GROUP_ID" val="layout_38"/>
  <p:tag name="KSO_WM_NEWLAYOUT_ID" val="slide_b9a547a3801d06a7"/>
</p:tagLst>
</file>

<file path=ppt/tags/tag29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3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306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c59716ce6fc32e8e2cc5a3c18d60457aed59eeb"/>
  <p:tag name="KSO_WM_NEWLAYOUT_GROUP_ID" val="layout_8"/>
  <p:tag name="KSO_WM_NEWLAYOUT_ID" val="slide_bbe06d0e100c38b8"/>
</p:tagLst>
</file>

<file path=ppt/tags/tag311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2"/>
  <p:tag name="KSO_WM_UNIT_TYPE" val="i"/>
</p:tagLst>
</file>

<file path=ppt/tags/tag312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3"/>
  <p:tag name="KSO_WM_UNIT_TYPE" val="i"/>
</p:tagLst>
</file>

<file path=ppt/tags/tag3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EXT_TYPE" val="1"/>
  <p:tag name="KSO_WM_UNIT_TYPE" val="n_h_a"/>
</p:tagLst>
</file>

<file path=ppt/tags/tag31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_1"/>
  <p:tag name="KSO_WM_UNIT_TYPE" val="n_h_h_i"/>
</p:tagLst>
</file>

<file path=ppt/tags/tag315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2_1_1"/>
  <p:tag name="KSO_WM_UNIT_TYPE" val="n_h_h_x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_1"/>
  <p:tag name="KSO_WM_UNIT_TYPE" val="n_h_h_f"/>
</p:tagLst>
</file>

<file path=ppt/tags/tag31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_1"/>
  <p:tag name="KSO_WM_UNIT_TYPE" val="n_h_h_i"/>
</p:tagLst>
</file>

<file path=ppt/tags/tag318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2_1"/>
  <p:tag name="KSO_WM_UNIT_TYPE" val="n_h_h_x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_1"/>
  <p:tag name="KSO_WM_UNIT_TYPE" val="n_h_h_f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2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3_1"/>
  <p:tag name="KSO_WM_UNIT_TYPE" val="n_h_h_i"/>
</p:tagLst>
</file>

<file path=ppt/tags/tag321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2_3_1"/>
  <p:tag name="KSO_WM_UNIT_TYPE" val="n_h_h_x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3_1"/>
  <p:tag name="KSO_WM_UNIT_TYPE" val="n_h_h_f"/>
</p:tagLst>
</file>

<file path=ppt/tags/tag3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3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3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0bbc87b5b94c02f2d8cc01f27509a5e1d8c8919"/>
  <p:tag name="KSO_WM_NEWLAYOUT_GROUP_ID" val="layout_10009"/>
  <p:tag name="KSO_WM_NEWLAYOUT_ID" val="slide_5c3899e33f322f8b"/>
</p:tagLst>
</file>

<file path=ppt/tags/tag3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3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3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348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  <p:tag name="KSO_WM_TEMPLATE_INDEX" val="40490315"/>
  <p:tag name="KSO_WM_TEMPLATE_CATEGORY" val="custom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5bc9e92d595af6331b3f6c5d2addf868854735"/>
  <p:tag name="KSO_WM_NEWLAYOUT_GROUP_ID" val="layout_31"/>
  <p:tag name="KSO_WM_NEWLAYOUT_ID" val="slide_e322f756bea7b1bb"/>
</p:tagLst>
</file>

<file path=ppt/tags/tag3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5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3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368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0160f3f053bf6a9356971391f4f35df6e5ec918"/>
  <p:tag name="KSO_WM_NEWLAYOUT_GROUP_ID" val="layout_2"/>
  <p:tag name="KSO_WM_NEWLAYOUT_ID" val="slide_601b8a6f8f27b735"/>
</p:tagLst>
</file>

<file path=ppt/tags/tag37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7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8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3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392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3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3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39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  <p:tag name="KSO_WM_UNIT_ISNUMDGMTITLE" val="0"/>
  <p:tag name="KSO_WM_UNIT_NOCLEAR" val="0"/>
  <p:tag name="KSO_WM_TEMPLATE_INDEX" val="40490315"/>
  <p:tag name="KSO_WM_TEMPLATE_CATEGORY" val="custom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39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400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e1845634fd676688608934c73550d26634da54e"/>
  <p:tag name="KSO_WM_NEWLAYOUT_ID" val="538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40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40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40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40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40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4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4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5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40490315"/>
  <p:tag name="KSO_WM_UNIT_ISNUMDGMTITLE" val="0"/>
</p:tagLst>
</file>

<file path=ppt/tags/tag413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TEMPLATE_MASTER_TYPE" val="0"/>
  <p:tag name="KSO_WM_TAG_VERSION" val="3.0"/>
</p:tagLst>
</file>

<file path=ppt/tags/tag41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415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6b9e207c7ecb83db40ae0e77866b3e025fe03bf"/>
  <p:tag name="KSO_WM_NEWLAYOUT_ID" val="526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41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417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5"/>
  <p:tag name="KSO_WM_TEMPLATE_CATEGORY" val="custom"/>
  <p:tag name="KSO_WM_SLIDE_INDEX" val="1"/>
  <p:tag name="KSO_WM_SLIDE_ID" val="custom40490315_1"/>
  <p:tag name="KSO_WM_TEMPLATE_MASTER_TYPE" val="0"/>
  <p:tag name="KSO_WM_SLIDE_LAYOUT" val="a_f"/>
  <p:tag name="KSO_WM_SLIDE_LAYOUT_CNT" val="1_2"/>
  <p:tag name="KSO_WM_TAG_VERSION" val="3.0"/>
</p:tagLst>
</file>

<file path=ppt/tags/tag4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1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b11f1fe879cdfc7773719aedb1c89fd956f4c990"/>
  <p:tag name="KSO_WM_NEWLAYOUT_GROUP_ID" val="layout_1-5"/>
  <p:tag name="KSO_WM_NEWLAYOUT_ID" val="slide_61223ae7a7f7aefc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4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42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4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42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4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42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430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contents"/>
  <p:tag name="KSO_WM_TEMPLATE_SUBCATEGORY" val="29"/>
  <p:tag name="KSO_WM_BEAUTIFY_FLAG" val="#wm#"/>
  <p:tag name="KSO_WM_TEMPLATE_FIGMA_ID" val="69796631124"/>
  <p:tag name="KSO_WM_TEMPLATE_SLIDE_ID" val="slide_61223ae7a7f7aefc"/>
</p:tagLst>
</file>

<file path=ppt/tags/tag431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a7e7442868e5efbb1f0c1758a6d75c55e21a21f0"/>
  <p:tag name="KSO_WM_NEWLAYOUT_ID" val="53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432.xml><?xml version="1.0" encoding="utf-8"?>
<p:tagLst xmlns:p="http://schemas.openxmlformats.org/presentationml/2006/main">
  <p:tag name="KSO_WM_UNIT_PRESET_TEXT" val="PART ONE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433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315"/>
  <p:tag name="KSO_WM_TEMPLATE_CATEGORY" val="custom"/>
  <p:tag name="KSO_WM_SLIDE_INDEX" val="3"/>
  <p:tag name="KSO_WM_SLIDE_ID" val="custom40490315_7"/>
  <p:tag name="KSO_WM_TEMPLATE_MASTER_TYPE" val="0"/>
  <p:tag name="KSO_WM_SLIDE_LAYOUT" val="a_e"/>
  <p:tag name="KSO_WM_SLIDE_LAYOUT_CNT" val="1_1"/>
  <p:tag name="KSO_WM_TAG_VERSION" val="3.0"/>
</p:tagLst>
</file>

<file path=ppt/tags/tag4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38f24c9ba3e65c80a3ba9e7e911e13c2426386e"/>
  <p:tag name="KSO_WM_NEWLAYOUT_GROUP_ID" val="layout_51"/>
  <p:tag name="KSO_WM_NEWLAYOUT_ID" val="slide_b5165c4e12380948"/>
  <p:tag name="KSO_WM_UNIT_PRESET_TEXT" val="单击此处添加标题"/>
</p:tagLst>
</file>

<file path=ppt/tags/tag4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1756990051051c03364ceff13-slide-0"/>
</p:tagLst>
</file>

<file path=ppt/tags/tag43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3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4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2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1124"/>
  <p:tag name="KSO_WM_TEMPLATE_SLIDE_ID" val="slide_b5165c4e12380948"/>
</p:tagLst>
</file>

<file path=ppt/tags/tag4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f1b6774126571eaad3f16f68a2b580b1554ad61"/>
  <p:tag name="KSO_WM_NEWLAYOUT_GROUP_ID" val="layout_39"/>
  <p:tag name="KSO_WM_NEWLAYOUT_ID" val="slide_4e654acd5dd425b9"/>
  <p:tag name="KSO_WM_UNIT_PRESET_TEXT" val="单击此处添加标题"/>
</p:tagLst>
</file>

<file path=ppt/tags/tag44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45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49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4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53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4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5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1124"/>
  <p:tag name="KSO_WM_TEMPLATE_SLIDE_ID" val="slide_4e654acd5dd425b9"/>
</p:tagLst>
</file>

<file path=ppt/tags/tag4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4f622a8607344526d8b001f800647b4ef0a5732"/>
  <p:tag name="KSO_WM_NEWLAYOUT_GROUP_ID" val="layout_26"/>
  <p:tag name="KSO_WM_NEWLAYOUT_ID" val="slide_6e765ebf722d3c8d"/>
  <p:tag name="KSO_WM_UNIT_PRESET_TEXT" val="单击此处添加标题"/>
</p:tagLst>
</file>

<file path=ppt/tags/tag45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ai_type&quot;:&quot;&quot;,&quot;id&quot;:&quot;&quot;}*_ai_*17569900652935cf45c903f93-slide-0"/>
</p:tagLst>
</file>

<file path=ppt/tags/tag4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7*f*1"/>
  <p:tag name="KSO_WM_UNIT_LAYERLEVEL" val="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  <p:tag name="KSO_WM_UNIT_ISNUMDGMTITLE" val="0"/>
  <p:tag name="KSO_WM_TEMPLATE_INDEX" val="40490315"/>
  <p:tag name="KSO_WM_TEMPLATE_CATEGORY" val="custom"/>
</p:tagLst>
</file>

<file path=ppt/tags/tag4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09635022&quot;,&quot;product_name&quot;:&quot;wps-wpp-ios&quot;,&quot;intention_code&quot;:&quot;wps_ppt_generate_ppt_pay&quot;}*gallery_gallery_ai_v2.1.5_ONLINE*6663623730383464666563356661303461383239636262363830363961616232-slide-2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66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1124"/>
  <p:tag name="KSO_WM_TEMPLATE_SLIDE_ID" val="slide_6e765ebf722d3c8d"/>
</p:tagLst>
</file>

<file path=ppt/tags/tag4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801f0bf42d0d2ccb36542acf16782eee89360ac"/>
  <p:tag name="KSO_WM_NEWLAYOUT_GROUP_ID" val="layout_10012"/>
  <p:tag name="KSO_WM_NEWLAYOUT_ID" val="slide_1b601487e8903dfa"/>
  <p:tag name="KSO_WM_UNIT_PRESET_TEXT" val="单击此处添加标题"/>
</p:tagLst>
</file>

<file path=ppt/tags/tag4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607472626&quot;,&quot;product_name&quot;:&quot;wps-wpp-ios&quot;,&quot;intention_code&quot;:&quot;wps_ppt_generate_ppt_pay&quot;}*gallery_gallery_ai_v2.1.5_ONLINE*6663623730383464666563356661303461383239636262363830363961616232-slide-3"/>
</p:tagLst>
</file>

<file path=ppt/tags/tag4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7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1124"/>
  <p:tag name="KSO_WM_TEMPLATE_SLIDE_ID" val="slide_1b601487e8903dfa"/>
</p:tagLst>
</file>

<file path=ppt/tags/tag476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a7e7442868e5efbb1f0c1758a6d75c55e21a21f0"/>
  <p:tag name="KSO_WM_NEWLAYOUT_ID" val="53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477.xml><?xml version="1.0" encoding="utf-8"?>
<p:tagLst xmlns:p="http://schemas.openxmlformats.org/presentationml/2006/main">
  <p:tag name="KSO_WM_UNIT_PRESET_TEXT" val="PART ONE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478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315"/>
  <p:tag name="KSO_WM_TEMPLATE_CATEGORY" val="custom"/>
  <p:tag name="KSO_WM_SLIDE_INDEX" val="3"/>
  <p:tag name="KSO_WM_SLIDE_ID" val="custom40490315_7"/>
  <p:tag name="KSO_WM_TEMPLATE_MASTER_TYPE" val="0"/>
  <p:tag name="KSO_WM_SLIDE_LAYOUT" val="a_e"/>
  <p:tag name="KSO_WM_SLIDE_LAYOUT_CNT" val="1_1"/>
  <p:tag name="KSO_WM_TAG_VERSION" val="3.0"/>
</p:tagLst>
</file>

<file path=ppt/tags/tag4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f08ce8f33be2d97d6ea2ddfb4a03ec43e49657f"/>
  <p:tag name="KSO_WM_NEWLAYOUT_GROUP_ID" val="layout_8"/>
  <p:tag name="KSO_WM_NEWLAYOUT_ID" val="slide_4cd2b4884b28fe89"/>
  <p:tag name="KSO_WM_UNIT_PRESET_TEXT" val="单击此处添加标题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480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2"/>
  <p:tag name="KSO_WM_UNIT_TYPE" val="i"/>
  <p:tag name="KSO_WM_UNIT_PRESET_TEXT" val=" "/>
</p:tagLst>
</file>

<file path=ppt/tags/tag481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3"/>
  <p:tag name="KSO_WM_UNIT_TYPE" val="i"/>
  <p:tag name="KSO_WM_UNIT_PRESET_TEXT" val=" "/>
</p:tagLst>
</file>

<file path=ppt/tags/tag4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EXT_TYPE" val="1"/>
  <p:tag name="KSO_WM_UNIT_TYPE" val="n_h_a"/>
</p:tagLst>
</file>

<file path=ppt/tags/tag48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_1"/>
  <p:tag name="KSO_WM_UNIT_TYPE" val="n_h_h_i"/>
  <p:tag name="KSO_WM_UNIT_PRESET_TEXT" val=" "/>
</p:tagLst>
</file>

<file path=ppt/tags/tag48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2_1_1"/>
  <p:tag name="KSO_WM_UNIT_TYPE" val="n_h_h_x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_1"/>
  <p:tag name="KSO_WM_UNIT_TYPE" val="n_h_h_f"/>
  <p:tag name="KSO_WM_UNIT_PRESET_TEXT" val="单击此处添加项正文"/>
</p:tagLst>
</file>

<file path=ppt/tags/tag486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_1"/>
  <p:tag name="KSO_WM_UNIT_TYPE" val="n_h_h_i"/>
  <p:tag name="KSO_WM_UNIT_PRESET_TEXT" val=" "/>
</p:tagLst>
</file>

<file path=ppt/tags/tag487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2_1"/>
  <p:tag name="KSO_WM_UNIT_TYPE" val="n_h_h_x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_1"/>
  <p:tag name="KSO_WM_UNIT_TYPE" val="n_h_h_f"/>
  <p:tag name="KSO_WM_UNIT_PRESET_TEXT" val="单击此处添加项正文"/>
</p:tagLst>
</file>

<file path=ppt/tags/tag489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1124"/>
  <p:tag name="KSO_WM_TEMPLATE_SLIDE_ID" val="slide_4cd2b4884b28fe89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4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c15ccb79110b863379bff8d1534fbeacab09901"/>
  <p:tag name="KSO_WM_NEWLAYOUT_GROUP_ID" val="layout_30"/>
  <p:tag name="KSO_WM_NEWLAYOUT_ID" val="slide_e6fc15e515dead05"/>
  <p:tag name="KSO_WM_UNIT_PRESET_TEXT" val="单击此处添加标题"/>
</p:tagLst>
</file>

<file path=ppt/tags/tag4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225724453&quot;,&quot;product_name&quot;:&quot;wps-wpp-ios&quot;,&quot;intention_code&quot;:&quot;wps_ppt_generate_ppt_pay&quot;}*gallery_gallery_ai_v2.1.5_ONLINE*6663623730383464666563356661303461383239636262363830363961616232-slide-7"/>
</p:tagLst>
</file>

<file path=ppt/tags/tag49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9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1124"/>
  <p:tag name="KSO_WM_TEMPLATE_SLIDE_ID" val="slide_e6fc15e515dead05"/>
</p:tagLst>
</file>

<file path=ppt/tags/tag4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fdc64d6ab9457d3ea807d6116fc78fb821af26b"/>
  <p:tag name="KSO_WM_NEWLAYOUT_GROUP_ID" val="layout_38"/>
  <p:tag name="KSO_WM_NEWLAYOUT_ID" val="slide_b9a547a3801d06a7"/>
  <p:tag name="KSO_WM_UNIT_PRESET_TEXT" val="单击此处添加标题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5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331175400&quot;,&quot;product_name&quot;:&quot;wps-wpp-ios&quot;,&quot;intention_code&quot;:&quot;wps_ppt_generate_ppt_pay&quot;}*gallery_gallery_ai_v2.1.5_ONLINE*6663623730383464666563356661303461383239636262363830363961616232-slide-8"/>
</p:tagLst>
</file>

<file path=ppt/tags/tag5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0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211343441398&quot;,&quot;product_name&quot;:&quot;wps-wpp-ios&quot;,&quot;intention_code&quot;:&quot;wps_ppt_generate_ppt_pay&quot;}*gallery_gallery_ai_v2.1.5_ONLINE*6663623730383464666563356661303461383239636262363830363961616232-slide-8"/>
</p:tagLst>
</file>

<file path=ppt/tags/tag5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0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1124"/>
  <p:tag name="KSO_WM_TEMPLATE_SLIDE_ID" val="slide_b9a547a3801d06a7"/>
</p:tagLst>
</file>

<file path=ppt/tags/tag509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a7e7442868e5efbb1f0c1758a6d75c55e21a21f0"/>
  <p:tag name="KSO_WM_NEWLAYOUT_ID" val="53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510.xml><?xml version="1.0" encoding="utf-8"?>
<p:tagLst xmlns:p="http://schemas.openxmlformats.org/presentationml/2006/main">
  <p:tag name="KSO_WM_UNIT_PRESET_TEXT" val="PART ONE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511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315"/>
  <p:tag name="KSO_WM_TEMPLATE_CATEGORY" val="custom"/>
  <p:tag name="KSO_WM_SLIDE_INDEX" val="3"/>
  <p:tag name="KSO_WM_SLIDE_ID" val="custom40490315_7"/>
  <p:tag name="KSO_WM_TEMPLATE_MASTER_TYPE" val="0"/>
  <p:tag name="KSO_WM_SLIDE_LAYOUT" val="a_e"/>
  <p:tag name="KSO_WM_SLIDE_LAYOUT_CNT" val="1_1"/>
  <p:tag name="KSO_WM_TAG_VERSION" val="3.0"/>
</p:tagLst>
</file>

<file path=ppt/tags/tag5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c59716ce6fc32e8e2cc5a3c18d60457aed59eeb"/>
  <p:tag name="KSO_WM_NEWLAYOUT_GROUP_ID" val="layout_8"/>
  <p:tag name="KSO_WM_NEWLAYOUT_ID" val="slide_bbe06d0e100c38b8"/>
  <p:tag name="KSO_WM_UNIT_PRESET_TEXT" val="单击此处添加标题"/>
</p:tagLst>
</file>

<file path=ppt/tags/tag513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2"/>
  <p:tag name="KSO_WM_UNIT_TYPE" val="i"/>
  <p:tag name="KSO_WM_UNIT_PRESET_TEXT" val=" "/>
</p:tagLst>
</file>

<file path=ppt/tags/tag514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3"/>
  <p:tag name="KSO_WM_UNIT_TYPE" val="i"/>
  <p:tag name="KSO_WM_UNIT_PRESET_TEXT" val=" 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EXT_TYPE" val="1"/>
  <p:tag name="KSO_WM_UNIT_TYPE" val="n_h_a"/>
</p:tagLst>
</file>

<file path=ppt/tags/tag516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_1"/>
  <p:tag name="KSO_WM_UNIT_TYPE" val="n_h_h_i"/>
  <p:tag name="KSO_WM_UNIT_PRESET_TEXT" val=" "/>
</p:tagLst>
</file>

<file path=ppt/tags/tag517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2_1_1"/>
  <p:tag name="KSO_WM_UNIT_TYPE" val="n_h_h_x"/>
</p:tagLst>
</file>

<file path=ppt/tags/tag5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_1"/>
  <p:tag name="KSO_WM_UNIT_TYPE" val="n_h_h_f"/>
  <p:tag name="KSO_WM_UNIT_PRESET_TEXT" val="单击此处添加项正文"/>
</p:tagLst>
</file>

<file path=ppt/tags/tag51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_1"/>
  <p:tag name="KSO_WM_UNIT_TYPE" val="n_h_h_i"/>
  <p:tag name="KSO_WM_UNIT_PRESET_TEXT" val=" 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8*b*1"/>
  <p:tag name="KSO_WM_UNIT_LAYERLEVEL" val="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CONTENT_GROUP_TYPE" val="titlestyle"/>
  <p:tag name="KSO_WM_TEMPLATE_INDEX" val="40490315"/>
  <p:tag name="KSO_WM_TEMPLATE_CATEGORY" val="custom"/>
</p:tagLst>
</file>

<file path=ppt/tags/tag520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2_1"/>
  <p:tag name="KSO_WM_UNIT_TYPE" val="n_h_h_x"/>
</p:tagLst>
</file>

<file path=ppt/tags/tag5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_1"/>
  <p:tag name="KSO_WM_UNIT_TYPE" val="n_h_h_f"/>
  <p:tag name="KSO_WM_UNIT_PRESET_TEXT" val="单击此处添加项正文"/>
</p:tagLst>
</file>

<file path=ppt/tags/tag522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3_1"/>
  <p:tag name="KSO_WM_UNIT_TYPE" val="n_h_h_i"/>
  <p:tag name="KSO_WM_UNIT_PRESET_TEXT" val=" "/>
</p:tagLst>
</file>

<file path=ppt/tags/tag523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2_3_1"/>
  <p:tag name="KSO_WM_UNIT_TYPE" val="n_h_h_x"/>
</p:tagLst>
</file>

<file path=ppt/tags/tag5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3_1"/>
  <p:tag name="KSO_WM_UNIT_TYPE" val="n_h_h_f"/>
  <p:tag name="KSO_WM_UNIT_PRESET_TEXT" val="单击此处添加项正文"/>
</p:tagLst>
</file>

<file path=ppt/tags/tag52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1124"/>
  <p:tag name="KSO_WM_TEMPLATE_SLIDE_ID" val="slide_bbe06d0e100c38b8"/>
</p:tagLst>
</file>

<file path=ppt/tags/tag5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0bbc87b5b94c02f2d8cc01f27509a5e1d8c8919"/>
  <p:tag name="KSO_WM_NEWLAYOUT_GROUP_ID" val="layout_10009"/>
  <p:tag name="KSO_WM_NEWLAYOUT_ID" val="slide_5c3899e33f322f8b"/>
  <p:tag name="KSO_WM_UNIT_PRESET_TEXT" val="单击此处添加标题"/>
</p:tagLst>
</file>

<file path=ppt/tags/tag5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899907110&quot;,&quot;product_name&quot;:&quot;wps-wpp-ios&quot;,&quot;intention_code&quot;:&quot;wps_ppt_generate_ppt_pay&quot;}*gallery_gallery_ai_v2.1.5_ONLINE*6663623730383464666563356661303461383239636262363830363961616232-slide-11"/>
</p:tagLst>
</file>

<file path=ppt/tags/tag5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8*a*1"/>
  <p:tag name="KSO_WM_UNIT_LAYERLEVEL" val="1"/>
  <p:tag name="KSO_WM_TAG_VERSION" val="3.0"/>
  <p:tag name="KSO_WM_BEAUTIFY_FLAG" val="#wm#"/>
  <p:tag name="KSO_WM_UNIT_CONTENT_GROUP_TYPE" val="titlestyle"/>
  <p:tag name="KSO_WM_TEMPLATE_INDEX" val="40490315"/>
  <p:tag name="KSO_WM_TEMPLATE_CATEGORY" val="custom"/>
</p:tagLst>
</file>

<file path=ppt/tags/tag5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03772553&quot;,&quot;product_name&quot;:&quot;wps-wpp-ios&quot;,&quot;intention_code&quot;:&quot;wps_ppt_generate_ppt_pay&quot;}*gallery_gallery_ai_v2.1.5_ONLINE*6663623730383464666563356661303461383239636262363830363961616232-slide-11"/>
</p:tagLst>
</file>

<file path=ppt/tags/tag5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33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1124"/>
  <p:tag name="KSO_WM_TEMPLATE_SLIDE_ID" val="slide_5c3899e33f322f8b"/>
</p:tagLst>
</file>

<file path=ppt/tags/tag5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5bc9e92d595af6331b3f6c5d2addf868854735"/>
  <p:tag name="KSO_WM_NEWLAYOUT_GROUP_ID" val="layout_31"/>
  <p:tag name="KSO_WM_NEWLAYOUT_ID" val="slide_e322f756bea7b1bb"/>
  <p:tag name="KSO_WM_UNIT_PRESET_TEXT" val="单击此处添加标题"/>
</p:tagLst>
</file>

<file path=ppt/tags/tag5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640249412&quot;,&quot;product_name&quot;:&quot;wps-wpp-ios&quot;,&quot;intention_code&quot;:&quot;wps_ppt_generate_ppt_pay&quot;}*gallery_gallery_ai_v2.1.5_ONLINE*6663623730383464666563356661303461383239636262363830363961616232-slide-12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5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225724449&quot;,&quot;product_name&quot;:&quot;wps-wpp-ios&quot;,&quot;intention_code&quot;:&quot;wps_ppt_generate_ppt_pay&quot;}*gallery_gallery_ai_v2.1.5_ONLINE*6663623730383464666563356661303461383239636262363830363961616232-slide-12"/>
</p:tagLst>
</file>

<file path=ppt/tags/tag5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43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1124"/>
  <p:tag name="KSO_WM_TEMPLATE_SLIDE_ID" val="slide_e322f756bea7b1bb"/>
</p:tagLst>
</file>

<file path=ppt/tags/tag5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0160f3f053bf6a9356971391f4f35df6e5ec918"/>
  <p:tag name="KSO_WM_NEWLAYOUT_GROUP_ID" val="layout_2"/>
  <p:tag name="KSO_WM_NEWLAYOUT_ID" val="slide_601b8a6f8f27b735"/>
  <p:tag name="KSO_WM_UNIT_PRESET_TEXT" val="单击此处添加标题"/>
</p:tagLst>
</file>

<file path=ppt/tags/tag5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225721563&quot;,&quot;product_name&quot;:&quot;wps-wpp-ios&quot;,&quot;intention_code&quot;:&quot;wps_ppt_generate_ppt_pay&quot;}*gallery_gallery_ai_v2.1.5_ONLINE*6663623730383464666563356661303461383239636262363830363961616232-slide-13"/>
</p:tagLst>
</file>

<file path=ppt/tags/tag5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5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4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5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38700456&quot;,&quot;product_name&quot;:&quot;wps-wpp-ios&quot;,&quot;intention_code&quot;:&quot;wps_ppt_generate_ppt_pay&quot;}*gallery_gallery_ai_v2.1.5_ONLINE*6663623730383464666563356661303461383239636262363830363961616232-slide-13"/>
</p:tagLst>
</file>

<file path=ppt/tags/tag5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5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225721574&quot;,&quot;product_name&quot;:&quot;wps-wpp-ios&quot;,&quot;intention_code&quot;:&quot;wps_ppt_generate_ppt_pay&quot;}*gallery_gallery_ai_v2.1.5_ONLINE*6663623730383464666563356661303461383239636262363830363961616232-slide-13"/>
</p:tagLst>
</file>

<file path=ppt/tags/tag5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5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5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1124"/>
  <p:tag name="KSO_WM_TEMPLATE_SLIDE_ID" val="slide_601b8a6f8f27b735"/>
</p:tagLst>
</file>

<file path=ppt/tags/tag55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559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e1845634fd676688608934c73550d26634da54e"/>
  <p:tag name="KSO_WM_NEWLAYOUT_ID" val="538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56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EMPLATE_INDEX" val="40490315"/>
  <p:tag name="KSO_WM_TEMPLATE_CATEGORY" val="custom"/>
  <p:tag name="KSO_WM_SLIDE_INDEX" val="5"/>
  <p:tag name="KSO_WM_SLIDE_ID" val="custom40490315_9"/>
  <p:tag name="KSO_WM_TEMPLATE_MASTER_TYPE" val="0"/>
  <p:tag name="KSO_WM_SLIDE_LAYOUT" val="a_b"/>
  <p:tag name="KSO_WM_SLIDE_LAYOUT_CNT" val="1_1"/>
  <p:tag name="KSO_WM_TAG_VERSION" val="3.0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5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9*i*2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6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9*i*3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6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6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6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6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9*i*8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6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70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6b9e207c7ecb83db40ae0e77866b3e025fe03bf"/>
  <p:tag name="KSO_WM_NEWLAYOUT_ID" val="526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7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76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a7e7442868e5efbb1f0c1758a6d75c55e21a21f0"/>
  <p:tag name="KSO_WM_NEWLAYOUT_ID" val="532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77.xml><?xml version="1.0" encoding="utf-8"?>
<p:tagLst xmlns:p="http://schemas.openxmlformats.org/presentationml/2006/main">
  <p:tag name="KSO_WM_UNIT_PRESET_TEXT" val="PART ONE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7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TEMPLATE_INDEX" val="40490315"/>
  <p:tag name="KSO_WM_TEMPLATE_CATEGORY" val="custom"/>
</p:tagLst>
</file>

<file path=ppt/tags/tag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8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8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0*i*8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UNIT_TYPE" val="i"/>
  <p:tag name="KSO_WM_UNIT_INDEX" val="1"/>
  <p:tag name="KSO_WM_UNIT_ISNUMDGMTITLE" val="0"/>
  <p:tag name="KSO_WM_UNIT_NOCLEAR" val="0"/>
  <p:tag name="KSO_WM_TEMPLATE_INDEX" val="40490315"/>
  <p:tag name="KSO_WM_TEMPLATE_CATEGORY" val="custom"/>
</p:tagLst>
</file>

<file path=ppt/tags/tag8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  <p:tag name="KSO_WM_UNIT_ISNUMDGMTITLE" val="0"/>
  <p:tag name="KSO_WM_UNIT_NOCLEAR" val="0"/>
  <p:tag name="KSO_WM_TEMPLATE_INDEX" val="40490315"/>
  <p:tag name="KSO_WM_TEMPLATE_CATEGORY" val="custom"/>
</p:tagLst>
</file>

<file path=ppt/tags/tag8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  <p:tag name="KSO_WM_UNIT_ISNUMDGMTITLE" val="0"/>
  <p:tag name="KSO_WM_UNIT_NOCLEAR" val="0"/>
  <p:tag name="KSO_WM_TEMPLATE_INDEX" val="40490315"/>
  <p:tag name="KSO_WM_TEMPLATE_CATEGORY" val="custom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8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9.xml><?xml version="1.0" encoding="utf-8"?>
<p:tagLst xmlns:p="http://schemas.openxmlformats.org/presentationml/2006/main"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3.0"/>
  <p:tag name="KSO_WM_UNIT_TYPE" val="i"/>
  <p:tag name="KSO_WM_UNIT_INDEX" val="3"/>
  <p:tag name="KSO_WM_UNIT_ISNUMDGMTITLE" val="0"/>
  <p:tag name="KSO_WM_UNIT_NOCLEAR" val="0"/>
  <p:tag name="KSO_WM_TEMPLATE_INDEX" val="40490315"/>
  <p:tag name="KSO_WM_TEMPLATE_CATEGORY" val="custom"/>
</p:tagLst>
</file>

<file path=ppt/tags/tag90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e1845634fd676688608934c73550d26634da54e"/>
  <p:tag name="KSO_WM_NEWLAYOUT_ID" val="538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5"/>
  <p:tag name="KSO_WM_TEMPLATE_CATEGORY" val="custom"/>
</p:tagLst>
</file>

<file path=ppt/tags/tag9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9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9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9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UNIT_ISNUMDGMTITLE" val="0"/>
  <p:tag name="KSO_WM_UNIT_NOCLEAR" val="0"/>
  <p:tag name="KSO_WM_TEMPLATE_INDEX" val="40490315"/>
  <p:tag name="KSO_WM_TEMPLATE_CATEGORY" val="custom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5"/>
  <p:tag name="KSO_WM_TEMPLATE_CATEGORY" val="custom"/>
</p:tagLst>
</file>

<file path=ppt/tags/tag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主题">
  <a:themeElements>
    <a:clrScheme name="自定义 16">
      <a:dk1>
        <a:srgbClr val="000000"/>
      </a:dk1>
      <a:lt1>
        <a:srgbClr val="FFFFFF"/>
      </a:lt1>
      <a:dk2>
        <a:srgbClr val="2A5043"/>
      </a:dk2>
      <a:lt2>
        <a:srgbClr val="F1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WPS 演示</Application>
  <PresentationFormat>宽屏</PresentationFormat>
  <Paragraphs>225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16</vt:i4>
      </vt:variant>
      <vt:variant>
        <vt:lpstr>幻灯片标题</vt:lpstr>
      </vt:variant>
      <vt:variant>
        <vt:i4>17</vt:i4>
      </vt:variant>
    </vt:vector>
  </HeadingPairs>
  <TitlesOfParts>
    <vt:vector size="44" baseType="lpstr">
      <vt:lpstr>Arial</vt:lpstr>
      <vt:lpstr>宋体</vt:lpstr>
      <vt:lpstr>Wingdings</vt:lpstr>
      <vt:lpstr>MiSans Normal</vt:lpstr>
      <vt:lpstr>站酷文艺体</vt:lpstr>
      <vt:lpstr>微软雅黑</vt:lpstr>
      <vt:lpstr>Arial Unicode MS</vt:lpstr>
      <vt:lpstr>Calibri Light</vt:lpstr>
      <vt:lpstr>Calibri</vt:lpstr>
      <vt:lpstr>MiSans Normal</vt:lpstr>
      <vt:lpstr>Segoe Print</vt:lpstr>
      <vt:lpstr>Office 主题</vt:lpstr>
      <vt:lpstr>1_Office 主题</vt:lpstr>
      <vt:lpstr>2_Office 主题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11_Office 主题</vt:lpstr>
      <vt:lpstr>12_Office 主题</vt:lpstr>
      <vt:lpstr>13_Office 主题</vt:lpstr>
      <vt:lpstr>14_Office 主题</vt:lpstr>
      <vt:lpstr>15_Office 主题</vt:lpstr>
      <vt:lpstr>16_Office 主题</vt:lpstr>
      <vt:lpstr>17_Office 主题</vt:lpstr>
      <vt:lpstr>中医视角下的三健指导</vt:lpstr>
      <vt:lpstr>目录</vt:lpstr>
      <vt:lpstr>​健康口腔的中医指导</vt:lpstr>
      <vt:lpstr>​口腔与脏腑功能</vt:lpstr>
      <vt:lpstr>​饮食调理建议</vt:lpstr>
      <vt:lpstr>​中药代茶饮方案</vt:lpstr>
      <vt:lpstr>​穴位按摩与传统功法</vt:lpstr>
      <vt:lpstr>​健康体重的中医指导</vt:lpstr>
      <vt:lpstr>​</vt:lpstr>
      <vt:lpstr>​饮食调理（核心）</vt:lpstr>
      <vt:lpstr>​饮食调理（核心）</vt:lpstr>
      <vt:lpstr>​健康骨骼</vt:lpstr>
      <vt:lpstr>​中医认为“肾主骨，生髓”，骨骼的健康与否直接由肾精的盈亏决定。</vt:lpstr>
      <vt:lpstr>中医指导建议</vt:lpstr>
      <vt:lpstr>中医指导建议</vt:lpstr>
      <vt:lpstr>实现“三健”，中医强调整体调理：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PAPA</dc:creator>
  <cp:lastModifiedBy>敏</cp:lastModifiedBy>
  <cp:revision>500</cp:revision>
  <dcterms:created xsi:type="dcterms:W3CDTF">1900-01-01T00:00:00Z</dcterms:created>
  <dcterms:modified xsi:type="dcterms:W3CDTF">2025-09-15T07:33:37Z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F61A19EFCD3754C76D8AB9689B2655CD_31</vt:lpwstr>
  </property>
</Properties>
</file>