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28185" y="966907"/>
            <a:ext cx="7248525" cy="16573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405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中医内科学肥胖ppt课件</a:t>
            </a:r>
            <a:endParaRPr lang="en-US" sz="405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900086" y="4311781"/>
            <a:ext cx="3867150" cy="48831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25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汇报人：</a:t>
            </a:r>
            <a:r>
              <a:rPr lang="zh-CN" altLang="en-US" sz="2025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李歆瑜</a:t>
            </a:r>
            <a:endParaRPr lang="zh-CN" altLang="en-US" sz="2025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900086" y="5121715"/>
            <a:ext cx="4267200" cy="48831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025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2024-04-28</a:t>
            </a:r>
            <a:endParaRPr lang="en-US" sz="2025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7192" y="3522743"/>
            <a:ext cx="1702240" cy="1665358"/>
          </a:xfrm>
          <a:custGeom>
            <a:avLst/>
            <a:gdLst/>
            <a:ahLst/>
            <a:cxnLst/>
            <a:rect l="l" t="t" r="r" b="b"/>
            <a:pathLst>
              <a:path w="1905000" h="1863725">
                <a:moveTo>
                  <a:pt x="952500" y="355818"/>
                </a:moveTo>
                <a:cubicBezTo>
                  <a:pt x="634360" y="355818"/>
                  <a:pt x="376456" y="613722"/>
                  <a:pt x="376456" y="931862"/>
                </a:cubicBezTo>
                <a:cubicBezTo>
                  <a:pt x="376456" y="1250002"/>
                  <a:pt x="634360" y="1507906"/>
                  <a:pt x="952500" y="1507906"/>
                </a:cubicBezTo>
                <a:cubicBezTo>
                  <a:pt x="1270640" y="1507906"/>
                  <a:pt x="1528544" y="1250002"/>
                  <a:pt x="1528544" y="931862"/>
                </a:cubicBezTo>
                <a:cubicBezTo>
                  <a:pt x="1528544" y="613722"/>
                  <a:pt x="1270640" y="355818"/>
                  <a:pt x="952500" y="355818"/>
                </a:cubicBezTo>
                <a:close/>
                <a:moveTo>
                  <a:pt x="747804" y="0"/>
                </a:moveTo>
                <a:lnTo>
                  <a:pt x="752363" y="0"/>
                </a:lnTo>
                <a:lnTo>
                  <a:pt x="756921" y="650"/>
                </a:lnTo>
                <a:lnTo>
                  <a:pt x="761262" y="1735"/>
                </a:lnTo>
                <a:lnTo>
                  <a:pt x="765604" y="3253"/>
                </a:lnTo>
                <a:lnTo>
                  <a:pt x="769728" y="4988"/>
                </a:lnTo>
                <a:lnTo>
                  <a:pt x="773635" y="7374"/>
                </a:lnTo>
                <a:lnTo>
                  <a:pt x="777108" y="9977"/>
                </a:lnTo>
                <a:lnTo>
                  <a:pt x="780798" y="12796"/>
                </a:lnTo>
                <a:lnTo>
                  <a:pt x="783837" y="16050"/>
                </a:lnTo>
                <a:lnTo>
                  <a:pt x="786660" y="19736"/>
                </a:lnTo>
                <a:lnTo>
                  <a:pt x="789264" y="23640"/>
                </a:lnTo>
                <a:lnTo>
                  <a:pt x="791218" y="27978"/>
                </a:lnTo>
                <a:lnTo>
                  <a:pt x="793172" y="32316"/>
                </a:lnTo>
                <a:lnTo>
                  <a:pt x="841361" y="181970"/>
                </a:lnTo>
                <a:lnTo>
                  <a:pt x="855036" y="180018"/>
                </a:lnTo>
                <a:lnTo>
                  <a:pt x="868929" y="178499"/>
                </a:lnTo>
                <a:lnTo>
                  <a:pt x="882604" y="176981"/>
                </a:lnTo>
                <a:lnTo>
                  <a:pt x="896497" y="175897"/>
                </a:lnTo>
                <a:lnTo>
                  <a:pt x="910389" y="175029"/>
                </a:lnTo>
                <a:lnTo>
                  <a:pt x="924281" y="174378"/>
                </a:lnTo>
                <a:lnTo>
                  <a:pt x="938391" y="173945"/>
                </a:lnTo>
                <a:lnTo>
                  <a:pt x="952500" y="173945"/>
                </a:lnTo>
                <a:lnTo>
                  <a:pt x="966392" y="173945"/>
                </a:lnTo>
                <a:lnTo>
                  <a:pt x="980719" y="174378"/>
                </a:lnTo>
                <a:lnTo>
                  <a:pt x="994612" y="175029"/>
                </a:lnTo>
                <a:lnTo>
                  <a:pt x="1008505" y="175897"/>
                </a:lnTo>
                <a:lnTo>
                  <a:pt x="1022397" y="176981"/>
                </a:lnTo>
                <a:lnTo>
                  <a:pt x="1035855" y="178499"/>
                </a:lnTo>
                <a:lnTo>
                  <a:pt x="1049747" y="180018"/>
                </a:lnTo>
                <a:lnTo>
                  <a:pt x="1063423" y="181970"/>
                </a:lnTo>
                <a:lnTo>
                  <a:pt x="1112046" y="32316"/>
                </a:lnTo>
                <a:lnTo>
                  <a:pt x="1113783" y="27762"/>
                </a:lnTo>
                <a:lnTo>
                  <a:pt x="1115954" y="23640"/>
                </a:lnTo>
                <a:lnTo>
                  <a:pt x="1118558" y="19736"/>
                </a:lnTo>
                <a:lnTo>
                  <a:pt x="1121380" y="16050"/>
                </a:lnTo>
                <a:lnTo>
                  <a:pt x="1124419" y="12796"/>
                </a:lnTo>
                <a:lnTo>
                  <a:pt x="1127675" y="9977"/>
                </a:lnTo>
                <a:lnTo>
                  <a:pt x="1131582" y="7157"/>
                </a:lnTo>
                <a:lnTo>
                  <a:pt x="1135490" y="4988"/>
                </a:lnTo>
                <a:lnTo>
                  <a:pt x="1139614" y="3253"/>
                </a:lnTo>
                <a:lnTo>
                  <a:pt x="1143738" y="1735"/>
                </a:lnTo>
                <a:lnTo>
                  <a:pt x="1148080" y="650"/>
                </a:lnTo>
                <a:lnTo>
                  <a:pt x="1152638" y="0"/>
                </a:lnTo>
                <a:lnTo>
                  <a:pt x="1157414" y="0"/>
                </a:lnTo>
                <a:lnTo>
                  <a:pt x="1161972" y="216"/>
                </a:lnTo>
                <a:lnTo>
                  <a:pt x="1166531" y="868"/>
                </a:lnTo>
                <a:lnTo>
                  <a:pt x="1171306" y="1952"/>
                </a:lnTo>
                <a:lnTo>
                  <a:pt x="1322169" y="51402"/>
                </a:lnTo>
                <a:lnTo>
                  <a:pt x="1326945" y="52921"/>
                </a:lnTo>
                <a:lnTo>
                  <a:pt x="1331069" y="55090"/>
                </a:lnTo>
                <a:lnTo>
                  <a:pt x="1335194" y="57475"/>
                </a:lnTo>
                <a:lnTo>
                  <a:pt x="1338666" y="60295"/>
                </a:lnTo>
                <a:lnTo>
                  <a:pt x="1342139" y="63765"/>
                </a:lnTo>
                <a:lnTo>
                  <a:pt x="1344962" y="67018"/>
                </a:lnTo>
                <a:lnTo>
                  <a:pt x="1347349" y="70706"/>
                </a:lnTo>
                <a:lnTo>
                  <a:pt x="1349737" y="74392"/>
                </a:lnTo>
                <a:lnTo>
                  <a:pt x="1351474" y="78514"/>
                </a:lnTo>
                <a:lnTo>
                  <a:pt x="1353210" y="82852"/>
                </a:lnTo>
                <a:lnTo>
                  <a:pt x="1354079" y="87406"/>
                </a:lnTo>
                <a:lnTo>
                  <a:pt x="1354730" y="91961"/>
                </a:lnTo>
                <a:lnTo>
                  <a:pt x="1354946" y="96515"/>
                </a:lnTo>
                <a:lnTo>
                  <a:pt x="1354296" y="101287"/>
                </a:lnTo>
                <a:lnTo>
                  <a:pt x="1353645" y="105842"/>
                </a:lnTo>
                <a:lnTo>
                  <a:pt x="1352559" y="110396"/>
                </a:lnTo>
                <a:lnTo>
                  <a:pt x="1303718" y="260050"/>
                </a:lnTo>
                <a:lnTo>
                  <a:pt x="1316091" y="266773"/>
                </a:lnTo>
                <a:lnTo>
                  <a:pt x="1328464" y="273497"/>
                </a:lnTo>
                <a:lnTo>
                  <a:pt x="1340403" y="280654"/>
                </a:lnTo>
                <a:lnTo>
                  <a:pt x="1352342" y="287811"/>
                </a:lnTo>
                <a:lnTo>
                  <a:pt x="1364281" y="295186"/>
                </a:lnTo>
                <a:lnTo>
                  <a:pt x="1375785" y="302994"/>
                </a:lnTo>
                <a:lnTo>
                  <a:pt x="1387073" y="310585"/>
                </a:lnTo>
                <a:lnTo>
                  <a:pt x="1398578" y="318827"/>
                </a:lnTo>
                <a:lnTo>
                  <a:pt x="1409648" y="327068"/>
                </a:lnTo>
                <a:lnTo>
                  <a:pt x="1420719" y="335527"/>
                </a:lnTo>
                <a:lnTo>
                  <a:pt x="1431572" y="344203"/>
                </a:lnTo>
                <a:lnTo>
                  <a:pt x="1442209" y="353095"/>
                </a:lnTo>
                <a:lnTo>
                  <a:pt x="1452628" y="361988"/>
                </a:lnTo>
                <a:lnTo>
                  <a:pt x="1463047" y="371314"/>
                </a:lnTo>
                <a:lnTo>
                  <a:pt x="1473250" y="380857"/>
                </a:lnTo>
                <a:lnTo>
                  <a:pt x="1483234" y="390400"/>
                </a:lnTo>
                <a:lnTo>
                  <a:pt x="1610872" y="297788"/>
                </a:lnTo>
                <a:lnTo>
                  <a:pt x="1614779" y="295186"/>
                </a:lnTo>
                <a:lnTo>
                  <a:pt x="1619120" y="293017"/>
                </a:lnTo>
                <a:lnTo>
                  <a:pt x="1623244" y="291499"/>
                </a:lnTo>
                <a:lnTo>
                  <a:pt x="1627803" y="290197"/>
                </a:lnTo>
                <a:lnTo>
                  <a:pt x="1632144" y="289330"/>
                </a:lnTo>
                <a:lnTo>
                  <a:pt x="1636702" y="288896"/>
                </a:lnTo>
                <a:lnTo>
                  <a:pt x="1641261" y="288896"/>
                </a:lnTo>
                <a:lnTo>
                  <a:pt x="1645603" y="289330"/>
                </a:lnTo>
                <a:lnTo>
                  <a:pt x="1649944" y="290414"/>
                </a:lnTo>
                <a:lnTo>
                  <a:pt x="1654285" y="291715"/>
                </a:lnTo>
                <a:lnTo>
                  <a:pt x="1658410" y="293451"/>
                </a:lnTo>
                <a:lnTo>
                  <a:pt x="1662534" y="295619"/>
                </a:lnTo>
                <a:lnTo>
                  <a:pt x="1666441" y="298005"/>
                </a:lnTo>
                <a:lnTo>
                  <a:pt x="1670132" y="301259"/>
                </a:lnTo>
                <a:lnTo>
                  <a:pt x="1673171" y="304512"/>
                </a:lnTo>
                <a:lnTo>
                  <a:pt x="1676210" y="308416"/>
                </a:lnTo>
                <a:lnTo>
                  <a:pt x="1769766" y="436597"/>
                </a:lnTo>
                <a:lnTo>
                  <a:pt x="1772371" y="440718"/>
                </a:lnTo>
                <a:lnTo>
                  <a:pt x="1774542" y="444839"/>
                </a:lnTo>
                <a:lnTo>
                  <a:pt x="1776278" y="449177"/>
                </a:lnTo>
                <a:lnTo>
                  <a:pt x="1777581" y="453515"/>
                </a:lnTo>
                <a:lnTo>
                  <a:pt x="1778449" y="458069"/>
                </a:lnTo>
                <a:lnTo>
                  <a:pt x="1778666" y="462624"/>
                </a:lnTo>
                <a:lnTo>
                  <a:pt x="1778666" y="467178"/>
                </a:lnTo>
                <a:lnTo>
                  <a:pt x="1778015" y="471516"/>
                </a:lnTo>
                <a:lnTo>
                  <a:pt x="1777146" y="475854"/>
                </a:lnTo>
                <a:lnTo>
                  <a:pt x="1775844" y="480409"/>
                </a:lnTo>
                <a:lnTo>
                  <a:pt x="1774325" y="484529"/>
                </a:lnTo>
                <a:lnTo>
                  <a:pt x="1771937" y="488651"/>
                </a:lnTo>
                <a:lnTo>
                  <a:pt x="1769332" y="492337"/>
                </a:lnTo>
                <a:lnTo>
                  <a:pt x="1766510" y="496025"/>
                </a:lnTo>
                <a:lnTo>
                  <a:pt x="1763254" y="499278"/>
                </a:lnTo>
                <a:lnTo>
                  <a:pt x="1759564" y="502098"/>
                </a:lnTo>
                <a:lnTo>
                  <a:pt x="1631927" y="594709"/>
                </a:lnTo>
                <a:lnTo>
                  <a:pt x="1637788" y="607072"/>
                </a:lnTo>
                <a:lnTo>
                  <a:pt x="1643866" y="619651"/>
                </a:lnTo>
                <a:lnTo>
                  <a:pt x="1649293" y="632231"/>
                </a:lnTo>
                <a:lnTo>
                  <a:pt x="1654502" y="644810"/>
                </a:lnTo>
                <a:lnTo>
                  <a:pt x="1659712" y="657607"/>
                </a:lnTo>
                <a:lnTo>
                  <a:pt x="1664704" y="670620"/>
                </a:lnTo>
                <a:lnTo>
                  <a:pt x="1669263" y="683634"/>
                </a:lnTo>
                <a:lnTo>
                  <a:pt x="1673605" y="696647"/>
                </a:lnTo>
                <a:lnTo>
                  <a:pt x="1677946" y="710094"/>
                </a:lnTo>
                <a:lnTo>
                  <a:pt x="1681853" y="723541"/>
                </a:lnTo>
                <a:lnTo>
                  <a:pt x="1685760" y="736771"/>
                </a:lnTo>
                <a:lnTo>
                  <a:pt x="1689017" y="750436"/>
                </a:lnTo>
                <a:lnTo>
                  <a:pt x="1692489" y="764099"/>
                </a:lnTo>
                <a:lnTo>
                  <a:pt x="1695311" y="777764"/>
                </a:lnTo>
                <a:lnTo>
                  <a:pt x="1698133" y="791644"/>
                </a:lnTo>
                <a:lnTo>
                  <a:pt x="1700738" y="805525"/>
                </a:lnTo>
                <a:lnTo>
                  <a:pt x="1857896" y="805525"/>
                </a:lnTo>
                <a:lnTo>
                  <a:pt x="1862672" y="805742"/>
                </a:lnTo>
                <a:lnTo>
                  <a:pt x="1867448" y="806609"/>
                </a:lnTo>
                <a:lnTo>
                  <a:pt x="1872006" y="807477"/>
                </a:lnTo>
                <a:lnTo>
                  <a:pt x="1876130" y="809429"/>
                </a:lnTo>
                <a:lnTo>
                  <a:pt x="1880255" y="811164"/>
                </a:lnTo>
                <a:lnTo>
                  <a:pt x="1884161" y="813550"/>
                </a:lnTo>
                <a:lnTo>
                  <a:pt x="1887635" y="816370"/>
                </a:lnTo>
                <a:lnTo>
                  <a:pt x="1891108" y="819406"/>
                </a:lnTo>
                <a:lnTo>
                  <a:pt x="1894147" y="822659"/>
                </a:lnTo>
                <a:lnTo>
                  <a:pt x="1896969" y="826346"/>
                </a:lnTo>
                <a:lnTo>
                  <a:pt x="1899356" y="830250"/>
                </a:lnTo>
                <a:lnTo>
                  <a:pt x="1901310" y="833937"/>
                </a:lnTo>
                <a:lnTo>
                  <a:pt x="1902830" y="838275"/>
                </a:lnTo>
                <a:lnTo>
                  <a:pt x="1903915" y="843047"/>
                </a:lnTo>
                <a:lnTo>
                  <a:pt x="1904566" y="847601"/>
                </a:lnTo>
                <a:lnTo>
                  <a:pt x="1905000" y="852156"/>
                </a:lnTo>
                <a:lnTo>
                  <a:pt x="1905000" y="1011353"/>
                </a:lnTo>
                <a:lnTo>
                  <a:pt x="1904566" y="1015907"/>
                </a:lnTo>
                <a:lnTo>
                  <a:pt x="1904132" y="1020896"/>
                </a:lnTo>
                <a:lnTo>
                  <a:pt x="1902830" y="1025234"/>
                </a:lnTo>
                <a:lnTo>
                  <a:pt x="1901310" y="1029571"/>
                </a:lnTo>
                <a:lnTo>
                  <a:pt x="1899356" y="1033692"/>
                </a:lnTo>
                <a:lnTo>
                  <a:pt x="1896969" y="1037596"/>
                </a:lnTo>
                <a:lnTo>
                  <a:pt x="1894147" y="1041283"/>
                </a:lnTo>
                <a:lnTo>
                  <a:pt x="1891325" y="1044536"/>
                </a:lnTo>
                <a:lnTo>
                  <a:pt x="1887852" y="1047356"/>
                </a:lnTo>
                <a:lnTo>
                  <a:pt x="1884161" y="1050175"/>
                </a:lnTo>
                <a:lnTo>
                  <a:pt x="1880255" y="1052562"/>
                </a:lnTo>
                <a:lnTo>
                  <a:pt x="1876130" y="1054513"/>
                </a:lnTo>
                <a:lnTo>
                  <a:pt x="1872006" y="1056032"/>
                </a:lnTo>
                <a:lnTo>
                  <a:pt x="1867448" y="1057116"/>
                </a:lnTo>
                <a:lnTo>
                  <a:pt x="1862672" y="1057983"/>
                </a:lnTo>
                <a:lnTo>
                  <a:pt x="1858113" y="1058201"/>
                </a:lnTo>
                <a:lnTo>
                  <a:pt x="1700738" y="1058201"/>
                </a:lnTo>
                <a:lnTo>
                  <a:pt x="1698133" y="1072082"/>
                </a:lnTo>
                <a:lnTo>
                  <a:pt x="1695311" y="1085962"/>
                </a:lnTo>
                <a:lnTo>
                  <a:pt x="1692489" y="1099626"/>
                </a:lnTo>
                <a:lnTo>
                  <a:pt x="1689017" y="1113507"/>
                </a:lnTo>
                <a:lnTo>
                  <a:pt x="1685760" y="1126737"/>
                </a:lnTo>
                <a:lnTo>
                  <a:pt x="1681853" y="1140401"/>
                </a:lnTo>
                <a:lnTo>
                  <a:pt x="1677946" y="1153848"/>
                </a:lnTo>
                <a:lnTo>
                  <a:pt x="1673605" y="1166862"/>
                </a:lnTo>
                <a:lnTo>
                  <a:pt x="1669263" y="1180092"/>
                </a:lnTo>
                <a:lnTo>
                  <a:pt x="1664704" y="1193105"/>
                </a:lnTo>
                <a:lnTo>
                  <a:pt x="1659712" y="1205902"/>
                </a:lnTo>
                <a:lnTo>
                  <a:pt x="1654502" y="1218698"/>
                </a:lnTo>
                <a:lnTo>
                  <a:pt x="1649293" y="1231711"/>
                </a:lnTo>
                <a:lnTo>
                  <a:pt x="1643866" y="1244291"/>
                </a:lnTo>
                <a:lnTo>
                  <a:pt x="1637788" y="1256654"/>
                </a:lnTo>
                <a:lnTo>
                  <a:pt x="1631927" y="1269016"/>
                </a:lnTo>
                <a:lnTo>
                  <a:pt x="1759564" y="1361411"/>
                </a:lnTo>
                <a:lnTo>
                  <a:pt x="1763254" y="1364231"/>
                </a:lnTo>
                <a:lnTo>
                  <a:pt x="1766510" y="1367701"/>
                </a:lnTo>
                <a:lnTo>
                  <a:pt x="1769332" y="1371171"/>
                </a:lnTo>
                <a:lnTo>
                  <a:pt x="1771937" y="1375075"/>
                </a:lnTo>
                <a:lnTo>
                  <a:pt x="1774325" y="1379196"/>
                </a:lnTo>
                <a:lnTo>
                  <a:pt x="1775844" y="1383317"/>
                </a:lnTo>
                <a:lnTo>
                  <a:pt x="1777146" y="1387654"/>
                </a:lnTo>
                <a:lnTo>
                  <a:pt x="1778015" y="1391992"/>
                </a:lnTo>
                <a:lnTo>
                  <a:pt x="1778666" y="1396330"/>
                </a:lnTo>
                <a:lnTo>
                  <a:pt x="1778666" y="1401101"/>
                </a:lnTo>
                <a:lnTo>
                  <a:pt x="1778449" y="1405439"/>
                </a:lnTo>
                <a:lnTo>
                  <a:pt x="1777581" y="1409994"/>
                </a:lnTo>
                <a:lnTo>
                  <a:pt x="1776278" y="1414332"/>
                </a:lnTo>
                <a:lnTo>
                  <a:pt x="1774542" y="1418886"/>
                </a:lnTo>
                <a:lnTo>
                  <a:pt x="1772371" y="1422790"/>
                </a:lnTo>
                <a:lnTo>
                  <a:pt x="1769766" y="1426694"/>
                </a:lnTo>
                <a:lnTo>
                  <a:pt x="1676210" y="1555526"/>
                </a:lnTo>
                <a:lnTo>
                  <a:pt x="1673171" y="1559214"/>
                </a:lnTo>
                <a:lnTo>
                  <a:pt x="1670132" y="1562467"/>
                </a:lnTo>
                <a:lnTo>
                  <a:pt x="1666441" y="1565503"/>
                </a:lnTo>
                <a:lnTo>
                  <a:pt x="1662534" y="1567889"/>
                </a:lnTo>
                <a:lnTo>
                  <a:pt x="1658410" y="1570275"/>
                </a:lnTo>
                <a:lnTo>
                  <a:pt x="1654285" y="1572010"/>
                </a:lnTo>
                <a:lnTo>
                  <a:pt x="1649944" y="1573311"/>
                </a:lnTo>
                <a:lnTo>
                  <a:pt x="1645603" y="1573962"/>
                </a:lnTo>
                <a:lnTo>
                  <a:pt x="1641261" y="1574612"/>
                </a:lnTo>
                <a:lnTo>
                  <a:pt x="1636702" y="1574830"/>
                </a:lnTo>
                <a:lnTo>
                  <a:pt x="1632144" y="1574179"/>
                </a:lnTo>
                <a:lnTo>
                  <a:pt x="1627586" y="1573528"/>
                </a:lnTo>
                <a:lnTo>
                  <a:pt x="1623244" y="1572227"/>
                </a:lnTo>
                <a:lnTo>
                  <a:pt x="1618903" y="1570708"/>
                </a:lnTo>
                <a:lnTo>
                  <a:pt x="1614779" y="1568323"/>
                </a:lnTo>
                <a:lnTo>
                  <a:pt x="1610872" y="1565720"/>
                </a:lnTo>
                <a:lnTo>
                  <a:pt x="1483234" y="1473326"/>
                </a:lnTo>
                <a:lnTo>
                  <a:pt x="1473250" y="1483085"/>
                </a:lnTo>
                <a:lnTo>
                  <a:pt x="1463047" y="1492195"/>
                </a:lnTo>
                <a:lnTo>
                  <a:pt x="1452628" y="1501521"/>
                </a:lnTo>
                <a:lnTo>
                  <a:pt x="1442209" y="1510631"/>
                </a:lnTo>
                <a:lnTo>
                  <a:pt x="1431572" y="1519523"/>
                </a:lnTo>
                <a:lnTo>
                  <a:pt x="1420719" y="1527982"/>
                </a:lnTo>
                <a:lnTo>
                  <a:pt x="1409648" y="1536440"/>
                </a:lnTo>
                <a:lnTo>
                  <a:pt x="1398578" y="1544682"/>
                </a:lnTo>
                <a:lnTo>
                  <a:pt x="1387290" y="1552923"/>
                </a:lnTo>
                <a:lnTo>
                  <a:pt x="1375785" y="1560731"/>
                </a:lnTo>
                <a:lnTo>
                  <a:pt x="1364281" y="1568323"/>
                </a:lnTo>
                <a:lnTo>
                  <a:pt x="1352342" y="1575914"/>
                </a:lnTo>
                <a:lnTo>
                  <a:pt x="1340403" y="1583071"/>
                </a:lnTo>
                <a:lnTo>
                  <a:pt x="1328464" y="1590228"/>
                </a:lnTo>
                <a:lnTo>
                  <a:pt x="1316091" y="1596952"/>
                </a:lnTo>
                <a:lnTo>
                  <a:pt x="1303718" y="1603676"/>
                </a:lnTo>
                <a:lnTo>
                  <a:pt x="1352559" y="1753112"/>
                </a:lnTo>
                <a:lnTo>
                  <a:pt x="1353645" y="1757883"/>
                </a:lnTo>
                <a:lnTo>
                  <a:pt x="1354296" y="1762655"/>
                </a:lnTo>
                <a:lnTo>
                  <a:pt x="1354946" y="1767426"/>
                </a:lnTo>
                <a:lnTo>
                  <a:pt x="1354730" y="1771764"/>
                </a:lnTo>
                <a:lnTo>
                  <a:pt x="1354079" y="1776319"/>
                </a:lnTo>
                <a:lnTo>
                  <a:pt x="1353210" y="1780657"/>
                </a:lnTo>
                <a:lnTo>
                  <a:pt x="1351474" y="1784995"/>
                </a:lnTo>
                <a:lnTo>
                  <a:pt x="1349737" y="1789115"/>
                </a:lnTo>
                <a:lnTo>
                  <a:pt x="1347349" y="1793019"/>
                </a:lnTo>
                <a:lnTo>
                  <a:pt x="1344962" y="1796707"/>
                </a:lnTo>
                <a:lnTo>
                  <a:pt x="1342139" y="1799960"/>
                </a:lnTo>
                <a:lnTo>
                  <a:pt x="1338666" y="1803214"/>
                </a:lnTo>
                <a:lnTo>
                  <a:pt x="1335194" y="1806033"/>
                </a:lnTo>
                <a:lnTo>
                  <a:pt x="1331286" y="1808419"/>
                </a:lnTo>
                <a:lnTo>
                  <a:pt x="1326945" y="1810588"/>
                </a:lnTo>
                <a:lnTo>
                  <a:pt x="1322603" y="1812323"/>
                </a:lnTo>
                <a:lnTo>
                  <a:pt x="1171306" y="1861556"/>
                </a:lnTo>
                <a:lnTo>
                  <a:pt x="1166531" y="1862641"/>
                </a:lnTo>
                <a:lnTo>
                  <a:pt x="1161972" y="1863508"/>
                </a:lnTo>
                <a:lnTo>
                  <a:pt x="1157414" y="1863725"/>
                </a:lnTo>
                <a:lnTo>
                  <a:pt x="1152638" y="1863725"/>
                </a:lnTo>
                <a:lnTo>
                  <a:pt x="1148080" y="1862858"/>
                </a:lnTo>
                <a:lnTo>
                  <a:pt x="1143738" y="1861990"/>
                </a:lnTo>
                <a:lnTo>
                  <a:pt x="1139614" y="1860472"/>
                </a:lnTo>
                <a:lnTo>
                  <a:pt x="1135490" y="1858520"/>
                </a:lnTo>
                <a:lnTo>
                  <a:pt x="1131365" y="1856568"/>
                </a:lnTo>
                <a:lnTo>
                  <a:pt x="1127675" y="1853748"/>
                </a:lnTo>
                <a:lnTo>
                  <a:pt x="1124419" y="1850929"/>
                </a:lnTo>
                <a:lnTo>
                  <a:pt x="1121380" y="1847459"/>
                </a:lnTo>
                <a:lnTo>
                  <a:pt x="1118558" y="1843989"/>
                </a:lnTo>
                <a:lnTo>
                  <a:pt x="1115954" y="1840085"/>
                </a:lnTo>
                <a:lnTo>
                  <a:pt x="1113783" y="1835747"/>
                </a:lnTo>
                <a:lnTo>
                  <a:pt x="1112046" y="1831409"/>
                </a:lnTo>
                <a:lnTo>
                  <a:pt x="1063423" y="1681538"/>
                </a:lnTo>
                <a:lnTo>
                  <a:pt x="1049747" y="1683491"/>
                </a:lnTo>
                <a:lnTo>
                  <a:pt x="1036289" y="1685009"/>
                </a:lnTo>
                <a:lnTo>
                  <a:pt x="1022397" y="1686310"/>
                </a:lnTo>
                <a:lnTo>
                  <a:pt x="1008505" y="1687611"/>
                </a:lnTo>
                <a:lnTo>
                  <a:pt x="994612" y="1688479"/>
                </a:lnTo>
                <a:lnTo>
                  <a:pt x="980719" y="1689130"/>
                </a:lnTo>
                <a:lnTo>
                  <a:pt x="966392" y="1689346"/>
                </a:lnTo>
                <a:lnTo>
                  <a:pt x="952500" y="1689780"/>
                </a:lnTo>
                <a:lnTo>
                  <a:pt x="938391" y="1689346"/>
                </a:lnTo>
                <a:lnTo>
                  <a:pt x="924281" y="1689130"/>
                </a:lnTo>
                <a:lnTo>
                  <a:pt x="910389" y="1688479"/>
                </a:lnTo>
                <a:lnTo>
                  <a:pt x="896497" y="1687611"/>
                </a:lnTo>
                <a:lnTo>
                  <a:pt x="882604" y="1686310"/>
                </a:lnTo>
                <a:lnTo>
                  <a:pt x="868929" y="1685009"/>
                </a:lnTo>
                <a:lnTo>
                  <a:pt x="855036" y="1683491"/>
                </a:lnTo>
                <a:lnTo>
                  <a:pt x="841361" y="1681538"/>
                </a:lnTo>
                <a:lnTo>
                  <a:pt x="793172" y="1831409"/>
                </a:lnTo>
                <a:lnTo>
                  <a:pt x="791218" y="1835963"/>
                </a:lnTo>
                <a:lnTo>
                  <a:pt x="789264" y="1840085"/>
                </a:lnTo>
                <a:lnTo>
                  <a:pt x="786660" y="1843989"/>
                </a:lnTo>
                <a:lnTo>
                  <a:pt x="783837" y="1847459"/>
                </a:lnTo>
                <a:lnTo>
                  <a:pt x="780798" y="1850929"/>
                </a:lnTo>
                <a:lnTo>
                  <a:pt x="777108" y="1853748"/>
                </a:lnTo>
                <a:lnTo>
                  <a:pt x="773635" y="1856568"/>
                </a:lnTo>
                <a:lnTo>
                  <a:pt x="769728" y="1858520"/>
                </a:lnTo>
                <a:lnTo>
                  <a:pt x="765604" y="1860472"/>
                </a:lnTo>
                <a:lnTo>
                  <a:pt x="761262" y="1861990"/>
                </a:lnTo>
                <a:lnTo>
                  <a:pt x="756921" y="1862858"/>
                </a:lnTo>
                <a:lnTo>
                  <a:pt x="752145" y="1863725"/>
                </a:lnTo>
                <a:lnTo>
                  <a:pt x="747804" y="1863725"/>
                </a:lnTo>
                <a:lnTo>
                  <a:pt x="743246" y="1863508"/>
                </a:lnTo>
                <a:lnTo>
                  <a:pt x="738470" y="1862641"/>
                </a:lnTo>
                <a:lnTo>
                  <a:pt x="733694" y="1861340"/>
                </a:lnTo>
                <a:lnTo>
                  <a:pt x="582614" y="1812323"/>
                </a:lnTo>
                <a:lnTo>
                  <a:pt x="578056" y="1810588"/>
                </a:lnTo>
                <a:lnTo>
                  <a:pt x="573931" y="1808419"/>
                </a:lnTo>
                <a:lnTo>
                  <a:pt x="570024" y="1806033"/>
                </a:lnTo>
                <a:lnTo>
                  <a:pt x="566551" y="1803214"/>
                </a:lnTo>
                <a:lnTo>
                  <a:pt x="563078" y="1799960"/>
                </a:lnTo>
                <a:lnTo>
                  <a:pt x="560039" y="1796707"/>
                </a:lnTo>
                <a:lnTo>
                  <a:pt x="557434" y="1793019"/>
                </a:lnTo>
                <a:lnTo>
                  <a:pt x="555481" y="1789115"/>
                </a:lnTo>
                <a:lnTo>
                  <a:pt x="553310" y="1784995"/>
                </a:lnTo>
                <a:lnTo>
                  <a:pt x="552007" y="1780657"/>
                </a:lnTo>
                <a:lnTo>
                  <a:pt x="550922" y="1776319"/>
                </a:lnTo>
                <a:lnTo>
                  <a:pt x="550271" y="1771764"/>
                </a:lnTo>
                <a:lnTo>
                  <a:pt x="550271" y="1767426"/>
                </a:lnTo>
                <a:lnTo>
                  <a:pt x="550488" y="1762655"/>
                </a:lnTo>
                <a:lnTo>
                  <a:pt x="551356" y="1757883"/>
                </a:lnTo>
                <a:lnTo>
                  <a:pt x="552224" y="1753112"/>
                </a:lnTo>
                <a:lnTo>
                  <a:pt x="601282" y="1603676"/>
                </a:lnTo>
                <a:lnTo>
                  <a:pt x="588909" y="1596952"/>
                </a:lnTo>
                <a:lnTo>
                  <a:pt x="576753" y="1590228"/>
                </a:lnTo>
                <a:lnTo>
                  <a:pt x="564597" y="1583071"/>
                </a:lnTo>
                <a:lnTo>
                  <a:pt x="552658" y="1575914"/>
                </a:lnTo>
                <a:lnTo>
                  <a:pt x="540936" y="1568323"/>
                </a:lnTo>
                <a:lnTo>
                  <a:pt x="529215" y="1560731"/>
                </a:lnTo>
                <a:lnTo>
                  <a:pt x="517927" y="1552923"/>
                </a:lnTo>
                <a:lnTo>
                  <a:pt x="506423" y="1544682"/>
                </a:lnTo>
                <a:lnTo>
                  <a:pt x="495135" y="1536440"/>
                </a:lnTo>
                <a:lnTo>
                  <a:pt x="484281" y="1527982"/>
                </a:lnTo>
                <a:lnTo>
                  <a:pt x="473428" y="1519306"/>
                </a:lnTo>
                <a:lnTo>
                  <a:pt x="462791" y="1510631"/>
                </a:lnTo>
                <a:lnTo>
                  <a:pt x="452155" y="1501521"/>
                </a:lnTo>
                <a:lnTo>
                  <a:pt x="441953" y="1492195"/>
                </a:lnTo>
                <a:lnTo>
                  <a:pt x="431751" y="1482869"/>
                </a:lnTo>
                <a:lnTo>
                  <a:pt x="421549" y="1473108"/>
                </a:lnTo>
                <a:lnTo>
                  <a:pt x="294346" y="1565720"/>
                </a:lnTo>
                <a:lnTo>
                  <a:pt x="290222" y="1568323"/>
                </a:lnTo>
                <a:lnTo>
                  <a:pt x="286097" y="1570708"/>
                </a:lnTo>
                <a:lnTo>
                  <a:pt x="281756" y="1572227"/>
                </a:lnTo>
                <a:lnTo>
                  <a:pt x="277197" y="1573528"/>
                </a:lnTo>
                <a:lnTo>
                  <a:pt x="272856" y="1574179"/>
                </a:lnTo>
                <a:lnTo>
                  <a:pt x="268298" y="1574830"/>
                </a:lnTo>
                <a:lnTo>
                  <a:pt x="263739" y="1574830"/>
                </a:lnTo>
                <a:lnTo>
                  <a:pt x="259397" y="1574179"/>
                </a:lnTo>
                <a:lnTo>
                  <a:pt x="254839" y="1573311"/>
                </a:lnTo>
                <a:lnTo>
                  <a:pt x="250498" y="1572010"/>
                </a:lnTo>
                <a:lnTo>
                  <a:pt x="246374" y="1570275"/>
                </a:lnTo>
                <a:lnTo>
                  <a:pt x="242249" y="1568106"/>
                </a:lnTo>
                <a:lnTo>
                  <a:pt x="238776" y="1565503"/>
                </a:lnTo>
                <a:lnTo>
                  <a:pt x="235086" y="1562467"/>
                </a:lnTo>
                <a:lnTo>
                  <a:pt x="231829" y="1559214"/>
                </a:lnTo>
                <a:lnTo>
                  <a:pt x="228791" y="1555526"/>
                </a:lnTo>
                <a:lnTo>
                  <a:pt x="135017" y="1426694"/>
                </a:lnTo>
                <a:lnTo>
                  <a:pt x="132412" y="1422790"/>
                </a:lnTo>
                <a:lnTo>
                  <a:pt x="130458" y="1418886"/>
                </a:lnTo>
                <a:lnTo>
                  <a:pt x="128722" y="1414332"/>
                </a:lnTo>
                <a:lnTo>
                  <a:pt x="127419" y="1409994"/>
                </a:lnTo>
                <a:lnTo>
                  <a:pt x="126551" y="1405439"/>
                </a:lnTo>
                <a:lnTo>
                  <a:pt x="126334" y="1401101"/>
                </a:lnTo>
                <a:lnTo>
                  <a:pt x="126334" y="1396330"/>
                </a:lnTo>
                <a:lnTo>
                  <a:pt x="126768" y="1391992"/>
                </a:lnTo>
                <a:lnTo>
                  <a:pt x="127853" y="1387654"/>
                </a:lnTo>
                <a:lnTo>
                  <a:pt x="129156" y="1383317"/>
                </a:lnTo>
                <a:lnTo>
                  <a:pt x="130893" y="1379196"/>
                </a:lnTo>
                <a:lnTo>
                  <a:pt x="133063" y="1375075"/>
                </a:lnTo>
                <a:lnTo>
                  <a:pt x="135668" y="1371171"/>
                </a:lnTo>
                <a:lnTo>
                  <a:pt x="138490" y="1367701"/>
                </a:lnTo>
                <a:lnTo>
                  <a:pt x="141746" y="1364447"/>
                </a:lnTo>
                <a:lnTo>
                  <a:pt x="145653" y="1361411"/>
                </a:lnTo>
                <a:lnTo>
                  <a:pt x="272856" y="1269016"/>
                </a:lnTo>
                <a:lnTo>
                  <a:pt x="266995" y="1256654"/>
                </a:lnTo>
                <a:lnTo>
                  <a:pt x="261351" y="1244074"/>
                </a:lnTo>
                <a:lnTo>
                  <a:pt x="255707" y="1231711"/>
                </a:lnTo>
                <a:lnTo>
                  <a:pt x="250281" y="1218698"/>
                </a:lnTo>
                <a:lnTo>
                  <a:pt x="245071" y="1205902"/>
                </a:lnTo>
                <a:lnTo>
                  <a:pt x="240295" y="1193105"/>
                </a:lnTo>
                <a:lnTo>
                  <a:pt x="235737" y="1180092"/>
                </a:lnTo>
                <a:lnTo>
                  <a:pt x="231178" y="1166862"/>
                </a:lnTo>
                <a:lnTo>
                  <a:pt x="227054" y="1153848"/>
                </a:lnTo>
                <a:lnTo>
                  <a:pt x="222930" y="1140401"/>
                </a:lnTo>
                <a:lnTo>
                  <a:pt x="219457" y="1126737"/>
                </a:lnTo>
                <a:lnTo>
                  <a:pt x="215767" y="1113507"/>
                </a:lnTo>
                <a:lnTo>
                  <a:pt x="212728" y="1099626"/>
                </a:lnTo>
                <a:lnTo>
                  <a:pt x="209689" y="1085962"/>
                </a:lnTo>
                <a:lnTo>
                  <a:pt x="207084" y="1072082"/>
                </a:lnTo>
                <a:lnTo>
                  <a:pt x="204479" y="1058201"/>
                </a:lnTo>
                <a:lnTo>
                  <a:pt x="47104" y="1058201"/>
                </a:lnTo>
                <a:lnTo>
                  <a:pt x="42111" y="1057983"/>
                </a:lnTo>
                <a:lnTo>
                  <a:pt x="37552" y="1057116"/>
                </a:lnTo>
                <a:lnTo>
                  <a:pt x="32994" y="1056032"/>
                </a:lnTo>
                <a:lnTo>
                  <a:pt x="28653" y="1054513"/>
                </a:lnTo>
                <a:lnTo>
                  <a:pt x="24745" y="1052562"/>
                </a:lnTo>
                <a:lnTo>
                  <a:pt x="20839" y="1050175"/>
                </a:lnTo>
                <a:lnTo>
                  <a:pt x="16931" y="1047356"/>
                </a:lnTo>
                <a:lnTo>
                  <a:pt x="13892" y="1044536"/>
                </a:lnTo>
                <a:lnTo>
                  <a:pt x="10853" y="1041283"/>
                </a:lnTo>
                <a:lnTo>
                  <a:pt x="8032" y="1037596"/>
                </a:lnTo>
                <a:lnTo>
                  <a:pt x="5644" y="1033692"/>
                </a:lnTo>
                <a:lnTo>
                  <a:pt x="3690" y="1029571"/>
                </a:lnTo>
                <a:lnTo>
                  <a:pt x="1954" y="1025234"/>
                </a:lnTo>
                <a:lnTo>
                  <a:pt x="1085" y="1020896"/>
                </a:lnTo>
                <a:lnTo>
                  <a:pt x="217" y="1015907"/>
                </a:lnTo>
                <a:lnTo>
                  <a:pt x="0" y="1011353"/>
                </a:lnTo>
                <a:lnTo>
                  <a:pt x="0" y="852156"/>
                </a:lnTo>
                <a:lnTo>
                  <a:pt x="217" y="847601"/>
                </a:lnTo>
                <a:lnTo>
                  <a:pt x="1085" y="843047"/>
                </a:lnTo>
                <a:lnTo>
                  <a:pt x="1954" y="838275"/>
                </a:lnTo>
                <a:lnTo>
                  <a:pt x="3690" y="833937"/>
                </a:lnTo>
                <a:lnTo>
                  <a:pt x="5644" y="830250"/>
                </a:lnTo>
                <a:lnTo>
                  <a:pt x="8032" y="826346"/>
                </a:lnTo>
                <a:lnTo>
                  <a:pt x="10853" y="822659"/>
                </a:lnTo>
                <a:lnTo>
                  <a:pt x="13892" y="819406"/>
                </a:lnTo>
                <a:lnTo>
                  <a:pt x="16931" y="816370"/>
                </a:lnTo>
                <a:lnTo>
                  <a:pt x="20839" y="813550"/>
                </a:lnTo>
                <a:lnTo>
                  <a:pt x="24745" y="811164"/>
                </a:lnTo>
                <a:lnTo>
                  <a:pt x="28653" y="809429"/>
                </a:lnTo>
                <a:lnTo>
                  <a:pt x="32994" y="807477"/>
                </a:lnTo>
                <a:lnTo>
                  <a:pt x="37552" y="806609"/>
                </a:lnTo>
                <a:lnTo>
                  <a:pt x="42111" y="805742"/>
                </a:lnTo>
                <a:lnTo>
                  <a:pt x="47104" y="805525"/>
                </a:lnTo>
                <a:lnTo>
                  <a:pt x="204479" y="805525"/>
                </a:lnTo>
                <a:lnTo>
                  <a:pt x="207084" y="791644"/>
                </a:lnTo>
                <a:lnTo>
                  <a:pt x="209689" y="777764"/>
                </a:lnTo>
                <a:lnTo>
                  <a:pt x="212728" y="764099"/>
                </a:lnTo>
                <a:lnTo>
                  <a:pt x="215767" y="750436"/>
                </a:lnTo>
                <a:lnTo>
                  <a:pt x="219457" y="736771"/>
                </a:lnTo>
                <a:lnTo>
                  <a:pt x="222930" y="723324"/>
                </a:lnTo>
                <a:lnTo>
                  <a:pt x="227054" y="709877"/>
                </a:lnTo>
                <a:lnTo>
                  <a:pt x="231178" y="696647"/>
                </a:lnTo>
                <a:lnTo>
                  <a:pt x="235737" y="683634"/>
                </a:lnTo>
                <a:lnTo>
                  <a:pt x="240295" y="670620"/>
                </a:lnTo>
                <a:lnTo>
                  <a:pt x="245071" y="657607"/>
                </a:lnTo>
                <a:lnTo>
                  <a:pt x="250281" y="644810"/>
                </a:lnTo>
                <a:lnTo>
                  <a:pt x="255707" y="632014"/>
                </a:lnTo>
                <a:lnTo>
                  <a:pt x="261351" y="619434"/>
                </a:lnTo>
                <a:lnTo>
                  <a:pt x="266995" y="607072"/>
                </a:lnTo>
                <a:lnTo>
                  <a:pt x="272856" y="594709"/>
                </a:lnTo>
                <a:lnTo>
                  <a:pt x="145653" y="502098"/>
                </a:lnTo>
                <a:lnTo>
                  <a:pt x="141746" y="499061"/>
                </a:lnTo>
                <a:lnTo>
                  <a:pt x="138490" y="495808"/>
                </a:lnTo>
                <a:lnTo>
                  <a:pt x="135668" y="492337"/>
                </a:lnTo>
                <a:lnTo>
                  <a:pt x="133063" y="488651"/>
                </a:lnTo>
                <a:lnTo>
                  <a:pt x="130893" y="484529"/>
                </a:lnTo>
                <a:lnTo>
                  <a:pt x="129156" y="480409"/>
                </a:lnTo>
                <a:lnTo>
                  <a:pt x="127853" y="475854"/>
                </a:lnTo>
                <a:lnTo>
                  <a:pt x="126768" y="471516"/>
                </a:lnTo>
                <a:lnTo>
                  <a:pt x="126334" y="467178"/>
                </a:lnTo>
                <a:lnTo>
                  <a:pt x="126334" y="462624"/>
                </a:lnTo>
                <a:lnTo>
                  <a:pt x="126551" y="458069"/>
                </a:lnTo>
                <a:lnTo>
                  <a:pt x="127419" y="453515"/>
                </a:lnTo>
                <a:lnTo>
                  <a:pt x="128722" y="449177"/>
                </a:lnTo>
                <a:lnTo>
                  <a:pt x="130458" y="444839"/>
                </a:lnTo>
                <a:lnTo>
                  <a:pt x="132412" y="440718"/>
                </a:lnTo>
                <a:lnTo>
                  <a:pt x="135017" y="436597"/>
                </a:lnTo>
                <a:lnTo>
                  <a:pt x="228791" y="308416"/>
                </a:lnTo>
                <a:lnTo>
                  <a:pt x="231829" y="304512"/>
                </a:lnTo>
                <a:lnTo>
                  <a:pt x="235086" y="301259"/>
                </a:lnTo>
                <a:lnTo>
                  <a:pt x="238776" y="298005"/>
                </a:lnTo>
                <a:lnTo>
                  <a:pt x="242249" y="295619"/>
                </a:lnTo>
                <a:lnTo>
                  <a:pt x="246374" y="293451"/>
                </a:lnTo>
                <a:lnTo>
                  <a:pt x="250498" y="291715"/>
                </a:lnTo>
                <a:lnTo>
                  <a:pt x="254839" y="290414"/>
                </a:lnTo>
                <a:lnTo>
                  <a:pt x="259397" y="289330"/>
                </a:lnTo>
                <a:lnTo>
                  <a:pt x="263739" y="288896"/>
                </a:lnTo>
                <a:lnTo>
                  <a:pt x="268298" y="288896"/>
                </a:lnTo>
                <a:lnTo>
                  <a:pt x="272856" y="289330"/>
                </a:lnTo>
                <a:lnTo>
                  <a:pt x="277197" y="290197"/>
                </a:lnTo>
                <a:lnTo>
                  <a:pt x="281756" y="291499"/>
                </a:lnTo>
                <a:lnTo>
                  <a:pt x="286097" y="293017"/>
                </a:lnTo>
                <a:lnTo>
                  <a:pt x="290222" y="295186"/>
                </a:lnTo>
                <a:lnTo>
                  <a:pt x="294346" y="297788"/>
                </a:lnTo>
                <a:lnTo>
                  <a:pt x="421549" y="390400"/>
                </a:lnTo>
                <a:lnTo>
                  <a:pt x="431751" y="380857"/>
                </a:lnTo>
                <a:lnTo>
                  <a:pt x="441953" y="371314"/>
                </a:lnTo>
                <a:lnTo>
                  <a:pt x="452155" y="361988"/>
                </a:lnTo>
                <a:lnTo>
                  <a:pt x="462791" y="353095"/>
                </a:lnTo>
                <a:lnTo>
                  <a:pt x="473645" y="344203"/>
                </a:lnTo>
                <a:lnTo>
                  <a:pt x="484281" y="335527"/>
                </a:lnTo>
                <a:lnTo>
                  <a:pt x="495135" y="327068"/>
                </a:lnTo>
                <a:lnTo>
                  <a:pt x="506423" y="318827"/>
                </a:lnTo>
                <a:lnTo>
                  <a:pt x="517927" y="310585"/>
                </a:lnTo>
                <a:lnTo>
                  <a:pt x="529215" y="302994"/>
                </a:lnTo>
                <a:lnTo>
                  <a:pt x="540936" y="295186"/>
                </a:lnTo>
                <a:lnTo>
                  <a:pt x="552658" y="287811"/>
                </a:lnTo>
                <a:lnTo>
                  <a:pt x="564597" y="280654"/>
                </a:lnTo>
                <a:lnTo>
                  <a:pt x="576753" y="273497"/>
                </a:lnTo>
                <a:lnTo>
                  <a:pt x="588909" y="266773"/>
                </a:lnTo>
                <a:lnTo>
                  <a:pt x="601282" y="260050"/>
                </a:lnTo>
                <a:lnTo>
                  <a:pt x="552224" y="110396"/>
                </a:lnTo>
                <a:lnTo>
                  <a:pt x="550922" y="105842"/>
                </a:lnTo>
                <a:lnTo>
                  <a:pt x="550488" y="100853"/>
                </a:lnTo>
                <a:lnTo>
                  <a:pt x="550053" y="96299"/>
                </a:lnTo>
                <a:lnTo>
                  <a:pt x="550271" y="91961"/>
                </a:lnTo>
                <a:lnTo>
                  <a:pt x="550704" y="87406"/>
                </a:lnTo>
                <a:lnTo>
                  <a:pt x="552007" y="82852"/>
                </a:lnTo>
                <a:lnTo>
                  <a:pt x="553310" y="78514"/>
                </a:lnTo>
                <a:lnTo>
                  <a:pt x="555046" y="74826"/>
                </a:lnTo>
                <a:lnTo>
                  <a:pt x="557434" y="70706"/>
                </a:lnTo>
                <a:lnTo>
                  <a:pt x="560039" y="67018"/>
                </a:lnTo>
                <a:lnTo>
                  <a:pt x="563078" y="63765"/>
                </a:lnTo>
                <a:lnTo>
                  <a:pt x="566551" y="60512"/>
                </a:lnTo>
                <a:lnTo>
                  <a:pt x="570024" y="57693"/>
                </a:lnTo>
                <a:lnTo>
                  <a:pt x="573931" y="55090"/>
                </a:lnTo>
                <a:lnTo>
                  <a:pt x="578056" y="53137"/>
                </a:lnTo>
                <a:lnTo>
                  <a:pt x="582614" y="51402"/>
                </a:lnTo>
                <a:lnTo>
                  <a:pt x="733912" y="1952"/>
                </a:lnTo>
                <a:lnTo>
                  <a:pt x="738470" y="868"/>
                </a:lnTo>
                <a:lnTo>
                  <a:pt x="743246" y="216"/>
                </a:lnTo>
                <a:close/>
              </a:path>
            </a:pathLst>
          </a:custGeom>
          <a:solidFill>
            <a:schemeClr val="accent4">
              <a:alpha val="100000"/>
            </a:schemeClr>
          </a:solidFill>
        </p:spPr>
        <p:txBody>
          <a:bodyPr/>
          <a:lstStyle/>
          <a:p/>
        </p:txBody>
      </p:sp>
      <p:sp>
        <p:nvSpPr>
          <p:cNvPr id="3" name="Freeform 3"/>
          <p:cNvSpPr/>
          <p:nvPr/>
        </p:nvSpPr>
        <p:spPr>
          <a:xfrm>
            <a:off x="2568117" y="1927706"/>
            <a:ext cx="2204933" cy="2157159"/>
          </a:xfrm>
          <a:custGeom>
            <a:avLst/>
            <a:gdLst/>
            <a:ahLst/>
            <a:cxnLst/>
            <a:rect l="l" t="t" r="r" b="b"/>
            <a:pathLst>
              <a:path w="1905000" h="1863725">
                <a:moveTo>
                  <a:pt x="952500" y="355818"/>
                </a:moveTo>
                <a:cubicBezTo>
                  <a:pt x="634360" y="355818"/>
                  <a:pt x="376456" y="613722"/>
                  <a:pt x="376456" y="931862"/>
                </a:cubicBezTo>
                <a:cubicBezTo>
                  <a:pt x="376456" y="1250002"/>
                  <a:pt x="634360" y="1507906"/>
                  <a:pt x="952500" y="1507906"/>
                </a:cubicBezTo>
                <a:cubicBezTo>
                  <a:pt x="1270640" y="1507906"/>
                  <a:pt x="1528544" y="1250002"/>
                  <a:pt x="1528544" y="931862"/>
                </a:cubicBezTo>
                <a:cubicBezTo>
                  <a:pt x="1528544" y="613722"/>
                  <a:pt x="1270640" y="355818"/>
                  <a:pt x="952500" y="355818"/>
                </a:cubicBezTo>
                <a:close/>
                <a:moveTo>
                  <a:pt x="747804" y="0"/>
                </a:moveTo>
                <a:lnTo>
                  <a:pt x="752363" y="0"/>
                </a:lnTo>
                <a:lnTo>
                  <a:pt x="756921" y="650"/>
                </a:lnTo>
                <a:lnTo>
                  <a:pt x="761262" y="1735"/>
                </a:lnTo>
                <a:lnTo>
                  <a:pt x="765604" y="3253"/>
                </a:lnTo>
                <a:lnTo>
                  <a:pt x="769728" y="4988"/>
                </a:lnTo>
                <a:lnTo>
                  <a:pt x="773635" y="7374"/>
                </a:lnTo>
                <a:lnTo>
                  <a:pt x="777108" y="9977"/>
                </a:lnTo>
                <a:lnTo>
                  <a:pt x="780798" y="12796"/>
                </a:lnTo>
                <a:lnTo>
                  <a:pt x="783837" y="16050"/>
                </a:lnTo>
                <a:lnTo>
                  <a:pt x="786660" y="19736"/>
                </a:lnTo>
                <a:lnTo>
                  <a:pt x="789264" y="23640"/>
                </a:lnTo>
                <a:lnTo>
                  <a:pt x="791218" y="27978"/>
                </a:lnTo>
                <a:lnTo>
                  <a:pt x="793172" y="32316"/>
                </a:lnTo>
                <a:lnTo>
                  <a:pt x="841361" y="181970"/>
                </a:lnTo>
                <a:lnTo>
                  <a:pt x="855036" y="180018"/>
                </a:lnTo>
                <a:lnTo>
                  <a:pt x="868929" y="178499"/>
                </a:lnTo>
                <a:lnTo>
                  <a:pt x="882604" y="176981"/>
                </a:lnTo>
                <a:lnTo>
                  <a:pt x="896497" y="175897"/>
                </a:lnTo>
                <a:lnTo>
                  <a:pt x="910389" y="175029"/>
                </a:lnTo>
                <a:lnTo>
                  <a:pt x="924281" y="174378"/>
                </a:lnTo>
                <a:lnTo>
                  <a:pt x="938391" y="173945"/>
                </a:lnTo>
                <a:lnTo>
                  <a:pt x="952500" y="173945"/>
                </a:lnTo>
                <a:lnTo>
                  <a:pt x="966392" y="173945"/>
                </a:lnTo>
                <a:lnTo>
                  <a:pt x="980719" y="174378"/>
                </a:lnTo>
                <a:lnTo>
                  <a:pt x="994612" y="175029"/>
                </a:lnTo>
                <a:lnTo>
                  <a:pt x="1008505" y="175897"/>
                </a:lnTo>
                <a:lnTo>
                  <a:pt x="1022397" y="176981"/>
                </a:lnTo>
                <a:lnTo>
                  <a:pt x="1035855" y="178499"/>
                </a:lnTo>
                <a:lnTo>
                  <a:pt x="1049747" y="180018"/>
                </a:lnTo>
                <a:lnTo>
                  <a:pt x="1063423" y="181970"/>
                </a:lnTo>
                <a:lnTo>
                  <a:pt x="1112046" y="32316"/>
                </a:lnTo>
                <a:lnTo>
                  <a:pt x="1113783" y="27762"/>
                </a:lnTo>
                <a:lnTo>
                  <a:pt x="1115954" y="23640"/>
                </a:lnTo>
                <a:lnTo>
                  <a:pt x="1118558" y="19736"/>
                </a:lnTo>
                <a:lnTo>
                  <a:pt x="1121380" y="16050"/>
                </a:lnTo>
                <a:lnTo>
                  <a:pt x="1124419" y="12796"/>
                </a:lnTo>
                <a:lnTo>
                  <a:pt x="1127675" y="9977"/>
                </a:lnTo>
                <a:lnTo>
                  <a:pt x="1131582" y="7157"/>
                </a:lnTo>
                <a:lnTo>
                  <a:pt x="1135490" y="4988"/>
                </a:lnTo>
                <a:lnTo>
                  <a:pt x="1139614" y="3253"/>
                </a:lnTo>
                <a:lnTo>
                  <a:pt x="1143738" y="1735"/>
                </a:lnTo>
                <a:lnTo>
                  <a:pt x="1148080" y="650"/>
                </a:lnTo>
                <a:lnTo>
                  <a:pt x="1152638" y="0"/>
                </a:lnTo>
                <a:lnTo>
                  <a:pt x="1157414" y="0"/>
                </a:lnTo>
                <a:lnTo>
                  <a:pt x="1161972" y="216"/>
                </a:lnTo>
                <a:lnTo>
                  <a:pt x="1166531" y="868"/>
                </a:lnTo>
                <a:lnTo>
                  <a:pt x="1171306" y="1952"/>
                </a:lnTo>
                <a:lnTo>
                  <a:pt x="1322169" y="51402"/>
                </a:lnTo>
                <a:lnTo>
                  <a:pt x="1326945" y="52921"/>
                </a:lnTo>
                <a:lnTo>
                  <a:pt x="1331069" y="55090"/>
                </a:lnTo>
                <a:lnTo>
                  <a:pt x="1335194" y="57475"/>
                </a:lnTo>
                <a:lnTo>
                  <a:pt x="1338666" y="60295"/>
                </a:lnTo>
                <a:lnTo>
                  <a:pt x="1342139" y="63765"/>
                </a:lnTo>
                <a:lnTo>
                  <a:pt x="1344962" y="67018"/>
                </a:lnTo>
                <a:lnTo>
                  <a:pt x="1347349" y="70706"/>
                </a:lnTo>
                <a:lnTo>
                  <a:pt x="1349737" y="74392"/>
                </a:lnTo>
                <a:lnTo>
                  <a:pt x="1351474" y="78514"/>
                </a:lnTo>
                <a:lnTo>
                  <a:pt x="1353210" y="82852"/>
                </a:lnTo>
                <a:lnTo>
                  <a:pt x="1354079" y="87406"/>
                </a:lnTo>
                <a:lnTo>
                  <a:pt x="1354730" y="91961"/>
                </a:lnTo>
                <a:lnTo>
                  <a:pt x="1354946" y="96515"/>
                </a:lnTo>
                <a:lnTo>
                  <a:pt x="1354296" y="101287"/>
                </a:lnTo>
                <a:lnTo>
                  <a:pt x="1353645" y="105842"/>
                </a:lnTo>
                <a:lnTo>
                  <a:pt x="1352559" y="110396"/>
                </a:lnTo>
                <a:lnTo>
                  <a:pt x="1303718" y="260050"/>
                </a:lnTo>
                <a:lnTo>
                  <a:pt x="1316091" y="266773"/>
                </a:lnTo>
                <a:lnTo>
                  <a:pt x="1328464" y="273497"/>
                </a:lnTo>
                <a:lnTo>
                  <a:pt x="1340403" y="280654"/>
                </a:lnTo>
                <a:lnTo>
                  <a:pt x="1352342" y="287811"/>
                </a:lnTo>
                <a:lnTo>
                  <a:pt x="1364281" y="295186"/>
                </a:lnTo>
                <a:lnTo>
                  <a:pt x="1375785" y="302994"/>
                </a:lnTo>
                <a:lnTo>
                  <a:pt x="1387073" y="310585"/>
                </a:lnTo>
                <a:lnTo>
                  <a:pt x="1398578" y="318827"/>
                </a:lnTo>
                <a:lnTo>
                  <a:pt x="1409648" y="327068"/>
                </a:lnTo>
                <a:lnTo>
                  <a:pt x="1420719" y="335527"/>
                </a:lnTo>
                <a:lnTo>
                  <a:pt x="1431572" y="344203"/>
                </a:lnTo>
                <a:lnTo>
                  <a:pt x="1442209" y="353095"/>
                </a:lnTo>
                <a:lnTo>
                  <a:pt x="1452628" y="361988"/>
                </a:lnTo>
                <a:lnTo>
                  <a:pt x="1463047" y="371314"/>
                </a:lnTo>
                <a:lnTo>
                  <a:pt x="1473250" y="380857"/>
                </a:lnTo>
                <a:lnTo>
                  <a:pt x="1483234" y="390400"/>
                </a:lnTo>
                <a:lnTo>
                  <a:pt x="1610872" y="297788"/>
                </a:lnTo>
                <a:lnTo>
                  <a:pt x="1614779" y="295186"/>
                </a:lnTo>
                <a:lnTo>
                  <a:pt x="1619120" y="293017"/>
                </a:lnTo>
                <a:lnTo>
                  <a:pt x="1623244" y="291499"/>
                </a:lnTo>
                <a:lnTo>
                  <a:pt x="1627803" y="290197"/>
                </a:lnTo>
                <a:lnTo>
                  <a:pt x="1632144" y="289330"/>
                </a:lnTo>
                <a:lnTo>
                  <a:pt x="1636702" y="288896"/>
                </a:lnTo>
                <a:lnTo>
                  <a:pt x="1641261" y="288896"/>
                </a:lnTo>
                <a:lnTo>
                  <a:pt x="1645603" y="289330"/>
                </a:lnTo>
                <a:lnTo>
                  <a:pt x="1649944" y="290414"/>
                </a:lnTo>
                <a:lnTo>
                  <a:pt x="1654285" y="291715"/>
                </a:lnTo>
                <a:lnTo>
                  <a:pt x="1658410" y="293451"/>
                </a:lnTo>
                <a:lnTo>
                  <a:pt x="1662534" y="295619"/>
                </a:lnTo>
                <a:lnTo>
                  <a:pt x="1666441" y="298005"/>
                </a:lnTo>
                <a:lnTo>
                  <a:pt x="1670132" y="301259"/>
                </a:lnTo>
                <a:lnTo>
                  <a:pt x="1673171" y="304512"/>
                </a:lnTo>
                <a:lnTo>
                  <a:pt x="1676210" y="308416"/>
                </a:lnTo>
                <a:lnTo>
                  <a:pt x="1769766" y="436597"/>
                </a:lnTo>
                <a:lnTo>
                  <a:pt x="1772371" y="440718"/>
                </a:lnTo>
                <a:lnTo>
                  <a:pt x="1774542" y="444839"/>
                </a:lnTo>
                <a:lnTo>
                  <a:pt x="1776278" y="449177"/>
                </a:lnTo>
                <a:lnTo>
                  <a:pt x="1777581" y="453515"/>
                </a:lnTo>
                <a:lnTo>
                  <a:pt x="1778449" y="458069"/>
                </a:lnTo>
                <a:lnTo>
                  <a:pt x="1778666" y="462624"/>
                </a:lnTo>
                <a:lnTo>
                  <a:pt x="1778666" y="467178"/>
                </a:lnTo>
                <a:lnTo>
                  <a:pt x="1778015" y="471516"/>
                </a:lnTo>
                <a:lnTo>
                  <a:pt x="1777146" y="475854"/>
                </a:lnTo>
                <a:lnTo>
                  <a:pt x="1775844" y="480409"/>
                </a:lnTo>
                <a:lnTo>
                  <a:pt x="1774325" y="484529"/>
                </a:lnTo>
                <a:lnTo>
                  <a:pt x="1771937" y="488651"/>
                </a:lnTo>
                <a:lnTo>
                  <a:pt x="1769332" y="492337"/>
                </a:lnTo>
                <a:lnTo>
                  <a:pt x="1766510" y="496025"/>
                </a:lnTo>
                <a:lnTo>
                  <a:pt x="1763254" y="499278"/>
                </a:lnTo>
                <a:lnTo>
                  <a:pt x="1759564" y="502098"/>
                </a:lnTo>
                <a:lnTo>
                  <a:pt x="1631927" y="594709"/>
                </a:lnTo>
                <a:lnTo>
                  <a:pt x="1637788" y="607072"/>
                </a:lnTo>
                <a:lnTo>
                  <a:pt x="1643866" y="619651"/>
                </a:lnTo>
                <a:lnTo>
                  <a:pt x="1649293" y="632231"/>
                </a:lnTo>
                <a:lnTo>
                  <a:pt x="1654502" y="644810"/>
                </a:lnTo>
                <a:lnTo>
                  <a:pt x="1659712" y="657607"/>
                </a:lnTo>
                <a:lnTo>
                  <a:pt x="1664704" y="670620"/>
                </a:lnTo>
                <a:lnTo>
                  <a:pt x="1669263" y="683634"/>
                </a:lnTo>
                <a:lnTo>
                  <a:pt x="1673605" y="696647"/>
                </a:lnTo>
                <a:lnTo>
                  <a:pt x="1677946" y="710094"/>
                </a:lnTo>
                <a:lnTo>
                  <a:pt x="1681853" y="723541"/>
                </a:lnTo>
                <a:lnTo>
                  <a:pt x="1685760" y="736771"/>
                </a:lnTo>
                <a:lnTo>
                  <a:pt x="1689017" y="750436"/>
                </a:lnTo>
                <a:lnTo>
                  <a:pt x="1692489" y="764099"/>
                </a:lnTo>
                <a:lnTo>
                  <a:pt x="1695311" y="777764"/>
                </a:lnTo>
                <a:lnTo>
                  <a:pt x="1698133" y="791644"/>
                </a:lnTo>
                <a:lnTo>
                  <a:pt x="1700738" y="805525"/>
                </a:lnTo>
                <a:lnTo>
                  <a:pt x="1857896" y="805525"/>
                </a:lnTo>
                <a:lnTo>
                  <a:pt x="1862672" y="805742"/>
                </a:lnTo>
                <a:lnTo>
                  <a:pt x="1867448" y="806609"/>
                </a:lnTo>
                <a:lnTo>
                  <a:pt x="1872006" y="807477"/>
                </a:lnTo>
                <a:lnTo>
                  <a:pt x="1876130" y="809429"/>
                </a:lnTo>
                <a:lnTo>
                  <a:pt x="1880255" y="811164"/>
                </a:lnTo>
                <a:lnTo>
                  <a:pt x="1884161" y="813550"/>
                </a:lnTo>
                <a:lnTo>
                  <a:pt x="1887635" y="816370"/>
                </a:lnTo>
                <a:lnTo>
                  <a:pt x="1891108" y="819406"/>
                </a:lnTo>
                <a:lnTo>
                  <a:pt x="1894147" y="822659"/>
                </a:lnTo>
                <a:lnTo>
                  <a:pt x="1896969" y="826346"/>
                </a:lnTo>
                <a:lnTo>
                  <a:pt x="1899356" y="830250"/>
                </a:lnTo>
                <a:lnTo>
                  <a:pt x="1901310" y="833937"/>
                </a:lnTo>
                <a:lnTo>
                  <a:pt x="1902830" y="838275"/>
                </a:lnTo>
                <a:lnTo>
                  <a:pt x="1903915" y="843047"/>
                </a:lnTo>
                <a:lnTo>
                  <a:pt x="1904566" y="847601"/>
                </a:lnTo>
                <a:lnTo>
                  <a:pt x="1905000" y="852156"/>
                </a:lnTo>
                <a:lnTo>
                  <a:pt x="1905000" y="1011353"/>
                </a:lnTo>
                <a:lnTo>
                  <a:pt x="1904566" y="1015907"/>
                </a:lnTo>
                <a:lnTo>
                  <a:pt x="1904132" y="1020896"/>
                </a:lnTo>
                <a:lnTo>
                  <a:pt x="1902830" y="1025234"/>
                </a:lnTo>
                <a:lnTo>
                  <a:pt x="1901310" y="1029571"/>
                </a:lnTo>
                <a:lnTo>
                  <a:pt x="1899356" y="1033692"/>
                </a:lnTo>
                <a:lnTo>
                  <a:pt x="1896969" y="1037596"/>
                </a:lnTo>
                <a:lnTo>
                  <a:pt x="1894147" y="1041283"/>
                </a:lnTo>
                <a:lnTo>
                  <a:pt x="1891325" y="1044536"/>
                </a:lnTo>
                <a:lnTo>
                  <a:pt x="1887852" y="1047356"/>
                </a:lnTo>
                <a:lnTo>
                  <a:pt x="1884161" y="1050175"/>
                </a:lnTo>
                <a:lnTo>
                  <a:pt x="1880255" y="1052562"/>
                </a:lnTo>
                <a:lnTo>
                  <a:pt x="1876130" y="1054513"/>
                </a:lnTo>
                <a:lnTo>
                  <a:pt x="1872006" y="1056032"/>
                </a:lnTo>
                <a:lnTo>
                  <a:pt x="1867448" y="1057116"/>
                </a:lnTo>
                <a:lnTo>
                  <a:pt x="1862672" y="1057983"/>
                </a:lnTo>
                <a:lnTo>
                  <a:pt x="1858113" y="1058201"/>
                </a:lnTo>
                <a:lnTo>
                  <a:pt x="1700738" y="1058201"/>
                </a:lnTo>
                <a:lnTo>
                  <a:pt x="1698133" y="1072082"/>
                </a:lnTo>
                <a:lnTo>
                  <a:pt x="1695311" y="1085962"/>
                </a:lnTo>
                <a:lnTo>
                  <a:pt x="1692489" y="1099626"/>
                </a:lnTo>
                <a:lnTo>
                  <a:pt x="1689017" y="1113507"/>
                </a:lnTo>
                <a:lnTo>
                  <a:pt x="1685760" y="1126737"/>
                </a:lnTo>
                <a:lnTo>
                  <a:pt x="1681853" y="1140401"/>
                </a:lnTo>
                <a:lnTo>
                  <a:pt x="1677946" y="1153848"/>
                </a:lnTo>
                <a:lnTo>
                  <a:pt x="1673605" y="1166862"/>
                </a:lnTo>
                <a:lnTo>
                  <a:pt x="1669263" y="1180092"/>
                </a:lnTo>
                <a:lnTo>
                  <a:pt x="1664704" y="1193105"/>
                </a:lnTo>
                <a:lnTo>
                  <a:pt x="1659712" y="1205902"/>
                </a:lnTo>
                <a:lnTo>
                  <a:pt x="1654502" y="1218698"/>
                </a:lnTo>
                <a:lnTo>
                  <a:pt x="1649293" y="1231711"/>
                </a:lnTo>
                <a:lnTo>
                  <a:pt x="1643866" y="1244291"/>
                </a:lnTo>
                <a:lnTo>
                  <a:pt x="1637788" y="1256654"/>
                </a:lnTo>
                <a:lnTo>
                  <a:pt x="1631927" y="1269016"/>
                </a:lnTo>
                <a:lnTo>
                  <a:pt x="1759564" y="1361411"/>
                </a:lnTo>
                <a:lnTo>
                  <a:pt x="1763254" y="1364231"/>
                </a:lnTo>
                <a:lnTo>
                  <a:pt x="1766510" y="1367701"/>
                </a:lnTo>
                <a:lnTo>
                  <a:pt x="1769332" y="1371171"/>
                </a:lnTo>
                <a:lnTo>
                  <a:pt x="1771937" y="1375075"/>
                </a:lnTo>
                <a:lnTo>
                  <a:pt x="1774325" y="1379196"/>
                </a:lnTo>
                <a:lnTo>
                  <a:pt x="1775844" y="1383317"/>
                </a:lnTo>
                <a:lnTo>
                  <a:pt x="1777146" y="1387654"/>
                </a:lnTo>
                <a:lnTo>
                  <a:pt x="1778015" y="1391992"/>
                </a:lnTo>
                <a:lnTo>
                  <a:pt x="1778666" y="1396330"/>
                </a:lnTo>
                <a:lnTo>
                  <a:pt x="1778666" y="1401101"/>
                </a:lnTo>
                <a:lnTo>
                  <a:pt x="1778449" y="1405439"/>
                </a:lnTo>
                <a:lnTo>
                  <a:pt x="1777581" y="1409994"/>
                </a:lnTo>
                <a:lnTo>
                  <a:pt x="1776278" y="1414332"/>
                </a:lnTo>
                <a:lnTo>
                  <a:pt x="1774542" y="1418886"/>
                </a:lnTo>
                <a:lnTo>
                  <a:pt x="1772371" y="1422790"/>
                </a:lnTo>
                <a:lnTo>
                  <a:pt x="1769766" y="1426694"/>
                </a:lnTo>
                <a:lnTo>
                  <a:pt x="1676210" y="1555526"/>
                </a:lnTo>
                <a:lnTo>
                  <a:pt x="1673171" y="1559214"/>
                </a:lnTo>
                <a:lnTo>
                  <a:pt x="1670132" y="1562467"/>
                </a:lnTo>
                <a:lnTo>
                  <a:pt x="1666441" y="1565503"/>
                </a:lnTo>
                <a:lnTo>
                  <a:pt x="1662534" y="1567889"/>
                </a:lnTo>
                <a:lnTo>
                  <a:pt x="1658410" y="1570275"/>
                </a:lnTo>
                <a:lnTo>
                  <a:pt x="1654285" y="1572010"/>
                </a:lnTo>
                <a:lnTo>
                  <a:pt x="1649944" y="1573311"/>
                </a:lnTo>
                <a:lnTo>
                  <a:pt x="1645603" y="1573962"/>
                </a:lnTo>
                <a:lnTo>
                  <a:pt x="1641261" y="1574612"/>
                </a:lnTo>
                <a:lnTo>
                  <a:pt x="1636702" y="1574830"/>
                </a:lnTo>
                <a:lnTo>
                  <a:pt x="1632144" y="1574179"/>
                </a:lnTo>
                <a:lnTo>
                  <a:pt x="1627586" y="1573528"/>
                </a:lnTo>
                <a:lnTo>
                  <a:pt x="1623244" y="1572227"/>
                </a:lnTo>
                <a:lnTo>
                  <a:pt x="1618903" y="1570708"/>
                </a:lnTo>
                <a:lnTo>
                  <a:pt x="1614779" y="1568323"/>
                </a:lnTo>
                <a:lnTo>
                  <a:pt x="1610872" y="1565720"/>
                </a:lnTo>
                <a:lnTo>
                  <a:pt x="1483234" y="1473326"/>
                </a:lnTo>
                <a:lnTo>
                  <a:pt x="1473250" y="1483085"/>
                </a:lnTo>
                <a:lnTo>
                  <a:pt x="1463047" y="1492195"/>
                </a:lnTo>
                <a:lnTo>
                  <a:pt x="1452628" y="1501521"/>
                </a:lnTo>
                <a:lnTo>
                  <a:pt x="1442209" y="1510631"/>
                </a:lnTo>
                <a:lnTo>
                  <a:pt x="1431572" y="1519523"/>
                </a:lnTo>
                <a:lnTo>
                  <a:pt x="1420719" y="1527982"/>
                </a:lnTo>
                <a:lnTo>
                  <a:pt x="1409648" y="1536440"/>
                </a:lnTo>
                <a:lnTo>
                  <a:pt x="1398578" y="1544682"/>
                </a:lnTo>
                <a:lnTo>
                  <a:pt x="1387290" y="1552923"/>
                </a:lnTo>
                <a:lnTo>
                  <a:pt x="1375785" y="1560731"/>
                </a:lnTo>
                <a:lnTo>
                  <a:pt x="1364281" y="1568323"/>
                </a:lnTo>
                <a:lnTo>
                  <a:pt x="1352342" y="1575914"/>
                </a:lnTo>
                <a:lnTo>
                  <a:pt x="1340403" y="1583071"/>
                </a:lnTo>
                <a:lnTo>
                  <a:pt x="1328464" y="1590228"/>
                </a:lnTo>
                <a:lnTo>
                  <a:pt x="1316091" y="1596952"/>
                </a:lnTo>
                <a:lnTo>
                  <a:pt x="1303718" y="1603676"/>
                </a:lnTo>
                <a:lnTo>
                  <a:pt x="1352559" y="1753112"/>
                </a:lnTo>
                <a:lnTo>
                  <a:pt x="1353645" y="1757883"/>
                </a:lnTo>
                <a:lnTo>
                  <a:pt x="1354296" y="1762655"/>
                </a:lnTo>
                <a:lnTo>
                  <a:pt x="1354946" y="1767426"/>
                </a:lnTo>
                <a:lnTo>
                  <a:pt x="1354730" y="1771764"/>
                </a:lnTo>
                <a:lnTo>
                  <a:pt x="1354079" y="1776319"/>
                </a:lnTo>
                <a:lnTo>
                  <a:pt x="1353210" y="1780657"/>
                </a:lnTo>
                <a:lnTo>
                  <a:pt x="1351474" y="1784995"/>
                </a:lnTo>
                <a:lnTo>
                  <a:pt x="1349737" y="1789115"/>
                </a:lnTo>
                <a:lnTo>
                  <a:pt x="1347349" y="1793019"/>
                </a:lnTo>
                <a:lnTo>
                  <a:pt x="1344962" y="1796707"/>
                </a:lnTo>
                <a:lnTo>
                  <a:pt x="1342139" y="1799960"/>
                </a:lnTo>
                <a:lnTo>
                  <a:pt x="1338666" y="1803214"/>
                </a:lnTo>
                <a:lnTo>
                  <a:pt x="1335194" y="1806033"/>
                </a:lnTo>
                <a:lnTo>
                  <a:pt x="1331286" y="1808419"/>
                </a:lnTo>
                <a:lnTo>
                  <a:pt x="1326945" y="1810588"/>
                </a:lnTo>
                <a:lnTo>
                  <a:pt x="1322603" y="1812323"/>
                </a:lnTo>
                <a:lnTo>
                  <a:pt x="1171306" y="1861556"/>
                </a:lnTo>
                <a:lnTo>
                  <a:pt x="1166531" y="1862641"/>
                </a:lnTo>
                <a:lnTo>
                  <a:pt x="1161972" y="1863508"/>
                </a:lnTo>
                <a:lnTo>
                  <a:pt x="1157414" y="1863725"/>
                </a:lnTo>
                <a:lnTo>
                  <a:pt x="1152638" y="1863725"/>
                </a:lnTo>
                <a:lnTo>
                  <a:pt x="1148080" y="1862858"/>
                </a:lnTo>
                <a:lnTo>
                  <a:pt x="1143738" y="1861990"/>
                </a:lnTo>
                <a:lnTo>
                  <a:pt x="1139614" y="1860472"/>
                </a:lnTo>
                <a:lnTo>
                  <a:pt x="1135490" y="1858520"/>
                </a:lnTo>
                <a:lnTo>
                  <a:pt x="1131365" y="1856568"/>
                </a:lnTo>
                <a:lnTo>
                  <a:pt x="1127675" y="1853748"/>
                </a:lnTo>
                <a:lnTo>
                  <a:pt x="1124419" y="1850929"/>
                </a:lnTo>
                <a:lnTo>
                  <a:pt x="1121380" y="1847459"/>
                </a:lnTo>
                <a:lnTo>
                  <a:pt x="1118558" y="1843989"/>
                </a:lnTo>
                <a:lnTo>
                  <a:pt x="1115954" y="1840085"/>
                </a:lnTo>
                <a:lnTo>
                  <a:pt x="1113783" y="1835747"/>
                </a:lnTo>
                <a:lnTo>
                  <a:pt x="1112046" y="1831409"/>
                </a:lnTo>
                <a:lnTo>
                  <a:pt x="1063423" y="1681538"/>
                </a:lnTo>
                <a:lnTo>
                  <a:pt x="1049747" y="1683491"/>
                </a:lnTo>
                <a:lnTo>
                  <a:pt x="1036289" y="1685009"/>
                </a:lnTo>
                <a:lnTo>
                  <a:pt x="1022397" y="1686310"/>
                </a:lnTo>
                <a:lnTo>
                  <a:pt x="1008505" y="1687611"/>
                </a:lnTo>
                <a:lnTo>
                  <a:pt x="994612" y="1688479"/>
                </a:lnTo>
                <a:lnTo>
                  <a:pt x="980719" y="1689130"/>
                </a:lnTo>
                <a:lnTo>
                  <a:pt x="966392" y="1689346"/>
                </a:lnTo>
                <a:lnTo>
                  <a:pt x="952500" y="1689780"/>
                </a:lnTo>
                <a:lnTo>
                  <a:pt x="938391" y="1689346"/>
                </a:lnTo>
                <a:lnTo>
                  <a:pt x="924281" y="1689130"/>
                </a:lnTo>
                <a:lnTo>
                  <a:pt x="910389" y="1688479"/>
                </a:lnTo>
                <a:lnTo>
                  <a:pt x="896497" y="1687611"/>
                </a:lnTo>
                <a:lnTo>
                  <a:pt x="882604" y="1686310"/>
                </a:lnTo>
                <a:lnTo>
                  <a:pt x="868929" y="1685009"/>
                </a:lnTo>
                <a:lnTo>
                  <a:pt x="855036" y="1683491"/>
                </a:lnTo>
                <a:lnTo>
                  <a:pt x="841361" y="1681538"/>
                </a:lnTo>
                <a:lnTo>
                  <a:pt x="793172" y="1831409"/>
                </a:lnTo>
                <a:lnTo>
                  <a:pt x="791218" y="1835963"/>
                </a:lnTo>
                <a:lnTo>
                  <a:pt x="789264" y="1840085"/>
                </a:lnTo>
                <a:lnTo>
                  <a:pt x="786660" y="1843989"/>
                </a:lnTo>
                <a:lnTo>
                  <a:pt x="783837" y="1847459"/>
                </a:lnTo>
                <a:lnTo>
                  <a:pt x="780798" y="1850929"/>
                </a:lnTo>
                <a:lnTo>
                  <a:pt x="777108" y="1853748"/>
                </a:lnTo>
                <a:lnTo>
                  <a:pt x="773635" y="1856568"/>
                </a:lnTo>
                <a:lnTo>
                  <a:pt x="769728" y="1858520"/>
                </a:lnTo>
                <a:lnTo>
                  <a:pt x="765604" y="1860472"/>
                </a:lnTo>
                <a:lnTo>
                  <a:pt x="761262" y="1861990"/>
                </a:lnTo>
                <a:lnTo>
                  <a:pt x="756921" y="1862858"/>
                </a:lnTo>
                <a:lnTo>
                  <a:pt x="752145" y="1863725"/>
                </a:lnTo>
                <a:lnTo>
                  <a:pt x="747804" y="1863725"/>
                </a:lnTo>
                <a:lnTo>
                  <a:pt x="743246" y="1863508"/>
                </a:lnTo>
                <a:lnTo>
                  <a:pt x="738470" y="1862641"/>
                </a:lnTo>
                <a:lnTo>
                  <a:pt x="733694" y="1861340"/>
                </a:lnTo>
                <a:lnTo>
                  <a:pt x="582614" y="1812323"/>
                </a:lnTo>
                <a:lnTo>
                  <a:pt x="578056" y="1810588"/>
                </a:lnTo>
                <a:lnTo>
                  <a:pt x="573931" y="1808419"/>
                </a:lnTo>
                <a:lnTo>
                  <a:pt x="570024" y="1806033"/>
                </a:lnTo>
                <a:lnTo>
                  <a:pt x="566551" y="1803214"/>
                </a:lnTo>
                <a:lnTo>
                  <a:pt x="563078" y="1799960"/>
                </a:lnTo>
                <a:lnTo>
                  <a:pt x="560039" y="1796707"/>
                </a:lnTo>
                <a:lnTo>
                  <a:pt x="557434" y="1793019"/>
                </a:lnTo>
                <a:lnTo>
                  <a:pt x="555481" y="1789115"/>
                </a:lnTo>
                <a:lnTo>
                  <a:pt x="553310" y="1784995"/>
                </a:lnTo>
                <a:lnTo>
                  <a:pt x="552007" y="1780657"/>
                </a:lnTo>
                <a:lnTo>
                  <a:pt x="550922" y="1776319"/>
                </a:lnTo>
                <a:lnTo>
                  <a:pt x="550271" y="1771764"/>
                </a:lnTo>
                <a:lnTo>
                  <a:pt x="550271" y="1767426"/>
                </a:lnTo>
                <a:lnTo>
                  <a:pt x="550488" y="1762655"/>
                </a:lnTo>
                <a:lnTo>
                  <a:pt x="551356" y="1757883"/>
                </a:lnTo>
                <a:lnTo>
                  <a:pt x="552224" y="1753112"/>
                </a:lnTo>
                <a:lnTo>
                  <a:pt x="601282" y="1603676"/>
                </a:lnTo>
                <a:lnTo>
                  <a:pt x="588909" y="1596952"/>
                </a:lnTo>
                <a:lnTo>
                  <a:pt x="576753" y="1590228"/>
                </a:lnTo>
                <a:lnTo>
                  <a:pt x="564597" y="1583071"/>
                </a:lnTo>
                <a:lnTo>
                  <a:pt x="552658" y="1575914"/>
                </a:lnTo>
                <a:lnTo>
                  <a:pt x="540936" y="1568323"/>
                </a:lnTo>
                <a:lnTo>
                  <a:pt x="529215" y="1560731"/>
                </a:lnTo>
                <a:lnTo>
                  <a:pt x="517927" y="1552923"/>
                </a:lnTo>
                <a:lnTo>
                  <a:pt x="506423" y="1544682"/>
                </a:lnTo>
                <a:lnTo>
                  <a:pt x="495135" y="1536440"/>
                </a:lnTo>
                <a:lnTo>
                  <a:pt x="484281" y="1527982"/>
                </a:lnTo>
                <a:lnTo>
                  <a:pt x="473428" y="1519306"/>
                </a:lnTo>
                <a:lnTo>
                  <a:pt x="462791" y="1510631"/>
                </a:lnTo>
                <a:lnTo>
                  <a:pt x="452155" y="1501521"/>
                </a:lnTo>
                <a:lnTo>
                  <a:pt x="441953" y="1492195"/>
                </a:lnTo>
                <a:lnTo>
                  <a:pt x="431751" y="1482869"/>
                </a:lnTo>
                <a:lnTo>
                  <a:pt x="421549" y="1473108"/>
                </a:lnTo>
                <a:lnTo>
                  <a:pt x="294346" y="1565720"/>
                </a:lnTo>
                <a:lnTo>
                  <a:pt x="290222" y="1568323"/>
                </a:lnTo>
                <a:lnTo>
                  <a:pt x="286097" y="1570708"/>
                </a:lnTo>
                <a:lnTo>
                  <a:pt x="281756" y="1572227"/>
                </a:lnTo>
                <a:lnTo>
                  <a:pt x="277197" y="1573528"/>
                </a:lnTo>
                <a:lnTo>
                  <a:pt x="272856" y="1574179"/>
                </a:lnTo>
                <a:lnTo>
                  <a:pt x="268298" y="1574830"/>
                </a:lnTo>
                <a:lnTo>
                  <a:pt x="263739" y="1574830"/>
                </a:lnTo>
                <a:lnTo>
                  <a:pt x="259397" y="1574179"/>
                </a:lnTo>
                <a:lnTo>
                  <a:pt x="254839" y="1573311"/>
                </a:lnTo>
                <a:lnTo>
                  <a:pt x="250498" y="1572010"/>
                </a:lnTo>
                <a:lnTo>
                  <a:pt x="246374" y="1570275"/>
                </a:lnTo>
                <a:lnTo>
                  <a:pt x="242249" y="1568106"/>
                </a:lnTo>
                <a:lnTo>
                  <a:pt x="238776" y="1565503"/>
                </a:lnTo>
                <a:lnTo>
                  <a:pt x="235086" y="1562467"/>
                </a:lnTo>
                <a:lnTo>
                  <a:pt x="231829" y="1559214"/>
                </a:lnTo>
                <a:lnTo>
                  <a:pt x="228791" y="1555526"/>
                </a:lnTo>
                <a:lnTo>
                  <a:pt x="135017" y="1426694"/>
                </a:lnTo>
                <a:lnTo>
                  <a:pt x="132412" y="1422790"/>
                </a:lnTo>
                <a:lnTo>
                  <a:pt x="130458" y="1418886"/>
                </a:lnTo>
                <a:lnTo>
                  <a:pt x="128722" y="1414332"/>
                </a:lnTo>
                <a:lnTo>
                  <a:pt x="127419" y="1409994"/>
                </a:lnTo>
                <a:lnTo>
                  <a:pt x="126551" y="1405439"/>
                </a:lnTo>
                <a:lnTo>
                  <a:pt x="126334" y="1401101"/>
                </a:lnTo>
                <a:lnTo>
                  <a:pt x="126334" y="1396330"/>
                </a:lnTo>
                <a:lnTo>
                  <a:pt x="126768" y="1391992"/>
                </a:lnTo>
                <a:lnTo>
                  <a:pt x="127853" y="1387654"/>
                </a:lnTo>
                <a:lnTo>
                  <a:pt x="129156" y="1383317"/>
                </a:lnTo>
                <a:lnTo>
                  <a:pt x="130893" y="1379196"/>
                </a:lnTo>
                <a:lnTo>
                  <a:pt x="133063" y="1375075"/>
                </a:lnTo>
                <a:lnTo>
                  <a:pt x="135668" y="1371171"/>
                </a:lnTo>
                <a:lnTo>
                  <a:pt x="138490" y="1367701"/>
                </a:lnTo>
                <a:lnTo>
                  <a:pt x="141746" y="1364447"/>
                </a:lnTo>
                <a:lnTo>
                  <a:pt x="145653" y="1361411"/>
                </a:lnTo>
                <a:lnTo>
                  <a:pt x="272856" y="1269016"/>
                </a:lnTo>
                <a:lnTo>
                  <a:pt x="266995" y="1256654"/>
                </a:lnTo>
                <a:lnTo>
                  <a:pt x="261351" y="1244074"/>
                </a:lnTo>
                <a:lnTo>
                  <a:pt x="255707" y="1231711"/>
                </a:lnTo>
                <a:lnTo>
                  <a:pt x="250281" y="1218698"/>
                </a:lnTo>
                <a:lnTo>
                  <a:pt x="245071" y="1205902"/>
                </a:lnTo>
                <a:lnTo>
                  <a:pt x="240295" y="1193105"/>
                </a:lnTo>
                <a:lnTo>
                  <a:pt x="235737" y="1180092"/>
                </a:lnTo>
                <a:lnTo>
                  <a:pt x="231178" y="1166862"/>
                </a:lnTo>
                <a:lnTo>
                  <a:pt x="227054" y="1153848"/>
                </a:lnTo>
                <a:lnTo>
                  <a:pt x="222930" y="1140401"/>
                </a:lnTo>
                <a:lnTo>
                  <a:pt x="219457" y="1126737"/>
                </a:lnTo>
                <a:lnTo>
                  <a:pt x="215767" y="1113507"/>
                </a:lnTo>
                <a:lnTo>
                  <a:pt x="212728" y="1099626"/>
                </a:lnTo>
                <a:lnTo>
                  <a:pt x="209689" y="1085962"/>
                </a:lnTo>
                <a:lnTo>
                  <a:pt x="207084" y="1072082"/>
                </a:lnTo>
                <a:lnTo>
                  <a:pt x="204479" y="1058201"/>
                </a:lnTo>
                <a:lnTo>
                  <a:pt x="47104" y="1058201"/>
                </a:lnTo>
                <a:lnTo>
                  <a:pt x="42111" y="1057983"/>
                </a:lnTo>
                <a:lnTo>
                  <a:pt x="37552" y="1057116"/>
                </a:lnTo>
                <a:lnTo>
                  <a:pt x="32994" y="1056032"/>
                </a:lnTo>
                <a:lnTo>
                  <a:pt x="28653" y="1054513"/>
                </a:lnTo>
                <a:lnTo>
                  <a:pt x="24745" y="1052562"/>
                </a:lnTo>
                <a:lnTo>
                  <a:pt x="20839" y="1050175"/>
                </a:lnTo>
                <a:lnTo>
                  <a:pt x="16931" y="1047356"/>
                </a:lnTo>
                <a:lnTo>
                  <a:pt x="13892" y="1044536"/>
                </a:lnTo>
                <a:lnTo>
                  <a:pt x="10853" y="1041283"/>
                </a:lnTo>
                <a:lnTo>
                  <a:pt x="8032" y="1037596"/>
                </a:lnTo>
                <a:lnTo>
                  <a:pt x="5644" y="1033692"/>
                </a:lnTo>
                <a:lnTo>
                  <a:pt x="3690" y="1029571"/>
                </a:lnTo>
                <a:lnTo>
                  <a:pt x="1954" y="1025234"/>
                </a:lnTo>
                <a:lnTo>
                  <a:pt x="1085" y="1020896"/>
                </a:lnTo>
                <a:lnTo>
                  <a:pt x="217" y="1015907"/>
                </a:lnTo>
                <a:lnTo>
                  <a:pt x="0" y="1011353"/>
                </a:lnTo>
                <a:lnTo>
                  <a:pt x="0" y="852156"/>
                </a:lnTo>
                <a:lnTo>
                  <a:pt x="217" y="847601"/>
                </a:lnTo>
                <a:lnTo>
                  <a:pt x="1085" y="843047"/>
                </a:lnTo>
                <a:lnTo>
                  <a:pt x="1954" y="838275"/>
                </a:lnTo>
                <a:lnTo>
                  <a:pt x="3690" y="833937"/>
                </a:lnTo>
                <a:lnTo>
                  <a:pt x="5644" y="830250"/>
                </a:lnTo>
                <a:lnTo>
                  <a:pt x="8032" y="826346"/>
                </a:lnTo>
                <a:lnTo>
                  <a:pt x="10853" y="822659"/>
                </a:lnTo>
                <a:lnTo>
                  <a:pt x="13892" y="819406"/>
                </a:lnTo>
                <a:lnTo>
                  <a:pt x="16931" y="816370"/>
                </a:lnTo>
                <a:lnTo>
                  <a:pt x="20839" y="813550"/>
                </a:lnTo>
                <a:lnTo>
                  <a:pt x="24745" y="811164"/>
                </a:lnTo>
                <a:lnTo>
                  <a:pt x="28653" y="809429"/>
                </a:lnTo>
                <a:lnTo>
                  <a:pt x="32994" y="807477"/>
                </a:lnTo>
                <a:lnTo>
                  <a:pt x="37552" y="806609"/>
                </a:lnTo>
                <a:lnTo>
                  <a:pt x="42111" y="805742"/>
                </a:lnTo>
                <a:lnTo>
                  <a:pt x="47104" y="805525"/>
                </a:lnTo>
                <a:lnTo>
                  <a:pt x="204479" y="805525"/>
                </a:lnTo>
                <a:lnTo>
                  <a:pt x="207084" y="791644"/>
                </a:lnTo>
                <a:lnTo>
                  <a:pt x="209689" y="777764"/>
                </a:lnTo>
                <a:lnTo>
                  <a:pt x="212728" y="764099"/>
                </a:lnTo>
                <a:lnTo>
                  <a:pt x="215767" y="750436"/>
                </a:lnTo>
                <a:lnTo>
                  <a:pt x="219457" y="736771"/>
                </a:lnTo>
                <a:lnTo>
                  <a:pt x="222930" y="723324"/>
                </a:lnTo>
                <a:lnTo>
                  <a:pt x="227054" y="709877"/>
                </a:lnTo>
                <a:lnTo>
                  <a:pt x="231178" y="696647"/>
                </a:lnTo>
                <a:lnTo>
                  <a:pt x="235737" y="683634"/>
                </a:lnTo>
                <a:lnTo>
                  <a:pt x="240295" y="670620"/>
                </a:lnTo>
                <a:lnTo>
                  <a:pt x="245071" y="657607"/>
                </a:lnTo>
                <a:lnTo>
                  <a:pt x="250281" y="644810"/>
                </a:lnTo>
                <a:lnTo>
                  <a:pt x="255707" y="632014"/>
                </a:lnTo>
                <a:lnTo>
                  <a:pt x="261351" y="619434"/>
                </a:lnTo>
                <a:lnTo>
                  <a:pt x="266995" y="607072"/>
                </a:lnTo>
                <a:lnTo>
                  <a:pt x="272856" y="594709"/>
                </a:lnTo>
                <a:lnTo>
                  <a:pt x="145653" y="502098"/>
                </a:lnTo>
                <a:lnTo>
                  <a:pt x="141746" y="499061"/>
                </a:lnTo>
                <a:lnTo>
                  <a:pt x="138490" y="495808"/>
                </a:lnTo>
                <a:lnTo>
                  <a:pt x="135668" y="492337"/>
                </a:lnTo>
                <a:lnTo>
                  <a:pt x="133063" y="488651"/>
                </a:lnTo>
                <a:lnTo>
                  <a:pt x="130893" y="484529"/>
                </a:lnTo>
                <a:lnTo>
                  <a:pt x="129156" y="480409"/>
                </a:lnTo>
                <a:lnTo>
                  <a:pt x="127853" y="475854"/>
                </a:lnTo>
                <a:lnTo>
                  <a:pt x="126768" y="471516"/>
                </a:lnTo>
                <a:lnTo>
                  <a:pt x="126334" y="467178"/>
                </a:lnTo>
                <a:lnTo>
                  <a:pt x="126334" y="462624"/>
                </a:lnTo>
                <a:lnTo>
                  <a:pt x="126551" y="458069"/>
                </a:lnTo>
                <a:lnTo>
                  <a:pt x="127419" y="453515"/>
                </a:lnTo>
                <a:lnTo>
                  <a:pt x="128722" y="449177"/>
                </a:lnTo>
                <a:lnTo>
                  <a:pt x="130458" y="444839"/>
                </a:lnTo>
                <a:lnTo>
                  <a:pt x="132412" y="440718"/>
                </a:lnTo>
                <a:lnTo>
                  <a:pt x="135017" y="436597"/>
                </a:lnTo>
                <a:lnTo>
                  <a:pt x="228791" y="308416"/>
                </a:lnTo>
                <a:lnTo>
                  <a:pt x="231829" y="304512"/>
                </a:lnTo>
                <a:lnTo>
                  <a:pt x="235086" y="301259"/>
                </a:lnTo>
                <a:lnTo>
                  <a:pt x="238776" y="298005"/>
                </a:lnTo>
                <a:lnTo>
                  <a:pt x="242249" y="295619"/>
                </a:lnTo>
                <a:lnTo>
                  <a:pt x="246374" y="293451"/>
                </a:lnTo>
                <a:lnTo>
                  <a:pt x="250498" y="291715"/>
                </a:lnTo>
                <a:lnTo>
                  <a:pt x="254839" y="290414"/>
                </a:lnTo>
                <a:lnTo>
                  <a:pt x="259397" y="289330"/>
                </a:lnTo>
                <a:lnTo>
                  <a:pt x="263739" y="288896"/>
                </a:lnTo>
                <a:lnTo>
                  <a:pt x="268298" y="288896"/>
                </a:lnTo>
                <a:lnTo>
                  <a:pt x="272856" y="289330"/>
                </a:lnTo>
                <a:lnTo>
                  <a:pt x="277197" y="290197"/>
                </a:lnTo>
                <a:lnTo>
                  <a:pt x="281756" y="291499"/>
                </a:lnTo>
                <a:lnTo>
                  <a:pt x="286097" y="293017"/>
                </a:lnTo>
                <a:lnTo>
                  <a:pt x="290222" y="295186"/>
                </a:lnTo>
                <a:lnTo>
                  <a:pt x="294346" y="297788"/>
                </a:lnTo>
                <a:lnTo>
                  <a:pt x="421549" y="390400"/>
                </a:lnTo>
                <a:lnTo>
                  <a:pt x="431751" y="380857"/>
                </a:lnTo>
                <a:lnTo>
                  <a:pt x="441953" y="371314"/>
                </a:lnTo>
                <a:lnTo>
                  <a:pt x="452155" y="361988"/>
                </a:lnTo>
                <a:lnTo>
                  <a:pt x="462791" y="353095"/>
                </a:lnTo>
                <a:lnTo>
                  <a:pt x="473645" y="344203"/>
                </a:lnTo>
                <a:lnTo>
                  <a:pt x="484281" y="335527"/>
                </a:lnTo>
                <a:lnTo>
                  <a:pt x="495135" y="327068"/>
                </a:lnTo>
                <a:lnTo>
                  <a:pt x="506423" y="318827"/>
                </a:lnTo>
                <a:lnTo>
                  <a:pt x="517927" y="310585"/>
                </a:lnTo>
                <a:lnTo>
                  <a:pt x="529215" y="302994"/>
                </a:lnTo>
                <a:lnTo>
                  <a:pt x="540936" y="295186"/>
                </a:lnTo>
                <a:lnTo>
                  <a:pt x="552658" y="287811"/>
                </a:lnTo>
                <a:lnTo>
                  <a:pt x="564597" y="280654"/>
                </a:lnTo>
                <a:lnTo>
                  <a:pt x="576753" y="273497"/>
                </a:lnTo>
                <a:lnTo>
                  <a:pt x="588909" y="266773"/>
                </a:lnTo>
                <a:lnTo>
                  <a:pt x="601282" y="260050"/>
                </a:lnTo>
                <a:lnTo>
                  <a:pt x="552224" y="110396"/>
                </a:lnTo>
                <a:lnTo>
                  <a:pt x="550922" y="105842"/>
                </a:lnTo>
                <a:lnTo>
                  <a:pt x="550488" y="100853"/>
                </a:lnTo>
                <a:lnTo>
                  <a:pt x="550053" y="96299"/>
                </a:lnTo>
                <a:lnTo>
                  <a:pt x="550271" y="91961"/>
                </a:lnTo>
                <a:lnTo>
                  <a:pt x="550704" y="87406"/>
                </a:lnTo>
                <a:lnTo>
                  <a:pt x="552007" y="82852"/>
                </a:lnTo>
                <a:lnTo>
                  <a:pt x="553310" y="78514"/>
                </a:lnTo>
                <a:lnTo>
                  <a:pt x="555046" y="74826"/>
                </a:lnTo>
                <a:lnTo>
                  <a:pt x="557434" y="70706"/>
                </a:lnTo>
                <a:lnTo>
                  <a:pt x="560039" y="67018"/>
                </a:lnTo>
                <a:lnTo>
                  <a:pt x="563078" y="63765"/>
                </a:lnTo>
                <a:lnTo>
                  <a:pt x="566551" y="60512"/>
                </a:lnTo>
                <a:lnTo>
                  <a:pt x="570024" y="57693"/>
                </a:lnTo>
                <a:lnTo>
                  <a:pt x="573931" y="55090"/>
                </a:lnTo>
                <a:lnTo>
                  <a:pt x="578056" y="53137"/>
                </a:lnTo>
                <a:lnTo>
                  <a:pt x="582614" y="51402"/>
                </a:lnTo>
                <a:lnTo>
                  <a:pt x="733912" y="1952"/>
                </a:lnTo>
                <a:lnTo>
                  <a:pt x="738470" y="868"/>
                </a:lnTo>
                <a:lnTo>
                  <a:pt x="743246" y="216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  <p:txBody>
          <a:bodyPr/>
          <a:lstStyle/>
          <a:p/>
        </p:txBody>
      </p:sp>
      <p:sp>
        <p:nvSpPr>
          <p:cNvPr id="4" name="Freeform 4"/>
          <p:cNvSpPr/>
          <p:nvPr/>
        </p:nvSpPr>
        <p:spPr>
          <a:xfrm>
            <a:off x="4067465" y="3482773"/>
            <a:ext cx="2116735" cy="2070873"/>
          </a:xfrm>
          <a:custGeom>
            <a:avLst/>
            <a:gdLst/>
            <a:ahLst/>
            <a:cxnLst/>
            <a:rect l="l" t="t" r="r" b="b"/>
            <a:pathLst>
              <a:path w="1905000" h="1863725">
                <a:moveTo>
                  <a:pt x="952500" y="355818"/>
                </a:moveTo>
                <a:cubicBezTo>
                  <a:pt x="634360" y="355818"/>
                  <a:pt x="376456" y="613722"/>
                  <a:pt x="376456" y="931862"/>
                </a:cubicBezTo>
                <a:cubicBezTo>
                  <a:pt x="376456" y="1250002"/>
                  <a:pt x="634360" y="1507906"/>
                  <a:pt x="952500" y="1507906"/>
                </a:cubicBezTo>
                <a:cubicBezTo>
                  <a:pt x="1270640" y="1507906"/>
                  <a:pt x="1528544" y="1250002"/>
                  <a:pt x="1528544" y="931862"/>
                </a:cubicBezTo>
                <a:cubicBezTo>
                  <a:pt x="1528544" y="613722"/>
                  <a:pt x="1270640" y="355818"/>
                  <a:pt x="952500" y="355818"/>
                </a:cubicBezTo>
                <a:close/>
                <a:moveTo>
                  <a:pt x="747804" y="0"/>
                </a:moveTo>
                <a:lnTo>
                  <a:pt x="752363" y="0"/>
                </a:lnTo>
                <a:lnTo>
                  <a:pt x="756921" y="650"/>
                </a:lnTo>
                <a:lnTo>
                  <a:pt x="761262" y="1735"/>
                </a:lnTo>
                <a:lnTo>
                  <a:pt x="765604" y="3253"/>
                </a:lnTo>
                <a:lnTo>
                  <a:pt x="769728" y="4988"/>
                </a:lnTo>
                <a:lnTo>
                  <a:pt x="773635" y="7374"/>
                </a:lnTo>
                <a:lnTo>
                  <a:pt x="777108" y="9977"/>
                </a:lnTo>
                <a:lnTo>
                  <a:pt x="780798" y="12796"/>
                </a:lnTo>
                <a:lnTo>
                  <a:pt x="783837" y="16050"/>
                </a:lnTo>
                <a:lnTo>
                  <a:pt x="786660" y="19736"/>
                </a:lnTo>
                <a:lnTo>
                  <a:pt x="789264" y="23640"/>
                </a:lnTo>
                <a:lnTo>
                  <a:pt x="791218" y="27978"/>
                </a:lnTo>
                <a:lnTo>
                  <a:pt x="793172" y="32316"/>
                </a:lnTo>
                <a:lnTo>
                  <a:pt x="841361" y="181970"/>
                </a:lnTo>
                <a:lnTo>
                  <a:pt x="855036" y="180018"/>
                </a:lnTo>
                <a:lnTo>
                  <a:pt x="868929" y="178499"/>
                </a:lnTo>
                <a:lnTo>
                  <a:pt x="882604" y="176981"/>
                </a:lnTo>
                <a:lnTo>
                  <a:pt x="896497" y="175897"/>
                </a:lnTo>
                <a:lnTo>
                  <a:pt x="910389" y="175029"/>
                </a:lnTo>
                <a:lnTo>
                  <a:pt x="924281" y="174378"/>
                </a:lnTo>
                <a:lnTo>
                  <a:pt x="938391" y="173945"/>
                </a:lnTo>
                <a:lnTo>
                  <a:pt x="952500" y="173945"/>
                </a:lnTo>
                <a:lnTo>
                  <a:pt x="966392" y="173945"/>
                </a:lnTo>
                <a:lnTo>
                  <a:pt x="980719" y="174378"/>
                </a:lnTo>
                <a:lnTo>
                  <a:pt x="994612" y="175029"/>
                </a:lnTo>
                <a:lnTo>
                  <a:pt x="1008505" y="175897"/>
                </a:lnTo>
                <a:lnTo>
                  <a:pt x="1022397" y="176981"/>
                </a:lnTo>
                <a:lnTo>
                  <a:pt x="1035855" y="178499"/>
                </a:lnTo>
                <a:lnTo>
                  <a:pt x="1049747" y="180018"/>
                </a:lnTo>
                <a:lnTo>
                  <a:pt x="1063423" y="181970"/>
                </a:lnTo>
                <a:lnTo>
                  <a:pt x="1112046" y="32316"/>
                </a:lnTo>
                <a:lnTo>
                  <a:pt x="1113783" y="27762"/>
                </a:lnTo>
                <a:lnTo>
                  <a:pt x="1115954" y="23640"/>
                </a:lnTo>
                <a:lnTo>
                  <a:pt x="1118558" y="19736"/>
                </a:lnTo>
                <a:lnTo>
                  <a:pt x="1121380" y="16050"/>
                </a:lnTo>
                <a:lnTo>
                  <a:pt x="1124419" y="12796"/>
                </a:lnTo>
                <a:lnTo>
                  <a:pt x="1127675" y="9977"/>
                </a:lnTo>
                <a:lnTo>
                  <a:pt x="1131582" y="7157"/>
                </a:lnTo>
                <a:lnTo>
                  <a:pt x="1135490" y="4988"/>
                </a:lnTo>
                <a:lnTo>
                  <a:pt x="1139614" y="3253"/>
                </a:lnTo>
                <a:lnTo>
                  <a:pt x="1143738" y="1735"/>
                </a:lnTo>
                <a:lnTo>
                  <a:pt x="1148080" y="650"/>
                </a:lnTo>
                <a:lnTo>
                  <a:pt x="1152638" y="0"/>
                </a:lnTo>
                <a:lnTo>
                  <a:pt x="1157414" y="0"/>
                </a:lnTo>
                <a:lnTo>
                  <a:pt x="1161972" y="216"/>
                </a:lnTo>
                <a:lnTo>
                  <a:pt x="1166531" y="868"/>
                </a:lnTo>
                <a:lnTo>
                  <a:pt x="1171306" y="1952"/>
                </a:lnTo>
                <a:lnTo>
                  <a:pt x="1322169" y="51402"/>
                </a:lnTo>
                <a:lnTo>
                  <a:pt x="1326945" y="52921"/>
                </a:lnTo>
                <a:lnTo>
                  <a:pt x="1331069" y="55090"/>
                </a:lnTo>
                <a:lnTo>
                  <a:pt x="1335194" y="57475"/>
                </a:lnTo>
                <a:lnTo>
                  <a:pt x="1338666" y="60295"/>
                </a:lnTo>
                <a:lnTo>
                  <a:pt x="1342139" y="63765"/>
                </a:lnTo>
                <a:lnTo>
                  <a:pt x="1344962" y="67018"/>
                </a:lnTo>
                <a:lnTo>
                  <a:pt x="1347349" y="70706"/>
                </a:lnTo>
                <a:lnTo>
                  <a:pt x="1349737" y="74392"/>
                </a:lnTo>
                <a:lnTo>
                  <a:pt x="1351474" y="78514"/>
                </a:lnTo>
                <a:lnTo>
                  <a:pt x="1353210" y="82852"/>
                </a:lnTo>
                <a:lnTo>
                  <a:pt x="1354079" y="87406"/>
                </a:lnTo>
                <a:lnTo>
                  <a:pt x="1354730" y="91961"/>
                </a:lnTo>
                <a:lnTo>
                  <a:pt x="1354946" y="96515"/>
                </a:lnTo>
                <a:lnTo>
                  <a:pt x="1354296" y="101287"/>
                </a:lnTo>
                <a:lnTo>
                  <a:pt x="1353645" y="105842"/>
                </a:lnTo>
                <a:lnTo>
                  <a:pt x="1352559" y="110396"/>
                </a:lnTo>
                <a:lnTo>
                  <a:pt x="1303718" y="260050"/>
                </a:lnTo>
                <a:lnTo>
                  <a:pt x="1316091" y="266773"/>
                </a:lnTo>
                <a:lnTo>
                  <a:pt x="1328464" y="273497"/>
                </a:lnTo>
                <a:lnTo>
                  <a:pt x="1340403" y="280654"/>
                </a:lnTo>
                <a:lnTo>
                  <a:pt x="1352342" y="287811"/>
                </a:lnTo>
                <a:lnTo>
                  <a:pt x="1364281" y="295186"/>
                </a:lnTo>
                <a:lnTo>
                  <a:pt x="1375785" y="302994"/>
                </a:lnTo>
                <a:lnTo>
                  <a:pt x="1387073" y="310585"/>
                </a:lnTo>
                <a:lnTo>
                  <a:pt x="1398578" y="318827"/>
                </a:lnTo>
                <a:lnTo>
                  <a:pt x="1409648" y="327068"/>
                </a:lnTo>
                <a:lnTo>
                  <a:pt x="1420719" y="335527"/>
                </a:lnTo>
                <a:lnTo>
                  <a:pt x="1431572" y="344203"/>
                </a:lnTo>
                <a:lnTo>
                  <a:pt x="1442209" y="353095"/>
                </a:lnTo>
                <a:lnTo>
                  <a:pt x="1452628" y="361988"/>
                </a:lnTo>
                <a:lnTo>
                  <a:pt x="1463047" y="371314"/>
                </a:lnTo>
                <a:lnTo>
                  <a:pt x="1473250" y="380857"/>
                </a:lnTo>
                <a:lnTo>
                  <a:pt x="1483234" y="390400"/>
                </a:lnTo>
                <a:lnTo>
                  <a:pt x="1610872" y="297788"/>
                </a:lnTo>
                <a:lnTo>
                  <a:pt x="1614779" y="295186"/>
                </a:lnTo>
                <a:lnTo>
                  <a:pt x="1619120" y="293017"/>
                </a:lnTo>
                <a:lnTo>
                  <a:pt x="1623244" y="291499"/>
                </a:lnTo>
                <a:lnTo>
                  <a:pt x="1627803" y="290197"/>
                </a:lnTo>
                <a:lnTo>
                  <a:pt x="1632144" y="289330"/>
                </a:lnTo>
                <a:lnTo>
                  <a:pt x="1636702" y="288896"/>
                </a:lnTo>
                <a:lnTo>
                  <a:pt x="1641261" y="288896"/>
                </a:lnTo>
                <a:lnTo>
                  <a:pt x="1645603" y="289330"/>
                </a:lnTo>
                <a:lnTo>
                  <a:pt x="1649944" y="290414"/>
                </a:lnTo>
                <a:lnTo>
                  <a:pt x="1654285" y="291715"/>
                </a:lnTo>
                <a:lnTo>
                  <a:pt x="1658410" y="293451"/>
                </a:lnTo>
                <a:lnTo>
                  <a:pt x="1662534" y="295619"/>
                </a:lnTo>
                <a:lnTo>
                  <a:pt x="1666441" y="298005"/>
                </a:lnTo>
                <a:lnTo>
                  <a:pt x="1670132" y="301259"/>
                </a:lnTo>
                <a:lnTo>
                  <a:pt x="1673171" y="304512"/>
                </a:lnTo>
                <a:lnTo>
                  <a:pt x="1676210" y="308416"/>
                </a:lnTo>
                <a:lnTo>
                  <a:pt x="1769766" y="436597"/>
                </a:lnTo>
                <a:lnTo>
                  <a:pt x="1772371" y="440718"/>
                </a:lnTo>
                <a:lnTo>
                  <a:pt x="1774542" y="444839"/>
                </a:lnTo>
                <a:lnTo>
                  <a:pt x="1776278" y="449177"/>
                </a:lnTo>
                <a:lnTo>
                  <a:pt x="1777581" y="453515"/>
                </a:lnTo>
                <a:lnTo>
                  <a:pt x="1778449" y="458069"/>
                </a:lnTo>
                <a:lnTo>
                  <a:pt x="1778666" y="462624"/>
                </a:lnTo>
                <a:lnTo>
                  <a:pt x="1778666" y="467178"/>
                </a:lnTo>
                <a:lnTo>
                  <a:pt x="1778015" y="471516"/>
                </a:lnTo>
                <a:lnTo>
                  <a:pt x="1777146" y="475854"/>
                </a:lnTo>
                <a:lnTo>
                  <a:pt x="1775844" y="480409"/>
                </a:lnTo>
                <a:lnTo>
                  <a:pt x="1774325" y="484529"/>
                </a:lnTo>
                <a:lnTo>
                  <a:pt x="1771937" y="488651"/>
                </a:lnTo>
                <a:lnTo>
                  <a:pt x="1769332" y="492337"/>
                </a:lnTo>
                <a:lnTo>
                  <a:pt x="1766510" y="496025"/>
                </a:lnTo>
                <a:lnTo>
                  <a:pt x="1763254" y="499278"/>
                </a:lnTo>
                <a:lnTo>
                  <a:pt x="1759564" y="502098"/>
                </a:lnTo>
                <a:lnTo>
                  <a:pt x="1631927" y="594709"/>
                </a:lnTo>
                <a:lnTo>
                  <a:pt x="1637788" y="607072"/>
                </a:lnTo>
                <a:lnTo>
                  <a:pt x="1643866" y="619651"/>
                </a:lnTo>
                <a:lnTo>
                  <a:pt x="1649293" y="632231"/>
                </a:lnTo>
                <a:lnTo>
                  <a:pt x="1654502" y="644810"/>
                </a:lnTo>
                <a:lnTo>
                  <a:pt x="1659712" y="657607"/>
                </a:lnTo>
                <a:lnTo>
                  <a:pt x="1664704" y="670620"/>
                </a:lnTo>
                <a:lnTo>
                  <a:pt x="1669263" y="683634"/>
                </a:lnTo>
                <a:lnTo>
                  <a:pt x="1673605" y="696647"/>
                </a:lnTo>
                <a:lnTo>
                  <a:pt x="1677946" y="710094"/>
                </a:lnTo>
                <a:lnTo>
                  <a:pt x="1681853" y="723541"/>
                </a:lnTo>
                <a:lnTo>
                  <a:pt x="1685760" y="736771"/>
                </a:lnTo>
                <a:lnTo>
                  <a:pt x="1689017" y="750436"/>
                </a:lnTo>
                <a:lnTo>
                  <a:pt x="1692489" y="764099"/>
                </a:lnTo>
                <a:lnTo>
                  <a:pt x="1695311" y="777764"/>
                </a:lnTo>
                <a:lnTo>
                  <a:pt x="1698133" y="791644"/>
                </a:lnTo>
                <a:lnTo>
                  <a:pt x="1700738" y="805525"/>
                </a:lnTo>
                <a:lnTo>
                  <a:pt x="1857896" y="805525"/>
                </a:lnTo>
                <a:lnTo>
                  <a:pt x="1862672" y="805742"/>
                </a:lnTo>
                <a:lnTo>
                  <a:pt x="1867448" y="806609"/>
                </a:lnTo>
                <a:lnTo>
                  <a:pt x="1872006" y="807477"/>
                </a:lnTo>
                <a:lnTo>
                  <a:pt x="1876130" y="809429"/>
                </a:lnTo>
                <a:lnTo>
                  <a:pt x="1880255" y="811164"/>
                </a:lnTo>
                <a:lnTo>
                  <a:pt x="1884161" y="813550"/>
                </a:lnTo>
                <a:lnTo>
                  <a:pt x="1887635" y="816370"/>
                </a:lnTo>
                <a:lnTo>
                  <a:pt x="1891108" y="819406"/>
                </a:lnTo>
                <a:lnTo>
                  <a:pt x="1894147" y="822659"/>
                </a:lnTo>
                <a:lnTo>
                  <a:pt x="1896969" y="826346"/>
                </a:lnTo>
                <a:lnTo>
                  <a:pt x="1899356" y="830250"/>
                </a:lnTo>
                <a:lnTo>
                  <a:pt x="1901310" y="833937"/>
                </a:lnTo>
                <a:lnTo>
                  <a:pt x="1902830" y="838275"/>
                </a:lnTo>
                <a:lnTo>
                  <a:pt x="1903915" y="843047"/>
                </a:lnTo>
                <a:lnTo>
                  <a:pt x="1904566" y="847601"/>
                </a:lnTo>
                <a:lnTo>
                  <a:pt x="1905000" y="852156"/>
                </a:lnTo>
                <a:lnTo>
                  <a:pt x="1905000" y="1011353"/>
                </a:lnTo>
                <a:lnTo>
                  <a:pt x="1904566" y="1015907"/>
                </a:lnTo>
                <a:lnTo>
                  <a:pt x="1904132" y="1020896"/>
                </a:lnTo>
                <a:lnTo>
                  <a:pt x="1902830" y="1025234"/>
                </a:lnTo>
                <a:lnTo>
                  <a:pt x="1901310" y="1029571"/>
                </a:lnTo>
                <a:lnTo>
                  <a:pt x="1899356" y="1033692"/>
                </a:lnTo>
                <a:lnTo>
                  <a:pt x="1896969" y="1037596"/>
                </a:lnTo>
                <a:lnTo>
                  <a:pt x="1894147" y="1041283"/>
                </a:lnTo>
                <a:lnTo>
                  <a:pt x="1891325" y="1044536"/>
                </a:lnTo>
                <a:lnTo>
                  <a:pt x="1887852" y="1047356"/>
                </a:lnTo>
                <a:lnTo>
                  <a:pt x="1884161" y="1050175"/>
                </a:lnTo>
                <a:lnTo>
                  <a:pt x="1880255" y="1052562"/>
                </a:lnTo>
                <a:lnTo>
                  <a:pt x="1876130" y="1054513"/>
                </a:lnTo>
                <a:lnTo>
                  <a:pt x="1872006" y="1056032"/>
                </a:lnTo>
                <a:lnTo>
                  <a:pt x="1867448" y="1057116"/>
                </a:lnTo>
                <a:lnTo>
                  <a:pt x="1862672" y="1057983"/>
                </a:lnTo>
                <a:lnTo>
                  <a:pt x="1858113" y="1058201"/>
                </a:lnTo>
                <a:lnTo>
                  <a:pt x="1700738" y="1058201"/>
                </a:lnTo>
                <a:lnTo>
                  <a:pt x="1698133" y="1072082"/>
                </a:lnTo>
                <a:lnTo>
                  <a:pt x="1695311" y="1085962"/>
                </a:lnTo>
                <a:lnTo>
                  <a:pt x="1692489" y="1099626"/>
                </a:lnTo>
                <a:lnTo>
                  <a:pt x="1689017" y="1113507"/>
                </a:lnTo>
                <a:lnTo>
                  <a:pt x="1685760" y="1126737"/>
                </a:lnTo>
                <a:lnTo>
                  <a:pt x="1681853" y="1140401"/>
                </a:lnTo>
                <a:lnTo>
                  <a:pt x="1677946" y="1153848"/>
                </a:lnTo>
                <a:lnTo>
                  <a:pt x="1673605" y="1166862"/>
                </a:lnTo>
                <a:lnTo>
                  <a:pt x="1669263" y="1180092"/>
                </a:lnTo>
                <a:lnTo>
                  <a:pt x="1664704" y="1193105"/>
                </a:lnTo>
                <a:lnTo>
                  <a:pt x="1659712" y="1205902"/>
                </a:lnTo>
                <a:lnTo>
                  <a:pt x="1654502" y="1218698"/>
                </a:lnTo>
                <a:lnTo>
                  <a:pt x="1649293" y="1231711"/>
                </a:lnTo>
                <a:lnTo>
                  <a:pt x="1643866" y="1244291"/>
                </a:lnTo>
                <a:lnTo>
                  <a:pt x="1637788" y="1256654"/>
                </a:lnTo>
                <a:lnTo>
                  <a:pt x="1631927" y="1269016"/>
                </a:lnTo>
                <a:lnTo>
                  <a:pt x="1759564" y="1361411"/>
                </a:lnTo>
                <a:lnTo>
                  <a:pt x="1763254" y="1364231"/>
                </a:lnTo>
                <a:lnTo>
                  <a:pt x="1766510" y="1367701"/>
                </a:lnTo>
                <a:lnTo>
                  <a:pt x="1769332" y="1371171"/>
                </a:lnTo>
                <a:lnTo>
                  <a:pt x="1771937" y="1375075"/>
                </a:lnTo>
                <a:lnTo>
                  <a:pt x="1774325" y="1379196"/>
                </a:lnTo>
                <a:lnTo>
                  <a:pt x="1775844" y="1383317"/>
                </a:lnTo>
                <a:lnTo>
                  <a:pt x="1777146" y="1387654"/>
                </a:lnTo>
                <a:lnTo>
                  <a:pt x="1778015" y="1391992"/>
                </a:lnTo>
                <a:lnTo>
                  <a:pt x="1778666" y="1396330"/>
                </a:lnTo>
                <a:lnTo>
                  <a:pt x="1778666" y="1401101"/>
                </a:lnTo>
                <a:lnTo>
                  <a:pt x="1778449" y="1405439"/>
                </a:lnTo>
                <a:lnTo>
                  <a:pt x="1777581" y="1409994"/>
                </a:lnTo>
                <a:lnTo>
                  <a:pt x="1776278" y="1414332"/>
                </a:lnTo>
                <a:lnTo>
                  <a:pt x="1774542" y="1418886"/>
                </a:lnTo>
                <a:lnTo>
                  <a:pt x="1772371" y="1422790"/>
                </a:lnTo>
                <a:lnTo>
                  <a:pt x="1769766" y="1426694"/>
                </a:lnTo>
                <a:lnTo>
                  <a:pt x="1676210" y="1555526"/>
                </a:lnTo>
                <a:lnTo>
                  <a:pt x="1673171" y="1559214"/>
                </a:lnTo>
                <a:lnTo>
                  <a:pt x="1670132" y="1562467"/>
                </a:lnTo>
                <a:lnTo>
                  <a:pt x="1666441" y="1565503"/>
                </a:lnTo>
                <a:lnTo>
                  <a:pt x="1662534" y="1567889"/>
                </a:lnTo>
                <a:lnTo>
                  <a:pt x="1658410" y="1570275"/>
                </a:lnTo>
                <a:lnTo>
                  <a:pt x="1654285" y="1572010"/>
                </a:lnTo>
                <a:lnTo>
                  <a:pt x="1649944" y="1573311"/>
                </a:lnTo>
                <a:lnTo>
                  <a:pt x="1645603" y="1573962"/>
                </a:lnTo>
                <a:lnTo>
                  <a:pt x="1641261" y="1574612"/>
                </a:lnTo>
                <a:lnTo>
                  <a:pt x="1636702" y="1574830"/>
                </a:lnTo>
                <a:lnTo>
                  <a:pt x="1632144" y="1574179"/>
                </a:lnTo>
                <a:lnTo>
                  <a:pt x="1627586" y="1573528"/>
                </a:lnTo>
                <a:lnTo>
                  <a:pt x="1623244" y="1572227"/>
                </a:lnTo>
                <a:lnTo>
                  <a:pt x="1618903" y="1570708"/>
                </a:lnTo>
                <a:lnTo>
                  <a:pt x="1614779" y="1568323"/>
                </a:lnTo>
                <a:lnTo>
                  <a:pt x="1610872" y="1565720"/>
                </a:lnTo>
                <a:lnTo>
                  <a:pt x="1483234" y="1473326"/>
                </a:lnTo>
                <a:lnTo>
                  <a:pt x="1473250" y="1483085"/>
                </a:lnTo>
                <a:lnTo>
                  <a:pt x="1463047" y="1492195"/>
                </a:lnTo>
                <a:lnTo>
                  <a:pt x="1452628" y="1501521"/>
                </a:lnTo>
                <a:lnTo>
                  <a:pt x="1442209" y="1510631"/>
                </a:lnTo>
                <a:lnTo>
                  <a:pt x="1431572" y="1519523"/>
                </a:lnTo>
                <a:lnTo>
                  <a:pt x="1420719" y="1527982"/>
                </a:lnTo>
                <a:lnTo>
                  <a:pt x="1409648" y="1536440"/>
                </a:lnTo>
                <a:lnTo>
                  <a:pt x="1398578" y="1544682"/>
                </a:lnTo>
                <a:lnTo>
                  <a:pt x="1387290" y="1552923"/>
                </a:lnTo>
                <a:lnTo>
                  <a:pt x="1375785" y="1560731"/>
                </a:lnTo>
                <a:lnTo>
                  <a:pt x="1364281" y="1568323"/>
                </a:lnTo>
                <a:lnTo>
                  <a:pt x="1352342" y="1575914"/>
                </a:lnTo>
                <a:lnTo>
                  <a:pt x="1340403" y="1583071"/>
                </a:lnTo>
                <a:lnTo>
                  <a:pt x="1328464" y="1590228"/>
                </a:lnTo>
                <a:lnTo>
                  <a:pt x="1316091" y="1596952"/>
                </a:lnTo>
                <a:lnTo>
                  <a:pt x="1303718" y="1603676"/>
                </a:lnTo>
                <a:lnTo>
                  <a:pt x="1352559" y="1753112"/>
                </a:lnTo>
                <a:lnTo>
                  <a:pt x="1353645" y="1757883"/>
                </a:lnTo>
                <a:lnTo>
                  <a:pt x="1354296" y="1762655"/>
                </a:lnTo>
                <a:lnTo>
                  <a:pt x="1354946" y="1767426"/>
                </a:lnTo>
                <a:lnTo>
                  <a:pt x="1354730" y="1771764"/>
                </a:lnTo>
                <a:lnTo>
                  <a:pt x="1354079" y="1776319"/>
                </a:lnTo>
                <a:lnTo>
                  <a:pt x="1353210" y="1780657"/>
                </a:lnTo>
                <a:lnTo>
                  <a:pt x="1351474" y="1784995"/>
                </a:lnTo>
                <a:lnTo>
                  <a:pt x="1349737" y="1789115"/>
                </a:lnTo>
                <a:lnTo>
                  <a:pt x="1347349" y="1793019"/>
                </a:lnTo>
                <a:lnTo>
                  <a:pt x="1344962" y="1796707"/>
                </a:lnTo>
                <a:lnTo>
                  <a:pt x="1342139" y="1799960"/>
                </a:lnTo>
                <a:lnTo>
                  <a:pt x="1338666" y="1803214"/>
                </a:lnTo>
                <a:lnTo>
                  <a:pt x="1335194" y="1806033"/>
                </a:lnTo>
                <a:lnTo>
                  <a:pt x="1331286" y="1808419"/>
                </a:lnTo>
                <a:lnTo>
                  <a:pt x="1326945" y="1810588"/>
                </a:lnTo>
                <a:lnTo>
                  <a:pt x="1322603" y="1812323"/>
                </a:lnTo>
                <a:lnTo>
                  <a:pt x="1171306" y="1861556"/>
                </a:lnTo>
                <a:lnTo>
                  <a:pt x="1166531" y="1862641"/>
                </a:lnTo>
                <a:lnTo>
                  <a:pt x="1161972" y="1863508"/>
                </a:lnTo>
                <a:lnTo>
                  <a:pt x="1157414" y="1863725"/>
                </a:lnTo>
                <a:lnTo>
                  <a:pt x="1152638" y="1863725"/>
                </a:lnTo>
                <a:lnTo>
                  <a:pt x="1148080" y="1862858"/>
                </a:lnTo>
                <a:lnTo>
                  <a:pt x="1143738" y="1861990"/>
                </a:lnTo>
                <a:lnTo>
                  <a:pt x="1139614" y="1860472"/>
                </a:lnTo>
                <a:lnTo>
                  <a:pt x="1135490" y="1858520"/>
                </a:lnTo>
                <a:lnTo>
                  <a:pt x="1131365" y="1856568"/>
                </a:lnTo>
                <a:lnTo>
                  <a:pt x="1127675" y="1853748"/>
                </a:lnTo>
                <a:lnTo>
                  <a:pt x="1124419" y="1850929"/>
                </a:lnTo>
                <a:lnTo>
                  <a:pt x="1121380" y="1847459"/>
                </a:lnTo>
                <a:lnTo>
                  <a:pt x="1118558" y="1843989"/>
                </a:lnTo>
                <a:lnTo>
                  <a:pt x="1115954" y="1840085"/>
                </a:lnTo>
                <a:lnTo>
                  <a:pt x="1113783" y="1835747"/>
                </a:lnTo>
                <a:lnTo>
                  <a:pt x="1112046" y="1831409"/>
                </a:lnTo>
                <a:lnTo>
                  <a:pt x="1063423" y="1681538"/>
                </a:lnTo>
                <a:lnTo>
                  <a:pt x="1049747" y="1683491"/>
                </a:lnTo>
                <a:lnTo>
                  <a:pt x="1036289" y="1685009"/>
                </a:lnTo>
                <a:lnTo>
                  <a:pt x="1022397" y="1686310"/>
                </a:lnTo>
                <a:lnTo>
                  <a:pt x="1008505" y="1687611"/>
                </a:lnTo>
                <a:lnTo>
                  <a:pt x="994612" y="1688479"/>
                </a:lnTo>
                <a:lnTo>
                  <a:pt x="980719" y="1689130"/>
                </a:lnTo>
                <a:lnTo>
                  <a:pt x="966392" y="1689346"/>
                </a:lnTo>
                <a:lnTo>
                  <a:pt x="952500" y="1689780"/>
                </a:lnTo>
                <a:lnTo>
                  <a:pt x="938391" y="1689346"/>
                </a:lnTo>
                <a:lnTo>
                  <a:pt x="924281" y="1689130"/>
                </a:lnTo>
                <a:lnTo>
                  <a:pt x="910389" y="1688479"/>
                </a:lnTo>
                <a:lnTo>
                  <a:pt x="896497" y="1687611"/>
                </a:lnTo>
                <a:lnTo>
                  <a:pt x="882604" y="1686310"/>
                </a:lnTo>
                <a:lnTo>
                  <a:pt x="868929" y="1685009"/>
                </a:lnTo>
                <a:lnTo>
                  <a:pt x="855036" y="1683491"/>
                </a:lnTo>
                <a:lnTo>
                  <a:pt x="841361" y="1681538"/>
                </a:lnTo>
                <a:lnTo>
                  <a:pt x="793172" y="1831409"/>
                </a:lnTo>
                <a:lnTo>
                  <a:pt x="791218" y="1835963"/>
                </a:lnTo>
                <a:lnTo>
                  <a:pt x="789264" y="1840085"/>
                </a:lnTo>
                <a:lnTo>
                  <a:pt x="786660" y="1843989"/>
                </a:lnTo>
                <a:lnTo>
                  <a:pt x="783837" y="1847459"/>
                </a:lnTo>
                <a:lnTo>
                  <a:pt x="780798" y="1850929"/>
                </a:lnTo>
                <a:lnTo>
                  <a:pt x="777108" y="1853748"/>
                </a:lnTo>
                <a:lnTo>
                  <a:pt x="773635" y="1856568"/>
                </a:lnTo>
                <a:lnTo>
                  <a:pt x="769728" y="1858520"/>
                </a:lnTo>
                <a:lnTo>
                  <a:pt x="765604" y="1860472"/>
                </a:lnTo>
                <a:lnTo>
                  <a:pt x="761262" y="1861990"/>
                </a:lnTo>
                <a:lnTo>
                  <a:pt x="756921" y="1862858"/>
                </a:lnTo>
                <a:lnTo>
                  <a:pt x="752145" y="1863725"/>
                </a:lnTo>
                <a:lnTo>
                  <a:pt x="747804" y="1863725"/>
                </a:lnTo>
                <a:lnTo>
                  <a:pt x="743246" y="1863508"/>
                </a:lnTo>
                <a:lnTo>
                  <a:pt x="738470" y="1862641"/>
                </a:lnTo>
                <a:lnTo>
                  <a:pt x="733694" y="1861340"/>
                </a:lnTo>
                <a:lnTo>
                  <a:pt x="582614" y="1812323"/>
                </a:lnTo>
                <a:lnTo>
                  <a:pt x="578056" y="1810588"/>
                </a:lnTo>
                <a:lnTo>
                  <a:pt x="573931" y="1808419"/>
                </a:lnTo>
                <a:lnTo>
                  <a:pt x="570024" y="1806033"/>
                </a:lnTo>
                <a:lnTo>
                  <a:pt x="566551" y="1803214"/>
                </a:lnTo>
                <a:lnTo>
                  <a:pt x="563078" y="1799960"/>
                </a:lnTo>
                <a:lnTo>
                  <a:pt x="560039" y="1796707"/>
                </a:lnTo>
                <a:lnTo>
                  <a:pt x="557434" y="1793019"/>
                </a:lnTo>
                <a:lnTo>
                  <a:pt x="555481" y="1789115"/>
                </a:lnTo>
                <a:lnTo>
                  <a:pt x="553310" y="1784995"/>
                </a:lnTo>
                <a:lnTo>
                  <a:pt x="552007" y="1780657"/>
                </a:lnTo>
                <a:lnTo>
                  <a:pt x="550922" y="1776319"/>
                </a:lnTo>
                <a:lnTo>
                  <a:pt x="550271" y="1771764"/>
                </a:lnTo>
                <a:lnTo>
                  <a:pt x="550271" y="1767426"/>
                </a:lnTo>
                <a:lnTo>
                  <a:pt x="550488" y="1762655"/>
                </a:lnTo>
                <a:lnTo>
                  <a:pt x="551356" y="1757883"/>
                </a:lnTo>
                <a:lnTo>
                  <a:pt x="552224" y="1753112"/>
                </a:lnTo>
                <a:lnTo>
                  <a:pt x="601282" y="1603676"/>
                </a:lnTo>
                <a:lnTo>
                  <a:pt x="588909" y="1596952"/>
                </a:lnTo>
                <a:lnTo>
                  <a:pt x="576753" y="1590228"/>
                </a:lnTo>
                <a:lnTo>
                  <a:pt x="564597" y="1583071"/>
                </a:lnTo>
                <a:lnTo>
                  <a:pt x="552658" y="1575914"/>
                </a:lnTo>
                <a:lnTo>
                  <a:pt x="540936" y="1568323"/>
                </a:lnTo>
                <a:lnTo>
                  <a:pt x="529215" y="1560731"/>
                </a:lnTo>
                <a:lnTo>
                  <a:pt x="517927" y="1552923"/>
                </a:lnTo>
                <a:lnTo>
                  <a:pt x="506423" y="1544682"/>
                </a:lnTo>
                <a:lnTo>
                  <a:pt x="495135" y="1536440"/>
                </a:lnTo>
                <a:lnTo>
                  <a:pt x="484281" y="1527982"/>
                </a:lnTo>
                <a:lnTo>
                  <a:pt x="473428" y="1519306"/>
                </a:lnTo>
                <a:lnTo>
                  <a:pt x="462791" y="1510631"/>
                </a:lnTo>
                <a:lnTo>
                  <a:pt x="452155" y="1501521"/>
                </a:lnTo>
                <a:lnTo>
                  <a:pt x="441953" y="1492195"/>
                </a:lnTo>
                <a:lnTo>
                  <a:pt x="431751" y="1482869"/>
                </a:lnTo>
                <a:lnTo>
                  <a:pt x="421549" y="1473108"/>
                </a:lnTo>
                <a:lnTo>
                  <a:pt x="294346" y="1565720"/>
                </a:lnTo>
                <a:lnTo>
                  <a:pt x="290222" y="1568323"/>
                </a:lnTo>
                <a:lnTo>
                  <a:pt x="286097" y="1570708"/>
                </a:lnTo>
                <a:lnTo>
                  <a:pt x="281756" y="1572227"/>
                </a:lnTo>
                <a:lnTo>
                  <a:pt x="277197" y="1573528"/>
                </a:lnTo>
                <a:lnTo>
                  <a:pt x="272856" y="1574179"/>
                </a:lnTo>
                <a:lnTo>
                  <a:pt x="268298" y="1574830"/>
                </a:lnTo>
                <a:lnTo>
                  <a:pt x="263739" y="1574830"/>
                </a:lnTo>
                <a:lnTo>
                  <a:pt x="259397" y="1574179"/>
                </a:lnTo>
                <a:lnTo>
                  <a:pt x="254839" y="1573311"/>
                </a:lnTo>
                <a:lnTo>
                  <a:pt x="250498" y="1572010"/>
                </a:lnTo>
                <a:lnTo>
                  <a:pt x="246374" y="1570275"/>
                </a:lnTo>
                <a:lnTo>
                  <a:pt x="242249" y="1568106"/>
                </a:lnTo>
                <a:lnTo>
                  <a:pt x="238776" y="1565503"/>
                </a:lnTo>
                <a:lnTo>
                  <a:pt x="235086" y="1562467"/>
                </a:lnTo>
                <a:lnTo>
                  <a:pt x="231829" y="1559214"/>
                </a:lnTo>
                <a:lnTo>
                  <a:pt x="228791" y="1555526"/>
                </a:lnTo>
                <a:lnTo>
                  <a:pt x="135017" y="1426694"/>
                </a:lnTo>
                <a:lnTo>
                  <a:pt x="132412" y="1422790"/>
                </a:lnTo>
                <a:lnTo>
                  <a:pt x="130458" y="1418886"/>
                </a:lnTo>
                <a:lnTo>
                  <a:pt x="128722" y="1414332"/>
                </a:lnTo>
                <a:lnTo>
                  <a:pt x="127419" y="1409994"/>
                </a:lnTo>
                <a:lnTo>
                  <a:pt x="126551" y="1405439"/>
                </a:lnTo>
                <a:lnTo>
                  <a:pt x="126334" y="1401101"/>
                </a:lnTo>
                <a:lnTo>
                  <a:pt x="126334" y="1396330"/>
                </a:lnTo>
                <a:lnTo>
                  <a:pt x="126768" y="1391992"/>
                </a:lnTo>
                <a:lnTo>
                  <a:pt x="127853" y="1387654"/>
                </a:lnTo>
                <a:lnTo>
                  <a:pt x="129156" y="1383317"/>
                </a:lnTo>
                <a:lnTo>
                  <a:pt x="130893" y="1379196"/>
                </a:lnTo>
                <a:lnTo>
                  <a:pt x="133063" y="1375075"/>
                </a:lnTo>
                <a:lnTo>
                  <a:pt x="135668" y="1371171"/>
                </a:lnTo>
                <a:lnTo>
                  <a:pt x="138490" y="1367701"/>
                </a:lnTo>
                <a:lnTo>
                  <a:pt x="141746" y="1364447"/>
                </a:lnTo>
                <a:lnTo>
                  <a:pt x="145653" y="1361411"/>
                </a:lnTo>
                <a:lnTo>
                  <a:pt x="272856" y="1269016"/>
                </a:lnTo>
                <a:lnTo>
                  <a:pt x="266995" y="1256654"/>
                </a:lnTo>
                <a:lnTo>
                  <a:pt x="261351" y="1244074"/>
                </a:lnTo>
                <a:lnTo>
                  <a:pt x="255707" y="1231711"/>
                </a:lnTo>
                <a:lnTo>
                  <a:pt x="250281" y="1218698"/>
                </a:lnTo>
                <a:lnTo>
                  <a:pt x="245071" y="1205902"/>
                </a:lnTo>
                <a:lnTo>
                  <a:pt x="240295" y="1193105"/>
                </a:lnTo>
                <a:lnTo>
                  <a:pt x="235737" y="1180092"/>
                </a:lnTo>
                <a:lnTo>
                  <a:pt x="231178" y="1166862"/>
                </a:lnTo>
                <a:lnTo>
                  <a:pt x="227054" y="1153848"/>
                </a:lnTo>
                <a:lnTo>
                  <a:pt x="222930" y="1140401"/>
                </a:lnTo>
                <a:lnTo>
                  <a:pt x="219457" y="1126737"/>
                </a:lnTo>
                <a:lnTo>
                  <a:pt x="215767" y="1113507"/>
                </a:lnTo>
                <a:lnTo>
                  <a:pt x="212728" y="1099626"/>
                </a:lnTo>
                <a:lnTo>
                  <a:pt x="209689" y="1085962"/>
                </a:lnTo>
                <a:lnTo>
                  <a:pt x="207084" y="1072082"/>
                </a:lnTo>
                <a:lnTo>
                  <a:pt x="204479" y="1058201"/>
                </a:lnTo>
                <a:lnTo>
                  <a:pt x="47104" y="1058201"/>
                </a:lnTo>
                <a:lnTo>
                  <a:pt x="42111" y="1057983"/>
                </a:lnTo>
                <a:lnTo>
                  <a:pt x="37552" y="1057116"/>
                </a:lnTo>
                <a:lnTo>
                  <a:pt x="32994" y="1056032"/>
                </a:lnTo>
                <a:lnTo>
                  <a:pt x="28653" y="1054513"/>
                </a:lnTo>
                <a:lnTo>
                  <a:pt x="24745" y="1052562"/>
                </a:lnTo>
                <a:lnTo>
                  <a:pt x="20839" y="1050175"/>
                </a:lnTo>
                <a:lnTo>
                  <a:pt x="16931" y="1047356"/>
                </a:lnTo>
                <a:lnTo>
                  <a:pt x="13892" y="1044536"/>
                </a:lnTo>
                <a:lnTo>
                  <a:pt x="10853" y="1041283"/>
                </a:lnTo>
                <a:lnTo>
                  <a:pt x="8032" y="1037596"/>
                </a:lnTo>
                <a:lnTo>
                  <a:pt x="5644" y="1033692"/>
                </a:lnTo>
                <a:lnTo>
                  <a:pt x="3690" y="1029571"/>
                </a:lnTo>
                <a:lnTo>
                  <a:pt x="1954" y="1025234"/>
                </a:lnTo>
                <a:lnTo>
                  <a:pt x="1085" y="1020896"/>
                </a:lnTo>
                <a:lnTo>
                  <a:pt x="217" y="1015907"/>
                </a:lnTo>
                <a:lnTo>
                  <a:pt x="0" y="1011353"/>
                </a:lnTo>
                <a:lnTo>
                  <a:pt x="0" y="852156"/>
                </a:lnTo>
                <a:lnTo>
                  <a:pt x="217" y="847601"/>
                </a:lnTo>
                <a:lnTo>
                  <a:pt x="1085" y="843047"/>
                </a:lnTo>
                <a:lnTo>
                  <a:pt x="1954" y="838275"/>
                </a:lnTo>
                <a:lnTo>
                  <a:pt x="3690" y="833937"/>
                </a:lnTo>
                <a:lnTo>
                  <a:pt x="5644" y="830250"/>
                </a:lnTo>
                <a:lnTo>
                  <a:pt x="8032" y="826346"/>
                </a:lnTo>
                <a:lnTo>
                  <a:pt x="10853" y="822659"/>
                </a:lnTo>
                <a:lnTo>
                  <a:pt x="13892" y="819406"/>
                </a:lnTo>
                <a:lnTo>
                  <a:pt x="16931" y="816370"/>
                </a:lnTo>
                <a:lnTo>
                  <a:pt x="20839" y="813550"/>
                </a:lnTo>
                <a:lnTo>
                  <a:pt x="24745" y="811164"/>
                </a:lnTo>
                <a:lnTo>
                  <a:pt x="28653" y="809429"/>
                </a:lnTo>
                <a:lnTo>
                  <a:pt x="32994" y="807477"/>
                </a:lnTo>
                <a:lnTo>
                  <a:pt x="37552" y="806609"/>
                </a:lnTo>
                <a:lnTo>
                  <a:pt x="42111" y="805742"/>
                </a:lnTo>
                <a:lnTo>
                  <a:pt x="47104" y="805525"/>
                </a:lnTo>
                <a:lnTo>
                  <a:pt x="204479" y="805525"/>
                </a:lnTo>
                <a:lnTo>
                  <a:pt x="207084" y="791644"/>
                </a:lnTo>
                <a:lnTo>
                  <a:pt x="209689" y="777764"/>
                </a:lnTo>
                <a:lnTo>
                  <a:pt x="212728" y="764099"/>
                </a:lnTo>
                <a:lnTo>
                  <a:pt x="215767" y="750436"/>
                </a:lnTo>
                <a:lnTo>
                  <a:pt x="219457" y="736771"/>
                </a:lnTo>
                <a:lnTo>
                  <a:pt x="222930" y="723324"/>
                </a:lnTo>
                <a:lnTo>
                  <a:pt x="227054" y="709877"/>
                </a:lnTo>
                <a:lnTo>
                  <a:pt x="231178" y="696647"/>
                </a:lnTo>
                <a:lnTo>
                  <a:pt x="235737" y="683634"/>
                </a:lnTo>
                <a:lnTo>
                  <a:pt x="240295" y="670620"/>
                </a:lnTo>
                <a:lnTo>
                  <a:pt x="245071" y="657607"/>
                </a:lnTo>
                <a:lnTo>
                  <a:pt x="250281" y="644810"/>
                </a:lnTo>
                <a:lnTo>
                  <a:pt x="255707" y="632014"/>
                </a:lnTo>
                <a:lnTo>
                  <a:pt x="261351" y="619434"/>
                </a:lnTo>
                <a:lnTo>
                  <a:pt x="266995" y="607072"/>
                </a:lnTo>
                <a:lnTo>
                  <a:pt x="272856" y="594709"/>
                </a:lnTo>
                <a:lnTo>
                  <a:pt x="145653" y="502098"/>
                </a:lnTo>
                <a:lnTo>
                  <a:pt x="141746" y="499061"/>
                </a:lnTo>
                <a:lnTo>
                  <a:pt x="138490" y="495808"/>
                </a:lnTo>
                <a:lnTo>
                  <a:pt x="135668" y="492337"/>
                </a:lnTo>
                <a:lnTo>
                  <a:pt x="133063" y="488651"/>
                </a:lnTo>
                <a:lnTo>
                  <a:pt x="130893" y="484529"/>
                </a:lnTo>
                <a:lnTo>
                  <a:pt x="129156" y="480409"/>
                </a:lnTo>
                <a:lnTo>
                  <a:pt x="127853" y="475854"/>
                </a:lnTo>
                <a:lnTo>
                  <a:pt x="126768" y="471516"/>
                </a:lnTo>
                <a:lnTo>
                  <a:pt x="126334" y="467178"/>
                </a:lnTo>
                <a:lnTo>
                  <a:pt x="126334" y="462624"/>
                </a:lnTo>
                <a:lnTo>
                  <a:pt x="126551" y="458069"/>
                </a:lnTo>
                <a:lnTo>
                  <a:pt x="127419" y="453515"/>
                </a:lnTo>
                <a:lnTo>
                  <a:pt x="128722" y="449177"/>
                </a:lnTo>
                <a:lnTo>
                  <a:pt x="130458" y="444839"/>
                </a:lnTo>
                <a:lnTo>
                  <a:pt x="132412" y="440718"/>
                </a:lnTo>
                <a:lnTo>
                  <a:pt x="135017" y="436597"/>
                </a:lnTo>
                <a:lnTo>
                  <a:pt x="228791" y="308416"/>
                </a:lnTo>
                <a:lnTo>
                  <a:pt x="231829" y="304512"/>
                </a:lnTo>
                <a:lnTo>
                  <a:pt x="235086" y="301259"/>
                </a:lnTo>
                <a:lnTo>
                  <a:pt x="238776" y="298005"/>
                </a:lnTo>
                <a:lnTo>
                  <a:pt x="242249" y="295619"/>
                </a:lnTo>
                <a:lnTo>
                  <a:pt x="246374" y="293451"/>
                </a:lnTo>
                <a:lnTo>
                  <a:pt x="250498" y="291715"/>
                </a:lnTo>
                <a:lnTo>
                  <a:pt x="254839" y="290414"/>
                </a:lnTo>
                <a:lnTo>
                  <a:pt x="259397" y="289330"/>
                </a:lnTo>
                <a:lnTo>
                  <a:pt x="263739" y="288896"/>
                </a:lnTo>
                <a:lnTo>
                  <a:pt x="268298" y="288896"/>
                </a:lnTo>
                <a:lnTo>
                  <a:pt x="272856" y="289330"/>
                </a:lnTo>
                <a:lnTo>
                  <a:pt x="277197" y="290197"/>
                </a:lnTo>
                <a:lnTo>
                  <a:pt x="281756" y="291499"/>
                </a:lnTo>
                <a:lnTo>
                  <a:pt x="286097" y="293017"/>
                </a:lnTo>
                <a:lnTo>
                  <a:pt x="290222" y="295186"/>
                </a:lnTo>
                <a:lnTo>
                  <a:pt x="294346" y="297788"/>
                </a:lnTo>
                <a:lnTo>
                  <a:pt x="421549" y="390400"/>
                </a:lnTo>
                <a:lnTo>
                  <a:pt x="431751" y="380857"/>
                </a:lnTo>
                <a:lnTo>
                  <a:pt x="441953" y="371314"/>
                </a:lnTo>
                <a:lnTo>
                  <a:pt x="452155" y="361988"/>
                </a:lnTo>
                <a:lnTo>
                  <a:pt x="462791" y="353095"/>
                </a:lnTo>
                <a:lnTo>
                  <a:pt x="473645" y="344203"/>
                </a:lnTo>
                <a:lnTo>
                  <a:pt x="484281" y="335527"/>
                </a:lnTo>
                <a:lnTo>
                  <a:pt x="495135" y="327068"/>
                </a:lnTo>
                <a:lnTo>
                  <a:pt x="506423" y="318827"/>
                </a:lnTo>
                <a:lnTo>
                  <a:pt x="517927" y="310585"/>
                </a:lnTo>
                <a:lnTo>
                  <a:pt x="529215" y="302994"/>
                </a:lnTo>
                <a:lnTo>
                  <a:pt x="540936" y="295186"/>
                </a:lnTo>
                <a:lnTo>
                  <a:pt x="552658" y="287811"/>
                </a:lnTo>
                <a:lnTo>
                  <a:pt x="564597" y="280654"/>
                </a:lnTo>
                <a:lnTo>
                  <a:pt x="576753" y="273497"/>
                </a:lnTo>
                <a:lnTo>
                  <a:pt x="588909" y="266773"/>
                </a:lnTo>
                <a:lnTo>
                  <a:pt x="601282" y="260050"/>
                </a:lnTo>
                <a:lnTo>
                  <a:pt x="552224" y="110396"/>
                </a:lnTo>
                <a:lnTo>
                  <a:pt x="550922" y="105842"/>
                </a:lnTo>
                <a:lnTo>
                  <a:pt x="550488" y="100853"/>
                </a:lnTo>
                <a:lnTo>
                  <a:pt x="550053" y="96299"/>
                </a:lnTo>
                <a:lnTo>
                  <a:pt x="550271" y="91961"/>
                </a:lnTo>
                <a:lnTo>
                  <a:pt x="550704" y="87406"/>
                </a:lnTo>
                <a:lnTo>
                  <a:pt x="552007" y="82852"/>
                </a:lnTo>
                <a:lnTo>
                  <a:pt x="553310" y="78514"/>
                </a:lnTo>
                <a:lnTo>
                  <a:pt x="555046" y="74826"/>
                </a:lnTo>
                <a:lnTo>
                  <a:pt x="557434" y="70706"/>
                </a:lnTo>
                <a:lnTo>
                  <a:pt x="560039" y="67018"/>
                </a:lnTo>
                <a:lnTo>
                  <a:pt x="563078" y="63765"/>
                </a:lnTo>
                <a:lnTo>
                  <a:pt x="566551" y="60512"/>
                </a:lnTo>
                <a:lnTo>
                  <a:pt x="570024" y="57693"/>
                </a:lnTo>
                <a:lnTo>
                  <a:pt x="573931" y="55090"/>
                </a:lnTo>
                <a:lnTo>
                  <a:pt x="578056" y="53137"/>
                </a:lnTo>
                <a:lnTo>
                  <a:pt x="582614" y="51402"/>
                </a:lnTo>
                <a:lnTo>
                  <a:pt x="733912" y="1952"/>
                </a:lnTo>
                <a:lnTo>
                  <a:pt x="738470" y="868"/>
                </a:lnTo>
                <a:lnTo>
                  <a:pt x="743246" y="216"/>
                </a:lnTo>
                <a:close/>
              </a:path>
            </a:pathLst>
          </a:custGeom>
          <a:solidFill>
            <a:schemeClr val="accent4">
              <a:alpha val="100000"/>
            </a:schemeClr>
          </a:solidFill>
        </p:spPr>
        <p:txBody>
          <a:bodyPr/>
          <a:lstStyle/>
          <a:p/>
        </p:txBody>
      </p:sp>
      <p:sp>
        <p:nvSpPr>
          <p:cNvPr id="5" name="Freeform 5"/>
          <p:cNvSpPr/>
          <p:nvPr/>
        </p:nvSpPr>
        <p:spPr>
          <a:xfrm>
            <a:off x="5566823" y="2336206"/>
            <a:ext cx="1702240" cy="1665358"/>
          </a:xfrm>
          <a:custGeom>
            <a:avLst/>
            <a:gdLst/>
            <a:ahLst/>
            <a:cxnLst/>
            <a:rect l="l" t="t" r="r" b="b"/>
            <a:pathLst>
              <a:path w="1905000" h="1863725">
                <a:moveTo>
                  <a:pt x="952500" y="355818"/>
                </a:moveTo>
                <a:cubicBezTo>
                  <a:pt x="634360" y="355818"/>
                  <a:pt x="376456" y="613722"/>
                  <a:pt x="376456" y="931862"/>
                </a:cubicBezTo>
                <a:cubicBezTo>
                  <a:pt x="376456" y="1250002"/>
                  <a:pt x="634360" y="1507906"/>
                  <a:pt x="952500" y="1507906"/>
                </a:cubicBezTo>
                <a:cubicBezTo>
                  <a:pt x="1270640" y="1507906"/>
                  <a:pt x="1528544" y="1250002"/>
                  <a:pt x="1528544" y="931862"/>
                </a:cubicBezTo>
                <a:cubicBezTo>
                  <a:pt x="1528544" y="613722"/>
                  <a:pt x="1270640" y="355818"/>
                  <a:pt x="952500" y="355818"/>
                </a:cubicBezTo>
                <a:close/>
                <a:moveTo>
                  <a:pt x="747804" y="0"/>
                </a:moveTo>
                <a:lnTo>
                  <a:pt x="752363" y="0"/>
                </a:lnTo>
                <a:lnTo>
                  <a:pt x="756921" y="650"/>
                </a:lnTo>
                <a:lnTo>
                  <a:pt x="761262" y="1735"/>
                </a:lnTo>
                <a:lnTo>
                  <a:pt x="765604" y="3253"/>
                </a:lnTo>
                <a:lnTo>
                  <a:pt x="769728" y="4988"/>
                </a:lnTo>
                <a:lnTo>
                  <a:pt x="773635" y="7374"/>
                </a:lnTo>
                <a:lnTo>
                  <a:pt x="777108" y="9977"/>
                </a:lnTo>
                <a:lnTo>
                  <a:pt x="780798" y="12796"/>
                </a:lnTo>
                <a:lnTo>
                  <a:pt x="783837" y="16050"/>
                </a:lnTo>
                <a:lnTo>
                  <a:pt x="786660" y="19736"/>
                </a:lnTo>
                <a:lnTo>
                  <a:pt x="789264" y="23640"/>
                </a:lnTo>
                <a:lnTo>
                  <a:pt x="791218" y="27978"/>
                </a:lnTo>
                <a:lnTo>
                  <a:pt x="793172" y="32316"/>
                </a:lnTo>
                <a:lnTo>
                  <a:pt x="841361" y="181970"/>
                </a:lnTo>
                <a:lnTo>
                  <a:pt x="855036" y="180018"/>
                </a:lnTo>
                <a:lnTo>
                  <a:pt x="868929" y="178499"/>
                </a:lnTo>
                <a:lnTo>
                  <a:pt x="882604" y="176981"/>
                </a:lnTo>
                <a:lnTo>
                  <a:pt x="896497" y="175897"/>
                </a:lnTo>
                <a:lnTo>
                  <a:pt x="910389" y="175029"/>
                </a:lnTo>
                <a:lnTo>
                  <a:pt x="924281" y="174378"/>
                </a:lnTo>
                <a:lnTo>
                  <a:pt x="938391" y="173945"/>
                </a:lnTo>
                <a:lnTo>
                  <a:pt x="952500" y="173945"/>
                </a:lnTo>
                <a:lnTo>
                  <a:pt x="966392" y="173945"/>
                </a:lnTo>
                <a:lnTo>
                  <a:pt x="980719" y="174378"/>
                </a:lnTo>
                <a:lnTo>
                  <a:pt x="994612" y="175029"/>
                </a:lnTo>
                <a:lnTo>
                  <a:pt x="1008505" y="175897"/>
                </a:lnTo>
                <a:lnTo>
                  <a:pt x="1022397" y="176981"/>
                </a:lnTo>
                <a:lnTo>
                  <a:pt x="1035855" y="178499"/>
                </a:lnTo>
                <a:lnTo>
                  <a:pt x="1049747" y="180018"/>
                </a:lnTo>
                <a:lnTo>
                  <a:pt x="1063423" y="181970"/>
                </a:lnTo>
                <a:lnTo>
                  <a:pt x="1112046" y="32316"/>
                </a:lnTo>
                <a:lnTo>
                  <a:pt x="1113783" y="27762"/>
                </a:lnTo>
                <a:lnTo>
                  <a:pt x="1115954" y="23640"/>
                </a:lnTo>
                <a:lnTo>
                  <a:pt x="1118558" y="19736"/>
                </a:lnTo>
                <a:lnTo>
                  <a:pt x="1121380" y="16050"/>
                </a:lnTo>
                <a:lnTo>
                  <a:pt x="1124419" y="12796"/>
                </a:lnTo>
                <a:lnTo>
                  <a:pt x="1127675" y="9977"/>
                </a:lnTo>
                <a:lnTo>
                  <a:pt x="1131582" y="7157"/>
                </a:lnTo>
                <a:lnTo>
                  <a:pt x="1135490" y="4988"/>
                </a:lnTo>
                <a:lnTo>
                  <a:pt x="1139614" y="3253"/>
                </a:lnTo>
                <a:lnTo>
                  <a:pt x="1143738" y="1735"/>
                </a:lnTo>
                <a:lnTo>
                  <a:pt x="1148080" y="650"/>
                </a:lnTo>
                <a:lnTo>
                  <a:pt x="1152638" y="0"/>
                </a:lnTo>
                <a:lnTo>
                  <a:pt x="1157414" y="0"/>
                </a:lnTo>
                <a:lnTo>
                  <a:pt x="1161972" y="216"/>
                </a:lnTo>
                <a:lnTo>
                  <a:pt x="1166531" y="868"/>
                </a:lnTo>
                <a:lnTo>
                  <a:pt x="1171306" y="1952"/>
                </a:lnTo>
                <a:lnTo>
                  <a:pt x="1322169" y="51402"/>
                </a:lnTo>
                <a:lnTo>
                  <a:pt x="1326945" y="52921"/>
                </a:lnTo>
                <a:lnTo>
                  <a:pt x="1331069" y="55090"/>
                </a:lnTo>
                <a:lnTo>
                  <a:pt x="1335194" y="57475"/>
                </a:lnTo>
                <a:lnTo>
                  <a:pt x="1338666" y="60295"/>
                </a:lnTo>
                <a:lnTo>
                  <a:pt x="1342139" y="63765"/>
                </a:lnTo>
                <a:lnTo>
                  <a:pt x="1344962" y="67018"/>
                </a:lnTo>
                <a:lnTo>
                  <a:pt x="1347349" y="70706"/>
                </a:lnTo>
                <a:lnTo>
                  <a:pt x="1349737" y="74392"/>
                </a:lnTo>
                <a:lnTo>
                  <a:pt x="1351474" y="78514"/>
                </a:lnTo>
                <a:lnTo>
                  <a:pt x="1353210" y="82852"/>
                </a:lnTo>
                <a:lnTo>
                  <a:pt x="1354079" y="87406"/>
                </a:lnTo>
                <a:lnTo>
                  <a:pt x="1354730" y="91961"/>
                </a:lnTo>
                <a:lnTo>
                  <a:pt x="1354946" y="96515"/>
                </a:lnTo>
                <a:lnTo>
                  <a:pt x="1354296" y="101287"/>
                </a:lnTo>
                <a:lnTo>
                  <a:pt x="1353645" y="105842"/>
                </a:lnTo>
                <a:lnTo>
                  <a:pt x="1352559" y="110396"/>
                </a:lnTo>
                <a:lnTo>
                  <a:pt x="1303718" y="260050"/>
                </a:lnTo>
                <a:lnTo>
                  <a:pt x="1316091" y="266773"/>
                </a:lnTo>
                <a:lnTo>
                  <a:pt x="1328464" y="273497"/>
                </a:lnTo>
                <a:lnTo>
                  <a:pt x="1340403" y="280654"/>
                </a:lnTo>
                <a:lnTo>
                  <a:pt x="1352342" y="287811"/>
                </a:lnTo>
                <a:lnTo>
                  <a:pt x="1364281" y="295186"/>
                </a:lnTo>
                <a:lnTo>
                  <a:pt x="1375785" y="302994"/>
                </a:lnTo>
                <a:lnTo>
                  <a:pt x="1387073" y="310585"/>
                </a:lnTo>
                <a:lnTo>
                  <a:pt x="1398578" y="318827"/>
                </a:lnTo>
                <a:lnTo>
                  <a:pt x="1409648" y="327068"/>
                </a:lnTo>
                <a:lnTo>
                  <a:pt x="1420719" y="335527"/>
                </a:lnTo>
                <a:lnTo>
                  <a:pt x="1431572" y="344203"/>
                </a:lnTo>
                <a:lnTo>
                  <a:pt x="1442209" y="353095"/>
                </a:lnTo>
                <a:lnTo>
                  <a:pt x="1452628" y="361988"/>
                </a:lnTo>
                <a:lnTo>
                  <a:pt x="1463047" y="371314"/>
                </a:lnTo>
                <a:lnTo>
                  <a:pt x="1473250" y="380857"/>
                </a:lnTo>
                <a:lnTo>
                  <a:pt x="1483234" y="390400"/>
                </a:lnTo>
                <a:lnTo>
                  <a:pt x="1610872" y="297788"/>
                </a:lnTo>
                <a:lnTo>
                  <a:pt x="1614779" y="295186"/>
                </a:lnTo>
                <a:lnTo>
                  <a:pt x="1619120" y="293017"/>
                </a:lnTo>
                <a:lnTo>
                  <a:pt x="1623244" y="291499"/>
                </a:lnTo>
                <a:lnTo>
                  <a:pt x="1627803" y="290197"/>
                </a:lnTo>
                <a:lnTo>
                  <a:pt x="1632144" y="289330"/>
                </a:lnTo>
                <a:lnTo>
                  <a:pt x="1636702" y="288896"/>
                </a:lnTo>
                <a:lnTo>
                  <a:pt x="1641261" y="288896"/>
                </a:lnTo>
                <a:lnTo>
                  <a:pt x="1645603" y="289330"/>
                </a:lnTo>
                <a:lnTo>
                  <a:pt x="1649944" y="290414"/>
                </a:lnTo>
                <a:lnTo>
                  <a:pt x="1654285" y="291715"/>
                </a:lnTo>
                <a:lnTo>
                  <a:pt x="1658410" y="293451"/>
                </a:lnTo>
                <a:lnTo>
                  <a:pt x="1662534" y="295619"/>
                </a:lnTo>
                <a:lnTo>
                  <a:pt x="1666441" y="298005"/>
                </a:lnTo>
                <a:lnTo>
                  <a:pt x="1670132" y="301259"/>
                </a:lnTo>
                <a:lnTo>
                  <a:pt x="1673171" y="304512"/>
                </a:lnTo>
                <a:lnTo>
                  <a:pt x="1676210" y="308416"/>
                </a:lnTo>
                <a:lnTo>
                  <a:pt x="1769766" y="436597"/>
                </a:lnTo>
                <a:lnTo>
                  <a:pt x="1772371" y="440718"/>
                </a:lnTo>
                <a:lnTo>
                  <a:pt x="1774542" y="444839"/>
                </a:lnTo>
                <a:lnTo>
                  <a:pt x="1776278" y="449177"/>
                </a:lnTo>
                <a:lnTo>
                  <a:pt x="1777581" y="453515"/>
                </a:lnTo>
                <a:lnTo>
                  <a:pt x="1778449" y="458069"/>
                </a:lnTo>
                <a:lnTo>
                  <a:pt x="1778666" y="462624"/>
                </a:lnTo>
                <a:lnTo>
                  <a:pt x="1778666" y="467178"/>
                </a:lnTo>
                <a:lnTo>
                  <a:pt x="1778015" y="471516"/>
                </a:lnTo>
                <a:lnTo>
                  <a:pt x="1777146" y="475854"/>
                </a:lnTo>
                <a:lnTo>
                  <a:pt x="1775844" y="480409"/>
                </a:lnTo>
                <a:lnTo>
                  <a:pt x="1774325" y="484529"/>
                </a:lnTo>
                <a:lnTo>
                  <a:pt x="1771937" y="488651"/>
                </a:lnTo>
                <a:lnTo>
                  <a:pt x="1769332" y="492337"/>
                </a:lnTo>
                <a:lnTo>
                  <a:pt x="1766510" y="496025"/>
                </a:lnTo>
                <a:lnTo>
                  <a:pt x="1763254" y="499278"/>
                </a:lnTo>
                <a:lnTo>
                  <a:pt x="1759564" y="502098"/>
                </a:lnTo>
                <a:lnTo>
                  <a:pt x="1631927" y="594709"/>
                </a:lnTo>
                <a:lnTo>
                  <a:pt x="1637788" y="607072"/>
                </a:lnTo>
                <a:lnTo>
                  <a:pt x="1643866" y="619651"/>
                </a:lnTo>
                <a:lnTo>
                  <a:pt x="1649293" y="632231"/>
                </a:lnTo>
                <a:lnTo>
                  <a:pt x="1654502" y="644810"/>
                </a:lnTo>
                <a:lnTo>
                  <a:pt x="1659712" y="657607"/>
                </a:lnTo>
                <a:lnTo>
                  <a:pt x="1664704" y="670620"/>
                </a:lnTo>
                <a:lnTo>
                  <a:pt x="1669263" y="683634"/>
                </a:lnTo>
                <a:lnTo>
                  <a:pt x="1673605" y="696647"/>
                </a:lnTo>
                <a:lnTo>
                  <a:pt x="1677946" y="710094"/>
                </a:lnTo>
                <a:lnTo>
                  <a:pt x="1681853" y="723541"/>
                </a:lnTo>
                <a:lnTo>
                  <a:pt x="1685760" y="736771"/>
                </a:lnTo>
                <a:lnTo>
                  <a:pt x="1689017" y="750436"/>
                </a:lnTo>
                <a:lnTo>
                  <a:pt x="1692489" y="764099"/>
                </a:lnTo>
                <a:lnTo>
                  <a:pt x="1695311" y="777764"/>
                </a:lnTo>
                <a:lnTo>
                  <a:pt x="1698133" y="791644"/>
                </a:lnTo>
                <a:lnTo>
                  <a:pt x="1700738" y="805525"/>
                </a:lnTo>
                <a:lnTo>
                  <a:pt x="1857896" y="805525"/>
                </a:lnTo>
                <a:lnTo>
                  <a:pt x="1862672" y="805742"/>
                </a:lnTo>
                <a:lnTo>
                  <a:pt x="1867448" y="806609"/>
                </a:lnTo>
                <a:lnTo>
                  <a:pt x="1872006" y="807477"/>
                </a:lnTo>
                <a:lnTo>
                  <a:pt x="1876130" y="809429"/>
                </a:lnTo>
                <a:lnTo>
                  <a:pt x="1880255" y="811164"/>
                </a:lnTo>
                <a:lnTo>
                  <a:pt x="1884161" y="813550"/>
                </a:lnTo>
                <a:lnTo>
                  <a:pt x="1887635" y="816370"/>
                </a:lnTo>
                <a:lnTo>
                  <a:pt x="1891108" y="819406"/>
                </a:lnTo>
                <a:lnTo>
                  <a:pt x="1894147" y="822659"/>
                </a:lnTo>
                <a:lnTo>
                  <a:pt x="1896969" y="826346"/>
                </a:lnTo>
                <a:lnTo>
                  <a:pt x="1899356" y="830250"/>
                </a:lnTo>
                <a:lnTo>
                  <a:pt x="1901310" y="833937"/>
                </a:lnTo>
                <a:lnTo>
                  <a:pt x="1902830" y="838275"/>
                </a:lnTo>
                <a:lnTo>
                  <a:pt x="1903915" y="843047"/>
                </a:lnTo>
                <a:lnTo>
                  <a:pt x="1904566" y="847601"/>
                </a:lnTo>
                <a:lnTo>
                  <a:pt x="1905000" y="852156"/>
                </a:lnTo>
                <a:lnTo>
                  <a:pt x="1905000" y="1011353"/>
                </a:lnTo>
                <a:lnTo>
                  <a:pt x="1904566" y="1015907"/>
                </a:lnTo>
                <a:lnTo>
                  <a:pt x="1904132" y="1020896"/>
                </a:lnTo>
                <a:lnTo>
                  <a:pt x="1902830" y="1025234"/>
                </a:lnTo>
                <a:lnTo>
                  <a:pt x="1901310" y="1029571"/>
                </a:lnTo>
                <a:lnTo>
                  <a:pt x="1899356" y="1033692"/>
                </a:lnTo>
                <a:lnTo>
                  <a:pt x="1896969" y="1037596"/>
                </a:lnTo>
                <a:lnTo>
                  <a:pt x="1894147" y="1041283"/>
                </a:lnTo>
                <a:lnTo>
                  <a:pt x="1891325" y="1044536"/>
                </a:lnTo>
                <a:lnTo>
                  <a:pt x="1887852" y="1047356"/>
                </a:lnTo>
                <a:lnTo>
                  <a:pt x="1884161" y="1050175"/>
                </a:lnTo>
                <a:lnTo>
                  <a:pt x="1880255" y="1052562"/>
                </a:lnTo>
                <a:lnTo>
                  <a:pt x="1876130" y="1054513"/>
                </a:lnTo>
                <a:lnTo>
                  <a:pt x="1872006" y="1056032"/>
                </a:lnTo>
                <a:lnTo>
                  <a:pt x="1867448" y="1057116"/>
                </a:lnTo>
                <a:lnTo>
                  <a:pt x="1862672" y="1057983"/>
                </a:lnTo>
                <a:lnTo>
                  <a:pt x="1858113" y="1058201"/>
                </a:lnTo>
                <a:lnTo>
                  <a:pt x="1700738" y="1058201"/>
                </a:lnTo>
                <a:lnTo>
                  <a:pt x="1698133" y="1072082"/>
                </a:lnTo>
                <a:lnTo>
                  <a:pt x="1695311" y="1085962"/>
                </a:lnTo>
                <a:lnTo>
                  <a:pt x="1692489" y="1099626"/>
                </a:lnTo>
                <a:lnTo>
                  <a:pt x="1689017" y="1113507"/>
                </a:lnTo>
                <a:lnTo>
                  <a:pt x="1685760" y="1126737"/>
                </a:lnTo>
                <a:lnTo>
                  <a:pt x="1681853" y="1140401"/>
                </a:lnTo>
                <a:lnTo>
                  <a:pt x="1677946" y="1153848"/>
                </a:lnTo>
                <a:lnTo>
                  <a:pt x="1673605" y="1166862"/>
                </a:lnTo>
                <a:lnTo>
                  <a:pt x="1669263" y="1180092"/>
                </a:lnTo>
                <a:lnTo>
                  <a:pt x="1664704" y="1193105"/>
                </a:lnTo>
                <a:lnTo>
                  <a:pt x="1659712" y="1205902"/>
                </a:lnTo>
                <a:lnTo>
                  <a:pt x="1654502" y="1218698"/>
                </a:lnTo>
                <a:lnTo>
                  <a:pt x="1649293" y="1231711"/>
                </a:lnTo>
                <a:lnTo>
                  <a:pt x="1643866" y="1244291"/>
                </a:lnTo>
                <a:lnTo>
                  <a:pt x="1637788" y="1256654"/>
                </a:lnTo>
                <a:lnTo>
                  <a:pt x="1631927" y="1269016"/>
                </a:lnTo>
                <a:lnTo>
                  <a:pt x="1759564" y="1361411"/>
                </a:lnTo>
                <a:lnTo>
                  <a:pt x="1763254" y="1364231"/>
                </a:lnTo>
                <a:lnTo>
                  <a:pt x="1766510" y="1367701"/>
                </a:lnTo>
                <a:lnTo>
                  <a:pt x="1769332" y="1371171"/>
                </a:lnTo>
                <a:lnTo>
                  <a:pt x="1771937" y="1375075"/>
                </a:lnTo>
                <a:lnTo>
                  <a:pt x="1774325" y="1379196"/>
                </a:lnTo>
                <a:lnTo>
                  <a:pt x="1775844" y="1383317"/>
                </a:lnTo>
                <a:lnTo>
                  <a:pt x="1777146" y="1387654"/>
                </a:lnTo>
                <a:lnTo>
                  <a:pt x="1778015" y="1391992"/>
                </a:lnTo>
                <a:lnTo>
                  <a:pt x="1778666" y="1396330"/>
                </a:lnTo>
                <a:lnTo>
                  <a:pt x="1778666" y="1401101"/>
                </a:lnTo>
                <a:lnTo>
                  <a:pt x="1778449" y="1405439"/>
                </a:lnTo>
                <a:lnTo>
                  <a:pt x="1777581" y="1409994"/>
                </a:lnTo>
                <a:lnTo>
                  <a:pt x="1776278" y="1414332"/>
                </a:lnTo>
                <a:lnTo>
                  <a:pt x="1774542" y="1418886"/>
                </a:lnTo>
                <a:lnTo>
                  <a:pt x="1772371" y="1422790"/>
                </a:lnTo>
                <a:lnTo>
                  <a:pt x="1769766" y="1426694"/>
                </a:lnTo>
                <a:lnTo>
                  <a:pt x="1676210" y="1555526"/>
                </a:lnTo>
                <a:lnTo>
                  <a:pt x="1673171" y="1559214"/>
                </a:lnTo>
                <a:lnTo>
                  <a:pt x="1670132" y="1562467"/>
                </a:lnTo>
                <a:lnTo>
                  <a:pt x="1666441" y="1565503"/>
                </a:lnTo>
                <a:lnTo>
                  <a:pt x="1662534" y="1567889"/>
                </a:lnTo>
                <a:lnTo>
                  <a:pt x="1658410" y="1570275"/>
                </a:lnTo>
                <a:lnTo>
                  <a:pt x="1654285" y="1572010"/>
                </a:lnTo>
                <a:lnTo>
                  <a:pt x="1649944" y="1573311"/>
                </a:lnTo>
                <a:lnTo>
                  <a:pt x="1645603" y="1573962"/>
                </a:lnTo>
                <a:lnTo>
                  <a:pt x="1641261" y="1574612"/>
                </a:lnTo>
                <a:lnTo>
                  <a:pt x="1636702" y="1574830"/>
                </a:lnTo>
                <a:lnTo>
                  <a:pt x="1632144" y="1574179"/>
                </a:lnTo>
                <a:lnTo>
                  <a:pt x="1627586" y="1573528"/>
                </a:lnTo>
                <a:lnTo>
                  <a:pt x="1623244" y="1572227"/>
                </a:lnTo>
                <a:lnTo>
                  <a:pt x="1618903" y="1570708"/>
                </a:lnTo>
                <a:lnTo>
                  <a:pt x="1614779" y="1568323"/>
                </a:lnTo>
                <a:lnTo>
                  <a:pt x="1610872" y="1565720"/>
                </a:lnTo>
                <a:lnTo>
                  <a:pt x="1483234" y="1473326"/>
                </a:lnTo>
                <a:lnTo>
                  <a:pt x="1473250" y="1483085"/>
                </a:lnTo>
                <a:lnTo>
                  <a:pt x="1463047" y="1492195"/>
                </a:lnTo>
                <a:lnTo>
                  <a:pt x="1452628" y="1501521"/>
                </a:lnTo>
                <a:lnTo>
                  <a:pt x="1442209" y="1510631"/>
                </a:lnTo>
                <a:lnTo>
                  <a:pt x="1431572" y="1519523"/>
                </a:lnTo>
                <a:lnTo>
                  <a:pt x="1420719" y="1527982"/>
                </a:lnTo>
                <a:lnTo>
                  <a:pt x="1409648" y="1536440"/>
                </a:lnTo>
                <a:lnTo>
                  <a:pt x="1398578" y="1544682"/>
                </a:lnTo>
                <a:lnTo>
                  <a:pt x="1387290" y="1552923"/>
                </a:lnTo>
                <a:lnTo>
                  <a:pt x="1375785" y="1560731"/>
                </a:lnTo>
                <a:lnTo>
                  <a:pt x="1364281" y="1568323"/>
                </a:lnTo>
                <a:lnTo>
                  <a:pt x="1352342" y="1575914"/>
                </a:lnTo>
                <a:lnTo>
                  <a:pt x="1340403" y="1583071"/>
                </a:lnTo>
                <a:lnTo>
                  <a:pt x="1328464" y="1590228"/>
                </a:lnTo>
                <a:lnTo>
                  <a:pt x="1316091" y="1596952"/>
                </a:lnTo>
                <a:lnTo>
                  <a:pt x="1303718" y="1603676"/>
                </a:lnTo>
                <a:lnTo>
                  <a:pt x="1352559" y="1753112"/>
                </a:lnTo>
                <a:lnTo>
                  <a:pt x="1353645" y="1757883"/>
                </a:lnTo>
                <a:lnTo>
                  <a:pt x="1354296" y="1762655"/>
                </a:lnTo>
                <a:lnTo>
                  <a:pt x="1354946" y="1767426"/>
                </a:lnTo>
                <a:lnTo>
                  <a:pt x="1354730" y="1771764"/>
                </a:lnTo>
                <a:lnTo>
                  <a:pt x="1354079" y="1776319"/>
                </a:lnTo>
                <a:lnTo>
                  <a:pt x="1353210" y="1780657"/>
                </a:lnTo>
                <a:lnTo>
                  <a:pt x="1351474" y="1784995"/>
                </a:lnTo>
                <a:lnTo>
                  <a:pt x="1349737" y="1789115"/>
                </a:lnTo>
                <a:lnTo>
                  <a:pt x="1347349" y="1793019"/>
                </a:lnTo>
                <a:lnTo>
                  <a:pt x="1344962" y="1796707"/>
                </a:lnTo>
                <a:lnTo>
                  <a:pt x="1342139" y="1799960"/>
                </a:lnTo>
                <a:lnTo>
                  <a:pt x="1338666" y="1803214"/>
                </a:lnTo>
                <a:lnTo>
                  <a:pt x="1335194" y="1806033"/>
                </a:lnTo>
                <a:lnTo>
                  <a:pt x="1331286" y="1808419"/>
                </a:lnTo>
                <a:lnTo>
                  <a:pt x="1326945" y="1810588"/>
                </a:lnTo>
                <a:lnTo>
                  <a:pt x="1322603" y="1812323"/>
                </a:lnTo>
                <a:lnTo>
                  <a:pt x="1171306" y="1861556"/>
                </a:lnTo>
                <a:lnTo>
                  <a:pt x="1166531" y="1862641"/>
                </a:lnTo>
                <a:lnTo>
                  <a:pt x="1161972" y="1863508"/>
                </a:lnTo>
                <a:lnTo>
                  <a:pt x="1157414" y="1863725"/>
                </a:lnTo>
                <a:lnTo>
                  <a:pt x="1152638" y="1863725"/>
                </a:lnTo>
                <a:lnTo>
                  <a:pt x="1148080" y="1862858"/>
                </a:lnTo>
                <a:lnTo>
                  <a:pt x="1143738" y="1861990"/>
                </a:lnTo>
                <a:lnTo>
                  <a:pt x="1139614" y="1860472"/>
                </a:lnTo>
                <a:lnTo>
                  <a:pt x="1135490" y="1858520"/>
                </a:lnTo>
                <a:lnTo>
                  <a:pt x="1131365" y="1856568"/>
                </a:lnTo>
                <a:lnTo>
                  <a:pt x="1127675" y="1853748"/>
                </a:lnTo>
                <a:lnTo>
                  <a:pt x="1124419" y="1850929"/>
                </a:lnTo>
                <a:lnTo>
                  <a:pt x="1121380" y="1847459"/>
                </a:lnTo>
                <a:lnTo>
                  <a:pt x="1118558" y="1843989"/>
                </a:lnTo>
                <a:lnTo>
                  <a:pt x="1115954" y="1840085"/>
                </a:lnTo>
                <a:lnTo>
                  <a:pt x="1113783" y="1835747"/>
                </a:lnTo>
                <a:lnTo>
                  <a:pt x="1112046" y="1831409"/>
                </a:lnTo>
                <a:lnTo>
                  <a:pt x="1063423" y="1681538"/>
                </a:lnTo>
                <a:lnTo>
                  <a:pt x="1049747" y="1683491"/>
                </a:lnTo>
                <a:lnTo>
                  <a:pt x="1036289" y="1685009"/>
                </a:lnTo>
                <a:lnTo>
                  <a:pt x="1022397" y="1686310"/>
                </a:lnTo>
                <a:lnTo>
                  <a:pt x="1008505" y="1687611"/>
                </a:lnTo>
                <a:lnTo>
                  <a:pt x="994612" y="1688479"/>
                </a:lnTo>
                <a:lnTo>
                  <a:pt x="980719" y="1689130"/>
                </a:lnTo>
                <a:lnTo>
                  <a:pt x="966392" y="1689346"/>
                </a:lnTo>
                <a:lnTo>
                  <a:pt x="952500" y="1689780"/>
                </a:lnTo>
                <a:lnTo>
                  <a:pt x="938391" y="1689346"/>
                </a:lnTo>
                <a:lnTo>
                  <a:pt x="924281" y="1689130"/>
                </a:lnTo>
                <a:lnTo>
                  <a:pt x="910389" y="1688479"/>
                </a:lnTo>
                <a:lnTo>
                  <a:pt x="896497" y="1687611"/>
                </a:lnTo>
                <a:lnTo>
                  <a:pt x="882604" y="1686310"/>
                </a:lnTo>
                <a:lnTo>
                  <a:pt x="868929" y="1685009"/>
                </a:lnTo>
                <a:lnTo>
                  <a:pt x="855036" y="1683491"/>
                </a:lnTo>
                <a:lnTo>
                  <a:pt x="841361" y="1681538"/>
                </a:lnTo>
                <a:lnTo>
                  <a:pt x="793172" y="1831409"/>
                </a:lnTo>
                <a:lnTo>
                  <a:pt x="791218" y="1835963"/>
                </a:lnTo>
                <a:lnTo>
                  <a:pt x="789264" y="1840085"/>
                </a:lnTo>
                <a:lnTo>
                  <a:pt x="786660" y="1843989"/>
                </a:lnTo>
                <a:lnTo>
                  <a:pt x="783837" y="1847459"/>
                </a:lnTo>
                <a:lnTo>
                  <a:pt x="780798" y="1850929"/>
                </a:lnTo>
                <a:lnTo>
                  <a:pt x="777108" y="1853748"/>
                </a:lnTo>
                <a:lnTo>
                  <a:pt x="773635" y="1856568"/>
                </a:lnTo>
                <a:lnTo>
                  <a:pt x="769728" y="1858520"/>
                </a:lnTo>
                <a:lnTo>
                  <a:pt x="765604" y="1860472"/>
                </a:lnTo>
                <a:lnTo>
                  <a:pt x="761262" y="1861990"/>
                </a:lnTo>
                <a:lnTo>
                  <a:pt x="756921" y="1862858"/>
                </a:lnTo>
                <a:lnTo>
                  <a:pt x="752145" y="1863725"/>
                </a:lnTo>
                <a:lnTo>
                  <a:pt x="747804" y="1863725"/>
                </a:lnTo>
                <a:lnTo>
                  <a:pt x="743246" y="1863508"/>
                </a:lnTo>
                <a:lnTo>
                  <a:pt x="738470" y="1862641"/>
                </a:lnTo>
                <a:lnTo>
                  <a:pt x="733694" y="1861340"/>
                </a:lnTo>
                <a:lnTo>
                  <a:pt x="582614" y="1812323"/>
                </a:lnTo>
                <a:lnTo>
                  <a:pt x="578056" y="1810588"/>
                </a:lnTo>
                <a:lnTo>
                  <a:pt x="573931" y="1808419"/>
                </a:lnTo>
                <a:lnTo>
                  <a:pt x="570024" y="1806033"/>
                </a:lnTo>
                <a:lnTo>
                  <a:pt x="566551" y="1803214"/>
                </a:lnTo>
                <a:lnTo>
                  <a:pt x="563078" y="1799960"/>
                </a:lnTo>
                <a:lnTo>
                  <a:pt x="560039" y="1796707"/>
                </a:lnTo>
                <a:lnTo>
                  <a:pt x="557434" y="1793019"/>
                </a:lnTo>
                <a:lnTo>
                  <a:pt x="555481" y="1789115"/>
                </a:lnTo>
                <a:lnTo>
                  <a:pt x="553310" y="1784995"/>
                </a:lnTo>
                <a:lnTo>
                  <a:pt x="552007" y="1780657"/>
                </a:lnTo>
                <a:lnTo>
                  <a:pt x="550922" y="1776319"/>
                </a:lnTo>
                <a:lnTo>
                  <a:pt x="550271" y="1771764"/>
                </a:lnTo>
                <a:lnTo>
                  <a:pt x="550271" y="1767426"/>
                </a:lnTo>
                <a:lnTo>
                  <a:pt x="550488" y="1762655"/>
                </a:lnTo>
                <a:lnTo>
                  <a:pt x="551356" y="1757883"/>
                </a:lnTo>
                <a:lnTo>
                  <a:pt x="552224" y="1753112"/>
                </a:lnTo>
                <a:lnTo>
                  <a:pt x="601282" y="1603676"/>
                </a:lnTo>
                <a:lnTo>
                  <a:pt x="588909" y="1596952"/>
                </a:lnTo>
                <a:lnTo>
                  <a:pt x="576753" y="1590228"/>
                </a:lnTo>
                <a:lnTo>
                  <a:pt x="564597" y="1583071"/>
                </a:lnTo>
                <a:lnTo>
                  <a:pt x="552658" y="1575914"/>
                </a:lnTo>
                <a:lnTo>
                  <a:pt x="540936" y="1568323"/>
                </a:lnTo>
                <a:lnTo>
                  <a:pt x="529215" y="1560731"/>
                </a:lnTo>
                <a:lnTo>
                  <a:pt x="517927" y="1552923"/>
                </a:lnTo>
                <a:lnTo>
                  <a:pt x="506423" y="1544682"/>
                </a:lnTo>
                <a:lnTo>
                  <a:pt x="495135" y="1536440"/>
                </a:lnTo>
                <a:lnTo>
                  <a:pt x="484281" y="1527982"/>
                </a:lnTo>
                <a:lnTo>
                  <a:pt x="473428" y="1519306"/>
                </a:lnTo>
                <a:lnTo>
                  <a:pt x="462791" y="1510631"/>
                </a:lnTo>
                <a:lnTo>
                  <a:pt x="452155" y="1501521"/>
                </a:lnTo>
                <a:lnTo>
                  <a:pt x="441953" y="1492195"/>
                </a:lnTo>
                <a:lnTo>
                  <a:pt x="431751" y="1482869"/>
                </a:lnTo>
                <a:lnTo>
                  <a:pt x="421549" y="1473108"/>
                </a:lnTo>
                <a:lnTo>
                  <a:pt x="294346" y="1565720"/>
                </a:lnTo>
                <a:lnTo>
                  <a:pt x="290222" y="1568323"/>
                </a:lnTo>
                <a:lnTo>
                  <a:pt x="286097" y="1570708"/>
                </a:lnTo>
                <a:lnTo>
                  <a:pt x="281756" y="1572227"/>
                </a:lnTo>
                <a:lnTo>
                  <a:pt x="277197" y="1573528"/>
                </a:lnTo>
                <a:lnTo>
                  <a:pt x="272856" y="1574179"/>
                </a:lnTo>
                <a:lnTo>
                  <a:pt x="268298" y="1574830"/>
                </a:lnTo>
                <a:lnTo>
                  <a:pt x="263739" y="1574830"/>
                </a:lnTo>
                <a:lnTo>
                  <a:pt x="259397" y="1574179"/>
                </a:lnTo>
                <a:lnTo>
                  <a:pt x="254839" y="1573311"/>
                </a:lnTo>
                <a:lnTo>
                  <a:pt x="250498" y="1572010"/>
                </a:lnTo>
                <a:lnTo>
                  <a:pt x="246374" y="1570275"/>
                </a:lnTo>
                <a:lnTo>
                  <a:pt x="242249" y="1568106"/>
                </a:lnTo>
                <a:lnTo>
                  <a:pt x="238776" y="1565503"/>
                </a:lnTo>
                <a:lnTo>
                  <a:pt x="235086" y="1562467"/>
                </a:lnTo>
                <a:lnTo>
                  <a:pt x="231829" y="1559214"/>
                </a:lnTo>
                <a:lnTo>
                  <a:pt x="228791" y="1555526"/>
                </a:lnTo>
                <a:lnTo>
                  <a:pt x="135017" y="1426694"/>
                </a:lnTo>
                <a:lnTo>
                  <a:pt x="132412" y="1422790"/>
                </a:lnTo>
                <a:lnTo>
                  <a:pt x="130458" y="1418886"/>
                </a:lnTo>
                <a:lnTo>
                  <a:pt x="128722" y="1414332"/>
                </a:lnTo>
                <a:lnTo>
                  <a:pt x="127419" y="1409994"/>
                </a:lnTo>
                <a:lnTo>
                  <a:pt x="126551" y="1405439"/>
                </a:lnTo>
                <a:lnTo>
                  <a:pt x="126334" y="1401101"/>
                </a:lnTo>
                <a:lnTo>
                  <a:pt x="126334" y="1396330"/>
                </a:lnTo>
                <a:lnTo>
                  <a:pt x="126768" y="1391992"/>
                </a:lnTo>
                <a:lnTo>
                  <a:pt x="127853" y="1387654"/>
                </a:lnTo>
                <a:lnTo>
                  <a:pt x="129156" y="1383317"/>
                </a:lnTo>
                <a:lnTo>
                  <a:pt x="130893" y="1379196"/>
                </a:lnTo>
                <a:lnTo>
                  <a:pt x="133063" y="1375075"/>
                </a:lnTo>
                <a:lnTo>
                  <a:pt x="135668" y="1371171"/>
                </a:lnTo>
                <a:lnTo>
                  <a:pt x="138490" y="1367701"/>
                </a:lnTo>
                <a:lnTo>
                  <a:pt x="141746" y="1364447"/>
                </a:lnTo>
                <a:lnTo>
                  <a:pt x="145653" y="1361411"/>
                </a:lnTo>
                <a:lnTo>
                  <a:pt x="272856" y="1269016"/>
                </a:lnTo>
                <a:lnTo>
                  <a:pt x="266995" y="1256654"/>
                </a:lnTo>
                <a:lnTo>
                  <a:pt x="261351" y="1244074"/>
                </a:lnTo>
                <a:lnTo>
                  <a:pt x="255707" y="1231711"/>
                </a:lnTo>
                <a:lnTo>
                  <a:pt x="250281" y="1218698"/>
                </a:lnTo>
                <a:lnTo>
                  <a:pt x="245071" y="1205902"/>
                </a:lnTo>
                <a:lnTo>
                  <a:pt x="240295" y="1193105"/>
                </a:lnTo>
                <a:lnTo>
                  <a:pt x="235737" y="1180092"/>
                </a:lnTo>
                <a:lnTo>
                  <a:pt x="231178" y="1166862"/>
                </a:lnTo>
                <a:lnTo>
                  <a:pt x="227054" y="1153848"/>
                </a:lnTo>
                <a:lnTo>
                  <a:pt x="222930" y="1140401"/>
                </a:lnTo>
                <a:lnTo>
                  <a:pt x="219457" y="1126737"/>
                </a:lnTo>
                <a:lnTo>
                  <a:pt x="215767" y="1113507"/>
                </a:lnTo>
                <a:lnTo>
                  <a:pt x="212728" y="1099626"/>
                </a:lnTo>
                <a:lnTo>
                  <a:pt x="209689" y="1085962"/>
                </a:lnTo>
                <a:lnTo>
                  <a:pt x="207084" y="1072082"/>
                </a:lnTo>
                <a:lnTo>
                  <a:pt x="204479" y="1058201"/>
                </a:lnTo>
                <a:lnTo>
                  <a:pt x="47104" y="1058201"/>
                </a:lnTo>
                <a:lnTo>
                  <a:pt x="42111" y="1057983"/>
                </a:lnTo>
                <a:lnTo>
                  <a:pt x="37552" y="1057116"/>
                </a:lnTo>
                <a:lnTo>
                  <a:pt x="32994" y="1056032"/>
                </a:lnTo>
                <a:lnTo>
                  <a:pt x="28653" y="1054513"/>
                </a:lnTo>
                <a:lnTo>
                  <a:pt x="24745" y="1052562"/>
                </a:lnTo>
                <a:lnTo>
                  <a:pt x="20839" y="1050175"/>
                </a:lnTo>
                <a:lnTo>
                  <a:pt x="16931" y="1047356"/>
                </a:lnTo>
                <a:lnTo>
                  <a:pt x="13892" y="1044536"/>
                </a:lnTo>
                <a:lnTo>
                  <a:pt x="10853" y="1041283"/>
                </a:lnTo>
                <a:lnTo>
                  <a:pt x="8032" y="1037596"/>
                </a:lnTo>
                <a:lnTo>
                  <a:pt x="5644" y="1033692"/>
                </a:lnTo>
                <a:lnTo>
                  <a:pt x="3690" y="1029571"/>
                </a:lnTo>
                <a:lnTo>
                  <a:pt x="1954" y="1025234"/>
                </a:lnTo>
                <a:lnTo>
                  <a:pt x="1085" y="1020896"/>
                </a:lnTo>
                <a:lnTo>
                  <a:pt x="217" y="1015907"/>
                </a:lnTo>
                <a:lnTo>
                  <a:pt x="0" y="1011353"/>
                </a:lnTo>
                <a:lnTo>
                  <a:pt x="0" y="852156"/>
                </a:lnTo>
                <a:lnTo>
                  <a:pt x="217" y="847601"/>
                </a:lnTo>
                <a:lnTo>
                  <a:pt x="1085" y="843047"/>
                </a:lnTo>
                <a:lnTo>
                  <a:pt x="1954" y="838275"/>
                </a:lnTo>
                <a:lnTo>
                  <a:pt x="3690" y="833937"/>
                </a:lnTo>
                <a:lnTo>
                  <a:pt x="5644" y="830250"/>
                </a:lnTo>
                <a:lnTo>
                  <a:pt x="8032" y="826346"/>
                </a:lnTo>
                <a:lnTo>
                  <a:pt x="10853" y="822659"/>
                </a:lnTo>
                <a:lnTo>
                  <a:pt x="13892" y="819406"/>
                </a:lnTo>
                <a:lnTo>
                  <a:pt x="16931" y="816370"/>
                </a:lnTo>
                <a:lnTo>
                  <a:pt x="20839" y="813550"/>
                </a:lnTo>
                <a:lnTo>
                  <a:pt x="24745" y="811164"/>
                </a:lnTo>
                <a:lnTo>
                  <a:pt x="28653" y="809429"/>
                </a:lnTo>
                <a:lnTo>
                  <a:pt x="32994" y="807477"/>
                </a:lnTo>
                <a:lnTo>
                  <a:pt x="37552" y="806609"/>
                </a:lnTo>
                <a:lnTo>
                  <a:pt x="42111" y="805742"/>
                </a:lnTo>
                <a:lnTo>
                  <a:pt x="47104" y="805525"/>
                </a:lnTo>
                <a:lnTo>
                  <a:pt x="204479" y="805525"/>
                </a:lnTo>
                <a:lnTo>
                  <a:pt x="207084" y="791644"/>
                </a:lnTo>
                <a:lnTo>
                  <a:pt x="209689" y="777764"/>
                </a:lnTo>
                <a:lnTo>
                  <a:pt x="212728" y="764099"/>
                </a:lnTo>
                <a:lnTo>
                  <a:pt x="215767" y="750436"/>
                </a:lnTo>
                <a:lnTo>
                  <a:pt x="219457" y="736771"/>
                </a:lnTo>
                <a:lnTo>
                  <a:pt x="222930" y="723324"/>
                </a:lnTo>
                <a:lnTo>
                  <a:pt x="227054" y="709877"/>
                </a:lnTo>
                <a:lnTo>
                  <a:pt x="231178" y="696647"/>
                </a:lnTo>
                <a:lnTo>
                  <a:pt x="235737" y="683634"/>
                </a:lnTo>
                <a:lnTo>
                  <a:pt x="240295" y="670620"/>
                </a:lnTo>
                <a:lnTo>
                  <a:pt x="245071" y="657607"/>
                </a:lnTo>
                <a:lnTo>
                  <a:pt x="250281" y="644810"/>
                </a:lnTo>
                <a:lnTo>
                  <a:pt x="255707" y="632014"/>
                </a:lnTo>
                <a:lnTo>
                  <a:pt x="261351" y="619434"/>
                </a:lnTo>
                <a:lnTo>
                  <a:pt x="266995" y="607072"/>
                </a:lnTo>
                <a:lnTo>
                  <a:pt x="272856" y="594709"/>
                </a:lnTo>
                <a:lnTo>
                  <a:pt x="145653" y="502098"/>
                </a:lnTo>
                <a:lnTo>
                  <a:pt x="141746" y="499061"/>
                </a:lnTo>
                <a:lnTo>
                  <a:pt x="138490" y="495808"/>
                </a:lnTo>
                <a:lnTo>
                  <a:pt x="135668" y="492337"/>
                </a:lnTo>
                <a:lnTo>
                  <a:pt x="133063" y="488651"/>
                </a:lnTo>
                <a:lnTo>
                  <a:pt x="130893" y="484529"/>
                </a:lnTo>
                <a:lnTo>
                  <a:pt x="129156" y="480409"/>
                </a:lnTo>
                <a:lnTo>
                  <a:pt x="127853" y="475854"/>
                </a:lnTo>
                <a:lnTo>
                  <a:pt x="126768" y="471516"/>
                </a:lnTo>
                <a:lnTo>
                  <a:pt x="126334" y="467178"/>
                </a:lnTo>
                <a:lnTo>
                  <a:pt x="126334" y="462624"/>
                </a:lnTo>
                <a:lnTo>
                  <a:pt x="126551" y="458069"/>
                </a:lnTo>
                <a:lnTo>
                  <a:pt x="127419" y="453515"/>
                </a:lnTo>
                <a:lnTo>
                  <a:pt x="128722" y="449177"/>
                </a:lnTo>
                <a:lnTo>
                  <a:pt x="130458" y="444839"/>
                </a:lnTo>
                <a:lnTo>
                  <a:pt x="132412" y="440718"/>
                </a:lnTo>
                <a:lnTo>
                  <a:pt x="135017" y="436597"/>
                </a:lnTo>
                <a:lnTo>
                  <a:pt x="228791" y="308416"/>
                </a:lnTo>
                <a:lnTo>
                  <a:pt x="231829" y="304512"/>
                </a:lnTo>
                <a:lnTo>
                  <a:pt x="235086" y="301259"/>
                </a:lnTo>
                <a:lnTo>
                  <a:pt x="238776" y="298005"/>
                </a:lnTo>
                <a:lnTo>
                  <a:pt x="242249" y="295619"/>
                </a:lnTo>
                <a:lnTo>
                  <a:pt x="246374" y="293451"/>
                </a:lnTo>
                <a:lnTo>
                  <a:pt x="250498" y="291715"/>
                </a:lnTo>
                <a:lnTo>
                  <a:pt x="254839" y="290414"/>
                </a:lnTo>
                <a:lnTo>
                  <a:pt x="259397" y="289330"/>
                </a:lnTo>
                <a:lnTo>
                  <a:pt x="263739" y="288896"/>
                </a:lnTo>
                <a:lnTo>
                  <a:pt x="268298" y="288896"/>
                </a:lnTo>
                <a:lnTo>
                  <a:pt x="272856" y="289330"/>
                </a:lnTo>
                <a:lnTo>
                  <a:pt x="277197" y="290197"/>
                </a:lnTo>
                <a:lnTo>
                  <a:pt x="281756" y="291499"/>
                </a:lnTo>
                <a:lnTo>
                  <a:pt x="286097" y="293017"/>
                </a:lnTo>
                <a:lnTo>
                  <a:pt x="290222" y="295186"/>
                </a:lnTo>
                <a:lnTo>
                  <a:pt x="294346" y="297788"/>
                </a:lnTo>
                <a:lnTo>
                  <a:pt x="421549" y="390400"/>
                </a:lnTo>
                <a:lnTo>
                  <a:pt x="431751" y="380857"/>
                </a:lnTo>
                <a:lnTo>
                  <a:pt x="441953" y="371314"/>
                </a:lnTo>
                <a:lnTo>
                  <a:pt x="452155" y="361988"/>
                </a:lnTo>
                <a:lnTo>
                  <a:pt x="462791" y="353095"/>
                </a:lnTo>
                <a:lnTo>
                  <a:pt x="473645" y="344203"/>
                </a:lnTo>
                <a:lnTo>
                  <a:pt x="484281" y="335527"/>
                </a:lnTo>
                <a:lnTo>
                  <a:pt x="495135" y="327068"/>
                </a:lnTo>
                <a:lnTo>
                  <a:pt x="506423" y="318827"/>
                </a:lnTo>
                <a:lnTo>
                  <a:pt x="517927" y="310585"/>
                </a:lnTo>
                <a:lnTo>
                  <a:pt x="529215" y="302994"/>
                </a:lnTo>
                <a:lnTo>
                  <a:pt x="540936" y="295186"/>
                </a:lnTo>
                <a:lnTo>
                  <a:pt x="552658" y="287811"/>
                </a:lnTo>
                <a:lnTo>
                  <a:pt x="564597" y="280654"/>
                </a:lnTo>
                <a:lnTo>
                  <a:pt x="576753" y="273497"/>
                </a:lnTo>
                <a:lnTo>
                  <a:pt x="588909" y="266773"/>
                </a:lnTo>
                <a:lnTo>
                  <a:pt x="601282" y="260050"/>
                </a:lnTo>
                <a:lnTo>
                  <a:pt x="552224" y="110396"/>
                </a:lnTo>
                <a:lnTo>
                  <a:pt x="550922" y="105842"/>
                </a:lnTo>
                <a:lnTo>
                  <a:pt x="550488" y="100853"/>
                </a:lnTo>
                <a:lnTo>
                  <a:pt x="550053" y="96299"/>
                </a:lnTo>
                <a:lnTo>
                  <a:pt x="550271" y="91961"/>
                </a:lnTo>
                <a:lnTo>
                  <a:pt x="550704" y="87406"/>
                </a:lnTo>
                <a:lnTo>
                  <a:pt x="552007" y="82852"/>
                </a:lnTo>
                <a:lnTo>
                  <a:pt x="553310" y="78514"/>
                </a:lnTo>
                <a:lnTo>
                  <a:pt x="555046" y="74826"/>
                </a:lnTo>
                <a:lnTo>
                  <a:pt x="557434" y="70706"/>
                </a:lnTo>
                <a:lnTo>
                  <a:pt x="560039" y="67018"/>
                </a:lnTo>
                <a:lnTo>
                  <a:pt x="563078" y="63765"/>
                </a:lnTo>
                <a:lnTo>
                  <a:pt x="566551" y="60512"/>
                </a:lnTo>
                <a:lnTo>
                  <a:pt x="570024" y="57693"/>
                </a:lnTo>
                <a:lnTo>
                  <a:pt x="573931" y="55090"/>
                </a:lnTo>
                <a:lnTo>
                  <a:pt x="578056" y="53137"/>
                </a:lnTo>
                <a:lnTo>
                  <a:pt x="582614" y="51402"/>
                </a:lnTo>
                <a:lnTo>
                  <a:pt x="733912" y="1952"/>
                </a:lnTo>
                <a:lnTo>
                  <a:pt x="738470" y="868"/>
                </a:lnTo>
                <a:lnTo>
                  <a:pt x="743246" y="216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  <p:txBody>
          <a:bodyPr/>
          <a:lstStyle/>
          <a:p/>
        </p:txBody>
      </p:sp>
      <p:grpSp>
        <p:nvGrpSpPr>
          <p:cNvPr id="6" name="Group 6"/>
          <p:cNvGrpSpPr/>
          <p:nvPr/>
        </p:nvGrpSpPr>
        <p:grpSpPr>
          <a:xfrm>
            <a:off x="6184200" y="2878170"/>
            <a:ext cx="461677" cy="550831"/>
            <a:chOff x="6184200" y="2878170"/>
            <a:chExt cx="461677" cy="550831"/>
          </a:xfrm>
        </p:grpSpPr>
        <p:sp>
          <p:nvSpPr>
            <p:cNvPr id="7" name="Freeform 7"/>
            <p:cNvSpPr/>
            <p:nvPr/>
          </p:nvSpPr>
          <p:spPr>
            <a:xfrm>
              <a:off x="6350411" y="2984088"/>
              <a:ext cx="147161" cy="176213"/>
            </a:xfrm>
            <a:custGeom>
              <a:avLst/>
              <a:gdLst/>
              <a:ahLst/>
              <a:cxnLst/>
              <a:rect l="l" t="t" r="r" b="b"/>
              <a:pathLst>
                <a:path w="56" h="67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34"/>
                    <a:pt x="2" y="40"/>
                    <a:pt x="7" y="46"/>
                  </a:cubicBezTo>
                  <a:cubicBezTo>
                    <a:pt x="11" y="52"/>
                    <a:pt x="15" y="58"/>
                    <a:pt x="16" y="65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1"/>
                    <a:pt x="26" y="50"/>
                    <a:pt x="22" y="42"/>
                  </a:cubicBezTo>
                  <a:cubicBezTo>
                    <a:pt x="24" y="42"/>
                    <a:pt x="26" y="41"/>
                    <a:pt x="28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1" y="41"/>
                    <a:pt x="33" y="42"/>
                    <a:pt x="34" y="42"/>
                  </a:cubicBezTo>
                  <a:cubicBezTo>
                    <a:pt x="32" y="48"/>
                    <a:pt x="31" y="55"/>
                    <a:pt x="31" y="65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2" y="58"/>
                    <a:pt x="46" y="52"/>
                    <a:pt x="50" y="46"/>
                  </a:cubicBezTo>
                  <a:cubicBezTo>
                    <a:pt x="54" y="41"/>
                    <a:pt x="56" y="34"/>
                    <a:pt x="56" y="28"/>
                  </a:cubicBezTo>
                  <a:cubicBezTo>
                    <a:pt x="56" y="13"/>
                    <a:pt x="44" y="0"/>
                    <a:pt x="28" y="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8" name="Freeform 8"/>
            <p:cNvSpPr/>
            <p:nvPr/>
          </p:nvSpPr>
          <p:spPr>
            <a:xfrm>
              <a:off x="6184200" y="2878170"/>
              <a:ext cx="461677" cy="550831"/>
            </a:xfrm>
            <a:custGeom>
              <a:avLst/>
              <a:gdLst/>
              <a:ahLst/>
              <a:cxnLst/>
              <a:rect l="l" t="t" r="r" b="b"/>
              <a:pathLst>
                <a:path w="175" h="209">
                  <a:moveTo>
                    <a:pt x="146" y="24"/>
                  </a:moveTo>
                  <a:cubicBezTo>
                    <a:pt x="126" y="8"/>
                    <a:pt x="100" y="0"/>
                    <a:pt x="66" y="8"/>
                  </a:cubicBezTo>
                  <a:cubicBezTo>
                    <a:pt x="42" y="15"/>
                    <a:pt x="21" y="33"/>
                    <a:pt x="16" y="67"/>
                  </a:cubicBezTo>
                  <a:cubicBezTo>
                    <a:pt x="14" y="78"/>
                    <a:pt x="16" y="84"/>
                    <a:pt x="16" y="85"/>
                  </a:cubicBezTo>
                  <a:cubicBezTo>
                    <a:pt x="18" y="87"/>
                    <a:pt x="20" y="91"/>
                    <a:pt x="20" y="94"/>
                  </a:cubicBezTo>
                  <a:cubicBezTo>
                    <a:pt x="20" y="95"/>
                    <a:pt x="19" y="96"/>
                    <a:pt x="19" y="97"/>
                  </a:cubicBezTo>
                  <a:cubicBezTo>
                    <a:pt x="2" y="121"/>
                    <a:pt x="2" y="121"/>
                    <a:pt x="2" y="121"/>
                  </a:cubicBezTo>
                  <a:cubicBezTo>
                    <a:pt x="1" y="123"/>
                    <a:pt x="0" y="125"/>
                    <a:pt x="1" y="127"/>
                  </a:cubicBezTo>
                  <a:cubicBezTo>
                    <a:pt x="4" y="132"/>
                    <a:pt x="12" y="131"/>
                    <a:pt x="14" y="132"/>
                  </a:cubicBezTo>
                  <a:cubicBezTo>
                    <a:pt x="16" y="133"/>
                    <a:pt x="17" y="136"/>
                    <a:pt x="16" y="139"/>
                  </a:cubicBezTo>
                  <a:cubicBezTo>
                    <a:pt x="15" y="141"/>
                    <a:pt x="13" y="145"/>
                    <a:pt x="15" y="146"/>
                  </a:cubicBezTo>
                  <a:cubicBezTo>
                    <a:pt x="17" y="147"/>
                    <a:pt x="19" y="148"/>
                    <a:pt x="19" y="148"/>
                  </a:cubicBezTo>
                  <a:cubicBezTo>
                    <a:pt x="19" y="148"/>
                    <a:pt x="16" y="149"/>
                    <a:pt x="16" y="151"/>
                  </a:cubicBezTo>
                  <a:cubicBezTo>
                    <a:pt x="15" y="153"/>
                    <a:pt x="16" y="156"/>
                    <a:pt x="19" y="157"/>
                  </a:cubicBezTo>
                  <a:cubicBezTo>
                    <a:pt x="19" y="157"/>
                    <a:pt x="22" y="164"/>
                    <a:pt x="21" y="171"/>
                  </a:cubicBezTo>
                  <a:cubicBezTo>
                    <a:pt x="20" y="177"/>
                    <a:pt x="18" y="183"/>
                    <a:pt x="23" y="187"/>
                  </a:cubicBezTo>
                  <a:cubicBezTo>
                    <a:pt x="28" y="191"/>
                    <a:pt x="48" y="188"/>
                    <a:pt x="60" y="184"/>
                  </a:cubicBezTo>
                  <a:cubicBezTo>
                    <a:pt x="60" y="184"/>
                    <a:pt x="64" y="191"/>
                    <a:pt x="68" y="209"/>
                  </a:cubicBezTo>
                  <a:cubicBezTo>
                    <a:pt x="152" y="183"/>
                    <a:pt x="152" y="183"/>
                    <a:pt x="152" y="183"/>
                  </a:cubicBezTo>
                  <a:cubicBezTo>
                    <a:pt x="147" y="170"/>
                    <a:pt x="145" y="163"/>
                    <a:pt x="145" y="159"/>
                  </a:cubicBezTo>
                  <a:cubicBezTo>
                    <a:pt x="143" y="148"/>
                    <a:pt x="160" y="128"/>
                    <a:pt x="166" y="106"/>
                  </a:cubicBezTo>
                  <a:cubicBezTo>
                    <a:pt x="173" y="81"/>
                    <a:pt x="175" y="48"/>
                    <a:pt x="146" y="24"/>
                  </a:cubicBezTo>
                  <a:close/>
                  <a:moveTo>
                    <a:pt x="118" y="90"/>
                  </a:moveTo>
                  <a:cubicBezTo>
                    <a:pt x="112" y="98"/>
                    <a:pt x="110" y="104"/>
                    <a:pt x="110" y="110"/>
                  </a:cubicBezTo>
                  <a:cubicBezTo>
                    <a:pt x="110" y="128"/>
                    <a:pt x="110" y="128"/>
                    <a:pt x="110" y="128"/>
                  </a:cubicBezTo>
                  <a:cubicBezTo>
                    <a:pt x="110" y="133"/>
                    <a:pt x="107" y="136"/>
                    <a:pt x="104" y="13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6" y="136"/>
                    <a:pt x="96" y="136"/>
                    <a:pt x="96" y="136"/>
                  </a:cubicBezTo>
                  <a:cubicBezTo>
                    <a:pt x="95" y="138"/>
                    <a:pt x="93" y="139"/>
                    <a:pt x="91" y="139"/>
                  </a:cubicBezTo>
                  <a:cubicBezTo>
                    <a:pt x="89" y="139"/>
                    <a:pt x="88" y="138"/>
                    <a:pt x="87" y="136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6" y="136"/>
                    <a:pt x="73" y="133"/>
                    <a:pt x="73" y="129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3" y="104"/>
                    <a:pt x="70" y="98"/>
                    <a:pt x="65" y="90"/>
                  </a:cubicBezTo>
                  <a:cubicBezTo>
                    <a:pt x="59" y="83"/>
                    <a:pt x="57" y="76"/>
                    <a:pt x="57" y="68"/>
                  </a:cubicBezTo>
                  <a:cubicBezTo>
                    <a:pt x="57" y="49"/>
                    <a:pt x="72" y="34"/>
                    <a:pt x="91" y="34"/>
                  </a:cubicBezTo>
                  <a:cubicBezTo>
                    <a:pt x="110" y="34"/>
                    <a:pt x="126" y="49"/>
                    <a:pt x="126" y="68"/>
                  </a:cubicBezTo>
                  <a:cubicBezTo>
                    <a:pt x="126" y="76"/>
                    <a:pt x="123" y="83"/>
                    <a:pt x="118" y="9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</p:grpSp>
      <p:grpSp>
        <p:nvGrpSpPr>
          <p:cNvPr id="9" name="Group 9"/>
          <p:cNvGrpSpPr/>
          <p:nvPr/>
        </p:nvGrpSpPr>
        <p:grpSpPr>
          <a:xfrm>
            <a:off x="1996032" y="4065529"/>
            <a:ext cx="664560" cy="579786"/>
            <a:chOff x="1996032" y="4065529"/>
            <a:chExt cx="664560" cy="579786"/>
          </a:xfrm>
        </p:grpSpPr>
        <p:sp>
          <p:nvSpPr>
            <p:cNvPr id="10" name="Freeform 10"/>
            <p:cNvSpPr/>
            <p:nvPr/>
          </p:nvSpPr>
          <p:spPr>
            <a:xfrm>
              <a:off x="1996032" y="4204879"/>
              <a:ext cx="440436" cy="440436"/>
            </a:xfrm>
            <a:custGeom>
              <a:avLst/>
              <a:gdLst/>
              <a:ahLst/>
              <a:cxnLst/>
              <a:rect l="l" t="t" r="r" b="b"/>
              <a:pathLst>
                <a:path w="167" h="167">
                  <a:moveTo>
                    <a:pt x="161" y="71"/>
                  </a:moveTo>
                  <a:cubicBezTo>
                    <a:pt x="148" y="71"/>
                    <a:pt x="148" y="71"/>
                    <a:pt x="148" y="71"/>
                  </a:cubicBezTo>
                  <a:cubicBezTo>
                    <a:pt x="146" y="62"/>
                    <a:pt x="143" y="54"/>
                    <a:pt x="138" y="47"/>
                  </a:cubicBezTo>
                  <a:cubicBezTo>
                    <a:pt x="147" y="38"/>
                    <a:pt x="147" y="38"/>
                    <a:pt x="147" y="38"/>
                  </a:cubicBezTo>
                  <a:cubicBezTo>
                    <a:pt x="149" y="36"/>
                    <a:pt x="150" y="32"/>
                    <a:pt x="148" y="31"/>
                  </a:cubicBezTo>
                  <a:cubicBezTo>
                    <a:pt x="136" y="19"/>
                    <a:pt x="136" y="19"/>
                    <a:pt x="136" y="19"/>
                  </a:cubicBezTo>
                  <a:cubicBezTo>
                    <a:pt x="135" y="17"/>
                    <a:pt x="131" y="18"/>
                    <a:pt x="129" y="20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13" y="24"/>
                    <a:pt x="105" y="21"/>
                    <a:pt x="96" y="19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6" y="3"/>
                    <a:pt x="94" y="0"/>
                    <a:pt x="92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3" y="0"/>
                    <a:pt x="71" y="3"/>
                    <a:pt x="71" y="6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62" y="21"/>
                    <a:pt x="54" y="24"/>
                    <a:pt x="46" y="29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5" y="18"/>
                    <a:pt x="32" y="17"/>
                    <a:pt x="30" y="19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7" y="32"/>
                    <a:pt x="17" y="36"/>
                    <a:pt x="19" y="38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4" y="54"/>
                    <a:pt x="20" y="62"/>
                    <a:pt x="19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2" y="71"/>
                    <a:pt x="0" y="73"/>
                    <a:pt x="0" y="75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4"/>
                    <a:pt x="2" y="96"/>
                    <a:pt x="6" y="96"/>
                  </a:cubicBezTo>
                  <a:cubicBezTo>
                    <a:pt x="19" y="96"/>
                    <a:pt x="19" y="96"/>
                    <a:pt x="19" y="96"/>
                  </a:cubicBezTo>
                  <a:cubicBezTo>
                    <a:pt x="20" y="105"/>
                    <a:pt x="24" y="113"/>
                    <a:pt x="29" y="120"/>
                  </a:cubicBezTo>
                  <a:cubicBezTo>
                    <a:pt x="19" y="130"/>
                    <a:pt x="19" y="130"/>
                    <a:pt x="19" y="130"/>
                  </a:cubicBezTo>
                  <a:cubicBezTo>
                    <a:pt x="17" y="132"/>
                    <a:pt x="17" y="135"/>
                    <a:pt x="18" y="137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2" y="150"/>
                    <a:pt x="35" y="150"/>
                    <a:pt x="37" y="147"/>
                  </a:cubicBezTo>
                  <a:cubicBezTo>
                    <a:pt x="46" y="138"/>
                    <a:pt x="46" y="138"/>
                    <a:pt x="46" y="138"/>
                  </a:cubicBezTo>
                  <a:cubicBezTo>
                    <a:pt x="54" y="143"/>
                    <a:pt x="62" y="147"/>
                    <a:pt x="71" y="148"/>
                  </a:cubicBezTo>
                  <a:cubicBezTo>
                    <a:pt x="71" y="161"/>
                    <a:pt x="71" y="161"/>
                    <a:pt x="71" y="161"/>
                  </a:cubicBezTo>
                  <a:cubicBezTo>
                    <a:pt x="71" y="164"/>
                    <a:pt x="73" y="167"/>
                    <a:pt x="75" y="167"/>
                  </a:cubicBezTo>
                  <a:cubicBezTo>
                    <a:pt x="92" y="167"/>
                    <a:pt x="92" y="167"/>
                    <a:pt x="92" y="167"/>
                  </a:cubicBezTo>
                  <a:cubicBezTo>
                    <a:pt x="94" y="167"/>
                    <a:pt x="96" y="164"/>
                    <a:pt x="96" y="161"/>
                  </a:cubicBezTo>
                  <a:cubicBezTo>
                    <a:pt x="96" y="148"/>
                    <a:pt x="96" y="148"/>
                    <a:pt x="96" y="148"/>
                  </a:cubicBezTo>
                  <a:cubicBezTo>
                    <a:pt x="105" y="147"/>
                    <a:pt x="113" y="143"/>
                    <a:pt x="120" y="138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31" y="150"/>
                    <a:pt x="135" y="150"/>
                    <a:pt x="136" y="148"/>
                  </a:cubicBezTo>
                  <a:cubicBezTo>
                    <a:pt x="148" y="137"/>
                    <a:pt x="148" y="137"/>
                    <a:pt x="148" y="137"/>
                  </a:cubicBezTo>
                  <a:cubicBezTo>
                    <a:pt x="150" y="135"/>
                    <a:pt x="149" y="132"/>
                    <a:pt x="147" y="130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43" y="113"/>
                    <a:pt x="146" y="105"/>
                    <a:pt x="148" y="96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4" y="96"/>
                    <a:pt x="167" y="94"/>
                    <a:pt x="167" y="92"/>
                  </a:cubicBezTo>
                  <a:cubicBezTo>
                    <a:pt x="167" y="75"/>
                    <a:pt x="167" y="75"/>
                    <a:pt x="167" y="75"/>
                  </a:cubicBezTo>
                  <a:cubicBezTo>
                    <a:pt x="167" y="73"/>
                    <a:pt x="164" y="71"/>
                    <a:pt x="161" y="71"/>
                  </a:cubicBezTo>
                  <a:close/>
                  <a:moveTo>
                    <a:pt x="83" y="114"/>
                  </a:moveTo>
                  <a:cubicBezTo>
                    <a:pt x="66" y="114"/>
                    <a:pt x="52" y="101"/>
                    <a:pt x="52" y="84"/>
                  </a:cubicBezTo>
                  <a:cubicBezTo>
                    <a:pt x="52" y="67"/>
                    <a:pt x="66" y="53"/>
                    <a:pt x="83" y="53"/>
                  </a:cubicBezTo>
                  <a:cubicBezTo>
                    <a:pt x="100" y="53"/>
                    <a:pt x="114" y="67"/>
                    <a:pt x="114" y="84"/>
                  </a:cubicBezTo>
                  <a:cubicBezTo>
                    <a:pt x="114" y="101"/>
                    <a:pt x="100" y="114"/>
                    <a:pt x="83" y="114"/>
                  </a:cubicBezTo>
                  <a:close/>
                </a:path>
              </a:pathLst>
            </a:custGeom>
            <a:solidFill>
              <a:schemeClr val="accent4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11" name="Freeform 11"/>
            <p:cNvSpPr/>
            <p:nvPr/>
          </p:nvSpPr>
          <p:spPr>
            <a:xfrm>
              <a:off x="2341695" y="4065529"/>
              <a:ext cx="318897" cy="316706"/>
            </a:xfrm>
            <a:custGeom>
              <a:avLst/>
              <a:gdLst/>
              <a:ahLst/>
              <a:cxnLst/>
              <a:rect l="l" t="t" r="r" b="b"/>
              <a:pathLst>
                <a:path w="120" h="120">
                  <a:moveTo>
                    <a:pt x="117" y="51"/>
                  </a:moveTo>
                  <a:cubicBezTo>
                    <a:pt x="108" y="51"/>
                    <a:pt x="108" y="51"/>
                    <a:pt x="108" y="51"/>
                  </a:cubicBezTo>
                  <a:cubicBezTo>
                    <a:pt x="106" y="44"/>
                    <a:pt x="104" y="38"/>
                    <a:pt x="100" y="33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5"/>
                    <a:pt x="109" y="23"/>
                    <a:pt x="108" y="22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8" y="12"/>
                    <a:pt x="96" y="12"/>
                    <a:pt x="94" y="14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2" y="17"/>
                    <a:pt x="76" y="14"/>
                    <a:pt x="70" y="13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1"/>
                    <a:pt x="69" y="0"/>
                    <a:pt x="6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3" y="0"/>
                    <a:pt x="52" y="1"/>
                    <a:pt x="52" y="4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5" y="14"/>
                    <a:pt x="39" y="17"/>
                    <a:pt x="34" y="20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6" y="12"/>
                    <a:pt x="24" y="12"/>
                    <a:pt x="22" y="1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3"/>
                    <a:pt x="13" y="25"/>
                    <a:pt x="15" y="27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18" y="38"/>
                    <a:pt x="15" y="44"/>
                    <a:pt x="14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2" y="51"/>
                    <a:pt x="0" y="52"/>
                    <a:pt x="0" y="54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2" y="69"/>
                    <a:pt x="5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5" y="76"/>
                    <a:pt x="18" y="81"/>
                    <a:pt x="21" y="87"/>
                  </a:cubicBezTo>
                  <a:cubicBezTo>
                    <a:pt x="15" y="93"/>
                    <a:pt x="15" y="93"/>
                    <a:pt x="15" y="93"/>
                  </a:cubicBezTo>
                  <a:cubicBezTo>
                    <a:pt x="13" y="95"/>
                    <a:pt x="13" y="97"/>
                    <a:pt x="14" y="98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24" y="108"/>
                    <a:pt x="26" y="108"/>
                    <a:pt x="28" y="106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9" y="103"/>
                    <a:pt x="45" y="106"/>
                    <a:pt x="52" y="107"/>
                  </a:cubicBezTo>
                  <a:cubicBezTo>
                    <a:pt x="52" y="116"/>
                    <a:pt x="52" y="116"/>
                    <a:pt x="52" y="116"/>
                  </a:cubicBezTo>
                  <a:cubicBezTo>
                    <a:pt x="52" y="118"/>
                    <a:pt x="53" y="120"/>
                    <a:pt x="55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9" y="120"/>
                    <a:pt x="70" y="118"/>
                    <a:pt x="70" y="116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76" y="106"/>
                    <a:pt x="82" y="103"/>
                    <a:pt x="87" y="100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6" y="108"/>
                    <a:pt x="98" y="108"/>
                    <a:pt x="99" y="107"/>
                  </a:cubicBezTo>
                  <a:cubicBezTo>
                    <a:pt x="108" y="98"/>
                    <a:pt x="108" y="98"/>
                    <a:pt x="108" y="98"/>
                  </a:cubicBezTo>
                  <a:cubicBezTo>
                    <a:pt x="109" y="97"/>
                    <a:pt x="109" y="95"/>
                    <a:pt x="107" y="93"/>
                  </a:cubicBezTo>
                  <a:cubicBezTo>
                    <a:pt x="100" y="87"/>
                    <a:pt x="100" y="87"/>
                    <a:pt x="100" y="87"/>
                  </a:cubicBezTo>
                  <a:cubicBezTo>
                    <a:pt x="104" y="81"/>
                    <a:pt x="106" y="76"/>
                    <a:pt x="108" y="69"/>
                  </a:cubicBezTo>
                  <a:cubicBezTo>
                    <a:pt x="117" y="69"/>
                    <a:pt x="117" y="69"/>
                    <a:pt x="117" y="69"/>
                  </a:cubicBezTo>
                  <a:cubicBezTo>
                    <a:pt x="119" y="69"/>
                    <a:pt x="121" y="68"/>
                    <a:pt x="121" y="66"/>
                  </a:cubicBezTo>
                  <a:cubicBezTo>
                    <a:pt x="121" y="54"/>
                    <a:pt x="121" y="54"/>
                    <a:pt x="121" y="54"/>
                  </a:cubicBezTo>
                  <a:cubicBezTo>
                    <a:pt x="121" y="52"/>
                    <a:pt x="119" y="51"/>
                    <a:pt x="117" y="51"/>
                  </a:cubicBezTo>
                  <a:close/>
                  <a:moveTo>
                    <a:pt x="61" y="82"/>
                  </a:moveTo>
                  <a:cubicBezTo>
                    <a:pt x="48" y="82"/>
                    <a:pt x="38" y="72"/>
                    <a:pt x="38" y="60"/>
                  </a:cubicBezTo>
                  <a:cubicBezTo>
                    <a:pt x="38" y="48"/>
                    <a:pt x="48" y="38"/>
                    <a:pt x="61" y="38"/>
                  </a:cubicBezTo>
                  <a:cubicBezTo>
                    <a:pt x="73" y="38"/>
                    <a:pt x="83" y="48"/>
                    <a:pt x="83" y="60"/>
                  </a:cubicBezTo>
                  <a:cubicBezTo>
                    <a:pt x="83" y="72"/>
                    <a:pt x="73" y="82"/>
                    <a:pt x="61" y="82"/>
                  </a:cubicBezTo>
                  <a:close/>
                </a:path>
              </a:pathLst>
            </a:custGeom>
            <a:solidFill>
              <a:schemeClr val="accent4">
                <a:alpha val="100000"/>
              </a:schemeClr>
            </a:solidFill>
          </p:spPr>
          <p:txBody>
            <a:bodyPr/>
            <a:lstStyle/>
            <a:p/>
          </p:txBody>
        </p:sp>
      </p:grpSp>
      <p:grpSp>
        <p:nvGrpSpPr>
          <p:cNvPr id="12" name="Group 12"/>
          <p:cNvGrpSpPr/>
          <p:nvPr/>
        </p:nvGrpSpPr>
        <p:grpSpPr>
          <a:xfrm>
            <a:off x="4836987" y="4210981"/>
            <a:ext cx="577691" cy="614457"/>
            <a:chOff x="4836987" y="4210981"/>
            <a:chExt cx="577691" cy="614457"/>
          </a:xfrm>
        </p:grpSpPr>
        <p:sp>
          <p:nvSpPr>
            <p:cNvPr id="13" name="Freeform 13"/>
            <p:cNvSpPr/>
            <p:nvPr/>
          </p:nvSpPr>
          <p:spPr>
            <a:xfrm>
              <a:off x="5174934" y="4210981"/>
              <a:ext cx="239744" cy="269843"/>
            </a:xfrm>
            <a:custGeom>
              <a:avLst/>
              <a:gdLst/>
              <a:ahLst/>
              <a:cxnLst/>
              <a:rect l="l" t="t" r="r" b="b"/>
              <a:pathLst>
                <a:path w="91" h="102">
                  <a:moveTo>
                    <a:pt x="76" y="45"/>
                  </a:moveTo>
                  <a:cubicBezTo>
                    <a:pt x="65" y="52"/>
                    <a:pt x="54" y="52"/>
                    <a:pt x="50" y="5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2" y="43"/>
                    <a:pt x="40" y="32"/>
                    <a:pt x="45" y="19"/>
                  </a:cubicBezTo>
                  <a:cubicBezTo>
                    <a:pt x="52" y="4"/>
                    <a:pt x="70" y="0"/>
                    <a:pt x="70" y="0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8" y="21"/>
                    <a:pt x="69" y="21"/>
                    <a:pt x="70" y="22"/>
                  </a:cubicBezTo>
                  <a:cubicBezTo>
                    <a:pt x="70" y="22"/>
                    <a:pt x="70" y="23"/>
                    <a:pt x="70" y="24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1" y="17"/>
                    <a:pt x="90" y="36"/>
                    <a:pt x="76" y="45"/>
                  </a:cubicBezTo>
                  <a:close/>
                </a:path>
              </a:pathLst>
            </a:custGeom>
            <a:solidFill>
              <a:schemeClr val="accent4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14" name="Freeform 14"/>
            <p:cNvSpPr/>
            <p:nvPr/>
          </p:nvSpPr>
          <p:spPr>
            <a:xfrm>
              <a:off x="4836987" y="4396146"/>
              <a:ext cx="461677" cy="429292"/>
            </a:xfrm>
            <a:custGeom>
              <a:avLst/>
              <a:gdLst/>
              <a:ahLst/>
              <a:cxnLst/>
              <a:rect l="l" t="t" r="r" b="b"/>
              <a:pathLst>
                <a:path w="175" h="163">
                  <a:moveTo>
                    <a:pt x="77" y="0"/>
                  </a:moveTo>
                  <a:cubicBezTo>
                    <a:pt x="95" y="0"/>
                    <a:pt x="112" y="6"/>
                    <a:pt x="127" y="16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0" y="36"/>
                    <a:pt x="92" y="34"/>
                    <a:pt x="84" y="34"/>
                  </a:cubicBezTo>
                  <a:cubicBezTo>
                    <a:pt x="59" y="34"/>
                    <a:pt x="41" y="54"/>
                    <a:pt x="44" y="80"/>
                  </a:cubicBezTo>
                  <a:cubicBezTo>
                    <a:pt x="47" y="105"/>
                    <a:pt x="70" y="125"/>
                    <a:pt x="96" y="125"/>
                  </a:cubicBezTo>
                  <a:cubicBezTo>
                    <a:pt x="121" y="125"/>
                    <a:pt x="138" y="105"/>
                    <a:pt x="135" y="80"/>
                  </a:cubicBezTo>
                  <a:cubicBezTo>
                    <a:pt x="134" y="71"/>
                    <a:pt x="130" y="63"/>
                    <a:pt x="125" y="56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8" y="46"/>
                    <a:pt x="166" y="63"/>
                    <a:pt x="169" y="82"/>
                  </a:cubicBezTo>
                  <a:cubicBezTo>
                    <a:pt x="175" y="127"/>
                    <a:pt x="143" y="163"/>
                    <a:pt x="98" y="163"/>
                  </a:cubicBezTo>
                  <a:cubicBezTo>
                    <a:pt x="53" y="163"/>
                    <a:pt x="12" y="127"/>
                    <a:pt x="6" y="82"/>
                  </a:cubicBezTo>
                  <a:cubicBezTo>
                    <a:pt x="0" y="37"/>
                    <a:pt x="31" y="0"/>
                    <a:pt x="77" y="0"/>
                  </a:cubicBezTo>
                  <a:close/>
                </a:path>
              </a:pathLst>
            </a:custGeom>
            <a:solidFill>
              <a:schemeClr val="accent4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15" name="Freeform 15"/>
            <p:cNvSpPr/>
            <p:nvPr/>
          </p:nvSpPr>
          <p:spPr>
            <a:xfrm>
              <a:off x="4976433" y="4512066"/>
              <a:ext cx="195167" cy="181737"/>
            </a:xfrm>
            <a:custGeom>
              <a:avLst/>
              <a:gdLst/>
              <a:ahLst/>
              <a:cxnLst/>
              <a:rect l="l" t="t" r="r" b="b"/>
              <a:pathLst>
                <a:path w="74" h="69">
                  <a:moveTo>
                    <a:pt x="42" y="69"/>
                  </a:moveTo>
                  <a:cubicBezTo>
                    <a:pt x="23" y="69"/>
                    <a:pt x="5" y="54"/>
                    <a:pt x="3" y="35"/>
                  </a:cubicBezTo>
                  <a:cubicBezTo>
                    <a:pt x="0" y="16"/>
                    <a:pt x="14" y="0"/>
                    <a:pt x="33" y="0"/>
                  </a:cubicBezTo>
                  <a:cubicBezTo>
                    <a:pt x="38" y="0"/>
                    <a:pt x="44" y="2"/>
                    <a:pt x="49" y="4"/>
                  </a:cubicBezTo>
                  <a:cubicBezTo>
                    <a:pt x="48" y="6"/>
                    <a:pt x="48" y="9"/>
                    <a:pt x="49" y="11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60" y="20"/>
                    <a:pt x="60" y="20"/>
                  </a:cubicBezTo>
                  <a:cubicBezTo>
                    <a:pt x="62" y="20"/>
                    <a:pt x="64" y="19"/>
                    <a:pt x="66" y="18"/>
                  </a:cubicBezTo>
                  <a:cubicBezTo>
                    <a:pt x="69" y="23"/>
                    <a:pt x="71" y="29"/>
                    <a:pt x="72" y="35"/>
                  </a:cubicBezTo>
                  <a:cubicBezTo>
                    <a:pt x="74" y="54"/>
                    <a:pt x="61" y="69"/>
                    <a:pt x="42" y="69"/>
                  </a:cubicBezTo>
                  <a:close/>
                </a:path>
              </a:pathLst>
            </a:custGeom>
            <a:solidFill>
              <a:schemeClr val="accent4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16" name="Freeform 16"/>
            <p:cNvSpPr/>
            <p:nvPr/>
          </p:nvSpPr>
          <p:spPr>
            <a:xfrm>
              <a:off x="5084541" y="4461869"/>
              <a:ext cx="113728" cy="129349"/>
            </a:xfrm>
            <a:custGeom>
              <a:avLst/>
              <a:gdLst/>
              <a:ahLst/>
              <a:cxnLst/>
              <a:rect l="l" t="t" r="r" b="b"/>
              <a:pathLst>
                <a:path w="43" h="49">
                  <a:moveTo>
                    <a:pt x="13" y="31"/>
                  </a:moveTo>
                  <a:cubicBezTo>
                    <a:pt x="11" y="28"/>
                    <a:pt x="12" y="25"/>
                    <a:pt x="14" y="2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2" y="34"/>
                    <a:pt x="19" y="35"/>
                    <a:pt x="17" y="34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13" y="31"/>
                  </a:lnTo>
                  <a:close/>
                </a:path>
              </a:pathLst>
            </a:custGeom>
            <a:solidFill>
              <a:schemeClr val="accent4">
                <a:alpha val="100000"/>
              </a:schemeClr>
            </a:solidFill>
          </p:spPr>
          <p:txBody>
            <a:bodyPr/>
            <a:lstStyle/>
            <a:p/>
          </p:txBody>
        </p:sp>
      </p:grpSp>
      <p:grpSp>
        <p:nvGrpSpPr>
          <p:cNvPr id="17" name="Group 17"/>
          <p:cNvGrpSpPr/>
          <p:nvPr/>
        </p:nvGrpSpPr>
        <p:grpSpPr>
          <a:xfrm>
            <a:off x="3390861" y="2655299"/>
            <a:ext cx="559445" cy="701973"/>
            <a:chOff x="3390861" y="2655299"/>
            <a:chExt cx="559445" cy="701973"/>
          </a:xfrm>
        </p:grpSpPr>
        <p:sp>
          <p:nvSpPr>
            <p:cNvPr id="18" name="Freeform 18"/>
            <p:cNvSpPr/>
            <p:nvPr/>
          </p:nvSpPr>
          <p:spPr>
            <a:xfrm>
              <a:off x="3782073" y="2655299"/>
              <a:ext cx="168233" cy="183703"/>
            </a:xfrm>
            <a:custGeom>
              <a:avLst/>
              <a:gdLst/>
              <a:ahLst/>
              <a:cxnLst/>
              <a:rect l="l" t="t" r="r" b="b"/>
              <a:pathLst>
                <a:path w="125" h="140">
                  <a:moveTo>
                    <a:pt x="0" y="57"/>
                  </a:moveTo>
                  <a:lnTo>
                    <a:pt x="48" y="0"/>
                  </a:lnTo>
                  <a:lnTo>
                    <a:pt x="126" y="85"/>
                  </a:lnTo>
                  <a:lnTo>
                    <a:pt x="78" y="14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19" name="Freeform 19"/>
            <p:cNvSpPr/>
            <p:nvPr/>
          </p:nvSpPr>
          <p:spPr>
            <a:xfrm>
              <a:off x="3564454" y="2751018"/>
              <a:ext cx="296432" cy="326720"/>
            </a:xfrm>
            <a:custGeom>
              <a:avLst/>
              <a:gdLst/>
              <a:ahLst/>
              <a:cxnLst/>
              <a:rect l="l" t="t" r="r" b="b"/>
              <a:pathLst>
                <a:path w="94" h="105">
                  <a:moveTo>
                    <a:pt x="70" y="0"/>
                  </a:moveTo>
                  <a:cubicBezTo>
                    <a:pt x="63" y="9"/>
                    <a:pt x="63" y="9"/>
                    <a:pt x="63" y="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0" y="30"/>
                    <a:pt x="14" y="33"/>
                    <a:pt x="12" y="37"/>
                  </a:cubicBezTo>
                  <a:cubicBezTo>
                    <a:pt x="10" y="40"/>
                    <a:pt x="2" y="67"/>
                    <a:pt x="1" y="70"/>
                  </a:cubicBezTo>
                  <a:cubicBezTo>
                    <a:pt x="0" y="71"/>
                    <a:pt x="0" y="75"/>
                    <a:pt x="0" y="77"/>
                  </a:cubicBezTo>
                  <a:cubicBezTo>
                    <a:pt x="0" y="78"/>
                    <a:pt x="2" y="93"/>
                    <a:pt x="3" y="102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4"/>
                    <a:pt x="4" y="105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2" y="59"/>
                    <a:pt x="37" y="61"/>
                    <a:pt x="40" y="62"/>
                  </a:cubicBezTo>
                  <a:cubicBezTo>
                    <a:pt x="39" y="64"/>
                    <a:pt x="37" y="68"/>
                    <a:pt x="37" y="69"/>
                  </a:cubicBezTo>
                  <a:cubicBezTo>
                    <a:pt x="36" y="71"/>
                    <a:pt x="30" y="78"/>
                    <a:pt x="27" y="83"/>
                  </a:cubicBezTo>
                  <a:cubicBezTo>
                    <a:pt x="25" y="85"/>
                    <a:pt x="24" y="90"/>
                    <a:pt x="28" y="93"/>
                  </a:cubicBezTo>
                  <a:cubicBezTo>
                    <a:pt x="29" y="94"/>
                    <a:pt x="31" y="95"/>
                    <a:pt x="33" y="95"/>
                  </a:cubicBezTo>
                  <a:cubicBezTo>
                    <a:pt x="37" y="95"/>
                    <a:pt x="41" y="92"/>
                    <a:pt x="41" y="92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1" y="91"/>
                    <a:pt x="56" y="74"/>
                    <a:pt x="63" y="71"/>
                  </a:cubicBezTo>
                  <a:cubicBezTo>
                    <a:pt x="69" y="68"/>
                    <a:pt x="87" y="54"/>
                    <a:pt x="87" y="36"/>
                  </a:cubicBezTo>
                  <a:cubicBezTo>
                    <a:pt x="94" y="26"/>
                    <a:pt x="94" y="26"/>
                    <a:pt x="94" y="26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20" name="Freeform 20"/>
            <p:cNvSpPr/>
            <p:nvPr/>
          </p:nvSpPr>
          <p:spPr>
            <a:xfrm>
              <a:off x="3390861" y="3012170"/>
              <a:ext cx="467288" cy="345102"/>
            </a:xfrm>
            <a:custGeom>
              <a:avLst/>
              <a:gdLst/>
              <a:ahLst/>
              <a:cxnLst/>
              <a:rect l="l" t="t" r="r" b="b"/>
              <a:pathLst>
                <a:path w="148" h="110">
                  <a:moveTo>
                    <a:pt x="124" y="49"/>
                  </a:moveTo>
                  <a:cubicBezTo>
                    <a:pt x="124" y="104"/>
                    <a:pt x="124" y="104"/>
                    <a:pt x="124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3" y="13"/>
                    <a:pt x="81" y="12"/>
                    <a:pt x="80" y="10"/>
                  </a:cubicBezTo>
                  <a:cubicBezTo>
                    <a:pt x="77" y="7"/>
                    <a:pt x="77" y="3"/>
                    <a:pt x="78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48" y="111"/>
                    <a:pt x="148" y="111"/>
                    <a:pt x="148" y="111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49"/>
                    <a:pt x="148" y="49"/>
                    <a:pt x="148" y="49"/>
                  </a:cubicBezTo>
                  <a:lnTo>
                    <a:pt x="124" y="49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</p:grpSp>
      <p:grpSp>
        <p:nvGrpSpPr>
          <p:cNvPr id="21" name="Group 21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2" name="AutoShape 22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23" name="AutoShape 23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24" name="AutoShape 24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25" name="AutoShape 25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26" name="AutoShape 26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27" name="AutoShape 27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28" name="AutoShape 28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29" name="AutoShape 29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30" name="AutoShape 30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31" name="AutoShape 31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32" name="AutoShape 32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33" name="AutoShape 33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34" name="AutoShape 34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35" name="AutoShape 35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36" name="AutoShape 36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37" name="AutoShape 37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38" name="AutoShape 38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39" name="AutoShape 39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40" name="AutoShape 40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41" name="AutoShape 41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42" name="TextBox 42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气滞血瘀型肥胖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7809821" y="1388973"/>
            <a:ext cx="2987778" cy="490334"/>
            <a:chOff x="7809821" y="1388973"/>
            <a:chExt cx="2987778" cy="490334"/>
          </a:xfrm>
        </p:grpSpPr>
        <p:sp>
          <p:nvSpPr>
            <p:cNvPr id="44" name="TextBox 44"/>
            <p:cNvSpPr txBox="1"/>
            <p:nvPr/>
          </p:nvSpPr>
          <p:spPr>
            <a:xfrm>
              <a:off x="7809821" y="1388973"/>
              <a:ext cx="2987778" cy="490334"/>
            </a:xfrm>
            <a:prstGeom prst="rect">
              <a:avLst/>
            </a:prstGeom>
          </p:spPr>
          <p:txBody>
            <a:bodyPr vert="horz" wrap="square" lIns="66008" tIns="33052" rIns="66008" bIns="33052" rtlCol="0" anchor="t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sz="2025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总结词</a:t>
              </a:r>
              <a:endPara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7809821" y="1823726"/>
            <a:ext cx="3286271" cy="1875094"/>
            <a:chOff x="7809821" y="1823726"/>
            <a:chExt cx="3286271" cy="1875094"/>
          </a:xfrm>
        </p:grpSpPr>
        <p:sp>
          <p:nvSpPr>
            <p:cNvPr id="46" name="TextBox 46"/>
            <p:cNvSpPr txBox="1"/>
            <p:nvPr/>
          </p:nvSpPr>
          <p:spPr>
            <a:xfrm>
              <a:off x="7809821" y="1823726"/>
              <a:ext cx="3286271" cy="1875094"/>
            </a:xfrm>
            <a:prstGeom prst="rect">
              <a:avLst/>
            </a:prstGeom>
          </p:spPr>
          <p:txBody>
            <a:bodyPr vert="horz" wrap="square" lIns="66008" tIns="33052" rIns="66008" bIns="33052" rtlCol="0" anchor="ctr" anchorCtr="1">
              <a:norm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1500">
                  <a:solidFill>
                    <a:schemeClr val="dk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气机不畅，血行瘀阻，痰瘀互结，导致肥胖。</a:t>
              </a:r>
              <a:endPara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7809821" y="3814445"/>
            <a:ext cx="2987778" cy="490334"/>
            <a:chOff x="7809821" y="3814445"/>
            <a:chExt cx="2987778" cy="490334"/>
          </a:xfrm>
        </p:grpSpPr>
        <p:sp>
          <p:nvSpPr>
            <p:cNvPr id="48" name="TextBox 48"/>
            <p:cNvSpPr txBox="1"/>
            <p:nvPr/>
          </p:nvSpPr>
          <p:spPr>
            <a:xfrm>
              <a:off x="7809821" y="3814445"/>
              <a:ext cx="2987778" cy="490334"/>
            </a:xfrm>
            <a:prstGeom prst="rect">
              <a:avLst/>
            </a:prstGeom>
          </p:spPr>
          <p:txBody>
            <a:bodyPr vert="horz" wrap="square" lIns="66008" tIns="33052" rIns="66008" bIns="33052" rtlCol="0" anchor="t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sz="2025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详细描述</a:t>
              </a:r>
              <a:endPara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7809821" y="4249198"/>
            <a:ext cx="3286271" cy="1875094"/>
            <a:chOff x="7809821" y="4249198"/>
            <a:chExt cx="3286271" cy="1875094"/>
          </a:xfrm>
        </p:grpSpPr>
        <p:sp>
          <p:nvSpPr>
            <p:cNvPr id="50" name="TextBox 50"/>
            <p:cNvSpPr txBox="1"/>
            <p:nvPr/>
          </p:nvSpPr>
          <p:spPr>
            <a:xfrm>
              <a:off x="7809821" y="4249198"/>
              <a:ext cx="3286271" cy="1875094"/>
            </a:xfrm>
            <a:prstGeom prst="rect">
              <a:avLst/>
            </a:prstGeom>
          </p:spPr>
          <p:txBody>
            <a:bodyPr vert="horz" wrap="square" lIns="66008" tIns="33052" rIns="66008" bIns="33052" rtlCol="0" anchor="ctr" anchorCtr="1">
              <a:norm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1500">
                  <a:solidFill>
                    <a:schemeClr val="dk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胸胁胀满、情绪抑郁、面色晦暗、舌质紫暗或有瘀斑、脉弦涩。治宜行气活血，化瘀消脂，方用血府逐瘀汤加减。</a:t>
              </a:r>
              <a:endPara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0000"/>
          </a:blip>
          <a:srcRect t="3792" b="3792"/>
          <a:stretch>
            <a:fillRect/>
          </a:stretch>
        </p:blipFill>
        <p:spPr>
          <a:xfrm>
            <a:off x="939482" y="1415327"/>
            <a:ext cx="4843295" cy="4843295"/>
          </a:xfrm>
          <a:prstGeom prst="round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261748" y="2005888"/>
            <a:ext cx="4762500" cy="18383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86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脾肾阳气不足，温煦气化失常，导致水湿内停而发为肥胖。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261748" y="1352723"/>
            <a:ext cx="4638675" cy="8382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86000"/>
              </a:lnSpc>
            </a:pPr>
            <a:r>
              <a:rPr lang="en-US" sz="201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总结词</a:t>
            </a:r>
            <a:endParaRPr lang="en-US" sz="201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261748" y="4499375"/>
            <a:ext cx="4762500" cy="18383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86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形体肥胖、肢体浮肿、畏寒肢冷、腰膝酸软、食少腹胀、大便溏薄、舌淡胖苔白滑、脉沉细缓。治宜温补脾肾，利水化湿，方用真武汤加减。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261748" y="3870593"/>
            <a:ext cx="5124450" cy="8382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86000"/>
              </a:lnSpc>
            </a:pPr>
            <a:r>
              <a:rPr lang="en-US" sz="201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详细描述</a:t>
            </a:r>
            <a:endParaRPr lang="en-US" sz="201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8" name="AutoShape 8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9" name="AutoShape 9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10" name="AutoShape 10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11" name="AutoShape 11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12" name="AutoShape 12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13" name="AutoShape 13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14" name="AutoShape 14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15" name="AutoShape 15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16" name="AutoShape 16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17" name="AutoShape 17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18" name="AutoShape 18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19" name="AutoShape 19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20" name="AutoShape 20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21" name="AutoShape 21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22" name="AutoShape 22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23" name="AutoShape 23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24" name="AutoShape 24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25" name="AutoShape 25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26" name="AutoShape 26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27" name="AutoShape 27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28" name="TextBox 28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脾肾阳虚型肥胖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66575" y="1250443"/>
            <a:ext cx="10458850" cy="2438400"/>
          </a:xfrm>
          <a:prstGeom prst="roundRect">
            <a:avLst/>
          </a:prstGeom>
          <a:solidFill>
            <a:schemeClr val="accent2">
              <a:alpha val="100000"/>
            </a:schemeClr>
          </a:solidFill>
        </p:spPr>
        <p:txBody>
          <a:bodyPr/>
          <a:lstStyle/>
          <a:p/>
        </p:txBody>
      </p:sp>
      <p:sp>
        <p:nvSpPr>
          <p:cNvPr id="3" name="TextBox 3"/>
          <p:cNvSpPr txBox="1"/>
          <p:nvPr/>
        </p:nvSpPr>
        <p:spPr>
          <a:xfrm>
            <a:off x="1300074" y="2175786"/>
            <a:ext cx="9582906" cy="13411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阴液不足，虚火内生，导致燥热内结，脂肪堆积。</a:t>
            </a:r>
            <a:endParaRPr lang="en-US" sz="15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00074" y="1380567"/>
            <a:ext cx="9417017" cy="8532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1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总结词</a:t>
            </a:r>
            <a:endParaRPr lang="en-US" sz="201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866575" y="3952506"/>
            <a:ext cx="10458850" cy="24384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100000"/>
            </a:schemeClr>
          </a:solidFill>
        </p:spPr>
        <p:txBody>
          <a:bodyPr/>
          <a:lstStyle/>
          <a:p/>
        </p:txBody>
      </p:sp>
      <p:sp>
        <p:nvSpPr>
          <p:cNvPr id="6" name="TextBox 6"/>
          <p:cNvSpPr txBox="1"/>
          <p:nvPr/>
        </p:nvSpPr>
        <p:spPr>
          <a:xfrm>
            <a:off x="1287882" y="4870218"/>
            <a:ext cx="9582150" cy="1323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形体肥胖、五心烦热、口干口苦、盗汗潮热、舌红苔少或黄苔、脉细数。治宜滋阴清热，润燥通便，方用六味地黄丸加减。</a:t>
            </a:r>
            <a:endParaRPr lang="en-US" sz="1500">
              <a:solidFill>
                <a:schemeClr val="accent1">
                  <a:lumMod val="5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87882" y="4099383"/>
            <a:ext cx="9677400" cy="7239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1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详细描述</a:t>
            </a:r>
            <a:endParaRPr lang="en-US" sz="201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8" name="Connector 8"/>
          <p:cNvCxnSpPr/>
          <p:nvPr/>
        </p:nvCxnSpPr>
        <p:spPr>
          <a:xfrm>
            <a:off x="1473659" y="4829453"/>
            <a:ext cx="9220298" cy="0"/>
          </a:xfrm>
          <a:prstGeom prst="line">
            <a:avLst/>
          </a:prstGeom>
          <a:ln w="9525">
            <a:solidFill>
              <a:schemeClr val="accent1"/>
            </a:solidFill>
            <a:prstDash val="solid"/>
            <a:headEnd type="oval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Connector 9"/>
          <p:cNvCxnSpPr/>
          <p:nvPr/>
        </p:nvCxnSpPr>
        <p:spPr>
          <a:xfrm>
            <a:off x="1481378" y="2175786"/>
            <a:ext cx="9220298" cy="0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prstDash val="solid"/>
            <a:headEnd type="oval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0" name="Group 10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1" name="AutoShape 11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12" name="AutoShape 12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13" name="AutoShape 13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14" name="AutoShape 14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15" name="AutoShape 15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16" name="AutoShape 16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17" name="AutoShape 17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18" name="AutoShape 18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19" name="AutoShape 19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20" name="AutoShape 20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21" name="AutoShape 21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22" name="AutoShape 22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23" name="AutoShape 23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24" name="AutoShape 24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25" name="AutoShape 25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26" name="AutoShape 26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27" name="AutoShape 27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28" name="AutoShape 28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29" name="AutoShape 29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30" name="AutoShape 30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31" name="TextBox 31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阴虚内热型肥胖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17352" y="2013882"/>
            <a:ext cx="3450158" cy="1322592"/>
            <a:chOff x="5317352" y="2013882"/>
            <a:chExt cx="3450158" cy="1322592"/>
          </a:xfrm>
        </p:grpSpPr>
        <p:sp>
          <p:nvSpPr>
            <p:cNvPr id="3" name="TextBox 3"/>
            <p:cNvSpPr txBox="1"/>
            <p:nvPr/>
          </p:nvSpPr>
          <p:spPr>
            <a:xfrm>
              <a:off x="5317352" y="2013882"/>
              <a:ext cx="3450158" cy="1322592"/>
            </a:xfrm>
            <a:prstGeom prst="rect">
              <a:avLst/>
            </a:prstGeom>
          </p:spPr>
          <p:txBody>
            <a:bodyPr vert="horz" wrap="square" lIns="66008" tIns="33052" rIns="66008" bIns="33052" rtlCol="0" anchor="t" anchorCtr="0">
              <a:no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9600" b="1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03</a:t>
              </a:r>
              <a:endParaRPr lang="en-US" sz="96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239595" y="4297030"/>
            <a:ext cx="5964684" cy="7772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20000"/>
              </a:lnSpc>
              <a:spcBef>
                <a:spcPts val="375"/>
              </a:spcBef>
            </a:pPr>
            <a:r>
              <a:rPr lang="en-US" sz="36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中医治疗肥胖的方法</a:t>
            </a:r>
            <a:endParaRPr lang="en-US" sz="36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5370845" y="3505984"/>
            <a:ext cx="2156600" cy="638034"/>
            <a:chOff x="5370845" y="3505984"/>
            <a:chExt cx="2156600" cy="638034"/>
          </a:xfrm>
        </p:grpSpPr>
        <p:sp>
          <p:nvSpPr>
            <p:cNvPr id="6" name="TextBox 6"/>
            <p:cNvSpPr txBox="1"/>
            <p:nvPr/>
          </p:nvSpPr>
          <p:spPr>
            <a:xfrm>
              <a:off x="5370845" y="3505984"/>
              <a:ext cx="2156600" cy="638034"/>
            </a:xfrm>
            <a:prstGeom prst="rect">
              <a:avLst/>
            </a:prstGeom>
          </p:spPr>
          <p:txBody>
            <a:bodyPr vert="horz" wrap="square" lIns="66008" tIns="33052" rIns="66008" bIns="33052" rtlCol="0" anchor="ctr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25" b="1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CHAPTER</a:t>
              </a:r>
              <a:endParaRPr lang="en-US" sz="20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2974" y="2746815"/>
            <a:ext cx="3456116" cy="3055762"/>
          </a:xfrm>
          <a:prstGeom prst="roundRect">
            <a:avLst>
              <a:gd name="adj" fmla="val 12500"/>
            </a:avLst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3" name="AutoShape 3"/>
          <p:cNvSpPr/>
          <p:nvPr/>
        </p:nvSpPr>
        <p:spPr>
          <a:xfrm>
            <a:off x="4367942" y="2746815"/>
            <a:ext cx="3456116" cy="3055762"/>
          </a:xfrm>
          <a:prstGeom prst="roundRect">
            <a:avLst>
              <a:gd name="adj" fmla="val 12500"/>
            </a:avLst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4" name="AutoShape 4"/>
          <p:cNvSpPr/>
          <p:nvPr/>
        </p:nvSpPr>
        <p:spPr>
          <a:xfrm>
            <a:off x="8133696" y="2746815"/>
            <a:ext cx="3456116" cy="3055762"/>
          </a:xfrm>
          <a:prstGeom prst="roundRect">
            <a:avLst>
              <a:gd name="adj" fmla="val 12500"/>
            </a:avLst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5" name="AutoShape 5"/>
          <p:cNvSpPr/>
          <p:nvPr/>
        </p:nvSpPr>
        <p:spPr>
          <a:xfrm rot="-2700000" flipH="1" flipV="1">
            <a:off x="5274866" y="1333321"/>
            <a:ext cx="1642268" cy="1642268"/>
          </a:xfrm>
          <a:prstGeom prst="teardrop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/>
        </p:txBody>
      </p:sp>
      <p:sp>
        <p:nvSpPr>
          <p:cNvPr id="6" name="TextBox 6"/>
          <p:cNvSpPr txBox="1"/>
          <p:nvPr/>
        </p:nvSpPr>
        <p:spPr>
          <a:xfrm>
            <a:off x="4583677" y="3404616"/>
            <a:ext cx="3024645" cy="3217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64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中药减肥方法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613687" y="3923118"/>
            <a:ext cx="2964626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根据个人体质差异，采用不同的中药方剂，如四君子汤、六味地黄丸、逍遥散等，同时配合针灸、推拿等中医治疗方法，以达到更好的减肥效果。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5818204" y="5524781"/>
            <a:ext cx="555593" cy="81705"/>
          </a:xfrm>
          <a:prstGeom prst="roundRect">
            <a:avLst>
              <a:gd name="adj" fmla="val 12500"/>
            </a:avLst>
          </a:prstGeom>
          <a:solidFill>
            <a:schemeClr val="accent2">
              <a:alpha val="100000"/>
            </a:schemeClr>
          </a:solidFill>
        </p:spPr>
        <p:txBody>
          <a:bodyPr/>
          <a:lstStyle/>
          <a:p/>
        </p:txBody>
      </p:sp>
      <p:sp>
        <p:nvSpPr>
          <p:cNvPr id="9" name="AutoShape 9"/>
          <p:cNvSpPr/>
          <p:nvPr/>
        </p:nvSpPr>
        <p:spPr>
          <a:xfrm rot="-2700000" flipH="1" flipV="1">
            <a:off x="1499898" y="1333321"/>
            <a:ext cx="1642268" cy="1642268"/>
          </a:xfrm>
          <a:prstGeom prst="teardrop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/>
        </p:txBody>
      </p:sp>
      <p:sp>
        <p:nvSpPr>
          <p:cNvPr id="10" name="TextBox 10"/>
          <p:cNvSpPr txBox="1"/>
          <p:nvPr/>
        </p:nvSpPr>
        <p:spPr>
          <a:xfrm>
            <a:off x="808710" y="3404616"/>
            <a:ext cx="3024645" cy="3217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64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中药减肥原理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38719" y="3923118"/>
            <a:ext cx="2964626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根据肥胖成因，采用疏肝理气、健脾祛湿、活血化瘀等中药方剂，调节体内阴阳平衡，促进新陈代谢，从而达到减肥目的。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2043236" y="5524781"/>
            <a:ext cx="555593" cy="81705"/>
          </a:xfrm>
          <a:prstGeom prst="roundRect">
            <a:avLst>
              <a:gd name="adj" fmla="val 12500"/>
            </a:avLst>
          </a:prstGeom>
          <a:solidFill>
            <a:schemeClr val="accent2">
              <a:alpha val="100000"/>
            </a:schemeClr>
          </a:solidFill>
        </p:spPr>
        <p:txBody>
          <a:bodyPr/>
          <a:lstStyle/>
          <a:p/>
        </p:txBody>
      </p:sp>
      <p:sp>
        <p:nvSpPr>
          <p:cNvPr id="13" name="AutoShape 13"/>
          <p:cNvSpPr/>
          <p:nvPr/>
        </p:nvSpPr>
        <p:spPr>
          <a:xfrm rot="-2700000" flipH="1" flipV="1">
            <a:off x="9040620" y="1333321"/>
            <a:ext cx="1642268" cy="1642268"/>
          </a:xfrm>
          <a:prstGeom prst="teardrop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/>
        </p:txBody>
      </p:sp>
      <p:sp>
        <p:nvSpPr>
          <p:cNvPr id="14" name="TextBox 14"/>
          <p:cNvSpPr txBox="1"/>
          <p:nvPr/>
        </p:nvSpPr>
        <p:spPr>
          <a:xfrm>
            <a:off x="8349432" y="3404616"/>
            <a:ext cx="3024645" cy="3217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64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中药减肥注意事项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379441" y="3923118"/>
            <a:ext cx="2964626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中药减肥需要长期坚持，同时需注意饮食调整和适量运动，避免过度依赖药物。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9583957" y="5524781"/>
            <a:ext cx="555593" cy="81705"/>
          </a:xfrm>
          <a:prstGeom prst="roundRect">
            <a:avLst>
              <a:gd name="adj" fmla="val 12500"/>
            </a:avLst>
          </a:prstGeom>
          <a:solidFill>
            <a:schemeClr val="accent2">
              <a:alpha val="100000"/>
            </a:schemeClr>
          </a:solidFill>
        </p:spPr>
        <p:txBody>
          <a:bodyPr/>
          <a:lstStyle/>
          <a:p/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 l="16675" r="16675"/>
          <a:stretch>
            <a:fillRect/>
          </a:stretch>
        </p:blipFill>
        <p:spPr>
          <a:xfrm>
            <a:off x="1583319" y="1416742"/>
            <a:ext cx="1475427" cy="1475427"/>
          </a:xfrm>
          <a:prstGeom prst="ellipse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rcRect l="16675" r="16675"/>
          <a:stretch>
            <a:fillRect/>
          </a:stretch>
        </p:blipFill>
        <p:spPr>
          <a:xfrm>
            <a:off x="5358286" y="1416742"/>
            <a:ext cx="1475427" cy="1475427"/>
          </a:xfrm>
          <a:prstGeom prst="ellipse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1095" y="1416742"/>
            <a:ext cx="1475427" cy="1475427"/>
          </a:xfrm>
          <a:prstGeom prst="ellipse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1" name="AutoShape 21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22" name="AutoShape 22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23" name="AutoShape 23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24" name="AutoShape 24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25" name="AutoShape 25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26" name="AutoShape 26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27" name="AutoShape 27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28" name="AutoShape 28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29" name="AutoShape 29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30" name="AutoShape 30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31" name="AutoShape 31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32" name="AutoShape 32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33" name="AutoShape 33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34" name="AutoShape 34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35" name="AutoShape 35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36" name="AutoShape 36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37" name="AutoShape 37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38" name="AutoShape 38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39" name="AutoShape 39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40" name="AutoShape 40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41" name="TextBox 41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中药治疗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90089" y="1514981"/>
            <a:ext cx="932011" cy="93201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/>
        </p:txBody>
      </p:sp>
      <p:sp>
        <p:nvSpPr>
          <p:cNvPr id="3" name="TextBox 3"/>
          <p:cNvSpPr txBox="1"/>
          <p:nvPr/>
        </p:nvSpPr>
        <p:spPr>
          <a:xfrm>
            <a:off x="990089" y="4677159"/>
            <a:ext cx="2409825" cy="10477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96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通过刺激穴位，调节经络和内分泌系统，促进新陈代谢，减少食欲，从而达到减肥目的。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90089" y="3829496"/>
            <a:ext cx="2409825" cy="4476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针灸减肥原理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5" name="Connector 5"/>
          <p:cNvCxnSpPr/>
          <p:nvPr/>
        </p:nvCxnSpPr>
        <p:spPr>
          <a:xfrm>
            <a:off x="1095003" y="4507169"/>
            <a:ext cx="2676821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Connector 6"/>
          <p:cNvCxnSpPr/>
          <p:nvPr/>
        </p:nvCxnSpPr>
        <p:spPr>
          <a:xfrm>
            <a:off x="3569918" y="4041523"/>
            <a:ext cx="207264" cy="0"/>
          </a:xfrm>
          <a:prstGeom prst="line">
            <a:avLst/>
          </a:prstGeom>
          <a:ln w="3810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Freeform 7"/>
          <p:cNvSpPr/>
          <p:nvPr/>
        </p:nvSpPr>
        <p:spPr>
          <a:xfrm>
            <a:off x="3687773" y="3947812"/>
            <a:ext cx="151723" cy="187422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762000" y="0"/>
                </a:lnTo>
                <a:lnTo>
                  <a:pt x="1905000" y="952500"/>
                </a:lnTo>
                <a:lnTo>
                  <a:pt x="762000" y="1905000"/>
                </a:lnTo>
                <a:lnTo>
                  <a:pt x="0" y="1905000"/>
                </a:lnTo>
                <a:lnTo>
                  <a:pt x="1143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  <p:txBody>
          <a:bodyPr/>
          <a:lstStyle/>
          <a:p/>
        </p:txBody>
      </p:sp>
      <p:sp>
        <p:nvSpPr>
          <p:cNvPr id="8" name="AutoShape 8"/>
          <p:cNvSpPr/>
          <p:nvPr/>
        </p:nvSpPr>
        <p:spPr>
          <a:xfrm>
            <a:off x="4671297" y="1454147"/>
            <a:ext cx="932011" cy="932011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  <p:txBody>
          <a:bodyPr/>
          <a:lstStyle/>
          <a:p/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938" y="1393187"/>
            <a:ext cx="2231507" cy="2231507"/>
          </a:xfrm>
          <a:prstGeom prst="ellipse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671297" y="3829496"/>
            <a:ext cx="2409825" cy="4476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针灸减肥方法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1" name="Connector 11"/>
          <p:cNvCxnSpPr/>
          <p:nvPr/>
        </p:nvCxnSpPr>
        <p:spPr>
          <a:xfrm>
            <a:off x="4776211" y="4446335"/>
            <a:ext cx="2676821" cy="0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  <a:prstDash val="solid"/>
            <a:headEnd type="none"/>
            <a:tailEnd type="none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2" name="Connector 12"/>
          <p:cNvCxnSpPr/>
          <p:nvPr/>
        </p:nvCxnSpPr>
        <p:spPr>
          <a:xfrm>
            <a:off x="7251125" y="4041523"/>
            <a:ext cx="207264" cy="0"/>
          </a:xfrm>
          <a:prstGeom prst="line">
            <a:avLst/>
          </a:prstGeom>
          <a:ln w="38100">
            <a:solidFill>
              <a:schemeClr val="accent2"/>
            </a:solidFill>
            <a:prstDash val="solid"/>
            <a:headEnd type="none"/>
            <a:tailEnd type="none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13" name="Freeform 13"/>
          <p:cNvSpPr/>
          <p:nvPr/>
        </p:nvSpPr>
        <p:spPr>
          <a:xfrm>
            <a:off x="7368981" y="3947812"/>
            <a:ext cx="151723" cy="187422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762000" y="0"/>
                </a:lnTo>
                <a:lnTo>
                  <a:pt x="1905000" y="952500"/>
                </a:lnTo>
                <a:lnTo>
                  <a:pt x="762000" y="1905000"/>
                </a:lnTo>
                <a:lnTo>
                  <a:pt x="0" y="1905000"/>
                </a:lnTo>
                <a:lnTo>
                  <a:pt x="1143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</p:spPr>
        <p:txBody>
          <a:bodyPr/>
          <a:lstStyle/>
          <a:p/>
        </p:txBody>
      </p:sp>
      <p:sp>
        <p:nvSpPr>
          <p:cNvPr id="14" name="AutoShape 14"/>
          <p:cNvSpPr/>
          <p:nvPr/>
        </p:nvSpPr>
        <p:spPr>
          <a:xfrm>
            <a:off x="8373015" y="1454147"/>
            <a:ext cx="932011" cy="93201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/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656" y="1393187"/>
            <a:ext cx="2231507" cy="2231507"/>
          </a:xfrm>
          <a:prstGeom prst="ellipse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8373015" y="3829496"/>
            <a:ext cx="2409825" cy="4476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针灸减肥注意事项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7" name="Connector 17"/>
          <p:cNvCxnSpPr/>
          <p:nvPr/>
        </p:nvCxnSpPr>
        <p:spPr>
          <a:xfrm>
            <a:off x="8477928" y="4446335"/>
            <a:ext cx="2676821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Connector 18"/>
          <p:cNvCxnSpPr/>
          <p:nvPr/>
        </p:nvCxnSpPr>
        <p:spPr>
          <a:xfrm>
            <a:off x="10952843" y="4041523"/>
            <a:ext cx="207264" cy="0"/>
          </a:xfrm>
          <a:prstGeom prst="line">
            <a:avLst/>
          </a:prstGeom>
          <a:ln w="3810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Freeform 19"/>
          <p:cNvSpPr/>
          <p:nvPr/>
        </p:nvSpPr>
        <p:spPr>
          <a:xfrm>
            <a:off x="11070699" y="3947812"/>
            <a:ext cx="151723" cy="187422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762000" y="0"/>
                </a:lnTo>
                <a:lnTo>
                  <a:pt x="1905000" y="952500"/>
                </a:lnTo>
                <a:lnTo>
                  <a:pt x="762000" y="1905000"/>
                </a:lnTo>
                <a:lnTo>
                  <a:pt x="0" y="1905000"/>
                </a:lnTo>
                <a:lnTo>
                  <a:pt x="1143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  <p:txBody>
          <a:bodyPr/>
          <a:lstStyle/>
          <a:p/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558" y="1454147"/>
            <a:ext cx="2231507" cy="2231507"/>
          </a:xfrm>
          <a:prstGeom prst="ellipse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4671297" y="4677159"/>
            <a:ext cx="2409825" cy="10477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96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采用针刺、艾灸、拔罐等方法刺激穴位，如中脘、天枢、足三里等，每周2-3次，每次30分钟左右。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373015" y="4677159"/>
            <a:ext cx="2409825" cy="10477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96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针灸减肥需要选择正规的医疗机构，避免因操作不当引起感染或不良反应。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8392065" y="1604894"/>
            <a:ext cx="581025" cy="4572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lang="en-US" sz="20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0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4690347" y="1604894"/>
            <a:ext cx="578298" cy="437007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en-US" sz="20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0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980564" y="1604894"/>
            <a:ext cx="581025" cy="4572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lang="en-US" sz="20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0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6" name="Group 26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7" name="AutoShape 2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28" name="AutoShape 2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29" name="AutoShape 2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30" name="AutoShape 3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31" name="AutoShape 3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32" name="AutoShape 3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33" name="AutoShape 3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34" name="AutoShape 3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35" name="AutoShape 3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36" name="AutoShape 3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37" name="AutoShape 3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38" name="AutoShape 3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39" name="AutoShape 3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40" name="AutoShape 4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41" name="AutoShape 4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42" name="AutoShape 4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43" name="AutoShape 4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44" name="AutoShape 4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45" name="AutoShape 4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46" name="AutoShape 4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47" name="TextBox 4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针灸治疗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or 2"/>
          <p:cNvCxnSpPr/>
          <p:nvPr/>
        </p:nvCxnSpPr>
        <p:spPr>
          <a:xfrm flipV="1">
            <a:off x="1296416" y="4399620"/>
            <a:ext cx="2492359" cy="4740"/>
          </a:xfrm>
          <a:prstGeom prst="line">
            <a:avLst/>
          </a:prstGeom>
          <a:ln w="9525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AutoShape 3"/>
          <p:cNvSpPr/>
          <p:nvPr/>
        </p:nvSpPr>
        <p:spPr>
          <a:xfrm rot="-3859086" flipV="1">
            <a:off x="1527125" y="1469413"/>
            <a:ext cx="2109431" cy="2217572"/>
          </a:xfrm>
          <a:prstGeom prst="parallelogram">
            <a:avLst>
              <a:gd name="adj" fmla="val 54601"/>
            </a:avLst>
          </a:prstGeom>
          <a:solidFill>
            <a:schemeClr val="accent1">
              <a:alpha val="100000"/>
            </a:schemeClr>
          </a:solid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338084" y="4590395"/>
            <a:ext cx="2450691" cy="128739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通过按摩特定穴位，促进血液循环和新陈代谢，减少脂肪堆积，从而达到减肥目的。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387" y="1536628"/>
            <a:ext cx="1898907" cy="1898907"/>
          </a:xfrm>
          <a:prstGeom prst="ellipse">
            <a:avLst/>
          </a:prstGeom>
        </p:spPr>
      </p:pic>
      <p:sp>
        <p:nvSpPr>
          <p:cNvPr id="6" name="AutoShape 6"/>
          <p:cNvSpPr/>
          <p:nvPr/>
        </p:nvSpPr>
        <p:spPr>
          <a:xfrm rot="-3859086" flipV="1">
            <a:off x="5041284" y="1457221"/>
            <a:ext cx="2109431" cy="2217572"/>
          </a:xfrm>
          <a:prstGeom prst="parallelogram">
            <a:avLst>
              <a:gd name="adj" fmla="val 54601"/>
            </a:avLst>
          </a:prstGeom>
          <a:solidFill>
            <a:schemeClr val="accent2">
              <a:alpha val="100000"/>
            </a:schemeClr>
          </a:solidFill>
        </p:spPr>
        <p:txBody>
          <a:bodyPr/>
          <a:lstStyle/>
          <a:p/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546" y="1536628"/>
            <a:ext cx="1898907" cy="1898907"/>
          </a:xfrm>
          <a:prstGeom prst="ellipse">
            <a:avLst/>
          </a:prstGeom>
        </p:spPr>
      </p:pic>
      <p:sp>
        <p:nvSpPr>
          <p:cNvPr id="8" name="AutoShape 8"/>
          <p:cNvSpPr/>
          <p:nvPr/>
        </p:nvSpPr>
        <p:spPr>
          <a:xfrm rot="-3859086" flipV="1">
            <a:off x="8711366" y="1419290"/>
            <a:ext cx="2109431" cy="2217572"/>
          </a:xfrm>
          <a:prstGeom prst="parallelogram">
            <a:avLst>
              <a:gd name="adj" fmla="val 54601"/>
            </a:avLst>
          </a:prstGeom>
          <a:solidFill>
            <a:schemeClr val="accent1">
              <a:alpha val="100000"/>
            </a:schemeClr>
          </a:solidFill>
        </p:spPr>
        <p:txBody>
          <a:bodyPr/>
          <a:lstStyle/>
          <a:p/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6628" y="1536628"/>
            <a:ext cx="1898907" cy="1898907"/>
          </a:xfrm>
          <a:prstGeom prst="ellipse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238761" y="3746205"/>
            <a:ext cx="2971800" cy="4953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推拿减肥原理</a:t>
            </a:r>
            <a:endParaRPr lang="en-US" sz="23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1235229" y="4350852"/>
            <a:ext cx="97536" cy="9753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/>
        </p:txBody>
      </p:sp>
      <p:sp>
        <p:nvSpPr>
          <p:cNvPr id="12" name="AutoShape 12"/>
          <p:cNvSpPr/>
          <p:nvPr/>
        </p:nvSpPr>
        <p:spPr>
          <a:xfrm>
            <a:off x="3788775" y="4350852"/>
            <a:ext cx="97536" cy="9753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/>
        </p:txBody>
      </p:sp>
      <p:cxnSp>
        <p:nvCxnSpPr>
          <p:cNvPr id="13" name="Connector 13"/>
          <p:cNvCxnSpPr/>
          <p:nvPr/>
        </p:nvCxnSpPr>
        <p:spPr>
          <a:xfrm flipV="1">
            <a:off x="4700847" y="4399620"/>
            <a:ext cx="2492359" cy="4740"/>
          </a:xfrm>
          <a:prstGeom prst="line">
            <a:avLst/>
          </a:prstGeom>
          <a:ln w="9525">
            <a:solidFill>
              <a:schemeClr val="accent2"/>
            </a:solidFill>
            <a:prstDash val="solid"/>
            <a:headEnd type="none"/>
            <a:tailEnd type="none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14" name="TextBox 14"/>
          <p:cNvSpPr txBox="1"/>
          <p:nvPr/>
        </p:nvSpPr>
        <p:spPr>
          <a:xfrm>
            <a:off x="4742516" y="4590395"/>
            <a:ext cx="2450691" cy="128739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采用推、揉、捏、拍等手法按摩穴位，如腹部、腰骶部、大腿等，每周2-3次，每次30分钟左右。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643192" y="3746205"/>
            <a:ext cx="2952750" cy="4953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推拿减肥方法</a:t>
            </a:r>
            <a:endParaRPr lang="en-US" sz="23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4639660" y="4350852"/>
            <a:ext cx="97536" cy="97536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  <p:txBody>
          <a:bodyPr/>
          <a:lstStyle/>
          <a:p/>
        </p:txBody>
      </p:sp>
      <p:sp>
        <p:nvSpPr>
          <p:cNvPr id="17" name="AutoShape 17"/>
          <p:cNvSpPr/>
          <p:nvPr/>
        </p:nvSpPr>
        <p:spPr>
          <a:xfrm>
            <a:off x="7193207" y="4350852"/>
            <a:ext cx="97536" cy="97536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  <p:txBody>
          <a:bodyPr/>
          <a:lstStyle/>
          <a:p/>
        </p:txBody>
      </p:sp>
      <p:cxnSp>
        <p:nvCxnSpPr>
          <p:cNvPr id="18" name="Connector 18"/>
          <p:cNvCxnSpPr/>
          <p:nvPr/>
        </p:nvCxnSpPr>
        <p:spPr>
          <a:xfrm flipV="1">
            <a:off x="8370929" y="4399620"/>
            <a:ext cx="2492359" cy="4740"/>
          </a:xfrm>
          <a:prstGeom prst="line">
            <a:avLst/>
          </a:prstGeom>
          <a:ln w="9525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TextBox 19"/>
          <p:cNvSpPr txBox="1"/>
          <p:nvPr/>
        </p:nvSpPr>
        <p:spPr>
          <a:xfrm>
            <a:off x="8412597" y="4590395"/>
            <a:ext cx="2450691" cy="128739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推拿减肥需注意力度和手法，避免过度刺激引起不适。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313274" y="3746205"/>
            <a:ext cx="3019425" cy="4953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推拿减肥注意事项</a:t>
            </a:r>
            <a:endParaRPr lang="en-US" sz="23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8309741" y="4350852"/>
            <a:ext cx="97536" cy="9753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/>
        </p:txBody>
      </p:sp>
      <p:sp>
        <p:nvSpPr>
          <p:cNvPr id="22" name="AutoShape 22"/>
          <p:cNvSpPr/>
          <p:nvPr/>
        </p:nvSpPr>
        <p:spPr>
          <a:xfrm>
            <a:off x="10863288" y="4350852"/>
            <a:ext cx="97536" cy="9753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/>
        </p:txBody>
      </p:sp>
      <p:grpSp>
        <p:nvGrpSpPr>
          <p:cNvPr id="23" name="Group 23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4" name="AutoShape 24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25" name="AutoShape 25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26" name="AutoShape 26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27" name="AutoShape 27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28" name="AutoShape 28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29" name="AutoShape 29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30" name="AutoShape 30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31" name="AutoShape 31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32" name="AutoShape 32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33" name="AutoShape 33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34" name="AutoShape 34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35" name="AutoShape 35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36" name="AutoShape 36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37" name="AutoShape 37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38" name="AutoShape 38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39" name="AutoShape 39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40" name="AutoShape 40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41" name="AutoShape 41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42" name="AutoShape 42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43" name="AutoShape 43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44" name="TextBox 44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推拿治疗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150141" y="2021983"/>
            <a:ext cx="3939528" cy="3939528"/>
          </a:xfrm>
          <a:prstGeom prst="ellipse">
            <a:avLst/>
          </a:prstGeom>
          <a:solidFill>
            <a:schemeClr val="accent2">
              <a:lumMod val="60000"/>
              <a:lumOff val="40000"/>
              <a:alpha val="100000"/>
            </a:schemeClr>
          </a:solidFill>
        </p:spPr>
        <p:txBody>
          <a:bodyPr/>
          <a:lstStyle/>
          <a:p/>
        </p:txBody>
      </p:sp>
      <p:sp>
        <p:nvSpPr>
          <p:cNvPr id="3" name="TextBox 3"/>
          <p:cNvSpPr txBox="1"/>
          <p:nvPr/>
        </p:nvSpPr>
        <p:spPr>
          <a:xfrm>
            <a:off x="454963" y="2034175"/>
            <a:ext cx="5826389" cy="7021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通过合理控制饮食，减少热量摄入，从而达到减肥目的。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4963" y="1575832"/>
            <a:ext cx="2703493" cy="3632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饮食减肥原理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4963" y="3530045"/>
            <a:ext cx="5826389" cy="7021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采用低热量、低脂肪、高纤维的饮食原则，适当增加蔬菜、水果、蛋白质等营养素的摄入量。同时需注意饮食规律和饮食习惯的调整。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4963" y="3071702"/>
            <a:ext cx="2703493" cy="3632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饮食减肥方法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4963" y="5118981"/>
            <a:ext cx="6018344" cy="7021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饮食减肥需注意营养均衡和身体健康，避免过度节食导致营养不良或健康问题。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54963" y="4660638"/>
            <a:ext cx="2703493" cy="3632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饮食减肥注意事项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l="16667" r="16667"/>
          <a:stretch>
            <a:fillRect/>
          </a:stretch>
        </p:blipFill>
        <p:spPr>
          <a:xfrm>
            <a:off x="7676035" y="2524948"/>
            <a:ext cx="2887741" cy="2887741"/>
          </a:xfrm>
          <a:prstGeom prst="ellipse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8663168" y="1482987"/>
            <a:ext cx="913476" cy="913476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  <p:txBody>
          <a:bodyPr/>
          <a:lstStyle/>
          <a:p/>
        </p:txBody>
      </p:sp>
      <p:sp>
        <p:nvSpPr>
          <p:cNvPr id="11" name="AutoShape 11"/>
          <p:cNvSpPr/>
          <p:nvPr/>
        </p:nvSpPr>
        <p:spPr>
          <a:xfrm>
            <a:off x="6921648" y="4618441"/>
            <a:ext cx="913476" cy="913476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  <p:txBody>
          <a:bodyPr/>
          <a:lstStyle/>
          <a:p/>
        </p:txBody>
      </p:sp>
      <p:sp>
        <p:nvSpPr>
          <p:cNvPr id="12" name="AutoShape 12"/>
          <p:cNvSpPr/>
          <p:nvPr/>
        </p:nvSpPr>
        <p:spPr>
          <a:xfrm>
            <a:off x="10386775" y="4618441"/>
            <a:ext cx="913476" cy="913476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  <p:txBody>
          <a:bodyPr/>
          <a:lstStyle/>
          <a:p/>
        </p:txBody>
      </p:sp>
      <p:sp>
        <p:nvSpPr>
          <p:cNvPr id="13" name="Freeform 13"/>
          <p:cNvSpPr/>
          <p:nvPr/>
        </p:nvSpPr>
        <p:spPr>
          <a:xfrm>
            <a:off x="8906663" y="1691796"/>
            <a:ext cx="426486" cy="426486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  <p:txBody>
          <a:bodyPr/>
          <a:lstStyle/>
          <a:p/>
        </p:txBody>
      </p:sp>
      <p:sp>
        <p:nvSpPr>
          <p:cNvPr id="14" name="Freeform 14"/>
          <p:cNvSpPr/>
          <p:nvPr/>
        </p:nvSpPr>
        <p:spPr>
          <a:xfrm>
            <a:off x="10639092" y="4837698"/>
            <a:ext cx="426194" cy="42619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190500"/>
                </a:moveTo>
                <a:cubicBezTo>
                  <a:pt x="152400" y="169459"/>
                  <a:pt x="169459" y="152400"/>
                  <a:pt x="190500" y="152400"/>
                </a:cubicBezTo>
                <a:cubicBezTo>
                  <a:pt x="211541" y="152400"/>
                  <a:pt x="228600" y="169459"/>
                  <a:pt x="228600" y="190500"/>
                </a:cubicBezTo>
                <a:cubicBezTo>
                  <a:pt x="228600" y="211541"/>
                  <a:pt x="211541" y="228600"/>
                  <a:pt x="190500" y="228600"/>
                </a:cubicBezTo>
                <a:cubicBezTo>
                  <a:pt x="169459" y="228600"/>
                  <a:pt x="152400" y="211541"/>
                  <a:pt x="152400" y="190500"/>
                </a:cubicBezTo>
                <a:close/>
                <a:moveTo>
                  <a:pt x="266700" y="76200"/>
                </a:moveTo>
                <a:lnTo>
                  <a:pt x="235372" y="12925"/>
                </a:lnTo>
                <a:cubicBezTo>
                  <a:pt x="232801" y="5410"/>
                  <a:pt x="225695" y="0"/>
                  <a:pt x="217284" y="0"/>
                </a:cubicBezTo>
                <a:lnTo>
                  <a:pt x="164973" y="0"/>
                </a:lnTo>
                <a:cubicBezTo>
                  <a:pt x="156467" y="0"/>
                  <a:pt x="149295" y="5544"/>
                  <a:pt x="146837" y="13192"/>
                </a:cubicBezTo>
                <a:lnTo>
                  <a:pt x="114338" y="76200"/>
                </a:lnTo>
                <a:lnTo>
                  <a:pt x="38100" y="76200"/>
                </a:lnTo>
                <a:cubicBezTo>
                  <a:pt x="17059" y="76200"/>
                  <a:pt x="0" y="93259"/>
                  <a:pt x="0" y="114300"/>
                </a:cubicBezTo>
                <a:lnTo>
                  <a:pt x="0" y="304800"/>
                </a:lnTo>
                <a:lnTo>
                  <a:pt x="304800" y="304800"/>
                </a:lnTo>
                <a:lnTo>
                  <a:pt x="304800" y="114300"/>
                </a:lnTo>
                <a:cubicBezTo>
                  <a:pt x="304800" y="93259"/>
                  <a:pt x="287760" y="76200"/>
                  <a:pt x="266700" y="76200"/>
                </a:cubicBezTo>
                <a:close/>
                <a:moveTo>
                  <a:pt x="57150" y="152400"/>
                </a:moveTo>
                <a:cubicBezTo>
                  <a:pt x="46625" y="152400"/>
                  <a:pt x="38100" y="143875"/>
                  <a:pt x="38100" y="133350"/>
                </a:cubicBezTo>
                <a:cubicBezTo>
                  <a:pt x="38100" y="122825"/>
                  <a:pt x="46625" y="114300"/>
                  <a:pt x="57150" y="114300"/>
                </a:cubicBezTo>
                <a:cubicBezTo>
                  <a:pt x="67675" y="114300"/>
                  <a:pt x="76200" y="122825"/>
                  <a:pt x="76200" y="133350"/>
                </a:cubicBezTo>
                <a:cubicBezTo>
                  <a:pt x="76200" y="143875"/>
                  <a:pt x="67675" y="152400"/>
                  <a:pt x="57150" y="152400"/>
                </a:cubicBezTo>
                <a:close/>
                <a:moveTo>
                  <a:pt x="190500" y="266700"/>
                </a:moveTo>
                <a:cubicBezTo>
                  <a:pt x="148419" y="266700"/>
                  <a:pt x="114300" y="232581"/>
                  <a:pt x="114300" y="190500"/>
                </a:cubicBezTo>
                <a:cubicBezTo>
                  <a:pt x="114300" y="148419"/>
                  <a:pt x="148419" y="114300"/>
                  <a:pt x="190500" y="114300"/>
                </a:cubicBezTo>
                <a:cubicBezTo>
                  <a:pt x="232581" y="114300"/>
                  <a:pt x="266700" y="148419"/>
                  <a:pt x="266700" y="190500"/>
                </a:cubicBezTo>
                <a:cubicBezTo>
                  <a:pt x="266700" y="232581"/>
                  <a:pt x="232581" y="266700"/>
                  <a:pt x="190500" y="26670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  <p:txBody>
          <a:bodyPr/>
          <a:lstStyle/>
          <a:p/>
        </p:txBody>
      </p:sp>
      <p:sp>
        <p:nvSpPr>
          <p:cNvPr id="15" name="Freeform 15"/>
          <p:cNvSpPr/>
          <p:nvPr/>
        </p:nvSpPr>
        <p:spPr>
          <a:xfrm>
            <a:off x="7137949" y="4833774"/>
            <a:ext cx="482811" cy="48281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171155"/>
                </a:moveTo>
                <a:lnTo>
                  <a:pt x="304800" y="133055"/>
                </a:lnTo>
                <a:lnTo>
                  <a:pt x="259261" y="114081"/>
                </a:lnTo>
                <a:cubicBezTo>
                  <a:pt x="257994" y="110509"/>
                  <a:pt x="256661" y="107051"/>
                  <a:pt x="255022" y="103661"/>
                </a:cubicBezTo>
                <a:lnTo>
                  <a:pt x="273406" y="57893"/>
                </a:lnTo>
                <a:lnTo>
                  <a:pt x="246459" y="30956"/>
                </a:lnTo>
                <a:lnTo>
                  <a:pt x="201101" y="49635"/>
                </a:lnTo>
                <a:cubicBezTo>
                  <a:pt x="197644" y="47958"/>
                  <a:pt x="194110" y="46549"/>
                  <a:pt x="190462" y="45244"/>
                </a:cubicBezTo>
                <a:lnTo>
                  <a:pt x="171155" y="0"/>
                </a:lnTo>
                <a:lnTo>
                  <a:pt x="133055" y="0"/>
                </a:lnTo>
                <a:lnTo>
                  <a:pt x="114224" y="45091"/>
                </a:lnTo>
                <a:cubicBezTo>
                  <a:pt x="110433" y="46434"/>
                  <a:pt x="106785" y="47844"/>
                  <a:pt x="103175" y="49559"/>
                </a:cubicBezTo>
                <a:lnTo>
                  <a:pt x="57893" y="31366"/>
                </a:lnTo>
                <a:lnTo>
                  <a:pt x="30956" y="58303"/>
                </a:lnTo>
                <a:lnTo>
                  <a:pt x="49416" y="103175"/>
                </a:lnTo>
                <a:cubicBezTo>
                  <a:pt x="47625" y="106861"/>
                  <a:pt x="46177" y="110614"/>
                  <a:pt x="44796" y="114491"/>
                </a:cubicBezTo>
                <a:lnTo>
                  <a:pt x="0" y="133645"/>
                </a:lnTo>
                <a:lnTo>
                  <a:pt x="0" y="171745"/>
                </a:lnTo>
                <a:lnTo>
                  <a:pt x="44834" y="190424"/>
                </a:lnTo>
                <a:cubicBezTo>
                  <a:pt x="46215" y="194291"/>
                  <a:pt x="47701" y="198053"/>
                  <a:pt x="49482" y="201740"/>
                </a:cubicBezTo>
                <a:lnTo>
                  <a:pt x="31366" y="246907"/>
                </a:lnTo>
                <a:lnTo>
                  <a:pt x="58303" y="273844"/>
                </a:lnTo>
                <a:lnTo>
                  <a:pt x="103289" y="255318"/>
                </a:lnTo>
                <a:cubicBezTo>
                  <a:pt x="106899" y="257032"/>
                  <a:pt x="110585" y="258404"/>
                  <a:pt x="114376" y="259709"/>
                </a:cubicBezTo>
                <a:lnTo>
                  <a:pt x="133645" y="304800"/>
                </a:lnTo>
                <a:lnTo>
                  <a:pt x="171745" y="304800"/>
                </a:lnTo>
                <a:lnTo>
                  <a:pt x="190605" y="259480"/>
                </a:lnTo>
                <a:cubicBezTo>
                  <a:pt x="194215" y="258137"/>
                  <a:pt x="197787" y="256727"/>
                  <a:pt x="201206" y="255089"/>
                </a:cubicBezTo>
                <a:lnTo>
                  <a:pt x="246898" y="273396"/>
                </a:lnTo>
                <a:lnTo>
                  <a:pt x="273834" y="246459"/>
                </a:lnTo>
                <a:lnTo>
                  <a:pt x="255079" y="200997"/>
                </a:lnTo>
                <a:cubicBezTo>
                  <a:pt x="256680" y="197577"/>
                  <a:pt x="257985" y="194110"/>
                  <a:pt x="259251" y="190576"/>
                </a:cubicBezTo>
                <a:lnTo>
                  <a:pt x="304800" y="171155"/>
                </a:lnTo>
                <a:close/>
                <a:moveTo>
                  <a:pt x="152105" y="209550"/>
                </a:moveTo>
                <a:cubicBezTo>
                  <a:pt x="120558" y="209550"/>
                  <a:pt x="94955" y="183947"/>
                  <a:pt x="94955" y="152400"/>
                </a:cubicBezTo>
                <a:cubicBezTo>
                  <a:pt x="94955" y="120853"/>
                  <a:pt x="120558" y="95250"/>
                  <a:pt x="152105" y="95250"/>
                </a:cubicBezTo>
                <a:cubicBezTo>
                  <a:pt x="183652" y="95250"/>
                  <a:pt x="209255" y="120853"/>
                  <a:pt x="209255" y="152400"/>
                </a:cubicBezTo>
                <a:cubicBezTo>
                  <a:pt x="209255" y="183947"/>
                  <a:pt x="183652" y="209550"/>
                  <a:pt x="152105" y="20955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  <p:txBody>
          <a:bodyPr/>
          <a:lstStyle/>
          <a:p/>
        </p:txBody>
      </p:sp>
      <p:grpSp>
        <p:nvGrpSpPr>
          <p:cNvPr id="16" name="Group 16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7" name="AutoShape 1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18" name="AutoShape 1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19" name="AutoShape 1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20" name="AutoShape 2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21" name="AutoShape 2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22" name="AutoShape 2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23" name="AutoShape 2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24" name="AutoShape 2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25" name="AutoShape 2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26" name="AutoShape 2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27" name="AutoShape 2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28" name="AutoShape 2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29" name="AutoShape 2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30" name="AutoShape 3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31" name="AutoShape 3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32" name="AutoShape 3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33" name="AutoShape 3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34" name="AutoShape 3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35" name="AutoShape 3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36" name="AutoShape 3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37" name="TextBox 3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饮食疗法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17352" y="2013882"/>
            <a:ext cx="3450158" cy="1322592"/>
            <a:chOff x="5317352" y="2013882"/>
            <a:chExt cx="3450158" cy="1322592"/>
          </a:xfrm>
        </p:grpSpPr>
        <p:sp>
          <p:nvSpPr>
            <p:cNvPr id="3" name="TextBox 3"/>
            <p:cNvSpPr txBox="1"/>
            <p:nvPr/>
          </p:nvSpPr>
          <p:spPr>
            <a:xfrm>
              <a:off x="5317352" y="2013882"/>
              <a:ext cx="3450158" cy="1322592"/>
            </a:xfrm>
            <a:prstGeom prst="rect">
              <a:avLst/>
            </a:prstGeom>
          </p:spPr>
          <p:txBody>
            <a:bodyPr vert="horz" wrap="square" lIns="66008" tIns="33052" rIns="66008" bIns="33052" rtlCol="0" anchor="t" anchorCtr="0">
              <a:no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9600" b="1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04</a:t>
              </a:r>
              <a:endParaRPr lang="en-US" sz="96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239595" y="4297030"/>
            <a:ext cx="5964684" cy="7772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20000"/>
              </a:lnSpc>
              <a:spcBef>
                <a:spcPts val="375"/>
              </a:spcBef>
            </a:pPr>
            <a:r>
              <a:rPr lang="en-US" sz="36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肥胖的预防与保健</a:t>
            </a:r>
            <a:endParaRPr lang="en-US" sz="36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5370845" y="3505984"/>
            <a:ext cx="2156600" cy="638034"/>
            <a:chOff x="5370845" y="3505984"/>
            <a:chExt cx="2156600" cy="638034"/>
          </a:xfrm>
        </p:grpSpPr>
        <p:sp>
          <p:nvSpPr>
            <p:cNvPr id="6" name="TextBox 6"/>
            <p:cNvSpPr txBox="1"/>
            <p:nvPr/>
          </p:nvSpPr>
          <p:spPr>
            <a:xfrm>
              <a:off x="5370845" y="3505984"/>
              <a:ext cx="2156600" cy="638034"/>
            </a:xfrm>
            <a:prstGeom prst="rect">
              <a:avLst/>
            </a:prstGeom>
          </p:spPr>
          <p:txBody>
            <a:bodyPr vert="horz" wrap="square" lIns="66008" tIns="33052" rIns="66008" bIns="33052" rtlCol="0" anchor="ctr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25" b="1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CHAPTER</a:t>
              </a:r>
              <a:endParaRPr lang="en-US" sz="20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74694" y="1423099"/>
            <a:ext cx="8029575" cy="7620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总结词</a:t>
            </a:r>
            <a:endParaRPr lang="en-US" sz="23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250166" y="5955116"/>
            <a:ext cx="701468" cy="122998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/>
        </p:txBody>
      </p:sp>
      <p:sp>
        <p:nvSpPr>
          <p:cNvPr id="4" name="AutoShape 4"/>
          <p:cNvSpPr/>
          <p:nvPr/>
        </p:nvSpPr>
        <p:spPr>
          <a:xfrm>
            <a:off x="1197254" y="5955116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/>
        </p:txBody>
      </p:sp>
      <p:sp>
        <p:nvSpPr>
          <p:cNvPr id="5" name="AutoShape 5"/>
          <p:cNvSpPr/>
          <p:nvPr/>
        </p:nvSpPr>
        <p:spPr>
          <a:xfrm>
            <a:off x="1880006" y="5955116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/>
        </p:txBody>
      </p:sp>
      <p:cxnSp>
        <p:nvCxnSpPr>
          <p:cNvPr id="6" name="Connector 6"/>
          <p:cNvCxnSpPr/>
          <p:nvPr/>
        </p:nvCxnSpPr>
        <p:spPr>
          <a:xfrm>
            <a:off x="1951634" y="6029346"/>
            <a:ext cx="10254150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TextBox 7"/>
          <p:cNvSpPr txBox="1"/>
          <p:nvPr/>
        </p:nvSpPr>
        <p:spPr>
          <a:xfrm>
            <a:off x="3574694" y="1913291"/>
            <a:ext cx="7776939" cy="12039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控制饮食是预防肥胖的重要措施，应合理安排膳食，减少高热量、高脂肪和高糖分的食物摄入。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97254" y="3971227"/>
            <a:ext cx="8029575" cy="7620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详细描述</a:t>
            </a:r>
            <a:endParaRPr lang="en-US" sz="23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97254" y="4461419"/>
            <a:ext cx="7806355" cy="12039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选择低热量、高纤维、低脂肪的食物，如蔬菜、水果、全谷类、瘦肉和鱼类等。控制餐后甜点和零食的摄入量，避免过度饮酒。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3552256" y="3306002"/>
            <a:ext cx="701468" cy="122998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/>
        </p:txBody>
      </p:sp>
      <p:sp>
        <p:nvSpPr>
          <p:cNvPr id="11" name="AutoShape 11"/>
          <p:cNvSpPr/>
          <p:nvPr/>
        </p:nvSpPr>
        <p:spPr>
          <a:xfrm>
            <a:off x="3499345" y="3306002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/>
        </p:txBody>
      </p:sp>
      <p:sp>
        <p:nvSpPr>
          <p:cNvPr id="12" name="AutoShape 12"/>
          <p:cNvSpPr/>
          <p:nvPr/>
        </p:nvSpPr>
        <p:spPr>
          <a:xfrm>
            <a:off x="4182096" y="3306002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/>
        </p:txBody>
      </p:sp>
      <p:cxnSp>
        <p:nvCxnSpPr>
          <p:cNvPr id="13" name="Connector 13"/>
          <p:cNvCxnSpPr/>
          <p:nvPr/>
        </p:nvCxnSpPr>
        <p:spPr>
          <a:xfrm>
            <a:off x="4253725" y="3380232"/>
            <a:ext cx="10254150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4" name="Group 14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5" name="AutoShape 15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16" name="AutoShape 16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17" name="AutoShape 17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18" name="AutoShape 18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19" name="AutoShape 19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20" name="AutoShape 20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21" name="AutoShape 21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22" name="AutoShape 22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23" name="AutoShape 23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24" name="AutoShape 24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25" name="AutoShape 25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26" name="AutoShape 26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27" name="AutoShape 27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28" name="AutoShape 28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29" name="AutoShape 29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30" name="AutoShape 30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31" name="AutoShape 31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32" name="AutoShape 32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33" name="AutoShape 33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34" name="AutoShape 34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35" name="TextBox 35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合理饮食，控制热量摄入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3238974" y="1001061"/>
            <a:ext cx="1851660" cy="114584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defRPr/>
            </a:pPr>
            <a:r>
              <a:rPr lang="en-US" sz="45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目录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3238974" y="1860445"/>
            <a:ext cx="3256160" cy="57292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CONTENTS</a:t>
            </a:r>
            <a:endParaRPr lang="en-US" sz="1100"/>
          </a:p>
        </p:txBody>
      </p:sp>
      <p:sp>
        <p:nvSpPr>
          <p:cNvPr id="5" name="TextBox 5"/>
          <p:cNvSpPr txBox="1"/>
          <p:nvPr/>
        </p:nvSpPr>
        <p:spPr>
          <a:xfrm>
            <a:off x="5175388" y="948549"/>
            <a:ext cx="6449687" cy="496090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203200" lvl="0" indent="-203200" algn="l">
              <a:lnSpc>
                <a:spcPct val="14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中医对肥胖的认识</a:t>
            </a:r>
            <a:endParaRPr lang="en-US" sz="24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 algn="l">
              <a:lnSpc>
                <a:spcPct val="14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肥胖的中医辨证分型</a:t>
            </a:r>
            <a:endParaRPr lang="en-US" sz="24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 algn="l">
              <a:lnSpc>
                <a:spcPct val="14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中医治疗肥胖的方法</a:t>
            </a:r>
            <a:endParaRPr lang="en-US" sz="24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 algn="l">
              <a:lnSpc>
                <a:spcPct val="14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肥胖的预防与保健</a:t>
            </a:r>
            <a:endParaRPr lang="en-US" sz="24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185766" y="1751287"/>
            <a:ext cx="5242663" cy="4234459"/>
          </a:xfrm>
          <a:prstGeom prst="roundRect">
            <a:avLst/>
          </a:prstGeom>
          <a:solidFill>
            <a:schemeClr val="accent2">
              <a:lumMod val="20000"/>
              <a:lumOff val="80000"/>
              <a:alpha val="100000"/>
            </a:schemeClr>
          </a:solidFill>
        </p:spPr>
        <p:txBody>
          <a:bodyPr/>
          <a:lstStyle/>
          <a:p/>
        </p:txBody>
      </p:sp>
      <p:sp>
        <p:nvSpPr>
          <p:cNvPr id="3" name="AutoShape 3"/>
          <p:cNvSpPr/>
          <p:nvPr/>
        </p:nvSpPr>
        <p:spPr>
          <a:xfrm>
            <a:off x="763571" y="1751287"/>
            <a:ext cx="5242663" cy="4234459"/>
          </a:xfrm>
          <a:prstGeom prst="roundRect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/>
        </p:txBody>
      </p:sp>
      <p:sp>
        <p:nvSpPr>
          <p:cNvPr id="4" name="AutoShape 4"/>
          <p:cNvSpPr/>
          <p:nvPr/>
        </p:nvSpPr>
        <p:spPr>
          <a:xfrm>
            <a:off x="4530718" y="2430558"/>
            <a:ext cx="3130564" cy="3130564"/>
          </a:xfrm>
          <a:prstGeom prst="ellipse">
            <a:avLst/>
          </a:prstGeom>
          <a:solidFill>
            <a:srgbClr val="FFFFFF">
              <a:alpha val="50000"/>
            </a:srgbClr>
          </a:solidFill>
        </p:spPr>
        <p:txBody>
          <a:bodyPr/>
          <a:lstStyle/>
          <a:p/>
        </p:txBody>
      </p:sp>
      <p:sp>
        <p:nvSpPr>
          <p:cNvPr id="5" name="AutoShape 5"/>
          <p:cNvSpPr/>
          <p:nvPr/>
        </p:nvSpPr>
        <p:spPr>
          <a:xfrm>
            <a:off x="4721546" y="2621386"/>
            <a:ext cx="2748908" cy="2748908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  <p:txBody>
          <a:bodyPr/>
          <a:lstStyle/>
          <a:p/>
        </p:txBody>
      </p:sp>
      <p:sp>
        <p:nvSpPr>
          <p:cNvPr id="6" name="TextBox 6"/>
          <p:cNvSpPr txBox="1"/>
          <p:nvPr/>
        </p:nvSpPr>
        <p:spPr>
          <a:xfrm>
            <a:off x="4879259" y="2959520"/>
            <a:ext cx="2253950" cy="20726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65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VS</a:t>
            </a:r>
            <a:endParaRPr lang="en-US" sz="765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7" name="Connector 7"/>
          <p:cNvCxnSpPr/>
          <p:nvPr/>
        </p:nvCxnSpPr>
        <p:spPr>
          <a:xfrm>
            <a:off x="1214515" y="2855191"/>
            <a:ext cx="2856056" cy="0"/>
          </a:xfrm>
          <a:prstGeom prst="line">
            <a:avLst/>
          </a:prstGeom>
          <a:ln w="9525">
            <a:solidFill>
              <a:srgbClr val="FFFFFF">
                <a:alpha val="100000"/>
              </a:srgbClr>
            </a:solidFill>
            <a:prstDash val="solid"/>
            <a:headEnd type="oval"/>
            <a:tailEnd type="none"/>
          </a:ln>
        </p:spPr>
      </p:cxnSp>
      <p:sp>
        <p:nvSpPr>
          <p:cNvPr id="8" name="TextBox 8"/>
          <p:cNvSpPr txBox="1"/>
          <p:nvPr/>
        </p:nvSpPr>
        <p:spPr>
          <a:xfrm>
            <a:off x="1085072" y="2931894"/>
            <a:ext cx="3263018" cy="28041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适量的运动是预防肥胖的有效途径，能够提高新陈代谢，促进热量消耗。</a:t>
            </a:r>
            <a:endParaRPr lang="en-US" sz="135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389233" y="2064798"/>
            <a:ext cx="4714875" cy="7239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1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详细描述</a:t>
            </a:r>
            <a:endParaRPr lang="en-US" sz="201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0" name="Connector 10"/>
          <p:cNvCxnSpPr/>
          <p:nvPr/>
        </p:nvCxnSpPr>
        <p:spPr>
          <a:xfrm>
            <a:off x="8117660" y="2855191"/>
            <a:ext cx="2856056" cy="0"/>
          </a:xfrm>
          <a:prstGeom prst="line">
            <a:avLst/>
          </a:prstGeom>
          <a:ln w="9525">
            <a:solidFill>
              <a:schemeClr val="accent1"/>
            </a:solidFill>
            <a:prstDash val="solid"/>
            <a:headEnd type="none"/>
            <a:tailEnd type="oval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TextBox 11"/>
          <p:cNvSpPr txBox="1"/>
          <p:nvPr/>
        </p:nvSpPr>
        <p:spPr>
          <a:xfrm>
            <a:off x="7817683" y="2931894"/>
            <a:ext cx="3286125" cy="2819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每周进行至少150分钟的中等强度有氧运动，如快走、游泳、骑自行车等。同时进行力量训练，增加肌肉量，提高基础代谢率。</a:t>
            </a:r>
            <a:endParaRPr lang="en-US" sz="1350">
              <a:solidFill>
                <a:schemeClr val="accent1">
                  <a:lumMod val="5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85072" y="2064798"/>
            <a:ext cx="4150786" cy="8532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1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总结词</a:t>
            </a:r>
            <a:endParaRPr lang="en-US" sz="201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4" name="AutoShape 14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15" name="AutoShape 15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16" name="AutoShape 16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17" name="AutoShape 17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18" name="AutoShape 18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19" name="AutoShape 19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20" name="AutoShape 20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21" name="AutoShape 21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22" name="AutoShape 22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23" name="AutoShape 23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24" name="AutoShape 24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25" name="AutoShape 25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26" name="AutoShape 26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27" name="AutoShape 27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28" name="AutoShape 28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29" name="AutoShape 29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30" name="AutoShape 30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31" name="AutoShape 31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32" name="AutoShape 32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33" name="AutoShape 33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34" name="TextBox 34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加强运动，促进热量消耗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3" name="AutoShape 3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4" name="AutoShape 4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5" name="AutoShape 5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6" name="AutoShape 6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7" name="AutoShape 7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8" name="AutoShape 8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9" name="AutoShape 9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10" name="AutoShape 10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11" name="AutoShape 11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12" name="AutoShape 12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13" name="AutoShape 13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14" name="AutoShape 14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15" name="AutoShape 15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16" name="AutoShape 16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17" name="AutoShape 17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18" name="AutoShape 18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19" name="AutoShape 19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20" name="AutoShape 20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21" name="AutoShape 21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22" name="AutoShape 22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23" name="TextBox 23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保持心情舒畅，避免情绪波动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3561535" y="2061200"/>
            <a:ext cx="7382690" cy="1531407"/>
            <a:chOff x="3561535" y="2061200"/>
            <a:chExt cx="7382690" cy="1531407"/>
          </a:xfrm>
        </p:grpSpPr>
        <p:sp>
          <p:nvSpPr>
            <p:cNvPr id="25" name="TextBox 25"/>
            <p:cNvSpPr txBox="1"/>
            <p:nvPr/>
          </p:nvSpPr>
          <p:spPr>
            <a:xfrm>
              <a:off x="3561535" y="2061200"/>
              <a:ext cx="7382690" cy="1531407"/>
            </a:xfrm>
            <a:prstGeom prst="rect">
              <a:avLst/>
            </a:prstGeom>
          </p:spPr>
          <p:txBody>
            <a:bodyPr vert="horz" wrap="square" lIns="66008" tIns="33052" rIns="66008" bIns="33052" rtlCol="0" anchor="ctr" anchorCtr="1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500">
                  <a:solidFill>
                    <a:schemeClr val="dk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情绪稳定对于预防肥胖具有积极作用，长期处于紧张、焦虑和抑郁状态可能导致内分泌失调，进而影响体重。</a:t>
              </a:r>
              <a:endPara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561535" y="1520189"/>
            <a:ext cx="7382690" cy="490334"/>
            <a:chOff x="3561535" y="1520189"/>
            <a:chExt cx="7382690" cy="490334"/>
          </a:xfrm>
        </p:grpSpPr>
        <p:sp>
          <p:nvSpPr>
            <p:cNvPr id="27" name="TextBox 27"/>
            <p:cNvSpPr txBox="1"/>
            <p:nvPr/>
          </p:nvSpPr>
          <p:spPr>
            <a:xfrm>
              <a:off x="3561535" y="1520189"/>
              <a:ext cx="7382690" cy="490334"/>
            </a:xfrm>
            <a:prstGeom prst="rect">
              <a:avLst/>
            </a:prstGeom>
          </p:spPr>
          <p:txBody>
            <a:bodyPr vert="horz" wrap="square" lIns="66008" tIns="33052" rIns="66008" bIns="33052" rtlCol="0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25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总结词</a:t>
              </a:r>
              <a:endPara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561535" y="4422893"/>
            <a:ext cx="7382690" cy="1531407"/>
            <a:chOff x="3561535" y="4422893"/>
            <a:chExt cx="7382690" cy="1531407"/>
          </a:xfrm>
        </p:grpSpPr>
        <p:sp>
          <p:nvSpPr>
            <p:cNvPr id="29" name="TextBox 29"/>
            <p:cNvSpPr txBox="1"/>
            <p:nvPr/>
          </p:nvSpPr>
          <p:spPr>
            <a:xfrm>
              <a:off x="3561535" y="4422893"/>
              <a:ext cx="7382690" cy="1531407"/>
            </a:xfrm>
            <a:prstGeom prst="rect">
              <a:avLst/>
            </a:prstGeom>
          </p:spPr>
          <p:txBody>
            <a:bodyPr vert="horz" wrap="square" lIns="66008" tIns="33052" rIns="66008" bIns="33052" rtlCol="0" anchor="ctr" anchorCtr="1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500">
                  <a:solidFill>
                    <a:schemeClr val="dk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学会调节情绪，通过冥想、瑜伽、音乐等方式放松身心。保持良好的睡眠质量，避免熬夜和过度疲劳。</a:t>
              </a:r>
              <a:endPara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3561535" y="3881882"/>
            <a:ext cx="7382690" cy="490334"/>
            <a:chOff x="3561535" y="3881882"/>
            <a:chExt cx="7382690" cy="490334"/>
          </a:xfrm>
        </p:grpSpPr>
        <p:sp>
          <p:nvSpPr>
            <p:cNvPr id="31" name="TextBox 31"/>
            <p:cNvSpPr txBox="1"/>
            <p:nvPr/>
          </p:nvSpPr>
          <p:spPr>
            <a:xfrm>
              <a:off x="3561535" y="3881882"/>
              <a:ext cx="7382690" cy="490334"/>
            </a:xfrm>
            <a:prstGeom prst="rect">
              <a:avLst/>
            </a:prstGeom>
          </p:spPr>
          <p:txBody>
            <a:bodyPr vert="horz" wrap="square" lIns="66008" tIns="33052" rIns="66008" bIns="33052" rtlCol="0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25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详细描述</a:t>
              </a:r>
              <a:endPara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2" name="AutoShape 32"/>
          <p:cNvSpPr/>
          <p:nvPr/>
        </p:nvSpPr>
        <p:spPr>
          <a:xfrm>
            <a:off x="1075314" y="4179055"/>
            <a:ext cx="1747957" cy="1747957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/>
        </p:txBody>
      </p:sp>
      <p:sp>
        <p:nvSpPr>
          <p:cNvPr id="33" name="AutoShape 33"/>
          <p:cNvSpPr/>
          <p:nvPr/>
        </p:nvSpPr>
        <p:spPr>
          <a:xfrm>
            <a:off x="1075314" y="1789318"/>
            <a:ext cx="1747957" cy="1747957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/>
        </p:txBody>
      </p:sp>
      <p:sp>
        <p:nvSpPr>
          <p:cNvPr id="34" name="Freeform 34"/>
          <p:cNvSpPr/>
          <p:nvPr/>
        </p:nvSpPr>
        <p:spPr>
          <a:xfrm>
            <a:off x="1537812" y="4641553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171155"/>
                </a:moveTo>
                <a:lnTo>
                  <a:pt x="304800" y="133055"/>
                </a:lnTo>
                <a:lnTo>
                  <a:pt x="259261" y="114081"/>
                </a:lnTo>
                <a:cubicBezTo>
                  <a:pt x="257994" y="110509"/>
                  <a:pt x="256661" y="107051"/>
                  <a:pt x="255022" y="103661"/>
                </a:cubicBezTo>
                <a:lnTo>
                  <a:pt x="273406" y="57893"/>
                </a:lnTo>
                <a:lnTo>
                  <a:pt x="246459" y="30956"/>
                </a:lnTo>
                <a:lnTo>
                  <a:pt x="201101" y="49635"/>
                </a:lnTo>
                <a:cubicBezTo>
                  <a:pt x="197644" y="47958"/>
                  <a:pt x="194110" y="46549"/>
                  <a:pt x="190462" y="45244"/>
                </a:cubicBezTo>
                <a:lnTo>
                  <a:pt x="171155" y="0"/>
                </a:lnTo>
                <a:lnTo>
                  <a:pt x="133055" y="0"/>
                </a:lnTo>
                <a:lnTo>
                  <a:pt x="114224" y="45091"/>
                </a:lnTo>
                <a:cubicBezTo>
                  <a:pt x="110433" y="46434"/>
                  <a:pt x="106785" y="47844"/>
                  <a:pt x="103175" y="49559"/>
                </a:cubicBezTo>
                <a:lnTo>
                  <a:pt x="57893" y="31366"/>
                </a:lnTo>
                <a:lnTo>
                  <a:pt x="30956" y="58303"/>
                </a:lnTo>
                <a:lnTo>
                  <a:pt x="49416" y="103175"/>
                </a:lnTo>
                <a:cubicBezTo>
                  <a:pt x="47625" y="106861"/>
                  <a:pt x="46177" y="110614"/>
                  <a:pt x="44796" y="114491"/>
                </a:cubicBezTo>
                <a:lnTo>
                  <a:pt x="0" y="133645"/>
                </a:lnTo>
                <a:lnTo>
                  <a:pt x="0" y="171745"/>
                </a:lnTo>
                <a:lnTo>
                  <a:pt x="44834" y="190424"/>
                </a:lnTo>
                <a:cubicBezTo>
                  <a:pt x="46215" y="194291"/>
                  <a:pt x="47701" y="198053"/>
                  <a:pt x="49482" y="201740"/>
                </a:cubicBezTo>
                <a:lnTo>
                  <a:pt x="31366" y="246907"/>
                </a:lnTo>
                <a:lnTo>
                  <a:pt x="58303" y="273844"/>
                </a:lnTo>
                <a:lnTo>
                  <a:pt x="103289" y="255318"/>
                </a:lnTo>
                <a:cubicBezTo>
                  <a:pt x="106899" y="257032"/>
                  <a:pt x="110585" y="258404"/>
                  <a:pt x="114376" y="259709"/>
                </a:cubicBezTo>
                <a:lnTo>
                  <a:pt x="133645" y="304800"/>
                </a:lnTo>
                <a:lnTo>
                  <a:pt x="171745" y="304800"/>
                </a:lnTo>
                <a:lnTo>
                  <a:pt x="190605" y="259480"/>
                </a:lnTo>
                <a:cubicBezTo>
                  <a:pt x="194215" y="258137"/>
                  <a:pt x="197787" y="256727"/>
                  <a:pt x="201206" y="255089"/>
                </a:cubicBezTo>
                <a:lnTo>
                  <a:pt x="246898" y="273396"/>
                </a:lnTo>
                <a:lnTo>
                  <a:pt x="273834" y="246459"/>
                </a:lnTo>
                <a:lnTo>
                  <a:pt x="255079" y="200997"/>
                </a:lnTo>
                <a:cubicBezTo>
                  <a:pt x="256680" y="197577"/>
                  <a:pt x="257985" y="194110"/>
                  <a:pt x="259251" y="190576"/>
                </a:cubicBezTo>
                <a:lnTo>
                  <a:pt x="304800" y="171155"/>
                </a:lnTo>
                <a:close/>
                <a:moveTo>
                  <a:pt x="152105" y="209550"/>
                </a:moveTo>
                <a:cubicBezTo>
                  <a:pt x="120558" y="209550"/>
                  <a:pt x="94955" y="183947"/>
                  <a:pt x="94955" y="152400"/>
                </a:cubicBezTo>
                <a:cubicBezTo>
                  <a:pt x="94955" y="120853"/>
                  <a:pt x="120558" y="95250"/>
                  <a:pt x="152105" y="95250"/>
                </a:cubicBezTo>
                <a:cubicBezTo>
                  <a:pt x="183652" y="95250"/>
                  <a:pt x="209255" y="120853"/>
                  <a:pt x="209255" y="152400"/>
                </a:cubicBezTo>
                <a:cubicBezTo>
                  <a:pt x="209255" y="183947"/>
                  <a:pt x="183652" y="209550"/>
                  <a:pt x="152105" y="209550"/>
                </a:cubicBezTo>
                <a:close/>
              </a:path>
            </a:pathLst>
          </a:custGeom>
          <a:solidFill>
            <a:srgbClr val="FDFCFC">
              <a:alpha val="100000"/>
            </a:srgbClr>
          </a:solidFill>
        </p:spPr>
        <p:txBody>
          <a:bodyPr/>
          <a:lstStyle/>
          <a:p/>
        </p:txBody>
      </p:sp>
      <p:sp>
        <p:nvSpPr>
          <p:cNvPr id="35" name="Freeform 35"/>
          <p:cNvSpPr/>
          <p:nvPr/>
        </p:nvSpPr>
        <p:spPr>
          <a:xfrm>
            <a:off x="1537812" y="2251817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rgbClr val="FDFCFC">
              <a:alpha val="100000"/>
            </a:srgbClr>
          </a:solidFill>
        </p:spPr>
        <p:txBody>
          <a:bodyPr/>
          <a:lstStyle/>
          <a:p/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69632" y="2076770"/>
            <a:ext cx="1303226" cy="1303226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  <p:txBody>
          <a:bodyPr/>
          <a:lstStyle/>
          <a:p/>
        </p:txBody>
      </p:sp>
      <p:sp>
        <p:nvSpPr>
          <p:cNvPr id="3" name="AutoShape 3"/>
          <p:cNvSpPr/>
          <p:nvPr/>
        </p:nvSpPr>
        <p:spPr>
          <a:xfrm>
            <a:off x="10405045" y="2076770"/>
            <a:ext cx="1347972" cy="134797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/>
        </p:txBody>
      </p:sp>
      <p:cxnSp>
        <p:nvCxnSpPr>
          <p:cNvPr id="4" name="Connector 4"/>
          <p:cNvCxnSpPr/>
          <p:nvPr/>
        </p:nvCxnSpPr>
        <p:spPr>
          <a:xfrm>
            <a:off x="2099221" y="2318568"/>
            <a:ext cx="3468643" cy="0"/>
          </a:xfrm>
          <a:prstGeom prst="line">
            <a:avLst/>
          </a:prstGeom>
          <a:ln w="9525">
            <a:solidFill>
              <a:schemeClr val="accent2"/>
            </a:solidFill>
            <a:prstDash val="solid"/>
            <a:headEnd type="oval"/>
            <a:tailEnd type="none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5" name="TextBox 5"/>
          <p:cNvSpPr txBox="1"/>
          <p:nvPr/>
        </p:nvSpPr>
        <p:spPr>
          <a:xfrm>
            <a:off x="1964092" y="2344711"/>
            <a:ext cx="3829140" cy="353568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定期监测体重是预防肥胖的重要环节，能够及时发现体重异常增长，并采取相应措施进行调整。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6" name="Connector 6"/>
          <p:cNvCxnSpPr/>
          <p:nvPr/>
        </p:nvCxnSpPr>
        <p:spPr>
          <a:xfrm>
            <a:off x="6516784" y="2318568"/>
            <a:ext cx="3468643" cy="0"/>
          </a:xfrm>
          <a:prstGeom prst="line">
            <a:avLst/>
          </a:prstGeom>
          <a:ln w="9525">
            <a:solidFill>
              <a:schemeClr val="accent2"/>
            </a:solidFill>
            <a:prstDash val="solid"/>
            <a:headEnd type="oval"/>
            <a:tailEnd type="none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7" name="TextBox 7"/>
          <p:cNvSpPr txBox="1"/>
          <p:nvPr/>
        </p:nvSpPr>
        <p:spPr>
          <a:xfrm>
            <a:off x="6381655" y="2344711"/>
            <a:ext cx="3829140" cy="353568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议每周测量一次体重，并记录在册。如果发现体重异常增长或减重困难，应咨询专业医生或营养师的建议，调整饮食和运动计划。同时注意保持良好的生活习惯，避免长时间久坐，尽量减少使用电子设备的时间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964092" y="1532038"/>
            <a:ext cx="4019550" cy="6953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01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总结词</a:t>
            </a:r>
            <a:endParaRPr lang="en-US" sz="201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381655" y="1532038"/>
            <a:ext cx="4019550" cy="6953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01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详细描述</a:t>
            </a:r>
            <a:endParaRPr lang="en-US" sz="201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0761443" y="2433168"/>
            <a:ext cx="635177" cy="635177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209550"/>
                </a:moveTo>
                <a:lnTo>
                  <a:pt x="152410" y="247650"/>
                </a:lnTo>
                <a:lnTo>
                  <a:pt x="304800" y="209550"/>
                </a:lnTo>
                <a:lnTo>
                  <a:pt x="304800" y="247650"/>
                </a:lnTo>
                <a:lnTo>
                  <a:pt x="152410" y="285750"/>
                </a:lnTo>
                <a:lnTo>
                  <a:pt x="0" y="247650"/>
                </a:lnTo>
                <a:close/>
                <a:moveTo>
                  <a:pt x="0" y="133350"/>
                </a:moveTo>
                <a:lnTo>
                  <a:pt x="152410" y="171450"/>
                </a:lnTo>
                <a:lnTo>
                  <a:pt x="304800" y="133350"/>
                </a:lnTo>
                <a:lnTo>
                  <a:pt x="304800" y="171450"/>
                </a:lnTo>
                <a:lnTo>
                  <a:pt x="152410" y="209550"/>
                </a:lnTo>
                <a:lnTo>
                  <a:pt x="0" y="171450"/>
                </a:lnTo>
                <a:close/>
                <a:moveTo>
                  <a:pt x="0" y="57150"/>
                </a:moveTo>
                <a:lnTo>
                  <a:pt x="152410" y="19050"/>
                </a:lnTo>
                <a:lnTo>
                  <a:pt x="304800" y="57150"/>
                </a:lnTo>
                <a:lnTo>
                  <a:pt x="304800" y="95250"/>
                </a:lnTo>
                <a:lnTo>
                  <a:pt x="152410" y="13335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  <p:txBody>
          <a:bodyPr/>
          <a:lstStyle/>
          <a:p/>
        </p:txBody>
      </p:sp>
      <p:sp>
        <p:nvSpPr>
          <p:cNvPr id="11" name="Freeform 11"/>
          <p:cNvSpPr/>
          <p:nvPr/>
        </p:nvSpPr>
        <p:spPr>
          <a:xfrm>
            <a:off x="794451" y="2401589"/>
            <a:ext cx="653588" cy="653588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171155"/>
                </a:moveTo>
                <a:lnTo>
                  <a:pt x="304800" y="133055"/>
                </a:lnTo>
                <a:lnTo>
                  <a:pt x="259261" y="114081"/>
                </a:lnTo>
                <a:cubicBezTo>
                  <a:pt x="257994" y="110509"/>
                  <a:pt x="256661" y="107051"/>
                  <a:pt x="255022" y="103661"/>
                </a:cubicBezTo>
                <a:lnTo>
                  <a:pt x="273406" y="57893"/>
                </a:lnTo>
                <a:lnTo>
                  <a:pt x="246459" y="30956"/>
                </a:lnTo>
                <a:lnTo>
                  <a:pt x="201101" y="49635"/>
                </a:lnTo>
                <a:cubicBezTo>
                  <a:pt x="197644" y="47958"/>
                  <a:pt x="194110" y="46549"/>
                  <a:pt x="190462" y="45244"/>
                </a:cubicBezTo>
                <a:lnTo>
                  <a:pt x="171155" y="0"/>
                </a:lnTo>
                <a:lnTo>
                  <a:pt x="133055" y="0"/>
                </a:lnTo>
                <a:lnTo>
                  <a:pt x="114224" y="45091"/>
                </a:lnTo>
                <a:cubicBezTo>
                  <a:pt x="110433" y="46434"/>
                  <a:pt x="106785" y="47844"/>
                  <a:pt x="103175" y="49559"/>
                </a:cubicBezTo>
                <a:lnTo>
                  <a:pt x="57893" y="31366"/>
                </a:lnTo>
                <a:lnTo>
                  <a:pt x="30956" y="58303"/>
                </a:lnTo>
                <a:lnTo>
                  <a:pt x="49416" y="103175"/>
                </a:lnTo>
                <a:cubicBezTo>
                  <a:pt x="47625" y="106861"/>
                  <a:pt x="46177" y="110614"/>
                  <a:pt x="44796" y="114491"/>
                </a:cubicBezTo>
                <a:lnTo>
                  <a:pt x="0" y="133645"/>
                </a:lnTo>
                <a:lnTo>
                  <a:pt x="0" y="171745"/>
                </a:lnTo>
                <a:lnTo>
                  <a:pt x="44834" y="190424"/>
                </a:lnTo>
                <a:cubicBezTo>
                  <a:pt x="46215" y="194291"/>
                  <a:pt x="47701" y="198053"/>
                  <a:pt x="49482" y="201740"/>
                </a:cubicBezTo>
                <a:lnTo>
                  <a:pt x="31366" y="246907"/>
                </a:lnTo>
                <a:lnTo>
                  <a:pt x="58303" y="273844"/>
                </a:lnTo>
                <a:lnTo>
                  <a:pt x="103289" y="255318"/>
                </a:lnTo>
                <a:cubicBezTo>
                  <a:pt x="106899" y="257032"/>
                  <a:pt x="110585" y="258404"/>
                  <a:pt x="114376" y="259709"/>
                </a:cubicBezTo>
                <a:lnTo>
                  <a:pt x="133645" y="304800"/>
                </a:lnTo>
                <a:lnTo>
                  <a:pt x="171745" y="304800"/>
                </a:lnTo>
                <a:lnTo>
                  <a:pt x="190605" y="259480"/>
                </a:lnTo>
                <a:cubicBezTo>
                  <a:pt x="194215" y="258137"/>
                  <a:pt x="197787" y="256727"/>
                  <a:pt x="201206" y="255089"/>
                </a:cubicBezTo>
                <a:lnTo>
                  <a:pt x="246898" y="273396"/>
                </a:lnTo>
                <a:lnTo>
                  <a:pt x="273834" y="246459"/>
                </a:lnTo>
                <a:lnTo>
                  <a:pt x="255079" y="200997"/>
                </a:lnTo>
                <a:cubicBezTo>
                  <a:pt x="256680" y="197577"/>
                  <a:pt x="257985" y="194110"/>
                  <a:pt x="259251" y="190576"/>
                </a:cubicBezTo>
                <a:lnTo>
                  <a:pt x="304800" y="171155"/>
                </a:lnTo>
                <a:close/>
                <a:moveTo>
                  <a:pt x="152105" y="209550"/>
                </a:moveTo>
                <a:cubicBezTo>
                  <a:pt x="120558" y="209550"/>
                  <a:pt x="94955" y="183947"/>
                  <a:pt x="94955" y="152400"/>
                </a:cubicBezTo>
                <a:cubicBezTo>
                  <a:pt x="94955" y="120853"/>
                  <a:pt x="120558" y="95250"/>
                  <a:pt x="152105" y="95250"/>
                </a:cubicBezTo>
                <a:cubicBezTo>
                  <a:pt x="183652" y="95250"/>
                  <a:pt x="209255" y="120853"/>
                  <a:pt x="209255" y="152400"/>
                </a:cubicBezTo>
                <a:cubicBezTo>
                  <a:pt x="209255" y="183947"/>
                  <a:pt x="183652" y="209550"/>
                  <a:pt x="152105" y="20955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  <p:txBody>
          <a:bodyPr/>
          <a:lstStyle/>
          <a:p/>
        </p:txBody>
      </p:sp>
      <p:grpSp>
        <p:nvGrpSpPr>
          <p:cNvPr id="12" name="Group 12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3" name="AutoShape 13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14" name="AutoShape 14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15" name="AutoShape 15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16" name="AutoShape 16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17" name="AutoShape 17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18" name="AutoShape 18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19" name="AutoShape 19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20" name="AutoShape 20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21" name="AutoShape 21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22" name="AutoShape 22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23" name="AutoShape 23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24" name="AutoShape 24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25" name="AutoShape 25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26" name="AutoShape 26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27" name="AutoShape 27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28" name="AutoShape 28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29" name="AutoShape 29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30" name="AutoShape 30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31" name="AutoShape 31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32" name="AutoShape 32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33" name="TextBox 33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定期检测体重，及时调整生活方式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24288" y="1243149"/>
            <a:ext cx="4543425" cy="11430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4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谢谢</a:t>
            </a:r>
            <a:endParaRPr lang="en-US" sz="54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967038" y="504986"/>
            <a:ext cx="6257925" cy="8001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THANKS</a:t>
            </a:r>
            <a:endParaRPr lang="en-US" sz="36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17352" y="2013882"/>
            <a:ext cx="3450158" cy="1322592"/>
            <a:chOff x="5317352" y="2013882"/>
            <a:chExt cx="3450158" cy="1322592"/>
          </a:xfrm>
        </p:grpSpPr>
        <p:sp>
          <p:nvSpPr>
            <p:cNvPr id="3" name="TextBox 3"/>
            <p:cNvSpPr txBox="1"/>
            <p:nvPr/>
          </p:nvSpPr>
          <p:spPr>
            <a:xfrm>
              <a:off x="5317352" y="2013882"/>
              <a:ext cx="3450158" cy="1322592"/>
            </a:xfrm>
            <a:prstGeom prst="rect">
              <a:avLst/>
            </a:prstGeom>
          </p:spPr>
          <p:txBody>
            <a:bodyPr vert="horz" wrap="square" lIns="66008" tIns="33052" rIns="66008" bIns="33052" rtlCol="0" anchor="t" anchorCtr="0">
              <a:no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9600" b="1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01</a:t>
              </a:r>
              <a:endParaRPr lang="en-US" sz="96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239595" y="4297030"/>
            <a:ext cx="5964684" cy="7772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20000"/>
              </a:lnSpc>
              <a:spcBef>
                <a:spcPts val="375"/>
              </a:spcBef>
            </a:pPr>
            <a:r>
              <a:rPr lang="en-US" sz="36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中医对肥胖的认识</a:t>
            </a:r>
            <a:endParaRPr lang="en-US" sz="36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5370845" y="3505984"/>
            <a:ext cx="2156600" cy="638034"/>
            <a:chOff x="5370845" y="3505984"/>
            <a:chExt cx="2156600" cy="638034"/>
          </a:xfrm>
        </p:grpSpPr>
        <p:sp>
          <p:nvSpPr>
            <p:cNvPr id="6" name="TextBox 6"/>
            <p:cNvSpPr txBox="1"/>
            <p:nvPr/>
          </p:nvSpPr>
          <p:spPr>
            <a:xfrm>
              <a:off x="5370845" y="3505984"/>
              <a:ext cx="2156600" cy="638034"/>
            </a:xfrm>
            <a:prstGeom prst="rect">
              <a:avLst/>
            </a:prstGeom>
          </p:spPr>
          <p:txBody>
            <a:bodyPr vert="horz" wrap="square" lIns="66008" tIns="33052" rIns="66008" bIns="33052" rtlCol="0" anchor="ctr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25" b="1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CHAPTER</a:t>
              </a:r>
              <a:endParaRPr lang="en-US" sz="20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3819" r="23819"/>
          <a:stretch>
            <a:fillRect/>
          </a:stretch>
        </p:blipFill>
        <p:spPr>
          <a:xfrm>
            <a:off x="875314" y="1869245"/>
            <a:ext cx="2050689" cy="39164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23819" r="23819"/>
          <a:stretch>
            <a:fillRect/>
          </a:stretch>
        </p:blipFill>
        <p:spPr>
          <a:xfrm>
            <a:off x="5906739" y="1869245"/>
            <a:ext cx="2050689" cy="39164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23819" r="23819"/>
          <a:stretch>
            <a:fillRect/>
          </a:stretch>
        </p:blipFill>
        <p:spPr>
          <a:xfrm>
            <a:off x="3391027" y="1869245"/>
            <a:ext cx="2050689" cy="3916435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8503615" y="1869245"/>
            <a:ext cx="300899" cy="495300"/>
          </a:xfrm>
          <a:custGeom>
            <a:avLst/>
            <a:gdLst/>
            <a:ahLst/>
            <a:cxnLst/>
            <a:rect l="l" t="t" r="r" b="b"/>
            <a:pathLst>
              <a:path w="369275" h="607851">
                <a:moveTo>
                  <a:pt x="139276" y="570066"/>
                </a:moveTo>
                <a:cubicBezTo>
                  <a:pt x="144275" y="565371"/>
                  <a:pt x="152183" y="565744"/>
                  <a:pt x="156809" y="570811"/>
                </a:cubicBezTo>
                <a:cubicBezTo>
                  <a:pt x="171730" y="587133"/>
                  <a:pt x="197544" y="587133"/>
                  <a:pt x="212465" y="570811"/>
                </a:cubicBezTo>
                <a:cubicBezTo>
                  <a:pt x="217091" y="565744"/>
                  <a:pt x="224999" y="565371"/>
                  <a:pt x="229998" y="570066"/>
                </a:cubicBezTo>
                <a:cubicBezTo>
                  <a:pt x="235071" y="574687"/>
                  <a:pt x="235444" y="582512"/>
                  <a:pt x="230818" y="587580"/>
                </a:cubicBezTo>
                <a:cubicBezTo>
                  <a:pt x="218956" y="600473"/>
                  <a:pt x="202170" y="607851"/>
                  <a:pt x="184637" y="607851"/>
                </a:cubicBezTo>
                <a:cubicBezTo>
                  <a:pt x="167105" y="607851"/>
                  <a:pt x="150318" y="600473"/>
                  <a:pt x="138456" y="587580"/>
                </a:cubicBezTo>
                <a:cubicBezTo>
                  <a:pt x="133830" y="582512"/>
                  <a:pt x="134203" y="574687"/>
                  <a:pt x="139276" y="570066"/>
                </a:cubicBezTo>
                <a:close/>
                <a:moveTo>
                  <a:pt x="273919" y="497785"/>
                </a:moveTo>
                <a:cubicBezTo>
                  <a:pt x="280558" y="496146"/>
                  <a:pt x="287345" y="500169"/>
                  <a:pt x="288986" y="506874"/>
                </a:cubicBezTo>
                <a:cubicBezTo>
                  <a:pt x="290627" y="513505"/>
                  <a:pt x="286599" y="520210"/>
                  <a:pt x="279961" y="521849"/>
                </a:cubicBezTo>
                <a:cubicBezTo>
                  <a:pt x="218426" y="537271"/>
                  <a:pt x="156891" y="552619"/>
                  <a:pt x="95356" y="567966"/>
                </a:cubicBezTo>
                <a:cubicBezTo>
                  <a:pt x="88717" y="569605"/>
                  <a:pt x="81930" y="565582"/>
                  <a:pt x="80289" y="558951"/>
                </a:cubicBezTo>
                <a:cubicBezTo>
                  <a:pt x="78648" y="552321"/>
                  <a:pt x="82676" y="545541"/>
                  <a:pt x="89314" y="543902"/>
                </a:cubicBezTo>
                <a:cubicBezTo>
                  <a:pt x="150849" y="528554"/>
                  <a:pt x="212384" y="513207"/>
                  <a:pt x="273919" y="497785"/>
                </a:cubicBezTo>
                <a:close/>
                <a:moveTo>
                  <a:pt x="273919" y="452696"/>
                </a:moveTo>
                <a:cubicBezTo>
                  <a:pt x="280558" y="450984"/>
                  <a:pt x="287345" y="455003"/>
                  <a:pt x="288986" y="461701"/>
                </a:cubicBezTo>
                <a:cubicBezTo>
                  <a:pt x="290627" y="468325"/>
                  <a:pt x="286599" y="475024"/>
                  <a:pt x="279961" y="476736"/>
                </a:cubicBezTo>
                <a:cubicBezTo>
                  <a:pt x="218426" y="492067"/>
                  <a:pt x="156891" y="507399"/>
                  <a:pt x="95356" y="522731"/>
                </a:cubicBezTo>
                <a:cubicBezTo>
                  <a:pt x="88717" y="524443"/>
                  <a:pt x="81930" y="520350"/>
                  <a:pt x="80289" y="513726"/>
                </a:cubicBezTo>
                <a:cubicBezTo>
                  <a:pt x="78648" y="507102"/>
                  <a:pt x="82676" y="500403"/>
                  <a:pt x="89314" y="498691"/>
                </a:cubicBezTo>
                <a:cubicBezTo>
                  <a:pt x="150849" y="483360"/>
                  <a:pt x="212384" y="468028"/>
                  <a:pt x="273919" y="452696"/>
                </a:cubicBezTo>
                <a:close/>
                <a:moveTo>
                  <a:pt x="184673" y="227009"/>
                </a:moveTo>
                <a:cubicBezTo>
                  <a:pt x="189222" y="227009"/>
                  <a:pt x="193698" y="227158"/>
                  <a:pt x="198173" y="227456"/>
                </a:cubicBezTo>
                <a:cubicBezTo>
                  <a:pt x="202723" y="227829"/>
                  <a:pt x="207273" y="228276"/>
                  <a:pt x="211748" y="228947"/>
                </a:cubicBezTo>
                <a:cubicBezTo>
                  <a:pt x="216223" y="229617"/>
                  <a:pt x="220773" y="230437"/>
                  <a:pt x="225248" y="231406"/>
                </a:cubicBezTo>
                <a:cubicBezTo>
                  <a:pt x="229723" y="232449"/>
                  <a:pt x="234199" y="233567"/>
                  <a:pt x="238674" y="234908"/>
                </a:cubicBezTo>
                <a:cubicBezTo>
                  <a:pt x="248370" y="237740"/>
                  <a:pt x="250757" y="250408"/>
                  <a:pt x="242776" y="256593"/>
                </a:cubicBezTo>
                <a:cubicBezTo>
                  <a:pt x="242403" y="256891"/>
                  <a:pt x="242030" y="257190"/>
                  <a:pt x="241657" y="257562"/>
                </a:cubicBezTo>
                <a:cubicBezTo>
                  <a:pt x="241284" y="257935"/>
                  <a:pt x="240837" y="258307"/>
                  <a:pt x="240464" y="258680"/>
                </a:cubicBezTo>
                <a:cubicBezTo>
                  <a:pt x="240091" y="259127"/>
                  <a:pt x="239644" y="259574"/>
                  <a:pt x="239271" y="260021"/>
                </a:cubicBezTo>
                <a:cubicBezTo>
                  <a:pt x="238823" y="260543"/>
                  <a:pt x="238450" y="261065"/>
                  <a:pt x="238003" y="261586"/>
                </a:cubicBezTo>
                <a:cubicBezTo>
                  <a:pt x="237555" y="262182"/>
                  <a:pt x="237182" y="262779"/>
                  <a:pt x="236735" y="263449"/>
                </a:cubicBezTo>
                <a:cubicBezTo>
                  <a:pt x="236287" y="264120"/>
                  <a:pt x="235914" y="264791"/>
                  <a:pt x="235467" y="265461"/>
                </a:cubicBezTo>
                <a:cubicBezTo>
                  <a:pt x="235019" y="266206"/>
                  <a:pt x="234646" y="266952"/>
                  <a:pt x="234199" y="267697"/>
                </a:cubicBezTo>
                <a:cubicBezTo>
                  <a:pt x="233826" y="268442"/>
                  <a:pt x="233453" y="269187"/>
                  <a:pt x="233080" y="269932"/>
                </a:cubicBezTo>
                <a:cubicBezTo>
                  <a:pt x="232632" y="270827"/>
                  <a:pt x="232259" y="271721"/>
                  <a:pt x="231812" y="272615"/>
                </a:cubicBezTo>
                <a:cubicBezTo>
                  <a:pt x="231439" y="273584"/>
                  <a:pt x="230991" y="274553"/>
                  <a:pt x="230618" y="275521"/>
                </a:cubicBezTo>
                <a:cubicBezTo>
                  <a:pt x="230171" y="276565"/>
                  <a:pt x="229798" y="277608"/>
                  <a:pt x="229425" y="278726"/>
                </a:cubicBezTo>
                <a:cubicBezTo>
                  <a:pt x="228978" y="279844"/>
                  <a:pt x="228605" y="280961"/>
                  <a:pt x="228232" y="282079"/>
                </a:cubicBezTo>
                <a:cubicBezTo>
                  <a:pt x="227859" y="283271"/>
                  <a:pt x="227486" y="284464"/>
                  <a:pt x="227113" y="285656"/>
                </a:cubicBezTo>
                <a:cubicBezTo>
                  <a:pt x="226740" y="286923"/>
                  <a:pt x="226367" y="288190"/>
                  <a:pt x="225994" y="289457"/>
                </a:cubicBezTo>
                <a:cubicBezTo>
                  <a:pt x="225621" y="290798"/>
                  <a:pt x="225248" y="292214"/>
                  <a:pt x="224950" y="293555"/>
                </a:cubicBezTo>
                <a:cubicBezTo>
                  <a:pt x="224577" y="294971"/>
                  <a:pt x="224204" y="296387"/>
                  <a:pt x="223906" y="297803"/>
                </a:cubicBezTo>
                <a:cubicBezTo>
                  <a:pt x="223533" y="299293"/>
                  <a:pt x="223234" y="300784"/>
                  <a:pt x="222936" y="302274"/>
                </a:cubicBezTo>
                <a:cubicBezTo>
                  <a:pt x="222265" y="305478"/>
                  <a:pt x="221593" y="308608"/>
                  <a:pt x="221071" y="311813"/>
                </a:cubicBezTo>
                <a:cubicBezTo>
                  <a:pt x="220475" y="315315"/>
                  <a:pt x="219878" y="318817"/>
                  <a:pt x="219430" y="322245"/>
                </a:cubicBezTo>
                <a:cubicBezTo>
                  <a:pt x="218983" y="325152"/>
                  <a:pt x="218610" y="328058"/>
                  <a:pt x="218237" y="330964"/>
                </a:cubicBezTo>
                <a:cubicBezTo>
                  <a:pt x="217789" y="334914"/>
                  <a:pt x="217342" y="338938"/>
                  <a:pt x="216969" y="342887"/>
                </a:cubicBezTo>
                <a:cubicBezTo>
                  <a:pt x="216521" y="347135"/>
                  <a:pt x="216148" y="351383"/>
                  <a:pt x="215776" y="355630"/>
                </a:cubicBezTo>
                <a:cubicBezTo>
                  <a:pt x="215477" y="360101"/>
                  <a:pt x="215179" y="364647"/>
                  <a:pt x="214880" y="369193"/>
                </a:cubicBezTo>
                <a:cubicBezTo>
                  <a:pt x="214508" y="376049"/>
                  <a:pt x="208615" y="381265"/>
                  <a:pt x="201753" y="380818"/>
                </a:cubicBezTo>
                <a:cubicBezTo>
                  <a:pt x="194891" y="380445"/>
                  <a:pt x="189670" y="374558"/>
                  <a:pt x="190117" y="367702"/>
                </a:cubicBezTo>
                <a:cubicBezTo>
                  <a:pt x="190490" y="361517"/>
                  <a:pt x="190863" y="355332"/>
                  <a:pt x="191385" y="349221"/>
                </a:cubicBezTo>
                <a:cubicBezTo>
                  <a:pt x="191684" y="346241"/>
                  <a:pt x="191908" y="343334"/>
                  <a:pt x="192206" y="340428"/>
                </a:cubicBezTo>
                <a:cubicBezTo>
                  <a:pt x="192504" y="337596"/>
                  <a:pt x="192803" y="334839"/>
                  <a:pt x="193101" y="332007"/>
                </a:cubicBezTo>
                <a:cubicBezTo>
                  <a:pt x="193399" y="329325"/>
                  <a:pt x="193772" y="326642"/>
                  <a:pt x="194071" y="323959"/>
                </a:cubicBezTo>
                <a:cubicBezTo>
                  <a:pt x="194294" y="322171"/>
                  <a:pt x="194593" y="320457"/>
                  <a:pt x="194816" y="318743"/>
                </a:cubicBezTo>
                <a:cubicBezTo>
                  <a:pt x="195189" y="316209"/>
                  <a:pt x="195562" y="313750"/>
                  <a:pt x="196010" y="311216"/>
                </a:cubicBezTo>
                <a:cubicBezTo>
                  <a:pt x="196383" y="308832"/>
                  <a:pt x="196756" y="306447"/>
                  <a:pt x="197203" y="303988"/>
                </a:cubicBezTo>
                <a:cubicBezTo>
                  <a:pt x="197651" y="301752"/>
                  <a:pt x="198098" y="299442"/>
                  <a:pt x="198620" y="297132"/>
                </a:cubicBezTo>
                <a:cubicBezTo>
                  <a:pt x="199068" y="294971"/>
                  <a:pt x="199515" y="292810"/>
                  <a:pt x="200038" y="290574"/>
                </a:cubicBezTo>
                <a:cubicBezTo>
                  <a:pt x="200560" y="288488"/>
                  <a:pt x="201082" y="286476"/>
                  <a:pt x="201604" y="284389"/>
                </a:cubicBezTo>
                <a:cubicBezTo>
                  <a:pt x="202126" y="282377"/>
                  <a:pt x="202723" y="280440"/>
                  <a:pt x="203319" y="278502"/>
                </a:cubicBezTo>
                <a:cubicBezTo>
                  <a:pt x="203916" y="276565"/>
                  <a:pt x="204513" y="274702"/>
                  <a:pt x="205110" y="272839"/>
                </a:cubicBezTo>
                <a:cubicBezTo>
                  <a:pt x="205706" y="271125"/>
                  <a:pt x="206378" y="269336"/>
                  <a:pt x="207049" y="267548"/>
                </a:cubicBezTo>
                <a:cubicBezTo>
                  <a:pt x="207720" y="265908"/>
                  <a:pt x="208391" y="264269"/>
                  <a:pt x="209137" y="262629"/>
                </a:cubicBezTo>
                <a:cubicBezTo>
                  <a:pt x="209809" y="260990"/>
                  <a:pt x="210554" y="259425"/>
                  <a:pt x="211300" y="257935"/>
                </a:cubicBezTo>
                <a:cubicBezTo>
                  <a:pt x="211673" y="257190"/>
                  <a:pt x="212046" y="256519"/>
                  <a:pt x="212419" y="255848"/>
                </a:cubicBezTo>
                <a:cubicBezTo>
                  <a:pt x="212643" y="255401"/>
                  <a:pt x="212941" y="254879"/>
                  <a:pt x="213240" y="254358"/>
                </a:cubicBezTo>
                <a:cubicBezTo>
                  <a:pt x="211524" y="254060"/>
                  <a:pt x="209809" y="253762"/>
                  <a:pt x="208093" y="253538"/>
                </a:cubicBezTo>
                <a:cubicBezTo>
                  <a:pt x="204214" y="252942"/>
                  <a:pt x="200336" y="252495"/>
                  <a:pt x="196383" y="252197"/>
                </a:cubicBezTo>
                <a:cubicBezTo>
                  <a:pt x="192504" y="251973"/>
                  <a:pt x="188551" y="251824"/>
                  <a:pt x="184673" y="251824"/>
                </a:cubicBezTo>
                <a:cubicBezTo>
                  <a:pt x="180794" y="251824"/>
                  <a:pt x="176841" y="251899"/>
                  <a:pt x="172962" y="252197"/>
                </a:cubicBezTo>
                <a:cubicBezTo>
                  <a:pt x="169009" y="252495"/>
                  <a:pt x="165131" y="252942"/>
                  <a:pt x="161252" y="253538"/>
                </a:cubicBezTo>
                <a:cubicBezTo>
                  <a:pt x="159537" y="253762"/>
                  <a:pt x="157821" y="254060"/>
                  <a:pt x="156106" y="254358"/>
                </a:cubicBezTo>
                <a:cubicBezTo>
                  <a:pt x="156404" y="254879"/>
                  <a:pt x="156702" y="255401"/>
                  <a:pt x="157001" y="255848"/>
                </a:cubicBezTo>
                <a:cubicBezTo>
                  <a:pt x="157299" y="256519"/>
                  <a:pt x="157672" y="257190"/>
                  <a:pt x="158045" y="257935"/>
                </a:cubicBezTo>
                <a:cubicBezTo>
                  <a:pt x="158791" y="259425"/>
                  <a:pt x="159537" y="260990"/>
                  <a:pt x="160208" y="262629"/>
                </a:cubicBezTo>
                <a:cubicBezTo>
                  <a:pt x="160954" y="264269"/>
                  <a:pt x="161625" y="265908"/>
                  <a:pt x="162296" y="267548"/>
                </a:cubicBezTo>
                <a:cubicBezTo>
                  <a:pt x="162968" y="269336"/>
                  <a:pt x="163639" y="271125"/>
                  <a:pt x="164236" y="272839"/>
                </a:cubicBezTo>
                <a:cubicBezTo>
                  <a:pt x="164832" y="274702"/>
                  <a:pt x="165429" y="276565"/>
                  <a:pt x="166026" y="278502"/>
                </a:cubicBezTo>
                <a:cubicBezTo>
                  <a:pt x="166622" y="280440"/>
                  <a:pt x="167219" y="282377"/>
                  <a:pt x="167741" y="284389"/>
                </a:cubicBezTo>
                <a:cubicBezTo>
                  <a:pt x="168263" y="286476"/>
                  <a:pt x="168785" y="288488"/>
                  <a:pt x="169308" y="290574"/>
                </a:cubicBezTo>
                <a:cubicBezTo>
                  <a:pt x="169830" y="292810"/>
                  <a:pt x="170277" y="294971"/>
                  <a:pt x="170725" y="297132"/>
                </a:cubicBezTo>
                <a:cubicBezTo>
                  <a:pt x="171247" y="299442"/>
                  <a:pt x="171694" y="301752"/>
                  <a:pt x="172142" y="303988"/>
                </a:cubicBezTo>
                <a:cubicBezTo>
                  <a:pt x="172589" y="306447"/>
                  <a:pt x="172962" y="308832"/>
                  <a:pt x="173410" y="311216"/>
                </a:cubicBezTo>
                <a:cubicBezTo>
                  <a:pt x="173783" y="313750"/>
                  <a:pt x="174156" y="316209"/>
                  <a:pt x="174529" y="318743"/>
                </a:cubicBezTo>
                <a:cubicBezTo>
                  <a:pt x="175200" y="323140"/>
                  <a:pt x="175722" y="327611"/>
                  <a:pt x="176244" y="332007"/>
                </a:cubicBezTo>
                <a:cubicBezTo>
                  <a:pt x="176915" y="337745"/>
                  <a:pt x="177438" y="343483"/>
                  <a:pt x="177960" y="349221"/>
                </a:cubicBezTo>
                <a:cubicBezTo>
                  <a:pt x="178482" y="355332"/>
                  <a:pt x="178929" y="361517"/>
                  <a:pt x="179228" y="367702"/>
                </a:cubicBezTo>
                <a:cubicBezTo>
                  <a:pt x="179675" y="374558"/>
                  <a:pt x="174454" y="380445"/>
                  <a:pt x="167592" y="380818"/>
                </a:cubicBezTo>
                <a:cubicBezTo>
                  <a:pt x="160730" y="381265"/>
                  <a:pt x="154838" y="376049"/>
                  <a:pt x="154465" y="369193"/>
                </a:cubicBezTo>
                <a:cubicBezTo>
                  <a:pt x="154166" y="364647"/>
                  <a:pt x="153868" y="360101"/>
                  <a:pt x="153570" y="355630"/>
                </a:cubicBezTo>
                <a:cubicBezTo>
                  <a:pt x="153197" y="351383"/>
                  <a:pt x="152824" y="347135"/>
                  <a:pt x="152451" y="342887"/>
                </a:cubicBezTo>
                <a:cubicBezTo>
                  <a:pt x="152003" y="338938"/>
                  <a:pt x="151556" y="334914"/>
                  <a:pt x="151108" y="330964"/>
                </a:cubicBezTo>
                <a:cubicBezTo>
                  <a:pt x="150735" y="328058"/>
                  <a:pt x="150362" y="325152"/>
                  <a:pt x="149915" y="322245"/>
                </a:cubicBezTo>
                <a:cubicBezTo>
                  <a:pt x="149467" y="318817"/>
                  <a:pt x="148871" y="315315"/>
                  <a:pt x="148274" y="311813"/>
                </a:cubicBezTo>
                <a:cubicBezTo>
                  <a:pt x="147752" y="308608"/>
                  <a:pt x="147080" y="305404"/>
                  <a:pt x="146409" y="302274"/>
                </a:cubicBezTo>
                <a:cubicBezTo>
                  <a:pt x="145812" y="299368"/>
                  <a:pt x="145141" y="296387"/>
                  <a:pt x="144395" y="293555"/>
                </a:cubicBezTo>
                <a:cubicBezTo>
                  <a:pt x="143799" y="290872"/>
                  <a:pt x="143053" y="288264"/>
                  <a:pt x="142232" y="285656"/>
                </a:cubicBezTo>
                <a:cubicBezTo>
                  <a:pt x="141859" y="284464"/>
                  <a:pt x="141486" y="283271"/>
                  <a:pt x="141113" y="282079"/>
                </a:cubicBezTo>
                <a:cubicBezTo>
                  <a:pt x="140741" y="280961"/>
                  <a:pt x="140368" y="279844"/>
                  <a:pt x="139920" y="278726"/>
                </a:cubicBezTo>
                <a:cubicBezTo>
                  <a:pt x="139547" y="277608"/>
                  <a:pt x="139174" y="276565"/>
                  <a:pt x="138727" y="275521"/>
                </a:cubicBezTo>
                <a:cubicBezTo>
                  <a:pt x="138354" y="274553"/>
                  <a:pt x="137906" y="273584"/>
                  <a:pt x="137533" y="272615"/>
                </a:cubicBezTo>
                <a:cubicBezTo>
                  <a:pt x="137086" y="271721"/>
                  <a:pt x="136713" y="270827"/>
                  <a:pt x="136265" y="269932"/>
                </a:cubicBezTo>
                <a:cubicBezTo>
                  <a:pt x="135892" y="269187"/>
                  <a:pt x="135519" y="268442"/>
                  <a:pt x="135146" y="267697"/>
                </a:cubicBezTo>
                <a:cubicBezTo>
                  <a:pt x="134699" y="266952"/>
                  <a:pt x="134326" y="266206"/>
                  <a:pt x="133878" y="265461"/>
                </a:cubicBezTo>
                <a:cubicBezTo>
                  <a:pt x="133431" y="264791"/>
                  <a:pt x="133058" y="264120"/>
                  <a:pt x="132611" y="263449"/>
                </a:cubicBezTo>
                <a:cubicBezTo>
                  <a:pt x="132163" y="262779"/>
                  <a:pt x="131790" y="262182"/>
                  <a:pt x="131343" y="261586"/>
                </a:cubicBezTo>
                <a:cubicBezTo>
                  <a:pt x="130895" y="261065"/>
                  <a:pt x="130522" y="260543"/>
                  <a:pt x="130075" y="260021"/>
                </a:cubicBezTo>
                <a:cubicBezTo>
                  <a:pt x="129702" y="259574"/>
                  <a:pt x="129254" y="259127"/>
                  <a:pt x="128881" y="258680"/>
                </a:cubicBezTo>
                <a:cubicBezTo>
                  <a:pt x="128508" y="258307"/>
                  <a:pt x="128061" y="257935"/>
                  <a:pt x="127688" y="257562"/>
                </a:cubicBezTo>
                <a:cubicBezTo>
                  <a:pt x="127315" y="257190"/>
                  <a:pt x="126942" y="256891"/>
                  <a:pt x="126569" y="256593"/>
                </a:cubicBezTo>
                <a:cubicBezTo>
                  <a:pt x="118588" y="250408"/>
                  <a:pt x="120975" y="237740"/>
                  <a:pt x="130671" y="234908"/>
                </a:cubicBezTo>
                <a:cubicBezTo>
                  <a:pt x="135146" y="233567"/>
                  <a:pt x="139622" y="232449"/>
                  <a:pt x="144097" y="231406"/>
                </a:cubicBezTo>
                <a:cubicBezTo>
                  <a:pt x="148572" y="230437"/>
                  <a:pt x="153122" y="229617"/>
                  <a:pt x="157597" y="228947"/>
                </a:cubicBezTo>
                <a:cubicBezTo>
                  <a:pt x="162147" y="228276"/>
                  <a:pt x="166622" y="227829"/>
                  <a:pt x="171172" y="227456"/>
                </a:cubicBezTo>
                <a:cubicBezTo>
                  <a:pt x="175647" y="227158"/>
                  <a:pt x="180123" y="227009"/>
                  <a:pt x="184673" y="227009"/>
                </a:cubicBezTo>
                <a:close/>
                <a:moveTo>
                  <a:pt x="184638" y="0"/>
                </a:moveTo>
                <a:cubicBezTo>
                  <a:pt x="244994" y="0"/>
                  <a:pt x="301546" y="29424"/>
                  <a:pt x="336088" y="78887"/>
                </a:cubicBezTo>
                <a:cubicBezTo>
                  <a:pt x="370631" y="128350"/>
                  <a:pt x="378763" y="191444"/>
                  <a:pt x="357873" y="248058"/>
                </a:cubicBezTo>
                <a:cubicBezTo>
                  <a:pt x="336461" y="306087"/>
                  <a:pt x="272822" y="336703"/>
                  <a:pt x="262900" y="410227"/>
                </a:cubicBezTo>
                <a:cubicBezTo>
                  <a:pt x="266555" y="409259"/>
                  <a:pt x="270286" y="408365"/>
                  <a:pt x="273941" y="407471"/>
                </a:cubicBezTo>
                <a:cubicBezTo>
                  <a:pt x="280581" y="405757"/>
                  <a:pt x="287370" y="409855"/>
                  <a:pt x="289012" y="416484"/>
                </a:cubicBezTo>
                <a:cubicBezTo>
                  <a:pt x="290653" y="423114"/>
                  <a:pt x="286624" y="429893"/>
                  <a:pt x="279984" y="431532"/>
                </a:cubicBezTo>
                <a:cubicBezTo>
                  <a:pt x="218434" y="446877"/>
                  <a:pt x="156884" y="462222"/>
                  <a:pt x="95334" y="477642"/>
                </a:cubicBezTo>
                <a:cubicBezTo>
                  <a:pt x="88694" y="479281"/>
                  <a:pt x="81905" y="475258"/>
                  <a:pt x="80263" y="468554"/>
                </a:cubicBezTo>
                <a:cubicBezTo>
                  <a:pt x="78622" y="461924"/>
                  <a:pt x="82651" y="455220"/>
                  <a:pt x="89291" y="453507"/>
                </a:cubicBezTo>
                <a:cubicBezTo>
                  <a:pt x="139575" y="440992"/>
                  <a:pt x="189860" y="428403"/>
                  <a:pt x="240145" y="415888"/>
                </a:cubicBezTo>
                <a:cubicBezTo>
                  <a:pt x="238354" y="413132"/>
                  <a:pt x="237757" y="410599"/>
                  <a:pt x="238205" y="407396"/>
                </a:cubicBezTo>
                <a:cubicBezTo>
                  <a:pt x="238876" y="402182"/>
                  <a:pt x="239772" y="397116"/>
                  <a:pt x="240965" y="392051"/>
                </a:cubicBezTo>
                <a:cubicBezTo>
                  <a:pt x="242084" y="387134"/>
                  <a:pt x="243427" y="382367"/>
                  <a:pt x="245069" y="377674"/>
                </a:cubicBezTo>
                <a:cubicBezTo>
                  <a:pt x="246561" y="373130"/>
                  <a:pt x="248277" y="368660"/>
                  <a:pt x="250216" y="364265"/>
                </a:cubicBezTo>
                <a:cubicBezTo>
                  <a:pt x="252007" y="360019"/>
                  <a:pt x="254021" y="355848"/>
                  <a:pt x="256185" y="351751"/>
                </a:cubicBezTo>
                <a:cubicBezTo>
                  <a:pt x="258274" y="347877"/>
                  <a:pt x="260587" y="344004"/>
                  <a:pt x="262900" y="340205"/>
                </a:cubicBezTo>
                <a:cubicBezTo>
                  <a:pt x="265212" y="336554"/>
                  <a:pt x="267600" y="332979"/>
                  <a:pt x="270062" y="329403"/>
                </a:cubicBezTo>
                <a:cubicBezTo>
                  <a:pt x="272449" y="325977"/>
                  <a:pt x="274986" y="322624"/>
                  <a:pt x="277522" y="319347"/>
                </a:cubicBezTo>
                <a:cubicBezTo>
                  <a:pt x="279984" y="316069"/>
                  <a:pt x="282521" y="312941"/>
                  <a:pt x="285058" y="309812"/>
                </a:cubicBezTo>
                <a:cubicBezTo>
                  <a:pt x="287594" y="306758"/>
                  <a:pt x="290056" y="303704"/>
                  <a:pt x="292593" y="300724"/>
                </a:cubicBezTo>
                <a:cubicBezTo>
                  <a:pt x="294906" y="297968"/>
                  <a:pt x="297218" y="295211"/>
                  <a:pt x="299531" y="292530"/>
                </a:cubicBezTo>
                <a:cubicBezTo>
                  <a:pt x="300725" y="291114"/>
                  <a:pt x="301919" y="289699"/>
                  <a:pt x="303038" y="288284"/>
                </a:cubicBezTo>
                <a:cubicBezTo>
                  <a:pt x="305351" y="285528"/>
                  <a:pt x="307663" y="282771"/>
                  <a:pt x="309827" y="279941"/>
                </a:cubicBezTo>
                <a:cubicBezTo>
                  <a:pt x="311990" y="277259"/>
                  <a:pt x="314079" y="274577"/>
                  <a:pt x="316168" y="271821"/>
                </a:cubicBezTo>
                <a:cubicBezTo>
                  <a:pt x="318108" y="269214"/>
                  <a:pt x="320048" y="266532"/>
                  <a:pt x="321838" y="263776"/>
                </a:cubicBezTo>
                <a:cubicBezTo>
                  <a:pt x="323554" y="261169"/>
                  <a:pt x="325270" y="258487"/>
                  <a:pt x="326837" y="255731"/>
                </a:cubicBezTo>
                <a:cubicBezTo>
                  <a:pt x="328329" y="253124"/>
                  <a:pt x="329747" y="250442"/>
                  <a:pt x="331090" y="247686"/>
                </a:cubicBezTo>
                <a:cubicBezTo>
                  <a:pt x="332358" y="245004"/>
                  <a:pt x="333552" y="242248"/>
                  <a:pt x="334596" y="239492"/>
                </a:cubicBezTo>
                <a:cubicBezTo>
                  <a:pt x="352651" y="190550"/>
                  <a:pt x="345563" y="135873"/>
                  <a:pt x="315721" y="93115"/>
                </a:cubicBezTo>
                <a:cubicBezTo>
                  <a:pt x="285804" y="50282"/>
                  <a:pt x="236862" y="24806"/>
                  <a:pt x="184638" y="24806"/>
                </a:cubicBezTo>
                <a:cubicBezTo>
                  <a:pt x="132413" y="24806"/>
                  <a:pt x="83471" y="50282"/>
                  <a:pt x="53554" y="93115"/>
                </a:cubicBezTo>
                <a:cubicBezTo>
                  <a:pt x="23712" y="135873"/>
                  <a:pt x="16624" y="190550"/>
                  <a:pt x="34679" y="239492"/>
                </a:cubicBezTo>
                <a:cubicBezTo>
                  <a:pt x="35425" y="241428"/>
                  <a:pt x="36246" y="243365"/>
                  <a:pt x="37066" y="245302"/>
                </a:cubicBezTo>
                <a:cubicBezTo>
                  <a:pt x="37962" y="247239"/>
                  <a:pt x="38857" y="249175"/>
                  <a:pt x="39827" y="251038"/>
                </a:cubicBezTo>
                <a:cubicBezTo>
                  <a:pt x="40871" y="252975"/>
                  <a:pt x="41916" y="254837"/>
                  <a:pt x="43035" y="256699"/>
                </a:cubicBezTo>
                <a:cubicBezTo>
                  <a:pt x="44154" y="258636"/>
                  <a:pt x="45273" y="260498"/>
                  <a:pt x="46541" y="262361"/>
                </a:cubicBezTo>
                <a:cubicBezTo>
                  <a:pt x="47810" y="264297"/>
                  <a:pt x="49078" y="266234"/>
                  <a:pt x="50421" y="268096"/>
                </a:cubicBezTo>
                <a:cubicBezTo>
                  <a:pt x="51241" y="269288"/>
                  <a:pt x="52062" y="270406"/>
                  <a:pt x="52957" y="271598"/>
                </a:cubicBezTo>
                <a:cubicBezTo>
                  <a:pt x="54375" y="273534"/>
                  <a:pt x="55867" y="275471"/>
                  <a:pt x="57359" y="277333"/>
                </a:cubicBezTo>
                <a:cubicBezTo>
                  <a:pt x="58851" y="279345"/>
                  <a:pt x="60418" y="281281"/>
                  <a:pt x="61985" y="283144"/>
                </a:cubicBezTo>
                <a:cubicBezTo>
                  <a:pt x="63626" y="285155"/>
                  <a:pt x="65267" y="287092"/>
                  <a:pt x="66909" y="289103"/>
                </a:cubicBezTo>
                <a:cubicBezTo>
                  <a:pt x="68774" y="291338"/>
                  <a:pt x="70714" y="293573"/>
                  <a:pt x="72579" y="295882"/>
                </a:cubicBezTo>
                <a:cubicBezTo>
                  <a:pt x="74593" y="298191"/>
                  <a:pt x="76608" y="300575"/>
                  <a:pt x="78547" y="302959"/>
                </a:cubicBezTo>
                <a:cubicBezTo>
                  <a:pt x="80338" y="305119"/>
                  <a:pt x="82128" y="307205"/>
                  <a:pt x="83844" y="309365"/>
                </a:cubicBezTo>
                <a:cubicBezTo>
                  <a:pt x="85635" y="311600"/>
                  <a:pt x="87425" y="313760"/>
                  <a:pt x="89216" y="315995"/>
                </a:cubicBezTo>
                <a:cubicBezTo>
                  <a:pt x="91007" y="318304"/>
                  <a:pt x="92797" y="320613"/>
                  <a:pt x="94513" y="322922"/>
                </a:cubicBezTo>
                <a:cubicBezTo>
                  <a:pt x="96304" y="325306"/>
                  <a:pt x="98020" y="327764"/>
                  <a:pt x="99736" y="330223"/>
                </a:cubicBezTo>
                <a:cubicBezTo>
                  <a:pt x="101526" y="332681"/>
                  <a:pt x="103167" y="335214"/>
                  <a:pt x="104883" y="337821"/>
                </a:cubicBezTo>
                <a:cubicBezTo>
                  <a:pt x="105928" y="339460"/>
                  <a:pt x="106898" y="341024"/>
                  <a:pt x="107868" y="342737"/>
                </a:cubicBezTo>
                <a:cubicBezTo>
                  <a:pt x="109509" y="345419"/>
                  <a:pt x="111076" y="348175"/>
                  <a:pt x="112642" y="350931"/>
                </a:cubicBezTo>
                <a:cubicBezTo>
                  <a:pt x="114135" y="353762"/>
                  <a:pt x="115627" y="356667"/>
                  <a:pt x="116970" y="359572"/>
                </a:cubicBezTo>
                <a:cubicBezTo>
                  <a:pt x="118387" y="362627"/>
                  <a:pt x="119730" y="365681"/>
                  <a:pt x="120998" y="368735"/>
                </a:cubicBezTo>
                <a:cubicBezTo>
                  <a:pt x="122267" y="371938"/>
                  <a:pt x="123386" y="375141"/>
                  <a:pt x="124505" y="378344"/>
                </a:cubicBezTo>
                <a:cubicBezTo>
                  <a:pt x="125549" y="381697"/>
                  <a:pt x="126519" y="385049"/>
                  <a:pt x="127415" y="388401"/>
                </a:cubicBezTo>
                <a:cubicBezTo>
                  <a:pt x="129131" y="395031"/>
                  <a:pt x="125102" y="401809"/>
                  <a:pt x="118462" y="403523"/>
                </a:cubicBezTo>
                <a:cubicBezTo>
                  <a:pt x="111822" y="405236"/>
                  <a:pt x="105033" y="401213"/>
                  <a:pt x="103391" y="394584"/>
                </a:cubicBezTo>
                <a:cubicBezTo>
                  <a:pt x="87276" y="332085"/>
                  <a:pt x="31247" y="301767"/>
                  <a:pt x="11402" y="248058"/>
                </a:cubicBezTo>
                <a:cubicBezTo>
                  <a:pt x="-9488" y="191444"/>
                  <a:pt x="-1356" y="128350"/>
                  <a:pt x="33187" y="78887"/>
                </a:cubicBezTo>
                <a:cubicBezTo>
                  <a:pt x="67729" y="29424"/>
                  <a:pt x="124281" y="0"/>
                  <a:pt x="184638" y="0"/>
                </a:cubicBezTo>
                <a:close/>
              </a:path>
            </a:pathLst>
          </a:custGeom>
          <a:solidFill>
            <a:schemeClr val="accent1">
              <a:lumMod val="75000"/>
              <a:alpha val="100000"/>
            </a:schemeClr>
          </a:solidFill>
        </p:spPr>
        <p:txBody>
          <a:bodyPr/>
          <a:lstStyle/>
          <a:p/>
        </p:txBody>
      </p:sp>
      <p:sp>
        <p:nvSpPr>
          <p:cNvPr id="6" name="Freeform 6"/>
          <p:cNvSpPr/>
          <p:nvPr/>
        </p:nvSpPr>
        <p:spPr>
          <a:xfrm>
            <a:off x="8503615" y="4081478"/>
            <a:ext cx="334477" cy="307945"/>
          </a:xfrm>
          <a:custGeom>
            <a:avLst/>
            <a:gdLst/>
            <a:ahLst/>
            <a:cxnLst/>
            <a:rect l="l" t="t" r="r" b="b"/>
            <a:pathLst>
              <a:path w="580" h="535">
                <a:moveTo>
                  <a:pt x="164" y="525"/>
                </a:moveTo>
                <a:cubicBezTo>
                  <a:pt x="172" y="534"/>
                  <a:pt x="186" y="535"/>
                  <a:pt x="196" y="526"/>
                </a:cubicBezTo>
                <a:lnTo>
                  <a:pt x="570" y="187"/>
                </a:lnTo>
                <a:cubicBezTo>
                  <a:pt x="579" y="179"/>
                  <a:pt x="580" y="165"/>
                  <a:pt x="572" y="155"/>
                </a:cubicBezTo>
                <a:lnTo>
                  <a:pt x="475" y="49"/>
                </a:lnTo>
                <a:cubicBezTo>
                  <a:pt x="466" y="39"/>
                  <a:pt x="452" y="39"/>
                  <a:pt x="443" y="47"/>
                </a:cubicBezTo>
                <a:lnTo>
                  <a:pt x="124" y="335"/>
                </a:lnTo>
                <a:cubicBezTo>
                  <a:pt x="115" y="344"/>
                  <a:pt x="114" y="358"/>
                  <a:pt x="123" y="367"/>
                </a:cubicBezTo>
                <a:lnTo>
                  <a:pt x="175" y="425"/>
                </a:lnTo>
                <a:cubicBezTo>
                  <a:pt x="183" y="434"/>
                  <a:pt x="198" y="435"/>
                  <a:pt x="207" y="426"/>
                </a:cubicBezTo>
                <a:lnTo>
                  <a:pt x="341" y="305"/>
                </a:lnTo>
                <a:cubicBezTo>
                  <a:pt x="350" y="297"/>
                  <a:pt x="351" y="282"/>
                  <a:pt x="343" y="273"/>
                </a:cubicBezTo>
                <a:lnTo>
                  <a:pt x="327" y="256"/>
                </a:lnTo>
                <a:lnTo>
                  <a:pt x="193" y="378"/>
                </a:lnTo>
                <a:lnTo>
                  <a:pt x="172" y="354"/>
                </a:lnTo>
                <a:lnTo>
                  <a:pt x="457" y="96"/>
                </a:lnTo>
                <a:lnTo>
                  <a:pt x="523" y="169"/>
                </a:lnTo>
                <a:lnTo>
                  <a:pt x="182" y="478"/>
                </a:lnTo>
                <a:lnTo>
                  <a:pt x="58" y="340"/>
                </a:lnTo>
                <a:lnTo>
                  <a:pt x="404" y="26"/>
                </a:lnTo>
                <a:lnTo>
                  <a:pt x="389" y="10"/>
                </a:lnTo>
                <a:cubicBezTo>
                  <a:pt x="380" y="0"/>
                  <a:pt x="366" y="0"/>
                  <a:pt x="357" y="8"/>
                </a:cubicBezTo>
                <a:lnTo>
                  <a:pt x="10" y="322"/>
                </a:lnTo>
                <a:cubicBezTo>
                  <a:pt x="1" y="330"/>
                  <a:pt x="0" y="344"/>
                  <a:pt x="9" y="354"/>
                </a:cubicBezTo>
                <a:lnTo>
                  <a:pt x="164" y="525"/>
                </a:lnTo>
                <a:close/>
              </a:path>
            </a:pathLst>
          </a:custGeom>
          <a:solidFill>
            <a:schemeClr val="accent1">
              <a:lumMod val="75000"/>
              <a:alpha val="100000"/>
            </a:schemeClr>
          </a:solidFill>
        </p:spPr>
        <p:txBody>
          <a:bodyPr/>
          <a:lstStyle/>
          <a:p/>
        </p:txBody>
      </p:sp>
      <p:sp>
        <p:nvSpPr>
          <p:cNvPr id="7" name="AutoShape 7"/>
          <p:cNvSpPr/>
          <p:nvPr/>
        </p:nvSpPr>
        <p:spPr>
          <a:xfrm>
            <a:off x="8406414" y="2422663"/>
            <a:ext cx="2708275" cy="13830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体内脂肪堆积过多，体重增加，超过标准体重的20%。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8901714" y="1901965"/>
            <a:ext cx="2084387" cy="4603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57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肥胖定义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8406414" y="4525963"/>
            <a:ext cx="2708275" cy="13830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单纯性肥胖、继发性肥胖、药物性肥胖。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8901714" y="4005263"/>
            <a:ext cx="2084387" cy="4603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57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分类</a:t>
            </a:r>
            <a:endParaRPr lang="en-US" sz="1100"/>
          </a:p>
        </p:txBody>
      </p:sp>
      <p:grpSp>
        <p:nvGrpSpPr>
          <p:cNvPr id="11" name="Group 11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2" name="AutoShape 12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13" name="AutoShape 13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14" name="AutoShape 14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15" name="AutoShape 15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16" name="AutoShape 16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17" name="AutoShape 17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18" name="AutoShape 18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19" name="AutoShape 19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20" name="AutoShape 20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21" name="AutoShape 21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22" name="AutoShape 22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23" name="AutoShape 23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24" name="AutoShape 24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25" name="AutoShape 25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26" name="AutoShape 26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27" name="AutoShape 27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28" name="AutoShape 28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29" name="AutoShape 29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30" name="AutoShape 30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31" name="AutoShape 31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32" name="TextBox 32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肥胖的定义与分类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3829" y="1414808"/>
            <a:ext cx="6734175" cy="8858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74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病因</a:t>
            </a:r>
            <a:endParaRPr lang="en-US" sz="23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63829" y="2093647"/>
            <a:ext cx="6734175" cy="1323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饮食不节、缺乏运动、情志失调、年老体衰。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9593" y="3949139"/>
            <a:ext cx="6524625" cy="8858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74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病机</a:t>
            </a:r>
            <a:endParaRPr lang="en-US" sz="23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89593" y="4645945"/>
            <a:ext cx="6810375" cy="1323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脾虚痰湿、气滞血瘀、湿热内蕴。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884406" y="5955116"/>
            <a:ext cx="701468" cy="122998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/>
        </p:txBody>
      </p:sp>
      <p:sp>
        <p:nvSpPr>
          <p:cNvPr id="7" name="AutoShape 7"/>
          <p:cNvSpPr/>
          <p:nvPr/>
        </p:nvSpPr>
        <p:spPr>
          <a:xfrm>
            <a:off x="831494" y="5955116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/>
        </p:txBody>
      </p:sp>
      <p:sp>
        <p:nvSpPr>
          <p:cNvPr id="8" name="AutoShape 8"/>
          <p:cNvSpPr/>
          <p:nvPr/>
        </p:nvSpPr>
        <p:spPr>
          <a:xfrm>
            <a:off x="1514246" y="5955116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/>
        </p:txBody>
      </p:sp>
      <p:cxnSp>
        <p:nvCxnSpPr>
          <p:cNvPr id="9" name="Connector 9"/>
          <p:cNvCxnSpPr/>
          <p:nvPr/>
        </p:nvCxnSpPr>
        <p:spPr>
          <a:xfrm>
            <a:off x="1585874" y="6029346"/>
            <a:ext cx="6181975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70000"/>
          </a:blip>
          <a:srcRect l="12500" r="12500"/>
          <a:stretch>
            <a:fillRect/>
          </a:stretch>
        </p:blipFill>
        <p:spPr>
          <a:xfrm>
            <a:off x="7803289" y="1299241"/>
            <a:ext cx="3679824" cy="4906431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852680" y="3629459"/>
            <a:ext cx="701468" cy="122998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/>
        </p:txBody>
      </p:sp>
      <p:sp>
        <p:nvSpPr>
          <p:cNvPr id="12" name="AutoShape 12"/>
          <p:cNvSpPr/>
          <p:nvPr/>
        </p:nvSpPr>
        <p:spPr>
          <a:xfrm>
            <a:off x="799768" y="3629459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/>
        </p:txBody>
      </p:sp>
      <p:sp>
        <p:nvSpPr>
          <p:cNvPr id="13" name="AutoShape 13"/>
          <p:cNvSpPr/>
          <p:nvPr/>
        </p:nvSpPr>
        <p:spPr>
          <a:xfrm>
            <a:off x="1482520" y="3629459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/>
        </p:txBody>
      </p:sp>
      <p:cxnSp>
        <p:nvCxnSpPr>
          <p:cNvPr id="14" name="Connector 14"/>
          <p:cNvCxnSpPr/>
          <p:nvPr/>
        </p:nvCxnSpPr>
        <p:spPr>
          <a:xfrm>
            <a:off x="1554148" y="3703689"/>
            <a:ext cx="6181975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5" name="Group 15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6" name="AutoShape 16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17" name="AutoShape 17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18" name="AutoShape 18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19" name="AutoShape 19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20" name="AutoShape 20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21" name="AutoShape 21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22" name="AutoShape 22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23" name="AutoShape 23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24" name="AutoShape 24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25" name="AutoShape 25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26" name="AutoShape 26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27" name="AutoShape 27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28" name="AutoShape 28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29" name="AutoShape 29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30" name="AutoShape 30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31" name="AutoShape 31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32" name="AutoShape 32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33" name="AutoShape 33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34" name="AutoShape 34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35" name="AutoShape 35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36" name="TextBox 36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肥胖的病因病机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81837" y="1604867"/>
            <a:ext cx="3394996" cy="2116741"/>
            <a:chOff x="981837" y="1604867"/>
            <a:chExt cx="3394996" cy="2116741"/>
          </a:xfrm>
        </p:grpSpPr>
        <p:sp>
          <p:nvSpPr>
            <p:cNvPr id="3" name="AutoShape 3"/>
            <p:cNvSpPr/>
            <p:nvPr/>
          </p:nvSpPr>
          <p:spPr>
            <a:xfrm>
              <a:off x="981837" y="1604867"/>
              <a:ext cx="3394996" cy="2116741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 vert="horz" wrap="square" lIns="91440" tIns="45720" rIns="91440" bIns="45720" rtlCol="0" anchor="ctr" anchorCtr="0">
              <a:noAutofit/>
            </a:bodyPr>
            <a:lstStyle/>
            <a:p>
              <a:pPr algn="ctr">
                <a:defRPr/>
              </a:pPr>
              <a:r>
                <a:rPr lang="en-US" sz="2940">
                  <a:solidFill>
                    <a:srgbClr val="FFFFFF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    </a:t>
              </a:r>
              <a:endParaRPr lang="en-US" sz="110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4376738" y="3721608"/>
            <a:ext cx="3394996" cy="2116741"/>
            <a:chOff x="4376738" y="3721608"/>
            <a:chExt cx="3394996" cy="2116741"/>
          </a:xfrm>
        </p:grpSpPr>
        <p:sp>
          <p:nvSpPr>
            <p:cNvPr id="5" name="AutoShape 5"/>
            <p:cNvSpPr/>
            <p:nvPr/>
          </p:nvSpPr>
          <p:spPr>
            <a:xfrm>
              <a:off x="4376738" y="3721608"/>
              <a:ext cx="3394996" cy="2116741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</p:grpSp>
      <p:grpSp>
        <p:nvGrpSpPr>
          <p:cNvPr id="6" name="Group 6"/>
          <p:cNvGrpSpPr/>
          <p:nvPr/>
        </p:nvGrpSpPr>
        <p:grpSpPr>
          <a:xfrm>
            <a:off x="7771733" y="1604867"/>
            <a:ext cx="3394996" cy="2116741"/>
            <a:chOff x="7771733" y="1604867"/>
            <a:chExt cx="3394996" cy="2116741"/>
          </a:xfrm>
        </p:grpSpPr>
        <p:sp>
          <p:nvSpPr>
            <p:cNvPr id="7" name="AutoShape 7"/>
            <p:cNvSpPr/>
            <p:nvPr/>
          </p:nvSpPr>
          <p:spPr>
            <a:xfrm>
              <a:off x="7771733" y="1604867"/>
              <a:ext cx="3394996" cy="2116741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t="2627" b="2627"/>
          <a:stretch>
            <a:fillRect/>
          </a:stretch>
        </p:blipFill>
        <p:spPr>
          <a:xfrm>
            <a:off x="981837" y="3694465"/>
            <a:ext cx="3394942" cy="21438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t="2638" b="2638"/>
          <a:stretch>
            <a:fillRect/>
          </a:stretch>
        </p:blipFill>
        <p:spPr>
          <a:xfrm>
            <a:off x="4376812" y="1577730"/>
            <a:ext cx="3394942" cy="214386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t="2638" b="2638"/>
          <a:stretch>
            <a:fillRect/>
          </a:stretch>
        </p:blipFill>
        <p:spPr>
          <a:xfrm>
            <a:off x="7771733" y="3721608"/>
            <a:ext cx="3394942" cy="214386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2" name="AutoShape 12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13" name="AutoShape 13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14" name="AutoShape 14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15" name="AutoShape 15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16" name="AutoShape 16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17" name="AutoShape 17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18" name="AutoShape 18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19" name="AutoShape 19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20" name="AutoShape 20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21" name="AutoShape 21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22" name="AutoShape 22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23" name="AutoShape 23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24" name="AutoShape 24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25" name="AutoShape 25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26" name="AutoShape 26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27" name="AutoShape 27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28" name="AutoShape 28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29" name="AutoShape 29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30" name="AutoShape 30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31" name="AutoShape 31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32" name="TextBox 32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肥胖的中医治疗原则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81837" y="1604867"/>
            <a:ext cx="3394996" cy="490334"/>
            <a:chOff x="981837" y="1604867"/>
            <a:chExt cx="3394996" cy="490334"/>
          </a:xfrm>
        </p:grpSpPr>
        <p:sp>
          <p:nvSpPr>
            <p:cNvPr id="34" name="TextBox 34"/>
            <p:cNvSpPr txBox="1"/>
            <p:nvPr/>
          </p:nvSpPr>
          <p:spPr>
            <a:xfrm>
              <a:off x="981837" y="1604867"/>
              <a:ext cx="3394996" cy="490334"/>
            </a:xfrm>
            <a:prstGeom prst="rect">
              <a:avLst/>
            </a:prstGeom>
          </p:spPr>
          <p:txBody>
            <a:bodyPr vert="horz" wrap="square" lIns="66008" tIns="33052" rIns="66008" bIns="33052" rtlCol="0" anchor="t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25" b="1">
                  <a:solidFill>
                    <a:srgbClr val="FFFDF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健脾祛湿</a:t>
              </a:r>
              <a:endParaRPr lang="en-US" sz="2025" b="1">
                <a:solidFill>
                  <a:srgbClr val="FFFD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090562" y="2039620"/>
            <a:ext cx="3286271" cy="1654845"/>
            <a:chOff x="1090562" y="2039620"/>
            <a:chExt cx="3286271" cy="1654845"/>
          </a:xfrm>
        </p:grpSpPr>
        <p:sp>
          <p:nvSpPr>
            <p:cNvPr id="36" name="TextBox 36"/>
            <p:cNvSpPr txBox="1"/>
            <p:nvPr/>
          </p:nvSpPr>
          <p:spPr>
            <a:xfrm>
              <a:off x="1090562" y="2039620"/>
              <a:ext cx="3286271" cy="1654845"/>
            </a:xfrm>
            <a:prstGeom prst="rect">
              <a:avLst/>
            </a:prstGeom>
          </p:spPr>
          <p:txBody>
            <a:bodyPr vert="horz" wrap="square" lIns="66008" tIns="33052" rIns="66008" bIns="33052" rtlCol="0" anchor="ctr" anchorCtr="1">
              <a:norm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1500">
                  <a:solidFill>
                    <a:srgbClr val="FFFDF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针对脾虚痰湿型肥胖，以健脾祛湿为治疗原则。</a:t>
              </a:r>
              <a:endParaRPr lang="en-US" sz="1500">
                <a:solidFill>
                  <a:srgbClr val="FFFD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4376833" y="3748751"/>
            <a:ext cx="3394996" cy="490334"/>
            <a:chOff x="4376833" y="3748751"/>
            <a:chExt cx="3394996" cy="490334"/>
          </a:xfrm>
        </p:grpSpPr>
        <p:sp>
          <p:nvSpPr>
            <p:cNvPr id="38" name="TextBox 38"/>
            <p:cNvSpPr txBox="1"/>
            <p:nvPr/>
          </p:nvSpPr>
          <p:spPr>
            <a:xfrm>
              <a:off x="4376833" y="3748751"/>
              <a:ext cx="3394996" cy="490334"/>
            </a:xfrm>
            <a:prstGeom prst="rect">
              <a:avLst/>
            </a:prstGeom>
          </p:spPr>
          <p:txBody>
            <a:bodyPr vert="horz" wrap="square" lIns="66008" tIns="33052" rIns="66008" bIns="33052" rtlCol="0" anchor="t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25" b="1">
                  <a:solidFill>
                    <a:srgbClr val="FFFDF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行气活血</a:t>
              </a:r>
              <a:endParaRPr lang="en-US" sz="2025" b="1">
                <a:solidFill>
                  <a:srgbClr val="FFFD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4485558" y="4183504"/>
            <a:ext cx="3286271" cy="1654845"/>
            <a:chOff x="4485558" y="4183504"/>
            <a:chExt cx="3286271" cy="1654845"/>
          </a:xfrm>
        </p:grpSpPr>
        <p:sp>
          <p:nvSpPr>
            <p:cNvPr id="40" name="TextBox 40"/>
            <p:cNvSpPr txBox="1"/>
            <p:nvPr/>
          </p:nvSpPr>
          <p:spPr>
            <a:xfrm>
              <a:off x="4485558" y="4183504"/>
              <a:ext cx="3286271" cy="1654845"/>
            </a:xfrm>
            <a:prstGeom prst="rect">
              <a:avLst/>
            </a:prstGeom>
          </p:spPr>
          <p:txBody>
            <a:bodyPr vert="horz" wrap="square" lIns="66008" tIns="33052" rIns="66008" bIns="33052" rtlCol="0" anchor="ctr" anchorCtr="1">
              <a:norm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1500">
                  <a:solidFill>
                    <a:srgbClr val="FFFDF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针对气滞血瘀型肥胖，以行气活血为治疗原则。</a:t>
              </a:r>
              <a:endParaRPr lang="en-US" sz="1500">
                <a:solidFill>
                  <a:srgbClr val="FFFD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7771733" y="1604867"/>
            <a:ext cx="3394996" cy="490334"/>
            <a:chOff x="7771733" y="1604867"/>
            <a:chExt cx="3394996" cy="490334"/>
          </a:xfrm>
        </p:grpSpPr>
        <p:sp>
          <p:nvSpPr>
            <p:cNvPr id="42" name="TextBox 42"/>
            <p:cNvSpPr txBox="1"/>
            <p:nvPr/>
          </p:nvSpPr>
          <p:spPr>
            <a:xfrm>
              <a:off x="7771733" y="1604867"/>
              <a:ext cx="3394996" cy="490334"/>
            </a:xfrm>
            <a:prstGeom prst="rect">
              <a:avLst/>
            </a:prstGeom>
          </p:spPr>
          <p:txBody>
            <a:bodyPr vert="horz" wrap="square" lIns="66008" tIns="33052" rIns="66008" bIns="33052" rtlCol="0" anchor="t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25" b="1">
                  <a:solidFill>
                    <a:srgbClr val="FFFDF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清利湿热</a:t>
              </a:r>
              <a:endParaRPr lang="en-US" sz="2025" b="1">
                <a:solidFill>
                  <a:srgbClr val="FFFD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7880459" y="2039620"/>
            <a:ext cx="3286271" cy="1654845"/>
            <a:chOff x="7880459" y="2039620"/>
            <a:chExt cx="3286271" cy="1654845"/>
          </a:xfrm>
        </p:grpSpPr>
        <p:sp>
          <p:nvSpPr>
            <p:cNvPr id="44" name="TextBox 44"/>
            <p:cNvSpPr txBox="1"/>
            <p:nvPr/>
          </p:nvSpPr>
          <p:spPr>
            <a:xfrm>
              <a:off x="7880459" y="2039620"/>
              <a:ext cx="3286271" cy="1654845"/>
            </a:xfrm>
            <a:prstGeom prst="rect">
              <a:avLst/>
            </a:prstGeom>
          </p:spPr>
          <p:txBody>
            <a:bodyPr vert="horz" wrap="square" lIns="66008" tIns="33052" rIns="66008" bIns="33052" rtlCol="0" anchor="ctr" anchorCtr="1">
              <a:norm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1500">
                  <a:solidFill>
                    <a:srgbClr val="FFFDF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针对湿热内蕴型肥胖，以清利湿热为治疗原则。</a:t>
              </a:r>
              <a:endParaRPr lang="en-US" sz="1500">
                <a:solidFill>
                  <a:srgbClr val="FFFD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17352" y="2013882"/>
            <a:ext cx="3450158" cy="1322592"/>
            <a:chOff x="5317352" y="2013882"/>
            <a:chExt cx="3450158" cy="1322592"/>
          </a:xfrm>
        </p:grpSpPr>
        <p:sp>
          <p:nvSpPr>
            <p:cNvPr id="3" name="TextBox 3"/>
            <p:cNvSpPr txBox="1"/>
            <p:nvPr/>
          </p:nvSpPr>
          <p:spPr>
            <a:xfrm>
              <a:off x="5317352" y="2013882"/>
              <a:ext cx="3450158" cy="1322592"/>
            </a:xfrm>
            <a:prstGeom prst="rect">
              <a:avLst/>
            </a:prstGeom>
          </p:spPr>
          <p:txBody>
            <a:bodyPr vert="horz" wrap="square" lIns="66008" tIns="33052" rIns="66008" bIns="33052" rtlCol="0" anchor="t" anchorCtr="0">
              <a:no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9600" b="1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02</a:t>
              </a:r>
              <a:endParaRPr lang="en-US" sz="96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239595" y="4297030"/>
            <a:ext cx="5964684" cy="7772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20000"/>
              </a:lnSpc>
              <a:spcBef>
                <a:spcPts val="375"/>
              </a:spcBef>
            </a:pPr>
            <a:r>
              <a:rPr lang="en-US" sz="36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肥胖的中医辨证分型</a:t>
            </a:r>
            <a:endParaRPr lang="en-US" sz="36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5370845" y="3505984"/>
            <a:ext cx="2156600" cy="638034"/>
            <a:chOff x="5370845" y="3505984"/>
            <a:chExt cx="2156600" cy="638034"/>
          </a:xfrm>
        </p:grpSpPr>
        <p:sp>
          <p:nvSpPr>
            <p:cNvPr id="6" name="TextBox 6"/>
            <p:cNvSpPr txBox="1"/>
            <p:nvPr/>
          </p:nvSpPr>
          <p:spPr>
            <a:xfrm>
              <a:off x="5370845" y="3505984"/>
              <a:ext cx="2156600" cy="638034"/>
            </a:xfrm>
            <a:prstGeom prst="rect">
              <a:avLst/>
            </a:prstGeom>
          </p:spPr>
          <p:txBody>
            <a:bodyPr vert="horz" wrap="square" lIns="66008" tIns="33052" rIns="66008" bIns="33052" rtlCol="0" anchor="ctr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25" b="1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CHAPTER</a:t>
              </a:r>
              <a:endParaRPr lang="en-US" sz="20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6566" b="16566"/>
          <a:stretch>
            <a:fillRect/>
          </a:stretch>
        </p:blipFill>
        <p:spPr>
          <a:xfrm>
            <a:off x="3909691" y="1250241"/>
            <a:ext cx="7848600" cy="5248275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466496" y="3766754"/>
            <a:ext cx="3974251" cy="2472718"/>
          </a:xfrm>
          <a:prstGeom prst="rect">
            <a:avLst/>
          </a:prstGeom>
          <a:solidFill>
            <a:schemeClr val="accent1">
              <a:lumMod val="75000"/>
              <a:alpha val="76862"/>
            </a:schemeClr>
          </a:solidFill>
        </p:spPr>
        <p:txBody>
          <a:bodyPr/>
          <a:lstStyle/>
          <a:p/>
        </p:txBody>
      </p:sp>
      <p:sp>
        <p:nvSpPr>
          <p:cNvPr id="4" name="AutoShape 4"/>
          <p:cNvSpPr/>
          <p:nvPr/>
        </p:nvSpPr>
        <p:spPr>
          <a:xfrm>
            <a:off x="563624" y="1824409"/>
            <a:ext cx="2936423" cy="160459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270"/>
              </a:spcBef>
              <a:defRPr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胃热炽盛，食物进入胃中难以消化，导致脂肪堆积。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601724" y="4315960"/>
            <a:ext cx="3052052" cy="160459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270"/>
              </a:spcBef>
              <a:defRPr/>
            </a:pPr>
            <a:r>
              <a:rPr lang="en-US" sz="135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多食、消谷善饥、口渴喜饮、口臭、大便干结、舌红苔黄、脉滑数。治宜清胃泻火，佐以消导，方用防风通圣散加减。</a:t>
            </a:r>
            <a:endParaRPr lang="en-US" sz="1100"/>
          </a:p>
        </p:txBody>
      </p:sp>
      <p:grpSp>
        <p:nvGrpSpPr>
          <p:cNvPr id="6" name="Group 6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7" name="AutoShape 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8" name="AutoShape 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9" name="AutoShape 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10" name="AutoShape 1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11" name="AutoShape 1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12" name="AutoShape 1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13" name="AutoShape 1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14" name="AutoShape 1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15" name="AutoShape 1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16" name="AutoShape 1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17" name="AutoShape 1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18" name="AutoShape 1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19" name="AutoShape 1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20" name="AutoShape 2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21" name="AutoShape 2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22" name="AutoShape 2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23" name="AutoShape 2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24" name="AutoShape 2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25" name="AutoShape 2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26" name="AutoShape 2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27" name="TextBox 2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胃热滞脾型肥胖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8" name="AutoShape 28"/>
          <p:cNvSpPr/>
          <p:nvPr/>
        </p:nvSpPr>
        <p:spPr>
          <a:xfrm>
            <a:off x="601724" y="3976765"/>
            <a:ext cx="2936423" cy="33919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just">
              <a:defRPr/>
            </a:pPr>
            <a:r>
              <a:rPr lang="en-US" sz="157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详细描述</a:t>
            </a:r>
            <a:endParaRPr lang="en-US" sz="1100"/>
          </a:p>
        </p:txBody>
      </p:sp>
      <p:sp>
        <p:nvSpPr>
          <p:cNvPr id="29" name="AutoShape 29"/>
          <p:cNvSpPr/>
          <p:nvPr/>
        </p:nvSpPr>
        <p:spPr>
          <a:xfrm>
            <a:off x="563624" y="1405309"/>
            <a:ext cx="2936423" cy="33919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just">
              <a:defRPr/>
            </a:pPr>
            <a:r>
              <a:rPr lang="en-US" sz="157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总结词</a:t>
            </a:r>
            <a:endParaRPr lang="en-US" sz="110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73227" y="1168478"/>
            <a:ext cx="455409" cy="206922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428750" y="0"/>
                </a:lnTo>
                <a:lnTo>
                  <a:pt x="1905000" y="1905000"/>
                </a:lnTo>
                <a:lnTo>
                  <a:pt x="476250" y="1905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50000"/>
            </a:schemeClr>
          </a:solidFill>
        </p:spPr>
        <p:txBody>
          <a:bodyPr/>
          <a:lstStyle/>
          <a:p/>
        </p:txBody>
      </p:sp>
      <p:sp>
        <p:nvSpPr>
          <p:cNvPr id="3" name="AutoShape 3"/>
          <p:cNvSpPr/>
          <p:nvPr/>
        </p:nvSpPr>
        <p:spPr>
          <a:xfrm>
            <a:off x="472404" y="1375400"/>
            <a:ext cx="11247191" cy="4699510"/>
          </a:xfrm>
          <a:prstGeom prst="rect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/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5006" r="25006"/>
          <a:stretch>
            <a:fillRect/>
          </a:stretch>
        </p:blipFill>
        <p:spPr>
          <a:xfrm>
            <a:off x="740688" y="1168478"/>
            <a:ext cx="3679824" cy="4906431"/>
          </a:xfrm>
          <a:prstGeom prst="parallelogram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2499430" y="6236295"/>
            <a:ext cx="9220165" cy="67345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/>
        </p:txBody>
      </p:sp>
      <p:sp>
        <p:nvSpPr>
          <p:cNvPr id="6" name="AutoShape 6"/>
          <p:cNvSpPr/>
          <p:nvPr/>
        </p:nvSpPr>
        <p:spPr>
          <a:xfrm>
            <a:off x="483810" y="6236295"/>
            <a:ext cx="740059" cy="67345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/>
        </p:txBody>
      </p:sp>
      <p:sp>
        <p:nvSpPr>
          <p:cNvPr id="7" name="AutoShape 7"/>
          <p:cNvSpPr/>
          <p:nvPr/>
        </p:nvSpPr>
        <p:spPr>
          <a:xfrm>
            <a:off x="1375876" y="6200641"/>
            <a:ext cx="158719" cy="158719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/>
        </p:txBody>
      </p:sp>
      <p:sp>
        <p:nvSpPr>
          <p:cNvPr id="8" name="AutoShape 8"/>
          <p:cNvSpPr/>
          <p:nvPr/>
        </p:nvSpPr>
        <p:spPr>
          <a:xfrm>
            <a:off x="1607200" y="6207253"/>
            <a:ext cx="147382" cy="147382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/>
        </p:txBody>
      </p:sp>
      <p:sp>
        <p:nvSpPr>
          <p:cNvPr id="9" name="AutoShape 9"/>
          <p:cNvSpPr/>
          <p:nvPr/>
        </p:nvSpPr>
        <p:spPr>
          <a:xfrm>
            <a:off x="1827186" y="6213864"/>
            <a:ext cx="136045" cy="136045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txBody>
          <a:bodyPr/>
          <a:lstStyle/>
          <a:p/>
        </p:txBody>
      </p:sp>
      <p:sp>
        <p:nvSpPr>
          <p:cNvPr id="10" name="AutoShape 10"/>
          <p:cNvSpPr/>
          <p:nvPr/>
        </p:nvSpPr>
        <p:spPr>
          <a:xfrm>
            <a:off x="2027323" y="6220476"/>
            <a:ext cx="124708" cy="124708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txBody>
          <a:bodyPr/>
          <a:lstStyle/>
          <a:p/>
        </p:txBody>
      </p:sp>
      <p:sp>
        <p:nvSpPr>
          <p:cNvPr id="11" name="AutoShape 11"/>
          <p:cNvSpPr/>
          <p:nvPr/>
        </p:nvSpPr>
        <p:spPr>
          <a:xfrm>
            <a:off x="2224635" y="6214895"/>
            <a:ext cx="113371" cy="11337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txBody>
          <a:bodyPr/>
          <a:lstStyle/>
          <a:p/>
        </p:txBody>
      </p:sp>
      <p:sp>
        <p:nvSpPr>
          <p:cNvPr id="12" name="TextBox 12"/>
          <p:cNvSpPr txBox="1"/>
          <p:nvPr/>
        </p:nvSpPr>
        <p:spPr>
          <a:xfrm>
            <a:off x="4754880" y="1727606"/>
            <a:ext cx="6467541" cy="75590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总结词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754880" y="2304006"/>
            <a:ext cx="6240618" cy="12039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脾胃虚弱，水湿运化失调，湿邪内停，导致肥胖。</a:t>
            </a:r>
            <a:endParaRPr lang="en-US" sz="135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754880" y="3783405"/>
            <a:ext cx="6240618" cy="75590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详细描述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754880" y="4436820"/>
            <a:ext cx="6240618" cy="12039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肢体困倦、脘腹胀满、食欲不振、大便泄泻、舌淡苔白腻、脉濡缓。治宜健脾益气，利湿化浊，方用参苓白术散加减。</a:t>
            </a:r>
            <a:endParaRPr lang="en-US" sz="135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7" name="AutoShape 1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18" name="AutoShape 1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19" name="AutoShape 1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20" name="AutoShape 2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21" name="AutoShape 2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22" name="AutoShape 2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23" name="AutoShape 2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24" name="AutoShape 2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25" name="AutoShape 2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26" name="AutoShape 2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27" name="AutoShape 2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28" name="AutoShape 2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29" name="AutoShape 2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30" name="AutoShape 3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31" name="AutoShape 3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32" name="AutoShape 3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/>
            <a:lstStyle/>
            <a:p/>
          </p:txBody>
        </p:sp>
        <p:sp>
          <p:nvSpPr>
            <p:cNvPr id="33" name="AutoShape 3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txBody>
            <a:bodyPr/>
            <a:lstStyle/>
            <a:p/>
          </p:txBody>
        </p:sp>
        <p:sp>
          <p:nvSpPr>
            <p:cNvPr id="34" name="AutoShape 3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txBody>
            <a:bodyPr/>
            <a:lstStyle/>
            <a:p/>
          </p:txBody>
        </p:sp>
        <p:sp>
          <p:nvSpPr>
            <p:cNvPr id="35" name="AutoShape 3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txBody>
            <a:bodyPr/>
            <a:lstStyle/>
            <a:p/>
          </p:txBody>
        </p:sp>
        <p:sp>
          <p:nvSpPr>
            <p:cNvPr id="36" name="AutoShape 3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txBody>
            <a:bodyPr/>
            <a:lstStyle/>
            <a:p/>
          </p:txBody>
        </p:sp>
        <p:sp>
          <p:nvSpPr>
            <p:cNvPr id="37" name="TextBox 3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脾虚湿阻型肥胖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23.03.14"/>
  <p:tag name="AS_TITLE" val="Aspose.Slides for .NET 4.0 Client Profile"/>
  <p:tag name="AS_VERSION" val="23.3"/>
  <p:tag name="COMMONDATA" val="eyJoZGlkIjoiM2YwMTcxYWM3N2Y4NWNiMzJjMzcyMzRmZmZkYjk4NTI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FFFFFF"/>
      </a:dk1>
      <a:lt1>
        <a:srgbClr val="083502"/>
      </a:lt1>
      <a:dk2>
        <a:srgbClr val="E7FFE3"/>
      </a:dk2>
      <a:lt2>
        <a:srgbClr val="000000"/>
      </a:lt2>
      <a:accent1>
        <a:srgbClr val="45AE37"/>
      </a:accent1>
      <a:accent2>
        <a:srgbClr val="38B526"/>
      </a:accent2>
      <a:accent3>
        <a:srgbClr val="007D49"/>
      </a:accent3>
      <a:accent4>
        <a:srgbClr val="90DA33"/>
      </a:accent4>
      <a:accent5>
        <a:srgbClr val="CBED6A"/>
      </a:accent5>
      <a:accent6>
        <a:srgbClr val="FF9CE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1889</Words>
  <Application>WPS 演示</Application>
  <PresentationFormat>On-screen Show (4:3)</PresentationFormat>
  <Paragraphs>233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Arial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清泉</cp:lastModifiedBy>
  <cp:revision>2</cp:revision>
  <dcterms:created xsi:type="dcterms:W3CDTF">2006-08-16T00:00:00Z</dcterms:created>
  <dcterms:modified xsi:type="dcterms:W3CDTF">2024-05-07T00:57:47Z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585DAB3F919640F4B8E3AB020AE101EF_12</vt:lpwstr>
  </property>
  <property fmtid="{D5CDD505-2E9C-101B-9397-08002B2CF9AE}" pid="3" name="KSOProductBuildVer">
    <vt:lpwstr>2052-12.1.0.15358</vt:lpwstr>
  </property>
</Properties>
</file>