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63" r:id="rId4"/>
    <p:sldMasterId id="2147483665" r:id="rId5"/>
    <p:sldMasterId id="2147483667" r:id="rId6"/>
    <p:sldMasterId id="2147483669" r:id="rId7"/>
    <p:sldMasterId id="2147483671" r:id="rId8"/>
    <p:sldMasterId id="2147483673" r:id="rId9"/>
    <p:sldMasterId id="2147483675" r:id="rId10"/>
    <p:sldMasterId id="2147483677" r:id="rId11"/>
    <p:sldMasterId id="2147483679" r:id="rId12"/>
  </p:sldMasterIdLst>
  <p:notesMasterIdLst>
    <p:notesMasterId r:id="rId30"/>
  </p:notesMasterIdLst>
  <p:handoutMasterIdLst>
    <p:handoutMasterId r:id="rId31"/>
  </p:handoutMasterIdLst>
  <p:sldIdLst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C2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2" autoAdjust="0"/>
    <p:restoredTop sz="94684" autoAdjust="0"/>
  </p:normalViewPr>
  <p:slideViewPr>
    <p:cSldViewPr snapToGrid="0" showGuides="1">
      <p:cViewPr varScale="1">
        <p:scale>
          <a:sx n="87" d="100"/>
          <a:sy n="87" d="100"/>
        </p:scale>
        <p:origin x="67" y="8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5" Type="http://schemas.openxmlformats.org/officeDocument/2006/relationships/tags" Target="tags/tag338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7.xml"/><Relationship Id="rId28" Type="http://schemas.openxmlformats.org/officeDocument/2006/relationships/slide" Target="slides/slide16.xml"/><Relationship Id="rId27" Type="http://schemas.openxmlformats.org/officeDocument/2006/relationships/slide" Target="slides/slide15.xml"/><Relationship Id="rId26" Type="http://schemas.openxmlformats.org/officeDocument/2006/relationships/slide" Target="slides/slide14.xml"/><Relationship Id="rId25" Type="http://schemas.openxmlformats.org/officeDocument/2006/relationships/slide" Target="slides/slide13.xml"/><Relationship Id="rId24" Type="http://schemas.openxmlformats.org/officeDocument/2006/relationships/slide" Target="slides/slide12.xml"/><Relationship Id="rId23" Type="http://schemas.openxmlformats.org/officeDocument/2006/relationships/slide" Target="slides/slide11.xml"/><Relationship Id="rId22" Type="http://schemas.openxmlformats.org/officeDocument/2006/relationships/slide" Target="slides/slide10.xml"/><Relationship Id="rId21" Type="http://schemas.openxmlformats.org/officeDocument/2006/relationships/slide" Target="slides/slide9.xml"/><Relationship Id="rId20" Type="http://schemas.openxmlformats.org/officeDocument/2006/relationships/slide" Target="slides/slide8.xml"/><Relationship Id="rId2" Type="http://schemas.openxmlformats.org/officeDocument/2006/relationships/theme" Target="theme/theme1.xml"/><Relationship Id="rId19" Type="http://schemas.openxmlformats.org/officeDocument/2006/relationships/slide" Target="slides/slide7.xml"/><Relationship Id="rId18" Type="http://schemas.openxmlformats.org/officeDocument/2006/relationships/slide" Target="slides/slide6.xml"/><Relationship Id="rId17" Type="http://schemas.openxmlformats.org/officeDocument/2006/relationships/slide" Target="slides/slide5.xml"/><Relationship Id="rId16" Type="http://schemas.openxmlformats.org/officeDocument/2006/relationships/slide" Target="slides/slide4.xml"/><Relationship Id="rId15" Type="http://schemas.openxmlformats.org/officeDocument/2006/relationships/slide" Target="slides/slide3.xml"/><Relationship Id="rId14" Type="http://schemas.openxmlformats.org/officeDocument/2006/relationships/slide" Target="slides/slide2.xml"/><Relationship Id="rId13" Type="http://schemas.openxmlformats.org/officeDocument/2006/relationships/slide" Target="slides/slide1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iSans Demibold" panose="00000700000000000000" charset="-122"/>
              <a:ea typeface="MiSans Demibold" panose="00000700000000000000" charset="-122"/>
              <a:cs typeface="MiSans Demibold" panose="00000700000000000000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rPr>
            </a:fld>
            <a:endParaRPr lang="zh-CN" altLang="en-US">
              <a:latin typeface="MiSans Demibold" panose="00000700000000000000" charset="-122"/>
              <a:ea typeface="MiSans Demibold" panose="00000700000000000000" charset="-122"/>
              <a:cs typeface="MiSans Demibold" panose="00000700000000000000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iSans Demibold" panose="00000700000000000000" charset="-122"/>
              <a:ea typeface="MiSans Demibold" panose="00000700000000000000" charset="-122"/>
              <a:cs typeface="MiSans Demibold" panose="00000700000000000000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rPr>
            </a:fld>
            <a:endParaRPr lang="zh-CN" altLang="en-US">
              <a:latin typeface="MiSans Demibold" panose="00000700000000000000" charset="-122"/>
              <a:ea typeface="MiSans Demibold" panose="00000700000000000000" charset="-122"/>
              <a:cs typeface="MiSans Demibold" panose="00000700000000000000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fld id="{725CE624-3660-4035-AB45-CE49DDC2C6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fld id="{39A5F825-9C29-43CC-BB96-80A60E9689F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Sans Demibold" panose="00000700000000000000" charset="-122"/>
        <a:ea typeface="MiSans Demibold" panose="00000700000000000000" charset="-122"/>
        <a:cs typeface="MiSans Demibold" panose="00000700000000000000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Sans Demibold" panose="00000700000000000000" charset="-122"/>
        <a:ea typeface="MiSans Demibold" panose="00000700000000000000" charset="-122"/>
        <a:cs typeface="MiSans Demibold" panose="00000700000000000000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Sans Demibold" panose="00000700000000000000" charset="-122"/>
        <a:ea typeface="MiSans Demibold" panose="00000700000000000000" charset="-122"/>
        <a:cs typeface="MiSans Demibold" panose="00000700000000000000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Sans Demibold" panose="00000700000000000000" charset="-122"/>
        <a:ea typeface="MiSans Demibold" panose="00000700000000000000" charset="-122"/>
        <a:cs typeface="MiSans Demibold" panose="00000700000000000000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Sans Demibold" panose="00000700000000000000" charset="-122"/>
        <a:ea typeface="MiSans Demibold" panose="00000700000000000000" charset="-122"/>
        <a:cs typeface="MiSans Demibold" panose="00000700000000000000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image" Target="../media/image2.png"/><Relationship Id="rId7" Type="http://schemas.openxmlformats.org/officeDocument/2006/relationships/tags" Target="../tags/tag58.xml"/><Relationship Id="rId6" Type="http://schemas.openxmlformats.org/officeDocument/2006/relationships/image" Target="../media/image1.png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1" Type="http://schemas.openxmlformats.org/officeDocument/2006/relationships/tags" Target="../tags/tag61.xml"/><Relationship Id="rId10" Type="http://schemas.openxmlformats.org/officeDocument/2006/relationships/tags" Target="../tags/tag60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67.xml"/><Relationship Id="rId7" Type="http://schemas.openxmlformats.org/officeDocument/2006/relationships/image" Target="../media/image1.png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2" Type="http://schemas.openxmlformats.org/officeDocument/2006/relationships/tags" Target="../tags/tag70.xml"/><Relationship Id="rId11" Type="http://schemas.openxmlformats.org/officeDocument/2006/relationships/tags" Target="../tags/tag69.xml"/><Relationship Id="rId10" Type="http://schemas.openxmlformats.org/officeDocument/2006/relationships/tags" Target="../tags/tag68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78.xml"/><Relationship Id="rId8" Type="http://schemas.openxmlformats.org/officeDocument/2006/relationships/tags" Target="../tags/tag77.xml"/><Relationship Id="rId7" Type="http://schemas.openxmlformats.org/officeDocument/2006/relationships/tags" Target="../tags/tag76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8" Type="http://schemas.openxmlformats.org/officeDocument/2006/relationships/tags" Target="../tags/tag87.xml"/><Relationship Id="rId17" Type="http://schemas.openxmlformats.org/officeDocument/2006/relationships/tags" Target="../tags/tag86.xml"/><Relationship Id="rId16" Type="http://schemas.openxmlformats.org/officeDocument/2006/relationships/tags" Target="../tags/tag85.xml"/><Relationship Id="rId15" Type="http://schemas.openxmlformats.org/officeDocument/2006/relationships/tags" Target="../tags/tag84.xml"/><Relationship Id="rId14" Type="http://schemas.openxmlformats.org/officeDocument/2006/relationships/tags" Target="../tags/tag83.xml"/><Relationship Id="rId13" Type="http://schemas.openxmlformats.org/officeDocument/2006/relationships/tags" Target="../tags/tag82.xml"/><Relationship Id="rId12" Type="http://schemas.openxmlformats.org/officeDocument/2006/relationships/tags" Target="../tags/tag81.xml"/><Relationship Id="rId11" Type="http://schemas.openxmlformats.org/officeDocument/2006/relationships/tags" Target="../tags/tag80.xml"/><Relationship Id="rId10" Type="http://schemas.openxmlformats.org/officeDocument/2006/relationships/tags" Target="../tags/tag79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tags" Target="../tags/tag103.xml"/><Relationship Id="rId7" Type="http://schemas.openxmlformats.org/officeDocument/2006/relationships/tags" Target="../tags/tag102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Relationship Id="rId3" Type="http://schemas.openxmlformats.org/officeDocument/2006/relationships/tags" Target="../tags/tag98.xml"/><Relationship Id="rId21" Type="http://schemas.openxmlformats.org/officeDocument/2006/relationships/tags" Target="../tags/tag116.xml"/><Relationship Id="rId20" Type="http://schemas.openxmlformats.org/officeDocument/2006/relationships/tags" Target="../tags/tag115.xml"/><Relationship Id="rId2" Type="http://schemas.openxmlformats.org/officeDocument/2006/relationships/tags" Target="../tags/tag97.xml"/><Relationship Id="rId19" Type="http://schemas.openxmlformats.org/officeDocument/2006/relationships/tags" Target="../tags/tag114.xml"/><Relationship Id="rId18" Type="http://schemas.openxmlformats.org/officeDocument/2006/relationships/tags" Target="../tags/tag113.xml"/><Relationship Id="rId17" Type="http://schemas.openxmlformats.org/officeDocument/2006/relationships/tags" Target="../tags/tag112.xml"/><Relationship Id="rId16" Type="http://schemas.openxmlformats.org/officeDocument/2006/relationships/tags" Target="../tags/tag111.xml"/><Relationship Id="rId15" Type="http://schemas.openxmlformats.org/officeDocument/2006/relationships/tags" Target="../tags/tag110.xml"/><Relationship Id="rId14" Type="http://schemas.openxmlformats.org/officeDocument/2006/relationships/tags" Target="../tags/tag109.xml"/><Relationship Id="rId13" Type="http://schemas.openxmlformats.org/officeDocument/2006/relationships/tags" Target="../tags/tag108.xml"/><Relationship Id="rId12" Type="http://schemas.openxmlformats.org/officeDocument/2006/relationships/tags" Target="../tags/tag107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7" Type="http://schemas.openxmlformats.org/officeDocument/2006/relationships/tags" Target="../tags/tag130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145.xml"/><Relationship Id="rId6" Type="http://schemas.openxmlformats.org/officeDocument/2006/relationships/tags" Target="../tags/tag144.xml"/><Relationship Id="rId5" Type="http://schemas.openxmlformats.org/officeDocument/2006/relationships/tags" Target="../tags/tag143.xml"/><Relationship Id="rId4" Type="http://schemas.openxmlformats.org/officeDocument/2006/relationships/tags" Target="../tags/tag142.xml"/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60.xml"/><Relationship Id="rId7" Type="http://schemas.openxmlformats.org/officeDocument/2006/relationships/tags" Target="../tags/tag159.xml"/><Relationship Id="rId6" Type="http://schemas.openxmlformats.org/officeDocument/2006/relationships/tags" Target="../tags/tag158.xml"/><Relationship Id="rId5" Type="http://schemas.openxmlformats.org/officeDocument/2006/relationships/tags" Target="../tags/tag157.xml"/><Relationship Id="rId4" Type="http://schemas.openxmlformats.org/officeDocument/2006/relationships/tags" Target="../tags/tag156.xml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75.xml"/><Relationship Id="rId7" Type="http://schemas.openxmlformats.org/officeDocument/2006/relationships/tags" Target="../tags/tag174.xml"/><Relationship Id="rId6" Type="http://schemas.openxmlformats.org/officeDocument/2006/relationships/tags" Target="../tags/tag173.xml"/><Relationship Id="rId5" Type="http://schemas.openxmlformats.org/officeDocument/2006/relationships/tags" Target="../tags/tag172.xml"/><Relationship Id="rId4" Type="http://schemas.openxmlformats.org/officeDocument/2006/relationships/tags" Target="../tags/tag171.xml"/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90.xml"/><Relationship Id="rId7" Type="http://schemas.openxmlformats.org/officeDocument/2006/relationships/tags" Target="../tags/tag189.xml"/><Relationship Id="rId6" Type="http://schemas.openxmlformats.org/officeDocument/2006/relationships/tags" Target="../tags/tag188.xml"/><Relationship Id="rId5" Type="http://schemas.openxmlformats.org/officeDocument/2006/relationships/tags" Target="../tags/tag187.xml"/><Relationship Id="rId4" Type="http://schemas.openxmlformats.org/officeDocument/2006/relationships/tags" Target="../tags/tag186.xml"/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204.xml"/><Relationship Id="rId6" Type="http://schemas.openxmlformats.org/officeDocument/2006/relationships/tags" Target="../tags/tag203.xml"/><Relationship Id="rId5" Type="http://schemas.openxmlformats.org/officeDocument/2006/relationships/tags" Target="../tags/tag202.xml"/><Relationship Id="rId4" Type="http://schemas.openxmlformats.org/officeDocument/2006/relationships/tags" Target="../tags/tag201.xml"/><Relationship Id="rId3" Type="http://schemas.openxmlformats.org/officeDocument/2006/relationships/tags" Target="../tags/tag200.xml"/><Relationship Id="rId2" Type="http://schemas.openxmlformats.org/officeDocument/2006/relationships/tags" Target="../tags/tag199.xml"/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image" Target="../media/image1.png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1" Type="http://schemas.openxmlformats.org/officeDocument/2006/relationships/tags" Target="../tags/tag13.xml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219.xml"/><Relationship Id="rId7" Type="http://schemas.openxmlformats.org/officeDocument/2006/relationships/tags" Target="../tags/tag218.xml"/><Relationship Id="rId6" Type="http://schemas.openxmlformats.org/officeDocument/2006/relationships/tags" Target="../tags/tag217.xml"/><Relationship Id="rId5" Type="http://schemas.openxmlformats.org/officeDocument/2006/relationships/tags" Target="../tags/tag216.xml"/><Relationship Id="rId4" Type="http://schemas.openxmlformats.org/officeDocument/2006/relationships/tags" Target="../tags/tag215.xml"/><Relationship Id="rId3" Type="http://schemas.openxmlformats.org/officeDocument/2006/relationships/tags" Target="../tags/tag214.xml"/><Relationship Id="rId2" Type="http://schemas.openxmlformats.org/officeDocument/2006/relationships/tags" Target="../tags/tag213.xml"/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tags" Target="../tags/tag233.xml"/><Relationship Id="rId6" Type="http://schemas.openxmlformats.org/officeDocument/2006/relationships/tags" Target="../tags/tag232.xml"/><Relationship Id="rId5" Type="http://schemas.openxmlformats.org/officeDocument/2006/relationships/tags" Target="../tags/tag231.xml"/><Relationship Id="rId4" Type="http://schemas.openxmlformats.org/officeDocument/2006/relationships/tags" Target="../tags/tag230.xml"/><Relationship Id="rId3" Type="http://schemas.openxmlformats.org/officeDocument/2006/relationships/tags" Target="../tags/tag229.xml"/><Relationship Id="rId2" Type="http://schemas.openxmlformats.org/officeDocument/2006/relationships/tags" Target="../tags/tag228.xml"/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248.xml"/><Relationship Id="rId7" Type="http://schemas.openxmlformats.org/officeDocument/2006/relationships/tags" Target="../tags/tag247.xml"/><Relationship Id="rId6" Type="http://schemas.openxmlformats.org/officeDocument/2006/relationships/tags" Target="../tags/tag246.xml"/><Relationship Id="rId5" Type="http://schemas.openxmlformats.org/officeDocument/2006/relationships/tags" Target="../tags/tag245.xml"/><Relationship Id="rId4" Type="http://schemas.openxmlformats.org/officeDocument/2006/relationships/tags" Target="../tags/tag244.xml"/><Relationship Id="rId3" Type="http://schemas.openxmlformats.org/officeDocument/2006/relationships/tags" Target="../tags/tag243.xml"/><Relationship Id="rId2" Type="http://schemas.openxmlformats.org/officeDocument/2006/relationships/tags" Target="../tags/tag242.xml"/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49.xml"/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image" Target="../media/image1.png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3" Type="http://schemas.openxmlformats.org/officeDocument/2006/relationships/tags" Target="../tags/tag53.xml"/><Relationship Id="rId12" Type="http://schemas.openxmlformats.org/officeDocument/2006/relationships/tags" Target="../tags/tag52.xml"/><Relationship Id="rId11" Type="http://schemas.openxmlformats.org/officeDocument/2006/relationships/tags" Target="../tags/tag51.xml"/><Relationship Id="rId10" Type="http://schemas.openxmlformats.org/officeDocument/2006/relationships/tags" Target="../tags/tag5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>
                <a:solidFill>
                  <a:schemeClr val="tx1">
                    <a:lumMod val="9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8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8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章节页_1_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16385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6386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6387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4"/>
          <a:stretch>
            <a:fillRect/>
          </a:stretch>
        </p:blipFill>
        <p:spPr>
          <a:xfrm>
            <a:off x="0" y="424815"/>
            <a:ext cx="4846955" cy="6056630"/>
          </a:xfrm>
          <a:prstGeom prst="rect">
            <a:avLst/>
          </a:prstGeom>
        </p:spPr>
      </p:pic>
      <p:pic>
        <p:nvPicPr>
          <p:cNvPr id="11" name="图片 9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>
            <a:alphaModFix amt="70000"/>
            <a:duotone>
              <a:schemeClr val="accent6">
                <a:shade val="45000"/>
                <a:satMod val="135000"/>
              </a:schemeClr>
              <a:prstClr val="white"/>
            </a:duotone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4"/>
          <a:stretch>
            <a:fillRect/>
          </a:stretch>
        </p:blipFill>
        <p:spPr>
          <a:xfrm>
            <a:off x="0" y="424815"/>
            <a:ext cx="4846955" cy="6056630"/>
          </a:xfrm>
          <a:prstGeom prst="rect">
            <a:avLst/>
          </a:prstGeom>
        </p:spPr>
      </p:pic>
      <p:pic>
        <p:nvPicPr>
          <p:cNvPr id="12" name="图片 2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6">
            <a:alphaModFix amt="70000"/>
            <a:duotone>
              <a:schemeClr val="accent1">
                <a:shade val="45000"/>
                <a:satMod val="135000"/>
              </a:schemeClr>
              <a:prstClr val="white"/>
            </a:duotone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9"/>
          <a:stretch>
            <a:fillRect/>
          </a:stretch>
        </p:blipFill>
        <p:spPr>
          <a:xfrm>
            <a:off x="123825" y="424815"/>
            <a:ext cx="4732020" cy="6056630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idx="16388" hasCustomPrompt="1"/>
            <p:custDataLst>
              <p:tags r:id="rId10"/>
            </p:custDataLst>
          </p:nvPr>
        </p:nvSpPr>
        <p:spPr>
          <a:xfrm>
            <a:off x="4823883" y="3530600"/>
            <a:ext cx="6352117" cy="1524000"/>
          </a:xfrm>
          <a:noFill/>
        </p:spPr>
        <p:txBody>
          <a:bodyPr vert="horz" wrap="square" lIns="0" tIns="0" rIns="0" bIns="0" anchor="t">
            <a:normAutofit/>
          </a:bodyPr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单击此处添加章节标题</a:t>
            </a:r>
            <a:endParaRPr lang="zh-CN" altLang="en-US" dirty="0"/>
          </a:p>
        </p:txBody>
      </p:sp>
      <p:sp>
        <p:nvSpPr>
          <p:cNvPr id="10" name="文本占位符 7"/>
          <p:cNvSpPr>
            <a:spLocks noGrp="1"/>
          </p:cNvSpPr>
          <p:nvPr>
            <p:ph type="body" sz="quarter" idx="16389" hasCustomPrompt="1"/>
            <p:custDataLst>
              <p:tags r:id="rId11"/>
            </p:custDataLst>
          </p:nvPr>
        </p:nvSpPr>
        <p:spPr>
          <a:xfrm>
            <a:off x="9648825" y="1905000"/>
            <a:ext cx="1527175" cy="1524000"/>
          </a:xfrm>
          <a:noFill/>
        </p:spPr>
        <p:txBody>
          <a:bodyPr vert="horz" wrap="square" lIns="0" tIns="0" rIns="0" bIns="0" anchor="ctr">
            <a:normAutofit/>
          </a:bodyPr>
          <a:lstStyle>
            <a:lvl1pPr marL="0" indent="0" algn="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7200" b="0" spc="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01</a:t>
            </a:r>
            <a:endParaRPr lang="zh-CN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结束页_1_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 rot="5400000">
            <a:off x="2616201" y="-2413000"/>
            <a:ext cx="6654800" cy="118872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lumOff val="25000"/>
                  <a:alpha val="32000"/>
                </a:schemeClr>
              </a:gs>
              <a:gs pos="29000">
                <a:schemeClr val="accent6">
                  <a:alpha val="0"/>
                </a:schemeClr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6385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6386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6387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0" y="774700"/>
            <a:ext cx="5314950" cy="53149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>
            <a:alphaModFix amt="70000"/>
            <a:duotone>
              <a:schemeClr val="accent6">
                <a:shade val="45000"/>
                <a:satMod val="135000"/>
              </a:schemeClr>
              <a:prstClr val="white"/>
            </a:duotone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0" y="774700"/>
            <a:ext cx="5314950" cy="5314950"/>
          </a:xfrm>
          <a:prstGeom prst="rect">
            <a:avLst/>
          </a:prstGeom>
        </p:spPr>
      </p:pic>
      <p:pic>
        <p:nvPicPr>
          <p:cNvPr id="11" name="图片 2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7">
            <a:alphaModFix amt="70000"/>
            <a:duotone>
              <a:schemeClr val="accent1">
                <a:shade val="45000"/>
                <a:satMod val="135000"/>
              </a:schemeClr>
              <a:prstClr val="white"/>
            </a:duotone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0" y="774700"/>
            <a:ext cx="5314950" cy="5314950"/>
          </a:xfrm>
          <a:prstGeom prst="rect">
            <a:avLst/>
          </a:prstGeom>
        </p:spPr>
      </p:pic>
      <p:sp>
        <p:nvSpPr>
          <p:cNvPr id="14" name="Subtitle 13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1016000" y="2667000"/>
            <a:ext cx="5449358" cy="457200"/>
          </a:xfrm>
          <a:noFill/>
        </p:spPr>
        <p:txBody>
          <a:bodyPr vert="horz"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THE END</a:t>
            </a:r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ctrTitle" idx="16388" hasCustomPrompt="1"/>
            <p:custDataLst>
              <p:tags r:id="rId12"/>
            </p:custDataLst>
          </p:nvPr>
        </p:nvSpPr>
        <p:spPr>
          <a:xfrm>
            <a:off x="1016000" y="3175000"/>
            <a:ext cx="5451122" cy="1016000"/>
          </a:xfrm>
          <a:noFill/>
        </p:spPr>
        <p:txBody>
          <a:bodyPr vert="horz" wrap="square"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6400" b="0" spc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谢谢观看</a:t>
            </a:r>
            <a:endParaRPr lang="zh-CN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Subtitle 10"/>
          <p:cNvSpPr>
            <a:spLocks noGrp="1"/>
          </p:cNvSpPr>
          <p:nvPr>
            <p:ph type="subTitle" idx="17826305" hasCustomPrompt="1"/>
            <p:custDataLst>
              <p:tags r:id="rId5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12" name="Title 11"/>
          <p:cNvSpPr>
            <a:spLocks noGrp="1"/>
          </p:cNvSpPr>
          <p:nvPr>
            <p:ph type="ctrTitle" idx="17826049" hasCustomPrompt="1"/>
            <p:custDataLst>
              <p:tags r:id="rId6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319883777" hasCustomPrompt="1"/>
            <p:custDataLst>
              <p:tags r:id="rId7"/>
            </p:custDataLst>
          </p:nvPr>
        </p:nvSpPr>
        <p:spPr>
          <a:xfrm>
            <a:off x="40703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装饰  3"/>
          <p:cNvSpPr>
            <a:spLocks noGrp="1"/>
          </p:cNvSpPr>
          <p:nvPr>
            <p:ph type="body" idx="319883522" hasCustomPrompt="1"/>
            <p:custDataLst>
              <p:tags r:id="rId8"/>
            </p:custDataLst>
          </p:nvPr>
        </p:nvSpPr>
        <p:spPr>
          <a:xfrm>
            <a:off x="48514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51446017" hasCustomPrompt="1"/>
            <p:custDataLst>
              <p:tags r:id="rId9"/>
            </p:custDataLst>
          </p:nvPr>
        </p:nvSpPr>
        <p:spPr>
          <a:xfrm>
            <a:off x="50800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Text Placeholder 15"/>
          <p:cNvSpPr>
            <a:spLocks noGrp="1"/>
          </p:cNvSpPr>
          <p:nvPr>
            <p:ph type="body" idx="319949313" hasCustomPrompt="1"/>
            <p:custDataLst>
              <p:tags r:id="rId10"/>
            </p:custDataLst>
          </p:nvPr>
        </p:nvSpPr>
        <p:spPr>
          <a:xfrm>
            <a:off x="79946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319949058" hasCustomPrompt="1"/>
            <p:custDataLst>
              <p:tags r:id="rId11"/>
            </p:custDataLst>
          </p:nvPr>
        </p:nvSpPr>
        <p:spPr>
          <a:xfrm>
            <a:off x="87757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Text Placeholder 17"/>
          <p:cNvSpPr>
            <a:spLocks noGrp="1"/>
          </p:cNvSpPr>
          <p:nvPr>
            <p:ph type="body" idx="51511553" hasCustomPrompt="1"/>
            <p:custDataLst>
              <p:tags r:id="rId12"/>
            </p:custDataLst>
          </p:nvPr>
        </p:nvSpPr>
        <p:spPr>
          <a:xfrm>
            <a:off x="90043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Text Placeholder 18"/>
          <p:cNvSpPr>
            <a:spLocks noGrp="1"/>
          </p:cNvSpPr>
          <p:nvPr>
            <p:ph type="body" idx="320014849" hasCustomPrompt="1"/>
            <p:custDataLst>
              <p:tags r:id="rId13"/>
            </p:custDataLst>
          </p:nvPr>
        </p:nvSpPr>
        <p:spPr>
          <a:xfrm>
            <a:off x="40703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320014594" hasCustomPrompt="1"/>
            <p:custDataLst>
              <p:tags r:id="rId14"/>
            </p:custDataLst>
          </p:nvPr>
        </p:nvSpPr>
        <p:spPr>
          <a:xfrm>
            <a:off x="48514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51577089" hasCustomPrompt="1"/>
            <p:custDataLst>
              <p:tags r:id="rId15"/>
            </p:custDataLst>
          </p:nvPr>
        </p:nvSpPr>
        <p:spPr>
          <a:xfrm>
            <a:off x="50800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2" name="Text Placeholder 21"/>
          <p:cNvSpPr>
            <a:spLocks noGrp="1"/>
          </p:cNvSpPr>
          <p:nvPr>
            <p:ph type="body" idx="320080385" hasCustomPrompt="1"/>
            <p:custDataLst>
              <p:tags r:id="rId16"/>
            </p:custDataLst>
          </p:nvPr>
        </p:nvSpPr>
        <p:spPr>
          <a:xfrm>
            <a:off x="79946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3" name="装饰  2"/>
          <p:cNvSpPr>
            <a:spLocks noGrp="1"/>
          </p:cNvSpPr>
          <p:nvPr>
            <p:ph type="body" idx="320080130" hasCustomPrompt="1"/>
            <p:custDataLst>
              <p:tags r:id="rId17"/>
            </p:custDataLst>
          </p:nvPr>
        </p:nvSpPr>
        <p:spPr>
          <a:xfrm>
            <a:off x="87757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4" name="Text Placeholder 23"/>
          <p:cNvSpPr>
            <a:spLocks noGrp="1"/>
          </p:cNvSpPr>
          <p:nvPr>
            <p:ph type="body" idx="51642625" hasCustomPrompt="1"/>
            <p:custDataLst>
              <p:tags r:id="rId18"/>
            </p:custDataLst>
          </p:nvPr>
        </p:nvSpPr>
        <p:spPr>
          <a:xfrm>
            <a:off x="90043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1-5_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1" name="副标题 10"/>
          <p:cNvSpPr>
            <a:spLocks noGrp="1"/>
          </p:cNvSpPr>
          <p:nvPr>
            <p:ph type="subTitle" idx="16386" hasCustomPrompt="1"/>
            <p:custDataLst>
              <p:tags r:id="rId5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CONTENTS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标题 11"/>
          <p:cNvSpPr>
            <a:spLocks noGrp="1"/>
          </p:cNvSpPr>
          <p:nvPr>
            <p:ph type="ctrTitle" idx="16385" hasCustomPrompt="1"/>
            <p:custDataLst>
              <p:tags r:id="rId6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目录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4070350" y="14478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01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4" name="装饰  3"/>
          <p:cNvSpPr>
            <a:spLocks noGrp="1"/>
          </p:cNvSpPr>
          <p:nvPr>
            <p:ph type="body" idx="16397" hasCustomPrompt="1"/>
            <p:custDataLst>
              <p:tags r:id="rId8"/>
            </p:custDataLst>
          </p:nvPr>
        </p:nvSpPr>
        <p:spPr>
          <a:xfrm>
            <a:off x="4851400" y="13716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5080000" y="12954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单击此处添加项标题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idx="16390" hasCustomPrompt="1"/>
            <p:custDataLst>
              <p:tags r:id="rId10"/>
            </p:custDataLst>
          </p:nvPr>
        </p:nvSpPr>
        <p:spPr>
          <a:xfrm>
            <a:off x="7994650" y="14478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02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7" name="装饰  6"/>
          <p:cNvSpPr>
            <a:spLocks noGrp="1"/>
          </p:cNvSpPr>
          <p:nvPr>
            <p:ph type="body" idx="16398" hasCustomPrompt="1"/>
            <p:custDataLst>
              <p:tags r:id="rId11"/>
            </p:custDataLst>
          </p:nvPr>
        </p:nvSpPr>
        <p:spPr>
          <a:xfrm>
            <a:off x="8775700" y="13716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9004300" y="12954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单击此处添加项标题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idx="16392" hasCustomPrompt="1"/>
            <p:custDataLst>
              <p:tags r:id="rId13"/>
            </p:custDataLst>
          </p:nvPr>
        </p:nvSpPr>
        <p:spPr>
          <a:xfrm>
            <a:off x="4070350" y="31242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03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20" name="装饰  9"/>
          <p:cNvSpPr>
            <a:spLocks noGrp="1"/>
          </p:cNvSpPr>
          <p:nvPr>
            <p:ph type="body" idx="16399" hasCustomPrompt="1"/>
            <p:custDataLst>
              <p:tags r:id="rId14"/>
            </p:custDataLst>
          </p:nvPr>
        </p:nvSpPr>
        <p:spPr>
          <a:xfrm>
            <a:off x="4851400" y="30480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5080000" y="29718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单击此处添加项标题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22" name="文本占位符 21"/>
          <p:cNvSpPr>
            <a:spLocks noGrp="1"/>
          </p:cNvSpPr>
          <p:nvPr>
            <p:ph type="body" idx="16394" hasCustomPrompt="1"/>
            <p:custDataLst>
              <p:tags r:id="rId16"/>
            </p:custDataLst>
          </p:nvPr>
        </p:nvSpPr>
        <p:spPr>
          <a:xfrm>
            <a:off x="7994650" y="31242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04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23" name="装饰  2"/>
          <p:cNvSpPr>
            <a:spLocks noGrp="1"/>
          </p:cNvSpPr>
          <p:nvPr>
            <p:ph type="body" idx="16400" hasCustomPrompt="1"/>
            <p:custDataLst>
              <p:tags r:id="rId17"/>
            </p:custDataLst>
          </p:nvPr>
        </p:nvSpPr>
        <p:spPr>
          <a:xfrm>
            <a:off x="8775700" y="30480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24" name="文本占位符 23"/>
          <p:cNvSpPr>
            <a:spLocks noGrp="1"/>
          </p:cNvSpPr>
          <p:nvPr>
            <p:ph type="body" idx="16393" hasCustomPrompt="1"/>
            <p:custDataLst>
              <p:tags r:id="rId18"/>
            </p:custDataLst>
          </p:nvPr>
        </p:nvSpPr>
        <p:spPr>
          <a:xfrm>
            <a:off x="9004300" y="29718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单击此处添加项标题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25" name="文本占位符 24"/>
          <p:cNvSpPr>
            <a:spLocks noGrp="1"/>
          </p:cNvSpPr>
          <p:nvPr>
            <p:ph type="body" idx="16396" hasCustomPrompt="1"/>
            <p:custDataLst>
              <p:tags r:id="rId19"/>
            </p:custDataLst>
          </p:nvPr>
        </p:nvSpPr>
        <p:spPr>
          <a:xfrm>
            <a:off x="4070350" y="48006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05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26" name="装饰  5"/>
          <p:cNvSpPr>
            <a:spLocks noGrp="1"/>
          </p:cNvSpPr>
          <p:nvPr>
            <p:ph type="body" idx="16401" hasCustomPrompt="1"/>
            <p:custDataLst>
              <p:tags r:id="rId20"/>
            </p:custDataLst>
          </p:nvPr>
        </p:nvSpPr>
        <p:spPr>
          <a:xfrm>
            <a:off x="4851400" y="47244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27" name="文本占位符 26"/>
          <p:cNvSpPr>
            <a:spLocks noGrp="1"/>
          </p:cNvSpPr>
          <p:nvPr>
            <p:ph type="body" idx="16395" hasCustomPrompt="1"/>
            <p:custDataLst>
              <p:tags r:id="rId21"/>
            </p:custDataLst>
          </p:nvPr>
        </p:nvSpPr>
        <p:spPr>
          <a:xfrm>
            <a:off x="5080000" y="46482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单击此处添加项标题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_8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63246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87" hasCustomPrompt="1"/>
            <p:custDataLst>
              <p:tags r:id="rId6"/>
            </p:custDataLst>
          </p:nvPr>
        </p:nvSpPr>
        <p:spPr>
          <a:xfrm>
            <a:off x="7543800" y="609600"/>
            <a:ext cx="4038600" cy="5638800"/>
          </a:xfrm>
          <a:custGeom>
            <a:avLst/>
            <a:gdLst>
              <a:gd name="connisteX0" fmla="*/ 0 w 4038600"/>
              <a:gd name="connsiteY0" fmla="*/ 203200 h 5638800"/>
              <a:gd name="connisteX1" fmla="*/ 203200 w 4038600"/>
              <a:gd name="connsiteY1" fmla="*/ 0 h 5638800"/>
              <a:gd name="connisteX2" fmla="*/ 3835400 w 4038600"/>
              <a:gd name="connsiteY2" fmla="*/ 0 h 5638800"/>
              <a:gd name="connisteX3" fmla="*/ 4038600 w 4038600"/>
              <a:gd name="connsiteY3" fmla="*/ 203200 h 5638800"/>
              <a:gd name="connisteX4" fmla="*/ 4038600 w 4038600"/>
              <a:gd name="connsiteY4" fmla="*/ 5435600 h 5638800"/>
              <a:gd name="connisteX5" fmla="*/ 3835400 w 4038600"/>
              <a:gd name="connsiteY5" fmla="*/ 5638800 h 5638800"/>
              <a:gd name="connisteX6" fmla="*/ 203200 w 4038600"/>
              <a:gd name="connsiteY6" fmla="*/ 5638800 h 5638800"/>
              <a:gd name="connisteX7" fmla="*/ 0 w 4038600"/>
              <a:gd name="connsiteY7" fmla="*/ 5435600 h 5638800"/>
              <a:gd name="connisteX8" fmla="*/ 0 w 40386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40386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835400" y="0"/>
                </a:lnTo>
                <a:cubicBezTo>
                  <a:pt x="3947624" y="0"/>
                  <a:pt x="4038600" y="90976"/>
                  <a:pt x="4038600" y="203200"/>
                </a:cubicBezTo>
                <a:lnTo>
                  <a:pt x="4038600" y="5435600"/>
                </a:lnTo>
                <a:cubicBezTo>
                  <a:pt x="4038600" y="5547824"/>
                  <a:pt x="3947624" y="5638800"/>
                  <a:pt x="38354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装饰  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609600" y="5029200"/>
            <a:ext cx="50800" cy="1219200"/>
          </a:xfrm>
          <a:custGeom>
            <a:avLst/>
            <a:gdLst>
              <a:gd name="connisteX0" fmla="*/ 0 w 50800"/>
              <a:gd name="connsiteY0" fmla="*/ 25400 h 1219200"/>
              <a:gd name="connisteX1" fmla="*/ 25400 w 50800"/>
              <a:gd name="connsiteY1" fmla="*/ 0 h 1219200"/>
              <a:gd name="connisteX2" fmla="*/ 25400 w 50800"/>
              <a:gd name="connsiteY2" fmla="*/ 0 h 1219200"/>
              <a:gd name="connisteX3" fmla="*/ 50800 w 50800"/>
              <a:gd name="connsiteY3" fmla="*/ 25400 h 1219200"/>
              <a:gd name="connisteX4" fmla="*/ 50800 w 50800"/>
              <a:gd name="connsiteY4" fmla="*/ 1193800 h 1219200"/>
              <a:gd name="connisteX5" fmla="*/ 25400 w 50800"/>
              <a:gd name="connsiteY5" fmla="*/ 1219200 h 1219200"/>
              <a:gd name="connisteX6" fmla="*/ 25400 w 50800"/>
              <a:gd name="connsiteY6" fmla="*/ 1219200 h 1219200"/>
              <a:gd name="connisteX7" fmla="*/ 0 w 50800"/>
              <a:gd name="connsiteY7" fmla="*/ 1193800 h 1219200"/>
              <a:gd name="connisteX8" fmla="*/ 0 w 50800"/>
              <a:gd name="connsiteY8" fmla="*/ 254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219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193800"/>
                </a:lnTo>
                <a:cubicBezTo>
                  <a:pt x="50800" y="1207828"/>
                  <a:pt x="39428" y="1219200"/>
                  <a:pt x="25400" y="1219200"/>
                </a:cubicBezTo>
                <a:lnTo>
                  <a:pt x="25400" y="1219200"/>
                </a:lnTo>
                <a:cubicBezTo>
                  <a:pt x="11372" y="1219200"/>
                  <a:pt x="0" y="1207828"/>
                  <a:pt x="0" y="1193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762000" y="5029200"/>
            <a:ext cx="6172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16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87" hasCustomPrompt="1"/>
            <p:custDataLst>
              <p:tags r:id="rId6"/>
            </p:custDataLst>
          </p:nvPr>
        </p:nvSpPr>
        <p:spPr>
          <a:xfrm>
            <a:off x="609600" y="2438400"/>
            <a:ext cx="10972800" cy="3810000"/>
          </a:xfrm>
          <a:custGeom>
            <a:avLst/>
            <a:gdLst>
              <a:gd name="connisteX0" fmla="*/ 0 w 10972800"/>
              <a:gd name="connsiteY0" fmla="*/ 203200 h 3810000"/>
              <a:gd name="connisteX1" fmla="*/ 203200 w 10972800"/>
              <a:gd name="connsiteY1" fmla="*/ 0 h 3810000"/>
              <a:gd name="connisteX2" fmla="*/ 10769600 w 10972800"/>
              <a:gd name="connsiteY2" fmla="*/ 0 h 3810000"/>
              <a:gd name="connisteX3" fmla="*/ 10972800 w 10972800"/>
              <a:gd name="connsiteY3" fmla="*/ 203200 h 3810000"/>
              <a:gd name="connisteX4" fmla="*/ 10972800 w 10972800"/>
              <a:gd name="connsiteY4" fmla="*/ 3606800 h 3810000"/>
              <a:gd name="connisteX5" fmla="*/ 10769600 w 10972800"/>
              <a:gd name="connsiteY5" fmla="*/ 3810000 h 3810000"/>
              <a:gd name="connisteX6" fmla="*/ 203200 w 10972800"/>
              <a:gd name="connsiteY6" fmla="*/ 3810000 h 3810000"/>
              <a:gd name="connisteX7" fmla="*/ 0 w 10972800"/>
              <a:gd name="connsiteY7" fmla="*/ 3606800 h 3810000"/>
              <a:gd name="connisteX8" fmla="*/ 0 w 10972800"/>
              <a:gd name="connsiteY8" fmla="*/ 203200 h 3810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3810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3606800"/>
                </a:lnTo>
                <a:cubicBezTo>
                  <a:pt x="10972800" y="3719024"/>
                  <a:pt x="10881824" y="3810000"/>
                  <a:pt x="10769600" y="3810000"/>
                </a:cubicBezTo>
                <a:lnTo>
                  <a:pt x="203200" y="3810000"/>
                </a:lnTo>
                <a:cubicBezTo>
                  <a:pt x="90976" y="3810000"/>
                  <a:pt x="0" y="3719024"/>
                  <a:pt x="0" y="36068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15240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0_6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705600" y="533400"/>
            <a:ext cx="4876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87" hasCustomPrompt="1"/>
            <p:custDataLst>
              <p:tags r:id="rId6"/>
            </p:custDataLst>
          </p:nvPr>
        </p:nvSpPr>
        <p:spPr>
          <a:xfrm>
            <a:off x="609600" y="609600"/>
            <a:ext cx="5486400" cy="5638800"/>
          </a:xfrm>
          <a:custGeom>
            <a:avLst/>
            <a:gdLst>
              <a:gd name="connisteX0" fmla="*/ 0 w 5486400"/>
              <a:gd name="connsiteY0" fmla="*/ 203200 h 5638800"/>
              <a:gd name="connisteX1" fmla="*/ 203200 w 5486400"/>
              <a:gd name="connsiteY1" fmla="*/ 0 h 5638800"/>
              <a:gd name="connisteX2" fmla="*/ 5283200 w 5486400"/>
              <a:gd name="connsiteY2" fmla="*/ 0 h 5638800"/>
              <a:gd name="connisteX3" fmla="*/ 5486400 w 5486400"/>
              <a:gd name="connsiteY3" fmla="*/ 203200 h 5638800"/>
              <a:gd name="connisteX4" fmla="*/ 5486400 w 5486400"/>
              <a:gd name="connsiteY4" fmla="*/ 5435600 h 5638800"/>
              <a:gd name="connisteX5" fmla="*/ 5283200 w 5486400"/>
              <a:gd name="connsiteY5" fmla="*/ 5638800 h 5638800"/>
              <a:gd name="connisteX6" fmla="*/ 203200 w 5486400"/>
              <a:gd name="connsiteY6" fmla="*/ 5638800 h 5638800"/>
              <a:gd name="connisteX7" fmla="*/ 0 w 5486400"/>
              <a:gd name="connsiteY7" fmla="*/ 5435600 h 5638800"/>
              <a:gd name="connisteX8" fmla="*/ 0 w 54864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4864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283200" y="0"/>
                </a:lnTo>
                <a:cubicBezTo>
                  <a:pt x="5395424" y="0"/>
                  <a:pt x="5486400" y="90976"/>
                  <a:pt x="5486400" y="203200"/>
                </a:cubicBezTo>
                <a:lnTo>
                  <a:pt x="5486400" y="5435600"/>
                </a:lnTo>
                <a:cubicBezTo>
                  <a:pt x="5486400" y="5547824"/>
                  <a:pt x="5395424" y="5638800"/>
                  <a:pt x="52832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装饰  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6705600" y="5029200"/>
            <a:ext cx="50800" cy="1219200"/>
          </a:xfrm>
          <a:custGeom>
            <a:avLst/>
            <a:gdLst>
              <a:gd name="connisteX0" fmla="*/ 0 w 50800"/>
              <a:gd name="connsiteY0" fmla="*/ 25400 h 1219200"/>
              <a:gd name="connisteX1" fmla="*/ 25400 w 50800"/>
              <a:gd name="connsiteY1" fmla="*/ 0 h 1219200"/>
              <a:gd name="connisteX2" fmla="*/ 25400 w 50800"/>
              <a:gd name="connsiteY2" fmla="*/ 0 h 1219200"/>
              <a:gd name="connisteX3" fmla="*/ 50800 w 50800"/>
              <a:gd name="connsiteY3" fmla="*/ 25400 h 1219200"/>
              <a:gd name="connisteX4" fmla="*/ 50800 w 50800"/>
              <a:gd name="connsiteY4" fmla="*/ 1193800 h 1219200"/>
              <a:gd name="connisteX5" fmla="*/ 25400 w 50800"/>
              <a:gd name="connsiteY5" fmla="*/ 1219200 h 1219200"/>
              <a:gd name="connisteX6" fmla="*/ 25400 w 50800"/>
              <a:gd name="connsiteY6" fmla="*/ 1219200 h 1219200"/>
              <a:gd name="connisteX7" fmla="*/ 0 w 50800"/>
              <a:gd name="connsiteY7" fmla="*/ 1193800 h 1219200"/>
              <a:gd name="connisteX8" fmla="*/ 0 w 50800"/>
              <a:gd name="connsiteY8" fmla="*/ 254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219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193800"/>
                </a:lnTo>
                <a:cubicBezTo>
                  <a:pt x="50800" y="1207828"/>
                  <a:pt x="39428" y="1219200"/>
                  <a:pt x="25400" y="1219200"/>
                </a:cubicBezTo>
                <a:lnTo>
                  <a:pt x="25400" y="1219200"/>
                </a:lnTo>
                <a:cubicBezTo>
                  <a:pt x="11372" y="1219200"/>
                  <a:pt x="0" y="1207828"/>
                  <a:pt x="0" y="1193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6858000" y="5029200"/>
            <a:ext cx="47244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0_8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87" hasCustomPrompt="1"/>
            <p:custDataLst>
              <p:tags r:id="rId6"/>
            </p:custDataLst>
          </p:nvPr>
        </p:nvSpPr>
        <p:spPr>
          <a:xfrm>
            <a:off x="609600" y="1524000"/>
            <a:ext cx="4038600" cy="4724400"/>
          </a:xfrm>
          <a:custGeom>
            <a:avLst/>
            <a:gdLst>
              <a:gd name="connisteX0" fmla="*/ 0 w 4038600"/>
              <a:gd name="connsiteY0" fmla="*/ 203200 h 4724400"/>
              <a:gd name="connisteX1" fmla="*/ 203200 w 4038600"/>
              <a:gd name="connsiteY1" fmla="*/ 0 h 4724400"/>
              <a:gd name="connisteX2" fmla="*/ 4038600 w 4038600"/>
              <a:gd name="connsiteY2" fmla="*/ 0 h 4724400"/>
              <a:gd name="connisteX3" fmla="*/ 4038600 w 4038600"/>
              <a:gd name="connsiteY3" fmla="*/ 4724400 h 4724400"/>
              <a:gd name="connisteX4" fmla="*/ 203200 w 4038600"/>
              <a:gd name="connsiteY4" fmla="*/ 4724400 h 4724400"/>
              <a:gd name="connisteX5" fmla="*/ 0 w 4038600"/>
              <a:gd name="connsiteY5" fmla="*/ 4521200 h 4724400"/>
              <a:gd name="connisteX6" fmla="*/ 0 w 4038600"/>
              <a:gd name="connsiteY6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40386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4038600" y="0"/>
                </a:lnTo>
                <a:lnTo>
                  <a:pt x="4038600" y="4724400"/>
                </a:ln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装饰  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4648200" y="1524000"/>
            <a:ext cx="6934200" cy="4724400"/>
          </a:xfrm>
          <a:custGeom>
            <a:avLst/>
            <a:gdLst>
              <a:gd name="connisteX0" fmla="*/ 0 w 6934200"/>
              <a:gd name="connsiteY0" fmla="*/ 0 h 4724400"/>
              <a:gd name="connisteX1" fmla="*/ 6731000 w 6934200"/>
              <a:gd name="connsiteY1" fmla="*/ 0 h 4724400"/>
              <a:gd name="connisteX2" fmla="*/ 6934200 w 6934200"/>
              <a:gd name="connsiteY2" fmla="*/ 203200 h 4724400"/>
              <a:gd name="connisteX3" fmla="*/ 6934200 w 6934200"/>
              <a:gd name="connsiteY3" fmla="*/ 4521200 h 4724400"/>
              <a:gd name="connisteX4" fmla="*/ 6731000 w 6934200"/>
              <a:gd name="connsiteY4" fmla="*/ 4724400 h 4724400"/>
              <a:gd name="connisteX5" fmla="*/ 0 w 6934200"/>
              <a:gd name="connsiteY5" fmla="*/ 4724400 h 4724400"/>
              <a:gd name="connisteX6" fmla="*/ 0 w 6934200"/>
              <a:gd name="connsiteY6" fmla="*/ 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6934200" h="4724400">
                <a:moveTo>
                  <a:pt x="0" y="0"/>
                </a:moveTo>
                <a:lnTo>
                  <a:pt x="6731000" y="0"/>
                </a:lnTo>
                <a:cubicBezTo>
                  <a:pt x="6843224" y="0"/>
                  <a:pt x="6934200" y="90976"/>
                  <a:pt x="6934200" y="203200"/>
                </a:cubicBezTo>
                <a:lnTo>
                  <a:pt x="6934200" y="4521200"/>
                </a:lnTo>
                <a:cubicBezTo>
                  <a:pt x="6934200" y="4633424"/>
                  <a:pt x="6843224" y="4724400"/>
                  <a:pt x="6731000" y="4724400"/>
                </a:cubicBezTo>
                <a:lnTo>
                  <a:pt x="0" y="47244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</a:schemeClr>
              </a:gs>
              <a:gs pos="100000">
                <a:schemeClr val="accent1">
                  <a:lumMod val="4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5105400" y="3276600"/>
            <a:ext cx="6019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2_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34290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87" hasCustomPrompt="1"/>
            <p:custDataLst>
              <p:tags r:id="rId6"/>
            </p:custDataLst>
          </p:nvPr>
        </p:nvSpPr>
        <p:spPr>
          <a:xfrm>
            <a:off x="609600" y="2489200"/>
            <a:ext cx="10972800" cy="3759200"/>
          </a:xfrm>
          <a:custGeom>
            <a:avLst/>
            <a:gdLst>
              <a:gd name="connisteX0" fmla="*/ 0 w 10972800"/>
              <a:gd name="connsiteY0" fmla="*/ 203200 h 3759200"/>
              <a:gd name="connisteX1" fmla="*/ 203200 w 10972800"/>
              <a:gd name="connsiteY1" fmla="*/ 0 h 3759200"/>
              <a:gd name="connisteX2" fmla="*/ 10769600 w 10972800"/>
              <a:gd name="connsiteY2" fmla="*/ 0 h 3759200"/>
              <a:gd name="connisteX3" fmla="*/ 10972800 w 10972800"/>
              <a:gd name="connsiteY3" fmla="*/ 203200 h 3759200"/>
              <a:gd name="connisteX4" fmla="*/ 10972800 w 10972800"/>
              <a:gd name="connsiteY4" fmla="*/ 3556000 h 3759200"/>
              <a:gd name="connisteX5" fmla="*/ 10769600 w 10972800"/>
              <a:gd name="connsiteY5" fmla="*/ 3759200 h 3759200"/>
              <a:gd name="connisteX6" fmla="*/ 203200 w 10972800"/>
              <a:gd name="connsiteY6" fmla="*/ 3759200 h 3759200"/>
              <a:gd name="connisteX7" fmla="*/ 0 w 10972800"/>
              <a:gd name="connsiteY7" fmla="*/ 3556000 h 3759200"/>
              <a:gd name="connisteX8" fmla="*/ 0 w 10972800"/>
              <a:gd name="connsiteY8" fmla="*/ 203200 h 375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3759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3556000"/>
                </a:lnTo>
                <a:cubicBezTo>
                  <a:pt x="10972800" y="3668224"/>
                  <a:pt x="10881824" y="3759200"/>
                  <a:pt x="10769600" y="3759200"/>
                </a:cubicBezTo>
                <a:lnTo>
                  <a:pt x="203200" y="3759200"/>
                </a:lnTo>
                <a:cubicBezTo>
                  <a:pt x="90976" y="3759200"/>
                  <a:pt x="0" y="3668224"/>
                  <a:pt x="0" y="35560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装饰  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4648200" y="863600"/>
            <a:ext cx="50800" cy="914400"/>
          </a:xfrm>
          <a:custGeom>
            <a:avLst/>
            <a:gdLst>
              <a:gd name="connisteX0" fmla="*/ 0 w 50800"/>
              <a:gd name="connsiteY0" fmla="*/ 25400 h 914400"/>
              <a:gd name="connisteX1" fmla="*/ 25400 w 50800"/>
              <a:gd name="connsiteY1" fmla="*/ 0 h 914400"/>
              <a:gd name="connisteX2" fmla="*/ 25400 w 50800"/>
              <a:gd name="connsiteY2" fmla="*/ 0 h 914400"/>
              <a:gd name="connisteX3" fmla="*/ 50800 w 50800"/>
              <a:gd name="connsiteY3" fmla="*/ 25400 h 914400"/>
              <a:gd name="connisteX4" fmla="*/ 50800 w 50800"/>
              <a:gd name="connsiteY4" fmla="*/ 889000 h 914400"/>
              <a:gd name="connisteX5" fmla="*/ 25400 w 50800"/>
              <a:gd name="connsiteY5" fmla="*/ 914400 h 914400"/>
              <a:gd name="connisteX6" fmla="*/ 25400 w 50800"/>
              <a:gd name="connsiteY6" fmla="*/ 914400 h 914400"/>
              <a:gd name="connisteX7" fmla="*/ 0 w 50800"/>
              <a:gd name="connsiteY7" fmla="*/ 889000 h 914400"/>
              <a:gd name="connisteX8" fmla="*/ 0 w 50800"/>
              <a:gd name="connsiteY8" fmla="*/ 254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9144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889000"/>
                </a:lnTo>
                <a:cubicBezTo>
                  <a:pt x="50800" y="903028"/>
                  <a:pt x="39428" y="914400"/>
                  <a:pt x="25400" y="914400"/>
                </a:cubicBezTo>
                <a:lnTo>
                  <a:pt x="25400" y="914400"/>
                </a:lnTo>
                <a:cubicBezTo>
                  <a:pt x="11372" y="914400"/>
                  <a:pt x="0" y="903028"/>
                  <a:pt x="0" y="8890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4800600" y="863600"/>
            <a:ext cx="67818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3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003800"/>
            <a:ext cx="34290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87" hasCustomPrompt="1"/>
            <p:custDataLst>
              <p:tags r:id="rId6"/>
            </p:custDataLst>
          </p:nvPr>
        </p:nvSpPr>
        <p:spPr>
          <a:xfrm>
            <a:off x="609600" y="609600"/>
            <a:ext cx="10972800" cy="3860800"/>
          </a:xfrm>
          <a:custGeom>
            <a:avLst/>
            <a:gdLst>
              <a:gd name="connisteX0" fmla="*/ 0 w 10972800"/>
              <a:gd name="connsiteY0" fmla="*/ 203200 h 3860800"/>
              <a:gd name="connisteX1" fmla="*/ 203200 w 10972800"/>
              <a:gd name="connsiteY1" fmla="*/ 0 h 3860800"/>
              <a:gd name="connisteX2" fmla="*/ 10769600 w 10972800"/>
              <a:gd name="connsiteY2" fmla="*/ 0 h 3860800"/>
              <a:gd name="connisteX3" fmla="*/ 10972800 w 10972800"/>
              <a:gd name="connsiteY3" fmla="*/ 203200 h 3860800"/>
              <a:gd name="connisteX4" fmla="*/ 10972800 w 10972800"/>
              <a:gd name="connsiteY4" fmla="*/ 3657600 h 3860800"/>
              <a:gd name="connisteX5" fmla="*/ 10769600 w 10972800"/>
              <a:gd name="connsiteY5" fmla="*/ 3860800 h 3860800"/>
              <a:gd name="connisteX6" fmla="*/ 203200 w 10972800"/>
              <a:gd name="connsiteY6" fmla="*/ 3860800 h 3860800"/>
              <a:gd name="connisteX7" fmla="*/ 0 w 10972800"/>
              <a:gd name="connsiteY7" fmla="*/ 3657600 h 3860800"/>
              <a:gd name="connisteX8" fmla="*/ 0 w 10972800"/>
              <a:gd name="connsiteY8" fmla="*/ 203200 h 3860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3860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3657600"/>
                </a:lnTo>
                <a:cubicBezTo>
                  <a:pt x="10972800" y="3769824"/>
                  <a:pt x="10881824" y="3860800"/>
                  <a:pt x="10769600" y="3860800"/>
                </a:cubicBezTo>
                <a:lnTo>
                  <a:pt x="203200" y="3860800"/>
                </a:lnTo>
                <a:cubicBezTo>
                  <a:pt x="90976" y="3860800"/>
                  <a:pt x="0" y="3769824"/>
                  <a:pt x="0" y="3657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4648200" y="5359400"/>
            <a:ext cx="6934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035300" cy="6858635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65000"/>
                </a:schemeClr>
              </a:gs>
            </a:gsLst>
            <a:lin ang="5400000" scaled="0"/>
          </a:gradFill>
          <a:ln w="25400">
            <a:gradFill>
              <a:gsLst>
                <a:gs pos="100000">
                  <a:schemeClr val="accent1">
                    <a:alpha val="48000"/>
                  </a:schemeClr>
                </a:gs>
                <a:gs pos="0">
                  <a:schemeClr val="accent1">
                    <a:alpha val="0"/>
                  </a:schemeClr>
                </a:gs>
              </a:gsLst>
              <a:lin ang="5820000" scaled="1"/>
            </a:gra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838200" y="1207008"/>
            <a:ext cx="1279165" cy="4443984"/>
          </a:xfrm>
          <a:noFill/>
        </p:spPr>
        <p:txBody>
          <a:bodyPr wrap="square" anchor="ctr">
            <a:normAutofit/>
          </a:bodyPr>
          <a:lstStyle>
            <a:lvl1pPr algn="ctr">
              <a:defRPr sz="6000" b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01" r="9701"/>
          <a:stretch>
            <a:fillRect/>
          </a:stretch>
        </p:blipFill>
        <p:spPr>
          <a:xfrm>
            <a:off x="1934845" y="0"/>
            <a:ext cx="10257155" cy="39757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>
            <a:alphaModFix amt="50000"/>
            <a:duotone>
              <a:schemeClr val="accent6">
                <a:shade val="45000"/>
                <a:satMod val="135000"/>
              </a:schemeClr>
              <a:prstClr val="white"/>
            </a:duotone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01" r="9701"/>
          <a:stretch>
            <a:fillRect/>
          </a:stretch>
        </p:blipFill>
        <p:spPr>
          <a:xfrm>
            <a:off x="1934845" y="0"/>
            <a:ext cx="10257155" cy="39757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8">
            <a:alphaModFix amt="30000"/>
            <a:duotone>
              <a:schemeClr val="accent1">
                <a:shade val="45000"/>
                <a:satMod val="135000"/>
              </a:schemeClr>
              <a:prstClr val="white"/>
            </a:duotone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01" r="9701"/>
          <a:stretch>
            <a:fillRect/>
          </a:stretch>
        </p:blipFill>
        <p:spPr>
          <a:xfrm>
            <a:off x="1934845" y="0"/>
            <a:ext cx="10257155" cy="39757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图中标下内-装饰上-默认位置-并列-51_32_group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41402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87" hasCustomPrompt="1"/>
            <p:custDataLst>
              <p:tags r:id="rId6"/>
            </p:custDataLst>
          </p:nvPr>
        </p:nvSpPr>
        <p:spPr>
          <a:xfrm>
            <a:off x="609600" y="609600"/>
            <a:ext cx="10972800" cy="2997200"/>
          </a:xfrm>
          <a:custGeom>
            <a:avLst/>
            <a:gdLst>
              <a:gd name="connisteX0" fmla="*/ 0 w 10972800"/>
              <a:gd name="connsiteY0" fmla="*/ 203200 h 2997200"/>
              <a:gd name="connisteX1" fmla="*/ 203200 w 10972800"/>
              <a:gd name="connsiteY1" fmla="*/ 0 h 2997200"/>
              <a:gd name="connisteX2" fmla="*/ 10769600 w 10972800"/>
              <a:gd name="connsiteY2" fmla="*/ 0 h 2997200"/>
              <a:gd name="connisteX3" fmla="*/ 10972800 w 10972800"/>
              <a:gd name="connsiteY3" fmla="*/ 203200 h 2997200"/>
              <a:gd name="connisteX4" fmla="*/ 10972800 w 10972800"/>
              <a:gd name="connsiteY4" fmla="*/ 2794000 h 2997200"/>
              <a:gd name="connisteX5" fmla="*/ 10769600 w 10972800"/>
              <a:gd name="connsiteY5" fmla="*/ 2997200 h 2997200"/>
              <a:gd name="connisteX6" fmla="*/ 203200 w 10972800"/>
              <a:gd name="connsiteY6" fmla="*/ 2997200 h 2997200"/>
              <a:gd name="connisteX7" fmla="*/ 0 w 10972800"/>
              <a:gd name="connsiteY7" fmla="*/ 2794000 h 2997200"/>
              <a:gd name="connisteX8" fmla="*/ 0 w 10972800"/>
              <a:gd name="connsiteY8" fmla="*/ 203200 h 299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997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794000"/>
                </a:lnTo>
                <a:cubicBezTo>
                  <a:pt x="10972800" y="2906224"/>
                  <a:pt x="10881824" y="2997200"/>
                  <a:pt x="10769600" y="2997200"/>
                </a:cubicBezTo>
                <a:lnTo>
                  <a:pt x="203200" y="2997200"/>
                </a:lnTo>
                <a:cubicBezTo>
                  <a:pt x="90976" y="2997200"/>
                  <a:pt x="0" y="2906224"/>
                  <a:pt x="0" y="27940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装饰  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609600" y="5638800"/>
            <a:ext cx="50800" cy="609600"/>
          </a:xfrm>
          <a:custGeom>
            <a:avLst/>
            <a:gdLst>
              <a:gd name="connisteX0" fmla="*/ 0 w 50800"/>
              <a:gd name="connsiteY0" fmla="*/ 25400 h 609600"/>
              <a:gd name="connisteX1" fmla="*/ 25400 w 50800"/>
              <a:gd name="connsiteY1" fmla="*/ 0 h 609600"/>
              <a:gd name="connisteX2" fmla="*/ 25400 w 50800"/>
              <a:gd name="connsiteY2" fmla="*/ 0 h 609600"/>
              <a:gd name="connisteX3" fmla="*/ 50800 w 50800"/>
              <a:gd name="connsiteY3" fmla="*/ 25400 h 609600"/>
              <a:gd name="connisteX4" fmla="*/ 50800 w 50800"/>
              <a:gd name="connsiteY4" fmla="*/ 584200 h 609600"/>
              <a:gd name="connisteX5" fmla="*/ 25400 w 50800"/>
              <a:gd name="connsiteY5" fmla="*/ 609600 h 609600"/>
              <a:gd name="connisteX6" fmla="*/ 25400 w 50800"/>
              <a:gd name="connsiteY6" fmla="*/ 609600 h 609600"/>
              <a:gd name="connisteX7" fmla="*/ 0 w 50800"/>
              <a:gd name="connsiteY7" fmla="*/ 584200 h 609600"/>
              <a:gd name="connisteX8" fmla="*/ 0 w 50800"/>
              <a:gd name="connsiteY8" fmla="*/ 25400 h 609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609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584200"/>
                </a:lnTo>
                <a:cubicBezTo>
                  <a:pt x="50800" y="598228"/>
                  <a:pt x="39428" y="609600"/>
                  <a:pt x="25400" y="609600"/>
                </a:cubicBezTo>
                <a:lnTo>
                  <a:pt x="25400" y="609600"/>
                </a:lnTo>
                <a:cubicBezTo>
                  <a:pt x="11372" y="609600"/>
                  <a:pt x="0" y="598228"/>
                  <a:pt x="0" y="584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762000" y="5638800"/>
            <a:ext cx="10820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18_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87" hasCustomPrompt="1"/>
            <p:custDataLst>
              <p:tags r:id="rId6"/>
            </p:custDataLst>
          </p:nvPr>
        </p:nvSpPr>
        <p:spPr>
          <a:xfrm>
            <a:off x="609600" y="2895600"/>
            <a:ext cx="10972800" cy="3352800"/>
          </a:xfrm>
          <a:custGeom>
            <a:avLst/>
            <a:gdLst>
              <a:gd name="connisteX0" fmla="*/ 0 w 10972800"/>
              <a:gd name="connsiteY0" fmla="*/ 203200 h 3352800"/>
              <a:gd name="connisteX1" fmla="*/ 203200 w 10972800"/>
              <a:gd name="connsiteY1" fmla="*/ 0 h 3352800"/>
              <a:gd name="connisteX2" fmla="*/ 10769600 w 10972800"/>
              <a:gd name="connsiteY2" fmla="*/ 0 h 3352800"/>
              <a:gd name="connisteX3" fmla="*/ 10972800 w 10972800"/>
              <a:gd name="connsiteY3" fmla="*/ 203200 h 3352800"/>
              <a:gd name="connisteX4" fmla="*/ 10972800 w 10972800"/>
              <a:gd name="connsiteY4" fmla="*/ 3149600 h 3352800"/>
              <a:gd name="connisteX5" fmla="*/ 10769600 w 10972800"/>
              <a:gd name="connsiteY5" fmla="*/ 3352800 h 3352800"/>
              <a:gd name="connisteX6" fmla="*/ 203200 w 10972800"/>
              <a:gd name="connsiteY6" fmla="*/ 3352800 h 3352800"/>
              <a:gd name="connisteX7" fmla="*/ 0 w 10972800"/>
              <a:gd name="connsiteY7" fmla="*/ 3149600 h 3352800"/>
              <a:gd name="connisteX8" fmla="*/ 0 w 10972800"/>
              <a:gd name="connsiteY8" fmla="*/ 203200 h 3352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3352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3149600"/>
                </a:lnTo>
                <a:cubicBezTo>
                  <a:pt x="10972800" y="3261824"/>
                  <a:pt x="10881824" y="3352800"/>
                  <a:pt x="10769600" y="3352800"/>
                </a:cubicBezTo>
                <a:lnTo>
                  <a:pt x="203200" y="3352800"/>
                </a:lnTo>
                <a:cubicBezTo>
                  <a:pt x="90976" y="3352800"/>
                  <a:pt x="0" y="3261824"/>
                  <a:pt x="0" y="3149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1524000"/>
            <a:ext cx="109728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42_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87" hasCustomPrompt="1"/>
            <p:custDataLst>
              <p:tags r:id="rId6"/>
            </p:custDataLst>
          </p:nvPr>
        </p:nvSpPr>
        <p:spPr>
          <a:xfrm>
            <a:off x="609600" y="1524000"/>
            <a:ext cx="10972800" cy="2844800"/>
          </a:xfrm>
          <a:custGeom>
            <a:avLst/>
            <a:gdLst>
              <a:gd name="connisteX0" fmla="*/ 0 w 10972800"/>
              <a:gd name="connsiteY0" fmla="*/ 203200 h 2844800"/>
              <a:gd name="connisteX1" fmla="*/ 203200 w 10972800"/>
              <a:gd name="connsiteY1" fmla="*/ 0 h 2844800"/>
              <a:gd name="connisteX2" fmla="*/ 10769600 w 10972800"/>
              <a:gd name="connsiteY2" fmla="*/ 0 h 2844800"/>
              <a:gd name="connisteX3" fmla="*/ 10972800 w 10972800"/>
              <a:gd name="connsiteY3" fmla="*/ 203200 h 2844800"/>
              <a:gd name="connisteX4" fmla="*/ 10972800 w 10972800"/>
              <a:gd name="connsiteY4" fmla="*/ 2641600 h 2844800"/>
              <a:gd name="connisteX5" fmla="*/ 10769600 w 10972800"/>
              <a:gd name="connsiteY5" fmla="*/ 2844800 h 2844800"/>
              <a:gd name="connisteX6" fmla="*/ 203200 w 10972800"/>
              <a:gd name="connsiteY6" fmla="*/ 2844800 h 2844800"/>
              <a:gd name="connisteX7" fmla="*/ 0 w 10972800"/>
              <a:gd name="connsiteY7" fmla="*/ 2641600 h 2844800"/>
              <a:gd name="connisteX8" fmla="*/ 0 w 10972800"/>
              <a:gd name="connsiteY8" fmla="*/ 203200 h 2844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844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641600"/>
                </a:lnTo>
                <a:cubicBezTo>
                  <a:pt x="10972800" y="2753824"/>
                  <a:pt x="10881824" y="2844800"/>
                  <a:pt x="10769600" y="2844800"/>
                </a:cubicBezTo>
                <a:lnTo>
                  <a:pt x="203200" y="2844800"/>
                </a:lnTo>
                <a:cubicBezTo>
                  <a:pt x="90976" y="2844800"/>
                  <a:pt x="0" y="2753824"/>
                  <a:pt x="0" y="2641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装饰  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609600" y="4826000"/>
            <a:ext cx="50800" cy="914400"/>
          </a:xfrm>
          <a:custGeom>
            <a:avLst/>
            <a:gdLst>
              <a:gd name="connisteX0" fmla="*/ 0 w 50800"/>
              <a:gd name="connsiteY0" fmla="*/ 25400 h 914400"/>
              <a:gd name="connisteX1" fmla="*/ 25400 w 50800"/>
              <a:gd name="connsiteY1" fmla="*/ 0 h 914400"/>
              <a:gd name="connisteX2" fmla="*/ 25400 w 50800"/>
              <a:gd name="connsiteY2" fmla="*/ 0 h 914400"/>
              <a:gd name="connisteX3" fmla="*/ 50800 w 50800"/>
              <a:gd name="connsiteY3" fmla="*/ 25400 h 914400"/>
              <a:gd name="connisteX4" fmla="*/ 50800 w 50800"/>
              <a:gd name="connsiteY4" fmla="*/ 889000 h 914400"/>
              <a:gd name="connisteX5" fmla="*/ 25400 w 50800"/>
              <a:gd name="connsiteY5" fmla="*/ 914400 h 914400"/>
              <a:gd name="connisteX6" fmla="*/ 25400 w 50800"/>
              <a:gd name="connsiteY6" fmla="*/ 914400 h 914400"/>
              <a:gd name="connisteX7" fmla="*/ 0 w 50800"/>
              <a:gd name="connsiteY7" fmla="*/ 889000 h 914400"/>
              <a:gd name="connisteX8" fmla="*/ 0 w 50800"/>
              <a:gd name="connsiteY8" fmla="*/ 254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9144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889000"/>
                </a:lnTo>
                <a:cubicBezTo>
                  <a:pt x="50800" y="903028"/>
                  <a:pt x="39428" y="914400"/>
                  <a:pt x="25400" y="914400"/>
                </a:cubicBezTo>
                <a:lnTo>
                  <a:pt x="25400" y="914400"/>
                </a:lnTo>
                <a:cubicBezTo>
                  <a:pt x="11372" y="914400"/>
                  <a:pt x="0" y="903028"/>
                  <a:pt x="0" y="8890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762000" y="4826000"/>
            <a:ext cx="108204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  <a:noFill/>
        </p:spPr>
        <p:txBody>
          <a:bodyPr vert="horz" wrap="square" lIns="0" tIns="0" rIns="0" bIns="0" rtlCol="0" anchor="t">
            <a:normAutofit/>
          </a:bodyPr>
          <a:lstStyle>
            <a:lvl1pPr>
              <a:defRPr lang="zh-CN" altLang="en-US" dirty="0"/>
            </a:lvl1pPr>
            <a:lvl2pPr>
              <a:defRPr lang="zh-CN" altLang="en-US" dirty="0"/>
            </a:lvl2pPr>
            <a:lvl3pPr>
              <a:defRPr lang="zh-CN" altLang="en-US" dirty="0">
                <a:solidFill>
                  <a:schemeClr val="tx1">
                    <a:lumMod val="95000"/>
                  </a:schemeClr>
                </a:solidFill>
              </a:defRPr>
            </a:lvl3pPr>
            <a:lvl4pPr>
              <a:defRPr lang="zh-CN" altLang="en-US" sz="1200" dirty="0">
                <a:solidFill>
                  <a:schemeClr val="tx1">
                    <a:lumMod val="85000"/>
                  </a:schemeClr>
                </a:solidFill>
              </a:defRPr>
            </a:lvl4pPr>
            <a:lvl5pPr>
              <a:defRPr lang="zh-CN" altLang="en-US" sz="1200" dirty="0">
                <a:solidFill>
                  <a:schemeClr val="tx1">
                    <a:lumMod val="8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  <a:noFill/>
        </p:spPr>
        <p:txBody>
          <a:bodyPr vert="horz" wrap="square" lIns="0" tIns="0" rIns="0" bIns="0" rtlCol="0" anchor="t">
            <a:normAutofit/>
          </a:bodyPr>
          <a:lstStyle>
            <a:lvl1pPr>
              <a:defRPr lang="zh-CN" altLang="en-US" dirty="0"/>
            </a:lvl1pPr>
            <a:lvl2pPr>
              <a:defRPr lang="zh-CN" altLang="en-US" dirty="0"/>
            </a:lvl2pPr>
            <a:lvl3pPr>
              <a:defRPr lang="zh-CN" altLang="en-US" dirty="0">
                <a:solidFill>
                  <a:schemeClr val="tx1">
                    <a:lumMod val="95000"/>
                  </a:schemeClr>
                </a:solidFill>
              </a:defRPr>
            </a:lvl3pPr>
            <a:lvl4pPr>
              <a:defRPr lang="zh-CN" altLang="en-US" sz="1200" dirty="0">
                <a:solidFill>
                  <a:schemeClr val="tx1">
                    <a:lumMod val="85000"/>
                  </a:schemeClr>
                </a:solidFill>
              </a:defRPr>
            </a:lvl4pPr>
            <a:lvl5pPr>
              <a:defRPr lang="zh-CN" altLang="en-US" sz="1200" dirty="0">
                <a:solidFill>
                  <a:schemeClr val="tx1">
                    <a:lumMod val="8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0000"/>
            <a:ext cx="10515600" cy="864000"/>
          </a:xfrm>
        </p:spPr>
        <p:txBody>
          <a:bodyPr vert="horz" wrap="square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95960" y="1875099"/>
            <a:ext cx="5323840" cy="4300276"/>
          </a:xfrm>
          <a:noFill/>
        </p:spPr>
        <p:txBody>
          <a:bodyPr vert="horz" wrap="square" lIns="0" tIns="0" rIns="0" bIns="0" rtlCol="0" anchor="t">
            <a:normAutofit/>
          </a:bodyPr>
          <a:lstStyle>
            <a:lvl1pPr>
              <a:defRPr lang="zh-CN" altLang="en-US" dirty="0"/>
            </a:lvl1pPr>
            <a:lvl2pPr>
              <a:defRPr lang="zh-CN" altLang="en-US" dirty="0"/>
            </a:lvl2pPr>
            <a:lvl3pPr>
              <a:defRPr lang="zh-CN" altLang="en-US" dirty="0">
                <a:solidFill>
                  <a:schemeClr val="tx1">
                    <a:lumMod val="95000"/>
                  </a:schemeClr>
                </a:solidFill>
              </a:defRPr>
            </a:lvl3pPr>
            <a:lvl4pPr>
              <a:defRPr lang="zh-CN" altLang="en-US" sz="1200" dirty="0">
                <a:solidFill>
                  <a:schemeClr val="tx1">
                    <a:lumMod val="85000"/>
                  </a:schemeClr>
                </a:solidFill>
              </a:defRPr>
            </a:lvl4pPr>
            <a:lvl5pPr>
              <a:defRPr lang="zh-CN" altLang="en-US" sz="1200" dirty="0">
                <a:solidFill>
                  <a:schemeClr val="tx1">
                    <a:lumMod val="8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1875099"/>
            <a:ext cx="5323840" cy="4300276"/>
          </a:xfrm>
          <a:noFill/>
        </p:spPr>
        <p:txBody>
          <a:bodyPr vert="horz" wrap="square" lIns="0" tIns="0" rIns="0" bIns="0" rtlCol="0" anchor="t">
            <a:normAutofit/>
          </a:bodyPr>
          <a:lstStyle>
            <a:lvl1pPr>
              <a:defRPr lang="zh-CN" altLang="en-US" dirty="0"/>
            </a:lvl1pPr>
            <a:lvl2pPr>
              <a:defRPr lang="zh-CN" altLang="en-US" dirty="0"/>
            </a:lvl2pPr>
            <a:lvl3pPr>
              <a:defRPr lang="zh-CN" altLang="en-US" dirty="0">
                <a:solidFill>
                  <a:schemeClr val="tx1">
                    <a:lumMod val="95000"/>
                  </a:schemeClr>
                </a:solidFill>
              </a:defRPr>
            </a:lvl3pPr>
            <a:lvl4pPr>
              <a:defRPr lang="zh-CN" altLang="en-US" sz="1200" dirty="0">
                <a:solidFill>
                  <a:schemeClr val="tx1">
                    <a:lumMod val="85000"/>
                  </a:schemeClr>
                </a:solidFill>
              </a:defRPr>
            </a:lvl4pPr>
            <a:lvl5pPr>
              <a:defRPr lang="zh-CN" altLang="en-US" sz="1200" dirty="0">
                <a:solidFill>
                  <a:schemeClr val="tx1">
                    <a:lumMod val="8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  <a:noFill/>
        </p:spPr>
        <p:txBody>
          <a:bodyPr vert="horz" wrap="square" lIns="0" tIns="0" rIns="0" bIns="0" rtlCol="0" anchor="t">
            <a:normAutofit/>
          </a:bodyPr>
          <a:lstStyle>
            <a:lvl1pPr>
              <a:defRPr lang="zh-CN" altLang="en-US" dirty="0"/>
            </a:lvl1pPr>
            <a:lvl2pPr>
              <a:defRPr lang="zh-CN" altLang="en-US" dirty="0"/>
            </a:lvl2pPr>
            <a:lvl3pPr>
              <a:defRPr lang="zh-CN" altLang="en-US" dirty="0">
                <a:solidFill>
                  <a:schemeClr val="tx1">
                    <a:lumMod val="95000"/>
                  </a:schemeClr>
                </a:solidFill>
              </a:defRPr>
            </a:lvl3pPr>
            <a:lvl4pPr>
              <a:defRPr lang="zh-CN" altLang="en-US" sz="1200" dirty="0">
                <a:solidFill>
                  <a:schemeClr val="tx1">
                    <a:lumMod val="85000"/>
                  </a:schemeClr>
                </a:solidFill>
              </a:defRPr>
            </a:lvl4pPr>
            <a:lvl5pPr>
              <a:defRPr lang="zh-CN" altLang="en-US" sz="1200" dirty="0">
                <a:solidFill>
                  <a:schemeClr val="tx1">
                    <a:lumMod val="8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0000"/>
            <a:ext cx="10515600" cy="864000"/>
          </a:xfrm>
        </p:spPr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</a:t>
            </a:r>
            <a:r>
              <a:rPr lang="zh-CN" altLang="en-US"/>
              <a:t>此处编辑副标题</a:t>
            </a:r>
            <a:r>
              <a:rPr lang="zh-CN" altLang="en-US" dirty="0"/>
              <a:t>样式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_1_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 rot="5400000">
            <a:off x="2616201" y="-2413000"/>
            <a:ext cx="6654800" cy="118872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lumOff val="25000"/>
                  <a:alpha val="32000"/>
                </a:schemeClr>
              </a:gs>
              <a:gs pos="29000">
                <a:schemeClr val="accent6">
                  <a:alpha val="0"/>
                </a:schemeClr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WPS灵秀黑" charset="-122"/>
              <a:ea typeface="WPS灵秀黑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350" y="774700"/>
            <a:ext cx="5314950" cy="5314950"/>
          </a:xfrm>
          <a:prstGeom prst="rect">
            <a:avLst/>
          </a:prstGeom>
        </p:spPr>
      </p:pic>
      <p:sp>
        <p:nvSpPr>
          <p:cNvPr id="8" name="日期占位符 3"/>
          <p:cNvSpPr>
            <a:spLocks noGrp="1"/>
          </p:cNvSpPr>
          <p:nvPr>
            <p:ph type="dt" sz="half" idx="16385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6386"/>
            <p:custDataLst>
              <p:tags r:id="rId6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6387"/>
            <p:custDataLst>
              <p:tags r:id="rId7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pic>
        <p:nvPicPr>
          <p:cNvPr id="11" name="图片 9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>
            <a:alphaModFix amt="70000"/>
            <a:duotone>
              <a:schemeClr val="accent6">
                <a:shade val="45000"/>
                <a:satMod val="135000"/>
              </a:schemeClr>
              <a:prstClr val="white"/>
            </a:duotone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350" y="774700"/>
            <a:ext cx="5314950" cy="5314950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1016000" y="1651000"/>
            <a:ext cx="6097058" cy="457200"/>
          </a:xfrm>
          <a:noFill/>
        </p:spPr>
        <p:txBody>
          <a:bodyPr vert="horz"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20XX YEAR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pic>
        <p:nvPicPr>
          <p:cNvPr id="12" name="图片 6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4">
            <a:alphaModFix amt="70000"/>
            <a:duotone>
              <a:schemeClr val="accent1">
                <a:shade val="45000"/>
                <a:satMod val="135000"/>
              </a:schemeClr>
              <a:prstClr val="white"/>
            </a:duotone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350" y="774700"/>
            <a:ext cx="5314950" cy="5314950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ctrTitle" idx="16388" hasCustomPrompt="1"/>
            <p:custDataLst>
              <p:tags r:id="rId12"/>
            </p:custDataLst>
          </p:nvPr>
        </p:nvSpPr>
        <p:spPr>
          <a:xfrm>
            <a:off x="1016000" y="2159000"/>
            <a:ext cx="6097270" cy="2540000"/>
          </a:xfrm>
          <a:noFill/>
        </p:spPr>
        <p:txBody>
          <a:bodyPr vert="horz" wrap="square"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6000" b="0" spc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WPS灵秀黑" charset="-122"/>
                <a:ea typeface="WPS灵秀黑" charset="-122"/>
              </a:rPr>
              <a:t>单击此处添加文档标题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6390" hasCustomPrompt="1"/>
            <p:custDataLst>
              <p:tags r:id="rId13"/>
            </p:custDataLst>
          </p:nvPr>
        </p:nvSpPr>
        <p:spPr>
          <a:xfrm>
            <a:off x="1016000" y="4749800"/>
            <a:ext cx="2540882" cy="533400"/>
          </a:xfrm>
          <a:noFill/>
        </p:spPr>
        <p:txBody>
          <a:bodyPr vert="horz" wrap="square" lIns="0" tIns="0" rIns="0" bIns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spc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BY WPS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94.xml"/><Relationship Id="rId18" Type="http://schemas.openxmlformats.org/officeDocument/2006/relationships/tags" Target="../tags/tag93.xml"/><Relationship Id="rId17" Type="http://schemas.openxmlformats.org/officeDocument/2006/relationships/tags" Target="../tags/tag92.xml"/><Relationship Id="rId16" Type="http://schemas.openxmlformats.org/officeDocument/2006/relationships/tags" Target="../tags/tag91.xml"/><Relationship Id="rId15" Type="http://schemas.openxmlformats.org/officeDocument/2006/relationships/tags" Target="../tags/tag90.xml"/><Relationship Id="rId14" Type="http://schemas.openxmlformats.org/officeDocument/2006/relationships/tags" Target="../tags/tag89.xml"/><Relationship Id="rId13" Type="http://schemas.openxmlformats.org/officeDocument/2006/relationships/tags" Target="../tags/tag88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tags" Target="../tags/tag241.xml"/><Relationship Id="rId8" Type="http://schemas.openxmlformats.org/officeDocument/2006/relationships/tags" Target="../tags/tag240.xml"/><Relationship Id="rId7" Type="http://schemas.openxmlformats.org/officeDocument/2006/relationships/tags" Target="../tags/tag239.xml"/><Relationship Id="rId6" Type="http://schemas.openxmlformats.org/officeDocument/2006/relationships/tags" Target="../tags/tag238.xml"/><Relationship Id="rId5" Type="http://schemas.openxmlformats.org/officeDocument/2006/relationships/tags" Target="../tags/tag237.xml"/><Relationship Id="rId4" Type="http://schemas.openxmlformats.org/officeDocument/2006/relationships/tags" Target="../tags/tag236.xml"/><Relationship Id="rId3" Type="http://schemas.openxmlformats.org/officeDocument/2006/relationships/tags" Target="../tags/tag235.xml"/><Relationship Id="rId2" Type="http://schemas.openxmlformats.org/officeDocument/2006/relationships/tags" Target="../tags/tag234.xml"/><Relationship Id="rId10" Type="http://schemas.openxmlformats.org/officeDocument/2006/relationships/theme" Target="../theme/theme10.xml"/><Relationship Id="rId1" Type="http://schemas.openxmlformats.org/officeDocument/2006/relationships/slideLayout" Target="../slideLayouts/slideLayout21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tags" Target="../tags/tag256.xml"/><Relationship Id="rId8" Type="http://schemas.openxmlformats.org/officeDocument/2006/relationships/tags" Target="../tags/tag255.xml"/><Relationship Id="rId7" Type="http://schemas.openxmlformats.org/officeDocument/2006/relationships/tags" Target="../tags/tag254.xml"/><Relationship Id="rId6" Type="http://schemas.openxmlformats.org/officeDocument/2006/relationships/tags" Target="../tags/tag253.xml"/><Relationship Id="rId5" Type="http://schemas.openxmlformats.org/officeDocument/2006/relationships/tags" Target="../tags/tag252.xml"/><Relationship Id="rId4" Type="http://schemas.openxmlformats.org/officeDocument/2006/relationships/tags" Target="../tags/tag251.xml"/><Relationship Id="rId3" Type="http://schemas.openxmlformats.org/officeDocument/2006/relationships/tags" Target="../tags/tag250.xml"/><Relationship Id="rId2" Type="http://schemas.openxmlformats.org/officeDocument/2006/relationships/tags" Target="../tags/tag249.xml"/><Relationship Id="rId10" Type="http://schemas.openxmlformats.org/officeDocument/2006/relationships/theme" Target="../theme/theme11.xml"/><Relationship Id="rId1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tags" Target="../tags/tag124.xml"/><Relationship Id="rId8" Type="http://schemas.openxmlformats.org/officeDocument/2006/relationships/tags" Target="../tags/tag123.xml"/><Relationship Id="rId7" Type="http://schemas.openxmlformats.org/officeDocument/2006/relationships/tags" Target="../tags/tag122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tags" Target="../tags/tag119.xml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ags" Target="../tags/tag139.xml"/><Relationship Id="rId8" Type="http://schemas.openxmlformats.org/officeDocument/2006/relationships/tags" Target="../tags/tag138.xml"/><Relationship Id="rId7" Type="http://schemas.openxmlformats.org/officeDocument/2006/relationships/tags" Target="../tags/tag137.xml"/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4" Type="http://schemas.openxmlformats.org/officeDocument/2006/relationships/tags" Target="../tags/tag134.xml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0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tags" Target="../tags/tag153.xml"/><Relationship Id="rId8" Type="http://schemas.openxmlformats.org/officeDocument/2006/relationships/tags" Target="../tags/tag152.xml"/><Relationship Id="rId7" Type="http://schemas.openxmlformats.org/officeDocument/2006/relationships/tags" Target="../tags/tag151.xml"/><Relationship Id="rId6" Type="http://schemas.openxmlformats.org/officeDocument/2006/relationships/tags" Target="../tags/tag150.xml"/><Relationship Id="rId5" Type="http://schemas.openxmlformats.org/officeDocument/2006/relationships/tags" Target="../tags/tag149.xml"/><Relationship Id="rId4" Type="http://schemas.openxmlformats.org/officeDocument/2006/relationships/tags" Target="../tags/tag148.xml"/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0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tags" Target="../tags/tag168.xml"/><Relationship Id="rId8" Type="http://schemas.openxmlformats.org/officeDocument/2006/relationships/tags" Target="../tags/tag167.xml"/><Relationship Id="rId7" Type="http://schemas.openxmlformats.org/officeDocument/2006/relationships/tags" Target="../tags/tag166.xml"/><Relationship Id="rId6" Type="http://schemas.openxmlformats.org/officeDocument/2006/relationships/tags" Target="../tags/tag165.xml"/><Relationship Id="rId5" Type="http://schemas.openxmlformats.org/officeDocument/2006/relationships/tags" Target="../tags/tag164.xml"/><Relationship Id="rId4" Type="http://schemas.openxmlformats.org/officeDocument/2006/relationships/tags" Target="../tags/tag163.xml"/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0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tags" Target="../tags/tag183.xml"/><Relationship Id="rId8" Type="http://schemas.openxmlformats.org/officeDocument/2006/relationships/tags" Target="../tags/tag182.xml"/><Relationship Id="rId7" Type="http://schemas.openxmlformats.org/officeDocument/2006/relationships/tags" Target="../tags/tag181.xml"/><Relationship Id="rId6" Type="http://schemas.openxmlformats.org/officeDocument/2006/relationships/tags" Target="../tags/tag180.xml"/><Relationship Id="rId5" Type="http://schemas.openxmlformats.org/officeDocument/2006/relationships/tags" Target="../tags/tag179.xml"/><Relationship Id="rId4" Type="http://schemas.openxmlformats.org/officeDocument/2006/relationships/tags" Target="../tags/tag178.xml"/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0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tags" Target="../tags/tag198.xml"/><Relationship Id="rId8" Type="http://schemas.openxmlformats.org/officeDocument/2006/relationships/tags" Target="../tags/tag197.xml"/><Relationship Id="rId7" Type="http://schemas.openxmlformats.org/officeDocument/2006/relationships/tags" Target="../tags/tag196.xml"/><Relationship Id="rId6" Type="http://schemas.openxmlformats.org/officeDocument/2006/relationships/tags" Target="../tags/tag195.xml"/><Relationship Id="rId5" Type="http://schemas.openxmlformats.org/officeDocument/2006/relationships/tags" Target="../tags/tag194.xml"/><Relationship Id="rId4" Type="http://schemas.openxmlformats.org/officeDocument/2006/relationships/tags" Target="../tags/tag193.xml"/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0" Type="http://schemas.openxmlformats.org/officeDocument/2006/relationships/theme" Target="../theme/theme7.xml"/><Relationship Id="rId1" Type="http://schemas.openxmlformats.org/officeDocument/2006/relationships/slideLayout" Target="../slideLayouts/slideLayout18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tags" Target="../tags/tag212.xml"/><Relationship Id="rId8" Type="http://schemas.openxmlformats.org/officeDocument/2006/relationships/tags" Target="../tags/tag211.xml"/><Relationship Id="rId7" Type="http://schemas.openxmlformats.org/officeDocument/2006/relationships/tags" Target="../tags/tag210.xml"/><Relationship Id="rId6" Type="http://schemas.openxmlformats.org/officeDocument/2006/relationships/tags" Target="../tags/tag209.xml"/><Relationship Id="rId5" Type="http://schemas.openxmlformats.org/officeDocument/2006/relationships/tags" Target="../tags/tag208.xml"/><Relationship Id="rId4" Type="http://schemas.openxmlformats.org/officeDocument/2006/relationships/tags" Target="../tags/tag207.xml"/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0" Type="http://schemas.openxmlformats.org/officeDocument/2006/relationships/theme" Target="../theme/theme8.xml"/><Relationship Id="rId1" Type="http://schemas.openxmlformats.org/officeDocument/2006/relationships/slideLayout" Target="../slideLayouts/slideLayout19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tags" Target="../tags/tag227.xml"/><Relationship Id="rId8" Type="http://schemas.openxmlformats.org/officeDocument/2006/relationships/tags" Target="../tags/tag226.xml"/><Relationship Id="rId7" Type="http://schemas.openxmlformats.org/officeDocument/2006/relationships/tags" Target="../tags/tag225.xml"/><Relationship Id="rId6" Type="http://schemas.openxmlformats.org/officeDocument/2006/relationships/tags" Target="../tags/tag224.xml"/><Relationship Id="rId5" Type="http://schemas.openxmlformats.org/officeDocument/2006/relationships/tags" Target="../tags/tag223.xml"/><Relationship Id="rId4" Type="http://schemas.openxmlformats.org/officeDocument/2006/relationships/tags" Target="../tags/tag222.xml"/><Relationship Id="rId3" Type="http://schemas.openxmlformats.org/officeDocument/2006/relationships/tags" Target="../tags/tag221.xml"/><Relationship Id="rId2" Type="http://schemas.openxmlformats.org/officeDocument/2006/relationships/tags" Target="../tags/tag220.xml"/><Relationship Id="rId10" Type="http://schemas.openxmlformats.org/officeDocument/2006/relationships/theme" Target="../theme/theme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13"/>
            </p:custDataLst>
          </p:nvPr>
        </p:nvSpPr>
        <p:spPr>
          <a:xfrm rot="5400000">
            <a:off x="2616201" y="-2413635"/>
            <a:ext cx="6654800" cy="118872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lumOff val="25000"/>
                  <a:alpha val="32000"/>
                </a:schemeClr>
              </a:gs>
              <a:gs pos="15000">
                <a:schemeClr val="accent2">
                  <a:alpha val="25000"/>
                </a:schemeClr>
              </a:gs>
              <a:gs pos="44000">
                <a:schemeClr val="bg2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>
            <p:custDataLst>
              <p:tags r:id="rId14"/>
            </p:custDataLst>
          </p:nvPr>
        </p:nvSpPr>
        <p:spPr>
          <a:xfrm rot="5400000">
            <a:off x="2616201" y="-2413000"/>
            <a:ext cx="6654800" cy="118872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lumOff val="25000"/>
                  <a:alpha val="32000"/>
                </a:schemeClr>
              </a:gs>
              <a:gs pos="29000">
                <a:schemeClr val="accent6">
                  <a:alpha val="0"/>
                </a:schemeClr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>
                <a:latin typeface="WPS灵秀黑" charset="-122"/>
                <a:ea typeface="WPS灵秀黑" charset="-122"/>
              </a:rPr>
              <a:t>单击此处编辑母版标题样式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rmAutofit/>
          </a:bodyPr>
          <a:lstStyle/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单击此处编辑母版文本样式</a:t>
            </a:r>
            <a:endParaRPr lang="zh-CN" altLang="en-US" dirty="0">
              <a:latin typeface="WPS灵秀黑" charset="-122"/>
              <a:ea typeface="WPS灵秀黑" charset="-122"/>
            </a:endParaRPr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KSO_TEMPLATE" hidden="1"/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1"/>
    </p:custData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ea"/>
          <a:ea typeface="+mj-ea"/>
          <a:cs typeface="MiSans Demibold" panose="00000700000000000000" charset="-122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 rot="5400000">
            <a:off x="2616201" y="-2413635"/>
            <a:ext cx="6654800" cy="118872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lumOff val="25000"/>
                  <a:alpha val="32000"/>
                </a:schemeClr>
              </a:gs>
              <a:gs pos="15000">
                <a:schemeClr val="accent2">
                  <a:alpha val="25000"/>
                </a:schemeClr>
              </a:gs>
              <a:gs pos="44000">
                <a:schemeClr val="bg2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>
            <p:custDataLst>
              <p:tags r:id="rId3"/>
            </p:custDataLst>
          </p:nvPr>
        </p:nvSpPr>
        <p:spPr>
          <a:xfrm rot="5400000">
            <a:off x="2616201" y="-2413000"/>
            <a:ext cx="6654800" cy="118872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lumOff val="25000"/>
                  <a:alpha val="32000"/>
                </a:schemeClr>
              </a:gs>
              <a:gs pos="29000">
                <a:schemeClr val="accent6">
                  <a:alpha val="0"/>
                </a:schemeClr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>
                <a:latin typeface="WPS灵秀黑" charset="-122"/>
                <a:ea typeface="WPS灵秀黑" charset="-122"/>
              </a:rPr>
              <a:t>单击此处编辑母版标题样式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rmAutofit/>
          </a:bodyPr>
          <a:lstStyle/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单击此处编辑母版文本样式</a:t>
            </a:r>
            <a:endParaRPr lang="zh-CN" altLang="en-US" dirty="0">
              <a:latin typeface="WPS灵秀黑" charset="-122"/>
              <a:ea typeface="WPS灵秀黑" charset="-122"/>
            </a:endParaRPr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ea"/>
          <a:ea typeface="+mj-ea"/>
          <a:cs typeface="MiSans Demibold" panose="00000700000000000000" charset="-122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 rot="5400000">
            <a:off x="2616201" y="-2413635"/>
            <a:ext cx="6654800" cy="118872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lumOff val="25000"/>
                  <a:alpha val="32000"/>
                </a:schemeClr>
              </a:gs>
              <a:gs pos="15000">
                <a:schemeClr val="accent2">
                  <a:alpha val="25000"/>
                </a:schemeClr>
              </a:gs>
              <a:gs pos="44000">
                <a:schemeClr val="bg2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>
            <p:custDataLst>
              <p:tags r:id="rId3"/>
            </p:custDataLst>
          </p:nvPr>
        </p:nvSpPr>
        <p:spPr>
          <a:xfrm rot="5400000">
            <a:off x="2616201" y="-2413000"/>
            <a:ext cx="6654800" cy="118872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lumOff val="25000"/>
                  <a:alpha val="32000"/>
                </a:schemeClr>
              </a:gs>
              <a:gs pos="29000">
                <a:schemeClr val="accent6">
                  <a:alpha val="0"/>
                </a:schemeClr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>
                <a:latin typeface="WPS灵秀黑" charset="-122"/>
                <a:ea typeface="WPS灵秀黑" charset="-122"/>
              </a:rPr>
              <a:t>单击此处编辑母版标题样式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rmAutofit/>
          </a:bodyPr>
          <a:lstStyle/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单击此处编辑母版文本样式</a:t>
            </a:r>
            <a:endParaRPr lang="zh-CN" altLang="en-US" dirty="0">
              <a:latin typeface="WPS灵秀黑" charset="-122"/>
              <a:ea typeface="WPS灵秀黑" charset="-122"/>
            </a:endParaRPr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ea"/>
          <a:ea typeface="+mj-ea"/>
          <a:cs typeface="MiSans Demibold" panose="00000700000000000000" charset="-122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 rot="5400000">
            <a:off x="2616201" y="-2413635"/>
            <a:ext cx="6654800" cy="118872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lumOff val="25000"/>
                  <a:alpha val="32000"/>
                </a:schemeClr>
              </a:gs>
              <a:gs pos="15000">
                <a:schemeClr val="accent2">
                  <a:alpha val="25000"/>
                </a:schemeClr>
              </a:gs>
              <a:gs pos="44000">
                <a:schemeClr val="bg2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>
            <p:custDataLst>
              <p:tags r:id="rId3"/>
            </p:custDataLst>
          </p:nvPr>
        </p:nvSpPr>
        <p:spPr>
          <a:xfrm rot="5400000">
            <a:off x="2616201" y="-2413000"/>
            <a:ext cx="6654800" cy="118872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lumOff val="25000"/>
                  <a:alpha val="32000"/>
                </a:schemeClr>
              </a:gs>
              <a:gs pos="29000">
                <a:schemeClr val="accent6">
                  <a:alpha val="0"/>
                </a:schemeClr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>
                <a:latin typeface="WPS灵秀黑" charset="-122"/>
                <a:ea typeface="WPS灵秀黑" charset="-122"/>
              </a:rPr>
              <a:t>单击此处编辑母版标题样式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rmAutofit/>
          </a:bodyPr>
          <a:lstStyle/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单击此处编辑母版文本样式</a:t>
            </a:r>
            <a:endParaRPr lang="zh-CN" altLang="en-US" dirty="0">
              <a:latin typeface="WPS灵秀黑" charset="-122"/>
              <a:ea typeface="WPS灵秀黑" charset="-122"/>
            </a:endParaRPr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ea"/>
          <a:ea typeface="+mj-ea"/>
          <a:cs typeface="MiSans Demibold" panose="00000700000000000000" charset="-122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 rot="5400000">
            <a:off x="2616201" y="-2413635"/>
            <a:ext cx="6654800" cy="118872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lumOff val="25000"/>
                  <a:alpha val="32000"/>
                </a:schemeClr>
              </a:gs>
              <a:gs pos="15000">
                <a:schemeClr val="accent2">
                  <a:alpha val="25000"/>
                </a:schemeClr>
              </a:gs>
              <a:gs pos="44000">
                <a:schemeClr val="bg2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>
            <p:custDataLst>
              <p:tags r:id="rId3"/>
            </p:custDataLst>
          </p:nvPr>
        </p:nvSpPr>
        <p:spPr>
          <a:xfrm rot="5400000">
            <a:off x="2616201" y="-2413000"/>
            <a:ext cx="6654800" cy="118872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lumOff val="25000"/>
                  <a:alpha val="32000"/>
                </a:schemeClr>
              </a:gs>
              <a:gs pos="29000">
                <a:schemeClr val="accent6">
                  <a:alpha val="0"/>
                </a:schemeClr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>
                <a:latin typeface="WPS灵秀黑" charset="-122"/>
                <a:ea typeface="WPS灵秀黑" charset="-122"/>
              </a:rPr>
              <a:t>单击此处编辑母版标题样式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rmAutofit/>
          </a:bodyPr>
          <a:lstStyle/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单击此处编辑母版文本样式</a:t>
            </a:r>
            <a:endParaRPr lang="zh-CN" altLang="en-US" dirty="0">
              <a:latin typeface="WPS灵秀黑" charset="-122"/>
              <a:ea typeface="WPS灵秀黑" charset="-122"/>
            </a:endParaRPr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ea"/>
          <a:ea typeface="+mj-ea"/>
          <a:cs typeface="MiSans Demibold" panose="00000700000000000000" charset="-122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 rot="5400000">
            <a:off x="2616201" y="-2413635"/>
            <a:ext cx="6654800" cy="118872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lumOff val="25000"/>
                  <a:alpha val="32000"/>
                </a:schemeClr>
              </a:gs>
              <a:gs pos="15000">
                <a:schemeClr val="accent2">
                  <a:alpha val="25000"/>
                </a:schemeClr>
              </a:gs>
              <a:gs pos="44000">
                <a:schemeClr val="bg2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>
            <p:custDataLst>
              <p:tags r:id="rId3"/>
            </p:custDataLst>
          </p:nvPr>
        </p:nvSpPr>
        <p:spPr>
          <a:xfrm rot="5400000">
            <a:off x="2616201" y="-2413000"/>
            <a:ext cx="6654800" cy="118872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lumOff val="25000"/>
                  <a:alpha val="32000"/>
                </a:schemeClr>
              </a:gs>
              <a:gs pos="29000">
                <a:schemeClr val="accent6">
                  <a:alpha val="0"/>
                </a:schemeClr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>
                <a:latin typeface="WPS灵秀黑" charset="-122"/>
                <a:ea typeface="WPS灵秀黑" charset="-122"/>
              </a:rPr>
              <a:t>单击此处编辑母版标题样式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rmAutofit/>
          </a:bodyPr>
          <a:lstStyle/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单击此处编辑母版文本样式</a:t>
            </a:r>
            <a:endParaRPr lang="zh-CN" altLang="en-US" dirty="0">
              <a:latin typeface="WPS灵秀黑" charset="-122"/>
              <a:ea typeface="WPS灵秀黑" charset="-122"/>
            </a:endParaRPr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ea"/>
          <a:ea typeface="+mj-ea"/>
          <a:cs typeface="MiSans Demibold" panose="00000700000000000000" charset="-122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 rot="5400000">
            <a:off x="2616201" y="-2413635"/>
            <a:ext cx="6654800" cy="118872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lumOff val="25000"/>
                  <a:alpha val="32000"/>
                </a:schemeClr>
              </a:gs>
              <a:gs pos="15000">
                <a:schemeClr val="accent2">
                  <a:alpha val="25000"/>
                </a:schemeClr>
              </a:gs>
              <a:gs pos="44000">
                <a:schemeClr val="bg2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>
            <p:custDataLst>
              <p:tags r:id="rId3"/>
            </p:custDataLst>
          </p:nvPr>
        </p:nvSpPr>
        <p:spPr>
          <a:xfrm rot="5400000">
            <a:off x="2616201" y="-2413000"/>
            <a:ext cx="6654800" cy="118872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lumOff val="25000"/>
                  <a:alpha val="32000"/>
                </a:schemeClr>
              </a:gs>
              <a:gs pos="29000">
                <a:schemeClr val="accent6">
                  <a:alpha val="0"/>
                </a:schemeClr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>
                <a:latin typeface="WPS灵秀黑" charset="-122"/>
                <a:ea typeface="WPS灵秀黑" charset="-122"/>
              </a:rPr>
              <a:t>单击此处编辑母版标题样式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rmAutofit/>
          </a:bodyPr>
          <a:lstStyle/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单击此处编辑母版文本样式</a:t>
            </a:r>
            <a:endParaRPr lang="zh-CN" altLang="en-US" dirty="0">
              <a:latin typeface="WPS灵秀黑" charset="-122"/>
              <a:ea typeface="WPS灵秀黑" charset="-122"/>
            </a:endParaRPr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ea"/>
          <a:ea typeface="+mj-ea"/>
          <a:cs typeface="MiSans Demibold" panose="00000700000000000000" charset="-122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 rot="5400000">
            <a:off x="2616201" y="-2413635"/>
            <a:ext cx="6654800" cy="118872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lumOff val="25000"/>
                  <a:alpha val="32000"/>
                </a:schemeClr>
              </a:gs>
              <a:gs pos="15000">
                <a:schemeClr val="accent2">
                  <a:alpha val="25000"/>
                </a:schemeClr>
              </a:gs>
              <a:gs pos="44000">
                <a:schemeClr val="bg2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>
            <p:custDataLst>
              <p:tags r:id="rId3"/>
            </p:custDataLst>
          </p:nvPr>
        </p:nvSpPr>
        <p:spPr>
          <a:xfrm rot="5400000">
            <a:off x="2616201" y="-2413000"/>
            <a:ext cx="6654800" cy="118872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lumOff val="25000"/>
                  <a:alpha val="32000"/>
                </a:schemeClr>
              </a:gs>
              <a:gs pos="29000">
                <a:schemeClr val="accent6">
                  <a:alpha val="0"/>
                </a:schemeClr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>
                <a:latin typeface="WPS灵秀黑" charset="-122"/>
                <a:ea typeface="WPS灵秀黑" charset="-122"/>
              </a:rPr>
              <a:t>单击此处编辑母版标题样式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rmAutofit/>
          </a:bodyPr>
          <a:lstStyle/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单击此处编辑母版文本样式</a:t>
            </a:r>
            <a:endParaRPr lang="zh-CN" altLang="en-US" dirty="0">
              <a:latin typeface="WPS灵秀黑" charset="-122"/>
              <a:ea typeface="WPS灵秀黑" charset="-122"/>
            </a:endParaRPr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ea"/>
          <a:ea typeface="+mj-ea"/>
          <a:cs typeface="MiSans Demibold" panose="00000700000000000000" charset="-122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 rot="5400000">
            <a:off x="2616201" y="-2413635"/>
            <a:ext cx="6654800" cy="118872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lumOff val="25000"/>
                  <a:alpha val="32000"/>
                </a:schemeClr>
              </a:gs>
              <a:gs pos="15000">
                <a:schemeClr val="accent2">
                  <a:alpha val="25000"/>
                </a:schemeClr>
              </a:gs>
              <a:gs pos="44000">
                <a:schemeClr val="bg2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>
            <p:custDataLst>
              <p:tags r:id="rId3"/>
            </p:custDataLst>
          </p:nvPr>
        </p:nvSpPr>
        <p:spPr>
          <a:xfrm rot="5400000">
            <a:off x="2616201" y="-2413000"/>
            <a:ext cx="6654800" cy="118872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lumOff val="25000"/>
                  <a:alpha val="32000"/>
                </a:schemeClr>
              </a:gs>
              <a:gs pos="29000">
                <a:schemeClr val="accent6">
                  <a:alpha val="0"/>
                </a:schemeClr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>
                <a:latin typeface="WPS灵秀黑" charset="-122"/>
                <a:ea typeface="WPS灵秀黑" charset="-122"/>
              </a:rPr>
              <a:t>单击此处编辑母版标题样式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rmAutofit/>
          </a:bodyPr>
          <a:lstStyle/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单击此处编辑母版文本样式</a:t>
            </a:r>
            <a:endParaRPr lang="zh-CN" altLang="en-US" dirty="0">
              <a:latin typeface="WPS灵秀黑" charset="-122"/>
              <a:ea typeface="WPS灵秀黑" charset="-122"/>
            </a:endParaRPr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ea"/>
          <a:ea typeface="+mj-ea"/>
          <a:cs typeface="MiSans Demibold" panose="00000700000000000000" charset="-122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 rot="5400000">
            <a:off x="2616201" y="-2413635"/>
            <a:ext cx="6654800" cy="118872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lumOff val="25000"/>
                  <a:alpha val="32000"/>
                </a:schemeClr>
              </a:gs>
              <a:gs pos="15000">
                <a:schemeClr val="accent2">
                  <a:alpha val="25000"/>
                </a:schemeClr>
              </a:gs>
              <a:gs pos="44000">
                <a:schemeClr val="bg2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>
            <p:custDataLst>
              <p:tags r:id="rId3"/>
            </p:custDataLst>
          </p:nvPr>
        </p:nvSpPr>
        <p:spPr>
          <a:xfrm rot="5400000">
            <a:off x="2616201" y="-2413000"/>
            <a:ext cx="6654800" cy="118872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lumOff val="25000"/>
                  <a:alpha val="32000"/>
                </a:schemeClr>
              </a:gs>
              <a:gs pos="29000">
                <a:schemeClr val="accent6">
                  <a:alpha val="0"/>
                </a:schemeClr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>
                <a:latin typeface="WPS灵秀黑" charset="-122"/>
                <a:ea typeface="WPS灵秀黑" charset="-122"/>
              </a:rPr>
              <a:t>单击此处编辑母版标题样式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rmAutofit/>
          </a:bodyPr>
          <a:lstStyle/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单击此处编辑母版文本样式</a:t>
            </a:r>
            <a:endParaRPr lang="zh-CN" altLang="en-US" dirty="0">
              <a:latin typeface="WPS灵秀黑" charset="-122"/>
              <a:ea typeface="WPS灵秀黑" charset="-122"/>
            </a:endParaRPr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ea"/>
          <a:ea typeface="+mj-ea"/>
          <a:cs typeface="MiSans Demibold" panose="00000700000000000000" charset="-122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 rot="5400000">
            <a:off x="2616201" y="-2413635"/>
            <a:ext cx="6654800" cy="118872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lumOff val="25000"/>
                  <a:alpha val="32000"/>
                </a:schemeClr>
              </a:gs>
              <a:gs pos="15000">
                <a:schemeClr val="accent2">
                  <a:alpha val="25000"/>
                </a:schemeClr>
              </a:gs>
              <a:gs pos="44000">
                <a:schemeClr val="bg2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>
            <p:custDataLst>
              <p:tags r:id="rId3"/>
            </p:custDataLst>
          </p:nvPr>
        </p:nvSpPr>
        <p:spPr>
          <a:xfrm rot="5400000">
            <a:off x="2616201" y="-2413000"/>
            <a:ext cx="6654800" cy="118872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lumOff val="25000"/>
                  <a:alpha val="32000"/>
                </a:schemeClr>
              </a:gs>
              <a:gs pos="29000">
                <a:schemeClr val="accent6">
                  <a:alpha val="0"/>
                </a:schemeClr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>
                <a:latin typeface="WPS灵秀黑" charset="-122"/>
                <a:ea typeface="WPS灵秀黑" charset="-122"/>
              </a:rPr>
              <a:t>单击此处编辑母版标题样式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rmAutofit/>
          </a:bodyPr>
          <a:lstStyle/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单击此处编辑母版文本样式</a:t>
            </a:r>
            <a:endParaRPr lang="zh-CN" altLang="en-US" dirty="0">
              <a:latin typeface="WPS灵秀黑" charset="-122"/>
              <a:ea typeface="WPS灵秀黑" charset="-122"/>
            </a:endParaRPr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ea"/>
          <a:ea typeface="+mj-ea"/>
          <a:cs typeface="MiSans Demibold" panose="00000700000000000000" charset="-122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tags" Target="../tags/tag259.xml"/><Relationship Id="rId2" Type="http://schemas.openxmlformats.org/officeDocument/2006/relationships/tags" Target="../tags/tag258.xml"/><Relationship Id="rId1" Type="http://schemas.openxmlformats.org/officeDocument/2006/relationships/tags" Target="../tags/tag257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tags" Target="../tags/tag310.xml"/><Relationship Id="rId5" Type="http://schemas.openxmlformats.org/officeDocument/2006/relationships/tags" Target="../tags/tag309.xml"/><Relationship Id="rId4" Type="http://schemas.openxmlformats.org/officeDocument/2006/relationships/tags" Target="../tags/tag308.xml"/><Relationship Id="rId3" Type="http://schemas.openxmlformats.org/officeDocument/2006/relationships/image" Target="../media/image7.jpeg"/><Relationship Id="rId2" Type="http://schemas.openxmlformats.org/officeDocument/2006/relationships/tags" Target="../tags/tag307.xml"/><Relationship Id="rId1" Type="http://schemas.openxmlformats.org/officeDocument/2006/relationships/tags" Target="../tags/tag306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tags" Target="../tags/tag313.xml"/><Relationship Id="rId2" Type="http://schemas.openxmlformats.org/officeDocument/2006/relationships/tags" Target="../tags/tag312.xml"/><Relationship Id="rId1" Type="http://schemas.openxmlformats.org/officeDocument/2006/relationships/tags" Target="../tags/tag311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9.xml"/><Relationship Id="rId5" Type="http://schemas.openxmlformats.org/officeDocument/2006/relationships/tags" Target="../tags/tag317.xml"/><Relationship Id="rId4" Type="http://schemas.openxmlformats.org/officeDocument/2006/relationships/tags" Target="../tags/tag316.xml"/><Relationship Id="rId3" Type="http://schemas.openxmlformats.org/officeDocument/2006/relationships/image" Target="../media/image8.jpeg"/><Relationship Id="rId2" Type="http://schemas.openxmlformats.org/officeDocument/2006/relationships/tags" Target="../tags/tag315.xml"/><Relationship Id="rId1" Type="http://schemas.openxmlformats.org/officeDocument/2006/relationships/tags" Target="../tags/tag314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0.xml"/><Relationship Id="rId6" Type="http://schemas.openxmlformats.org/officeDocument/2006/relationships/tags" Target="../tags/tag322.xml"/><Relationship Id="rId5" Type="http://schemas.openxmlformats.org/officeDocument/2006/relationships/tags" Target="../tags/tag321.xml"/><Relationship Id="rId4" Type="http://schemas.openxmlformats.org/officeDocument/2006/relationships/tags" Target="../tags/tag320.xml"/><Relationship Id="rId3" Type="http://schemas.openxmlformats.org/officeDocument/2006/relationships/image" Target="../media/image9.jpeg"/><Relationship Id="rId2" Type="http://schemas.openxmlformats.org/officeDocument/2006/relationships/tags" Target="../tags/tag319.xml"/><Relationship Id="rId1" Type="http://schemas.openxmlformats.org/officeDocument/2006/relationships/tags" Target="../tags/tag318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tags" Target="../tags/tag325.xml"/><Relationship Id="rId2" Type="http://schemas.openxmlformats.org/officeDocument/2006/relationships/tags" Target="../tags/tag324.xml"/><Relationship Id="rId1" Type="http://schemas.openxmlformats.org/officeDocument/2006/relationships/tags" Target="../tags/tag323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1.xml"/><Relationship Id="rId5" Type="http://schemas.openxmlformats.org/officeDocument/2006/relationships/tags" Target="../tags/tag329.xml"/><Relationship Id="rId4" Type="http://schemas.openxmlformats.org/officeDocument/2006/relationships/tags" Target="../tags/tag328.xml"/><Relationship Id="rId3" Type="http://schemas.openxmlformats.org/officeDocument/2006/relationships/image" Target="../media/image10.jpeg"/><Relationship Id="rId2" Type="http://schemas.openxmlformats.org/officeDocument/2006/relationships/tags" Target="../tags/tag327.xml"/><Relationship Id="rId1" Type="http://schemas.openxmlformats.org/officeDocument/2006/relationships/tags" Target="../tags/tag326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2.xml"/><Relationship Id="rId6" Type="http://schemas.openxmlformats.org/officeDocument/2006/relationships/tags" Target="../tags/tag334.xml"/><Relationship Id="rId5" Type="http://schemas.openxmlformats.org/officeDocument/2006/relationships/tags" Target="../tags/tag333.xml"/><Relationship Id="rId4" Type="http://schemas.openxmlformats.org/officeDocument/2006/relationships/tags" Target="../tags/tag332.xml"/><Relationship Id="rId3" Type="http://schemas.openxmlformats.org/officeDocument/2006/relationships/image" Target="../media/image11.png"/><Relationship Id="rId2" Type="http://schemas.openxmlformats.org/officeDocument/2006/relationships/tags" Target="../tags/tag331.xml"/><Relationship Id="rId1" Type="http://schemas.openxmlformats.org/officeDocument/2006/relationships/tags" Target="../tags/tag330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tags" Target="../tags/tag337.xml"/><Relationship Id="rId2" Type="http://schemas.openxmlformats.org/officeDocument/2006/relationships/tags" Target="../tags/tag336.xml"/><Relationship Id="rId1" Type="http://schemas.openxmlformats.org/officeDocument/2006/relationships/tags" Target="../tags/tag33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68.xml"/><Relationship Id="rId8" Type="http://schemas.openxmlformats.org/officeDocument/2006/relationships/tags" Target="../tags/tag267.xml"/><Relationship Id="rId7" Type="http://schemas.openxmlformats.org/officeDocument/2006/relationships/tags" Target="../tags/tag266.xml"/><Relationship Id="rId6" Type="http://schemas.openxmlformats.org/officeDocument/2006/relationships/tags" Target="../tags/tag265.xml"/><Relationship Id="rId5" Type="http://schemas.openxmlformats.org/officeDocument/2006/relationships/tags" Target="../tags/tag264.xml"/><Relationship Id="rId4" Type="http://schemas.openxmlformats.org/officeDocument/2006/relationships/tags" Target="../tags/tag263.xml"/><Relationship Id="rId3" Type="http://schemas.openxmlformats.org/officeDocument/2006/relationships/tags" Target="../tags/tag262.xml"/><Relationship Id="rId2" Type="http://schemas.openxmlformats.org/officeDocument/2006/relationships/tags" Target="../tags/tag261.xml"/><Relationship Id="rId19" Type="http://schemas.openxmlformats.org/officeDocument/2006/relationships/slideLayout" Target="../slideLayouts/slideLayout13.xml"/><Relationship Id="rId18" Type="http://schemas.openxmlformats.org/officeDocument/2006/relationships/tags" Target="../tags/tag277.xml"/><Relationship Id="rId17" Type="http://schemas.openxmlformats.org/officeDocument/2006/relationships/tags" Target="../tags/tag276.xml"/><Relationship Id="rId16" Type="http://schemas.openxmlformats.org/officeDocument/2006/relationships/tags" Target="../tags/tag275.xml"/><Relationship Id="rId15" Type="http://schemas.openxmlformats.org/officeDocument/2006/relationships/tags" Target="../tags/tag274.xml"/><Relationship Id="rId14" Type="http://schemas.openxmlformats.org/officeDocument/2006/relationships/tags" Target="../tags/tag273.xml"/><Relationship Id="rId13" Type="http://schemas.openxmlformats.org/officeDocument/2006/relationships/tags" Target="../tags/tag272.xml"/><Relationship Id="rId12" Type="http://schemas.openxmlformats.org/officeDocument/2006/relationships/tags" Target="../tags/tag271.xml"/><Relationship Id="rId11" Type="http://schemas.openxmlformats.org/officeDocument/2006/relationships/tags" Target="../tags/tag270.xml"/><Relationship Id="rId10" Type="http://schemas.openxmlformats.org/officeDocument/2006/relationships/tags" Target="../tags/tag269.xml"/><Relationship Id="rId1" Type="http://schemas.openxmlformats.org/officeDocument/2006/relationships/tags" Target="../tags/tag260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tags" Target="../tags/tag280.xml"/><Relationship Id="rId2" Type="http://schemas.openxmlformats.org/officeDocument/2006/relationships/tags" Target="../tags/tag279.xml"/><Relationship Id="rId1" Type="http://schemas.openxmlformats.org/officeDocument/2006/relationships/tags" Target="../tags/tag278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4.xml"/><Relationship Id="rId6" Type="http://schemas.openxmlformats.org/officeDocument/2006/relationships/tags" Target="../tags/tag285.xml"/><Relationship Id="rId5" Type="http://schemas.openxmlformats.org/officeDocument/2006/relationships/tags" Target="../tags/tag284.xml"/><Relationship Id="rId4" Type="http://schemas.openxmlformats.org/officeDocument/2006/relationships/tags" Target="../tags/tag283.xml"/><Relationship Id="rId3" Type="http://schemas.openxmlformats.org/officeDocument/2006/relationships/image" Target="../media/image3.jpeg"/><Relationship Id="rId2" Type="http://schemas.openxmlformats.org/officeDocument/2006/relationships/tags" Target="../tags/tag282.xml"/><Relationship Id="rId1" Type="http://schemas.openxmlformats.org/officeDocument/2006/relationships/tags" Target="../tags/tag281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5.xml"/><Relationship Id="rId5" Type="http://schemas.openxmlformats.org/officeDocument/2006/relationships/tags" Target="../tags/tag289.xml"/><Relationship Id="rId4" Type="http://schemas.openxmlformats.org/officeDocument/2006/relationships/tags" Target="../tags/tag288.xml"/><Relationship Id="rId3" Type="http://schemas.openxmlformats.org/officeDocument/2006/relationships/image" Target="../media/image4.jpeg"/><Relationship Id="rId2" Type="http://schemas.openxmlformats.org/officeDocument/2006/relationships/tags" Target="../tags/tag287.xml"/><Relationship Id="rId1" Type="http://schemas.openxmlformats.org/officeDocument/2006/relationships/tags" Target="../tags/tag286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tags" Target="../tags/tag292.xml"/><Relationship Id="rId2" Type="http://schemas.openxmlformats.org/officeDocument/2006/relationships/tags" Target="../tags/tag291.xml"/><Relationship Id="rId1" Type="http://schemas.openxmlformats.org/officeDocument/2006/relationships/tags" Target="../tags/tag290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6.xml"/><Relationship Id="rId6" Type="http://schemas.openxmlformats.org/officeDocument/2006/relationships/tags" Target="../tags/tag297.xml"/><Relationship Id="rId5" Type="http://schemas.openxmlformats.org/officeDocument/2006/relationships/tags" Target="../tags/tag296.xml"/><Relationship Id="rId4" Type="http://schemas.openxmlformats.org/officeDocument/2006/relationships/tags" Target="../tags/tag295.xml"/><Relationship Id="rId3" Type="http://schemas.openxmlformats.org/officeDocument/2006/relationships/image" Target="../media/image5.jpeg"/><Relationship Id="rId2" Type="http://schemas.openxmlformats.org/officeDocument/2006/relationships/tags" Target="../tags/tag294.xml"/><Relationship Id="rId1" Type="http://schemas.openxmlformats.org/officeDocument/2006/relationships/tags" Target="../tags/tag293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7.xml"/><Relationship Id="rId6" Type="http://schemas.openxmlformats.org/officeDocument/2006/relationships/tags" Target="../tags/tag302.xml"/><Relationship Id="rId5" Type="http://schemas.openxmlformats.org/officeDocument/2006/relationships/tags" Target="../tags/tag301.xml"/><Relationship Id="rId4" Type="http://schemas.openxmlformats.org/officeDocument/2006/relationships/tags" Target="../tags/tag300.xml"/><Relationship Id="rId3" Type="http://schemas.openxmlformats.org/officeDocument/2006/relationships/image" Target="../media/image6.jpeg"/><Relationship Id="rId2" Type="http://schemas.openxmlformats.org/officeDocument/2006/relationships/tags" Target="../tags/tag299.xml"/><Relationship Id="rId1" Type="http://schemas.openxmlformats.org/officeDocument/2006/relationships/tags" Target="../tags/tag298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tags" Target="../tags/tag305.xml"/><Relationship Id="rId2" Type="http://schemas.openxmlformats.org/officeDocument/2006/relationships/tags" Target="../tags/tag304.xml"/><Relationship Id="rId1" Type="http://schemas.openxmlformats.org/officeDocument/2006/relationships/tags" Target="../tags/tag30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1"/>
          <p:cNvSpPr>
            <a:spLocks noGrp="1"/>
          </p:cNvSpPr>
          <p:nvPr>
            <p:ph type="ctrTitle" idx="16388"/>
            <p:custDataLst>
              <p:tags r:id="rId1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>
                <a:latin typeface="WPS灵秀黑" charset="-122"/>
                <a:ea typeface="WPS灵秀黑" charset="-122"/>
              </a:rPr>
              <a:t>青少年拒吸第一支烟：科学认知与行动指南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4" name="文本占位符 23"/>
          <p:cNvSpPr>
            <a:spLocks noGrp="1"/>
          </p:cNvSpPr>
          <p:nvPr>
            <p:ph type="body" sz="quarter" idx="16390"/>
            <p:custDataLst>
              <p:tags r:id="rId2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latin typeface="WPS灵秀黑" charset="-122"/>
                <a:ea typeface="WPS灵秀黑" charset="-122"/>
              </a:rPr>
              <a:t>汇报人：桐湖卫生院</a:t>
            </a:r>
            <a:endParaRPr lang="en-US" altLang="zh-CN">
              <a:latin typeface="WPS灵秀黑" charset="-122"/>
              <a:ea typeface="WPS灵秀黑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latin typeface="WPS灵秀黑" charset="-122"/>
                <a:ea typeface="WPS灵秀黑" charset="-122"/>
              </a:rPr>
              <a:t>应急方案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pic>
        <p:nvPicPr>
          <p:cNvPr id="9" name="内容占位符 8" descr="6424d9b7-dbb9-11f0-81cc-feb7017d2e62"/>
          <p:cNvPicPr>
            <a:picLocks noChangeAspect="1"/>
          </p:cNvPicPr>
          <p:nvPr>
            <p:ph idx="16387"/>
            <p:custDataLst>
              <p:tags r:id="rId2"/>
            </p:custDataLst>
          </p:nvPr>
        </p:nvPicPr>
        <p:blipFill>
          <a:blip r:embed="rId3"/>
          <a:srcRect t="3854" b="3854"/>
          <a:stretch>
            <a:fillRect/>
          </a:stretch>
        </p:blipFill>
        <p:spPr>
          <a:xfrm>
            <a:off x="609600" y="2489200"/>
            <a:ext cx="10972800" cy="3759200"/>
          </a:xfrm>
          <a:custGeom>
            <a:avLst/>
            <a:gdLst>
              <a:gd name="connisteX0" fmla="*/ 0 w 10972800"/>
              <a:gd name="connsiteY0" fmla="*/ 203200 h 3759200"/>
              <a:gd name="connisteX1" fmla="*/ 203200 w 10972800"/>
              <a:gd name="connsiteY1" fmla="*/ 0 h 3759200"/>
              <a:gd name="connisteX2" fmla="*/ 10769600 w 10972800"/>
              <a:gd name="connsiteY2" fmla="*/ 0 h 3759200"/>
              <a:gd name="connisteX3" fmla="*/ 10972800 w 10972800"/>
              <a:gd name="connsiteY3" fmla="*/ 203200 h 3759200"/>
              <a:gd name="connisteX4" fmla="*/ 10972800 w 10972800"/>
              <a:gd name="connsiteY4" fmla="*/ 3556000 h 3759200"/>
              <a:gd name="connisteX5" fmla="*/ 10769600 w 10972800"/>
              <a:gd name="connsiteY5" fmla="*/ 3759200 h 3759200"/>
              <a:gd name="connisteX6" fmla="*/ 203200 w 10972800"/>
              <a:gd name="connsiteY6" fmla="*/ 3759200 h 3759200"/>
              <a:gd name="connisteX7" fmla="*/ 0 w 10972800"/>
              <a:gd name="connsiteY7" fmla="*/ 3556000 h 3759200"/>
              <a:gd name="connisteX8" fmla="*/ 0 w 10972800"/>
              <a:gd name="connsiteY8" fmla="*/ 203200 h 375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3759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3556000"/>
                </a:lnTo>
                <a:cubicBezTo>
                  <a:pt x="10972800" y="3668224"/>
                  <a:pt x="10881824" y="3759200"/>
                  <a:pt x="10769600" y="3759200"/>
                </a:cubicBezTo>
                <a:lnTo>
                  <a:pt x="203200" y="3759200"/>
                </a:lnTo>
                <a:cubicBezTo>
                  <a:pt x="90976" y="3759200"/>
                  <a:pt x="0" y="3668224"/>
                  <a:pt x="0" y="35560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88"/>
            <p:custDataLst>
              <p:tags r:id="rId4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latin typeface="WPS灵秀黑" charset="-122"/>
                <a:ea typeface="WPS灵秀黑" charset="-122"/>
              </a:rPr>
              <a:t>提前演练的神经机制：大脑预演可降低实际情境中80%的焦虑反应求助渠道清单：保存戒烟热线、信任成人联系方式在手机快捷方式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8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latin typeface="WPS灵秀黑" charset="-122"/>
                <a:ea typeface="WPS灵秀黑" charset="-122"/>
              </a:rPr>
              <a:t>健康替代方案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3" name="文本占位符 7"/>
          <p:cNvSpPr>
            <a:spLocks noGrp="1"/>
          </p:cNvSpPr>
          <p:nvPr>
            <p:ph type="body" sz="quarter" idx="16389"/>
            <p:custDataLst>
              <p:tags r:id="rId2"/>
            </p:custDataLst>
          </p:nvPr>
        </p:nvSpPr>
        <p:spPr/>
        <p:txBody>
          <a:bodyPr/>
          <a:p>
            <a:r>
              <a:rPr lang="en-US" altLang="en-US">
                <a:latin typeface="WPS灵秀黑" charset="-122"/>
                <a:ea typeface="WPS灵秀黑" charset="-122"/>
              </a:rPr>
              <a:t>04</a:t>
            </a:r>
            <a:endParaRPr lang="en-US" altLang="en-US">
              <a:latin typeface="WPS灵秀黑" charset="-122"/>
              <a:ea typeface="WPS灵秀黑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latin typeface="WPS灵秀黑" charset="-122"/>
                <a:ea typeface="WPS灵秀黑" charset="-122"/>
              </a:rPr>
              <a:t>多巴胺自然获取方式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pic>
        <p:nvPicPr>
          <p:cNvPr id="8" name="内容占位符 7" descr="66d92468-dbb9-11f0-b777-5ec8b0c38740"/>
          <p:cNvPicPr>
            <a:picLocks noChangeAspect="1"/>
          </p:cNvPicPr>
          <p:nvPr>
            <p:ph idx="16387"/>
            <p:custDataLst>
              <p:tags r:id="rId2"/>
            </p:custDataLst>
          </p:nvPr>
        </p:nvPicPr>
        <p:blipFill>
          <a:blip r:embed="rId3"/>
          <a:srcRect t="551" b="551"/>
          <a:stretch>
            <a:fillRect/>
          </a:stretch>
        </p:blipFill>
        <p:spPr>
          <a:xfrm>
            <a:off x="609600" y="609600"/>
            <a:ext cx="10972800" cy="3860800"/>
          </a:xfrm>
          <a:custGeom>
            <a:avLst/>
            <a:gdLst>
              <a:gd name="connisteX0" fmla="*/ 0 w 10972800"/>
              <a:gd name="connsiteY0" fmla="*/ 203200 h 3860800"/>
              <a:gd name="connisteX1" fmla="*/ 203200 w 10972800"/>
              <a:gd name="connsiteY1" fmla="*/ 0 h 3860800"/>
              <a:gd name="connisteX2" fmla="*/ 10769600 w 10972800"/>
              <a:gd name="connsiteY2" fmla="*/ 0 h 3860800"/>
              <a:gd name="connisteX3" fmla="*/ 10972800 w 10972800"/>
              <a:gd name="connsiteY3" fmla="*/ 203200 h 3860800"/>
              <a:gd name="connisteX4" fmla="*/ 10972800 w 10972800"/>
              <a:gd name="connsiteY4" fmla="*/ 3657600 h 3860800"/>
              <a:gd name="connisteX5" fmla="*/ 10769600 w 10972800"/>
              <a:gd name="connsiteY5" fmla="*/ 3860800 h 3860800"/>
              <a:gd name="connisteX6" fmla="*/ 203200 w 10972800"/>
              <a:gd name="connsiteY6" fmla="*/ 3860800 h 3860800"/>
              <a:gd name="connisteX7" fmla="*/ 0 w 10972800"/>
              <a:gd name="connsiteY7" fmla="*/ 3657600 h 3860800"/>
              <a:gd name="connisteX8" fmla="*/ 0 w 10972800"/>
              <a:gd name="connsiteY8" fmla="*/ 203200 h 3860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3860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3657600"/>
                </a:lnTo>
                <a:cubicBezTo>
                  <a:pt x="10972800" y="3769824"/>
                  <a:pt x="10881824" y="3860800"/>
                  <a:pt x="10769600" y="3860800"/>
                </a:cubicBezTo>
                <a:lnTo>
                  <a:pt x="203200" y="3860800"/>
                </a:lnTo>
                <a:cubicBezTo>
                  <a:pt x="90976" y="3860800"/>
                  <a:pt x="0" y="3769824"/>
                  <a:pt x="0" y="3657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latin typeface="WPS灵秀黑" charset="-122"/>
                <a:ea typeface="WPS灵秀黑" charset="-122"/>
              </a:rPr>
              <a:t>运动产生的内啡肽：30分钟有运动可使愉悦感持续2小时，效果优于尼古丁创造性活动的满足感：音乐/艺术创作激活相同脑区但无成瘾风险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latin typeface="WPS灵秀黑" charset="-122"/>
                <a:ea typeface="WPS灵秀黑" charset="-122"/>
              </a:rPr>
              <a:t>社交替代方案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pic>
        <p:nvPicPr>
          <p:cNvPr id="9" name="内容占位符 8" descr="66cee4bf-dbb9-11f0-b79a-de292c6a56ec"/>
          <p:cNvPicPr>
            <a:picLocks noChangeAspect="1"/>
          </p:cNvPicPr>
          <p:nvPr>
            <p:ph idx="16387"/>
            <p:custDataLst>
              <p:tags r:id="rId2"/>
            </p:custDataLst>
          </p:nvPr>
        </p:nvPicPr>
        <p:blipFill>
          <a:blip r:embed="rId3"/>
          <a:srcRect t="9407" b="9407"/>
          <a:stretch>
            <a:fillRect/>
          </a:stretch>
        </p:blipFill>
        <p:spPr>
          <a:xfrm>
            <a:off x="609600" y="609600"/>
            <a:ext cx="10972800" cy="2997200"/>
          </a:xfrm>
          <a:custGeom>
            <a:avLst/>
            <a:gdLst>
              <a:gd name="connisteX0" fmla="*/ 0 w 10972800"/>
              <a:gd name="connsiteY0" fmla="*/ 203200 h 2997200"/>
              <a:gd name="connisteX1" fmla="*/ 203200 w 10972800"/>
              <a:gd name="connsiteY1" fmla="*/ 0 h 2997200"/>
              <a:gd name="connisteX2" fmla="*/ 10769600 w 10972800"/>
              <a:gd name="connsiteY2" fmla="*/ 0 h 2997200"/>
              <a:gd name="connisteX3" fmla="*/ 10972800 w 10972800"/>
              <a:gd name="connsiteY3" fmla="*/ 203200 h 2997200"/>
              <a:gd name="connisteX4" fmla="*/ 10972800 w 10972800"/>
              <a:gd name="connsiteY4" fmla="*/ 2794000 h 2997200"/>
              <a:gd name="connisteX5" fmla="*/ 10769600 w 10972800"/>
              <a:gd name="connsiteY5" fmla="*/ 2997200 h 2997200"/>
              <a:gd name="connisteX6" fmla="*/ 203200 w 10972800"/>
              <a:gd name="connsiteY6" fmla="*/ 2997200 h 2997200"/>
              <a:gd name="connisteX7" fmla="*/ 0 w 10972800"/>
              <a:gd name="connsiteY7" fmla="*/ 2794000 h 2997200"/>
              <a:gd name="connisteX8" fmla="*/ 0 w 10972800"/>
              <a:gd name="connsiteY8" fmla="*/ 203200 h 299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997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794000"/>
                </a:lnTo>
                <a:cubicBezTo>
                  <a:pt x="10972800" y="2906224"/>
                  <a:pt x="10881824" y="2997200"/>
                  <a:pt x="10769600" y="2997200"/>
                </a:cubicBezTo>
                <a:lnTo>
                  <a:pt x="203200" y="2997200"/>
                </a:lnTo>
                <a:cubicBezTo>
                  <a:pt x="90976" y="2997200"/>
                  <a:pt x="0" y="2906224"/>
                  <a:pt x="0" y="27940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88"/>
            <p:custDataLst>
              <p:tags r:id="rId4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latin typeface="WPS灵秀黑" charset="-122"/>
                <a:ea typeface="WPS灵秀黑" charset="-122"/>
              </a:rPr>
              <a:t>社团活动的选择建议：选择运动类、公益类社团，降低接触烟草场景概率线上健康社群：加入WHO"无烟一代"等国际青少年反烟社区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8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latin typeface="WPS灵秀黑" charset="-122"/>
                <a:ea typeface="WPS灵秀黑" charset="-122"/>
              </a:rPr>
              <a:t>社会支持系统构建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3" name="文本占位符 7"/>
          <p:cNvSpPr>
            <a:spLocks noGrp="1"/>
          </p:cNvSpPr>
          <p:nvPr>
            <p:ph type="body" sz="quarter" idx="16389"/>
            <p:custDataLst>
              <p:tags r:id="rId2"/>
            </p:custDataLst>
          </p:nvPr>
        </p:nvSpPr>
        <p:spPr/>
        <p:txBody>
          <a:bodyPr/>
          <a:p>
            <a:r>
              <a:rPr lang="en-US" altLang="en-US">
                <a:latin typeface="WPS灵秀黑" charset="-122"/>
                <a:ea typeface="WPS灵秀黑" charset="-122"/>
              </a:rPr>
              <a:t>05</a:t>
            </a:r>
            <a:endParaRPr lang="en-US" altLang="en-US">
              <a:latin typeface="WPS灵秀黑" charset="-122"/>
              <a:ea typeface="WPS灵秀黑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latin typeface="WPS灵秀黑" charset="-122"/>
                <a:ea typeface="WPS灵秀黑" charset="-122"/>
              </a:rPr>
              <a:t>家校联动方案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pic>
        <p:nvPicPr>
          <p:cNvPr id="8" name="内容占位符 7" descr="68653a4b-dbb9-11f0-b8a9-7a637a4ef13e"/>
          <p:cNvPicPr>
            <a:picLocks noChangeAspect="1"/>
          </p:cNvPicPr>
          <p:nvPr>
            <p:ph idx="16387"/>
            <p:custDataLst>
              <p:tags r:id="rId2"/>
            </p:custDataLst>
          </p:nvPr>
        </p:nvPicPr>
        <p:blipFill>
          <a:blip r:embed="rId3"/>
          <a:srcRect t="1984" b="1984"/>
          <a:stretch>
            <a:fillRect/>
          </a:stretch>
        </p:blipFill>
        <p:spPr>
          <a:xfrm>
            <a:off x="609600" y="2895600"/>
            <a:ext cx="10972800" cy="3352800"/>
          </a:xfrm>
          <a:custGeom>
            <a:avLst/>
            <a:gdLst>
              <a:gd name="connisteX0" fmla="*/ 0 w 10972800"/>
              <a:gd name="connsiteY0" fmla="*/ 203200 h 3352800"/>
              <a:gd name="connisteX1" fmla="*/ 203200 w 10972800"/>
              <a:gd name="connsiteY1" fmla="*/ 0 h 3352800"/>
              <a:gd name="connisteX2" fmla="*/ 10769600 w 10972800"/>
              <a:gd name="connsiteY2" fmla="*/ 0 h 3352800"/>
              <a:gd name="connisteX3" fmla="*/ 10972800 w 10972800"/>
              <a:gd name="connsiteY3" fmla="*/ 203200 h 3352800"/>
              <a:gd name="connisteX4" fmla="*/ 10972800 w 10972800"/>
              <a:gd name="connsiteY4" fmla="*/ 3149600 h 3352800"/>
              <a:gd name="connisteX5" fmla="*/ 10769600 w 10972800"/>
              <a:gd name="connsiteY5" fmla="*/ 3352800 h 3352800"/>
              <a:gd name="connisteX6" fmla="*/ 203200 w 10972800"/>
              <a:gd name="connsiteY6" fmla="*/ 3352800 h 3352800"/>
              <a:gd name="connisteX7" fmla="*/ 0 w 10972800"/>
              <a:gd name="connsiteY7" fmla="*/ 3149600 h 3352800"/>
              <a:gd name="connisteX8" fmla="*/ 0 w 10972800"/>
              <a:gd name="connsiteY8" fmla="*/ 203200 h 3352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3352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3149600"/>
                </a:lnTo>
                <a:cubicBezTo>
                  <a:pt x="10972800" y="3261824"/>
                  <a:pt x="10881824" y="3352800"/>
                  <a:pt x="10769600" y="3352800"/>
                </a:cubicBezTo>
                <a:lnTo>
                  <a:pt x="203200" y="3352800"/>
                </a:lnTo>
                <a:cubicBezTo>
                  <a:pt x="90976" y="3352800"/>
                  <a:pt x="0" y="3261824"/>
                  <a:pt x="0" y="3149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latin typeface="WPS灵秀黑" charset="-122"/>
                <a:ea typeface="WPS灵秀黑" charset="-122"/>
              </a:rPr>
              <a:t>家长沟通技巧培训：采用非批判性对话，聚焦健康价值观而非说教学校无烟环境建设：设立无烟监督员，将拒烟技巧纳入体育课程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latin typeface="WPS灵秀黑" charset="-122"/>
                <a:ea typeface="WPS灵秀黑" charset="-122"/>
              </a:rPr>
              <a:t>政策法规支持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pic>
        <p:nvPicPr>
          <p:cNvPr id="9" name="内容占位符 8" descr="default_2_img"/>
          <p:cNvPicPr>
            <a:picLocks noChangeAspect="1"/>
          </p:cNvPicPr>
          <p:nvPr>
            <p:ph idx="16387"/>
            <p:custDataLst>
              <p:tags r:id="rId2"/>
            </p:custDataLst>
          </p:nvPr>
        </p:nvPicPr>
        <p:blipFill>
          <a:blip r:embed="rId3"/>
          <a:srcRect t="26955" b="26955"/>
          <a:stretch>
            <a:fillRect/>
          </a:stretch>
        </p:blipFill>
        <p:spPr>
          <a:xfrm>
            <a:off x="609600" y="1524000"/>
            <a:ext cx="10972800" cy="2844800"/>
          </a:xfrm>
          <a:custGeom>
            <a:avLst/>
            <a:gdLst>
              <a:gd name="connisteX0" fmla="*/ 0 w 10972800"/>
              <a:gd name="connsiteY0" fmla="*/ 203200 h 2844800"/>
              <a:gd name="connisteX1" fmla="*/ 203200 w 10972800"/>
              <a:gd name="connsiteY1" fmla="*/ 0 h 2844800"/>
              <a:gd name="connisteX2" fmla="*/ 10769600 w 10972800"/>
              <a:gd name="connsiteY2" fmla="*/ 0 h 2844800"/>
              <a:gd name="connisteX3" fmla="*/ 10972800 w 10972800"/>
              <a:gd name="connsiteY3" fmla="*/ 203200 h 2844800"/>
              <a:gd name="connisteX4" fmla="*/ 10972800 w 10972800"/>
              <a:gd name="connsiteY4" fmla="*/ 2641600 h 2844800"/>
              <a:gd name="connisteX5" fmla="*/ 10769600 w 10972800"/>
              <a:gd name="connsiteY5" fmla="*/ 2844800 h 2844800"/>
              <a:gd name="connisteX6" fmla="*/ 203200 w 10972800"/>
              <a:gd name="connsiteY6" fmla="*/ 2844800 h 2844800"/>
              <a:gd name="connisteX7" fmla="*/ 0 w 10972800"/>
              <a:gd name="connsiteY7" fmla="*/ 2641600 h 2844800"/>
              <a:gd name="connisteX8" fmla="*/ 0 w 10972800"/>
              <a:gd name="connsiteY8" fmla="*/ 203200 h 2844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844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641600"/>
                </a:lnTo>
                <a:cubicBezTo>
                  <a:pt x="10972800" y="2753824"/>
                  <a:pt x="10881824" y="2844800"/>
                  <a:pt x="10769600" y="2844800"/>
                </a:cubicBezTo>
                <a:lnTo>
                  <a:pt x="203200" y="2844800"/>
                </a:lnTo>
                <a:cubicBezTo>
                  <a:pt x="90976" y="2844800"/>
                  <a:pt x="0" y="2753824"/>
                  <a:pt x="0" y="2641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88"/>
            <p:custDataLst>
              <p:tags r:id="rId4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latin typeface="WPS灵秀黑" charset="-122"/>
                <a:ea typeface="WPS灵秀黑" charset="-122"/>
              </a:rPr>
              <a:t>未成年人保护法条款：向学生解析向未成年人售烟可处5万元罚款的法律后果公益诉讼案例：介绍美国青少年起诉烟草公司获赔案例，强化维权意识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ubtitle 13"/>
          <p:cNvSpPr>
            <a:spLocks noGrp="1"/>
          </p:cNvSpPr>
          <p:nvPr>
            <p:ph type="body" idx="16389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THE END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3" name="标题 1"/>
          <p:cNvSpPr>
            <a:spLocks noGrp="1"/>
          </p:cNvSpPr>
          <p:nvPr>
            <p:ph type="ctrTitle" idx="16388"/>
            <p:custDataLst>
              <p:tags r:id="rId2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latin typeface="WPS灵秀黑" charset="-122"/>
                <a:ea typeface="WPS灵秀黑" charset="-122"/>
              </a:rPr>
              <a:t>谢谢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副标题 1"/>
          <p:cNvSpPr>
            <a:spLocks noGrp="1"/>
          </p:cNvSpPr>
          <p:nvPr>
            <p:ph type="subTitle" idx="16386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CONTENTS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ctrTitle" idx="16385"/>
            <p:custDataLst>
              <p:tags r:id="rId2"/>
            </p:custDataLst>
          </p:nvPr>
        </p:nvSpPr>
        <p:spPr/>
        <p:txBody>
          <a:bodyPr/>
          <a:p>
            <a:r>
              <a:rPr lang="zh-CN" altLang="en-US" sz="4500">
                <a:latin typeface="WPS灵秀黑" charset="-122"/>
                <a:ea typeface="WPS灵秀黑" charset="-122"/>
              </a:rPr>
              <a:t>目录</a:t>
            </a:r>
            <a:endParaRPr lang="zh-CN" altLang="en-US" sz="4500">
              <a:latin typeface="WPS灵秀黑" charset="-122"/>
              <a:ea typeface="WPS灵秀黑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6388"/>
            <p:custDataLst>
              <p:tags r:id="rId3"/>
            </p:custDataLst>
          </p:nvPr>
        </p:nvSpPr>
        <p:spPr/>
        <p:txBody>
          <a:bodyPr/>
          <a:p>
            <a:r>
              <a:rPr lang="en-US" altLang="en-US">
                <a:latin typeface="WPS灵秀黑" charset="-122"/>
                <a:ea typeface="WPS灵秀黑" charset="-122"/>
              </a:rPr>
              <a:t>01</a:t>
            </a:r>
            <a:endParaRPr lang="en-US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装饰  3"/>
          <p:cNvSpPr>
            <a:spLocks noGrp="1"/>
          </p:cNvSpPr>
          <p:nvPr>
            <p:ph type="body" idx="16397"/>
            <p:custDataLst>
              <p:tags r:id="rId4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latin typeface="WPS灵秀黑" charset="-122"/>
                <a:ea typeface="WPS灵秀黑" charset="-122"/>
              </a:rPr>
              <a:t>烟草危害的科学真相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6390"/>
            <p:custDataLst>
              <p:tags r:id="rId6"/>
            </p:custDataLst>
          </p:nvPr>
        </p:nvSpPr>
        <p:spPr/>
        <p:txBody>
          <a:bodyPr/>
          <a:p>
            <a:r>
              <a:rPr lang="en-US" altLang="en-US">
                <a:latin typeface="WPS灵秀黑" charset="-122"/>
                <a:ea typeface="WPS灵秀黑" charset="-122"/>
              </a:rPr>
              <a:t>02</a:t>
            </a:r>
            <a:endParaRPr lang="en-US" altLang="en-US">
              <a:latin typeface="WPS灵秀黑" charset="-122"/>
              <a:ea typeface="WPS灵秀黑" charset="-122"/>
            </a:endParaRPr>
          </a:p>
        </p:txBody>
      </p:sp>
      <p:sp>
        <p:nvSpPr>
          <p:cNvPr id="8" name="装饰  6"/>
          <p:cNvSpPr>
            <a:spLocks noGrp="1"/>
          </p:cNvSpPr>
          <p:nvPr>
            <p:ph type="body" idx="16398"/>
            <p:custDataLst>
              <p:tags r:id="rId7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8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latin typeface="WPS灵秀黑" charset="-122"/>
                <a:ea typeface="WPS灵秀黑" charset="-122"/>
              </a:rPr>
              <a:t>青少年吸烟诱因深度分析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idx="16392"/>
            <p:custDataLst>
              <p:tags r:id="rId9"/>
            </p:custDataLst>
          </p:nvPr>
        </p:nvSpPr>
        <p:spPr/>
        <p:txBody>
          <a:bodyPr/>
          <a:p>
            <a:r>
              <a:rPr lang="en-US" altLang="en-US">
                <a:latin typeface="WPS灵秀黑" charset="-122"/>
                <a:ea typeface="WPS灵秀黑" charset="-122"/>
              </a:rPr>
              <a:t>03</a:t>
            </a:r>
            <a:endParaRPr lang="en-US" altLang="en-US">
              <a:latin typeface="WPS灵秀黑" charset="-122"/>
              <a:ea typeface="WPS灵秀黑" charset="-122"/>
            </a:endParaRPr>
          </a:p>
        </p:txBody>
      </p:sp>
      <p:sp>
        <p:nvSpPr>
          <p:cNvPr id="11" name="装饰  9"/>
          <p:cNvSpPr>
            <a:spLocks noGrp="1"/>
          </p:cNvSpPr>
          <p:nvPr>
            <p:ph type="body" idx="16399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1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latin typeface="WPS灵秀黑" charset="-122"/>
                <a:ea typeface="WPS灵秀黑" charset="-122"/>
              </a:rPr>
              <a:t>拒绝技巧实战训练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94"/>
            <p:custDataLst>
              <p:tags r:id="rId12"/>
            </p:custDataLst>
          </p:nvPr>
        </p:nvSpPr>
        <p:spPr/>
        <p:txBody>
          <a:bodyPr/>
          <a:p>
            <a:r>
              <a:rPr lang="en-US" altLang="en-US">
                <a:latin typeface="WPS灵秀黑" charset="-122"/>
                <a:ea typeface="WPS灵秀黑" charset="-122"/>
              </a:rPr>
              <a:t>04</a:t>
            </a:r>
            <a:endParaRPr lang="en-US" altLang="en-US">
              <a:latin typeface="WPS灵秀黑" charset="-122"/>
              <a:ea typeface="WPS灵秀黑" charset="-122"/>
            </a:endParaRPr>
          </a:p>
        </p:txBody>
      </p:sp>
      <p:sp>
        <p:nvSpPr>
          <p:cNvPr id="14" name="装饰  2"/>
          <p:cNvSpPr>
            <a:spLocks noGrp="1"/>
          </p:cNvSpPr>
          <p:nvPr>
            <p:ph type="body" idx="16400"/>
            <p:custDataLst>
              <p:tags r:id="rId13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93"/>
            <p:custDataLst>
              <p:tags r:id="rId14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latin typeface="WPS灵秀黑" charset="-122"/>
                <a:ea typeface="WPS灵秀黑" charset="-122"/>
              </a:rPr>
              <a:t>健康替代方案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idx="16396"/>
            <p:custDataLst>
              <p:tags r:id="rId15"/>
            </p:custDataLst>
          </p:nvPr>
        </p:nvSpPr>
        <p:spPr/>
        <p:txBody>
          <a:bodyPr/>
          <a:p>
            <a:r>
              <a:rPr lang="en-US" altLang="en-US">
                <a:latin typeface="WPS灵秀黑" charset="-122"/>
                <a:ea typeface="WPS灵秀黑" charset="-122"/>
              </a:rPr>
              <a:t>05</a:t>
            </a:r>
            <a:endParaRPr lang="en-US" altLang="en-US">
              <a:latin typeface="WPS灵秀黑" charset="-122"/>
              <a:ea typeface="WPS灵秀黑" charset="-122"/>
            </a:endParaRPr>
          </a:p>
        </p:txBody>
      </p:sp>
      <p:sp>
        <p:nvSpPr>
          <p:cNvPr id="17" name="装饰  5"/>
          <p:cNvSpPr>
            <a:spLocks noGrp="1"/>
          </p:cNvSpPr>
          <p:nvPr>
            <p:ph type="body" idx="16401"/>
            <p:custDataLst>
              <p:tags r:id="rId16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95"/>
            <p:custDataLst>
              <p:tags r:id="rId17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latin typeface="WPS灵秀黑" charset="-122"/>
                <a:ea typeface="WPS灵秀黑" charset="-122"/>
              </a:rPr>
              <a:t>社会支持系统构建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</p:spTree>
    <p:custDataLst>
      <p:tags r:id="rId18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8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latin typeface="WPS灵秀黑" charset="-122"/>
                <a:ea typeface="WPS灵秀黑" charset="-122"/>
              </a:rPr>
              <a:t>烟草危害的科学真相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3" name="文本占位符 7"/>
          <p:cNvSpPr>
            <a:spLocks noGrp="1"/>
          </p:cNvSpPr>
          <p:nvPr>
            <p:ph type="body" sz="quarter" idx="16389"/>
            <p:custDataLst>
              <p:tags r:id="rId2"/>
            </p:custDataLst>
          </p:nvPr>
        </p:nvSpPr>
        <p:spPr/>
        <p:txBody>
          <a:bodyPr/>
          <a:p>
            <a:r>
              <a:rPr lang="en-US" altLang="en-US">
                <a:latin typeface="WPS灵秀黑" charset="-122"/>
                <a:ea typeface="WPS灵秀黑" charset="-122"/>
              </a:rPr>
              <a:t>01</a:t>
            </a:r>
            <a:endParaRPr lang="en-US" altLang="en-US">
              <a:latin typeface="WPS灵秀黑" charset="-122"/>
              <a:ea typeface="WPS灵秀黑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latin typeface="WPS灵秀黑" charset="-122"/>
                <a:ea typeface="WPS灵秀黑" charset="-122"/>
              </a:rPr>
              <a:t>尼古丁的成瘾机制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pic>
        <p:nvPicPr>
          <p:cNvPr id="9" name="内容占位符 8" descr="6488ce6c-dbb9-11f0-ada9-9224af04cd38"/>
          <p:cNvPicPr>
            <a:picLocks noChangeAspect="1"/>
          </p:cNvPicPr>
          <p:nvPr>
            <p:ph idx="16387"/>
            <p:custDataLst>
              <p:tags r:id="rId2"/>
            </p:custDataLst>
          </p:nvPr>
        </p:nvPicPr>
        <p:blipFill>
          <a:blip r:embed="rId3"/>
          <a:srcRect l="3907" r="48310"/>
          <a:stretch>
            <a:fillRect/>
          </a:stretch>
        </p:blipFill>
        <p:spPr>
          <a:xfrm>
            <a:off x="7543800" y="609600"/>
            <a:ext cx="4038600" cy="5638800"/>
          </a:xfrm>
          <a:custGeom>
            <a:avLst/>
            <a:gdLst>
              <a:gd name="connisteX0" fmla="*/ 0 w 4038600"/>
              <a:gd name="connsiteY0" fmla="*/ 203200 h 5638800"/>
              <a:gd name="connisteX1" fmla="*/ 203200 w 4038600"/>
              <a:gd name="connsiteY1" fmla="*/ 0 h 5638800"/>
              <a:gd name="connisteX2" fmla="*/ 3835400 w 4038600"/>
              <a:gd name="connsiteY2" fmla="*/ 0 h 5638800"/>
              <a:gd name="connisteX3" fmla="*/ 4038600 w 4038600"/>
              <a:gd name="connsiteY3" fmla="*/ 203200 h 5638800"/>
              <a:gd name="connisteX4" fmla="*/ 4038600 w 4038600"/>
              <a:gd name="connsiteY4" fmla="*/ 5435600 h 5638800"/>
              <a:gd name="connisteX5" fmla="*/ 3835400 w 4038600"/>
              <a:gd name="connsiteY5" fmla="*/ 5638800 h 5638800"/>
              <a:gd name="connisteX6" fmla="*/ 203200 w 4038600"/>
              <a:gd name="connsiteY6" fmla="*/ 5638800 h 5638800"/>
              <a:gd name="connisteX7" fmla="*/ 0 w 4038600"/>
              <a:gd name="connsiteY7" fmla="*/ 5435600 h 5638800"/>
              <a:gd name="connisteX8" fmla="*/ 0 w 40386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40386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835400" y="0"/>
                </a:lnTo>
                <a:cubicBezTo>
                  <a:pt x="3947624" y="0"/>
                  <a:pt x="4038600" y="90976"/>
                  <a:pt x="4038600" y="203200"/>
                </a:cubicBezTo>
                <a:lnTo>
                  <a:pt x="4038600" y="5435600"/>
                </a:lnTo>
                <a:cubicBezTo>
                  <a:pt x="4038600" y="5547824"/>
                  <a:pt x="3947624" y="5638800"/>
                  <a:pt x="38354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88"/>
            <p:custDataLst>
              <p:tags r:id="rId4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latin typeface="WPS灵秀黑" charset="-122"/>
                <a:ea typeface="WPS灵秀黑" charset="-122"/>
              </a:rPr>
              <a:t>大脑奖赏回路被劫持的过程：尼古丁7秒直达大脑，刺激多巴胺分泌形成依赖，青少年大脑更易受损戒断反应的生理表现：出现焦虑、注意力下降等戒断症状，导致复吸率高达60%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latin typeface="WPS灵秀黑" charset="-122"/>
                <a:ea typeface="WPS灵秀黑" charset="-122"/>
              </a:rPr>
              <a:t>烟草中的7000种化学物质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pic>
        <p:nvPicPr>
          <p:cNvPr id="8" name="内容占位符 7" descr="66c718b8-dbb9-11f0-8901-a249d5d72464"/>
          <p:cNvPicPr>
            <a:picLocks noChangeAspect="1"/>
          </p:cNvPicPr>
          <p:nvPr>
            <p:ph idx="16387"/>
            <p:custDataLst>
              <p:tags r:id="rId2"/>
            </p:custDataLst>
          </p:nvPr>
        </p:nvPicPr>
        <p:blipFill>
          <a:blip r:embed="rId3"/>
          <a:srcRect t="1201" b="1201"/>
          <a:stretch>
            <a:fillRect/>
          </a:stretch>
        </p:blipFill>
        <p:spPr>
          <a:xfrm>
            <a:off x="609600" y="2438400"/>
            <a:ext cx="10972800" cy="3810000"/>
          </a:xfrm>
          <a:custGeom>
            <a:avLst/>
            <a:gdLst>
              <a:gd name="connisteX0" fmla="*/ 0 w 10972800"/>
              <a:gd name="connsiteY0" fmla="*/ 203200 h 3810000"/>
              <a:gd name="connisteX1" fmla="*/ 203200 w 10972800"/>
              <a:gd name="connsiteY1" fmla="*/ 0 h 3810000"/>
              <a:gd name="connisteX2" fmla="*/ 10769600 w 10972800"/>
              <a:gd name="connsiteY2" fmla="*/ 0 h 3810000"/>
              <a:gd name="connisteX3" fmla="*/ 10972800 w 10972800"/>
              <a:gd name="connsiteY3" fmla="*/ 203200 h 3810000"/>
              <a:gd name="connisteX4" fmla="*/ 10972800 w 10972800"/>
              <a:gd name="connsiteY4" fmla="*/ 3606800 h 3810000"/>
              <a:gd name="connisteX5" fmla="*/ 10769600 w 10972800"/>
              <a:gd name="connsiteY5" fmla="*/ 3810000 h 3810000"/>
              <a:gd name="connisteX6" fmla="*/ 203200 w 10972800"/>
              <a:gd name="connsiteY6" fmla="*/ 3810000 h 3810000"/>
              <a:gd name="connisteX7" fmla="*/ 0 w 10972800"/>
              <a:gd name="connsiteY7" fmla="*/ 3606800 h 3810000"/>
              <a:gd name="connisteX8" fmla="*/ 0 w 10972800"/>
              <a:gd name="connsiteY8" fmla="*/ 203200 h 3810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3810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3606800"/>
                </a:lnTo>
                <a:cubicBezTo>
                  <a:pt x="10972800" y="3719024"/>
                  <a:pt x="10881824" y="3810000"/>
                  <a:pt x="10769600" y="3810000"/>
                </a:cubicBezTo>
                <a:lnTo>
                  <a:pt x="203200" y="3810000"/>
                </a:lnTo>
                <a:cubicBezTo>
                  <a:pt x="90976" y="3810000"/>
                  <a:pt x="0" y="3719024"/>
                  <a:pt x="0" y="36068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>
            <a:normAutofit lnSpcReduction="10000"/>
          </a:bodyPr>
          <a:p>
            <a:r>
              <a:rPr lang="zh-CN" altLang="en-US">
                <a:latin typeface="WPS灵秀黑" charset="-122"/>
                <a:ea typeface="WPS灵秀黑" charset="-122"/>
              </a:rPr>
              <a:t>焦油对呼吸系统的破坏：焦油覆盖肺泡导致COPD，青少年肺功能下降速度是成人3倍一氧化碳的血液危害：降低血氧含量，影响运动能力和脑部供氧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8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latin typeface="WPS灵秀黑" charset="-122"/>
                <a:ea typeface="WPS灵秀黑" charset="-122"/>
              </a:rPr>
              <a:t>青少年吸烟诱因深度分析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3" name="文本占位符 7"/>
          <p:cNvSpPr>
            <a:spLocks noGrp="1"/>
          </p:cNvSpPr>
          <p:nvPr>
            <p:ph type="body" sz="quarter" idx="16389"/>
            <p:custDataLst>
              <p:tags r:id="rId2"/>
            </p:custDataLst>
          </p:nvPr>
        </p:nvSpPr>
        <p:spPr/>
        <p:txBody>
          <a:bodyPr/>
          <a:p>
            <a:r>
              <a:rPr lang="en-US" altLang="en-US">
                <a:latin typeface="WPS灵秀黑" charset="-122"/>
                <a:ea typeface="WPS灵秀黑" charset="-122"/>
              </a:rPr>
              <a:t>02</a:t>
            </a:r>
            <a:endParaRPr lang="en-US" altLang="en-US">
              <a:latin typeface="WPS灵秀黑" charset="-122"/>
              <a:ea typeface="WPS灵秀黑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latin typeface="WPS灵秀黑" charset="-122"/>
                <a:ea typeface="WPS灵秀黑" charset="-122"/>
              </a:rPr>
              <a:t>社会心理驱动因素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pic>
        <p:nvPicPr>
          <p:cNvPr id="9" name="内容占位符 8" descr="66ce7407-dbb9-11f0-b79a-de292c6a56ec"/>
          <p:cNvPicPr>
            <a:picLocks noChangeAspect="1"/>
          </p:cNvPicPr>
          <p:nvPr>
            <p:ph idx="16387"/>
            <p:custDataLst>
              <p:tags r:id="rId2"/>
            </p:custDataLst>
          </p:nvPr>
        </p:nvPicPr>
        <p:blipFill>
          <a:blip r:embed="rId3"/>
          <a:srcRect t="243" b="243"/>
          <a:stretch>
            <a:fillRect/>
          </a:stretch>
        </p:blipFill>
        <p:spPr>
          <a:xfrm>
            <a:off x="609600" y="609600"/>
            <a:ext cx="5486400" cy="5638800"/>
          </a:xfrm>
          <a:custGeom>
            <a:avLst/>
            <a:gdLst>
              <a:gd name="connisteX0" fmla="*/ 0 w 5486400"/>
              <a:gd name="connsiteY0" fmla="*/ 203200 h 5638800"/>
              <a:gd name="connisteX1" fmla="*/ 203200 w 5486400"/>
              <a:gd name="connsiteY1" fmla="*/ 0 h 5638800"/>
              <a:gd name="connisteX2" fmla="*/ 5283200 w 5486400"/>
              <a:gd name="connsiteY2" fmla="*/ 0 h 5638800"/>
              <a:gd name="connisteX3" fmla="*/ 5486400 w 5486400"/>
              <a:gd name="connsiteY3" fmla="*/ 203200 h 5638800"/>
              <a:gd name="connisteX4" fmla="*/ 5486400 w 5486400"/>
              <a:gd name="connsiteY4" fmla="*/ 5435600 h 5638800"/>
              <a:gd name="connisteX5" fmla="*/ 5283200 w 5486400"/>
              <a:gd name="connsiteY5" fmla="*/ 5638800 h 5638800"/>
              <a:gd name="connisteX6" fmla="*/ 203200 w 5486400"/>
              <a:gd name="connsiteY6" fmla="*/ 5638800 h 5638800"/>
              <a:gd name="connisteX7" fmla="*/ 0 w 5486400"/>
              <a:gd name="connsiteY7" fmla="*/ 5435600 h 5638800"/>
              <a:gd name="connisteX8" fmla="*/ 0 w 54864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4864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283200" y="0"/>
                </a:lnTo>
                <a:cubicBezTo>
                  <a:pt x="5395424" y="0"/>
                  <a:pt x="5486400" y="90976"/>
                  <a:pt x="5486400" y="203200"/>
                </a:cubicBezTo>
                <a:lnTo>
                  <a:pt x="5486400" y="5435600"/>
                </a:lnTo>
                <a:cubicBezTo>
                  <a:pt x="5486400" y="5547824"/>
                  <a:pt x="5395424" y="5638800"/>
                  <a:pt x="52832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88"/>
            <p:custDataLst>
              <p:tags r:id="rId4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latin typeface="WPS灵秀黑" charset="-122"/>
                <a:ea typeface="WPS灵秀黑" charset="-122"/>
              </a:rPr>
              <a:t>同伴压力的作用机制：群体归属感需求使拒绝难度增加5倍，需建立替代社交方式偶像/网红示范效应：影视烟草镜头使青少年尝试吸烟率提升2-3倍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latin typeface="WPS灵秀黑" charset="-122"/>
                <a:ea typeface="WPS灵秀黑" charset="-122"/>
              </a:rPr>
              <a:t>认知误区破解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pic>
        <p:nvPicPr>
          <p:cNvPr id="9" name="内容占位符 8" descr="66acc32c-dbb9-11f0-8cbf-a219b1b1045e"/>
          <p:cNvPicPr>
            <a:picLocks noChangeAspect="1"/>
          </p:cNvPicPr>
          <p:nvPr>
            <p:ph idx="16387"/>
            <p:custDataLst>
              <p:tags r:id="rId2"/>
            </p:custDataLst>
          </p:nvPr>
        </p:nvPicPr>
        <p:blipFill>
          <a:blip r:embed="rId3"/>
          <a:srcRect t="971" b="971"/>
          <a:stretch>
            <a:fillRect/>
          </a:stretch>
        </p:blipFill>
        <p:spPr>
          <a:xfrm>
            <a:off x="609600" y="1524000"/>
            <a:ext cx="4038600" cy="4724400"/>
          </a:xfrm>
          <a:custGeom>
            <a:avLst/>
            <a:gdLst>
              <a:gd name="connisteX0" fmla="*/ 0 w 4038600"/>
              <a:gd name="connsiteY0" fmla="*/ 203200 h 4724400"/>
              <a:gd name="connisteX1" fmla="*/ 203200 w 4038600"/>
              <a:gd name="connsiteY1" fmla="*/ 0 h 4724400"/>
              <a:gd name="connisteX2" fmla="*/ 4038600 w 4038600"/>
              <a:gd name="connsiteY2" fmla="*/ 0 h 4724400"/>
              <a:gd name="connisteX3" fmla="*/ 4038600 w 4038600"/>
              <a:gd name="connsiteY3" fmla="*/ 4724400 h 4724400"/>
              <a:gd name="connisteX4" fmla="*/ 203200 w 4038600"/>
              <a:gd name="connsiteY4" fmla="*/ 4724400 h 4724400"/>
              <a:gd name="connisteX5" fmla="*/ 0 w 4038600"/>
              <a:gd name="connsiteY5" fmla="*/ 4521200 h 4724400"/>
              <a:gd name="connisteX6" fmla="*/ 0 w 4038600"/>
              <a:gd name="connsiteY6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40386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4038600" y="0"/>
                </a:lnTo>
                <a:lnTo>
                  <a:pt x="4038600" y="4724400"/>
                </a:ln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88"/>
            <p:custDataLst>
              <p:tags r:id="rId4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latin typeface="WPS灵秀黑" charset="-122"/>
                <a:ea typeface="WPS灵秀黑" charset="-122"/>
              </a:rPr>
              <a:t>"偶尔吸没关系"的真相：34%尝试者半年内发展为规律吸烟，成瘾具有欺骗性电子烟的隐藏风险：含尼古丁盐的电子烟更易上瘾，雾化颗粒引发"爆米花肺"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8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latin typeface="WPS灵秀黑" charset="-122"/>
                <a:ea typeface="WPS灵秀黑" charset="-122"/>
              </a:rPr>
              <a:t>拒绝技巧实战训练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3" name="文本占位符 7"/>
          <p:cNvSpPr>
            <a:spLocks noGrp="1"/>
          </p:cNvSpPr>
          <p:nvPr>
            <p:ph type="body" sz="quarter" idx="16389"/>
            <p:custDataLst>
              <p:tags r:id="rId2"/>
            </p:custDataLst>
          </p:nvPr>
        </p:nvSpPr>
        <p:spPr/>
        <p:txBody>
          <a:bodyPr/>
          <a:p>
            <a:r>
              <a:rPr lang="en-US" altLang="en-US">
                <a:latin typeface="WPS灵秀黑" charset="-122"/>
                <a:ea typeface="WPS灵秀黑" charset="-122"/>
              </a:rPr>
              <a:t>03</a:t>
            </a:r>
            <a:endParaRPr lang="en-US" altLang="en-US">
              <a:latin typeface="WPS灵秀黑" charset="-122"/>
              <a:ea typeface="WPS灵秀黑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*a*1"/>
  <p:tag name="KSO_WM_UNIT_LAYERLEVEL" val="1"/>
  <p:tag name="KSO_WM_TAG_VERSION" val="3.0"/>
  <p:tag name="KSO_WM_BEAUTIFY_FLAG" val="#wm#"/>
  <p:tag name="KSO_WM_TEMPLATE_INDEX" val="40490337"/>
  <p:tag name="KSO_WM_TEMPLATE_CATEGORY" val="custom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10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10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125ecd74d44360d5dfe5142e36c2cd58d773b5f5"/>
  <p:tag name="KSO_WM_NEWLAYOUT_GROUP_ID" val="layout_1-5"/>
  <p:tag name="KSO_WM_NEWLAYOUT_ID" val="slide_cea45c27deb23863"/>
</p:tagLst>
</file>

<file path=ppt/tags/tag10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103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</p:tagLst>
</file>

<file path=ppt/tags/tag10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0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106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</p:tagLst>
</file>

<file path=ppt/tags/tag1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0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109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37"/>
  <p:tag name="KSO_WM_TEMPLATE_CATEGORY" val="custom"/>
</p:tagLst>
</file>

<file path=ppt/tags/tag1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112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2"/>
  <p:tag name="KSO_WM_UNIT_TYPE" val="l_h_i"/>
</p:tagLst>
</file>

<file path=ppt/tags/tag1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11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SUBTYPE" val="d"/>
  <p:tag name="KSO_WM_UNIT_TYPE" val="l_h_i"/>
</p:tagLst>
</file>

<file path=ppt/tags/tag115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5_2"/>
  <p:tag name="KSO_WM_UNIT_TYPE" val="l_h_i"/>
</p:tagLst>
</file>

<file path=ppt/tags/tag1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37"/>
  <p:tag name="KSO_WM_TEMPLATE_CATEGORY" val="custom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37"/>
  <p:tag name="KSO_WM_TEMPLATE_CATEGORY" val="custom"/>
</p:tagLst>
</file>

<file path=ppt/tags/tag11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3.0"/>
  <p:tag name="KSO_WM_BEAUTIFY_FLAG" val="#wm#"/>
  <p:tag name="KSO_WM_TEMPLATE_CATEGORY" val="custom"/>
  <p:tag name="KSO_WM_TEMPLATE_INDEX" val="40490337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3"/>
  <p:tag name="KSO_WM_UNIT_LAYERLEVEL" val="1"/>
  <p:tag name="KSO_WM_TAG_VERSION" val="3.0"/>
  <p:tag name="KSO_WM_BEAUTIFY_FLAG" val="#wm#"/>
  <p:tag name="KSO_WM_UNIT_TYPE" val="i"/>
  <p:tag name="KSO_WM_UNIT_INDEX" val="3"/>
  <p:tag name="KSO_WM_UNIT_ISNUMDGMTITLE" val="0"/>
  <p:tag name="KSO_WM_UNIT_NOCLEAR" val="0"/>
  <p:tag name="KSO_WM_TEMPLATE_INDEX" val="40490337"/>
  <p:tag name="KSO_WM_TEMPLATE_CATEGORY" val="custom"/>
</p:tagLst>
</file>

<file path=ppt/tags/tag120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3.0"/>
  <p:tag name="KSO_WM_BEAUTIFY_FLAG" val="#wm#"/>
  <p:tag name="KSO_WM_TEMPLATE_CATEGORY" val="custom"/>
  <p:tag name="KSO_WM_TEMPLATE_INDEX" val="40490337"/>
  <p:tag name="KSO_WM_UNIT_ISNUMDGMTITLE" val="0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124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337"/>
  <p:tag name="KSO_WM_TEMPLATE_CATEGORY" val="custom"/>
  <p:tag name="KSO_WM_TEMPLATE_MASTER_TYPE" val="0"/>
  <p:tag name="KSO_WM_TAG_VERSION" val="3.0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12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4d9abb8ea5c7f884dd3ab71332ab1d8c1b5cc8b7"/>
  <p:tag name="KSO_WM_NEWLAYOUT_GROUP_ID" val="layout_6"/>
  <p:tag name="KSO_WM_NEWLAYOUT_ID" val="slide_68c73273b9e9ca2d"/>
</p:tagLst>
</file>

<file path=ppt/tags/tag12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4"/>
  <p:tag name="KSO_WM_UNIT_LAYERLEVEL" val="1"/>
  <p:tag name="KSO_WM_TAG_VERSION" val="3.0"/>
  <p:tag name="KSO_WM_BEAUTIFY_FLAG" val="#wm#"/>
  <p:tag name="KSO_WM_UNIT_TYPE" val="i"/>
  <p:tag name="KSO_WM_UNIT_INDEX" val="4"/>
  <p:tag name="KSO_WM_UNIT_ISNUMDGMTITLE" val="0"/>
  <p:tag name="KSO_WM_UNIT_NOCLEAR" val="0"/>
  <p:tag name="KSO_WM_TEMPLATE_INDEX" val="40490337"/>
  <p:tag name="KSO_WM_TEMPLATE_CATEGORY" val="custom"/>
</p:tagLst>
</file>

<file path=ppt/tags/tag130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37"/>
  <p:tag name="KSO_WM_TEMPLATE_CATEGORY" val="custom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37"/>
  <p:tag name="KSO_WM_TEMPLATE_CATEGORY" val="custom"/>
</p:tagLst>
</file>

<file path=ppt/tags/tag13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3.0"/>
  <p:tag name="KSO_WM_BEAUTIFY_FLAG" val="#wm#"/>
  <p:tag name="KSO_WM_TEMPLATE_CATEGORY" val="custom"/>
  <p:tag name="KSO_WM_TEMPLATE_INDEX" val="40490337"/>
</p:tagLst>
</file>

<file path=ppt/tags/tag135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3.0"/>
  <p:tag name="KSO_WM_BEAUTIFY_FLAG" val="#wm#"/>
  <p:tag name="KSO_WM_TEMPLATE_CATEGORY" val="custom"/>
  <p:tag name="KSO_WM_TEMPLATE_INDEX" val="40490337"/>
  <p:tag name="KSO_WM_UNIT_ISNUMDGMTITLE" val="0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139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337"/>
  <p:tag name="KSO_WM_TEMPLATE_CATEGORY" val="custom"/>
  <p:tag name="KSO_WM_TEMPLATE_MASTER_TYPE" val="0"/>
  <p:tag name="KSO_WM_TAG_VERSION" val="3.0"/>
</p:tagLst>
</file>

<file path=ppt/tags/tag1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3*a*1"/>
  <p:tag name="KSO_WM_UNIT_LAYERLEVEL" val="1"/>
  <p:tag name="KSO_WM_TAG_VERSION" val="3.0"/>
  <p:tag name="KSO_WM_BEAUTIFY_FLAG" val="#wm#"/>
  <p:tag name="KSO_WM_TEMPLATE_INDEX" val="40490337"/>
  <p:tag name="KSO_WM_TEMPLATE_CATEGORY" val="custom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14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6c0e037b6d84398e4d2c27b98a6a679cecd02d7c"/>
  <p:tag name="KSO_WM_NEWLAYOUT_GROUP_ID" val="layout_10016"/>
  <p:tag name="KSO_WM_NEWLAYOUT_ID" val="slide_888d3d4dce32aa9f"/>
</p:tagLst>
</file>

<file path=ppt/tags/tag1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37"/>
  <p:tag name="KSO_WM_TEMPLATE_CATEGORY" val="custom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37"/>
  <p:tag name="KSO_WM_TEMPLATE_CATEGORY" val="custom"/>
</p:tagLst>
</file>

<file path=ppt/tags/tag148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3.0"/>
  <p:tag name="KSO_WM_BEAUTIFY_FLAG" val="#wm#"/>
  <p:tag name="KSO_WM_TEMPLATE_CATEGORY" val="custom"/>
  <p:tag name="KSO_WM_TEMPLATE_INDEX" val="40490337"/>
</p:tagLst>
</file>

<file path=ppt/tags/tag149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3.0"/>
  <p:tag name="KSO_WM_BEAUTIFY_FLAG" val="#wm#"/>
  <p:tag name="KSO_WM_TEMPLATE_CATEGORY" val="custom"/>
  <p:tag name="KSO_WM_TEMPLATE_INDEX" val="40490337"/>
  <p:tag name="KSO_WM_UNIT_ISNUMDGMTITLE" val="0"/>
</p:tagLst>
</file>

<file path=ppt/tags/tag15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3*f*1"/>
  <p:tag name="KSO_WM_UNIT_LAYERLEVEL" val="1"/>
  <p:tag name="KSO_WM_TAG_VERSION" val="3.0"/>
  <p:tag name="KSO_WM_BEAUTIFY_FLAG" val="#wm#"/>
  <p:tag name="KSO_WM_UNIT_ISNUMDGMTITLE" val="0"/>
  <p:tag name="KSO_WM_TEMPLATE_INDEX" val="40490337"/>
  <p:tag name="KSO_WM_TEMPLATE_CATEGORY" val="custom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153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337"/>
  <p:tag name="KSO_WM_TEMPLATE_CATEGORY" val="custom"/>
  <p:tag name="KSO_WM_TEMPLATE_MASTER_TYPE" val="0"/>
  <p:tag name="KSO_WM_TAG_VERSION" val="3.0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15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e3408f7b3e033b5706c0c799f508f0f3a382ba9"/>
  <p:tag name="KSO_WM_NEWLAYOUT_GROUP_ID" val="layout_30"/>
  <p:tag name="KSO_WM_NEWLAYOUT_ID" val="slide_5083bb9e849fea94"/>
</p:tagLst>
</file>

<file path=ppt/tags/tag15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59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6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3*f*2"/>
  <p:tag name="KSO_WM_UNIT_LAYERLEVEL" val="1"/>
  <p:tag name="KSO_WM_TAG_VERSION" val="3.0"/>
  <p:tag name="KSO_WM_BEAUTIFY_FLAG" val="#wm#"/>
  <p:tag name="KSO_WM_UNIT_ISNUMDGMTITLE" val="0"/>
  <p:tag name="KSO_WM_TEMPLATE_INDEX" val="40490337"/>
  <p:tag name="KSO_WM_TEMPLATE_CATEGORY" val="custom"/>
</p:tagLst>
</file>

<file path=ppt/tags/tag1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37"/>
  <p:tag name="KSO_WM_TEMPLATE_CATEGORY" val="custom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37"/>
  <p:tag name="KSO_WM_TEMPLATE_CATEGORY" val="custom"/>
</p:tagLst>
</file>

<file path=ppt/tags/tag16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3.0"/>
  <p:tag name="KSO_WM_BEAUTIFY_FLAG" val="#wm#"/>
  <p:tag name="KSO_WM_TEMPLATE_CATEGORY" val="custom"/>
  <p:tag name="KSO_WM_TEMPLATE_INDEX" val="40490337"/>
</p:tagLst>
</file>

<file path=ppt/tags/tag164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3.0"/>
  <p:tag name="KSO_WM_BEAUTIFY_FLAG" val="#wm#"/>
  <p:tag name="KSO_WM_TEMPLATE_CATEGORY" val="custom"/>
  <p:tag name="KSO_WM_TEMPLATE_INDEX" val="40490337"/>
  <p:tag name="KSO_WM_UNIT_ISNUMDGMTITLE" val="0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168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337"/>
  <p:tag name="KSO_WM_TEMPLATE_CATEGORY" val="custom"/>
  <p:tag name="KSO_WM_TEMPLATE_MASTER_TYPE" val="0"/>
  <p:tag name="KSO_WM_TAG_VERSION" val="3.0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17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7aaeba934691663c9fd8174335cbf19a3eca130"/>
  <p:tag name="KSO_WM_NEWLAYOUT_GROUP_ID" val="layout_60"/>
  <p:tag name="KSO_WM_NEWLAYOUT_ID" val="slide_8cd263bef1c85579"/>
</p:tagLst>
</file>

<file path=ppt/tags/tag17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74.xml><?xml version="1.0" encoding="utf-8"?>
<p:tagLst xmlns:p="http://schemas.openxmlformats.org/presentationml/2006/main">
  <p:tag name="KSO_WM_FIGMA_DECORATION_INDEX" val="18_contentModel"/>
  <p:tag name="$PH_EXT" val="2"/>
  <p:tag name="KSO_WM_BEAUTIFY_FLAG" val="#fgm#"/>
  <p:tag name="KSO_WM_FIGMA_FLAG" val="#fgm#"/>
  <p:tag name="KSO_WM_SHAPE_BGTYPE" val="dk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"/>
  <p:tag name="KSO_WM_UNIT_TYPE" val="l_i"/>
</p:tagLst>
</file>

<file path=ppt/tags/tag17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37"/>
  <p:tag name="KSO_WM_TEMPLATE_CATEGORY" val="custom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37"/>
  <p:tag name="KSO_WM_TEMPLATE_CATEGORY" val="custom"/>
</p:tagLst>
</file>

<file path=ppt/tags/tag178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3.0"/>
  <p:tag name="KSO_WM_BEAUTIFY_FLAG" val="#wm#"/>
  <p:tag name="KSO_WM_TEMPLATE_CATEGORY" val="custom"/>
  <p:tag name="KSO_WM_TEMPLATE_INDEX" val="40490337"/>
</p:tagLst>
</file>

<file path=ppt/tags/tag179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3.0"/>
  <p:tag name="KSO_WM_BEAUTIFY_FLAG" val="#wm#"/>
  <p:tag name="KSO_WM_TEMPLATE_CATEGORY" val="custom"/>
  <p:tag name="KSO_WM_TEMPLATE_INDEX" val="40490337"/>
  <p:tag name="KSO_WM_UNIT_ISNUMDGMTITLE" val="0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183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337"/>
  <p:tag name="KSO_WM_TEMPLATE_CATEGORY" val="custom"/>
  <p:tag name="KSO_WM_TEMPLATE_MASTER_TYPE" val="0"/>
  <p:tag name="KSO_WM_TAG_VERSION" val="3.0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18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bde895cce743df2717f73038de0d56f050a1aed6"/>
  <p:tag name="KSO_WM_NEWLAYOUT_GROUP_ID" val="layout_62"/>
  <p:tag name="KSO_WM_NEWLAYOUT_ID" val="slide_78ba78ea694af8eb"/>
</p:tagLst>
</file>

<file path=ppt/tags/tag18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89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19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37"/>
  <p:tag name="KSO_WM_TEMPLATE_CATEGORY" val="custom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37"/>
  <p:tag name="KSO_WM_TEMPLATE_CATEGORY" val="custom"/>
</p:tagLst>
</file>

<file path=ppt/tags/tag19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3.0"/>
  <p:tag name="KSO_WM_BEAUTIFY_FLAG" val="#wm#"/>
  <p:tag name="KSO_WM_TEMPLATE_CATEGORY" val="custom"/>
  <p:tag name="KSO_WM_TEMPLATE_INDEX" val="40490337"/>
</p:tagLst>
</file>

<file path=ppt/tags/tag194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3.0"/>
  <p:tag name="KSO_WM_BEAUTIFY_FLAG" val="#wm#"/>
  <p:tag name="KSO_WM_TEMPLATE_CATEGORY" val="custom"/>
  <p:tag name="KSO_WM_TEMPLATE_INDEX" val="40490337"/>
  <p:tag name="KSO_WM_UNIT_ISNUMDGMTITLE" val="0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198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337"/>
  <p:tag name="KSO_WM_TEMPLATE_CATEGORY" val="custom"/>
  <p:tag name="KSO_WM_TEMPLATE_MASTER_TYPE" val="0"/>
  <p:tag name="KSO_WM_TAG_VERSION" val="3.0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2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*f*1"/>
  <p:tag name="KSO_WM_UNIT_LAYERLEVEL" val="1"/>
  <p:tag name="KSO_WM_TAG_VERSION" val="3.0"/>
  <p:tag name="KSO_WM_BEAUTIFY_FLAG" val="#wm#"/>
  <p:tag name="KSO_WM_UNIT_ISNUMDGMTITLE" val="0"/>
  <p:tag name="KSO_WM_TEMPLATE_INDEX" val="40490337"/>
  <p:tag name="KSO_WM_TEMPLATE_CATEGORY" val="custom"/>
</p:tagLst>
</file>

<file path=ppt/tags/tag2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3.0"/>
  <p:tag name="KSO_WM_BEAUTIFY_FLAG" val="#wm#"/>
  <p:tag name="KSO_WM_TEMPLATE_INDEX" val="40490337"/>
  <p:tag name="KSO_WM_TEMPLATE_CATEGORY" val="custom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20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4df0e4f2a0bbdee329263d55d2a9fc71d2c212f0"/>
  <p:tag name="KSO_WM_NEWLAYOUT_GROUP_ID" val="layout_63"/>
  <p:tag name="KSO_WM_NEWLAYOUT_ID" val="slide_4f677c5d6ee27451"/>
</p:tagLst>
</file>

<file path=ppt/tags/tag20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20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f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37"/>
  <p:tag name="KSO_WM_TEMPLATE_CATEGORY" val="custom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37"/>
  <p:tag name="KSO_WM_TEMPLATE_CATEGORY" val="custom"/>
</p:tagLst>
</file>

<file path=ppt/tags/tag20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3.0"/>
  <p:tag name="KSO_WM_BEAUTIFY_FLAG" val="#wm#"/>
  <p:tag name="KSO_WM_TEMPLATE_CATEGORY" val="custom"/>
  <p:tag name="KSO_WM_TEMPLATE_INDEX" val="40490337"/>
</p:tagLst>
</file>

<file path=ppt/tags/tag208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3.0"/>
  <p:tag name="KSO_WM_BEAUTIFY_FLAG" val="#wm#"/>
  <p:tag name="KSO_WM_TEMPLATE_CATEGORY" val="custom"/>
  <p:tag name="KSO_WM_TEMPLATE_INDEX" val="40490337"/>
  <p:tag name="KSO_WM_UNIT_ISNUMDGMTITLE" val="0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2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文本样式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_4*h_a*1_1"/>
  <p:tag name="KSO_WM_UNIT_LAYERLEVEL" val="1_1"/>
  <p:tag name="KSO_WM_TAG_VERSION" val="3.0"/>
  <p:tag name="KSO_WM_BEAUTIFY_FLAG" val="#wm#"/>
  <p:tag name="KSO_WM_TEMPLATE_INDEX" val="40490337"/>
  <p:tag name="KSO_WM_TEMPLATE_CATEGORY" val="custom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212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337"/>
  <p:tag name="KSO_WM_TEMPLATE_CATEGORY" val="custom"/>
  <p:tag name="KSO_WM_TEMPLATE_MASTER_TYPE" val="0"/>
  <p:tag name="KSO_WM_TAG_VERSION" val="3.0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21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4c06a25061aa856099eac836bb973247ce931e45"/>
  <p:tag name="KSO_WM_NEWLAYOUT_GROUP_ID" val="layout_51"/>
  <p:tag name="KSO_WM_NEWLAYOUT_ID" val="slide_b05d84deaaa2208a"/>
</p:tagLst>
</file>

<file path=ppt/tags/tag21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218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21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2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_4*h_f*1_1"/>
  <p:tag name="KSO_WM_UNIT_LAYERLEVEL" val="1_1"/>
  <p:tag name="KSO_WM_TAG_VERSION" val="3.0"/>
  <p:tag name="KSO_WM_BEAUTIFY_FLAG" val="#wm#"/>
  <p:tag name="KSO_WM_UNIT_ISNUMDGMTITLE" val="0"/>
  <p:tag name="KSO_WM_TEMPLATE_INDEX" val="40490337"/>
  <p:tag name="KSO_WM_TEMPLATE_CATEGORY" val="custom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37"/>
  <p:tag name="KSO_WM_TEMPLATE_CATEGORY" val="custom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37"/>
  <p:tag name="KSO_WM_TEMPLATE_CATEGORY" val="custom"/>
</p:tagLst>
</file>

<file path=ppt/tags/tag22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3.0"/>
  <p:tag name="KSO_WM_BEAUTIFY_FLAG" val="#wm#"/>
  <p:tag name="KSO_WM_TEMPLATE_CATEGORY" val="custom"/>
  <p:tag name="KSO_WM_TEMPLATE_INDEX" val="40490337"/>
</p:tagLst>
</file>

<file path=ppt/tags/tag223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3.0"/>
  <p:tag name="KSO_WM_BEAUTIFY_FLAG" val="#wm#"/>
  <p:tag name="KSO_WM_TEMPLATE_CATEGORY" val="custom"/>
  <p:tag name="KSO_WM_TEMPLATE_INDEX" val="40490337"/>
  <p:tag name="KSO_WM_UNIT_ISNUMDGMTITLE" val="0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227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337"/>
  <p:tag name="KSO_WM_TEMPLATE_CATEGORY" val="custom"/>
  <p:tag name="KSO_WM_TEMPLATE_MASTER_TYPE" val="0"/>
  <p:tag name="KSO_WM_TAG_VERSION" val="3.0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2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文本样式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2_1"/>
  <p:tag name="KSO_WM_UNIT_ID" val="_4*h_a*2_1"/>
  <p:tag name="KSO_WM_UNIT_LAYERLEVEL" val="1_1"/>
  <p:tag name="KSO_WM_TAG_VERSION" val="3.0"/>
  <p:tag name="KSO_WM_BEAUTIFY_FLAG" val="#wm#"/>
  <p:tag name="KSO_WM_TEMPLATE_INDEX" val="40490337"/>
  <p:tag name="KSO_WM_TEMPLATE_CATEGORY" val="custom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23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fe999ad3cb21a38c577b5bbbee75bc0b81cc40d"/>
  <p:tag name="KSO_WM_NEWLAYOUT_GROUP_ID" val="layout_10018"/>
  <p:tag name="KSO_WM_NEWLAYOUT_ID" val="slide_7c9eb5d8c3b4d2f2"/>
</p:tagLst>
</file>

<file path=ppt/tags/tag23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23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f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37"/>
  <p:tag name="KSO_WM_TEMPLATE_CATEGORY" val="custom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37"/>
  <p:tag name="KSO_WM_TEMPLATE_CATEGORY" val="custom"/>
</p:tagLst>
</file>

<file path=ppt/tags/tag23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3.0"/>
  <p:tag name="KSO_WM_BEAUTIFY_FLAG" val="#wm#"/>
  <p:tag name="KSO_WM_TEMPLATE_CATEGORY" val="custom"/>
  <p:tag name="KSO_WM_TEMPLATE_INDEX" val="40490337"/>
</p:tagLst>
</file>

<file path=ppt/tags/tag237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3.0"/>
  <p:tag name="KSO_WM_BEAUTIFY_FLAG" val="#wm#"/>
  <p:tag name="KSO_WM_TEMPLATE_CATEGORY" val="custom"/>
  <p:tag name="KSO_WM_TEMPLATE_INDEX" val="40490337"/>
  <p:tag name="KSO_WM_UNIT_ISNUMDGMTITLE" val="0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24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_4*h_f*2_1"/>
  <p:tag name="KSO_WM_UNIT_LAYERLEVEL" val="1_1"/>
  <p:tag name="KSO_WM_TAG_VERSION" val="3.0"/>
  <p:tag name="KSO_WM_BEAUTIFY_FLAG" val="#wm#"/>
  <p:tag name="KSO_WM_UNIT_ISNUMDGMTITLE" val="0"/>
  <p:tag name="KSO_WM_TEMPLATE_INDEX" val="40490337"/>
  <p:tag name="KSO_WM_TEMPLATE_CATEGORY" val="custom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241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337"/>
  <p:tag name="KSO_WM_TEMPLATE_CATEGORY" val="custom"/>
  <p:tag name="KSO_WM_TEMPLATE_MASTER_TYPE" val="0"/>
  <p:tag name="KSO_WM_TAG_VERSION" val="3.0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24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2361fa67852d669979facfaab37688352f2c0688"/>
  <p:tag name="KSO_WM_NEWLAYOUT_GROUP_ID" val="layout_42"/>
  <p:tag name="KSO_WM_NEWLAYOUT_ID" val="slide_b33d1dd056f503fd"/>
</p:tagLst>
</file>

<file path=ppt/tags/tag24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247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24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37"/>
  <p:tag name="KSO_WM_TEMPLATE_CATEGORY" val="custom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37"/>
  <p:tag name="KSO_WM_TEMPLATE_CATEGORY" val="custom"/>
</p:tagLst>
</file>

<file path=ppt/tags/tag25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3.0"/>
  <p:tag name="KSO_WM_BEAUTIFY_FLAG" val="#wm#"/>
  <p:tag name="KSO_WM_TEMPLATE_CATEGORY" val="custom"/>
  <p:tag name="KSO_WM_TEMPLATE_INDEX" val="40490337"/>
</p:tagLst>
</file>

<file path=ppt/tags/tag252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3.0"/>
  <p:tag name="KSO_WM_BEAUTIFY_FLAG" val="#wm#"/>
  <p:tag name="KSO_WM_TEMPLATE_CATEGORY" val="custom"/>
  <p:tag name="KSO_WM_TEMPLATE_INDEX" val="40490337"/>
  <p:tag name="KSO_WM_UNIT_ISNUMDGMTITLE" val="0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256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337"/>
  <p:tag name="KSO_WM_TEMPLATE_CATEGORY" val="custom"/>
  <p:tag name="KSO_WM_TEMPLATE_MASTER_TYPE" val="0"/>
  <p:tag name="KSO_WM_TAG_VERSION" val="3.0"/>
</p:tagLst>
</file>

<file path=ppt/tags/tag257.xml><?xml version="1.0" encoding="utf-8"?>
<p:tagLst xmlns:p="http://schemas.openxmlformats.org/presentationml/2006/main">
  <p:tag name="KSO_WM_UNIT_ISCONTENTSTITLE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2cf45abdd319cbac3ba80d37ecd40e7f28a4546b"/>
  <p:tag name="KSO_WM_NEWLAYOUT_ID" val="292"/>
  <p:tag name="KSO_WM_UNIT_PRESET_TEXT" val="单击此处&#10;添加文档标题"/>
  <p:tag name="KSO_WM_UNIT_ID" val="_9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37"/>
  <p:tag name="KSO_WM_TEMPLATE_CATEGORY" val="custom"/>
</p:tagLst>
</file>

<file path=ppt/tags/tag258.xml><?xml version="1.0" encoding="utf-8"?>
<p:tagLst xmlns:p="http://schemas.openxmlformats.org/presentationml/2006/main">
  <p:tag name="KSO_WM_UNIT_SUBTYPE" val="b"/>
  <p:tag name="KSO_WM_BEAUTIFY_FLAG" val="#wm#"/>
  <p:tag name="KSO_WM_FIGMA_FLAG" val="#fgm#"/>
  <p:tag name="KSO_WM_UNIT_INDEX" val="2"/>
  <p:tag name="KSO_WM_UNIT_TEXT_TYPE" val="1"/>
  <p:tag name="KSO_WM_UNIT_TYPE" val="f"/>
  <p:tag name="KSO_WM_UNIT_PRESET_TEXT" val="BY WPS"/>
  <p:tag name="KSO_WM_UNIT_ID" val="_9*f*2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37"/>
  <p:tag name="KSO_WM_TEMPLATE_CATEGORY" val="custom"/>
</p:tagLst>
</file>

<file path=ppt/tags/tag259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title"/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337"/>
  <p:tag name="KSO_WM_TEMPLATE_CATEGORY" val="custom"/>
  <p:tag name="KSO_WM_SLIDE_INDEX" val="1"/>
  <p:tag name="KSO_WM_SLIDE_ID" val="custom40490337_1"/>
  <p:tag name="KSO_WM_TEMPLATE_MASTER_TYPE" val="0"/>
  <p:tag name="KSO_WM_SLIDE_LAYOUT" val="a_f"/>
  <p:tag name="KSO_WM_SLIDE_LAYOUT_CNT" val="1_2"/>
  <p:tag name="KSO_WM_TAG_VERSION" val="3.0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26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261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125ecd74d44360d5dfe5142e36c2cd58d773b5f5"/>
  <p:tag name="KSO_WM_NEWLAYOUT_GROUP_ID" val="layout_1-5"/>
  <p:tag name="KSO_WM_NEWLAYOUT_ID" val="slide_cea45c27deb23863"/>
</p:tagLst>
</file>

<file path=ppt/tags/tag2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  <p:tag name="KSO_WM_UNIT_PRESET_TEXT" val="01"/>
  <p:tag name="KSO_WM_SLIDE_FIGMA_DIAGRAM" val="1"/>
</p:tagLst>
</file>

<file path=ppt/tags/tag263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  <p:tag name="KSO_WM_UNIT_PRESET_TEXT" val=" "/>
  <p:tag name="KSO_WM_SLIDE_FIGMA_DIAGRAM" val="1"/>
</p:tagLst>
</file>

<file path=ppt/tags/tag2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  <p:tag name="KSO_WM_SLIDE_FIGMA_DIAGRAM" val="1"/>
</p:tagLst>
</file>

<file path=ppt/tags/tag2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  <p:tag name="KSO_WM_UNIT_PRESET_TEXT" val="02"/>
  <p:tag name="KSO_WM_SLIDE_FIGMA_DIAGRAM" val="1"/>
</p:tagLst>
</file>

<file path=ppt/tags/tag266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  <p:tag name="KSO_WM_UNIT_PRESET_TEXT" val=" "/>
  <p:tag name="KSO_WM_SLIDE_FIGMA_DIAGRAM" val="1"/>
</p:tagLst>
</file>

<file path=ppt/tags/tag2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  <p:tag name="KSO_WM_SLIDE_FIGMA_DIAGRAM" val="1"/>
</p:tagLst>
</file>

<file path=ppt/tags/tag26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  <p:tag name="KSO_WM_UNIT_PRESET_TEXT" val="03"/>
  <p:tag name="KSO_WM_SLIDE_FIGMA_DIAGRAM" val="1"/>
</p:tagLst>
</file>

<file path=ppt/tags/tag269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  <p:tag name="KSO_WM_UNIT_PRESET_TEXT" val=" "/>
  <p:tag name="KSO_WM_SLIDE_FIGMA_DIAGRAM" val="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27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  <p:tag name="KSO_WM_SLIDE_FIGMA_DIAGRAM" val="1"/>
</p:tagLst>
</file>

<file path=ppt/tags/tag2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  <p:tag name="KSO_WM_UNIT_PRESET_TEXT" val="04"/>
  <p:tag name="KSO_WM_SLIDE_FIGMA_DIAGRAM" val="1"/>
</p:tagLst>
</file>

<file path=ppt/tags/tag272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2"/>
  <p:tag name="KSO_WM_UNIT_TYPE" val="l_h_i"/>
  <p:tag name="KSO_WM_UNIT_PRESET_TEXT" val=" "/>
  <p:tag name="KSO_WM_SLIDE_FIGMA_DIAGRAM" val="1"/>
</p:tagLst>
</file>

<file path=ppt/tags/tag2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单击此处添加项标题"/>
  <p:tag name="KSO_WM_SLIDE_FIGMA_DIAGRAM" val="1"/>
</p:tagLst>
</file>

<file path=ppt/tags/tag2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SUBTYPE" val="d"/>
  <p:tag name="KSO_WM_UNIT_TYPE" val="l_h_i"/>
  <p:tag name="KSO_WM_UNIT_PRESET_TEXT" val="05"/>
  <p:tag name="KSO_WM_SLIDE_FIGMA_DIAGRAM" val="1"/>
</p:tagLst>
</file>

<file path=ppt/tags/tag275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5_2"/>
  <p:tag name="KSO_WM_UNIT_TYPE" val="l_h_i"/>
  <p:tag name="KSO_WM_UNIT_PRESET_TEXT" val=" "/>
  <p:tag name="KSO_WM_SLIDE_FIGMA_DIAGRAM" val="1"/>
</p:tagLst>
</file>

<file path=ppt/tags/tag2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  <p:tag name="KSO_WM_UNIT_PRESET_TEXT" val="单击此处添加项标题"/>
  <p:tag name="KSO_WM_SLIDE_FIGMA_DIAGRAM" val="1"/>
</p:tagLst>
</file>

<file path=ppt/tags/tag277.xml><?xml version="1.0" encoding="utf-8"?>
<p:tagLst xmlns:p="http://schemas.openxmlformats.org/presentationml/2006/main">
  <p:tag name="KSO_WM_SLIDE_CONTENT_ORIENTATION" val=""/>
  <p:tag name="KSO_WM_SLIDE_HAS_MASK" val="0"/>
  <p:tag name="KSO_WM_SLIDE_ITEM_CNT" val="5"/>
  <p:tag name="KSO_WM_SLIDE_TYPE" val="contents"/>
  <p:tag name="KSO_WM_TEMPLATE_SUBCATEGORY" val="29"/>
  <p:tag name="KSO_WM_BEAUTIFY_FLAG" val="#wm#"/>
  <p:tag name="KSO_WM_TEMPLATE_FIGMA_ID" val="69796628528"/>
  <p:tag name="KSO_WM_TEMPLATE_SLIDE_ID" val="slide_cea45c27deb23863"/>
</p:tagLst>
</file>

<file path=ppt/tags/tag278.xml><?xml version="1.0" encoding="utf-8"?>
<p:tagLst xmlns:p="http://schemas.openxmlformats.org/presentationml/2006/main">
  <p:tag name="KSO_WM_UNIT_ISCONTENTSTITLE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9651cb9a7169b7081cd5641c479a498b5567b401"/>
  <p:tag name="KSO_WM_NEWLAYOUT_ID" val="300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37"/>
  <p:tag name="KSO_WM_TEMPLATE_CATEGORY" val="custom"/>
</p:tagLst>
</file>

<file path=ppt/tags/tag279.xml><?xml version="1.0" encoding="utf-8"?>
<p:tagLst xmlns:p="http://schemas.openxmlformats.org/presentationml/2006/main">
  <p:tag name="KSO_WM_UNIT_PRESET_TEXT" val="节编号"/>
  <p:tag name="KSO_WM_BEAUTIFY_FLAG" val="#wm#"/>
  <p:tag name="KSO_WM_FIGMA_FLAG" val="#fgm#"/>
  <p:tag name="KSO_WM_UNIT_INDEX" val="1"/>
  <p:tag name="KSO_WM_UNIT_TYPE" val="e"/>
  <p:tag name="KSO_WM_UNIT_ID" val="_10*e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37"/>
  <p:tag name="KSO_WM_TEMPLATE_CATEGORY" val="custom"/>
</p:tagLst>
</file>

<file path=ppt/tags/tag28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5*a*1"/>
  <p:tag name="KSO_WM_UNIT_LAYERLEVEL" val="1"/>
  <p:tag name="KSO_WM_TAG_VERSION" val="3.0"/>
  <p:tag name="KSO_WM_BEAUTIFY_FLAG" val="#wm#"/>
  <p:tag name="KSO_WM_TEMPLATE_INDEX" val="40490337"/>
  <p:tag name="KSO_WM_TEMPLATE_CATEGORY" val="custom"/>
</p:tagLst>
</file>

<file path=ppt/tags/tag280.xml><?xml version="1.0" encoding="utf-8"?>
<p:tagLst xmlns:p="http://schemas.openxmlformats.org/presentationml/2006/main">
  <p:tag name="KSO_WM_SLIDE_CONTENT_ORIENTATION" val="righ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d635315789958f2d"/>
  <p:tag name="KSO_WM_TEMPLATE_INDEX" val="40490337"/>
  <p:tag name="KSO_WM_TEMPLATE_CATEGORY" val="custom"/>
  <p:tag name="KSO_WM_SLIDE_INDEX" val="3"/>
  <p:tag name="KSO_WM_SLIDE_ID" val="custom40490337_7"/>
  <p:tag name="KSO_WM_TEMPLATE_MASTER_TYPE" val="0"/>
  <p:tag name="KSO_WM_SLIDE_LAYOUT" val="a_e"/>
  <p:tag name="KSO_WM_SLIDE_LAYOUT_CNT" val="1_1"/>
  <p:tag name="KSO_WM_TAG_VERSION" val="3.0"/>
</p:tagLst>
</file>

<file path=ppt/tags/tag28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4d9abb8ea5c7f884dd3ab71332ab1d8c1b5cc8b7"/>
  <p:tag name="KSO_WM_NEWLAYOUT_GROUP_ID" val="layout_6"/>
  <p:tag name="KSO_WM_NEWLAYOUT_ID" val="slide_68c73273b9e9ca2d"/>
  <p:tag name="KSO_WM_UNIT_PRESET_TEXT" val="单击此处添加标题"/>
</p:tagLst>
</file>

<file path=ppt/tags/tag28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VCG41N1226983557&quot;,&quot;product_name&quot;:&quot;api_wpp_external&quot;,&quot;intention_code&quot;:&quot;365wps_cc_create_ppt&quot;}*auto_gallery_3.0.2_prod*21141d2eab49904c47e63aebb901c059-slide-3"/>
</p:tagLst>
</file>

<file path=ppt/tags/tag283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2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正文"/>
</p:tagLst>
</file>

<file path=ppt/tags/tag285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28528"/>
  <p:tag name="KSO_WM_TEMPLATE_SLIDE_ID" val="slide_68c73273b9e9ca2d"/>
</p:tagLst>
</file>

<file path=ppt/tags/tag28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6c0e037b6d84398e4d2c27b98a6a679cecd02d7c"/>
  <p:tag name="KSO_WM_NEWLAYOUT_GROUP_ID" val="layout_10016"/>
  <p:tag name="KSO_WM_NEWLAYOUT_ID" val="slide_888d3d4dce32aa9f"/>
  <p:tag name="KSO_WM_UNIT_PRESET_TEXT" val="单击此处添加标题"/>
</p:tagLst>
</file>

<file path=ppt/tags/tag28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http://zh-ai-group.ks3-cn-beijing-internal.ksyun.com/image_generate/image_process/production/202512/cc26f493-7c04-478a-a70c-d861ecff9186.jpg?Expires=1797560978\u0026AWSAccessKeyId=AKLT9NSy7kh8TIS1UzNqLRY2\u0026Signature=wMs66Lt1w%2B7%2BzumYZ2iGOeH%2BCpw%3D&quot;,&quot;product_name&quot;:&quot;api_wpp_external&quot;,&quot;intention_code&quot;:&quot;365wps_cc_create_ppt&quot;}*auto_qingqiu_3.0.2_prod*21141d2eab49904c47e63aebb901c059-slide-4"/>
</p:tagLst>
</file>

<file path=ppt/tags/tag28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289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28528"/>
  <p:tag name="KSO_WM_TEMPLATE_SLIDE_ID" val="slide_888d3d4dce32aa9f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290.xml><?xml version="1.0" encoding="utf-8"?>
<p:tagLst xmlns:p="http://schemas.openxmlformats.org/presentationml/2006/main">
  <p:tag name="KSO_WM_UNIT_ISCONTENTSTITLE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9651cb9a7169b7081cd5641c479a498b5567b401"/>
  <p:tag name="KSO_WM_NEWLAYOUT_ID" val="300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37"/>
  <p:tag name="KSO_WM_TEMPLATE_CATEGORY" val="custom"/>
</p:tagLst>
</file>

<file path=ppt/tags/tag291.xml><?xml version="1.0" encoding="utf-8"?>
<p:tagLst xmlns:p="http://schemas.openxmlformats.org/presentationml/2006/main">
  <p:tag name="KSO_WM_UNIT_PRESET_TEXT" val="节编号"/>
  <p:tag name="KSO_WM_BEAUTIFY_FLAG" val="#wm#"/>
  <p:tag name="KSO_WM_FIGMA_FLAG" val="#fgm#"/>
  <p:tag name="KSO_WM_UNIT_INDEX" val="1"/>
  <p:tag name="KSO_WM_UNIT_TYPE" val="e"/>
  <p:tag name="KSO_WM_UNIT_ID" val="_10*e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37"/>
  <p:tag name="KSO_WM_TEMPLATE_CATEGORY" val="custom"/>
</p:tagLst>
</file>

<file path=ppt/tags/tag292.xml><?xml version="1.0" encoding="utf-8"?>
<p:tagLst xmlns:p="http://schemas.openxmlformats.org/presentationml/2006/main">
  <p:tag name="KSO_WM_SLIDE_CONTENT_ORIENTATION" val="righ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d635315789958f2d"/>
  <p:tag name="KSO_WM_TEMPLATE_INDEX" val="40490337"/>
  <p:tag name="KSO_WM_TEMPLATE_CATEGORY" val="custom"/>
  <p:tag name="KSO_WM_SLIDE_INDEX" val="3"/>
  <p:tag name="KSO_WM_SLIDE_ID" val="custom40490337_7"/>
  <p:tag name="KSO_WM_TEMPLATE_MASTER_TYPE" val="0"/>
  <p:tag name="KSO_WM_SLIDE_LAYOUT" val="a_e"/>
  <p:tag name="KSO_WM_SLIDE_LAYOUT_CNT" val="1_1"/>
  <p:tag name="KSO_WM_TAG_VERSION" val="3.0"/>
</p:tagLst>
</file>

<file path=ppt/tags/tag29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e3408f7b3e033b5706c0c799f508f0f3a382ba9"/>
  <p:tag name="KSO_WM_NEWLAYOUT_GROUP_ID" val="layout_30"/>
  <p:tag name="KSO_WM_NEWLAYOUT_ID" val="slide_5083bb9e849fea94"/>
  <p:tag name="KSO_WM_UNIT_PRESET_TEXT" val="单击此处添加标题"/>
</p:tagLst>
</file>

<file path=ppt/tags/tag29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zh-ai-group.ks3-cn-beijing-internal.ksyun.com/image_generate/image_process/production/202512/d774f2ed-278f-4b73-9d9b-bcd6527660a4.jpg?Expires=1797560978\u0026AWSAccessKeyId=AKLT9NSy7kh8TIS1UzNqLRY2\u0026Signature=ipYn7X0R4f3fyKy8haQ%2BMQ2TlbU%3D&quot;,&quot;product_name&quot;:&quot;api_wpp_external&quot;,&quot;intention_code&quot;:&quot;365wps_cc_create_ppt&quot;}*auto_qingqiu_3.0.2_prod*21141d2eab49904c47e63aebb901c059-slide-6"/>
</p:tagLst>
</file>

<file path=ppt/tags/tag295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2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正文"/>
</p:tagLst>
</file>

<file path=ppt/tags/tag297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28528"/>
  <p:tag name="KSO_WM_TEMPLATE_SLIDE_ID" val="slide_5083bb9e849fea94"/>
</p:tagLst>
</file>

<file path=ppt/tags/tag29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7aaeba934691663c9fd8174335cbf19a3eca130"/>
  <p:tag name="KSO_WM_NEWLAYOUT_GROUP_ID" val="layout_60"/>
  <p:tag name="KSO_WM_NEWLAYOUT_ID" val="slide_8cd263bef1c85579"/>
  <p:tag name="KSO_WM_UNIT_PRESET_TEXT" val="单击此处添加标题"/>
</p:tagLst>
</file>

<file path=ppt/tags/tag29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zh-ai-group.ks3-cn-beijing-internal.ksyun.com/image_generate/image_process/production/202512/a906c717-5639-4859-b137-7dd01c886eec.jpg?Expires=1797560978\u0026AWSAccessKeyId=AKLT9NSy7kh8TIS1UzNqLRY2\u0026Signature=mhu%2Fmt5TVFs6iqfQOQ4BC%2FnvgsA%3D&quot;,&quot;product_name&quot;:&quot;api_wpp_external&quot;,&quot;intention_code&quot;:&quot;365wps_cc_create_ppt&quot;}*auto_qingqiu_3.0.2_prod*21141d2eab49904c47e63aebb901c059-slide-7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300.xml><?xml version="1.0" encoding="utf-8"?>
<p:tagLst xmlns:p="http://schemas.openxmlformats.org/presentationml/2006/main">
  <p:tag name="KSO_WM_FIGMA_DECORATION_INDEX" val="18_contentModel"/>
  <p:tag name="$PH_EXT" val="2"/>
  <p:tag name="KSO_WM_BEAUTIFY_FLAG" val="#fgm#"/>
  <p:tag name="KSO_WM_FIGMA_FLAG" val="#fgm#"/>
  <p:tag name="KSO_WM_SHAPE_BGTYPE" val="dk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"/>
  <p:tag name="KSO_WM_UNIT_TYPE" val="l_i"/>
  <p:tag name="KSO_WM_UNIT_PRESET_TEXT" val=" "/>
</p:tagLst>
</file>

<file path=ppt/tags/tag30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正文"/>
</p:tagLst>
</file>

<file path=ppt/tags/tag302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28528"/>
  <p:tag name="KSO_WM_TEMPLATE_SLIDE_ID" val="slide_8cd263bef1c85579"/>
</p:tagLst>
</file>

<file path=ppt/tags/tag303.xml><?xml version="1.0" encoding="utf-8"?>
<p:tagLst xmlns:p="http://schemas.openxmlformats.org/presentationml/2006/main">
  <p:tag name="KSO_WM_UNIT_ISCONTENTSTITLE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9651cb9a7169b7081cd5641c479a498b5567b401"/>
  <p:tag name="KSO_WM_NEWLAYOUT_ID" val="300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37"/>
  <p:tag name="KSO_WM_TEMPLATE_CATEGORY" val="custom"/>
</p:tagLst>
</file>

<file path=ppt/tags/tag304.xml><?xml version="1.0" encoding="utf-8"?>
<p:tagLst xmlns:p="http://schemas.openxmlformats.org/presentationml/2006/main">
  <p:tag name="KSO_WM_UNIT_PRESET_TEXT" val="节编号"/>
  <p:tag name="KSO_WM_BEAUTIFY_FLAG" val="#wm#"/>
  <p:tag name="KSO_WM_FIGMA_FLAG" val="#fgm#"/>
  <p:tag name="KSO_WM_UNIT_INDEX" val="1"/>
  <p:tag name="KSO_WM_UNIT_TYPE" val="e"/>
  <p:tag name="KSO_WM_UNIT_ID" val="_10*e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37"/>
  <p:tag name="KSO_WM_TEMPLATE_CATEGORY" val="custom"/>
</p:tagLst>
</file>

<file path=ppt/tags/tag305.xml><?xml version="1.0" encoding="utf-8"?>
<p:tagLst xmlns:p="http://schemas.openxmlformats.org/presentationml/2006/main">
  <p:tag name="KSO_WM_SLIDE_CONTENT_ORIENTATION" val="righ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d635315789958f2d"/>
  <p:tag name="KSO_WM_TEMPLATE_INDEX" val="40490337"/>
  <p:tag name="KSO_WM_TEMPLATE_CATEGORY" val="custom"/>
  <p:tag name="KSO_WM_SLIDE_INDEX" val="3"/>
  <p:tag name="KSO_WM_SLIDE_ID" val="custom40490337_7"/>
  <p:tag name="KSO_WM_TEMPLATE_MASTER_TYPE" val="0"/>
  <p:tag name="KSO_WM_SLIDE_LAYOUT" val="a_e"/>
  <p:tag name="KSO_WM_SLIDE_LAYOUT_CNT" val="1_1"/>
  <p:tag name="KSO_WM_TAG_VERSION" val="3.0"/>
</p:tagLst>
</file>

<file path=ppt/tags/tag30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bde895cce743df2717f73038de0d56f050a1aed6"/>
  <p:tag name="KSO_WM_NEWLAYOUT_GROUP_ID" val="layout_62"/>
  <p:tag name="KSO_WM_NEWLAYOUT_ID" val="slide_78ba78ea694af8eb"/>
  <p:tag name="KSO_WM_UNIT_PRESET_TEXT" val="单击此处添加标题"/>
</p:tagLst>
</file>

<file path=ppt/tags/tag30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s://sjzg-images.ks3-cn-beijing-internal.ksyun.com/tim_gen_images/doubao_gen/ccf82ac95566b234df8bffcc03381aa2_0.png?Expires=1766111374\u0026AWSAccessKeyId=AKLTHzmNYxS86KQFnb2pvxtA\u0026Signature=%2FpdzYcRCnOYSS6lVrtCsOAgpcUQ%3D&quot;,&quot;product_name&quot;:&quot;api_wpp_external&quot;,&quot;intention_code&quot;:&quot;365wps_cc_create_ppt&quot;}*auto_cache_hit_3.0.2_prod*21141d2eab49904c47e63aebb901c059-slide-10"/>
</p:tagLst>
</file>

<file path=ppt/tags/tag308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30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正文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310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28528"/>
  <p:tag name="KSO_WM_TEMPLATE_SLIDE_ID" val="slide_78ba78ea694af8eb"/>
</p:tagLst>
</file>

<file path=ppt/tags/tag311.xml><?xml version="1.0" encoding="utf-8"?>
<p:tagLst xmlns:p="http://schemas.openxmlformats.org/presentationml/2006/main">
  <p:tag name="KSO_WM_UNIT_ISCONTENTSTITLE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9651cb9a7169b7081cd5641c479a498b5567b401"/>
  <p:tag name="KSO_WM_NEWLAYOUT_ID" val="300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37"/>
  <p:tag name="KSO_WM_TEMPLATE_CATEGORY" val="custom"/>
</p:tagLst>
</file>

<file path=ppt/tags/tag312.xml><?xml version="1.0" encoding="utf-8"?>
<p:tagLst xmlns:p="http://schemas.openxmlformats.org/presentationml/2006/main">
  <p:tag name="KSO_WM_UNIT_PRESET_TEXT" val="节编号"/>
  <p:tag name="KSO_WM_BEAUTIFY_FLAG" val="#wm#"/>
  <p:tag name="KSO_WM_FIGMA_FLAG" val="#fgm#"/>
  <p:tag name="KSO_WM_UNIT_INDEX" val="1"/>
  <p:tag name="KSO_WM_UNIT_TYPE" val="e"/>
  <p:tag name="KSO_WM_UNIT_ID" val="_10*e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37"/>
  <p:tag name="KSO_WM_TEMPLATE_CATEGORY" val="custom"/>
</p:tagLst>
</file>

<file path=ppt/tags/tag313.xml><?xml version="1.0" encoding="utf-8"?>
<p:tagLst xmlns:p="http://schemas.openxmlformats.org/presentationml/2006/main">
  <p:tag name="KSO_WM_SLIDE_CONTENT_ORIENTATION" val="righ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d635315789958f2d"/>
  <p:tag name="KSO_WM_TEMPLATE_INDEX" val="40490337"/>
  <p:tag name="KSO_WM_TEMPLATE_CATEGORY" val="custom"/>
  <p:tag name="KSO_WM_SLIDE_INDEX" val="3"/>
  <p:tag name="KSO_WM_SLIDE_ID" val="custom40490337_7"/>
  <p:tag name="KSO_WM_TEMPLATE_MASTER_TYPE" val="0"/>
  <p:tag name="KSO_WM_SLIDE_LAYOUT" val="a_e"/>
  <p:tag name="KSO_WM_SLIDE_LAYOUT_CNT" val="1_1"/>
  <p:tag name="KSO_WM_TAG_VERSION" val="3.0"/>
</p:tagLst>
</file>

<file path=ppt/tags/tag31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4df0e4f2a0bbdee329263d55d2a9fc71d2c212f0"/>
  <p:tag name="KSO_WM_NEWLAYOUT_GROUP_ID" val="layout_63"/>
  <p:tag name="KSO_WM_NEWLAYOUT_ID" val="slide_4f677c5d6ee27451"/>
  <p:tag name="KSO_WM_UNIT_PRESET_TEXT" val="单击此处添加标题"/>
</p:tagLst>
</file>

<file path=ppt/tags/tag31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zh-ai-group.ks3-cn-beijing-internal.ksyun.com/image_generate/image_process/production/202512/cdf7b06c-290c-4ef3-a127-ce5af546ff4e.jpg?Expires=1797560978\u0026AWSAccessKeyId=AKLT9NSy7kh8TIS1UzNqLRY2\u0026Signature=QRBpmnyJH%2B9mhoC5%2BV28AAiLCDw%3D&quot;,&quot;product_name&quot;:&quot;api_wpp_external&quot;,&quot;intention_code&quot;:&quot;365wps_cc_create_ppt&quot;}*auto_qingqiu_3.0.2_prod*21141d2eab49904c47e63aebb901c059-slide-12"/>
</p:tagLst>
</file>

<file path=ppt/tags/tag31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f"/>
  <p:tag name="KSO_WM_UNIT_PRESET_TEXT" val="单击此处添加正文"/>
</p:tagLst>
</file>

<file path=ppt/tags/tag317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28528"/>
  <p:tag name="KSO_WM_TEMPLATE_SLIDE_ID" val="slide_4f677c5d6ee27451"/>
</p:tagLst>
</file>

<file path=ppt/tags/tag31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4c06a25061aa856099eac836bb973247ce931e45"/>
  <p:tag name="KSO_WM_NEWLAYOUT_GROUP_ID" val="layout_51"/>
  <p:tag name="KSO_WM_NEWLAYOUT_ID" val="slide_b05d84deaaa2208a"/>
  <p:tag name="KSO_WM_UNIT_PRESET_TEXT" val="单击此处添加标题"/>
</p:tagLst>
</file>

<file path=ppt/tags/tag31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zh-ai-group.ks3-cn-beijing-internal.ksyun.com/image_generate/image_process/production/202512/81975a3a-004b-4dc0-86b8-be9f6c818028.jpg?Expires=1797560978\u0026AWSAccessKeyId=AKLT9NSy7kh8TIS1UzNqLRY2\u0026Signature=csAXRqkUKKOGl4oKLfbt%2Br9%2Fluo%3D&quot;,&quot;product_name&quot;:&quot;api_wpp_external&quot;,&quot;intention_code&quot;:&quot;365wps_cc_create_ppt&quot;}*auto_qingqiu_3.0.2_prod*21141d2eab49904c47e63aebb901c059-slide-13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320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32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正文"/>
</p:tagLst>
</file>

<file path=ppt/tags/tag322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28528"/>
  <p:tag name="KSO_WM_TEMPLATE_SLIDE_ID" val="slide_b05d84deaaa2208a"/>
</p:tagLst>
</file>

<file path=ppt/tags/tag323.xml><?xml version="1.0" encoding="utf-8"?>
<p:tagLst xmlns:p="http://schemas.openxmlformats.org/presentationml/2006/main">
  <p:tag name="KSO_WM_UNIT_ISCONTENTSTITLE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9651cb9a7169b7081cd5641c479a498b5567b401"/>
  <p:tag name="KSO_WM_NEWLAYOUT_ID" val="300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37"/>
  <p:tag name="KSO_WM_TEMPLATE_CATEGORY" val="custom"/>
</p:tagLst>
</file>

<file path=ppt/tags/tag324.xml><?xml version="1.0" encoding="utf-8"?>
<p:tagLst xmlns:p="http://schemas.openxmlformats.org/presentationml/2006/main">
  <p:tag name="KSO_WM_UNIT_PRESET_TEXT" val="节编号"/>
  <p:tag name="KSO_WM_BEAUTIFY_FLAG" val="#wm#"/>
  <p:tag name="KSO_WM_FIGMA_FLAG" val="#fgm#"/>
  <p:tag name="KSO_WM_UNIT_INDEX" val="1"/>
  <p:tag name="KSO_WM_UNIT_TYPE" val="e"/>
  <p:tag name="KSO_WM_UNIT_ID" val="_10*e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37"/>
  <p:tag name="KSO_WM_TEMPLATE_CATEGORY" val="custom"/>
</p:tagLst>
</file>

<file path=ppt/tags/tag325.xml><?xml version="1.0" encoding="utf-8"?>
<p:tagLst xmlns:p="http://schemas.openxmlformats.org/presentationml/2006/main">
  <p:tag name="KSO_WM_SLIDE_CONTENT_ORIENTATION" val="righ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d635315789958f2d"/>
  <p:tag name="KSO_WM_TEMPLATE_INDEX" val="40490337"/>
  <p:tag name="KSO_WM_TEMPLATE_CATEGORY" val="custom"/>
  <p:tag name="KSO_WM_SLIDE_INDEX" val="3"/>
  <p:tag name="KSO_WM_SLIDE_ID" val="custom40490337_7"/>
  <p:tag name="KSO_WM_TEMPLATE_MASTER_TYPE" val="0"/>
  <p:tag name="KSO_WM_SLIDE_LAYOUT" val="a_e"/>
  <p:tag name="KSO_WM_SLIDE_LAYOUT_CNT" val="1_1"/>
  <p:tag name="KSO_WM_TAG_VERSION" val="3.0"/>
</p:tagLst>
</file>

<file path=ppt/tags/tag32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fe999ad3cb21a38c577b5bbbee75bc0b81cc40d"/>
  <p:tag name="KSO_WM_NEWLAYOUT_GROUP_ID" val="layout_10018"/>
  <p:tag name="KSO_WM_NEWLAYOUT_ID" val="slide_7c9eb5d8c3b4d2f2"/>
  <p:tag name="KSO_WM_UNIT_PRESET_TEXT" val="单击此处添加标题"/>
</p:tagLst>
</file>

<file path=ppt/tags/tag32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zh-ai-group.ks3-cn-beijing-internal.ksyun.com/image_generate/image_process/production/202512/fe216d4f-a043-4df8-89af-ecc5df5cd31a.jpg?Expires=1797560981\u0026AWSAccessKeyId=AKLT9NSy7kh8TIS1UzNqLRY2\u0026Signature=H1k8NVs35LHG7WOBUQE8PPKVs6s%3D&quot;,&quot;product_name&quot;:&quot;api_wpp_external&quot;,&quot;intention_code&quot;:&quot;365wps_cc_create_ppt&quot;}*auto_qingqiu_3.0.2_prod*21141d2eab49904c47e63aebb901c059-slide-15"/>
</p:tagLst>
</file>

<file path=ppt/tags/tag32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f"/>
  <p:tag name="KSO_WM_UNIT_PRESET_TEXT" val="单击此处添加正文"/>
</p:tagLst>
</file>

<file path=ppt/tags/tag329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28528"/>
  <p:tag name="KSO_WM_TEMPLATE_SLIDE_ID" val="slide_7c9eb5d8c3b4d2f2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33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2361fa67852d669979facfaab37688352f2c0688"/>
  <p:tag name="KSO_WM_NEWLAYOUT_GROUP_ID" val="layout_42"/>
  <p:tag name="KSO_WM_NEWLAYOUT_ID" val="slide_b33d1dd056f503fd"/>
  <p:tag name="KSO_WM_UNIT_PRESET_TEXT" val="单击此处添加标题"/>
</p:tagLst>
</file>

<file path=ppt/tags/tag33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ai_type&quot;:&quot;&quot;,&quot;id&quot;:&quot;&quot;}*_ai_*0"/>
</p:tagLst>
</file>

<file path=ppt/tags/tag332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33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正文"/>
</p:tagLst>
</file>

<file path=ppt/tags/tag334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28528"/>
  <p:tag name="KSO_WM_TEMPLATE_SLIDE_ID" val="slide_b33d1dd056f503fd"/>
</p:tagLst>
</file>

<file path=ppt/tags/tag335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TEXT_TYPE" val="1"/>
  <p:tag name="KSO_WM_UNIT_TYPE" val="b"/>
  <p:tag name="KSO_WM_UNIT_PRESET_TEXT" val="THE END"/>
  <p:tag name="KSO_WM_UNIT_ID" val="_11*b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37"/>
  <p:tag name="KSO_WM_TEMPLATE_CATEGORY" val="custom"/>
</p:tagLst>
</file>

<file path=ppt/tags/tag336.xml><?xml version="1.0" encoding="utf-8"?>
<p:tagLst xmlns:p="http://schemas.openxmlformats.org/presentationml/2006/main">
  <p:tag name="KSO_WM_UNIT_ISCONTENTSTITLE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98c062d5562cbd181e322a5d69348e0f2e4356b6"/>
  <p:tag name="KSO_WM_NEWLAYOUT_ID" val="304"/>
  <p:tag name="KSO_WM_UNIT_PRESET_TEXT" val="谢谢观看"/>
  <p:tag name="KSO_WM_UNIT_ID" val="_11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37"/>
  <p:tag name="KSO_WM_TEMPLATE_CATEGORY" val="custom"/>
</p:tagLst>
</file>

<file path=ppt/tags/tag337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endPage"/>
  <p:tag name="KSO_WM_TEMPLATE_SUBCATEGORY" val="29"/>
  <p:tag name="KSO_WM_BEAUTIFY_FLAG" val="#wm#"/>
  <p:tag name="KSO_WM_TEMPLATE_SLIDE_ID" val="slide_06be46c9219ad451"/>
  <p:tag name="KSO_WM_TEMPLATE_INDEX" val="40490337"/>
  <p:tag name="KSO_WM_TEMPLATE_CATEGORY" val="custom"/>
  <p:tag name="KSO_WM_SLIDE_INDEX" val="5"/>
  <p:tag name="KSO_WM_SLIDE_ID" val="custom40490337_9"/>
  <p:tag name="KSO_WM_TEMPLATE_MASTER_TYPE" val="0"/>
  <p:tag name="KSO_WM_SLIDE_LAYOUT" val="a_b"/>
  <p:tag name="KSO_WM_SLIDE_LAYOUT_CNT" val="1_1"/>
  <p:tag name="KSO_WM_TAG_VERSION" val="3.0"/>
</p:tagLst>
</file>

<file path=ppt/tags/tag338.xml><?xml version="1.0" encoding="utf-8"?>
<p:tagLst xmlns:p="http://schemas.openxmlformats.org/presentationml/2006/main">
  <p:tag name="COMMONDATA" val="eyJoZGlkIjoiYWNlODEyNTNiZDQ3MjQ0NmY3YjE0ZDg1M2FjNGU2ODIifQ==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35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7*f*1"/>
  <p:tag name="KSO_WM_UNIT_LAYERLEVEL" val="1"/>
  <p:tag name="KSO_WM_TAG_VERSION" val="3.0"/>
  <p:tag name="KSO_WM_BEAUTIFY_FLAG" val="#wm#"/>
  <p:tag name="KSO_WM_UNIT_ISNUMDGMTITLE" val="0"/>
  <p:tag name="KSO_WM_TEMPLATE_INDEX" val="40490337"/>
  <p:tag name="KSO_WM_TEMPLATE_CATEGORY" val="custom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3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8*a*1"/>
  <p:tag name="KSO_WM_UNIT_LAYERLEVEL" val="1"/>
  <p:tag name="KSO_WM_TAG_VERSION" val="3.0"/>
  <p:tag name="KSO_WM_BEAUTIFY_FLAG" val="#wm#"/>
  <p:tag name="KSO_WM_TEMPLATE_INDEX" val="40490337"/>
  <p:tag name="KSO_WM_TEMPLATE_CATEGORY" val="custom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4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8*b*1"/>
  <p:tag name="KSO_WM_UNIT_LAYERLEVEL" val="1"/>
  <p:tag name="KSO_WM_TAG_VERSION" val="3.0"/>
  <p:tag name="KSO_WM_BEAUTIFY_FLAG" val="#wm#"/>
  <p:tag name="KSO_WM_TEMPLATE_INDEX" val="40490337"/>
  <p:tag name="KSO_WM_TEMPLATE_CATEGORY" val="custom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37"/>
  <p:tag name="KSO_WM_TEMPLATE_CATEGORY" val="custom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37"/>
  <p:tag name="KSO_WM_TEMPLATE_CATEGORY" val="custom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3"/>
  <p:tag name="KSO_WM_UNIT_LAYERLEVEL" val="1"/>
  <p:tag name="KSO_WM_TAG_VERSION" val="3.0"/>
  <p:tag name="KSO_WM_BEAUTIFY_FLAG" val="#wm#"/>
  <p:tag name="KSO_WM_UNIT_TYPE" val="i"/>
  <p:tag name="KSO_WM_UNIT_INDEX" val="3"/>
  <p:tag name="KSO_WM_UNIT_ISNUMDGMTITLE" val="0"/>
  <p:tag name="KSO_WM_UNIT_NOCLEAR" val="0"/>
  <p:tag name="KSO_WM_TEMPLATE_INDEX" val="40490337"/>
  <p:tag name="KSO_WM_TEMPLATE_CATEGORY" val="custom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50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SUBTYPE" val="c"/>
  <p:tag name="KSO_WM_UNIT_TEXT_TYPE" val="1"/>
  <p:tag name="KSO_WM_UNIT_TYPE" val="f"/>
  <p:tag name="KSO_WM_UNIT_ID" val="_9*f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37"/>
  <p:tag name="KSO_WM_TEMPLATE_CATEGORY" val="custom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4"/>
  <p:tag name="KSO_WM_UNIT_LAYERLEVEL" val="1"/>
  <p:tag name="KSO_WM_TAG_VERSION" val="3.0"/>
  <p:tag name="KSO_WM_BEAUTIFY_FLAG" val="#wm#"/>
  <p:tag name="KSO_WM_UNIT_TYPE" val="i"/>
  <p:tag name="KSO_WM_UNIT_INDEX" val="4"/>
  <p:tag name="KSO_WM_UNIT_ISNUMDGMTITLE" val="0"/>
  <p:tag name="KSO_WM_UNIT_NOCLEAR" val="0"/>
  <p:tag name="KSO_WM_TEMPLATE_INDEX" val="40490337"/>
  <p:tag name="KSO_WM_TEMPLATE_CATEGORY" val="custom"/>
</p:tagLst>
</file>

<file path=ppt/tags/tag52.xml><?xml version="1.0" encoding="utf-8"?>
<p:tagLst xmlns:p="http://schemas.openxmlformats.org/presentationml/2006/main">
  <p:tag name="KSO_WM_UNIT_ISCONTENTSTITLE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2cf45abdd319cbac3ba80d37ecd40e7f28a4546b"/>
  <p:tag name="KSO_WM_NEWLAYOUT_ID" val="292"/>
  <p:tag name="KSO_WM_UNIT_ID" val="_9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37"/>
  <p:tag name="KSO_WM_TEMPLATE_CATEGORY" val="custom"/>
</p:tagLst>
</file>

<file path=ppt/tags/tag53.xml><?xml version="1.0" encoding="utf-8"?>
<p:tagLst xmlns:p="http://schemas.openxmlformats.org/presentationml/2006/main">
  <p:tag name="KSO_WM_UNIT_SUBTYPE" val="b"/>
  <p:tag name="KSO_WM_BEAUTIFY_FLAG" val="#wm#"/>
  <p:tag name="KSO_WM_FIGMA_FLAG" val="#fgm#"/>
  <p:tag name="KSO_WM_UNIT_INDEX" val="2"/>
  <p:tag name="KSO_WM_UNIT_TEXT_TYPE" val="1"/>
  <p:tag name="KSO_WM_UNIT_TYPE" val="f"/>
  <p:tag name="KSO_WM_UNIT_ID" val="_9*f*2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37"/>
  <p:tag name="KSO_WM_TEMPLATE_CATEGORY" val="custom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37"/>
  <p:tag name="KSO_WM_TEMPLATE_CATEGORY" val="custom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37"/>
  <p:tag name="KSO_WM_TEMPLATE_CATEGORY" val="custom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3"/>
  <p:tag name="KSO_WM_UNIT_LAYERLEVEL" val="1"/>
  <p:tag name="KSO_WM_TAG_VERSION" val="3.0"/>
  <p:tag name="KSO_WM_BEAUTIFY_FLAG" val="#wm#"/>
  <p:tag name="KSO_WM_UNIT_TYPE" val="i"/>
  <p:tag name="KSO_WM_UNIT_INDEX" val="3"/>
  <p:tag name="KSO_WM_UNIT_ISNUMDGMTITLE" val="0"/>
  <p:tag name="KSO_WM_UNIT_NOCLEAR" val="0"/>
  <p:tag name="KSO_WM_TEMPLATE_INDEX" val="40490337"/>
  <p:tag name="KSO_WM_TEMPLATE_CATEGORY" val="custom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37"/>
  <p:tag name="KSO_WM_TEMPLATE_CATEGORY" val="custom"/>
</p:tagLst>
</file>

<file path=ppt/tags/tag60.xml><?xml version="1.0" encoding="utf-8"?>
<p:tagLst xmlns:p="http://schemas.openxmlformats.org/presentationml/2006/main">
  <p:tag name="KSO_WM_UNIT_ISCONTENTSTITLE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9651cb9a7169b7081cd5641c479a498b5567b401"/>
  <p:tag name="KSO_WM_NEWLAYOUT_ID" val="300"/>
  <p:tag name="KSO_WM_UNIT_ID" val="_10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37"/>
  <p:tag name="KSO_WM_TEMPLATE_CATEGORY" val="custom"/>
</p:tagLst>
</file>

<file path=ppt/tags/tag61.xml><?xml version="1.0" encoding="utf-8"?>
<p:tagLst xmlns:p="http://schemas.openxmlformats.org/presentationml/2006/main">
  <p:tag name="KSO_WM_UNIT_PRESET_TEXT" val="节编号"/>
  <p:tag name="KSO_WM_BEAUTIFY_FLAG" val="#wm#"/>
  <p:tag name="KSO_WM_FIGMA_FLAG" val="#fgm#"/>
  <p:tag name="KSO_WM_UNIT_INDEX" val="1"/>
  <p:tag name="KSO_WM_UNIT_TYPE" val="e"/>
  <p:tag name="KSO_WM_UNIT_ID" val="_10*e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37"/>
  <p:tag name="KSO_WM_TEMPLATE_CATEGORY" val="custom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37"/>
  <p:tag name="KSO_WM_TEMPLATE_CATEGORY" val="custom"/>
</p:tagLst>
</file>

<file path=ppt/tags/tag63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  <p:tag name="KSO_WM_UNIT_ISNUMDGMTITLE" val="0"/>
  <p:tag name="KSO_WM_TEMPLATE_INDEX" val="40490337"/>
  <p:tag name="KSO_WM_TEMPLATE_CATEGORY" val="custom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37"/>
  <p:tag name="KSO_WM_TEMPLATE_CATEGORY" val="custom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3.0"/>
  <p:tag name="KSO_WM_BEAUTIFY_FLAG" val="#wm#"/>
  <p:tag name="KSO_WM_UNIT_TYPE" val="i"/>
  <p:tag name="KSO_WM_UNIT_INDEX" val="3"/>
  <p:tag name="KSO_WM_UNIT_ISNUMDGMTITLE" val="0"/>
  <p:tag name="KSO_WM_UNIT_NOCLEAR" val="0"/>
  <p:tag name="KSO_WM_TEMPLATE_INDEX" val="40490337"/>
  <p:tag name="KSO_WM_TEMPLATE_CATEGORY" val="custom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3.0"/>
  <p:tag name="KSO_WM_BEAUTIFY_FLAG" val="#wm#"/>
  <p:tag name="KSO_WM_UNIT_TYPE" val="i"/>
  <p:tag name="KSO_WM_UNIT_INDEX" val="4"/>
  <p:tag name="KSO_WM_UNIT_ISNUMDGMTITLE" val="0"/>
  <p:tag name="KSO_WM_UNIT_NOCLEAR" val="0"/>
  <p:tag name="KSO_WM_TEMPLATE_INDEX" val="40490337"/>
  <p:tag name="KSO_WM_TEMPLATE_CATEGORY" val="custom"/>
</p:tagLst>
</file>

<file path=ppt/tags/tag69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TEXT_TYPE" val="1"/>
  <p:tag name="KSO_WM_UNIT_TYPE" val="b"/>
  <p:tag name="KSO_WM_UNIT_ID" val="_11*b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37"/>
  <p:tag name="KSO_WM_TEMPLATE_CATEGORY" val="custom"/>
</p:tagLst>
</file>

<file path=ppt/tags/tag7.xml><?xml version="1.0" encoding="utf-8"?>
<p:tagLst xmlns:p="http://schemas.openxmlformats.org/presentationml/2006/main"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  <p:tag name="KSO_WM_TEMPLATE_INDEX" val="40490337"/>
  <p:tag name="KSO_WM_TEMPLATE_CATEGORY" val="custom"/>
</p:tagLst>
</file>

<file path=ppt/tags/tag70.xml><?xml version="1.0" encoding="utf-8"?>
<p:tagLst xmlns:p="http://schemas.openxmlformats.org/presentationml/2006/main">
  <p:tag name="KSO_WM_UNIT_ISCONTENTSTITLE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98c062d5562cbd181e322a5d69348e0f2e4356b6"/>
  <p:tag name="KSO_WM_NEWLAYOUT_ID" val="304"/>
  <p:tag name="KSO_WM_UNIT_ID" val="_11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37"/>
  <p:tag name="KSO_WM_TEMPLATE_CATEGORY" val="custom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7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7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3e1589afd567ea1c62926cad082fde28b9546263"/>
  <p:tag name="KSO_WM_NEWLAYOUT_ID" val="1"/>
</p:tagLst>
</file>

<file path=ppt/tags/tag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77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1_2"/>
  <p:tag name="KSO_WM_UNIT_TYPE" val="l_h_i"/>
</p:tagLst>
</file>

<file path=ppt/tags/tag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7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80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2_2"/>
  <p:tag name="KSO_WM_UNIT_TYPE" val="l_h_i"/>
</p:tagLst>
</file>

<file path=ppt/tags/tag8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8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83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3_2"/>
  <p:tag name="KSO_WM_UNIT_TYPE" val="l_h_i"/>
</p:tagLst>
</file>

<file path=ppt/tags/tag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86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4_2"/>
  <p:tag name="KSO_WM_UNIT_TYPE" val="l_h_i"/>
</p:tagLst>
</file>

<file path=ppt/tags/tag8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37"/>
  <p:tag name="KSO_WM_TEMPLATE_CATEGORY" val="custom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37"/>
  <p:tag name="KSO_WM_TEMPLATE_CATEGORY" val="custom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9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3.0"/>
  <p:tag name="KSO_WM_BEAUTIFY_FLAG" val="#wm#"/>
  <p:tag name="KSO_WM_TEMPLATE_CATEGORY" val="custom"/>
  <p:tag name="KSO_WM_TEMPLATE_INDEX" val="40490337"/>
</p:tagLst>
</file>

<file path=ppt/tags/tag91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3.0"/>
  <p:tag name="KSO_WM_BEAUTIFY_FLAG" val="#wm#"/>
  <p:tag name="KSO_WM_TEMPLATE_CATEGORY" val="custom"/>
  <p:tag name="KSO_WM_TEMPLATE_INDEX" val="40490337"/>
  <p:tag name="KSO_WM_UNIT_ISNUMDGMTITLE" val="0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95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337"/>
  <p:tag name="KSO_WM_TEMPLATE_CATEGORY" val="custom"/>
  <p:tag name="KSO_WM_TEMPLATE_MASTER_TYPE" val="0"/>
  <p:tag name="KSO_WM_TAG_VERSION" val="3.0"/>
</p:tagLst>
</file>

<file path=ppt/tags/tag96.xml><?xml version="1.0" encoding="utf-8"?>
<p:tagLst xmlns:p="http://schemas.openxmlformats.org/presentationml/2006/main">
  <p:tag name="KSO_WM_AITEMPLATE_STYLE_ID" val="69796628528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heme/theme1.xml><?xml version="1.0" encoding="utf-8"?>
<a:theme xmlns:a="http://schemas.openxmlformats.org/drawingml/2006/main" name="1_Office 主题​​">
  <a:themeElements>
    <a:clrScheme name="自定义 174">
      <a:dk1>
        <a:srgbClr val="000000"/>
      </a:dk1>
      <a:lt1>
        <a:srgbClr val="FFFFFF"/>
      </a:lt1>
      <a:dk2>
        <a:srgbClr val="000A54"/>
      </a:dk2>
      <a:lt2>
        <a:srgbClr val="F5F3FF"/>
      </a:lt2>
      <a:accent1>
        <a:srgbClr val="0DC2E3"/>
      </a:accent1>
      <a:accent2>
        <a:srgbClr val="1C77FE"/>
      </a:accent2>
      <a:accent3>
        <a:srgbClr val="9772FE"/>
      </a:accent3>
      <a:accent4>
        <a:srgbClr val="15EADD"/>
      </a:accent4>
      <a:accent5>
        <a:srgbClr val="FFB458"/>
      </a:accent5>
      <a:accent6>
        <a:srgbClr val="FF4B70"/>
      </a:accent6>
      <a:hlink>
        <a:srgbClr val="658BD5"/>
      </a:hlink>
      <a:folHlink>
        <a:srgbClr val="A16AA5"/>
      </a:folHlink>
    </a:clrScheme>
    <a:fontScheme name="">
      <a:majorFont>
        <a:latin typeface="WPS灵秀黑"/>
        <a:ea typeface="WPS灵秀黑"/>
        <a:cs typeface=""/>
      </a:majorFont>
      <a:minorFont>
        <a:latin typeface="WPS灵秀黑"/>
        <a:ea typeface="WPS灵秀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1_Office 主题​​">
  <a:themeElements>
    <a:clrScheme name="自定义 174">
      <a:dk1>
        <a:srgbClr val="000000"/>
      </a:dk1>
      <a:lt1>
        <a:srgbClr val="FFFFFF"/>
      </a:lt1>
      <a:dk2>
        <a:srgbClr val="000A54"/>
      </a:dk2>
      <a:lt2>
        <a:srgbClr val="F5F3FF"/>
      </a:lt2>
      <a:accent1>
        <a:srgbClr val="0DC2E3"/>
      </a:accent1>
      <a:accent2>
        <a:srgbClr val="1C77FE"/>
      </a:accent2>
      <a:accent3>
        <a:srgbClr val="9772FE"/>
      </a:accent3>
      <a:accent4>
        <a:srgbClr val="15EADD"/>
      </a:accent4>
      <a:accent5>
        <a:srgbClr val="FFB458"/>
      </a:accent5>
      <a:accent6>
        <a:srgbClr val="FF4B70"/>
      </a:accent6>
      <a:hlink>
        <a:srgbClr val="658BD5"/>
      </a:hlink>
      <a:folHlink>
        <a:srgbClr val="A16AA5"/>
      </a:folHlink>
    </a:clrScheme>
    <a:fontScheme name="">
      <a:majorFont>
        <a:latin typeface="WPS灵秀黑"/>
        <a:ea typeface="WPS灵秀黑"/>
        <a:cs typeface=""/>
      </a:majorFont>
      <a:minorFont>
        <a:latin typeface="WPS灵秀黑"/>
        <a:ea typeface="WPS灵秀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2_Office 主题​​">
  <a:themeElements>
    <a:clrScheme name="自定义 174">
      <a:dk1>
        <a:srgbClr val="000000"/>
      </a:dk1>
      <a:lt1>
        <a:srgbClr val="FFFFFF"/>
      </a:lt1>
      <a:dk2>
        <a:srgbClr val="000A54"/>
      </a:dk2>
      <a:lt2>
        <a:srgbClr val="F5F3FF"/>
      </a:lt2>
      <a:accent1>
        <a:srgbClr val="0DC2E3"/>
      </a:accent1>
      <a:accent2>
        <a:srgbClr val="1C77FE"/>
      </a:accent2>
      <a:accent3>
        <a:srgbClr val="9772FE"/>
      </a:accent3>
      <a:accent4>
        <a:srgbClr val="15EADD"/>
      </a:accent4>
      <a:accent5>
        <a:srgbClr val="FFB458"/>
      </a:accent5>
      <a:accent6>
        <a:srgbClr val="FF4B70"/>
      </a:accent6>
      <a:hlink>
        <a:srgbClr val="658BD5"/>
      </a:hlink>
      <a:folHlink>
        <a:srgbClr val="A16AA5"/>
      </a:folHlink>
    </a:clrScheme>
    <a:fontScheme name="">
      <a:majorFont>
        <a:latin typeface="WPS灵秀黑"/>
        <a:ea typeface="WPS灵秀黑"/>
        <a:cs typeface=""/>
      </a:majorFont>
      <a:minorFont>
        <a:latin typeface="WPS灵秀黑"/>
        <a:ea typeface="WPS灵秀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iSans Demibold"/>
        <a:ea typeface=""/>
        <a:cs typeface=""/>
        <a:font script="Jpan" typeface="游ゴシック"/>
        <a:font script="Hang" typeface="맑은 고딕"/>
        <a:font script="Hans" typeface="MiSans Demibold"/>
        <a:font script="Hant" typeface="新細明體"/>
        <a:font script="Arab" typeface="MiSans Demibold"/>
        <a:font script="Hebr" typeface="MiSans Demi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MiSans Demi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MiSans Demibold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iSans Demibold"/>
        <a:ea typeface=""/>
        <a:cs typeface=""/>
        <a:font script="Jpan" typeface="ＭＳ Ｐゴシック"/>
        <a:font script="Hang" typeface="맑은 고딕"/>
        <a:font script="Hans" typeface="MiSans Demibold"/>
        <a:font script="Hant" typeface="新細明體"/>
        <a:font script="Arab" typeface="MiSans Demibold"/>
        <a:font script="Hebr" typeface="MiSans Demi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MiSans Demi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自定义 174">
      <a:dk1>
        <a:srgbClr val="000000"/>
      </a:dk1>
      <a:lt1>
        <a:srgbClr val="FFFFFF"/>
      </a:lt1>
      <a:dk2>
        <a:srgbClr val="000A54"/>
      </a:dk2>
      <a:lt2>
        <a:srgbClr val="F5F3FF"/>
      </a:lt2>
      <a:accent1>
        <a:srgbClr val="0DC2E3"/>
      </a:accent1>
      <a:accent2>
        <a:srgbClr val="1C77FE"/>
      </a:accent2>
      <a:accent3>
        <a:srgbClr val="9772FE"/>
      </a:accent3>
      <a:accent4>
        <a:srgbClr val="15EADD"/>
      </a:accent4>
      <a:accent5>
        <a:srgbClr val="FFB458"/>
      </a:accent5>
      <a:accent6>
        <a:srgbClr val="FF4B70"/>
      </a:accent6>
      <a:hlink>
        <a:srgbClr val="658BD5"/>
      </a:hlink>
      <a:folHlink>
        <a:srgbClr val="A16AA5"/>
      </a:folHlink>
    </a:clrScheme>
    <a:fontScheme name="">
      <a:majorFont>
        <a:latin typeface="WPS灵秀黑"/>
        <a:ea typeface="WPS灵秀黑"/>
        <a:cs typeface=""/>
      </a:majorFont>
      <a:minorFont>
        <a:latin typeface="WPS灵秀黑"/>
        <a:ea typeface="WPS灵秀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自定义 174">
      <a:dk1>
        <a:srgbClr val="000000"/>
      </a:dk1>
      <a:lt1>
        <a:srgbClr val="FFFFFF"/>
      </a:lt1>
      <a:dk2>
        <a:srgbClr val="000A54"/>
      </a:dk2>
      <a:lt2>
        <a:srgbClr val="F5F3FF"/>
      </a:lt2>
      <a:accent1>
        <a:srgbClr val="0DC2E3"/>
      </a:accent1>
      <a:accent2>
        <a:srgbClr val="1C77FE"/>
      </a:accent2>
      <a:accent3>
        <a:srgbClr val="9772FE"/>
      </a:accent3>
      <a:accent4>
        <a:srgbClr val="15EADD"/>
      </a:accent4>
      <a:accent5>
        <a:srgbClr val="FFB458"/>
      </a:accent5>
      <a:accent6>
        <a:srgbClr val="FF4B70"/>
      </a:accent6>
      <a:hlink>
        <a:srgbClr val="658BD5"/>
      </a:hlink>
      <a:folHlink>
        <a:srgbClr val="A16AA5"/>
      </a:folHlink>
    </a:clrScheme>
    <a:fontScheme name="">
      <a:majorFont>
        <a:latin typeface="WPS灵秀黑"/>
        <a:ea typeface="WPS灵秀黑"/>
        <a:cs typeface=""/>
      </a:majorFont>
      <a:minorFont>
        <a:latin typeface="WPS灵秀黑"/>
        <a:ea typeface="WPS灵秀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​​">
  <a:themeElements>
    <a:clrScheme name="自定义 174">
      <a:dk1>
        <a:srgbClr val="000000"/>
      </a:dk1>
      <a:lt1>
        <a:srgbClr val="FFFFFF"/>
      </a:lt1>
      <a:dk2>
        <a:srgbClr val="000A54"/>
      </a:dk2>
      <a:lt2>
        <a:srgbClr val="F5F3FF"/>
      </a:lt2>
      <a:accent1>
        <a:srgbClr val="0DC2E3"/>
      </a:accent1>
      <a:accent2>
        <a:srgbClr val="1C77FE"/>
      </a:accent2>
      <a:accent3>
        <a:srgbClr val="9772FE"/>
      </a:accent3>
      <a:accent4>
        <a:srgbClr val="15EADD"/>
      </a:accent4>
      <a:accent5>
        <a:srgbClr val="FFB458"/>
      </a:accent5>
      <a:accent6>
        <a:srgbClr val="FF4B70"/>
      </a:accent6>
      <a:hlink>
        <a:srgbClr val="658BD5"/>
      </a:hlink>
      <a:folHlink>
        <a:srgbClr val="A16AA5"/>
      </a:folHlink>
    </a:clrScheme>
    <a:fontScheme name="">
      <a:majorFont>
        <a:latin typeface="WPS灵秀黑"/>
        <a:ea typeface="WPS灵秀黑"/>
        <a:cs typeface=""/>
      </a:majorFont>
      <a:minorFont>
        <a:latin typeface="WPS灵秀黑"/>
        <a:ea typeface="WPS灵秀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主题​​">
  <a:themeElements>
    <a:clrScheme name="自定义 174">
      <a:dk1>
        <a:srgbClr val="000000"/>
      </a:dk1>
      <a:lt1>
        <a:srgbClr val="FFFFFF"/>
      </a:lt1>
      <a:dk2>
        <a:srgbClr val="000A54"/>
      </a:dk2>
      <a:lt2>
        <a:srgbClr val="F5F3FF"/>
      </a:lt2>
      <a:accent1>
        <a:srgbClr val="0DC2E3"/>
      </a:accent1>
      <a:accent2>
        <a:srgbClr val="1C77FE"/>
      </a:accent2>
      <a:accent3>
        <a:srgbClr val="9772FE"/>
      </a:accent3>
      <a:accent4>
        <a:srgbClr val="15EADD"/>
      </a:accent4>
      <a:accent5>
        <a:srgbClr val="FFB458"/>
      </a:accent5>
      <a:accent6>
        <a:srgbClr val="FF4B70"/>
      </a:accent6>
      <a:hlink>
        <a:srgbClr val="658BD5"/>
      </a:hlink>
      <a:folHlink>
        <a:srgbClr val="A16AA5"/>
      </a:folHlink>
    </a:clrScheme>
    <a:fontScheme name="">
      <a:majorFont>
        <a:latin typeface="WPS灵秀黑"/>
        <a:ea typeface="WPS灵秀黑"/>
        <a:cs typeface=""/>
      </a:majorFont>
      <a:minorFont>
        <a:latin typeface="WPS灵秀黑"/>
        <a:ea typeface="WPS灵秀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主题​​">
  <a:themeElements>
    <a:clrScheme name="自定义 174">
      <a:dk1>
        <a:srgbClr val="000000"/>
      </a:dk1>
      <a:lt1>
        <a:srgbClr val="FFFFFF"/>
      </a:lt1>
      <a:dk2>
        <a:srgbClr val="000A54"/>
      </a:dk2>
      <a:lt2>
        <a:srgbClr val="F5F3FF"/>
      </a:lt2>
      <a:accent1>
        <a:srgbClr val="0DC2E3"/>
      </a:accent1>
      <a:accent2>
        <a:srgbClr val="1C77FE"/>
      </a:accent2>
      <a:accent3>
        <a:srgbClr val="9772FE"/>
      </a:accent3>
      <a:accent4>
        <a:srgbClr val="15EADD"/>
      </a:accent4>
      <a:accent5>
        <a:srgbClr val="FFB458"/>
      </a:accent5>
      <a:accent6>
        <a:srgbClr val="FF4B70"/>
      </a:accent6>
      <a:hlink>
        <a:srgbClr val="658BD5"/>
      </a:hlink>
      <a:folHlink>
        <a:srgbClr val="A16AA5"/>
      </a:folHlink>
    </a:clrScheme>
    <a:fontScheme name="">
      <a:majorFont>
        <a:latin typeface="WPS灵秀黑"/>
        <a:ea typeface="WPS灵秀黑"/>
        <a:cs typeface=""/>
      </a:majorFont>
      <a:minorFont>
        <a:latin typeface="WPS灵秀黑"/>
        <a:ea typeface="WPS灵秀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8_Office 主题​​">
  <a:themeElements>
    <a:clrScheme name="自定义 174">
      <a:dk1>
        <a:srgbClr val="000000"/>
      </a:dk1>
      <a:lt1>
        <a:srgbClr val="FFFFFF"/>
      </a:lt1>
      <a:dk2>
        <a:srgbClr val="000A54"/>
      </a:dk2>
      <a:lt2>
        <a:srgbClr val="F5F3FF"/>
      </a:lt2>
      <a:accent1>
        <a:srgbClr val="0DC2E3"/>
      </a:accent1>
      <a:accent2>
        <a:srgbClr val="1C77FE"/>
      </a:accent2>
      <a:accent3>
        <a:srgbClr val="9772FE"/>
      </a:accent3>
      <a:accent4>
        <a:srgbClr val="15EADD"/>
      </a:accent4>
      <a:accent5>
        <a:srgbClr val="FFB458"/>
      </a:accent5>
      <a:accent6>
        <a:srgbClr val="FF4B70"/>
      </a:accent6>
      <a:hlink>
        <a:srgbClr val="658BD5"/>
      </a:hlink>
      <a:folHlink>
        <a:srgbClr val="A16AA5"/>
      </a:folHlink>
    </a:clrScheme>
    <a:fontScheme name="">
      <a:majorFont>
        <a:latin typeface="WPS灵秀黑"/>
        <a:ea typeface="WPS灵秀黑"/>
        <a:cs typeface=""/>
      </a:majorFont>
      <a:minorFont>
        <a:latin typeface="WPS灵秀黑"/>
        <a:ea typeface="WPS灵秀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9_Office 主题​​">
  <a:themeElements>
    <a:clrScheme name="自定义 174">
      <a:dk1>
        <a:srgbClr val="000000"/>
      </a:dk1>
      <a:lt1>
        <a:srgbClr val="FFFFFF"/>
      </a:lt1>
      <a:dk2>
        <a:srgbClr val="000A54"/>
      </a:dk2>
      <a:lt2>
        <a:srgbClr val="F5F3FF"/>
      </a:lt2>
      <a:accent1>
        <a:srgbClr val="0DC2E3"/>
      </a:accent1>
      <a:accent2>
        <a:srgbClr val="1C77FE"/>
      </a:accent2>
      <a:accent3>
        <a:srgbClr val="9772FE"/>
      </a:accent3>
      <a:accent4>
        <a:srgbClr val="15EADD"/>
      </a:accent4>
      <a:accent5>
        <a:srgbClr val="FFB458"/>
      </a:accent5>
      <a:accent6>
        <a:srgbClr val="FF4B70"/>
      </a:accent6>
      <a:hlink>
        <a:srgbClr val="658BD5"/>
      </a:hlink>
      <a:folHlink>
        <a:srgbClr val="A16AA5"/>
      </a:folHlink>
    </a:clrScheme>
    <a:fontScheme name="">
      <a:majorFont>
        <a:latin typeface="WPS灵秀黑"/>
        <a:ea typeface="WPS灵秀黑"/>
        <a:cs typeface=""/>
      </a:majorFont>
      <a:minorFont>
        <a:latin typeface="WPS灵秀黑"/>
        <a:ea typeface="WPS灵秀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0_Office 主题​​">
  <a:themeElements>
    <a:clrScheme name="自定义 174">
      <a:dk1>
        <a:srgbClr val="000000"/>
      </a:dk1>
      <a:lt1>
        <a:srgbClr val="FFFFFF"/>
      </a:lt1>
      <a:dk2>
        <a:srgbClr val="000A54"/>
      </a:dk2>
      <a:lt2>
        <a:srgbClr val="F5F3FF"/>
      </a:lt2>
      <a:accent1>
        <a:srgbClr val="0DC2E3"/>
      </a:accent1>
      <a:accent2>
        <a:srgbClr val="1C77FE"/>
      </a:accent2>
      <a:accent3>
        <a:srgbClr val="9772FE"/>
      </a:accent3>
      <a:accent4>
        <a:srgbClr val="15EADD"/>
      </a:accent4>
      <a:accent5>
        <a:srgbClr val="FFB458"/>
      </a:accent5>
      <a:accent6>
        <a:srgbClr val="FF4B70"/>
      </a:accent6>
      <a:hlink>
        <a:srgbClr val="658BD5"/>
      </a:hlink>
      <a:folHlink>
        <a:srgbClr val="A16AA5"/>
      </a:folHlink>
    </a:clrScheme>
    <a:fontScheme name="">
      <a:majorFont>
        <a:latin typeface="WPS灵秀黑"/>
        <a:ea typeface="WPS灵秀黑"/>
        <a:cs typeface=""/>
      </a:majorFont>
      <a:minorFont>
        <a:latin typeface="WPS灵秀黑"/>
        <a:ea typeface="WPS灵秀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817</Words>
  <Application>WPS 演示</Application>
  <PresentationFormat>宽屏</PresentationFormat>
  <Paragraphs>110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11</vt:i4>
      </vt:variant>
      <vt:variant>
        <vt:lpstr>幻灯片标题</vt:lpstr>
      </vt:variant>
      <vt:variant>
        <vt:i4>17</vt:i4>
      </vt:variant>
    </vt:vector>
  </HeadingPairs>
  <TitlesOfParts>
    <vt:vector size="39" baseType="lpstr">
      <vt:lpstr>Arial</vt:lpstr>
      <vt:lpstr>宋体</vt:lpstr>
      <vt:lpstr>Wingdings</vt:lpstr>
      <vt:lpstr>WPS灵秀黑</vt:lpstr>
      <vt:lpstr>黑体</vt:lpstr>
      <vt:lpstr>MiSans Demibold</vt:lpstr>
      <vt:lpstr>微软雅黑</vt:lpstr>
      <vt:lpstr>Arial Unicode MS</vt:lpstr>
      <vt:lpstr>MiSans Demibold</vt:lpstr>
      <vt:lpstr>WPS灵秀黑</vt:lpstr>
      <vt:lpstr>Segoe Print</vt:lpstr>
      <vt:lpstr>1_Office 主题​​</vt:lpstr>
      <vt:lpstr>2_Office 主题​​</vt:lpstr>
      <vt:lpstr>3_Office 主题​​</vt:lpstr>
      <vt:lpstr>4_Office 主题​​</vt:lpstr>
      <vt:lpstr>5_Office 主题​​</vt:lpstr>
      <vt:lpstr>6_Office 主题​​</vt:lpstr>
      <vt:lpstr>8_Office 主题​​</vt:lpstr>
      <vt:lpstr>9_Office 主题​​</vt:lpstr>
      <vt:lpstr>10_Office 主题​​</vt:lpstr>
      <vt:lpstr>11_Office 主题​​</vt:lpstr>
      <vt:lpstr>12_Office 主题​​</vt:lpstr>
      <vt:lpstr>青少年拒吸第一支烟：科学认知与行动指南</vt:lpstr>
      <vt:lpstr>目录</vt:lpstr>
      <vt:lpstr>烟草危害的科学真相</vt:lpstr>
      <vt:lpstr>尼古丁的成瘾机制</vt:lpstr>
      <vt:lpstr>烟草中的7000种化学物质</vt:lpstr>
      <vt:lpstr>青少年吸烟诱因深度分析</vt:lpstr>
      <vt:lpstr>社会心理驱动因素</vt:lpstr>
      <vt:lpstr>认知误区破解</vt:lpstr>
      <vt:lpstr>拒绝技巧实战训练</vt:lpstr>
      <vt:lpstr>应急方案准备</vt:lpstr>
      <vt:lpstr>健康替代方案</vt:lpstr>
      <vt:lpstr>多巴胺自然获取方式</vt:lpstr>
      <vt:lpstr>社交替代方案</vt:lpstr>
      <vt:lpstr>社会支持系统构建</vt:lpstr>
      <vt:lpstr>家校联动方案</vt:lpstr>
      <vt:lpstr>政策法规支持</vt:lpstr>
      <vt:lpstr>谢谢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青少年拒吸第一支烟：科学认知与行动指南</dc:title>
  <dc:creator>O365</dc:creator>
  <cp:lastModifiedBy>胜胜</cp:lastModifiedBy>
  <cp:revision>1</cp:revision>
  <dcterms:created xsi:type="dcterms:W3CDTF">2025-12-18T02:39:11Z</dcterms:created>
  <dcterms:modified xsi:type="dcterms:W3CDTF">2025-12-18T02:39:12Z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04C91D2390FE43AB16674369F7ADE18E_41</vt:lpwstr>
  </property>
  <property fmtid="{D5CDD505-2E9C-101B-9397-08002B2CF9AE}" pid="3" name="KSOProductBuildVer">
    <vt:lpwstr>2052-12.1.0.24034</vt:lpwstr>
  </property>
  <property fmtid="{D5CDD505-2E9C-101B-9397-08002B2CF9AE}" pid="4" name="KSOTemplateUUID">
    <vt:lpwstr>v1.0_ai_69796628528</vt:lpwstr>
  </property>
  <property fmtid="{D5CDD505-2E9C-101B-9397-08002B2CF9AE}" pid="5" name="AIGC">
    <vt:lpwstr>{"AIGC":{"ContentPropagator":"001191340111MA2TYUKH0N00000","Label":"1","ReservedCode1":"133150","ProduceID":"133150-928c418ac0e7c108","ReservedCode2":"133150","PropagateID":"133150-8ee12775fbb98aae","ContentProducer":"001191340111MA2TYUKH0N00000"}}</vt:lpwstr>
  </property>
</Properties>
</file>