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4" r:id="rId5"/>
    <p:sldId id="265" r:id="rId6"/>
    <p:sldId id="271" r:id="rId7"/>
    <p:sldId id="261" r:id="rId8"/>
    <p:sldId id="273" r:id="rId9"/>
    <p:sldId id="274" r:id="rId10"/>
    <p:sldId id="268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7976">
            <a:alpha val="100000"/>
            <a:lumMod val="20000"/>
            <a:lumOff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11582477" y="5132658"/>
            <a:ext cx="634141" cy="1086782"/>
            <a:chOff x="14086412" y="5480579"/>
            <a:chExt cx="634141" cy="1086782"/>
          </a:xfrm>
        </p:grpSpPr>
        <p:sp>
          <p:nvSpPr>
            <p:cNvPr id="3" name="AutoShape 3"/>
            <p:cNvSpPr/>
            <p:nvPr/>
          </p:nvSpPr>
          <p:spPr>
            <a:xfrm>
              <a:off x="14390026" y="5972208"/>
              <a:ext cx="90750" cy="595153"/>
            </a:xfrm>
            <a:custGeom>
              <a:avLst/>
              <a:gdLst/>
              <a:ahLst/>
              <a:cxnLst/>
              <a:rect l="l" t="t" r="r" b="b"/>
              <a:pathLst>
                <a:path w="90750" h="595153">
                  <a:moveTo>
                    <a:pt x="74919" y="588723"/>
                  </a:moveTo>
                  <a:cubicBezTo>
                    <a:pt x="-9283" y="318108"/>
                    <a:pt x="216" y="3661"/>
                    <a:pt x="414" y="0"/>
                  </a:cubicBezTo>
                  <a:lnTo>
                    <a:pt x="13474" y="396"/>
                  </a:lnTo>
                  <a:cubicBezTo>
                    <a:pt x="13375" y="4057"/>
                    <a:pt x="3679" y="324638"/>
                    <a:pt x="90750" y="595154"/>
                  </a:cubicBezTo>
                  <a:lnTo>
                    <a:pt x="74919" y="588723"/>
                  </a:lnTo>
                  <a:close/>
                </a:path>
              </a:pathLst>
            </a:custGeom>
            <a:solidFill>
              <a:srgbClr val="76B5B4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14086412" y="5480579"/>
              <a:ext cx="634141" cy="491925"/>
              <a:chOff x="14086412" y="5480579"/>
              <a:chExt cx="634141" cy="491925"/>
            </a:xfrm>
          </p:grpSpPr>
          <p:grpSp>
            <p:nvGrpSpPr>
              <p:cNvPr id="5" name="Group 5"/>
              <p:cNvGrpSpPr/>
              <p:nvPr/>
            </p:nvGrpSpPr>
            <p:grpSpPr>
              <a:xfrm rot="0">
                <a:off x="14086412" y="5480579"/>
                <a:ext cx="634141" cy="415045"/>
                <a:chOff x="14086412" y="5480579"/>
                <a:chExt cx="634141" cy="415045"/>
              </a:xfrm>
            </p:grpSpPr>
            <p:grpSp>
              <p:nvGrpSpPr>
                <p:cNvPr id="6" name="Group 6"/>
                <p:cNvGrpSpPr/>
                <p:nvPr/>
              </p:nvGrpSpPr>
              <p:grpSpPr>
                <a:xfrm rot="0">
                  <a:off x="14108964" y="5480579"/>
                  <a:ext cx="586667" cy="355612"/>
                  <a:chOff x="14108964" y="5480579"/>
                  <a:chExt cx="586667" cy="355612"/>
                </a:xfrm>
              </p:grpSpPr>
              <p:sp>
                <p:nvSpPr>
                  <p:cNvPr id="7" name="AutoShape 7"/>
                  <p:cNvSpPr/>
                  <p:nvPr/>
                </p:nvSpPr>
                <p:spPr>
                  <a:xfrm>
                    <a:off x="14108964" y="5524520"/>
                    <a:ext cx="568683" cy="3116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683" h="311672">
                        <a:moveTo>
                          <a:pt x="524683" y="192509"/>
                        </a:moveTo>
                        <a:cubicBezTo>
                          <a:pt x="524683" y="192509"/>
                          <a:pt x="579301" y="136704"/>
                          <a:pt x="566834" y="105437"/>
                        </a:cubicBezTo>
                        <a:cubicBezTo>
                          <a:pt x="554367" y="74171"/>
                          <a:pt x="527256" y="81789"/>
                          <a:pt x="522308" y="59626"/>
                        </a:cubicBezTo>
                        <a:cubicBezTo>
                          <a:pt x="517361" y="37462"/>
                          <a:pt x="505092" y="15991"/>
                          <a:pt x="485996" y="30437"/>
                        </a:cubicBezTo>
                        <a:cubicBezTo>
                          <a:pt x="466899" y="44883"/>
                          <a:pt x="443449" y="25094"/>
                          <a:pt x="410006" y="30140"/>
                        </a:cubicBezTo>
                        <a:cubicBezTo>
                          <a:pt x="376562" y="35285"/>
                          <a:pt x="348957" y="177469"/>
                          <a:pt x="342426" y="198347"/>
                        </a:cubicBezTo>
                        <a:cubicBezTo>
                          <a:pt x="345692" y="90596"/>
                          <a:pt x="353211" y="25193"/>
                          <a:pt x="316305" y="24599"/>
                        </a:cubicBezTo>
                        <a:cubicBezTo>
                          <a:pt x="279399" y="24006"/>
                          <a:pt x="268811" y="-2907"/>
                          <a:pt x="249517" y="259"/>
                        </a:cubicBezTo>
                        <a:cubicBezTo>
                          <a:pt x="230223" y="3425"/>
                          <a:pt x="240414" y="25886"/>
                          <a:pt x="211522" y="31328"/>
                        </a:cubicBezTo>
                        <a:cubicBezTo>
                          <a:pt x="182630" y="36770"/>
                          <a:pt x="154134" y="55074"/>
                          <a:pt x="165117" y="95444"/>
                        </a:cubicBezTo>
                        <a:cubicBezTo>
                          <a:pt x="176100" y="135813"/>
                          <a:pt x="223099" y="193498"/>
                          <a:pt x="223099" y="193498"/>
                        </a:cubicBezTo>
                        <a:cubicBezTo>
                          <a:pt x="155618" y="125622"/>
                          <a:pt x="120196" y="72192"/>
                          <a:pt x="89028" y="67344"/>
                        </a:cubicBezTo>
                        <a:cubicBezTo>
                          <a:pt x="57762" y="62495"/>
                          <a:pt x="77848" y="86341"/>
                          <a:pt x="55684" y="91288"/>
                        </a:cubicBezTo>
                        <a:cubicBezTo>
                          <a:pt x="33520" y="96235"/>
                          <a:pt x="-12588" y="92575"/>
                          <a:pt x="3243" y="129184"/>
                        </a:cubicBezTo>
                        <a:cubicBezTo>
                          <a:pt x="19173" y="165794"/>
                          <a:pt x="33817" y="161539"/>
                          <a:pt x="22142" y="183604"/>
                        </a:cubicBezTo>
                        <a:cubicBezTo>
                          <a:pt x="10466" y="205669"/>
                          <a:pt x="97043" y="241882"/>
                          <a:pt x="157103" y="266817"/>
                        </a:cubicBezTo>
                        <a:cubicBezTo>
                          <a:pt x="217162" y="291751"/>
                          <a:pt x="271978" y="312628"/>
                          <a:pt x="300969" y="311639"/>
                        </a:cubicBezTo>
                        <a:cubicBezTo>
                          <a:pt x="330256" y="310649"/>
                          <a:pt x="524683" y="192509"/>
                          <a:pt x="524683" y="192509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8" name="Group 8"/>
                  <p:cNvGrpSpPr/>
                  <p:nvPr/>
                </p:nvGrpSpPr>
                <p:grpSpPr>
                  <a:xfrm rot="0">
                    <a:off x="14202726" y="5480579"/>
                    <a:ext cx="355748" cy="278303"/>
                    <a:chOff x="14202726" y="5480579"/>
                    <a:chExt cx="355748" cy="278303"/>
                  </a:xfrm>
                  <a:solidFill>
                    <a:srgbClr val="FFD629">
                      <a:alpha val="100000"/>
                    </a:srgbClr>
                  </a:solidFill>
                </p:grpSpPr>
                <p:grpSp>
                  <p:nvGrpSpPr>
                    <p:cNvPr id="9" name="Group 9"/>
                    <p:cNvGrpSpPr/>
                    <p:nvPr/>
                  </p:nvGrpSpPr>
                  <p:grpSpPr>
                    <a:xfrm rot="0">
                      <a:off x="14351782" y="5480579"/>
                      <a:ext cx="47874" cy="254655"/>
                      <a:chOff x="14351782" y="5480579"/>
                      <a:chExt cx="47874" cy="254655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0" name="AutoShape 10"/>
                      <p:cNvSpPr/>
                      <p:nvPr/>
                    </p:nvSpPr>
                    <p:spPr>
                      <a:xfrm>
                        <a:off x="14367485" y="5502516"/>
                        <a:ext cx="32170" cy="23271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170" h="232718">
                            <a:moveTo>
                              <a:pt x="32058" y="232719"/>
                            </a:moveTo>
                            <a:cubicBezTo>
                              <a:pt x="32157" y="226386"/>
                              <a:pt x="34829" y="75792"/>
                              <a:pt x="7322" y="0"/>
                            </a:cubicBezTo>
                            <a:lnTo>
                              <a:pt x="0" y="2671"/>
                            </a:lnTo>
                            <a:cubicBezTo>
                              <a:pt x="27012" y="77078"/>
                              <a:pt x="24241" y="230938"/>
                              <a:pt x="24241" y="232521"/>
                            </a:cubicBezTo>
                            <a:lnTo>
                              <a:pt x="32058" y="232719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1" name="AutoShape 11"/>
                      <p:cNvSpPr/>
                      <p:nvPr/>
                    </p:nvSpPr>
                    <p:spPr>
                      <a:xfrm>
                        <a:off x="14351782" y="5480579"/>
                        <a:ext cx="37936" cy="3793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36" h="37936">
                            <a:moveTo>
                              <a:pt x="70" y="20552"/>
                            </a:moveTo>
                            <a:cubicBezTo>
                              <a:pt x="960" y="31040"/>
                              <a:pt x="10162" y="38757"/>
                              <a:pt x="20551" y="37867"/>
                            </a:cubicBezTo>
                            <a:cubicBezTo>
                              <a:pt x="31040" y="36976"/>
                              <a:pt x="38757" y="27774"/>
                              <a:pt x="37867" y="17385"/>
                            </a:cubicBezTo>
                            <a:cubicBezTo>
                              <a:pt x="36976" y="6897"/>
                              <a:pt x="27775" y="-821"/>
                              <a:pt x="17385" y="70"/>
                            </a:cubicBezTo>
                            <a:cubicBezTo>
                              <a:pt x="6897" y="960"/>
                              <a:pt x="-821" y="10162"/>
                              <a:pt x="70" y="20552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2" name="Group 12"/>
                    <p:cNvGrpSpPr/>
                    <p:nvPr/>
                  </p:nvGrpSpPr>
                  <p:grpSpPr>
                    <a:xfrm rot="0">
                      <a:off x="14272210" y="5499210"/>
                      <a:ext cx="106653" cy="241466"/>
                      <a:chOff x="14272210" y="5499210"/>
                      <a:chExt cx="106653" cy="241466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3" name="AutoShape 13"/>
                      <p:cNvSpPr/>
                      <p:nvPr/>
                    </p:nvSpPr>
                    <p:spPr>
                      <a:xfrm>
                        <a:off x="14289516" y="5520029"/>
                        <a:ext cx="89347" cy="22064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9347" h="220647">
                            <a:moveTo>
                              <a:pt x="81729" y="220647"/>
                            </a:moveTo>
                            <a:lnTo>
                              <a:pt x="89347" y="218767"/>
                            </a:lnTo>
                            <a:cubicBezTo>
                              <a:pt x="87863" y="212534"/>
                              <a:pt x="52144" y="66293"/>
                              <a:pt x="6432" y="0"/>
                            </a:cubicBezTo>
                            <a:lnTo>
                              <a:pt x="0" y="4453"/>
                            </a:lnTo>
                            <a:cubicBezTo>
                              <a:pt x="44921" y="69558"/>
                              <a:pt x="81333" y="219163"/>
                              <a:pt x="81729" y="220647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4" name="AutoShape 14"/>
                      <p:cNvSpPr/>
                      <p:nvPr/>
                    </p:nvSpPr>
                    <p:spPr>
                      <a:xfrm>
                        <a:off x="14272210" y="5499210"/>
                        <a:ext cx="37928" cy="379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8" h="37977">
                            <a:moveTo>
                              <a:pt x="1080" y="25371"/>
                            </a:moveTo>
                            <a:cubicBezTo>
                              <a:pt x="4642" y="35265"/>
                              <a:pt x="15427" y="40411"/>
                              <a:pt x="25321" y="36849"/>
                            </a:cubicBezTo>
                            <a:cubicBezTo>
                              <a:pt x="35216" y="33286"/>
                              <a:pt x="40361" y="22502"/>
                              <a:pt x="36799" y="12607"/>
                            </a:cubicBezTo>
                            <a:cubicBezTo>
                              <a:pt x="33237" y="2713"/>
                              <a:pt x="22452" y="-2433"/>
                              <a:pt x="12557" y="1129"/>
                            </a:cubicBezTo>
                            <a:cubicBezTo>
                              <a:pt x="2762" y="4592"/>
                              <a:pt x="-2383" y="15476"/>
                              <a:pt x="1080" y="25371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5" name="Group 15"/>
                    <p:cNvGrpSpPr/>
                    <p:nvPr/>
                  </p:nvGrpSpPr>
                  <p:grpSpPr>
                    <a:xfrm rot="0">
                      <a:off x="14202726" y="5539902"/>
                      <a:ext cx="152093" cy="218980"/>
                      <a:chOff x="14202726" y="5539902"/>
                      <a:chExt cx="152093" cy="218980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6" name="AutoShape 16"/>
                      <p:cNvSpPr/>
                      <p:nvPr/>
                    </p:nvSpPr>
                    <p:spPr>
                      <a:xfrm>
                        <a:off x="14221244" y="5559706"/>
                        <a:ext cx="133575" cy="19917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3575" h="199176">
                            <a:moveTo>
                              <a:pt x="126551" y="199176"/>
                            </a:moveTo>
                            <a:lnTo>
                              <a:pt x="133576" y="195713"/>
                            </a:lnTo>
                            <a:cubicBezTo>
                              <a:pt x="130805" y="189974"/>
                              <a:pt x="64413" y="54816"/>
                              <a:pt x="5343" y="0"/>
                            </a:cubicBezTo>
                            <a:lnTo>
                              <a:pt x="0" y="5739"/>
                            </a:lnTo>
                            <a:cubicBezTo>
                              <a:pt x="58081" y="59565"/>
                              <a:pt x="125957" y="197791"/>
                              <a:pt x="126551" y="19917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7" name="AutoShape 17"/>
                      <p:cNvSpPr/>
                      <p:nvPr/>
                    </p:nvSpPr>
                    <p:spPr>
                      <a:xfrm>
                        <a:off x="14202726" y="5539902"/>
                        <a:ext cx="37926" cy="3792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6" h="37926">
                            <a:moveTo>
                              <a:pt x="2885" y="29006"/>
                            </a:moveTo>
                            <a:cubicBezTo>
                              <a:pt x="8426" y="37911"/>
                              <a:pt x="20200" y="40583"/>
                              <a:pt x="29006" y="35042"/>
                            </a:cubicBezTo>
                            <a:cubicBezTo>
                              <a:pt x="37911" y="29501"/>
                              <a:pt x="40583" y="17727"/>
                              <a:pt x="35042" y="8921"/>
                            </a:cubicBezTo>
                            <a:cubicBezTo>
                              <a:pt x="29501" y="15"/>
                              <a:pt x="17727" y="-2656"/>
                              <a:pt x="8921" y="2885"/>
                            </a:cubicBezTo>
                            <a:cubicBezTo>
                              <a:pt x="15" y="8426"/>
                              <a:pt x="-2656" y="20101"/>
                              <a:pt x="2885" y="2900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8" name="Group 18"/>
                    <p:cNvGrpSpPr/>
                    <p:nvPr/>
                  </p:nvGrpSpPr>
                  <p:grpSpPr>
                    <a:xfrm rot="0">
                      <a:off x="14415275" y="5484427"/>
                      <a:ext cx="67858" cy="251797"/>
                      <a:chOff x="14415275" y="5484427"/>
                      <a:chExt cx="67858" cy="251797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9" name="AutoShape 19"/>
                      <p:cNvSpPr/>
                      <p:nvPr/>
                    </p:nvSpPr>
                    <p:spPr>
                      <a:xfrm>
                        <a:off x="14415275" y="5506078"/>
                        <a:ext cx="51748" cy="2301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1748" h="230145">
                            <a:moveTo>
                              <a:pt x="7817" y="230146"/>
                            </a:moveTo>
                            <a:cubicBezTo>
                              <a:pt x="7916" y="228563"/>
                              <a:pt x="18404" y="75000"/>
                              <a:pt x="51748" y="3265"/>
                            </a:cubicBezTo>
                            <a:lnTo>
                              <a:pt x="44624" y="0"/>
                            </a:lnTo>
                            <a:cubicBezTo>
                              <a:pt x="10686" y="73120"/>
                              <a:pt x="396" y="223319"/>
                              <a:pt x="0" y="229651"/>
                            </a:cubicBezTo>
                            <a:lnTo>
                              <a:pt x="7817" y="230146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0" name="AutoShape 20"/>
                      <p:cNvSpPr/>
                      <p:nvPr/>
                    </p:nvSpPr>
                    <p:spPr>
                      <a:xfrm>
                        <a:off x="14445174" y="5484427"/>
                        <a:ext cx="37959" cy="3795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59" h="37959">
                            <a:moveTo>
                              <a:pt x="37680" y="22245"/>
                            </a:moveTo>
                            <a:cubicBezTo>
                              <a:pt x="35899" y="32535"/>
                              <a:pt x="26104" y="39461"/>
                              <a:pt x="15715" y="37680"/>
                            </a:cubicBezTo>
                            <a:cubicBezTo>
                              <a:pt x="5424" y="35899"/>
                              <a:pt x="-1502" y="26104"/>
                              <a:pt x="279" y="15715"/>
                            </a:cubicBezTo>
                            <a:cubicBezTo>
                              <a:pt x="2060" y="5424"/>
                              <a:pt x="11856" y="-1502"/>
                              <a:pt x="22245" y="279"/>
                            </a:cubicBezTo>
                            <a:cubicBezTo>
                              <a:pt x="32535" y="2060"/>
                              <a:pt x="39461" y="11856"/>
                              <a:pt x="37680" y="22245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21" name="Group 21"/>
                    <p:cNvGrpSpPr/>
                    <p:nvPr/>
                  </p:nvGrpSpPr>
                  <p:grpSpPr>
                    <a:xfrm rot="0">
                      <a:off x="14441694" y="5512681"/>
                      <a:ext cx="116781" cy="237494"/>
                      <a:chOff x="14441694" y="5512681"/>
                      <a:chExt cx="116781" cy="237494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22" name="AutoShape 22"/>
                      <p:cNvSpPr/>
                      <p:nvPr/>
                    </p:nvSpPr>
                    <p:spPr>
                      <a:xfrm>
                        <a:off x="14441694" y="5533288"/>
                        <a:ext cx="99340" cy="21688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9340" h="216887">
                            <a:moveTo>
                              <a:pt x="7520" y="216887"/>
                            </a:moveTo>
                            <a:cubicBezTo>
                              <a:pt x="7916" y="215403"/>
                              <a:pt x="51352" y="67678"/>
                              <a:pt x="99341" y="4749"/>
                            </a:cubicBezTo>
                            <a:lnTo>
                              <a:pt x="93107" y="0"/>
                            </a:lnTo>
                            <a:cubicBezTo>
                              <a:pt x="44228" y="64017"/>
                              <a:pt x="1781" y="208576"/>
                              <a:pt x="0" y="214711"/>
                            </a:cubicBezTo>
                            <a:lnTo>
                              <a:pt x="7520" y="216887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3" name="AutoShape 23"/>
                      <p:cNvSpPr/>
                      <p:nvPr/>
                    </p:nvSpPr>
                    <p:spPr>
                      <a:xfrm>
                        <a:off x="14520526" y="5512681"/>
                        <a:ext cx="37948" cy="379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48" h="37948">
                            <a:moveTo>
                              <a:pt x="36537" y="26148"/>
                            </a:moveTo>
                            <a:cubicBezTo>
                              <a:pt x="32579" y="35844"/>
                              <a:pt x="21497" y="40495"/>
                              <a:pt x="11801" y="36537"/>
                            </a:cubicBezTo>
                            <a:cubicBezTo>
                              <a:pt x="2104" y="32579"/>
                              <a:pt x="-2546" y="21497"/>
                              <a:pt x="1411" y="11801"/>
                            </a:cubicBezTo>
                            <a:cubicBezTo>
                              <a:pt x="5369" y="2104"/>
                              <a:pt x="16451" y="-2546"/>
                              <a:pt x="26148" y="1411"/>
                            </a:cubicBezTo>
                            <a:cubicBezTo>
                              <a:pt x="35844" y="5369"/>
                              <a:pt x="40495" y="16451"/>
                              <a:pt x="36537" y="26148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</p:grpSp>
              <p:sp>
                <p:nvSpPr>
                  <p:cNvPr id="24" name="AutoShape 24"/>
                  <p:cNvSpPr/>
                  <p:nvPr/>
                </p:nvSpPr>
                <p:spPr>
                  <a:xfrm>
                    <a:off x="14483172" y="5733435"/>
                    <a:ext cx="212459" cy="879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459" h="87991">
                        <a:moveTo>
                          <a:pt x="41438" y="36431"/>
                        </a:moveTo>
                        <a:cubicBezTo>
                          <a:pt x="41438" y="36431"/>
                          <a:pt x="116141" y="-4533"/>
                          <a:pt x="163140" y="415"/>
                        </a:cubicBezTo>
                        <a:cubicBezTo>
                          <a:pt x="210139" y="5461"/>
                          <a:pt x="236260" y="46028"/>
                          <a:pt x="182533" y="59683"/>
                        </a:cubicBezTo>
                        <a:cubicBezTo>
                          <a:pt x="128806" y="73337"/>
                          <a:pt x="28080" y="81945"/>
                          <a:pt x="5224" y="87585"/>
                        </a:cubicBezTo>
                        <a:cubicBezTo>
                          <a:pt x="-17534" y="93324"/>
                          <a:pt x="41438" y="36431"/>
                          <a:pt x="41438" y="36431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5" name="AutoShape 25"/>
                  <p:cNvSpPr/>
                  <p:nvPr/>
                </p:nvSpPr>
                <p:spPr>
                  <a:xfrm>
                    <a:off x="14110954" y="5736195"/>
                    <a:ext cx="188753" cy="679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53" h="67904">
                        <a:moveTo>
                          <a:pt x="188754" y="67905"/>
                        </a:moveTo>
                        <a:cubicBezTo>
                          <a:pt x="180146" y="64145"/>
                          <a:pt x="59928" y="-5314"/>
                          <a:pt x="20548" y="326"/>
                        </a:cubicBezTo>
                        <a:cubicBezTo>
                          <a:pt x="-18833" y="5965"/>
                          <a:pt x="4914" y="46038"/>
                          <a:pt x="37269" y="55240"/>
                        </a:cubicBezTo>
                        <a:cubicBezTo>
                          <a:pt x="69723" y="64541"/>
                          <a:pt x="188754" y="67905"/>
                          <a:pt x="188754" y="67905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26" name="AutoShape 26"/>
                <p:cNvSpPr/>
                <p:nvPr/>
              </p:nvSpPr>
              <p:spPr>
                <a:xfrm>
                  <a:off x="14086412" y="5594356"/>
                  <a:ext cx="634141" cy="301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4141" h="301268">
                      <a:moveTo>
                        <a:pt x="359041" y="216275"/>
                      </a:moveTo>
                      <a:cubicBezTo>
                        <a:pt x="359041" y="216275"/>
                        <a:pt x="429886" y="94968"/>
                        <a:pt x="483217" y="62316"/>
                      </a:cubicBezTo>
                      <a:cubicBezTo>
                        <a:pt x="536548" y="29664"/>
                        <a:pt x="552973" y="48563"/>
                        <a:pt x="574939" y="58754"/>
                      </a:cubicBezTo>
                      <a:cubicBezTo>
                        <a:pt x="596905" y="68946"/>
                        <a:pt x="610361" y="59447"/>
                        <a:pt x="613725" y="72706"/>
                      </a:cubicBezTo>
                      <a:cubicBezTo>
                        <a:pt x="617090" y="85964"/>
                        <a:pt x="613627" y="98233"/>
                        <a:pt x="627380" y="109117"/>
                      </a:cubicBezTo>
                      <a:cubicBezTo>
                        <a:pt x="641133" y="120001"/>
                        <a:pt x="633020" y="148497"/>
                        <a:pt x="611054" y="155621"/>
                      </a:cubicBezTo>
                      <a:cubicBezTo>
                        <a:pt x="589088" y="162745"/>
                        <a:pt x="491825" y="177092"/>
                        <a:pt x="454523" y="197574"/>
                      </a:cubicBezTo>
                      <a:cubicBezTo>
                        <a:pt x="549609" y="184217"/>
                        <a:pt x="610757" y="187185"/>
                        <a:pt x="624906" y="202521"/>
                      </a:cubicBezTo>
                      <a:cubicBezTo>
                        <a:pt x="638956" y="217858"/>
                        <a:pt x="614022" y="216275"/>
                        <a:pt x="619761" y="230820"/>
                      </a:cubicBezTo>
                      <a:cubicBezTo>
                        <a:pt x="625500" y="245365"/>
                        <a:pt x="612043" y="254764"/>
                        <a:pt x="570882" y="239527"/>
                      </a:cubicBezTo>
                      <a:cubicBezTo>
                        <a:pt x="529721" y="224289"/>
                        <a:pt x="352214" y="249916"/>
                        <a:pt x="315209" y="301268"/>
                      </a:cubicBezTo>
                      <a:cubicBezTo>
                        <a:pt x="282161" y="274751"/>
                        <a:pt x="135030" y="207666"/>
                        <a:pt x="65372" y="228643"/>
                      </a:cubicBezTo>
                      <a:cubicBezTo>
                        <a:pt x="-4285" y="249619"/>
                        <a:pt x="13822" y="214593"/>
                        <a:pt x="16197" y="207469"/>
                      </a:cubicBezTo>
                      <a:cubicBezTo>
                        <a:pt x="18572" y="200345"/>
                        <a:pt x="5214" y="210437"/>
                        <a:pt x="6599" y="192330"/>
                      </a:cubicBezTo>
                      <a:cubicBezTo>
                        <a:pt x="8083" y="174124"/>
                        <a:pt x="101685" y="169573"/>
                        <a:pt x="152741" y="195793"/>
                      </a:cubicBezTo>
                      <a:cubicBezTo>
                        <a:pt x="118803" y="168385"/>
                        <a:pt x="56665" y="154236"/>
                        <a:pt x="24014" y="141175"/>
                      </a:cubicBezTo>
                      <a:cubicBezTo>
                        <a:pt x="-8638" y="128214"/>
                        <a:pt x="-2306" y="114856"/>
                        <a:pt x="9864" y="98728"/>
                      </a:cubicBezTo>
                      <a:cubicBezTo>
                        <a:pt x="22035" y="82699"/>
                        <a:pt x="16890" y="84579"/>
                        <a:pt x="16098" y="65878"/>
                      </a:cubicBezTo>
                      <a:cubicBezTo>
                        <a:pt x="15207" y="47178"/>
                        <a:pt x="33413" y="31347"/>
                        <a:pt x="56072" y="40647"/>
                      </a:cubicBezTo>
                      <a:cubicBezTo>
                        <a:pt x="78631" y="49948"/>
                        <a:pt x="75366" y="37481"/>
                        <a:pt x="117517" y="47376"/>
                      </a:cubicBezTo>
                      <a:cubicBezTo>
                        <a:pt x="159766" y="57270"/>
                        <a:pt x="239219" y="151268"/>
                        <a:pt x="269991" y="203511"/>
                      </a:cubicBezTo>
                      <a:cubicBezTo>
                        <a:pt x="229918" y="130984"/>
                        <a:pt x="204291" y="67758"/>
                        <a:pt x="212108" y="45298"/>
                      </a:cubicBezTo>
                      <a:cubicBezTo>
                        <a:pt x="219924" y="22837"/>
                        <a:pt x="250597" y="12250"/>
                        <a:pt x="278896" y="17494"/>
                      </a:cubicBezTo>
                      <a:cubicBezTo>
                        <a:pt x="307194" y="22837"/>
                        <a:pt x="318672" y="-9716"/>
                        <a:pt x="337768" y="2949"/>
                      </a:cubicBezTo>
                      <a:cubicBezTo>
                        <a:pt x="356864" y="15614"/>
                        <a:pt x="376752" y="28180"/>
                        <a:pt x="402379" y="28972"/>
                      </a:cubicBezTo>
                      <a:cubicBezTo>
                        <a:pt x="428006" y="29763"/>
                        <a:pt x="423058" y="60238"/>
                        <a:pt x="395156" y="111591"/>
                      </a:cubicBezTo>
                      <a:cubicBezTo>
                        <a:pt x="367253" y="162844"/>
                        <a:pt x="359041" y="216275"/>
                        <a:pt x="359041" y="216275"/>
                      </a:cubicBezTo>
                      <a:close/>
                    </a:path>
                  </a:pathLst>
                </a:custGeom>
                <a:solidFill>
                  <a:srgbClr val="FCBCB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14151686" y="5650043"/>
                  <a:ext cx="516294" cy="245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294" h="245482">
                      <a:moveTo>
                        <a:pt x="143173" y="167217"/>
                      </a:moveTo>
                      <a:cubicBezTo>
                        <a:pt x="137533" y="162468"/>
                        <a:pt x="115370" y="122989"/>
                        <a:pt x="16029" y="69064"/>
                      </a:cubicBezTo>
                      <a:cubicBezTo>
                        <a:pt x="16029" y="69064"/>
                        <a:pt x="73813" y="76880"/>
                        <a:pt x="145746" y="126353"/>
                      </a:cubicBezTo>
                      <a:cubicBezTo>
                        <a:pt x="145746" y="126353"/>
                        <a:pt x="120614" y="87171"/>
                        <a:pt x="45614" y="34136"/>
                      </a:cubicBezTo>
                      <a:cubicBezTo>
                        <a:pt x="98945" y="39380"/>
                        <a:pt x="171669" y="121900"/>
                        <a:pt x="213919" y="167118"/>
                      </a:cubicBezTo>
                      <a:cubicBezTo>
                        <a:pt x="212831" y="145449"/>
                        <a:pt x="211050" y="107256"/>
                        <a:pt x="175627" y="18503"/>
                      </a:cubicBezTo>
                      <a:cubicBezTo>
                        <a:pt x="175627" y="18503"/>
                        <a:pt x="220746" y="45515"/>
                        <a:pt x="235786" y="132883"/>
                      </a:cubicBezTo>
                      <a:cubicBezTo>
                        <a:pt x="235786" y="132883"/>
                        <a:pt x="229750" y="53727"/>
                        <a:pt x="242613" y="0"/>
                      </a:cubicBezTo>
                      <a:cubicBezTo>
                        <a:pt x="242613" y="0"/>
                        <a:pt x="264381" y="45515"/>
                        <a:pt x="262897" y="133576"/>
                      </a:cubicBezTo>
                      <a:cubicBezTo>
                        <a:pt x="263391" y="122296"/>
                        <a:pt x="289117" y="44822"/>
                        <a:pt x="318702" y="19789"/>
                      </a:cubicBezTo>
                      <a:cubicBezTo>
                        <a:pt x="311281" y="37005"/>
                        <a:pt x="277244" y="134664"/>
                        <a:pt x="279915" y="192250"/>
                      </a:cubicBezTo>
                      <a:cubicBezTo>
                        <a:pt x="299209" y="154552"/>
                        <a:pt x="387864" y="74703"/>
                        <a:pt x="467317" y="44624"/>
                      </a:cubicBezTo>
                      <a:cubicBezTo>
                        <a:pt x="467317" y="44624"/>
                        <a:pt x="394098" y="93800"/>
                        <a:pt x="361644" y="128134"/>
                      </a:cubicBezTo>
                      <a:cubicBezTo>
                        <a:pt x="379454" y="116062"/>
                        <a:pt x="454949" y="84796"/>
                        <a:pt x="492152" y="89149"/>
                      </a:cubicBezTo>
                      <a:cubicBezTo>
                        <a:pt x="457422" y="95878"/>
                        <a:pt x="358873" y="130607"/>
                        <a:pt x="327409" y="185225"/>
                      </a:cubicBezTo>
                      <a:cubicBezTo>
                        <a:pt x="423880" y="143668"/>
                        <a:pt x="513623" y="186017"/>
                        <a:pt x="516295" y="187303"/>
                      </a:cubicBezTo>
                      <a:cubicBezTo>
                        <a:pt x="512931" y="186313"/>
                        <a:pt x="509369" y="185126"/>
                        <a:pt x="505510" y="183741"/>
                      </a:cubicBezTo>
                      <a:cubicBezTo>
                        <a:pt x="464349" y="168503"/>
                        <a:pt x="286841" y="194130"/>
                        <a:pt x="249836" y="245483"/>
                      </a:cubicBezTo>
                      <a:cubicBezTo>
                        <a:pt x="216788" y="218965"/>
                        <a:pt x="69657" y="151881"/>
                        <a:pt x="0" y="172857"/>
                      </a:cubicBezTo>
                      <a:cubicBezTo>
                        <a:pt x="19987" y="151782"/>
                        <a:pt x="85983" y="148813"/>
                        <a:pt x="143173" y="167217"/>
                      </a:cubicBezTo>
                      <a:close/>
                    </a:path>
                  </a:pathLst>
                </a:custGeom>
                <a:solidFill>
                  <a:srgbClr val="F9A2A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28" name="AutoShape 28"/>
              <p:cNvSpPr/>
              <p:nvPr/>
            </p:nvSpPr>
            <p:spPr>
              <a:xfrm>
                <a:off x="14315638" y="5800143"/>
                <a:ext cx="171570" cy="172362"/>
              </a:xfrm>
              <a:custGeom>
                <a:avLst/>
                <a:gdLst/>
                <a:ahLst/>
                <a:cxnLst/>
                <a:rect l="l" t="t" r="r" b="b"/>
                <a:pathLst>
                  <a:path w="171570" h="172362">
                    <a:moveTo>
                      <a:pt x="171571" y="55805"/>
                    </a:moveTo>
                    <a:cubicBezTo>
                      <a:pt x="171571" y="55805"/>
                      <a:pt x="133477" y="65304"/>
                      <a:pt x="122494" y="98252"/>
                    </a:cubicBezTo>
                    <a:cubicBezTo>
                      <a:pt x="111511" y="131201"/>
                      <a:pt x="116557" y="160884"/>
                      <a:pt x="92909" y="170482"/>
                    </a:cubicBezTo>
                    <a:cubicBezTo>
                      <a:pt x="69261" y="180080"/>
                      <a:pt x="54222" y="151188"/>
                      <a:pt x="53727" y="123582"/>
                    </a:cubicBezTo>
                    <a:cubicBezTo>
                      <a:pt x="53232" y="95977"/>
                      <a:pt x="19393" y="59961"/>
                      <a:pt x="0" y="60950"/>
                    </a:cubicBezTo>
                    <a:cubicBezTo>
                      <a:pt x="19591" y="44921"/>
                      <a:pt x="53134" y="50759"/>
                      <a:pt x="63424" y="61148"/>
                    </a:cubicBezTo>
                    <a:cubicBezTo>
                      <a:pt x="53232" y="37500"/>
                      <a:pt x="80838" y="0"/>
                      <a:pt x="80838" y="0"/>
                    </a:cubicBezTo>
                    <a:cubicBezTo>
                      <a:pt x="105673" y="26121"/>
                      <a:pt x="102903" y="60257"/>
                      <a:pt x="102903" y="60257"/>
                    </a:cubicBezTo>
                    <a:cubicBezTo>
                      <a:pt x="122593" y="41854"/>
                      <a:pt x="164447" y="45811"/>
                      <a:pt x="171571" y="55805"/>
                    </a:cubicBez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grpSp>
        <p:nvGrpSpPr>
          <p:cNvPr id="29" name="Group 29"/>
          <p:cNvGrpSpPr/>
          <p:nvPr/>
        </p:nvGrpSpPr>
        <p:grpSpPr>
          <a:xfrm rot="19260000">
            <a:off x="11297704" y="5462154"/>
            <a:ext cx="844469" cy="1514055"/>
            <a:chOff x="13481420" y="5835763"/>
            <a:chExt cx="844469" cy="1514055"/>
          </a:xfrm>
        </p:grpSpPr>
        <p:grpSp>
          <p:nvGrpSpPr>
            <p:cNvPr id="30" name="Group 30"/>
            <p:cNvGrpSpPr/>
            <p:nvPr/>
          </p:nvGrpSpPr>
          <p:grpSpPr>
            <a:xfrm rot="0">
              <a:off x="13859362" y="5835763"/>
              <a:ext cx="354788" cy="1514055"/>
              <a:chOff x="13859362" y="5835763"/>
              <a:chExt cx="354788" cy="1514055"/>
            </a:xfrm>
          </p:grpSpPr>
          <p:sp>
            <p:nvSpPr>
              <p:cNvPr id="31" name="AutoShape 31"/>
              <p:cNvSpPr/>
              <p:nvPr/>
            </p:nvSpPr>
            <p:spPr>
              <a:xfrm>
                <a:off x="13867862" y="5835862"/>
                <a:ext cx="346189" cy="567053"/>
              </a:xfrm>
              <a:custGeom>
                <a:avLst/>
                <a:gdLst/>
                <a:ahLst/>
                <a:cxnLst/>
                <a:rect l="l" t="t" r="r" b="b"/>
                <a:pathLst>
                  <a:path w="346189" h="567053">
                    <a:moveTo>
                      <a:pt x="268982" y="0"/>
                    </a:moveTo>
                    <a:cubicBezTo>
                      <a:pt x="268982" y="0"/>
                      <a:pt x="388904" y="201254"/>
                      <a:pt x="329833" y="354223"/>
                    </a:cubicBezTo>
                    <a:cubicBezTo>
                      <a:pt x="270763" y="507192"/>
                      <a:pt x="98302" y="567054"/>
                      <a:pt x="98302" y="567054"/>
                    </a:cubicBezTo>
                    <a:cubicBezTo>
                      <a:pt x="98302" y="567054"/>
                      <a:pt x="-38638" y="385391"/>
                      <a:pt x="10736" y="247164"/>
                    </a:cubicBezTo>
                    <a:cubicBezTo>
                      <a:pt x="60110" y="108938"/>
                      <a:pt x="268982" y="0"/>
                      <a:pt x="268982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4002410" y="5835763"/>
                <a:ext cx="211740" cy="415766"/>
              </a:xfrm>
              <a:custGeom>
                <a:avLst/>
                <a:gdLst/>
                <a:ahLst/>
                <a:cxnLst/>
                <a:rect l="l" t="t" r="r" b="b"/>
                <a:pathLst>
                  <a:path w="211740" h="415766">
                    <a:moveTo>
                      <a:pt x="66" y="173352"/>
                    </a:moveTo>
                    <a:cubicBezTo>
                      <a:pt x="2936" y="280608"/>
                      <a:pt x="107026" y="373616"/>
                      <a:pt x="162732" y="415767"/>
                    </a:cubicBezTo>
                    <a:cubicBezTo>
                      <a:pt x="175397" y="397165"/>
                      <a:pt x="186677" y="376683"/>
                      <a:pt x="195384" y="354223"/>
                    </a:cubicBezTo>
                    <a:cubicBezTo>
                      <a:pt x="254454" y="201353"/>
                      <a:pt x="134533" y="0"/>
                      <a:pt x="134533" y="0"/>
                    </a:cubicBezTo>
                    <a:cubicBezTo>
                      <a:pt x="134533" y="0"/>
                      <a:pt x="77639" y="29683"/>
                      <a:pt x="16194" y="77771"/>
                    </a:cubicBezTo>
                    <a:cubicBezTo>
                      <a:pt x="5607" y="109730"/>
                      <a:pt x="-725" y="142184"/>
                      <a:pt x="66" y="173352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13859362" y="5861983"/>
                <a:ext cx="281736" cy="1487835"/>
              </a:xfrm>
              <a:custGeom>
                <a:avLst/>
                <a:gdLst/>
                <a:ahLst/>
                <a:cxnLst/>
                <a:rect l="l" t="t" r="r" b="b"/>
                <a:pathLst>
                  <a:path w="281736" h="1487835">
                    <a:moveTo>
                      <a:pt x="20324" y="1487835"/>
                    </a:moveTo>
                    <a:cubicBezTo>
                      <a:pt x="-87031" y="851718"/>
                      <a:pt x="265707" y="8410"/>
                      <a:pt x="269269" y="0"/>
                    </a:cubicBezTo>
                    <a:lnTo>
                      <a:pt x="281737" y="5244"/>
                    </a:lnTo>
                    <a:cubicBezTo>
                      <a:pt x="278174" y="13654"/>
                      <a:pt x="-72981" y="853400"/>
                      <a:pt x="33682" y="1485560"/>
                    </a:cubicBezTo>
                    <a:lnTo>
                      <a:pt x="20324" y="14878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 rot="-840000">
                <a:off x="14069322" y="5895431"/>
                <a:ext cx="6728" cy="9993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9993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99931"/>
                    </a:lnTo>
                    <a:lnTo>
                      <a:pt x="0" y="9993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 rot="-1560000">
                <a:off x="14020891" y="5946595"/>
                <a:ext cx="6728" cy="14099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4099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40999"/>
                    </a:lnTo>
                    <a:lnTo>
                      <a:pt x="0" y="14099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 rot="-2040000">
                <a:off x="13977098" y="6010985"/>
                <a:ext cx="6728" cy="16752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752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7520"/>
                    </a:lnTo>
                    <a:lnTo>
                      <a:pt x="0" y="16752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 rot="-2520000">
                <a:off x="13945578" y="6099164"/>
                <a:ext cx="6728" cy="164246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424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4247"/>
                    </a:lnTo>
                    <a:lnTo>
                      <a:pt x="0" y="16424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 rot="-2220000">
                <a:off x="13942900" y="6236394"/>
                <a:ext cx="6727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106657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58"/>
                    </a:lnTo>
                    <a:lnTo>
                      <a:pt x="0" y="10665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 rot="-1020000">
                <a:off x="13972281" y="6324066"/>
                <a:ext cx="1260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26061" h="6728">
                    <a:moveTo>
                      <a:pt x="0" y="0"/>
                    </a:moveTo>
                    <a:lnTo>
                      <a:pt x="126062" y="0"/>
                    </a:lnTo>
                    <a:lnTo>
                      <a:pt x="126062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13996540" y="6190184"/>
                <a:ext cx="166623" cy="77177"/>
              </a:xfrm>
              <a:custGeom>
                <a:avLst/>
                <a:gdLst/>
                <a:ahLst/>
                <a:cxnLst/>
                <a:rect l="l" t="t" r="r" b="b"/>
                <a:pathLst>
                  <a:path w="166623" h="77177">
                    <a:moveTo>
                      <a:pt x="2672" y="77177"/>
                    </a:moveTo>
                    <a:lnTo>
                      <a:pt x="0" y="70944"/>
                    </a:lnTo>
                    <a:lnTo>
                      <a:pt x="163853" y="0"/>
                    </a:lnTo>
                    <a:lnTo>
                      <a:pt x="166623" y="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 rot="-1800000">
                <a:off x="14010393" y="6124336"/>
                <a:ext cx="192446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6" h="6728">
                    <a:moveTo>
                      <a:pt x="0" y="0"/>
                    </a:moveTo>
                    <a:lnTo>
                      <a:pt x="192447" y="0"/>
                    </a:lnTo>
                    <a:lnTo>
                      <a:pt x="192447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14051356" y="5989721"/>
                <a:ext cx="131695" cy="98845"/>
              </a:xfrm>
              <a:custGeom>
                <a:avLst/>
                <a:gdLst/>
                <a:ahLst/>
                <a:cxnLst/>
                <a:rect l="l" t="t" r="r" b="b"/>
                <a:pathLst>
                  <a:path w="131695" h="98845">
                    <a:moveTo>
                      <a:pt x="3958" y="98846"/>
                    </a:moveTo>
                    <a:lnTo>
                      <a:pt x="0" y="93404"/>
                    </a:lnTo>
                    <a:lnTo>
                      <a:pt x="127738" y="0"/>
                    </a:lnTo>
                    <a:lnTo>
                      <a:pt x="131696" y="554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 rot="-1500000">
                <a:off x="14094390" y="5945647"/>
                <a:ext cx="55406" cy="6727"/>
              </a:xfrm>
              <a:custGeom>
                <a:avLst/>
                <a:gdLst/>
                <a:ahLst/>
                <a:cxnLst/>
                <a:rect l="l" t="t" r="r" b="b"/>
                <a:pathLst>
                  <a:path w="55406" h="6727">
                    <a:moveTo>
                      <a:pt x="0" y="0"/>
                    </a:moveTo>
                    <a:lnTo>
                      <a:pt x="55406" y="0"/>
                    </a:lnTo>
                    <a:lnTo>
                      <a:pt x="5540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44" name="Group 44"/>
            <p:cNvGrpSpPr/>
            <p:nvPr/>
          </p:nvGrpSpPr>
          <p:grpSpPr>
            <a:xfrm rot="0">
              <a:off x="13866823" y="6473562"/>
              <a:ext cx="459066" cy="471571"/>
              <a:chOff x="13866823" y="6473562"/>
              <a:chExt cx="459066" cy="471571"/>
            </a:xfrm>
          </p:grpSpPr>
          <p:sp>
            <p:nvSpPr>
              <p:cNvPr id="45" name="AutoShape 45"/>
              <p:cNvSpPr/>
              <p:nvPr/>
            </p:nvSpPr>
            <p:spPr>
              <a:xfrm>
                <a:off x="13907569" y="6473562"/>
                <a:ext cx="418311" cy="428950"/>
              </a:xfrm>
              <a:custGeom>
                <a:avLst/>
                <a:gdLst/>
                <a:ahLst/>
                <a:cxnLst/>
                <a:rect l="l" t="t" r="r" b="b"/>
                <a:pathLst>
                  <a:path w="418311" h="428950">
                    <a:moveTo>
                      <a:pt x="417765" y="0"/>
                    </a:moveTo>
                    <a:cubicBezTo>
                      <a:pt x="417765" y="0"/>
                      <a:pt x="432409" y="233906"/>
                      <a:pt x="310113" y="342844"/>
                    </a:cubicBezTo>
                    <a:cubicBezTo>
                      <a:pt x="187718" y="451882"/>
                      <a:pt x="6847" y="426354"/>
                      <a:pt x="6847" y="426354"/>
                    </a:cubicBezTo>
                    <a:cubicBezTo>
                      <a:pt x="6847" y="426354"/>
                      <a:pt x="-31940" y="202144"/>
                      <a:pt x="75119" y="101814"/>
                    </a:cubicBezTo>
                    <a:cubicBezTo>
                      <a:pt x="182177" y="1484"/>
                      <a:pt x="417765" y="0"/>
                      <a:pt x="417765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14090548" y="6473562"/>
                <a:ext cx="235341" cy="386380"/>
              </a:xfrm>
              <a:custGeom>
                <a:avLst/>
                <a:gdLst/>
                <a:ahLst/>
                <a:cxnLst/>
                <a:rect l="l" t="t" r="r" b="b"/>
                <a:pathLst>
                  <a:path w="235341" h="386380">
                    <a:moveTo>
                      <a:pt x="234786" y="0"/>
                    </a:moveTo>
                    <a:cubicBezTo>
                      <a:pt x="234786" y="0"/>
                      <a:pt x="176211" y="396"/>
                      <a:pt x="104179" y="13160"/>
                    </a:cubicBezTo>
                    <a:cubicBezTo>
                      <a:pt x="42932" y="97857"/>
                      <a:pt x="-24153" y="187105"/>
                      <a:pt x="8598" y="283477"/>
                    </a:cubicBezTo>
                    <a:cubicBezTo>
                      <a:pt x="21362" y="321175"/>
                      <a:pt x="40063" y="355212"/>
                      <a:pt x="63117" y="386380"/>
                    </a:cubicBezTo>
                    <a:cubicBezTo>
                      <a:pt x="85281" y="375001"/>
                      <a:pt x="107048" y="360852"/>
                      <a:pt x="127134" y="342943"/>
                    </a:cubicBezTo>
                    <a:cubicBezTo>
                      <a:pt x="249529" y="233807"/>
                      <a:pt x="234786" y="0"/>
                      <a:pt x="234786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13866823" y="6493054"/>
                <a:ext cx="447923" cy="452079"/>
              </a:xfrm>
              <a:custGeom>
                <a:avLst/>
                <a:gdLst/>
                <a:ahLst/>
                <a:cxnLst/>
                <a:rect l="l" t="t" r="r" b="b"/>
                <a:pathLst>
                  <a:path w="447923" h="452079">
                    <a:moveTo>
                      <a:pt x="0" y="443273"/>
                    </a:moveTo>
                    <a:cubicBezTo>
                      <a:pt x="222527" y="181861"/>
                      <a:pt x="437040" y="1781"/>
                      <a:pt x="439217" y="0"/>
                    </a:cubicBezTo>
                    <a:lnTo>
                      <a:pt x="447924" y="10389"/>
                    </a:lnTo>
                    <a:cubicBezTo>
                      <a:pt x="445747" y="12170"/>
                      <a:pt x="232125" y="191458"/>
                      <a:pt x="10389" y="452080"/>
                    </a:cubicBezTo>
                    <a:lnTo>
                      <a:pt x="0" y="44327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 rot="-4620000">
                <a:off x="14168291" y="6538408"/>
                <a:ext cx="99938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99938" h="6728">
                    <a:moveTo>
                      <a:pt x="0" y="0"/>
                    </a:moveTo>
                    <a:lnTo>
                      <a:pt x="99939" y="0"/>
                    </a:lnTo>
                    <a:lnTo>
                      <a:pt x="99939" y="6729"/>
                    </a:lnTo>
                    <a:lnTo>
                      <a:pt x="0" y="67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 rot="-5280000">
                <a:off x="14071895" y="6579711"/>
                <a:ext cx="140997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7" h="6728">
                    <a:moveTo>
                      <a:pt x="0" y="0"/>
                    </a:moveTo>
                    <a:lnTo>
                      <a:pt x="140998" y="0"/>
                    </a:lnTo>
                    <a:lnTo>
                      <a:pt x="140998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14053533" y="6548859"/>
                <a:ext cx="28595" cy="167019"/>
              </a:xfrm>
              <a:custGeom>
                <a:avLst/>
                <a:gdLst/>
                <a:ahLst/>
                <a:cxnLst/>
                <a:rect l="l" t="t" r="r" b="b"/>
                <a:pathLst>
                  <a:path w="28595" h="167019">
                    <a:moveTo>
                      <a:pt x="21966" y="167019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28595" y="1661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13975465" y="6614855"/>
                <a:ext cx="49670" cy="160191"/>
              </a:xfrm>
              <a:custGeom>
                <a:avLst/>
                <a:gdLst/>
                <a:ahLst/>
                <a:cxnLst/>
                <a:rect l="l" t="t" r="r" b="b"/>
                <a:pathLst>
                  <a:path w="49670" h="160191">
                    <a:moveTo>
                      <a:pt x="43140" y="160192"/>
                    </a:moveTo>
                    <a:lnTo>
                      <a:pt x="0" y="1781"/>
                    </a:lnTo>
                    <a:lnTo>
                      <a:pt x="6530" y="0"/>
                    </a:lnTo>
                    <a:lnTo>
                      <a:pt x="49670" y="1584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 rot="-600000">
                <a:off x="13945037" y="6736884"/>
                <a:ext cx="6728" cy="10666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0666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62"/>
                    </a:lnTo>
                    <a:lnTo>
                      <a:pt x="0" y="10666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 rot="-4800000">
                <a:off x="14006929" y="6801391"/>
                <a:ext cx="6728" cy="12605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2605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26059"/>
                    </a:lnTo>
                    <a:lnTo>
                      <a:pt x="0" y="12605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 rot="-5160000">
                <a:off x="14091802" y="6707504"/>
                <a:ext cx="6728" cy="17860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604">
                    <a:moveTo>
                      <a:pt x="0" y="0"/>
                    </a:moveTo>
                    <a:lnTo>
                      <a:pt x="6729" y="0"/>
                    </a:lnTo>
                    <a:lnTo>
                      <a:pt x="6729" y="178604"/>
                    </a:lnTo>
                    <a:lnTo>
                      <a:pt x="0" y="178604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 rot="-180000">
                <a:off x="14068835" y="6715867"/>
                <a:ext cx="19244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5" h="6728">
                    <a:moveTo>
                      <a:pt x="0" y="0"/>
                    </a:moveTo>
                    <a:lnTo>
                      <a:pt x="192445" y="0"/>
                    </a:lnTo>
                    <a:lnTo>
                      <a:pt x="192445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 rot="-480000">
                <a:off x="14135924" y="6642042"/>
                <a:ext cx="15821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58215" h="6728">
                    <a:moveTo>
                      <a:pt x="0" y="0"/>
                    </a:moveTo>
                    <a:lnTo>
                      <a:pt x="158216" y="0"/>
                    </a:lnTo>
                    <a:lnTo>
                      <a:pt x="15821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 rot="-5280000">
                <a:off x="14257175" y="6539915"/>
                <a:ext cx="6727" cy="55406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5540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07"/>
                    </a:lnTo>
                    <a:lnTo>
                      <a:pt x="0" y="5540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58" name="Group 58"/>
            <p:cNvGrpSpPr/>
            <p:nvPr/>
          </p:nvGrpSpPr>
          <p:grpSpPr>
            <a:xfrm rot="0">
              <a:off x="13481420" y="6216107"/>
              <a:ext cx="418747" cy="511644"/>
              <a:chOff x="13481420" y="6216107"/>
              <a:chExt cx="418747" cy="511644"/>
            </a:xfrm>
          </p:grpSpPr>
          <p:sp>
            <p:nvSpPr>
              <p:cNvPr id="59" name="AutoShape 59"/>
              <p:cNvSpPr/>
              <p:nvPr/>
            </p:nvSpPr>
            <p:spPr>
              <a:xfrm>
                <a:off x="13481420" y="6216107"/>
                <a:ext cx="392761" cy="463284"/>
              </a:xfrm>
              <a:custGeom>
                <a:avLst/>
                <a:gdLst/>
                <a:ahLst/>
                <a:cxnLst/>
                <a:rect l="l" t="t" r="r" b="b"/>
                <a:pathLst>
                  <a:path w="392761" h="463284">
                    <a:moveTo>
                      <a:pt x="5751" y="0"/>
                    </a:moveTo>
                    <a:cubicBezTo>
                      <a:pt x="5751" y="0"/>
                      <a:pt x="-30858" y="231432"/>
                      <a:pt x="80653" y="351453"/>
                    </a:cubicBezTo>
                    <a:cubicBezTo>
                      <a:pt x="192263" y="471473"/>
                      <a:pt x="374618" y="463161"/>
                      <a:pt x="374618" y="463161"/>
                    </a:cubicBezTo>
                    <a:cubicBezTo>
                      <a:pt x="374618" y="463161"/>
                      <a:pt x="434282" y="243603"/>
                      <a:pt x="337217" y="133576"/>
                    </a:cubicBezTo>
                    <a:cubicBezTo>
                      <a:pt x="240251" y="23648"/>
                      <a:pt x="5751" y="0"/>
                      <a:pt x="5751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3642119" y="6249254"/>
                <a:ext cx="232174" cy="327804"/>
              </a:xfrm>
              <a:custGeom>
                <a:avLst/>
                <a:gdLst/>
                <a:ahLst/>
                <a:cxnLst/>
                <a:rect l="l" t="t" r="r" b="b"/>
                <a:pathLst>
                  <a:path w="232174" h="327804">
                    <a:moveTo>
                      <a:pt x="176617" y="100528"/>
                    </a:moveTo>
                    <a:cubicBezTo>
                      <a:pt x="133774" y="52045"/>
                      <a:pt x="64314" y="20383"/>
                      <a:pt x="0" y="0"/>
                    </a:cubicBezTo>
                    <a:cubicBezTo>
                      <a:pt x="2968" y="75693"/>
                      <a:pt x="20086" y="172461"/>
                      <a:pt x="80145" y="237072"/>
                    </a:cubicBezTo>
                    <a:cubicBezTo>
                      <a:pt x="124374" y="284665"/>
                      <a:pt x="179783" y="312072"/>
                      <a:pt x="230443" y="327805"/>
                    </a:cubicBezTo>
                    <a:cubicBezTo>
                      <a:pt x="236083" y="255575"/>
                      <a:pt x="230344" y="161280"/>
                      <a:pt x="176617" y="100528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3495087" y="6237380"/>
                <a:ext cx="405080" cy="490371"/>
              </a:xfrm>
              <a:custGeom>
                <a:avLst/>
                <a:gdLst/>
                <a:ahLst/>
                <a:cxnLst/>
                <a:rect l="l" t="t" r="r" b="b"/>
                <a:pathLst>
                  <a:path w="405080" h="490371">
                    <a:moveTo>
                      <a:pt x="393999" y="490371"/>
                    </a:moveTo>
                    <a:cubicBezTo>
                      <a:pt x="197791" y="210159"/>
                      <a:pt x="1880" y="11478"/>
                      <a:pt x="0" y="9499"/>
                    </a:cubicBezTo>
                    <a:lnTo>
                      <a:pt x="9598" y="0"/>
                    </a:lnTo>
                    <a:cubicBezTo>
                      <a:pt x="11577" y="1979"/>
                      <a:pt x="208279" y="201353"/>
                      <a:pt x="405081" y="482654"/>
                    </a:cubicBezTo>
                    <a:lnTo>
                      <a:pt x="393999" y="49037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3577805" y="6244109"/>
                <a:ext cx="19393" cy="100033"/>
              </a:xfrm>
              <a:custGeom>
                <a:avLst/>
                <a:gdLst/>
                <a:ahLst/>
                <a:cxnLst/>
                <a:rect l="l" t="t" r="r" b="b"/>
                <a:pathLst>
                  <a:path w="19393" h="100033">
                    <a:moveTo>
                      <a:pt x="12665" y="100033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19393" y="9914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 rot="-5100000">
                <a:off x="13588529" y="6339034"/>
                <a:ext cx="140999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9" h="6728">
                    <a:moveTo>
                      <a:pt x="0" y="0"/>
                    </a:moveTo>
                    <a:lnTo>
                      <a:pt x="140999" y="0"/>
                    </a:lnTo>
                    <a:lnTo>
                      <a:pt x="140999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3706632" y="6316042"/>
                <a:ext cx="44030" cy="164842"/>
              </a:xfrm>
              <a:custGeom>
                <a:avLst/>
                <a:gdLst/>
                <a:ahLst/>
                <a:cxnLst/>
                <a:rect l="l" t="t" r="r" b="b"/>
                <a:pathLst>
                  <a:path w="44030" h="164842">
                    <a:moveTo>
                      <a:pt x="0" y="163358"/>
                    </a:moveTo>
                    <a:lnTo>
                      <a:pt x="37500" y="0"/>
                    </a:lnTo>
                    <a:lnTo>
                      <a:pt x="44030" y="1583"/>
                    </a:lnTo>
                    <a:lnTo>
                      <a:pt x="6530" y="16484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3757885" y="6389063"/>
                <a:ext cx="64314" cy="156135"/>
              </a:xfrm>
              <a:custGeom>
                <a:avLst/>
                <a:gdLst/>
                <a:ahLst/>
                <a:cxnLst/>
                <a:rect l="l" t="t" r="r" b="b"/>
                <a:pathLst>
                  <a:path w="64314" h="156135">
                    <a:moveTo>
                      <a:pt x="0" y="153760"/>
                    </a:moveTo>
                    <a:lnTo>
                      <a:pt x="57982" y="0"/>
                    </a:lnTo>
                    <a:lnTo>
                      <a:pt x="64314" y="2474"/>
                    </a:lnTo>
                    <a:lnTo>
                      <a:pt x="6332" y="15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6" name="AutoShape 66"/>
              <p:cNvSpPr/>
              <p:nvPr/>
            </p:nvSpPr>
            <p:spPr>
              <a:xfrm rot="-4380000">
                <a:off x="13779296" y="6563583"/>
                <a:ext cx="1066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06661" h="6728">
                    <a:moveTo>
                      <a:pt x="0" y="0"/>
                    </a:moveTo>
                    <a:lnTo>
                      <a:pt x="106661" y="0"/>
                    </a:lnTo>
                    <a:lnTo>
                      <a:pt x="106661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7" name="AutoShape 67"/>
              <p:cNvSpPr/>
              <p:nvPr/>
            </p:nvSpPr>
            <p:spPr>
              <a:xfrm>
                <a:off x="13701091" y="6626927"/>
                <a:ext cx="126154" cy="15831"/>
              </a:xfrm>
              <a:custGeom>
                <a:avLst/>
                <a:gdLst/>
                <a:ahLst/>
                <a:cxnLst/>
                <a:rect l="l" t="t" r="r" b="b"/>
                <a:pathLst>
                  <a:path w="126154" h="15831">
                    <a:moveTo>
                      <a:pt x="396" y="15831"/>
                    </a:moveTo>
                    <a:lnTo>
                      <a:pt x="0" y="9103"/>
                    </a:lnTo>
                    <a:lnTo>
                      <a:pt x="125660" y="0"/>
                    </a:lnTo>
                    <a:lnTo>
                      <a:pt x="126155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8" name="AutoShape 68"/>
              <p:cNvSpPr/>
              <p:nvPr/>
            </p:nvSpPr>
            <p:spPr>
              <a:xfrm rot="-5280000">
                <a:off x="13682727" y="6470488"/>
                <a:ext cx="6728" cy="17859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594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78595"/>
                    </a:lnTo>
                    <a:lnTo>
                      <a:pt x="0" y="17859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9" name="AutoShape 69"/>
              <p:cNvSpPr/>
              <p:nvPr/>
            </p:nvSpPr>
            <p:spPr>
              <a:xfrm rot="-4800000">
                <a:off x="13620276" y="6379585"/>
                <a:ext cx="6728" cy="192452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92452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92452"/>
                    </a:lnTo>
                    <a:lnTo>
                      <a:pt x="0" y="19245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0" name="AutoShape 70"/>
              <p:cNvSpPr/>
              <p:nvPr/>
            </p:nvSpPr>
            <p:spPr>
              <a:xfrm rot="-4500000">
                <a:off x="13577615" y="6318571"/>
                <a:ext cx="6728" cy="15821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5821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58211"/>
                    </a:lnTo>
                    <a:lnTo>
                      <a:pt x="0" y="1582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1" name="AutoShape 71"/>
              <p:cNvSpPr/>
              <p:nvPr/>
            </p:nvSpPr>
            <p:spPr>
              <a:xfrm rot="-5100000">
                <a:off x="13539535" y="6288064"/>
                <a:ext cx="6728" cy="5541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5541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10"/>
                    </a:lnTo>
                    <a:lnTo>
                      <a:pt x="0" y="5541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sp>
        <p:nvSpPr>
          <p:cNvPr id="72" name="AutoShape 72"/>
          <p:cNvSpPr/>
          <p:nvPr/>
        </p:nvSpPr>
        <p:spPr>
          <a:xfrm>
            <a:off x="309934" y="818645"/>
            <a:ext cx="120750" cy="120650"/>
          </a:xfrm>
          <a:custGeom>
            <a:avLst/>
            <a:gdLst/>
            <a:ahLst/>
            <a:cxnLst/>
            <a:rect l="l" t="t" r="r" b="b"/>
            <a:pathLst>
              <a:path w="120750" h="120650">
                <a:moveTo>
                  <a:pt x="60375" y="120650"/>
                </a:moveTo>
                <a:cubicBezTo>
                  <a:pt x="91986" y="120650"/>
                  <a:pt x="122149" y="92900"/>
                  <a:pt x="120700" y="60325"/>
                </a:cubicBezTo>
                <a:cubicBezTo>
                  <a:pt x="119252" y="27629"/>
                  <a:pt x="94158" y="0"/>
                  <a:pt x="60375" y="0"/>
                </a:cubicBezTo>
                <a:cubicBezTo>
                  <a:pt x="28765" y="0"/>
                  <a:pt x="-1398" y="27749"/>
                  <a:pt x="50" y="60325"/>
                </a:cubicBezTo>
                <a:cubicBezTo>
                  <a:pt x="1499" y="92900"/>
                  <a:pt x="26593" y="120650"/>
                  <a:pt x="60375" y="120650"/>
                </a:cubicBezTo>
                <a:lnTo>
                  <a:pt x="60375" y="12065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3" name="AutoShape 73"/>
          <p:cNvSpPr/>
          <p:nvPr/>
        </p:nvSpPr>
        <p:spPr>
          <a:xfrm flipH="1">
            <a:off x="0" y="6145060"/>
            <a:ext cx="12179599" cy="712940"/>
          </a:xfrm>
          <a:custGeom>
            <a:avLst/>
            <a:gdLst/>
            <a:ahLst/>
            <a:cxnLst/>
            <a:rect l="l" t="t" r="r" b="b"/>
            <a:pathLst>
              <a:path w="12179599" h="712940">
                <a:moveTo>
                  <a:pt x="9304472" y="0"/>
                </a:moveTo>
                <a:cubicBezTo>
                  <a:pt x="9281006" y="0"/>
                  <a:pt x="9257540" y="17239"/>
                  <a:pt x="9234073" y="17239"/>
                </a:cubicBezTo>
                <a:cubicBezTo>
                  <a:pt x="8318879" y="28711"/>
                  <a:pt x="7427152" y="109201"/>
                  <a:pt x="6511958" y="212697"/>
                </a:cubicBezTo>
                <a:cubicBezTo>
                  <a:pt x="6359425" y="229999"/>
                  <a:pt x="3065431" y="766178"/>
                  <a:pt x="0" y="131130"/>
                </a:cubicBezTo>
                <a:lnTo>
                  <a:pt x="0" y="712940"/>
                </a:lnTo>
                <a:lnTo>
                  <a:pt x="12179599" y="712940"/>
                </a:lnTo>
                <a:lnTo>
                  <a:pt x="12179599" y="349186"/>
                </a:lnTo>
                <a:lnTo>
                  <a:pt x="11848237" y="304882"/>
                </a:lnTo>
                <a:cubicBezTo>
                  <a:pt x="10993888" y="181313"/>
                  <a:pt x="10153212" y="4992"/>
                  <a:pt x="9304472" y="0"/>
                </a:cubicBezTo>
                <a:close/>
              </a:path>
            </a:pathLst>
          </a:custGeom>
          <a:solidFill>
            <a:srgbClr val="FF7976">
              <a:alpha val="100000"/>
              <a:lumMod val="40000"/>
              <a:lumOff val="6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74" name="Group 74"/>
          <p:cNvGrpSpPr/>
          <p:nvPr/>
        </p:nvGrpSpPr>
        <p:grpSpPr>
          <a:xfrm rot="0">
            <a:off x="10892180" y="6234299"/>
            <a:ext cx="479093" cy="457012"/>
            <a:chOff x="13113562" y="6792099"/>
            <a:chExt cx="479093" cy="457012"/>
          </a:xfrm>
        </p:grpSpPr>
        <p:sp>
          <p:nvSpPr>
            <p:cNvPr id="75" name="AutoShape 75"/>
            <p:cNvSpPr/>
            <p:nvPr/>
          </p:nvSpPr>
          <p:spPr>
            <a:xfrm>
              <a:off x="13113562" y="6792099"/>
              <a:ext cx="479093" cy="457012"/>
            </a:xfrm>
            <a:custGeom>
              <a:avLst/>
              <a:gdLst/>
              <a:ahLst/>
              <a:cxnLst/>
              <a:rect l="l" t="t" r="r" b="b"/>
              <a:pathLst>
                <a:path w="479093" h="457012">
                  <a:moveTo>
                    <a:pt x="248246" y="176881"/>
                  </a:moveTo>
                  <a:cubicBezTo>
                    <a:pt x="248246" y="176881"/>
                    <a:pt x="269421" y="28068"/>
                    <a:pt x="164836" y="858"/>
                  </a:cubicBezTo>
                  <a:cubicBezTo>
                    <a:pt x="113483" y="-10917"/>
                    <a:pt x="84492" y="100891"/>
                    <a:pt x="175027" y="191821"/>
                  </a:cubicBezTo>
                  <a:cubicBezTo>
                    <a:pt x="95871" y="163622"/>
                    <a:pt x="-7131" y="216459"/>
                    <a:pt x="389" y="280773"/>
                  </a:cubicBezTo>
                  <a:cubicBezTo>
                    <a:pt x="7909" y="345087"/>
                    <a:pt x="154446" y="304520"/>
                    <a:pt x="195707" y="264249"/>
                  </a:cubicBezTo>
                  <a:cubicBezTo>
                    <a:pt x="86768" y="351717"/>
                    <a:pt x="118431" y="451057"/>
                    <a:pt x="159987" y="456598"/>
                  </a:cubicBezTo>
                  <a:cubicBezTo>
                    <a:pt x="201544" y="462238"/>
                    <a:pt x="284064" y="410490"/>
                    <a:pt x="271795" y="285819"/>
                  </a:cubicBezTo>
                  <a:cubicBezTo>
                    <a:pt x="341354" y="383775"/>
                    <a:pt x="470279" y="392878"/>
                    <a:pt x="478689" y="324507"/>
                  </a:cubicBezTo>
                  <a:cubicBezTo>
                    <a:pt x="487099" y="256136"/>
                    <a:pt x="362231" y="233279"/>
                    <a:pt x="290397" y="219526"/>
                  </a:cubicBezTo>
                  <a:cubicBezTo>
                    <a:pt x="428227" y="175495"/>
                    <a:pt x="449500" y="109400"/>
                    <a:pt x="444157" y="73780"/>
                  </a:cubicBezTo>
                  <a:cubicBezTo>
                    <a:pt x="438913" y="38358"/>
                    <a:pt x="328095" y="5211"/>
                    <a:pt x="248246" y="176881"/>
                  </a:cubicBezTo>
                  <a:close/>
                </a:path>
              </a:pathLst>
            </a:custGeom>
            <a:solidFill>
              <a:srgbClr val="FFD62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6" name="AutoShape 76"/>
            <p:cNvSpPr/>
            <p:nvPr/>
          </p:nvSpPr>
          <p:spPr>
            <a:xfrm>
              <a:off x="13370780" y="6864889"/>
              <a:ext cx="157354" cy="133352"/>
            </a:xfrm>
            <a:custGeom>
              <a:avLst/>
              <a:gdLst/>
              <a:ahLst/>
              <a:cxnLst/>
              <a:rect l="l" t="t" r="r" b="b"/>
              <a:pathLst>
                <a:path w="157354" h="133352">
                  <a:moveTo>
                    <a:pt x="32" y="110423"/>
                  </a:moveTo>
                  <a:cubicBezTo>
                    <a:pt x="32" y="110423"/>
                    <a:pt x="26153" y="38588"/>
                    <a:pt x="99175" y="0"/>
                  </a:cubicBezTo>
                  <a:cubicBezTo>
                    <a:pt x="56035" y="37797"/>
                    <a:pt x="29023" y="81630"/>
                    <a:pt x="25263" y="92316"/>
                  </a:cubicBezTo>
                  <a:cubicBezTo>
                    <a:pt x="21503" y="103002"/>
                    <a:pt x="134300" y="10191"/>
                    <a:pt x="134300" y="10191"/>
                  </a:cubicBezTo>
                  <a:cubicBezTo>
                    <a:pt x="134300" y="10191"/>
                    <a:pt x="61477" y="83213"/>
                    <a:pt x="56826" y="98153"/>
                  </a:cubicBezTo>
                  <a:cubicBezTo>
                    <a:pt x="52176" y="113094"/>
                    <a:pt x="157354" y="49077"/>
                    <a:pt x="157354" y="49077"/>
                  </a:cubicBezTo>
                  <a:cubicBezTo>
                    <a:pt x="113126" y="95284"/>
                    <a:pt x="61081" y="117843"/>
                    <a:pt x="29419" y="130508"/>
                  </a:cubicBezTo>
                  <a:cubicBezTo>
                    <a:pt x="-2145" y="142975"/>
                    <a:pt x="32" y="110423"/>
                    <a:pt x="32" y="1104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7" name="AutoShape 77"/>
            <p:cNvSpPr/>
            <p:nvPr/>
          </p:nvSpPr>
          <p:spPr>
            <a:xfrm>
              <a:off x="13247923" y="6822838"/>
              <a:ext cx="99288" cy="171203"/>
            </a:xfrm>
            <a:custGeom>
              <a:avLst/>
              <a:gdLst/>
              <a:ahLst/>
              <a:cxnLst/>
              <a:rect l="l" t="t" r="r" b="b"/>
              <a:pathLst>
                <a:path w="99288" h="171203">
                  <a:moveTo>
                    <a:pt x="70647" y="168701"/>
                  </a:moveTo>
                  <a:cubicBezTo>
                    <a:pt x="70647" y="168701"/>
                    <a:pt x="11774" y="119921"/>
                    <a:pt x="0" y="38193"/>
                  </a:cubicBezTo>
                  <a:cubicBezTo>
                    <a:pt x="21075" y="91524"/>
                    <a:pt x="53331" y="131696"/>
                    <a:pt x="62038" y="138820"/>
                  </a:cubicBezTo>
                  <a:cubicBezTo>
                    <a:pt x="70746" y="145944"/>
                    <a:pt x="21372" y="8509"/>
                    <a:pt x="21372" y="8509"/>
                  </a:cubicBezTo>
                  <a:cubicBezTo>
                    <a:pt x="21372" y="8509"/>
                    <a:pt x="65699" y="101616"/>
                    <a:pt x="78068" y="111115"/>
                  </a:cubicBezTo>
                  <a:cubicBezTo>
                    <a:pt x="90535" y="120515"/>
                    <a:pt x="65600" y="0"/>
                    <a:pt x="65600" y="0"/>
                  </a:cubicBezTo>
                  <a:cubicBezTo>
                    <a:pt x="94196" y="57190"/>
                    <a:pt x="97956" y="113787"/>
                    <a:pt x="99242" y="147824"/>
                  </a:cubicBezTo>
                  <a:cubicBezTo>
                    <a:pt x="100627" y="181861"/>
                    <a:pt x="70647" y="168701"/>
                    <a:pt x="70647" y="168701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8" name="AutoShape 78"/>
            <p:cNvSpPr/>
            <p:nvPr/>
          </p:nvSpPr>
          <p:spPr>
            <a:xfrm>
              <a:off x="13148780" y="6996596"/>
              <a:ext cx="172139" cy="87060"/>
            </a:xfrm>
            <a:custGeom>
              <a:avLst/>
              <a:gdLst/>
              <a:ahLst/>
              <a:cxnLst/>
              <a:rect l="l" t="t" r="r" b="b"/>
              <a:pathLst>
                <a:path w="172139" h="87060">
                  <a:moveTo>
                    <a:pt x="168009" y="33334"/>
                  </a:moveTo>
                  <a:cubicBezTo>
                    <a:pt x="168009" y="33334"/>
                    <a:pt x="112303" y="85676"/>
                    <a:pt x="29683" y="87061"/>
                  </a:cubicBezTo>
                  <a:cubicBezTo>
                    <a:pt x="85291" y="72813"/>
                    <a:pt x="129123" y="45900"/>
                    <a:pt x="137336" y="38083"/>
                  </a:cubicBezTo>
                  <a:cubicBezTo>
                    <a:pt x="145548" y="30266"/>
                    <a:pt x="2968" y="62127"/>
                    <a:pt x="2968" y="62127"/>
                  </a:cubicBezTo>
                  <a:cubicBezTo>
                    <a:pt x="2968" y="62127"/>
                    <a:pt x="100924" y="29871"/>
                    <a:pt x="111808" y="18690"/>
                  </a:cubicBezTo>
                  <a:cubicBezTo>
                    <a:pt x="122692" y="7509"/>
                    <a:pt x="0" y="17107"/>
                    <a:pt x="0" y="17107"/>
                  </a:cubicBezTo>
                  <a:cubicBezTo>
                    <a:pt x="60356" y="-4166"/>
                    <a:pt x="116953" y="-802"/>
                    <a:pt x="150891" y="2265"/>
                  </a:cubicBezTo>
                  <a:cubicBezTo>
                    <a:pt x="184730" y="5332"/>
                    <a:pt x="168009" y="33334"/>
                    <a:pt x="168009" y="3333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9" name="AutoShape 79"/>
            <p:cNvSpPr/>
            <p:nvPr/>
          </p:nvSpPr>
          <p:spPr>
            <a:xfrm>
              <a:off x="13256729" y="7043128"/>
              <a:ext cx="107192" cy="167871"/>
            </a:xfrm>
            <a:custGeom>
              <a:avLst/>
              <a:gdLst/>
              <a:ahLst/>
              <a:cxnLst/>
              <a:rect l="l" t="t" r="r" b="b"/>
              <a:pathLst>
                <a:path w="107192" h="167871">
                  <a:moveTo>
                    <a:pt x="105277" y="13814"/>
                  </a:moveTo>
                  <a:cubicBezTo>
                    <a:pt x="105277" y="13814"/>
                    <a:pt x="118635" y="89111"/>
                    <a:pt x="74802" y="159065"/>
                  </a:cubicBezTo>
                  <a:cubicBezTo>
                    <a:pt x="93206" y="104744"/>
                    <a:pt x="94591" y="53293"/>
                    <a:pt x="92514" y="42112"/>
                  </a:cubicBezTo>
                  <a:cubicBezTo>
                    <a:pt x="90436" y="31030"/>
                    <a:pt x="39281" y="167871"/>
                    <a:pt x="39281" y="167871"/>
                  </a:cubicBezTo>
                  <a:cubicBezTo>
                    <a:pt x="39281" y="167871"/>
                    <a:pt x="65699" y="68234"/>
                    <a:pt x="62335" y="52897"/>
                  </a:cubicBezTo>
                  <a:cubicBezTo>
                    <a:pt x="58971" y="37660"/>
                    <a:pt x="0" y="145707"/>
                    <a:pt x="0" y="145707"/>
                  </a:cubicBezTo>
                  <a:cubicBezTo>
                    <a:pt x="15139" y="83570"/>
                    <a:pt x="48879" y="37956"/>
                    <a:pt x="69954" y="11241"/>
                  </a:cubicBezTo>
                  <a:cubicBezTo>
                    <a:pt x="90930" y="-15474"/>
                    <a:pt x="105277" y="13814"/>
                    <a:pt x="105277" y="1381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0" name="AutoShape 80"/>
            <p:cNvSpPr/>
            <p:nvPr/>
          </p:nvSpPr>
          <p:spPr>
            <a:xfrm>
              <a:off x="13377224" y="7028797"/>
              <a:ext cx="168028" cy="106806"/>
            </a:xfrm>
            <a:custGeom>
              <a:avLst/>
              <a:gdLst/>
              <a:ahLst/>
              <a:cxnLst/>
              <a:rect l="l" t="t" r="r" b="b"/>
              <a:pathLst>
                <a:path w="168028" h="106806">
                  <a:moveTo>
                    <a:pt x="13674" y="2023"/>
                  </a:moveTo>
                  <a:cubicBezTo>
                    <a:pt x="13674" y="2023"/>
                    <a:pt x="88872" y="-11631"/>
                    <a:pt x="159024" y="32004"/>
                  </a:cubicBezTo>
                  <a:cubicBezTo>
                    <a:pt x="104605" y="13798"/>
                    <a:pt x="53153" y="12610"/>
                    <a:pt x="42072" y="14688"/>
                  </a:cubicBezTo>
                  <a:cubicBezTo>
                    <a:pt x="30990" y="16766"/>
                    <a:pt x="168028" y="67426"/>
                    <a:pt x="168028" y="67426"/>
                  </a:cubicBezTo>
                  <a:cubicBezTo>
                    <a:pt x="168028" y="67426"/>
                    <a:pt x="68193" y="41403"/>
                    <a:pt x="53054" y="44768"/>
                  </a:cubicBezTo>
                  <a:cubicBezTo>
                    <a:pt x="37817" y="48231"/>
                    <a:pt x="146162" y="106806"/>
                    <a:pt x="146162" y="106806"/>
                  </a:cubicBezTo>
                  <a:cubicBezTo>
                    <a:pt x="83925" y="91865"/>
                    <a:pt x="38213" y="58323"/>
                    <a:pt x="11399" y="37347"/>
                  </a:cubicBezTo>
                  <a:cubicBezTo>
                    <a:pt x="-15514" y="16469"/>
                    <a:pt x="13674" y="2023"/>
                    <a:pt x="13674" y="20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1" name="AutoShape 81"/>
            <p:cNvSpPr/>
            <p:nvPr/>
          </p:nvSpPr>
          <p:spPr>
            <a:xfrm>
              <a:off x="13312989" y="6980276"/>
              <a:ext cx="80168" cy="80112"/>
            </a:xfrm>
            <a:custGeom>
              <a:avLst/>
              <a:gdLst/>
              <a:ahLst/>
              <a:cxnLst/>
              <a:rect l="l" t="t" r="r" b="b"/>
              <a:pathLst>
                <a:path w="80168" h="80112">
                  <a:moveTo>
                    <a:pt x="3305" y="55887"/>
                  </a:moveTo>
                  <a:cubicBezTo>
                    <a:pt x="12111" y="76171"/>
                    <a:pt x="35660" y="85571"/>
                    <a:pt x="55944" y="76864"/>
                  </a:cubicBezTo>
                  <a:cubicBezTo>
                    <a:pt x="76227" y="68058"/>
                    <a:pt x="85627" y="44509"/>
                    <a:pt x="76920" y="24225"/>
                  </a:cubicBezTo>
                  <a:cubicBezTo>
                    <a:pt x="68114" y="3941"/>
                    <a:pt x="44565" y="-5458"/>
                    <a:pt x="24281" y="3249"/>
                  </a:cubicBezTo>
                  <a:cubicBezTo>
                    <a:pt x="3899" y="11956"/>
                    <a:pt x="-5501" y="35604"/>
                    <a:pt x="3305" y="55887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grpSp>
        <p:nvGrpSpPr>
          <p:cNvPr id="82" name="Group 82"/>
          <p:cNvGrpSpPr/>
          <p:nvPr/>
        </p:nvGrpSpPr>
        <p:grpSpPr>
          <a:xfrm rot="0">
            <a:off x="133163" y="201702"/>
            <a:ext cx="509858" cy="496407"/>
            <a:chOff x="4524120" y="1533232"/>
            <a:chExt cx="509858" cy="496407"/>
          </a:xfrm>
        </p:grpSpPr>
        <p:sp>
          <p:nvSpPr>
            <p:cNvPr id="83" name="AutoShape 83"/>
            <p:cNvSpPr/>
            <p:nvPr/>
          </p:nvSpPr>
          <p:spPr>
            <a:xfrm>
              <a:off x="4524120" y="1533232"/>
              <a:ext cx="509858" cy="496407"/>
            </a:xfrm>
            <a:custGeom>
              <a:avLst/>
              <a:gdLst/>
              <a:ahLst/>
              <a:cxnLst/>
              <a:rect l="l" t="t" r="r" b="b"/>
              <a:pathLst>
                <a:path w="509858" h="496407">
                  <a:moveTo>
                    <a:pt x="278126" y="211872"/>
                  </a:moveTo>
                  <a:cubicBezTo>
                    <a:pt x="278126" y="211872"/>
                    <a:pt x="390140" y="101001"/>
                    <a:pt x="320036" y="11847"/>
                  </a:cubicBezTo>
                  <a:cubicBezTo>
                    <a:pt x="284603" y="-30539"/>
                    <a:pt x="189448" y="44518"/>
                    <a:pt x="207450" y="177868"/>
                  </a:cubicBezTo>
                  <a:cubicBezTo>
                    <a:pt x="159158" y="104144"/>
                    <a:pt x="39620" y="82903"/>
                    <a:pt x="5139" y="141482"/>
                  </a:cubicBezTo>
                  <a:cubicBezTo>
                    <a:pt x="-29341" y="200061"/>
                    <a:pt x="118773" y="259021"/>
                    <a:pt x="178875" y="251591"/>
                  </a:cubicBezTo>
                  <a:cubicBezTo>
                    <a:pt x="32381" y="255592"/>
                    <a:pt x="-4195" y="358652"/>
                    <a:pt x="26951" y="389704"/>
                  </a:cubicBezTo>
                  <a:cubicBezTo>
                    <a:pt x="58098" y="420755"/>
                    <a:pt x="159920" y="429899"/>
                    <a:pt x="228691" y="317885"/>
                  </a:cubicBezTo>
                  <a:cubicBezTo>
                    <a:pt x="224690" y="443806"/>
                    <a:pt x="326608" y="533245"/>
                    <a:pt x="376995" y="481429"/>
                  </a:cubicBezTo>
                  <a:cubicBezTo>
                    <a:pt x="427382" y="429613"/>
                    <a:pt x="337562" y="331411"/>
                    <a:pt x="286222" y="274356"/>
                  </a:cubicBezTo>
                  <a:cubicBezTo>
                    <a:pt x="429287" y="324934"/>
                    <a:pt x="489104" y="283214"/>
                    <a:pt x="507107" y="250067"/>
                  </a:cubicBezTo>
                  <a:cubicBezTo>
                    <a:pt x="525299" y="217015"/>
                    <a:pt x="453767" y="119098"/>
                    <a:pt x="278126" y="211872"/>
                  </a:cubicBezTo>
                  <a:close/>
                </a:path>
              </a:pathLst>
            </a:custGeom>
            <a:solidFill>
              <a:srgbClr val="FFBDBD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4" name="AutoShape 84"/>
            <p:cNvSpPr/>
            <p:nvPr/>
          </p:nvSpPr>
          <p:spPr>
            <a:xfrm>
              <a:off x="4798553" y="1723816"/>
              <a:ext cx="183048" cy="84279"/>
            </a:xfrm>
            <a:custGeom>
              <a:avLst/>
              <a:gdLst/>
              <a:ahLst/>
              <a:cxnLst/>
              <a:rect l="l" t="t" r="r" b="b"/>
              <a:pathLst>
                <a:path w="183048" h="84279">
                  <a:moveTo>
                    <a:pt x="7217" y="32242"/>
                  </a:moveTo>
                  <a:cubicBezTo>
                    <a:pt x="7217" y="32242"/>
                    <a:pt x="74559" y="-11287"/>
                    <a:pt x="160094" y="2810"/>
                  </a:cubicBezTo>
                  <a:cubicBezTo>
                    <a:pt x="99991" y="7096"/>
                    <a:pt x="49699" y="26622"/>
                    <a:pt x="39793" y="33099"/>
                  </a:cubicBezTo>
                  <a:cubicBezTo>
                    <a:pt x="29887" y="39576"/>
                    <a:pt x="183049" y="33576"/>
                    <a:pt x="183049" y="33576"/>
                  </a:cubicBezTo>
                  <a:cubicBezTo>
                    <a:pt x="183049" y="33576"/>
                    <a:pt x="75893" y="48435"/>
                    <a:pt x="62462" y="57864"/>
                  </a:cubicBezTo>
                  <a:cubicBezTo>
                    <a:pt x="49127" y="67294"/>
                    <a:pt x="177620" y="80534"/>
                    <a:pt x="177620" y="80534"/>
                  </a:cubicBezTo>
                  <a:cubicBezTo>
                    <a:pt x="111326" y="91107"/>
                    <a:pt x="53509" y="76914"/>
                    <a:pt x="19123" y="67389"/>
                  </a:cubicBezTo>
                  <a:cubicBezTo>
                    <a:pt x="-15262" y="57864"/>
                    <a:pt x="7217" y="32242"/>
                    <a:pt x="7217" y="32242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5" name="AutoShape 85"/>
            <p:cNvSpPr/>
            <p:nvPr/>
          </p:nvSpPr>
          <p:spPr>
            <a:xfrm>
              <a:off x="4747811" y="1571463"/>
              <a:ext cx="106917" cy="178589"/>
            </a:xfrm>
            <a:custGeom>
              <a:avLst/>
              <a:gdLst/>
              <a:ahLst/>
              <a:cxnLst/>
              <a:rect l="l" t="t" r="r" b="b"/>
              <a:pathLst>
                <a:path w="106917" h="178589">
                  <a:moveTo>
                    <a:pt x="3953" y="165068"/>
                  </a:moveTo>
                  <a:cubicBezTo>
                    <a:pt x="3953" y="165068"/>
                    <a:pt x="-14336" y="86963"/>
                    <a:pt x="27765" y="11240"/>
                  </a:cubicBezTo>
                  <a:cubicBezTo>
                    <a:pt x="11572" y="69247"/>
                    <a:pt x="13001" y="123158"/>
                    <a:pt x="15763" y="134684"/>
                  </a:cubicBezTo>
                  <a:cubicBezTo>
                    <a:pt x="18526" y="146209"/>
                    <a:pt x="64436" y="0"/>
                    <a:pt x="64436" y="0"/>
                  </a:cubicBezTo>
                  <a:cubicBezTo>
                    <a:pt x="64436" y="0"/>
                    <a:pt x="42338" y="105918"/>
                    <a:pt x="46815" y="121730"/>
                  </a:cubicBezTo>
                  <a:cubicBezTo>
                    <a:pt x="51196" y="137541"/>
                    <a:pt x="106918" y="20955"/>
                    <a:pt x="106918" y="20955"/>
                  </a:cubicBezTo>
                  <a:cubicBezTo>
                    <a:pt x="94535" y="86963"/>
                    <a:pt x="61769" y="136588"/>
                    <a:pt x="41195" y="165830"/>
                  </a:cubicBezTo>
                  <a:cubicBezTo>
                    <a:pt x="20717" y="194977"/>
                    <a:pt x="3953" y="165068"/>
                    <a:pt x="3953" y="165068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6" name="AutoShape 86"/>
            <p:cNvSpPr/>
            <p:nvPr/>
          </p:nvSpPr>
          <p:spPr>
            <a:xfrm>
              <a:off x="4569646" y="1647377"/>
              <a:ext cx="172126" cy="120619"/>
            </a:xfrm>
            <a:custGeom>
              <a:avLst/>
              <a:gdLst/>
              <a:ahLst/>
              <a:cxnLst/>
              <a:rect l="l" t="t" r="r" b="b"/>
              <a:pathLst>
                <a:path w="172126" h="120619">
                  <a:moveTo>
                    <a:pt x="156305" y="120110"/>
                  </a:moveTo>
                  <a:cubicBezTo>
                    <a:pt x="156305" y="120110"/>
                    <a:pt x="76581" y="128492"/>
                    <a:pt x="6572" y="77248"/>
                  </a:cubicBezTo>
                  <a:cubicBezTo>
                    <a:pt x="62103" y="100584"/>
                    <a:pt x="115824" y="105918"/>
                    <a:pt x="127540" y="104584"/>
                  </a:cubicBezTo>
                  <a:cubicBezTo>
                    <a:pt x="139351" y="103251"/>
                    <a:pt x="0" y="39433"/>
                    <a:pt x="0" y="39433"/>
                  </a:cubicBezTo>
                  <a:cubicBezTo>
                    <a:pt x="0" y="39433"/>
                    <a:pt x="102298" y="74581"/>
                    <a:pt x="118586" y="72200"/>
                  </a:cubicBezTo>
                  <a:cubicBezTo>
                    <a:pt x="134779" y="69818"/>
                    <a:pt x="26098" y="0"/>
                    <a:pt x="26098" y="0"/>
                  </a:cubicBezTo>
                  <a:cubicBezTo>
                    <a:pt x="90011" y="20479"/>
                    <a:pt x="135160" y="59246"/>
                    <a:pt x="161639" y="83249"/>
                  </a:cubicBezTo>
                  <a:cubicBezTo>
                    <a:pt x="188023" y="107252"/>
                    <a:pt x="156305" y="120110"/>
                    <a:pt x="156305" y="120110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7" name="AutoShape 87"/>
            <p:cNvSpPr/>
            <p:nvPr/>
          </p:nvSpPr>
          <p:spPr>
            <a:xfrm>
              <a:off x="4574884" y="1792612"/>
              <a:ext cx="172234" cy="128133"/>
            </a:xfrm>
            <a:custGeom>
              <a:avLst/>
              <a:gdLst/>
              <a:ahLst/>
              <a:cxnLst/>
              <a:rect l="l" t="t" r="r" b="b"/>
              <a:pathLst>
                <a:path w="172234" h="128133">
                  <a:moveTo>
                    <a:pt x="171736" y="26121"/>
                  </a:moveTo>
                  <a:cubicBezTo>
                    <a:pt x="171736" y="26121"/>
                    <a:pt x="135160" y="97463"/>
                    <a:pt x="54102" y="128133"/>
                  </a:cubicBezTo>
                  <a:cubicBezTo>
                    <a:pt x="104013" y="94415"/>
                    <a:pt x="137731" y="52219"/>
                    <a:pt x="143065" y="41646"/>
                  </a:cubicBezTo>
                  <a:cubicBezTo>
                    <a:pt x="148400" y="31074"/>
                    <a:pt x="18860" y="112989"/>
                    <a:pt x="18860" y="112989"/>
                  </a:cubicBezTo>
                  <a:cubicBezTo>
                    <a:pt x="18860" y="112989"/>
                    <a:pt x="104204" y="46409"/>
                    <a:pt x="110966" y="31550"/>
                  </a:cubicBezTo>
                  <a:cubicBezTo>
                    <a:pt x="117824" y="16691"/>
                    <a:pt x="0" y="69555"/>
                    <a:pt x="0" y="69555"/>
                  </a:cubicBezTo>
                  <a:cubicBezTo>
                    <a:pt x="52102" y="27168"/>
                    <a:pt x="109156" y="10500"/>
                    <a:pt x="143732" y="1546"/>
                  </a:cubicBezTo>
                  <a:cubicBezTo>
                    <a:pt x="178308" y="-7503"/>
                    <a:pt x="171736" y="26121"/>
                    <a:pt x="171736" y="2612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8" name="AutoShape 88"/>
            <p:cNvSpPr/>
            <p:nvPr/>
          </p:nvSpPr>
          <p:spPr>
            <a:xfrm>
              <a:off x="4761266" y="1814727"/>
              <a:ext cx="128609" cy="172121"/>
            </a:xfrm>
            <a:custGeom>
              <a:avLst/>
              <a:gdLst/>
              <a:ahLst/>
              <a:cxnLst/>
              <a:rect l="l" t="t" r="r" b="b"/>
              <a:pathLst>
                <a:path w="128609" h="172121">
                  <a:moveTo>
                    <a:pt x="26121" y="481"/>
                  </a:moveTo>
                  <a:cubicBezTo>
                    <a:pt x="26121" y="481"/>
                    <a:pt x="97653" y="36771"/>
                    <a:pt x="128610" y="117734"/>
                  </a:cubicBezTo>
                  <a:cubicBezTo>
                    <a:pt x="94701" y="68013"/>
                    <a:pt x="52410" y="34390"/>
                    <a:pt x="41837" y="29056"/>
                  </a:cubicBezTo>
                  <a:cubicBezTo>
                    <a:pt x="31264" y="23722"/>
                    <a:pt x="113560" y="153072"/>
                    <a:pt x="113560" y="153072"/>
                  </a:cubicBezTo>
                  <a:cubicBezTo>
                    <a:pt x="113560" y="153072"/>
                    <a:pt x="46695" y="68013"/>
                    <a:pt x="31740" y="61251"/>
                  </a:cubicBezTo>
                  <a:cubicBezTo>
                    <a:pt x="16786" y="54488"/>
                    <a:pt x="70126" y="172122"/>
                    <a:pt x="70126" y="172122"/>
                  </a:cubicBezTo>
                  <a:cubicBezTo>
                    <a:pt x="27549" y="120210"/>
                    <a:pt x="10690" y="63156"/>
                    <a:pt x="1546" y="28580"/>
                  </a:cubicBezTo>
                  <a:cubicBezTo>
                    <a:pt x="-7503" y="-5996"/>
                    <a:pt x="26121" y="481"/>
                    <a:pt x="26121" y="48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9" name="AutoShape 89"/>
            <p:cNvSpPr/>
            <p:nvPr/>
          </p:nvSpPr>
          <p:spPr>
            <a:xfrm>
              <a:off x="4720316" y="1740357"/>
              <a:ext cx="84231" cy="84200"/>
            </a:xfrm>
            <a:custGeom>
              <a:avLst/>
              <a:gdLst/>
              <a:ahLst/>
              <a:cxnLst/>
              <a:rect l="l" t="t" r="r" b="b"/>
              <a:pathLst>
                <a:path w="84231" h="84200">
                  <a:moveTo>
                    <a:pt x="1253" y="31988"/>
                  </a:moveTo>
                  <a:cubicBezTo>
                    <a:pt x="-4366" y="54562"/>
                    <a:pt x="9445" y="77327"/>
                    <a:pt x="32019" y="82947"/>
                  </a:cubicBezTo>
                  <a:cubicBezTo>
                    <a:pt x="54593" y="88567"/>
                    <a:pt x="77358" y="74755"/>
                    <a:pt x="82978" y="52181"/>
                  </a:cubicBezTo>
                  <a:cubicBezTo>
                    <a:pt x="88598" y="29607"/>
                    <a:pt x="74786" y="6842"/>
                    <a:pt x="52212" y="1222"/>
                  </a:cubicBezTo>
                  <a:cubicBezTo>
                    <a:pt x="29543" y="-4302"/>
                    <a:pt x="6778" y="9414"/>
                    <a:pt x="1253" y="3198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90" name="AutoShape 90"/>
          <p:cNvSpPr/>
          <p:nvPr/>
        </p:nvSpPr>
        <p:spPr>
          <a:xfrm>
            <a:off x="866712" y="50738"/>
            <a:ext cx="404668" cy="399167"/>
          </a:xfrm>
          <a:custGeom>
            <a:avLst/>
            <a:gdLst/>
            <a:ahLst/>
            <a:cxnLst/>
            <a:rect l="l" t="t" r="r" b="b"/>
            <a:pathLst>
              <a:path w="404668" h="399167">
                <a:moveTo>
                  <a:pt x="211646" y="204858"/>
                </a:moveTo>
                <a:cubicBezTo>
                  <a:pt x="211646" y="204858"/>
                  <a:pt x="362426" y="124086"/>
                  <a:pt x="401669" y="234766"/>
                </a:cubicBezTo>
                <a:cubicBezTo>
                  <a:pt x="440912" y="345447"/>
                  <a:pt x="83629" y="391453"/>
                  <a:pt x="0" y="399168"/>
                </a:cubicBezTo>
                <a:cubicBezTo>
                  <a:pt x="16193" y="126086"/>
                  <a:pt x="66675" y="-13455"/>
                  <a:pt x="154114" y="1023"/>
                </a:cubicBezTo>
                <a:cubicBezTo>
                  <a:pt x="241459" y="15596"/>
                  <a:pt x="235553" y="156566"/>
                  <a:pt x="211646" y="204858"/>
                </a:cubicBezTo>
                <a:close/>
              </a:path>
            </a:pathLst>
          </a:custGeom>
          <a:solidFill>
            <a:srgbClr val="FFD700">
              <a:alpha val="100000"/>
              <a:lumMod val="20000"/>
              <a:lumOff val="8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91" name="Group 91"/>
          <p:cNvGrpSpPr/>
          <p:nvPr/>
        </p:nvGrpSpPr>
        <p:grpSpPr>
          <a:xfrm rot="0">
            <a:off x="-10587" y="614621"/>
            <a:ext cx="12363296" cy="6243382"/>
            <a:chOff x="-10587" y="614621"/>
            <a:chExt cx="12363296" cy="6243382"/>
          </a:xfrm>
        </p:grpSpPr>
        <p:sp>
          <p:nvSpPr>
            <p:cNvPr id="92" name="AutoShape 92"/>
            <p:cNvSpPr/>
            <p:nvPr/>
          </p:nvSpPr>
          <p:spPr>
            <a:xfrm>
              <a:off x="7735949" y="2136301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3" name="AutoShape 93"/>
            <p:cNvSpPr/>
            <p:nvPr/>
          </p:nvSpPr>
          <p:spPr>
            <a:xfrm>
              <a:off x="8613874" y="2353471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4" name="AutoShape 94"/>
            <p:cNvSpPr/>
            <p:nvPr/>
          </p:nvSpPr>
          <p:spPr>
            <a:xfrm>
              <a:off x="10101729" y="1179788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5" name="AutoShape 95"/>
            <p:cNvSpPr/>
            <p:nvPr/>
          </p:nvSpPr>
          <p:spPr>
            <a:xfrm>
              <a:off x="10230075" y="2362750"/>
              <a:ext cx="60226" cy="69637"/>
            </a:xfrm>
            <a:custGeom>
              <a:avLst/>
              <a:gdLst/>
              <a:ahLst/>
              <a:cxnLst/>
              <a:rect l="l" t="t" r="r" b="b"/>
              <a:pathLst>
                <a:path w="60226" h="69637">
                  <a:moveTo>
                    <a:pt x="11" y="30174"/>
                  </a:moveTo>
                  <a:cubicBezTo>
                    <a:pt x="11" y="33311"/>
                    <a:pt x="11" y="36327"/>
                    <a:pt x="11" y="39464"/>
                  </a:cubicBezTo>
                  <a:cubicBezTo>
                    <a:pt x="-109" y="43566"/>
                    <a:pt x="735" y="47547"/>
                    <a:pt x="2665" y="51046"/>
                  </a:cubicBezTo>
                  <a:cubicBezTo>
                    <a:pt x="3871" y="54786"/>
                    <a:pt x="5923" y="58044"/>
                    <a:pt x="8939" y="60698"/>
                  </a:cubicBezTo>
                  <a:cubicBezTo>
                    <a:pt x="11714" y="63594"/>
                    <a:pt x="14851" y="65765"/>
                    <a:pt x="18591" y="66972"/>
                  </a:cubicBezTo>
                  <a:cubicBezTo>
                    <a:pt x="22210" y="68903"/>
                    <a:pt x="26071" y="69747"/>
                    <a:pt x="30174" y="69626"/>
                  </a:cubicBezTo>
                  <a:cubicBezTo>
                    <a:pt x="32828" y="69264"/>
                    <a:pt x="35482" y="68903"/>
                    <a:pt x="38136" y="68540"/>
                  </a:cubicBezTo>
                  <a:cubicBezTo>
                    <a:pt x="43203" y="67093"/>
                    <a:pt x="47667" y="64559"/>
                    <a:pt x="51408" y="60819"/>
                  </a:cubicBezTo>
                  <a:cubicBezTo>
                    <a:pt x="52976" y="58768"/>
                    <a:pt x="54545" y="56717"/>
                    <a:pt x="56113" y="54666"/>
                  </a:cubicBezTo>
                  <a:cubicBezTo>
                    <a:pt x="58888" y="49960"/>
                    <a:pt x="60216" y="44893"/>
                    <a:pt x="60216" y="39464"/>
                  </a:cubicBezTo>
                  <a:cubicBezTo>
                    <a:pt x="60216" y="36327"/>
                    <a:pt x="60216" y="33311"/>
                    <a:pt x="60216" y="30174"/>
                  </a:cubicBezTo>
                  <a:cubicBezTo>
                    <a:pt x="60336" y="26072"/>
                    <a:pt x="59492" y="22090"/>
                    <a:pt x="57561" y="18591"/>
                  </a:cubicBezTo>
                  <a:cubicBezTo>
                    <a:pt x="56355" y="14851"/>
                    <a:pt x="54304" y="11594"/>
                    <a:pt x="51288" y="8939"/>
                  </a:cubicBezTo>
                  <a:cubicBezTo>
                    <a:pt x="48512" y="6044"/>
                    <a:pt x="45375" y="3872"/>
                    <a:pt x="41635" y="2666"/>
                  </a:cubicBezTo>
                  <a:cubicBezTo>
                    <a:pt x="38016" y="735"/>
                    <a:pt x="34155" y="-109"/>
                    <a:pt x="30053" y="11"/>
                  </a:cubicBezTo>
                  <a:cubicBezTo>
                    <a:pt x="27398" y="373"/>
                    <a:pt x="24744" y="735"/>
                    <a:pt x="22090" y="1097"/>
                  </a:cubicBezTo>
                  <a:cubicBezTo>
                    <a:pt x="17023" y="2545"/>
                    <a:pt x="12559" y="5079"/>
                    <a:pt x="8819" y="8819"/>
                  </a:cubicBezTo>
                  <a:cubicBezTo>
                    <a:pt x="7250" y="10870"/>
                    <a:pt x="5681" y="12921"/>
                    <a:pt x="4113" y="14972"/>
                  </a:cubicBezTo>
                  <a:cubicBezTo>
                    <a:pt x="1338" y="19557"/>
                    <a:pt x="11" y="24745"/>
                    <a:pt x="11" y="30174"/>
                  </a:cubicBezTo>
                  <a:lnTo>
                    <a:pt x="11" y="3017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6" name="AutoShape 96"/>
            <p:cNvSpPr/>
            <p:nvPr/>
          </p:nvSpPr>
          <p:spPr>
            <a:xfrm>
              <a:off x="11247633" y="2436599"/>
              <a:ext cx="58228" cy="60325"/>
            </a:xfrm>
            <a:custGeom>
              <a:avLst/>
              <a:gdLst/>
              <a:ahLst/>
              <a:cxnLst/>
              <a:rect l="l" t="t" r="r" b="b"/>
              <a:pathLst>
                <a:path w="58228" h="60325">
                  <a:moveTo>
                    <a:pt x="29092" y="60325"/>
                  </a:moveTo>
                  <a:cubicBezTo>
                    <a:pt x="67941" y="60325"/>
                    <a:pt x="67941" y="0"/>
                    <a:pt x="29092" y="0"/>
                  </a:cubicBezTo>
                  <a:cubicBezTo>
                    <a:pt x="-9637" y="0"/>
                    <a:pt x="-9758" y="60325"/>
                    <a:pt x="29092" y="60325"/>
                  </a:cubicBezTo>
                  <a:lnTo>
                    <a:pt x="2909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7" name="AutoShape 97"/>
            <p:cNvSpPr/>
            <p:nvPr/>
          </p:nvSpPr>
          <p:spPr>
            <a:xfrm>
              <a:off x="11968471" y="3638032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8" name="AutoShape 98"/>
            <p:cNvSpPr/>
            <p:nvPr/>
          </p:nvSpPr>
          <p:spPr>
            <a:xfrm>
              <a:off x="8610310" y="890952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4" y="0"/>
                    <a:pt x="-1398" y="27749"/>
                    <a:pt x="50" y="60325"/>
                  </a:cubicBezTo>
                  <a:cubicBezTo>
                    <a:pt x="161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9" name="AutoShape 99"/>
            <p:cNvSpPr/>
            <p:nvPr/>
          </p:nvSpPr>
          <p:spPr>
            <a:xfrm>
              <a:off x="10855968" y="1694963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6" y="120650"/>
                    <a:pt x="122149" y="92900"/>
                    <a:pt x="120700" y="60325"/>
                  </a:cubicBezTo>
                  <a:cubicBezTo>
                    <a:pt x="119252" y="27629"/>
                    <a:pt x="94158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499" y="92900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0" name="AutoShape 100"/>
            <p:cNvSpPr/>
            <p:nvPr/>
          </p:nvSpPr>
          <p:spPr>
            <a:xfrm>
              <a:off x="11807896" y="239726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472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1" name="AutoShape 101"/>
            <p:cNvSpPr/>
            <p:nvPr/>
          </p:nvSpPr>
          <p:spPr>
            <a:xfrm>
              <a:off x="12038821" y="453192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2" name="AutoShape 102"/>
            <p:cNvSpPr/>
            <p:nvPr/>
          </p:nvSpPr>
          <p:spPr>
            <a:xfrm>
              <a:off x="11654254" y="1475501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3" name="AutoShape 103"/>
            <p:cNvSpPr/>
            <p:nvPr/>
          </p:nvSpPr>
          <p:spPr>
            <a:xfrm>
              <a:off x="1562771" y="717819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4" name="AutoShape 104"/>
            <p:cNvSpPr/>
            <p:nvPr/>
          </p:nvSpPr>
          <p:spPr>
            <a:xfrm>
              <a:off x="129257" y="3564073"/>
              <a:ext cx="69758" cy="69373"/>
            </a:xfrm>
            <a:custGeom>
              <a:avLst/>
              <a:gdLst/>
              <a:ahLst/>
              <a:cxnLst/>
              <a:rect l="l" t="t" r="r" b="b"/>
              <a:pathLst>
                <a:path w="69758" h="69373">
                  <a:moveTo>
                    <a:pt x="18229" y="8808"/>
                  </a:moveTo>
                  <a:cubicBezTo>
                    <a:pt x="15093" y="11944"/>
                    <a:pt x="12076" y="14961"/>
                    <a:pt x="8939" y="18098"/>
                  </a:cubicBezTo>
                  <a:cubicBezTo>
                    <a:pt x="6044" y="20873"/>
                    <a:pt x="3872" y="24009"/>
                    <a:pt x="2666" y="27750"/>
                  </a:cubicBezTo>
                  <a:cubicBezTo>
                    <a:pt x="735" y="31369"/>
                    <a:pt x="-109" y="35230"/>
                    <a:pt x="11" y="39332"/>
                  </a:cubicBezTo>
                  <a:cubicBezTo>
                    <a:pt x="-109" y="43434"/>
                    <a:pt x="735" y="47416"/>
                    <a:pt x="2666" y="50914"/>
                  </a:cubicBezTo>
                  <a:cubicBezTo>
                    <a:pt x="3872" y="54655"/>
                    <a:pt x="5923" y="57912"/>
                    <a:pt x="8939" y="60566"/>
                  </a:cubicBezTo>
                  <a:cubicBezTo>
                    <a:pt x="10990" y="62135"/>
                    <a:pt x="13041" y="63703"/>
                    <a:pt x="15093" y="65272"/>
                  </a:cubicBezTo>
                  <a:cubicBezTo>
                    <a:pt x="19798" y="68047"/>
                    <a:pt x="24865" y="69374"/>
                    <a:pt x="30294" y="69374"/>
                  </a:cubicBezTo>
                  <a:cubicBezTo>
                    <a:pt x="32949" y="69012"/>
                    <a:pt x="35603" y="68650"/>
                    <a:pt x="38257" y="68288"/>
                  </a:cubicBezTo>
                  <a:cubicBezTo>
                    <a:pt x="43325" y="66840"/>
                    <a:pt x="47789" y="64306"/>
                    <a:pt x="51529" y="60566"/>
                  </a:cubicBezTo>
                  <a:cubicBezTo>
                    <a:pt x="54666" y="57430"/>
                    <a:pt x="57682" y="54413"/>
                    <a:pt x="60819" y="51276"/>
                  </a:cubicBezTo>
                  <a:cubicBezTo>
                    <a:pt x="63714" y="48501"/>
                    <a:pt x="65886" y="45365"/>
                    <a:pt x="67093" y="41624"/>
                  </a:cubicBezTo>
                  <a:cubicBezTo>
                    <a:pt x="69023" y="38005"/>
                    <a:pt x="69868" y="34144"/>
                    <a:pt x="69747" y="30042"/>
                  </a:cubicBezTo>
                  <a:cubicBezTo>
                    <a:pt x="69868" y="25940"/>
                    <a:pt x="69023" y="21958"/>
                    <a:pt x="67093" y="18460"/>
                  </a:cubicBezTo>
                  <a:cubicBezTo>
                    <a:pt x="65886" y="14719"/>
                    <a:pt x="63835" y="11462"/>
                    <a:pt x="60819" y="8808"/>
                  </a:cubicBezTo>
                  <a:cubicBezTo>
                    <a:pt x="58768" y="7239"/>
                    <a:pt x="56717" y="5671"/>
                    <a:pt x="54666" y="4102"/>
                  </a:cubicBezTo>
                  <a:cubicBezTo>
                    <a:pt x="49960" y="1327"/>
                    <a:pt x="44893" y="0"/>
                    <a:pt x="39464" y="0"/>
                  </a:cubicBezTo>
                  <a:cubicBezTo>
                    <a:pt x="36810" y="362"/>
                    <a:pt x="34155" y="724"/>
                    <a:pt x="31501" y="1086"/>
                  </a:cubicBezTo>
                  <a:cubicBezTo>
                    <a:pt x="26434" y="2534"/>
                    <a:pt x="21970" y="5067"/>
                    <a:pt x="18229" y="8808"/>
                  </a:cubicBezTo>
                  <a:lnTo>
                    <a:pt x="18229" y="880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5" name="AutoShape 105"/>
            <p:cNvSpPr/>
            <p:nvPr/>
          </p:nvSpPr>
          <p:spPr>
            <a:xfrm>
              <a:off x="93420" y="4802425"/>
              <a:ext cx="58228" cy="60325"/>
            </a:xfrm>
            <a:custGeom>
              <a:avLst/>
              <a:gdLst/>
              <a:ahLst/>
              <a:cxnLst/>
              <a:rect l="l" t="t" r="r" b="b"/>
              <a:pathLst>
                <a:path w="58228" h="60325">
                  <a:moveTo>
                    <a:pt x="29092" y="60325"/>
                  </a:moveTo>
                  <a:cubicBezTo>
                    <a:pt x="67941" y="60325"/>
                    <a:pt x="67941" y="0"/>
                    <a:pt x="29092" y="0"/>
                  </a:cubicBezTo>
                  <a:cubicBezTo>
                    <a:pt x="-9637" y="0"/>
                    <a:pt x="-9758" y="60325"/>
                    <a:pt x="29092" y="60325"/>
                  </a:cubicBezTo>
                  <a:lnTo>
                    <a:pt x="2909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6" name="AutoShape 106"/>
            <p:cNvSpPr/>
            <p:nvPr/>
          </p:nvSpPr>
          <p:spPr>
            <a:xfrm>
              <a:off x="2566589" y="67836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7" name="AutoShape 107"/>
            <p:cNvSpPr/>
            <p:nvPr/>
          </p:nvSpPr>
          <p:spPr>
            <a:xfrm>
              <a:off x="15927" y="1380670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8" name="AutoShape 108"/>
            <p:cNvSpPr/>
            <p:nvPr/>
          </p:nvSpPr>
          <p:spPr>
            <a:xfrm>
              <a:off x="15927" y="3155070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9" name="AutoShape 109"/>
            <p:cNvSpPr/>
            <p:nvPr/>
          </p:nvSpPr>
          <p:spPr>
            <a:xfrm>
              <a:off x="99176" y="540060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472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0" name="AutoShape 110"/>
            <p:cNvSpPr/>
            <p:nvPr/>
          </p:nvSpPr>
          <p:spPr>
            <a:xfrm>
              <a:off x="302471" y="4337922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49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1" name="AutoShape 111"/>
            <p:cNvSpPr/>
            <p:nvPr/>
          </p:nvSpPr>
          <p:spPr>
            <a:xfrm>
              <a:off x="-10587" y="5511508"/>
              <a:ext cx="12202587" cy="1346495"/>
            </a:xfrm>
            <a:custGeom>
              <a:avLst/>
              <a:gdLst/>
              <a:ahLst/>
              <a:cxnLst/>
              <a:rect l="l" t="t" r="r" b="b"/>
              <a:pathLst>
                <a:path w="12251565" h="1346495">
                  <a:moveTo>
                    <a:pt x="9341818" y="21323"/>
                  </a:moveTo>
                  <a:cubicBezTo>
                    <a:pt x="9318258" y="21323"/>
                    <a:pt x="9294697" y="53366"/>
                    <a:pt x="9271136" y="53366"/>
                  </a:cubicBezTo>
                  <a:cubicBezTo>
                    <a:pt x="8352269" y="74688"/>
                    <a:pt x="7456962" y="224299"/>
                    <a:pt x="6538095" y="416672"/>
                  </a:cubicBezTo>
                  <a:cubicBezTo>
                    <a:pt x="6384950" y="448832"/>
                    <a:pt x="3077735" y="1445450"/>
                    <a:pt x="0" y="265059"/>
                  </a:cubicBezTo>
                  <a:lnTo>
                    <a:pt x="0" y="1346495"/>
                  </a:lnTo>
                  <a:lnTo>
                    <a:pt x="12251565" y="1346495"/>
                  </a:lnTo>
                  <a:lnTo>
                    <a:pt x="12251565" y="136300"/>
                  </a:lnTo>
                  <a:cubicBezTo>
                    <a:pt x="11266256" y="-84464"/>
                    <a:pt x="10315700" y="31926"/>
                    <a:pt x="9341818" y="21323"/>
                  </a:cubicBezTo>
                  <a:close/>
                </a:path>
              </a:pathLst>
            </a:custGeom>
            <a:solidFill>
              <a:srgbClr val="FF7976">
                <a:alpha val="100000"/>
                <a:lumMod val="40000"/>
                <a:lumOff val="6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2" name="AutoShape 112"/>
            <p:cNvSpPr/>
            <p:nvPr/>
          </p:nvSpPr>
          <p:spPr>
            <a:xfrm>
              <a:off x="187997" y="614621"/>
              <a:ext cx="7775445" cy="5060049"/>
            </a:xfrm>
            <a:custGeom>
              <a:avLst/>
              <a:gdLst/>
              <a:ahLst/>
              <a:cxnLst/>
              <a:rect l="l" t="t" r="r" b="b"/>
              <a:pathLst>
                <a:path w="4251386" h="4145847">
                  <a:moveTo>
                    <a:pt x="4060934" y="823914"/>
                  </a:moveTo>
                  <a:cubicBezTo>
                    <a:pt x="4060934" y="823914"/>
                    <a:pt x="3958826" y="230507"/>
                    <a:pt x="3211018" y="56961"/>
                  </a:cubicBezTo>
                  <a:cubicBezTo>
                    <a:pt x="2244421" y="-167353"/>
                    <a:pt x="1867422" y="341854"/>
                    <a:pt x="792525" y="362047"/>
                  </a:cubicBezTo>
                  <a:cubicBezTo>
                    <a:pt x="-43579" y="377763"/>
                    <a:pt x="-156736" y="1372459"/>
                    <a:pt x="168733" y="1894524"/>
                  </a:cubicBezTo>
                  <a:cubicBezTo>
                    <a:pt x="607740" y="2598612"/>
                    <a:pt x="138348" y="2973802"/>
                    <a:pt x="208833" y="3581116"/>
                  </a:cubicBezTo>
                  <a:cubicBezTo>
                    <a:pt x="296368" y="4335020"/>
                    <a:pt x="1711783" y="4157188"/>
                    <a:pt x="2499691" y="4037649"/>
                  </a:cubicBezTo>
                  <a:cubicBezTo>
                    <a:pt x="3287599" y="3918111"/>
                    <a:pt x="3744990" y="4262249"/>
                    <a:pt x="4060743" y="3922302"/>
                  </a:cubicBezTo>
                  <a:cubicBezTo>
                    <a:pt x="4376497" y="3582354"/>
                    <a:pt x="4237432" y="3053050"/>
                    <a:pt x="4089604" y="2584801"/>
                  </a:cubicBezTo>
                  <a:cubicBezTo>
                    <a:pt x="3842145" y="1801084"/>
                    <a:pt x="4192284" y="1244729"/>
                    <a:pt x="4060934" y="823914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pic>
          <p:nvPicPr>
            <p:cNvPr id="113" name="Picture 113"/>
            <p:cNvPicPr>
              <a:picLocks noChangeAspect="1"/>
            </p:cNvPicPr>
            <p:nvPr/>
          </p:nvPicPr>
          <p:blipFill>
            <a:blip r:embed="rId2">
              <a:alphaModFix amt="100000"/>
            </a:blip>
            <a:stretch>
              <a:fillRect/>
            </a:stretch>
          </p:blipFill>
          <p:spPr>
            <a:xfrm>
              <a:off x="6277797" y="2802589"/>
              <a:ext cx="2137211" cy="2612147"/>
            </a:xfrm>
            <a:prstGeom prst="rect">
              <a:avLst/>
            </a:prstGeom>
            <a:ln>
              <a:headEnd type="none"/>
              <a:tailEnd type="none"/>
            </a:ln>
          </p:spPr>
        </p:pic>
        <p:sp>
          <p:nvSpPr>
            <p:cNvPr id="114" name="AutoShape 114"/>
            <p:cNvSpPr/>
            <p:nvPr/>
          </p:nvSpPr>
          <p:spPr>
            <a:xfrm>
              <a:off x="6790519" y="5902557"/>
              <a:ext cx="4917707" cy="819411"/>
            </a:xfrm>
            <a:custGeom>
              <a:avLst/>
              <a:gdLst/>
              <a:ahLst/>
              <a:cxnLst/>
              <a:rect l="l" t="t" r="r" b="b"/>
              <a:pathLst>
                <a:path w="4917707" h="819411">
                  <a:moveTo>
                    <a:pt x="4917708" y="264469"/>
                  </a:moveTo>
                  <a:cubicBezTo>
                    <a:pt x="4917708" y="118393"/>
                    <a:pt x="3816834" y="0"/>
                    <a:pt x="2458913" y="0"/>
                  </a:cubicBezTo>
                  <a:cubicBezTo>
                    <a:pt x="1100991" y="0"/>
                    <a:pt x="0" y="118393"/>
                    <a:pt x="0" y="264469"/>
                  </a:cubicBezTo>
                  <a:cubicBezTo>
                    <a:pt x="0" y="372730"/>
                    <a:pt x="306642" y="518807"/>
                    <a:pt x="1172970" y="559685"/>
                  </a:cubicBezTo>
                  <a:cubicBezTo>
                    <a:pt x="1645008" y="596321"/>
                    <a:pt x="2126353" y="612343"/>
                    <a:pt x="2323556" y="612343"/>
                  </a:cubicBezTo>
                  <a:cubicBezTo>
                    <a:pt x="2642451" y="612343"/>
                    <a:pt x="2793239" y="630131"/>
                    <a:pt x="2878411" y="668653"/>
                  </a:cubicBezTo>
                  <a:cubicBezTo>
                    <a:pt x="2944263" y="698457"/>
                    <a:pt x="3548124" y="828983"/>
                    <a:pt x="3866311" y="818852"/>
                  </a:cubicBezTo>
                  <a:cubicBezTo>
                    <a:pt x="3974337" y="815436"/>
                    <a:pt x="4119824" y="799532"/>
                    <a:pt x="4081892" y="646152"/>
                  </a:cubicBezTo>
                  <a:cubicBezTo>
                    <a:pt x="4062808" y="568991"/>
                    <a:pt x="3310632" y="568284"/>
                    <a:pt x="3265631" y="514448"/>
                  </a:cubicBezTo>
                  <a:cubicBezTo>
                    <a:pt x="4227261" y="478518"/>
                    <a:pt x="4917708" y="380152"/>
                    <a:pt x="4917708" y="264469"/>
                  </a:cubicBezTo>
                  <a:close/>
                </a:path>
              </a:pathLst>
            </a:custGeom>
            <a:solidFill>
              <a:srgbClr val="FF7976">
                <a:alpha val="100000"/>
                <a:lumMod val="60000"/>
                <a:lumOff val="40000"/>
              </a:srgbClr>
            </a:solidFill>
            <a:ln>
              <a:prstDash val="solid"/>
              <a:headEnd type="none"/>
              <a:tailEnd type="none"/>
            </a:ln>
          </p:spPr>
        </p:sp>
        <p:pic>
          <p:nvPicPr>
            <p:cNvPr id="115" name="Picture 115"/>
            <p:cNvPicPr>
              <a:picLocks noChangeAspect="1"/>
            </p:cNvPicPr>
            <p:nvPr/>
          </p:nvPicPr>
          <p:blipFill>
            <a:blip r:embed="rId3">
              <a:alphaModFix amt="100000"/>
            </a:blip>
            <a:stretch>
              <a:fillRect/>
            </a:stretch>
          </p:blipFill>
          <p:spPr>
            <a:xfrm>
              <a:off x="8836225" y="3130932"/>
              <a:ext cx="3516484" cy="2518563"/>
            </a:xfrm>
            <a:prstGeom prst="rect">
              <a:avLst/>
            </a:prstGeom>
            <a:ln>
              <a:headEnd type="none"/>
              <a:tailEnd type="none"/>
            </a:ln>
          </p:spPr>
        </p:pic>
        <p:grpSp>
          <p:nvGrpSpPr>
            <p:cNvPr id="116" name="Group 116"/>
            <p:cNvGrpSpPr/>
            <p:nvPr/>
          </p:nvGrpSpPr>
          <p:grpSpPr>
            <a:xfrm rot="0">
              <a:off x="6958987" y="796072"/>
              <a:ext cx="4462577" cy="5713007"/>
              <a:chOff x="6683517" y="908109"/>
              <a:chExt cx="4462577" cy="5713007"/>
            </a:xfrm>
          </p:grpSpPr>
          <p:sp>
            <p:nvSpPr>
              <p:cNvPr id="117" name="AutoShape 117"/>
              <p:cNvSpPr/>
              <p:nvPr/>
            </p:nvSpPr>
            <p:spPr>
              <a:xfrm>
                <a:off x="7456844" y="2932416"/>
                <a:ext cx="818591" cy="1655635"/>
              </a:xfrm>
              <a:custGeom>
                <a:avLst/>
                <a:gdLst/>
                <a:ahLst/>
                <a:cxnLst/>
                <a:rect l="l" t="t" r="r" b="b"/>
                <a:pathLst>
                  <a:path w="818591" h="1655635">
                    <a:moveTo>
                      <a:pt x="441080" y="0"/>
                    </a:moveTo>
                    <a:cubicBezTo>
                      <a:pt x="441080" y="0"/>
                      <a:pt x="327203" y="205034"/>
                      <a:pt x="258766" y="442624"/>
                    </a:cubicBezTo>
                    <a:cubicBezTo>
                      <a:pt x="190467" y="680214"/>
                      <a:pt x="131866" y="872226"/>
                      <a:pt x="73266" y="992753"/>
                    </a:cubicBezTo>
                    <a:cubicBezTo>
                      <a:pt x="14665" y="1113141"/>
                      <a:pt x="-34100" y="1451724"/>
                      <a:pt x="31012" y="1568926"/>
                    </a:cubicBezTo>
                    <a:cubicBezTo>
                      <a:pt x="96124" y="1686127"/>
                      <a:pt x="200304" y="1660083"/>
                      <a:pt x="275113" y="1630713"/>
                    </a:cubicBezTo>
                    <a:cubicBezTo>
                      <a:pt x="349923" y="1601482"/>
                      <a:pt x="412818" y="1497302"/>
                      <a:pt x="470865" y="1406145"/>
                    </a:cubicBezTo>
                    <a:cubicBezTo>
                      <a:pt x="528912" y="1314988"/>
                      <a:pt x="530852" y="1085988"/>
                      <a:pt x="664955" y="827756"/>
                    </a:cubicBezTo>
                    <a:cubicBezTo>
                      <a:pt x="799058" y="569524"/>
                      <a:pt x="818592" y="357978"/>
                      <a:pt x="818592" y="357978"/>
                    </a:cubicBezTo>
                    <a:lnTo>
                      <a:pt x="441080" y="0"/>
                    </a:lnTo>
                    <a:close/>
                  </a:path>
                </a:pathLst>
              </a:custGeom>
              <a:solidFill>
                <a:srgbClr val="FFB192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8" name="AutoShape 118"/>
              <p:cNvSpPr/>
              <p:nvPr/>
            </p:nvSpPr>
            <p:spPr>
              <a:xfrm>
                <a:off x="7828517" y="2932416"/>
                <a:ext cx="446918" cy="972526"/>
              </a:xfrm>
              <a:custGeom>
                <a:avLst/>
                <a:gdLst/>
                <a:ahLst/>
                <a:cxnLst/>
                <a:rect l="l" t="t" r="r" b="b"/>
                <a:pathLst>
                  <a:path w="446918" h="972526">
                    <a:moveTo>
                      <a:pt x="69407" y="0"/>
                    </a:moveTo>
                    <a:cubicBezTo>
                      <a:pt x="69407" y="0"/>
                      <a:pt x="38929" y="54861"/>
                      <a:pt x="0" y="140753"/>
                    </a:cubicBezTo>
                    <a:cubicBezTo>
                      <a:pt x="302979" y="239391"/>
                      <a:pt x="310045" y="563982"/>
                      <a:pt x="221104" y="941910"/>
                    </a:cubicBezTo>
                    <a:cubicBezTo>
                      <a:pt x="221104" y="950638"/>
                      <a:pt x="224152" y="961166"/>
                      <a:pt x="229278" y="972526"/>
                    </a:cubicBezTo>
                    <a:cubicBezTo>
                      <a:pt x="229278" y="972526"/>
                      <a:pt x="229278" y="972526"/>
                      <a:pt x="229278" y="972526"/>
                    </a:cubicBezTo>
                    <a:cubicBezTo>
                      <a:pt x="233295" y="961582"/>
                      <a:pt x="237729" y="950499"/>
                      <a:pt x="242162" y="939277"/>
                    </a:cubicBezTo>
                    <a:cubicBezTo>
                      <a:pt x="242716" y="937754"/>
                      <a:pt x="243409" y="936230"/>
                      <a:pt x="244101" y="934567"/>
                    </a:cubicBezTo>
                    <a:cubicBezTo>
                      <a:pt x="248534" y="923761"/>
                      <a:pt x="252968" y="912956"/>
                      <a:pt x="257816" y="902011"/>
                    </a:cubicBezTo>
                    <a:cubicBezTo>
                      <a:pt x="257955" y="901734"/>
                      <a:pt x="258093" y="901318"/>
                      <a:pt x="258232" y="901041"/>
                    </a:cubicBezTo>
                    <a:cubicBezTo>
                      <a:pt x="262942" y="890236"/>
                      <a:pt x="268068" y="879291"/>
                      <a:pt x="273194" y="868347"/>
                    </a:cubicBezTo>
                    <a:cubicBezTo>
                      <a:pt x="274302" y="865853"/>
                      <a:pt x="275549" y="863498"/>
                      <a:pt x="276657" y="861004"/>
                    </a:cubicBezTo>
                    <a:cubicBezTo>
                      <a:pt x="281922" y="850060"/>
                      <a:pt x="287325" y="838977"/>
                      <a:pt x="293143" y="827894"/>
                    </a:cubicBezTo>
                    <a:cubicBezTo>
                      <a:pt x="293143" y="827894"/>
                      <a:pt x="293143" y="827894"/>
                      <a:pt x="293143" y="827756"/>
                    </a:cubicBezTo>
                    <a:cubicBezTo>
                      <a:pt x="314062" y="787442"/>
                      <a:pt x="332210" y="748236"/>
                      <a:pt x="348004" y="710831"/>
                    </a:cubicBezTo>
                    <a:cubicBezTo>
                      <a:pt x="351190" y="703350"/>
                      <a:pt x="354238" y="695869"/>
                      <a:pt x="357147" y="688527"/>
                    </a:cubicBezTo>
                    <a:cubicBezTo>
                      <a:pt x="363104" y="673841"/>
                      <a:pt x="368646" y="659434"/>
                      <a:pt x="373771" y="645442"/>
                    </a:cubicBezTo>
                    <a:cubicBezTo>
                      <a:pt x="378897" y="631449"/>
                      <a:pt x="383746" y="617734"/>
                      <a:pt x="388318" y="604435"/>
                    </a:cubicBezTo>
                    <a:cubicBezTo>
                      <a:pt x="397323" y="577836"/>
                      <a:pt x="404942" y="552761"/>
                      <a:pt x="411453" y="529486"/>
                    </a:cubicBezTo>
                    <a:cubicBezTo>
                      <a:pt x="440685" y="425030"/>
                      <a:pt x="446919" y="357978"/>
                      <a:pt x="446919" y="357978"/>
                    </a:cubicBezTo>
                    <a:lnTo>
                      <a:pt x="69407" y="0"/>
                    </a:lnTo>
                    <a:close/>
                  </a:path>
                </a:pathLst>
              </a:custGeom>
              <a:solidFill>
                <a:srgbClr val="F99F8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9" name="AutoShape 119"/>
              <p:cNvSpPr/>
              <p:nvPr/>
            </p:nvSpPr>
            <p:spPr>
              <a:xfrm>
                <a:off x="7927675" y="2122948"/>
                <a:ext cx="2207335" cy="3539791"/>
              </a:xfrm>
              <a:custGeom>
                <a:avLst/>
                <a:gdLst/>
                <a:ahLst/>
                <a:cxnLst/>
                <a:rect l="l" t="t" r="r" b="b"/>
                <a:pathLst>
                  <a:path w="2207335" h="3539791">
                    <a:moveTo>
                      <a:pt x="870736" y="39206"/>
                    </a:moveTo>
                    <a:cubicBezTo>
                      <a:pt x="870736" y="39206"/>
                      <a:pt x="927120" y="369061"/>
                      <a:pt x="870736" y="429740"/>
                    </a:cubicBezTo>
                    <a:cubicBezTo>
                      <a:pt x="814352" y="490558"/>
                      <a:pt x="497519" y="525192"/>
                      <a:pt x="358705" y="551237"/>
                    </a:cubicBezTo>
                    <a:cubicBezTo>
                      <a:pt x="219892" y="577282"/>
                      <a:pt x="241503" y="724823"/>
                      <a:pt x="241503" y="724823"/>
                    </a:cubicBezTo>
                    <a:cubicBezTo>
                      <a:pt x="241503" y="724823"/>
                      <a:pt x="293593" y="1063268"/>
                      <a:pt x="297888" y="1197925"/>
                    </a:cubicBezTo>
                    <a:cubicBezTo>
                      <a:pt x="302182" y="1332444"/>
                      <a:pt x="169603" y="1579870"/>
                      <a:pt x="240256" y="1783796"/>
                    </a:cubicBezTo>
                    <a:cubicBezTo>
                      <a:pt x="310910" y="1987721"/>
                      <a:pt x="284865" y="2170036"/>
                      <a:pt x="167663" y="2360939"/>
                    </a:cubicBezTo>
                    <a:cubicBezTo>
                      <a:pt x="50461" y="2551842"/>
                      <a:pt x="-14651" y="2751473"/>
                      <a:pt x="2805" y="3007627"/>
                    </a:cubicBezTo>
                    <a:cubicBezTo>
                      <a:pt x="20122" y="3263642"/>
                      <a:pt x="510541" y="3571748"/>
                      <a:pt x="1126751" y="3537114"/>
                    </a:cubicBezTo>
                    <a:cubicBezTo>
                      <a:pt x="1742962" y="3502341"/>
                      <a:pt x="1938298" y="3172624"/>
                      <a:pt x="1973071" y="3064011"/>
                    </a:cubicBezTo>
                    <a:cubicBezTo>
                      <a:pt x="2007844" y="2955537"/>
                      <a:pt x="1903664" y="2473846"/>
                      <a:pt x="1855869" y="2287237"/>
                    </a:cubicBezTo>
                    <a:cubicBezTo>
                      <a:pt x="1808074" y="2100629"/>
                      <a:pt x="1908790" y="1987721"/>
                      <a:pt x="1979998" y="1853203"/>
                    </a:cubicBezTo>
                    <a:cubicBezTo>
                      <a:pt x="2051206" y="1718684"/>
                      <a:pt x="2072817" y="1558120"/>
                      <a:pt x="2029455" y="1306399"/>
                    </a:cubicBezTo>
                    <a:cubicBezTo>
                      <a:pt x="1986093" y="1054678"/>
                      <a:pt x="2207336" y="612054"/>
                      <a:pt x="2207336" y="612054"/>
                    </a:cubicBezTo>
                    <a:cubicBezTo>
                      <a:pt x="2207336" y="612054"/>
                      <a:pt x="2120474" y="581715"/>
                      <a:pt x="1868891" y="538214"/>
                    </a:cubicBezTo>
                    <a:cubicBezTo>
                      <a:pt x="1617171" y="494852"/>
                      <a:pt x="1512991" y="466175"/>
                      <a:pt x="1482652" y="391504"/>
                    </a:cubicBezTo>
                    <a:cubicBezTo>
                      <a:pt x="1452312" y="316833"/>
                      <a:pt x="1469629" y="0"/>
                      <a:pt x="1469629" y="0"/>
                    </a:cubicBezTo>
                    <a:lnTo>
                      <a:pt x="870736" y="39206"/>
                    </a:lnTo>
                    <a:close/>
                  </a:path>
                </a:pathLst>
              </a:custGeom>
              <a:solidFill>
                <a:srgbClr val="FFBCA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0" name="AutoShape 120"/>
              <p:cNvSpPr/>
              <p:nvPr/>
            </p:nvSpPr>
            <p:spPr>
              <a:xfrm>
                <a:off x="8979812" y="1703182"/>
                <a:ext cx="736803" cy="710550"/>
              </a:xfrm>
              <a:custGeom>
                <a:avLst/>
                <a:gdLst/>
                <a:ahLst/>
                <a:cxnLst/>
                <a:rect l="l" t="t" r="r" b="b"/>
                <a:pathLst>
                  <a:path w="736803" h="710550">
                    <a:moveTo>
                      <a:pt x="569190" y="0"/>
                    </a:moveTo>
                    <a:cubicBezTo>
                      <a:pt x="569190" y="0"/>
                      <a:pt x="766604" y="210160"/>
                      <a:pt x="732940" y="455785"/>
                    </a:cubicBezTo>
                    <a:cubicBezTo>
                      <a:pt x="699276" y="701410"/>
                      <a:pt x="274800" y="818196"/>
                      <a:pt x="43859" y="581576"/>
                    </a:cubicBezTo>
                    <a:cubicBezTo>
                      <a:pt x="-187081" y="344956"/>
                      <a:pt x="569190" y="0"/>
                      <a:pt x="569190" y="0"/>
                    </a:cubicBezTo>
                    <a:close/>
                  </a:path>
                </a:pathLst>
              </a:custGeom>
              <a:solidFill>
                <a:srgbClr val="470B0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1" name="AutoShape 121"/>
              <p:cNvSpPr/>
              <p:nvPr/>
            </p:nvSpPr>
            <p:spPr>
              <a:xfrm>
                <a:off x="9125911" y="1703182"/>
                <a:ext cx="590839" cy="678136"/>
              </a:xfrm>
              <a:custGeom>
                <a:avLst/>
                <a:gdLst/>
                <a:ahLst/>
                <a:cxnLst/>
                <a:rect l="l" t="t" r="r" b="b"/>
                <a:pathLst>
                  <a:path w="590839" h="678136">
                    <a:moveTo>
                      <a:pt x="423091" y="0"/>
                    </a:moveTo>
                    <a:cubicBezTo>
                      <a:pt x="423091" y="0"/>
                      <a:pt x="168599" y="116094"/>
                      <a:pt x="0" y="259756"/>
                    </a:cubicBezTo>
                    <a:cubicBezTo>
                      <a:pt x="137013" y="172201"/>
                      <a:pt x="269453" y="111799"/>
                      <a:pt x="269453" y="111799"/>
                    </a:cubicBezTo>
                    <a:cubicBezTo>
                      <a:pt x="269453" y="111799"/>
                      <a:pt x="466868" y="321959"/>
                      <a:pt x="433204" y="567584"/>
                    </a:cubicBezTo>
                    <a:cubicBezTo>
                      <a:pt x="427662" y="608314"/>
                      <a:pt x="411038" y="645442"/>
                      <a:pt x="386655" y="678136"/>
                    </a:cubicBezTo>
                    <a:cubicBezTo>
                      <a:pt x="492497" y="636437"/>
                      <a:pt x="572987" y="557194"/>
                      <a:pt x="586979" y="455785"/>
                    </a:cubicBezTo>
                    <a:cubicBezTo>
                      <a:pt x="620644" y="210160"/>
                      <a:pt x="423091" y="0"/>
                      <a:pt x="423091" y="0"/>
                    </a:cubicBezTo>
                    <a:close/>
                  </a:path>
                </a:pathLst>
              </a:custGeom>
              <a:solidFill>
                <a:srgbClr val="540F0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22" name="Group 122"/>
              <p:cNvGrpSpPr/>
              <p:nvPr/>
            </p:nvGrpSpPr>
            <p:grpSpPr>
              <a:xfrm rot="0">
                <a:off x="7927675" y="2122948"/>
                <a:ext cx="2207335" cy="3539791"/>
                <a:chOff x="7927675" y="2122948"/>
                <a:chExt cx="2207335" cy="3539791"/>
              </a:xfrm>
            </p:grpSpPr>
            <p:sp>
              <p:nvSpPr>
                <p:cNvPr id="123" name="AutoShape 123"/>
                <p:cNvSpPr/>
                <p:nvPr/>
              </p:nvSpPr>
              <p:spPr>
                <a:xfrm>
                  <a:off x="7927675" y="2122948"/>
                  <a:ext cx="2207335" cy="3539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7335" h="3539791">
                      <a:moveTo>
                        <a:pt x="870736" y="39206"/>
                      </a:moveTo>
                      <a:cubicBezTo>
                        <a:pt x="870736" y="39206"/>
                        <a:pt x="927120" y="369061"/>
                        <a:pt x="870736" y="429740"/>
                      </a:cubicBezTo>
                      <a:cubicBezTo>
                        <a:pt x="814352" y="490558"/>
                        <a:pt x="497519" y="525192"/>
                        <a:pt x="358705" y="551237"/>
                      </a:cubicBezTo>
                      <a:cubicBezTo>
                        <a:pt x="219892" y="577282"/>
                        <a:pt x="241503" y="724823"/>
                        <a:pt x="241503" y="724823"/>
                      </a:cubicBezTo>
                      <a:cubicBezTo>
                        <a:pt x="241503" y="724823"/>
                        <a:pt x="293593" y="1063268"/>
                        <a:pt x="297888" y="1197925"/>
                      </a:cubicBezTo>
                      <a:cubicBezTo>
                        <a:pt x="302182" y="1332444"/>
                        <a:pt x="169603" y="1579870"/>
                        <a:pt x="240256" y="1783796"/>
                      </a:cubicBezTo>
                      <a:cubicBezTo>
                        <a:pt x="310910" y="1987721"/>
                        <a:pt x="284865" y="2170036"/>
                        <a:pt x="167663" y="2360939"/>
                      </a:cubicBezTo>
                      <a:cubicBezTo>
                        <a:pt x="50461" y="2551842"/>
                        <a:pt x="-14651" y="2751473"/>
                        <a:pt x="2805" y="3007627"/>
                      </a:cubicBezTo>
                      <a:cubicBezTo>
                        <a:pt x="20122" y="3263642"/>
                        <a:pt x="510541" y="3571748"/>
                        <a:pt x="1126751" y="3537114"/>
                      </a:cubicBezTo>
                      <a:cubicBezTo>
                        <a:pt x="1742962" y="3502341"/>
                        <a:pt x="1938298" y="3172624"/>
                        <a:pt x="1973071" y="3064011"/>
                      </a:cubicBezTo>
                      <a:cubicBezTo>
                        <a:pt x="2007844" y="2955537"/>
                        <a:pt x="1903664" y="2473846"/>
                        <a:pt x="1855869" y="2287237"/>
                      </a:cubicBezTo>
                      <a:cubicBezTo>
                        <a:pt x="1808074" y="2100629"/>
                        <a:pt x="1908790" y="1987721"/>
                        <a:pt x="1979998" y="1853203"/>
                      </a:cubicBezTo>
                      <a:cubicBezTo>
                        <a:pt x="2051206" y="1718684"/>
                        <a:pt x="2072817" y="1558120"/>
                        <a:pt x="2029455" y="1306399"/>
                      </a:cubicBezTo>
                      <a:cubicBezTo>
                        <a:pt x="1986093" y="1054678"/>
                        <a:pt x="2207336" y="612054"/>
                        <a:pt x="2207336" y="612054"/>
                      </a:cubicBezTo>
                      <a:cubicBezTo>
                        <a:pt x="2207336" y="612054"/>
                        <a:pt x="2120474" y="581715"/>
                        <a:pt x="1868891" y="538214"/>
                      </a:cubicBezTo>
                      <a:cubicBezTo>
                        <a:pt x="1617171" y="494852"/>
                        <a:pt x="1512991" y="466175"/>
                        <a:pt x="1482652" y="391504"/>
                      </a:cubicBezTo>
                      <a:cubicBezTo>
                        <a:pt x="1452312" y="316833"/>
                        <a:pt x="1469629" y="0"/>
                        <a:pt x="1469629" y="0"/>
                      </a:cubicBezTo>
                      <a:lnTo>
                        <a:pt x="870736" y="39206"/>
                      </a:ln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>
                  <a:off x="9274360" y="2838242"/>
                  <a:ext cx="505439" cy="892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5439" h="89211">
                      <a:moveTo>
                        <a:pt x="504751" y="58155"/>
                      </a:moveTo>
                      <a:cubicBezTo>
                        <a:pt x="522206" y="69654"/>
                        <a:pt x="203157" y="39314"/>
                        <a:pt x="75149" y="80182"/>
                      </a:cubicBezTo>
                      <a:cubicBezTo>
                        <a:pt x="-52858" y="120912"/>
                        <a:pt x="-2293" y="11191"/>
                        <a:pt x="114355" y="1771"/>
                      </a:cubicBezTo>
                      <a:cubicBezTo>
                        <a:pt x="231141" y="-7788"/>
                        <a:pt x="451691" y="22828"/>
                        <a:pt x="504751" y="58155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8461633" y="2838242"/>
                  <a:ext cx="505439" cy="892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5439" h="89211">
                      <a:moveTo>
                        <a:pt x="689" y="58155"/>
                      </a:moveTo>
                      <a:cubicBezTo>
                        <a:pt x="-16767" y="69654"/>
                        <a:pt x="302282" y="39314"/>
                        <a:pt x="430290" y="80182"/>
                      </a:cubicBezTo>
                      <a:cubicBezTo>
                        <a:pt x="558298" y="120912"/>
                        <a:pt x="507732" y="11191"/>
                        <a:pt x="391084" y="1771"/>
                      </a:cubicBezTo>
                      <a:cubicBezTo>
                        <a:pt x="274298" y="-7788"/>
                        <a:pt x="53748" y="22828"/>
                        <a:pt x="689" y="58155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8798411" y="2123086"/>
                  <a:ext cx="598893" cy="350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8893" h="350255">
                      <a:moveTo>
                        <a:pt x="371693" y="335120"/>
                      </a:moveTo>
                      <a:cubicBezTo>
                        <a:pt x="482384" y="298269"/>
                        <a:pt x="537660" y="206004"/>
                        <a:pt x="594737" y="115539"/>
                      </a:cubicBezTo>
                      <a:cubicBezTo>
                        <a:pt x="596123" y="50289"/>
                        <a:pt x="598893" y="0"/>
                        <a:pt x="598893" y="0"/>
                      </a:cubicBezTo>
                      <a:lnTo>
                        <a:pt x="0" y="39067"/>
                      </a:lnTo>
                      <a:cubicBezTo>
                        <a:pt x="0" y="39067"/>
                        <a:pt x="18425" y="146849"/>
                        <a:pt x="23690" y="250613"/>
                      </a:cubicBezTo>
                      <a:cubicBezTo>
                        <a:pt x="116509" y="337336"/>
                        <a:pt x="247842" y="373217"/>
                        <a:pt x="371693" y="335120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7" name="Group 127"/>
              <p:cNvGrpSpPr/>
              <p:nvPr/>
            </p:nvGrpSpPr>
            <p:grpSpPr>
              <a:xfrm rot="0">
                <a:off x="8507684" y="908109"/>
                <a:ext cx="1160164" cy="1411976"/>
                <a:chOff x="8507684" y="908109"/>
                <a:chExt cx="1160164" cy="1411976"/>
              </a:xfrm>
            </p:grpSpPr>
            <p:sp>
              <p:nvSpPr>
                <p:cNvPr id="128" name="AutoShape 128"/>
                <p:cNvSpPr/>
                <p:nvPr/>
              </p:nvSpPr>
              <p:spPr>
                <a:xfrm>
                  <a:off x="8507684" y="1683332"/>
                  <a:ext cx="181951" cy="2925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951" h="292512">
                      <a:moveTo>
                        <a:pt x="136952" y="45480"/>
                      </a:moveTo>
                      <a:cubicBezTo>
                        <a:pt x="136952" y="45480"/>
                        <a:pt x="80013" y="-34040"/>
                        <a:pt x="30279" y="17218"/>
                      </a:cubicBezTo>
                      <a:cubicBezTo>
                        <a:pt x="-19456" y="68477"/>
                        <a:pt x="-3801" y="183878"/>
                        <a:pt x="47319" y="245388"/>
                      </a:cubicBezTo>
                      <a:cubicBezTo>
                        <a:pt x="98577" y="306898"/>
                        <a:pt x="192367" y="309530"/>
                        <a:pt x="181006" y="245388"/>
                      </a:cubicBezTo>
                      <a:cubicBezTo>
                        <a:pt x="169646" y="181384"/>
                        <a:pt x="136952" y="45480"/>
                        <a:pt x="136952" y="45480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9" name="AutoShape 129"/>
                <p:cNvSpPr/>
                <p:nvPr/>
              </p:nvSpPr>
              <p:spPr>
                <a:xfrm>
                  <a:off x="8548353" y="921325"/>
                  <a:ext cx="987513" cy="1398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7513" h="1398760">
                      <a:moveTo>
                        <a:pt x="475319" y="512"/>
                      </a:moveTo>
                      <a:cubicBezTo>
                        <a:pt x="475319" y="512"/>
                        <a:pt x="2909" y="118268"/>
                        <a:pt x="0" y="724365"/>
                      </a:cubicBezTo>
                      <a:cubicBezTo>
                        <a:pt x="56939" y="1188185"/>
                        <a:pt x="237590" y="1398760"/>
                        <a:pt x="507459" y="1398760"/>
                      </a:cubicBezTo>
                      <a:cubicBezTo>
                        <a:pt x="821106" y="1398760"/>
                        <a:pt x="979730" y="1116146"/>
                        <a:pt x="987350" y="691254"/>
                      </a:cubicBezTo>
                      <a:cubicBezTo>
                        <a:pt x="994969" y="266224"/>
                        <a:pt x="736183" y="-13619"/>
                        <a:pt x="475319" y="512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8548353" y="921325"/>
                  <a:ext cx="987513" cy="84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7513" h="845861">
                      <a:moveTo>
                        <a:pt x="475319" y="512"/>
                      </a:moveTo>
                      <a:cubicBezTo>
                        <a:pt x="475319" y="512"/>
                        <a:pt x="2909" y="118268"/>
                        <a:pt x="0" y="724365"/>
                      </a:cubicBezTo>
                      <a:cubicBezTo>
                        <a:pt x="5264" y="767034"/>
                        <a:pt x="11499" y="807487"/>
                        <a:pt x="18841" y="845861"/>
                      </a:cubicBezTo>
                      <a:cubicBezTo>
                        <a:pt x="69407" y="612981"/>
                        <a:pt x="125098" y="393955"/>
                        <a:pt x="432372" y="317483"/>
                      </a:cubicBezTo>
                      <a:cubicBezTo>
                        <a:pt x="787026" y="364170"/>
                        <a:pt x="912124" y="585135"/>
                        <a:pt x="978206" y="836025"/>
                      </a:cubicBezTo>
                      <a:cubicBezTo>
                        <a:pt x="983332" y="789892"/>
                        <a:pt x="986518" y="741682"/>
                        <a:pt x="987350" y="691254"/>
                      </a:cubicBezTo>
                      <a:cubicBezTo>
                        <a:pt x="994969" y="266224"/>
                        <a:pt x="736183" y="-13619"/>
                        <a:pt x="475319" y="512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9479065" y="1683748"/>
                  <a:ext cx="181951" cy="2925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951" h="292512">
                      <a:moveTo>
                        <a:pt x="45000" y="45480"/>
                      </a:moveTo>
                      <a:cubicBezTo>
                        <a:pt x="45000" y="45480"/>
                        <a:pt x="101938" y="-34040"/>
                        <a:pt x="151673" y="17218"/>
                      </a:cubicBezTo>
                      <a:cubicBezTo>
                        <a:pt x="201407" y="68477"/>
                        <a:pt x="185753" y="183878"/>
                        <a:pt x="134633" y="245388"/>
                      </a:cubicBezTo>
                      <a:cubicBezTo>
                        <a:pt x="83375" y="306898"/>
                        <a:pt x="-10415" y="309530"/>
                        <a:pt x="945" y="245388"/>
                      </a:cubicBezTo>
                      <a:cubicBezTo>
                        <a:pt x="12305" y="181384"/>
                        <a:pt x="45000" y="45480"/>
                        <a:pt x="45000" y="45480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9527252" y="1733896"/>
                  <a:ext cx="109066" cy="1621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066" h="162129">
                      <a:moveTo>
                        <a:pt x="62619" y="162129"/>
                      </a:moveTo>
                      <a:cubicBezTo>
                        <a:pt x="69130" y="148275"/>
                        <a:pt x="75502" y="134422"/>
                        <a:pt x="80628" y="120153"/>
                      </a:cubicBezTo>
                      <a:cubicBezTo>
                        <a:pt x="86031" y="106022"/>
                        <a:pt x="90741" y="91614"/>
                        <a:pt x="93651" y="77068"/>
                      </a:cubicBezTo>
                      <a:cubicBezTo>
                        <a:pt x="96421" y="62521"/>
                        <a:pt x="98084" y="47698"/>
                        <a:pt x="95452" y="33983"/>
                      </a:cubicBezTo>
                      <a:cubicBezTo>
                        <a:pt x="94066" y="27333"/>
                        <a:pt x="92127" y="20268"/>
                        <a:pt x="88386" y="16804"/>
                      </a:cubicBezTo>
                      <a:cubicBezTo>
                        <a:pt x="85061" y="13202"/>
                        <a:pt x="80628" y="12787"/>
                        <a:pt x="74671" y="15142"/>
                      </a:cubicBezTo>
                      <a:cubicBezTo>
                        <a:pt x="62896" y="20129"/>
                        <a:pt x="52228" y="31212"/>
                        <a:pt x="43639" y="42711"/>
                      </a:cubicBezTo>
                      <a:cubicBezTo>
                        <a:pt x="39483" y="48529"/>
                        <a:pt x="35188" y="54625"/>
                        <a:pt x="32141" y="61136"/>
                      </a:cubicBezTo>
                      <a:cubicBezTo>
                        <a:pt x="29231" y="67509"/>
                        <a:pt x="26876" y="73743"/>
                        <a:pt x="26322" y="80947"/>
                      </a:cubicBezTo>
                      <a:cubicBezTo>
                        <a:pt x="24521" y="95216"/>
                        <a:pt x="27569" y="110316"/>
                        <a:pt x="26876" y="126248"/>
                      </a:cubicBezTo>
                      <a:cubicBezTo>
                        <a:pt x="26322" y="134145"/>
                        <a:pt x="24382" y="142596"/>
                        <a:pt x="19257" y="149107"/>
                      </a:cubicBezTo>
                      <a:cubicBezTo>
                        <a:pt x="14269" y="155618"/>
                        <a:pt x="7065" y="159358"/>
                        <a:pt x="0" y="162129"/>
                      </a:cubicBezTo>
                      <a:cubicBezTo>
                        <a:pt x="6511" y="157973"/>
                        <a:pt x="12468" y="153263"/>
                        <a:pt x="16209" y="147029"/>
                      </a:cubicBezTo>
                      <a:cubicBezTo>
                        <a:pt x="19949" y="140794"/>
                        <a:pt x="20503" y="133452"/>
                        <a:pt x="20088" y="126110"/>
                      </a:cubicBezTo>
                      <a:cubicBezTo>
                        <a:pt x="19534" y="111563"/>
                        <a:pt x="15100" y="96463"/>
                        <a:pt x="15655" y="80116"/>
                      </a:cubicBezTo>
                      <a:cubicBezTo>
                        <a:pt x="15655" y="71942"/>
                        <a:pt x="17871" y="63353"/>
                        <a:pt x="21196" y="55872"/>
                      </a:cubicBezTo>
                      <a:cubicBezTo>
                        <a:pt x="24382" y="48391"/>
                        <a:pt x="28677" y="41602"/>
                        <a:pt x="32972" y="34953"/>
                      </a:cubicBezTo>
                      <a:cubicBezTo>
                        <a:pt x="42531" y="22069"/>
                        <a:pt x="53060" y="9739"/>
                        <a:pt x="69545" y="2258"/>
                      </a:cubicBezTo>
                      <a:cubicBezTo>
                        <a:pt x="71762" y="1565"/>
                        <a:pt x="74117" y="873"/>
                        <a:pt x="76334" y="319"/>
                      </a:cubicBezTo>
                      <a:cubicBezTo>
                        <a:pt x="78827" y="180"/>
                        <a:pt x="81460" y="-236"/>
                        <a:pt x="83953" y="180"/>
                      </a:cubicBezTo>
                      <a:cubicBezTo>
                        <a:pt x="89356" y="873"/>
                        <a:pt x="94620" y="3643"/>
                        <a:pt x="97945" y="7384"/>
                      </a:cubicBezTo>
                      <a:cubicBezTo>
                        <a:pt x="105011" y="15003"/>
                        <a:pt x="106812" y="23593"/>
                        <a:pt x="108197" y="31766"/>
                      </a:cubicBezTo>
                      <a:cubicBezTo>
                        <a:pt x="110414" y="48391"/>
                        <a:pt x="108197" y="64461"/>
                        <a:pt x="103764" y="79423"/>
                      </a:cubicBezTo>
                      <a:cubicBezTo>
                        <a:pt x="95036" y="109624"/>
                        <a:pt x="80628" y="137331"/>
                        <a:pt x="62619" y="162129"/>
                      </a:cubicBezTo>
                      <a:close/>
                    </a:path>
                  </a:pathLst>
                </a:custGeom>
                <a:solidFill>
                  <a:srgbClr val="FF97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9548448" y="1791867"/>
                  <a:ext cx="45964" cy="533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964" h="53315">
                      <a:moveTo>
                        <a:pt x="45579" y="53315"/>
                      </a:moveTo>
                      <a:cubicBezTo>
                        <a:pt x="36574" y="42232"/>
                        <a:pt x="30894" y="30318"/>
                        <a:pt x="24105" y="20482"/>
                      </a:cubicBezTo>
                      <a:cubicBezTo>
                        <a:pt x="20919" y="15495"/>
                        <a:pt x="17317" y="11616"/>
                        <a:pt x="14824" y="10923"/>
                      </a:cubicBezTo>
                      <a:cubicBezTo>
                        <a:pt x="11637" y="9676"/>
                        <a:pt x="5819" y="14386"/>
                        <a:pt x="0" y="18404"/>
                      </a:cubicBezTo>
                      <a:cubicBezTo>
                        <a:pt x="693" y="14941"/>
                        <a:pt x="1247" y="11200"/>
                        <a:pt x="3463" y="8014"/>
                      </a:cubicBezTo>
                      <a:cubicBezTo>
                        <a:pt x="5264" y="4827"/>
                        <a:pt x="8728" y="1226"/>
                        <a:pt x="13854" y="256"/>
                      </a:cubicBezTo>
                      <a:cubicBezTo>
                        <a:pt x="16486" y="-160"/>
                        <a:pt x="19257" y="-160"/>
                        <a:pt x="21473" y="948"/>
                      </a:cubicBezTo>
                      <a:cubicBezTo>
                        <a:pt x="23967" y="1641"/>
                        <a:pt x="25906" y="2888"/>
                        <a:pt x="27569" y="4135"/>
                      </a:cubicBezTo>
                      <a:cubicBezTo>
                        <a:pt x="29508" y="5382"/>
                        <a:pt x="30755" y="6906"/>
                        <a:pt x="32002" y="8429"/>
                      </a:cubicBezTo>
                      <a:cubicBezTo>
                        <a:pt x="33387" y="9953"/>
                        <a:pt x="34634" y="11339"/>
                        <a:pt x="35604" y="12863"/>
                      </a:cubicBezTo>
                      <a:cubicBezTo>
                        <a:pt x="39621" y="19097"/>
                        <a:pt x="42392" y="25608"/>
                        <a:pt x="43916" y="32535"/>
                      </a:cubicBezTo>
                      <a:cubicBezTo>
                        <a:pt x="45579" y="39046"/>
                        <a:pt x="46548" y="46111"/>
                        <a:pt x="45579" y="53315"/>
                      </a:cubicBezTo>
                      <a:close/>
                    </a:path>
                  </a:pathLst>
                </a:custGeom>
                <a:solidFill>
                  <a:srgbClr val="FF97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134" name="Group 134"/>
                <p:cNvGrpSpPr/>
                <p:nvPr/>
              </p:nvGrpSpPr>
              <p:grpSpPr>
                <a:xfrm rot="0">
                  <a:off x="8614296" y="1488730"/>
                  <a:ext cx="790627" cy="621933"/>
                  <a:chOff x="8614296" y="1488730"/>
                  <a:chExt cx="790627" cy="621933"/>
                </a:xfrm>
              </p:grpSpPr>
              <p:sp>
                <p:nvSpPr>
                  <p:cNvPr id="135" name="AutoShape 135"/>
                  <p:cNvSpPr/>
                  <p:nvPr/>
                </p:nvSpPr>
                <p:spPr>
                  <a:xfrm>
                    <a:off x="8689660" y="1490979"/>
                    <a:ext cx="161948" cy="7463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1948" h="74636">
                        <a:moveTo>
                          <a:pt x="0" y="74637"/>
                        </a:moveTo>
                        <a:cubicBezTo>
                          <a:pt x="0" y="74637"/>
                          <a:pt x="59294" y="-7654"/>
                          <a:pt x="161949" y="56488"/>
                        </a:cubicBezTo>
                        <a:cubicBezTo>
                          <a:pt x="140614" y="-13057"/>
                          <a:pt x="11360" y="-30651"/>
                          <a:pt x="0" y="74637"/>
                        </a:cubicBezTo>
                        <a:close/>
                      </a:path>
                    </a:pathLst>
                  </a:custGeom>
                  <a:solidFill>
                    <a:srgbClr val="50321A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6" name="AutoShape 136"/>
                  <p:cNvSpPr/>
                  <p:nvPr/>
                </p:nvSpPr>
                <p:spPr>
                  <a:xfrm>
                    <a:off x="9102222" y="1488730"/>
                    <a:ext cx="184668" cy="7078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4668" h="70789">
                        <a:moveTo>
                          <a:pt x="184669" y="70790"/>
                        </a:moveTo>
                        <a:cubicBezTo>
                          <a:pt x="184669" y="70790"/>
                          <a:pt x="109028" y="-11917"/>
                          <a:pt x="0" y="58875"/>
                        </a:cubicBezTo>
                        <a:cubicBezTo>
                          <a:pt x="21335" y="-10808"/>
                          <a:pt x="152944" y="-32282"/>
                          <a:pt x="184669" y="70790"/>
                        </a:cubicBezTo>
                        <a:close/>
                      </a:path>
                    </a:pathLst>
                  </a:custGeom>
                  <a:solidFill>
                    <a:srgbClr val="50321A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7" name="AutoShape 137"/>
                  <p:cNvSpPr/>
                  <p:nvPr/>
                </p:nvSpPr>
                <p:spPr>
                  <a:xfrm>
                    <a:off x="8716050" y="1627164"/>
                    <a:ext cx="142908" cy="83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2908" h="83360">
                        <a:moveTo>
                          <a:pt x="7552" y="83360"/>
                        </a:moveTo>
                        <a:cubicBezTo>
                          <a:pt x="6997" y="83360"/>
                          <a:pt x="6443" y="83360"/>
                          <a:pt x="5751" y="83083"/>
                        </a:cubicBezTo>
                        <a:cubicBezTo>
                          <a:pt x="1733" y="82114"/>
                          <a:pt x="-761" y="78096"/>
                          <a:pt x="209" y="74079"/>
                        </a:cubicBezTo>
                        <a:cubicBezTo>
                          <a:pt x="902" y="70892"/>
                          <a:pt x="19189" y="-3086"/>
                          <a:pt x="66707" y="100"/>
                        </a:cubicBezTo>
                        <a:cubicBezTo>
                          <a:pt x="112424" y="3286"/>
                          <a:pt x="141101" y="70061"/>
                          <a:pt x="142348" y="72970"/>
                        </a:cubicBezTo>
                        <a:cubicBezTo>
                          <a:pt x="143872" y="76711"/>
                          <a:pt x="142209" y="81144"/>
                          <a:pt x="138330" y="82668"/>
                        </a:cubicBezTo>
                        <a:cubicBezTo>
                          <a:pt x="134590" y="84330"/>
                          <a:pt x="130156" y="82529"/>
                          <a:pt x="128633" y="78650"/>
                        </a:cubicBezTo>
                        <a:cubicBezTo>
                          <a:pt x="128356" y="78096"/>
                          <a:pt x="102311" y="17417"/>
                          <a:pt x="65737" y="14923"/>
                        </a:cubicBezTo>
                        <a:cubicBezTo>
                          <a:pt x="31380" y="12291"/>
                          <a:pt x="14756" y="76849"/>
                          <a:pt x="14617" y="77542"/>
                        </a:cubicBezTo>
                        <a:cubicBezTo>
                          <a:pt x="13924" y="81144"/>
                          <a:pt x="10877" y="83360"/>
                          <a:pt x="7552" y="83360"/>
                        </a:cubicBezTo>
                        <a:close/>
                      </a:path>
                    </a:pathLst>
                  </a:custGeom>
                  <a:solidFill>
                    <a:srgbClr val="661A1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8" name="AutoShape 138"/>
                  <p:cNvSpPr/>
                  <p:nvPr/>
                </p:nvSpPr>
                <p:spPr>
                  <a:xfrm>
                    <a:off x="9113095" y="1613327"/>
                    <a:ext cx="142966" cy="832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2966" h="83212">
                        <a:moveTo>
                          <a:pt x="7552" y="83206"/>
                        </a:moveTo>
                        <a:cubicBezTo>
                          <a:pt x="6998" y="83206"/>
                          <a:pt x="6444" y="83206"/>
                          <a:pt x="5751" y="83067"/>
                        </a:cubicBezTo>
                        <a:cubicBezTo>
                          <a:pt x="1733" y="82098"/>
                          <a:pt x="-760" y="78080"/>
                          <a:pt x="209" y="74062"/>
                        </a:cubicBezTo>
                        <a:cubicBezTo>
                          <a:pt x="902" y="70876"/>
                          <a:pt x="19605" y="-2825"/>
                          <a:pt x="66707" y="84"/>
                        </a:cubicBezTo>
                        <a:cubicBezTo>
                          <a:pt x="112424" y="3270"/>
                          <a:pt x="141101" y="70045"/>
                          <a:pt x="142348" y="72954"/>
                        </a:cubicBezTo>
                        <a:cubicBezTo>
                          <a:pt x="144010" y="76695"/>
                          <a:pt x="142209" y="81128"/>
                          <a:pt x="138330" y="82652"/>
                        </a:cubicBezTo>
                        <a:cubicBezTo>
                          <a:pt x="134590" y="84176"/>
                          <a:pt x="130157" y="82513"/>
                          <a:pt x="128633" y="78634"/>
                        </a:cubicBezTo>
                        <a:cubicBezTo>
                          <a:pt x="128356" y="78080"/>
                          <a:pt x="102449" y="17401"/>
                          <a:pt x="65737" y="14907"/>
                        </a:cubicBezTo>
                        <a:cubicBezTo>
                          <a:pt x="31242" y="12414"/>
                          <a:pt x="14756" y="76833"/>
                          <a:pt x="14617" y="77526"/>
                        </a:cubicBezTo>
                        <a:cubicBezTo>
                          <a:pt x="13924" y="80851"/>
                          <a:pt x="10877" y="83206"/>
                          <a:pt x="7552" y="83206"/>
                        </a:cubicBezTo>
                        <a:close/>
                      </a:path>
                    </a:pathLst>
                  </a:custGeom>
                  <a:solidFill>
                    <a:srgbClr val="661A1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9" name="AutoShape 139"/>
                  <p:cNvSpPr/>
                  <p:nvPr/>
                </p:nvSpPr>
                <p:spPr>
                  <a:xfrm>
                    <a:off x="8864424" y="1582656"/>
                    <a:ext cx="132232" cy="3291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32" h="329138">
                        <a:moveTo>
                          <a:pt x="14200" y="0"/>
                        </a:moveTo>
                        <a:cubicBezTo>
                          <a:pt x="28884" y="34219"/>
                          <a:pt x="38305" y="70654"/>
                          <a:pt x="43708" y="107781"/>
                        </a:cubicBezTo>
                        <a:cubicBezTo>
                          <a:pt x="49388" y="144909"/>
                          <a:pt x="49249" y="183422"/>
                          <a:pt x="40244" y="220689"/>
                        </a:cubicBezTo>
                        <a:cubicBezTo>
                          <a:pt x="38443" y="230109"/>
                          <a:pt x="34287" y="238975"/>
                          <a:pt x="31239" y="248119"/>
                        </a:cubicBezTo>
                        <a:cubicBezTo>
                          <a:pt x="27360" y="256570"/>
                          <a:pt x="22096" y="265990"/>
                          <a:pt x="18494" y="273332"/>
                        </a:cubicBezTo>
                        <a:cubicBezTo>
                          <a:pt x="14200" y="280675"/>
                          <a:pt x="12676" y="288433"/>
                          <a:pt x="13645" y="295360"/>
                        </a:cubicBezTo>
                        <a:cubicBezTo>
                          <a:pt x="14892" y="302287"/>
                          <a:pt x="20849" y="307690"/>
                          <a:pt x="27915" y="311846"/>
                        </a:cubicBezTo>
                        <a:cubicBezTo>
                          <a:pt x="42599" y="319881"/>
                          <a:pt x="61579" y="321543"/>
                          <a:pt x="79312" y="320296"/>
                        </a:cubicBezTo>
                        <a:cubicBezTo>
                          <a:pt x="97460" y="319465"/>
                          <a:pt x="115470" y="315309"/>
                          <a:pt x="132232" y="307274"/>
                        </a:cubicBezTo>
                        <a:cubicBezTo>
                          <a:pt x="117132" y="318357"/>
                          <a:pt x="98707" y="324314"/>
                          <a:pt x="80004" y="327639"/>
                        </a:cubicBezTo>
                        <a:cubicBezTo>
                          <a:pt x="61302" y="330132"/>
                          <a:pt x="41491" y="330271"/>
                          <a:pt x="22650" y="322097"/>
                        </a:cubicBezTo>
                        <a:cubicBezTo>
                          <a:pt x="13645" y="317941"/>
                          <a:pt x="3671" y="310460"/>
                          <a:pt x="900" y="298546"/>
                        </a:cubicBezTo>
                        <a:cubicBezTo>
                          <a:pt x="-1455" y="287325"/>
                          <a:pt x="1038" y="275965"/>
                          <a:pt x="5749" y="267098"/>
                        </a:cubicBezTo>
                        <a:lnTo>
                          <a:pt x="17663" y="242439"/>
                        </a:lnTo>
                        <a:cubicBezTo>
                          <a:pt x="20295" y="233850"/>
                          <a:pt x="24174" y="225814"/>
                          <a:pt x="25698" y="216948"/>
                        </a:cubicBezTo>
                        <a:cubicBezTo>
                          <a:pt x="34426" y="182176"/>
                          <a:pt x="35118" y="145325"/>
                          <a:pt x="32348" y="108890"/>
                        </a:cubicBezTo>
                        <a:cubicBezTo>
                          <a:pt x="31239" y="90603"/>
                          <a:pt x="28469" y="72455"/>
                          <a:pt x="25282" y="54168"/>
                        </a:cubicBezTo>
                        <a:cubicBezTo>
                          <a:pt x="22650" y="36158"/>
                          <a:pt x="18633" y="18148"/>
                          <a:pt x="14200" y="0"/>
                        </a:cubicBezTo>
                        <a:close/>
                      </a:path>
                    </a:pathLst>
                  </a:custGeom>
                  <a:solidFill>
                    <a:srgbClr val="F49071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0" name="AutoShape 140"/>
                  <p:cNvSpPr/>
                  <p:nvPr/>
                </p:nvSpPr>
                <p:spPr>
                  <a:xfrm>
                    <a:off x="8865878" y="1925533"/>
                    <a:ext cx="318772" cy="1851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8772" h="185130">
                        <a:moveTo>
                          <a:pt x="0" y="43223"/>
                        </a:moveTo>
                        <a:cubicBezTo>
                          <a:pt x="0" y="43223"/>
                          <a:pt x="242162" y="79243"/>
                          <a:pt x="318773" y="0"/>
                        </a:cubicBezTo>
                        <a:cubicBezTo>
                          <a:pt x="274995" y="187301"/>
                          <a:pt x="111938" y="281229"/>
                          <a:pt x="0" y="43223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1" name="AutoShape 141"/>
                  <p:cNvSpPr/>
                  <p:nvPr/>
                </p:nvSpPr>
                <p:spPr>
                  <a:xfrm>
                    <a:off x="9239788" y="1769680"/>
                    <a:ext cx="165135" cy="1651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5135" h="165135">
                        <a:moveTo>
                          <a:pt x="165135" y="82568"/>
                        </a:moveTo>
                        <a:cubicBezTo>
                          <a:pt x="165135" y="128146"/>
                          <a:pt x="128146" y="165136"/>
                          <a:pt x="82568" y="165136"/>
                        </a:cubicBezTo>
                        <a:cubicBezTo>
                          <a:pt x="36989" y="165136"/>
                          <a:pt x="0" y="128146"/>
                          <a:pt x="0" y="82568"/>
                        </a:cubicBezTo>
                        <a:cubicBezTo>
                          <a:pt x="0" y="36989"/>
                          <a:pt x="36989" y="0"/>
                          <a:pt x="82568" y="0"/>
                        </a:cubicBezTo>
                        <a:cubicBezTo>
                          <a:pt x="128146" y="139"/>
                          <a:pt x="165135" y="36989"/>
                          <a:pt x="165135" y="82568"/>
                        </a:cubicBezTo>
                        <a:close/>
                      </a:path>
                    </a:pathLst>
                  </a:custGeom>
                  <a:solidFill>
                    <a:srgbClr val="F99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2" name="AutoShape 142"/>
                  <p:cNvSpPr/>
                  <p:nvPr/>
                </p:nvSpPr>
                <p:spPr>
                  <a:xfrm>
                    <a:off x="8614296" y="1791707"/>
                    <a:ext cx="165135" cy="1651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5135" h="165135">
                        <a:moveTo>
                          <a:pt x="165135" y="82568"/>
                        </a:moveTo>
                        <a:cubicBezTo>
                          <a:pt x="165135" y="128146"/>
                          <a:pt x="128146" y="165135"/>
                          <a:pt x="82568" y="165135"/>
                        </a:cubicBezTo>
                        <a:cubicBezTo>
                          <a:pt x="36989" y="165135"/>
                          <a:pt x="0" y="128146"/>
                          <a:pt x="0" y="82568"/>
                        </a:cubicBezTo>
                        <a:cubicBezTo>
                          <a:pt x="0" y="36989"/>
                          <a:pt x="36989" y="0"/>
                          <a:pt x="82568" y="0"/>
                        </a:cubicBezTo>
                        <a:cubicBezTo>
                          <a:pt x="128146" y="0"/>
                          <a:pt x="165135" y="36989"/>
                          <a:pt x="165135" y="82568"/>
                        </a:cubicBezTo>
                        <a:close/>
                      </a:path>
                    </a:pathLst>
                  </a:custGeom>
                  <a:solidFill>
                    <a:srgbClr val="F99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143" name="AutoShape 143"/>
                <p:cNvSpPr/>
                <p:nvPr/>
              </p:nvSpPr>
              <p:spPr>
                <a:xfrm>
                  <a:off x="8519134" y="921658"/>
                  <a:ext cx="504537" cy="9596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537" h="959682">
                      <a:moveTo>
                        <a:pt x="504538" y="179"/>
                      </a:moveTo>
                      <a:cubicBezTo>
                        <a:pt x="504538" y="179"/>
                        <a:pt x="431113" y="52407"/>
                        <a:pt x="436793" y="244834"/>
                      </a:cubicBezTo>
                      <a:cubicBezTo>
                        <a:pt x="251847" y="301773"/>
                        <a:pt x="125363" y="459150"/>
                        <a:pt x="78261" y="598795"/>
                      </a:cubicBezTo>
                      <a:cubicBezTo>
                        <a:pt x="63853" y="641603"/>
                        <a:pt x="77430" y="707685"/>
                        <a:pt x="76183" y="757004"/>
                      </a:cubicBezTo>
                      <a:cubicBezTo>
                        <a:pt x="73274" y="868803"/>
                        <a:pt x="74520" y="959683"/>
                        <a:pt x="74520" y="959683"/>
                      </a:cubicBezTo>
                      <a:cubicBezTo>
                        <a:pt x="74520" y="959683"/>
                        <a:pt x="29358" y="805353"/>
                        <a:pt x="18275" y="795101"/>
                      </a:cubicBezTo>
                      <a:cubicBezTo>
                        <a:pt x="-25919" y="615974"/>
                        <a:pt x="-31737" y="-12151"/>
                        <a:pt x="504538" y="179"/>
                      </a:cubicBezTo>
                      <a:close/>
                    </a:path>
                  </a:pathLst>
                </a:custGeom>
                <a:solidFill>
                  <a:srgbClr val="470B0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8976910" y="908109"/>
                  <a:ext cx="690924" cy="9732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0924" h="973231">
                      <a:moveTo>
                        <a:pt x="46761" y="13728"/>
                      </a:moveTo>
                      <a:cubicBezTo>
                        <a:pt x="46761" y="13728"/>
                        <a:pt x="-10593" y="108625"/>
                        <a:pt x="1737" y="253673"/>
                      </a:cubicBezTo>
                      <a:cubicBezTo>
                        <a:pt x="186683" y="310611"/>
                        <a:pt x="464587" y="443745"/>
                        <a:pt x="511690" y="583390"/>
                      </a:cubicBezTo>
                      <a:cubicBezTo>
                        <a:pt x="523465" y="618162"/>
                        <a:pt x="515569" y="687708"/>
                        <a:pt x="515846" y="727883"/>
                      </a:cubicBezTo>
                      <a:cubicBezTo>
                        <a:pt x="516400" y="849241"/>
                        <a:pt x="502824" y="973231"/>
                        <a:pt x="502824" y="973231"/>
                      </a:cubicBezTo>
                      <a:cubicBezTo>
                        <a:pt x="502824" y="973231"/>
                        <a:pt x="556022" y="775678"/>
                        <a:pt x="653828" y="792857"/>
                      </a:cubicBezTo>
                      <a:cubicBezTo>
                        <a:pt x="758562" y="511766"/>
                        <a:pt x="666989" y="-99041"/>
                        <a:pt x="46761" y="13728"/>
                      </a:cubicBezTo>
                      <a:close/>
                    </a:path>
                  </a:pathLst>
                </a:custGeom>
                <a:solidFill>
                  <a:srgbClr val="470B0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9104715" y="908137"/>
                  <a:ext cx="563133" cy="973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133" h="973203">
                      <a:moveTo>
                        <a:pt x="0" y="2755"/>
                      </a:moveTo>
                      <a:cubicBezTo>
                        <a:pt x="13300" y="143508"/>
                        <a:pt x="101132" y="266251"/>
                        <a:pt x="182591" y="388718"/>
                      </a:cubicBezTo>
                      <a:cubicBezTo>
                        <a:pt x="280121" y="446349"/>
                        <a:pt x="360472" y="514093"/>
                        <a:pt x="383885" y="583362"/>
                      </a:cubicBezTo>
                      <a:cubicBezTo>
                        <a:pt x="395660" y="618134"/>
                        <a:pt x="387764" y="687679"/>
                        <a:pt x="388041" y="727855"/>
                      </a:cubicBezTo>
                      <a:cubicBezTo>
                        <a:pt x="388595" y="849213"/>
                        <a:pt x="375018" y="973203"/>
                        <a:pt x="375018" y="973203"/>
                      </a:cubicBezTo>
                      <a:cubicBezTo>
                        <a:pt x="375018" y="973203"/>
                        <a:pt x="428216" y="775650"/>
                        <a:pt x="526023" y="792829"/>
                      </a:cubicBezTo>
                      <a:cubicBezTo>
                        <a:pt x="626046" y="524484"/>
                        <a:pt x="547081" y="-44347"/>
                        <a:pt x="0" y="2755"/>
                      </a:cubicBezTo>
                      <a:close/>
                    </a:path>
                  </a:pathLst>
                </a:custGeom>
                <a:solidFill>
                  <a:srgbClr val="540F0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46" name="AutoShape 146"/>
              <p:cNvSpPr/>
              <p:nvPr/>
            </p:nvSpPr>
            <p:spPr>
              <a:xfrm>
                <a:off x="7927675" y="3999488"/>
                <a:ext cx="1980041" cy="1663389"/>
              </a:xfrm>
              <a:custGeom>
                <a:avLst/>
                <a:gdLst/>
                <a:ahLst/>
                <a:cxnLst/>
                <a:rect l="l" t="t" r="r" b="b"/>
                <a:pathLst>
                  <a:path w="1980041" h="1663389">
                    <a:moveTo>
                      <a:pt x="275860" y="64217"/>
                    </a:moveTo>
                    <a:cubicBezTo>
                      <a:pt x="290822" y="207741"/>
                      <a:pt x="254110" y="343784"/>
                      <a:pt x="167663" y="484537"/>
                    </a:cubicBezTo>
                    <a:cubicBezTo>
                      <a:pt x="50461" y="675440"/>
                      <a:pt x="-14651" y="875071"/>
                      <a:pt x="2805" y="1131225"/>
                    </a:cubicBezTo>
                    <a:cubicBezTo>
                      <a:pt x="20122" y="1387241"/>
                      <a:pt x="510541" y="1695346"/>
                      <a:pt x="1126751" y="1660711"/>
                    </a:cubicBezTo>
                    <a:cubicBezTo>
                      <a:pt x="1742962" y="1625939"/>
                      <a:pt x="1938298" y="1296222"/>
                      <a:pt x="1973071" y="1187609"/>
                    </a:cubicBezTo>
                    <a:cubicBezTo>
                      <a:pt x="2007844" y="1079136"/>
                      <a:pt x="1903664" y="597444"/>
                      <a:pt x="1855869" y="410836"/>
                    </a:cubicBezTo>
                    <a:cubicBezTo>
                      <a:pt x="1837721" y="340182"/>
                      <a:pt x="1841046" y="280057"/>
                      <a:pt x="1855869" y="225335"/>
                    </a:cubicBezTo>
                    <a:cubicBezTo>
                      <a:pt x="1393988" y="-38023"/>
                      <a:pt x="812689" y="-39824"/>
                      <a:pt x="275860" y="64217"/>
                    </a:cubicBezTo>
                    <a:close/>
                  </a:path>
                </a:pathLst>
              </a:custGeom>
              <a:solidFill>
                <a:srgbClr val="EA64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7" name="AutoShape 147"/>
              <p:cNvSpPr/>
              <p:nvPr/>
            </p:nvSpPr>
            <p:spPr>
              <a:xfrm>
                <a:off x="7927675" y="4441910"/>
                <a:ext cx="1980165" cy="1220829"/>
              </a:xfrm>
              <a:custGeom>
                <a:avLst/>
                <a:gdLst/>
                <a:ahLst/>
                <a:cxnLst/>
                <a:rect l="l" t="t" r="r" b="b"/>
                <a:pathLst>
                  <a:path w="1980165" h="1220829">
                    <a:moveTo>
                      <a:pt x="1634765" y="528794"/>
                    </a:moveTo>
                    <a:cubicBezTo>
                      <a:pt x="1303247" y="800741"/>
                      <a:pt x="827374" y="800741"/>
                      <a:pt x="444875" y="630756"/>
                    </a:cubicBezTo>
                    <a:cubicBezTo>
                      <a:pt x="368403" y="588226"/>
                      <a:pt x="291930" y="511754"/>
                      <a:pt x="274891" y="418241"/>
                    </a:cubicBezTo>
                    <a:cubicBezTo>
                      <a:pt x="249400" y="282199"/>
                      <a:pt x="274891" y="78273"/>
                      <a:pt x="402344" y="10252"/>
                    </a:cubicBezTo>
                    <a:cubicBezTo>
                      <a:pt x="330167" y="15793"/>
                      <a:pt x="261591" y="6927"/>
                      <a:pt x="191907" y="0"/>
                    </a:cubicBezTo>
                    <a:cubicBezTo>
                      <a:pt x="184288" y="13992"/>
                      <a:pt x="176253" y="27846"/>
                      <a:pt x="167663" y="41976"/>
                    </a:cubicBezTo>
                    <a:cubicBezTo>
                      <a:pt x="50461" y="232880"/>
                      <a:pt x="-14651" y="432511"/>
                      <a:pt x="2805" y="688665"/>
                    </a:cubicBezTo>
                    <a:cubicBezTo>
                      <a:pt x="20122" y="944680"/>
                      <a:pt x="510541" y="1252786"/>
                      <a:pt x="1126890" y="1218151"/>
                    </a:cubicBezTo>
                    <a:cubicBezTo>
                      <a:pt x="1743100" y="1183379"/>
                      <a:pt x="1938437" y="853662"/>
                      <a:pt x="1973209" y="745049"/>
                    </a:cubicBezTo>
                    <a:cubicBezTo>
                      <a:pt x="1997315" y="669686"/>
                      <a:pt x="1954507" y="414640"/>
                      <a:pt x="1910037" y="203233"/>
                    </a:cubicBezTo>
                    <a:cubicBezTo>
                      <a:pt x="1832595" y="326115"/>
                      <a:pt x="1743239" y="439438"/>
                      <a:pt x="1634765" y="528794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8" name="AutoShape 148"/>
              <p:cNvSpPr/>
              <p:nvPr/>
            </p:nvSpPr>
            <p:spPr>
              <a:xfrm>
                <a:off x="7927814" y="3823340"/>
                <a:ext cx="1674416" cy="1613401"/>
              </a:xfrm>
              <a:custGeom>
                <a:avLst/>
                <a:gdLst/>
                <a:ahLst/>
                <a:cxnLst/>
                <a:rect l="l" t="t" r="r" b="b"/>
                <a:pathLst>
                  <a:path w="1674416" h="1613401">
                    <a:moveTo>
                      <a:pt x="1241183" y="5"/>
                    </a:moveTo>
                    <a:cubicBezTo>
                      <a:pt x="1004147" y="-688"/>
                      <a:pt x="586459" y="71213"/>
                      <a:pt x="279047" y="295088"/>
                    </a:cubicBezTo>
                    <a:cubicBezTo>
                      <a:pt x="280571" y="418801"/>
                      <a:pt x="242889" y="537942"/>
                      <a:pt x="167663" y="660685"/>
                    </a:cubicBezTo>
                    <a:cubicBezTo>
                      <a:pt x="50461" y="851589"/>
                      <a:pt x="-14651" y="1051220"/>
                      <a:pt x="2805" y="1307374"/>
                    </a:cubicBezTo>
                    <a:cubicBezTo>
                      <a:pt x="9732" y="1409475"/>
                      <a:pt x="91884" y="1519750"/>
                      <a:pt x="227234" y="1613401"/>
                    </a:cubicBezTo>
                    <a:cubicBezTo>
                      <a:pt x="14165" y="1162742"/>
                      <a:pt x="257851" y="733278"/>
                      <a:pt x="520377" y="575070"/>
                    </a:cubicBezTo>
                    <a:cubicBezTo>
                      <a:pt x="810057" y="400514"/>
                      <a:pt x="1270137" y="547778"/>
                      <a:pt x="1324997" y="576317"/>
                    </a:cubicBezTo>
                    <a:cubicBezTo>
                      <a:pt x="1379858" y="604717"/>
                      <a:pt x="1493596" y="638935"/>
                      <a:pt x="1513130" y="552211"/>
                    </a:cubicBezTo>
                    <a:cubicBezTo>
                      <a:pt x="1513130" y="552211"/>
                      <a:pt x="1608581" y="606518"/>
                      <a:pt x="1654160" y="552211"/>
                    </a:cubicBezTo>
                    <a:cubicBezTo>
                      <a:pt x="1699738" y="497905"/>
                      <a:pt x="1654160" y="411043"/>
                      <a:pt x="1654160" y="411043"/>
                    </a:cubicBezTo>
                    <a:cubicBezTo>
                      <a:pt x="1654160" y="411043"/>
                      <a:pt x="1564942" y="975"/>
                      <a:pt x="1241183" y="5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9" name="AutoShape 149"/>
              <p:cNvSpPr/>
              <p:nvPr/>
            </p:nvSpPr>
            <p:spPr>
              <a:xfrm>
                <a:off x="7897070" y="4948261"/>
                <a:ext cx="2032953" cy="843318"/>
              </a:xfrm>
              <a:custGeom>
                <a:avLst/>
                <a:gdLst/>
                <a:ahLst/>
                <a:cxnLst/>
                <a:rect l="l" t="t" r="r" b="b"/>
                <a:pathLst>
                  <a:path w="2032953" h="843318">
                    <a:moveTo>
                      <a:pt x="30639" y="95590"/>
                    </a:moveTo>
                    <a:cubicBezTo>
                      <a:pt x="30639" y="95590"/>
                      <a:pt x="322259" y="573402"/>
                      <a:pt x="1022838" y="563843"/>
                    </a:cubicBezTo>
                    <a:cubicBezTo>
                      <a:pt x="1723417" y="554285"/>
                      <a:pt x="2010603" y="0"/>
                      <a:pt x="2010603" y="0"/>
                    </a:cubicBezTo>
                    <a:cubicBezTo>
                      <a:pt x="2010603" y="0"/>
                      <a:pt x="2060892" y="232187"/>
                      <a:pt x="2010603" y="445949"/>
                    </a:cubicBezTo>
                    <a:cubicBezTo>
                      <a:pt x="1960314" y="659711"/>
                      <a:pt x="1484996" y="861420"/>
                      <a:pt x="951215" y="842025"/>
                    </a:cubicBezTo>
                    <a:cubicBezTo>
                      <a:pt x="417433" y="822491"/>
                      <a:pt x="52805" y="551237"/>
                      <a:pt x="13877" y="445949"/>
                    </a:cubicBezTo>
                    <a:cubicBezTo>
                      <a:pt x="-25191" y="340661"/>
                      <a:pt x="30639" y="95590"/>
                      <a:pt x="30639" y="95590"/>
                    </a:cubicBezTo>
                    <a:close/>
                  </a:path>
                </a:pathLst>
              </a:custGeom>
              <a:solidFill>
                <a:srgbClr val="35407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50" name="Group 150"/>
              <p:cNvGrpSpPr/>
              <p:nvPr/>
            </p:nvGrpSpPr>
            <p:grpSpPr>
              <a:xfrm rot="0">
                <a:off x="6683517" y="5107496"/>
                <a:ext cx="4462577" cy="1513620"/>
                <a:chOff x="6683517" y="5107496"/>
                <a:chExt cx="4462577" cy="1513620"/>
              </a:xfrm>
            </p:grpSpPr>
            <p:sp>
              <p:nvSpPr>
                <p:cNvPr id="151" name="AutoShape 151"/>
                <p:cNvSpPr/>
                <p:nvPr/>
              </p:nvSpPr>
              <p:spPr>
                <a:xfrm>
                  <a:off x="6691132" y="5107496"/>
                  <a:ext cx="4448799" cy="10864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8799" h="1086483">
                      <a:moveTo>
                        <a:pt x="1719792" y="416661"/>
                      </a:moveTo>
                      <a:cubicBezTo>
                        <a:pt x="1719792" y="416661"/>
                        <a:pt x="1251123" y="143190"/>
                        <a:pt x="795477" y="78216"/>
                      </a:cubicBezTo>
                      <a:cubicBezTo>
                        <a:pt x="339830" y="13104"/>
                        <a:pt x="20781" y="136817"/>
                        <a:pt x="1247" y="416661"/>
                      </a:cubicBezTo>
                      <a:cubicBezTo>
                        <a:pt x="-18287" y="696643"/>
                        <a:pt x="196584" y="940606"/>
                        <a:pt x="300763" y="1033425"/>
                      </a:cubicBezTo>
                      <a:cubicBezTo>
                        <a:pt x="404942" y="1126245"/>
                        <a:pt x="1086265" y="1091472"/>
                        <a:pt x="1316235" y="974270"/>
                      </a:cubicBezTo>
                      <a:cubicBezTo>
                        <a:pt x="1546206" y="857068"/>
                        <a:pt x="1862069" y="1039382"/>
                        <a:pt x="2361632" y="1013337"/>
                      </a:cubicBezTo>
                      <a:cubicBezTo>
                        <a:pt x="2861194" y="987293"/>
                        <a:pt x="3855055" y="800684"/>
                        <a:pt x="4041664" y="739867"/>
                      </a:cubicBezTo>
                      <a:cubicBezTo>
                        <a:pt x="4228273" y="679049"/>
                        <a:pt x="4413358" y="522364"/>
                        <a:pt x="4443420" y="391032"/>
                      </a:cubicBezTo>
                      <a:cubicBezTo>
                        <a:pt x="4481102" y="226312"/>
                        <a:pt x="4314997" y="71567"/>
                        <a:pt x="4128388" y="28066"/>
                      </a:cubicBezTo>
                      <a:cubicBezTo>
                        <a:pt x="3941779" y="-15296"/>
                        <a:pt x="3532958" y="-19729"/>
                        <a:pt x="3333742" y="97473"/>
                      </a:cubicBezTo>
                      <a:cubicBezTo>
                        <a:pt x="3134527" y="214675"/>
                        <a:pt x="2909267" y="320239"/>
                        <a:pt x="2870199" y="328967"/>
                      </a:cubicBezTo>
                      <a:cubicBezTo>
                        <a:pt x="2469690" y="372329"/>
                        <a:pt x="2340297" y="522364"/>
                        <a:pt x="2231269" y="518485"/>
                      </a:cubicBezTo>
                      <a:cubicBezTo>
                        <a:pt x="2019308" y="511143"/>
                        <a:pt x="1719792" y="416661"/>
                        <a:pt x="1719792" y="416661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2" name="AutoShape 152"/>
                <p:cNvSpPr/>
                <p:nvPr/>
              </p:nvSpPr>
              <p:spPr>
                <a:xfrm>
                  <a:off x="6720364" y="5210716"/>
                  <a:ext cx="4347829" cy="9167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47829" h="916737">
                      <a:moveTo>
                        <a:pt x="4347830" y="159250"/>
                      </a:moveTo>
                      <a:cubicBezTo>
                        <a:pt x="4347830" y="159250"/>
                        <a:pt x="4116750" y="-27221"/>
                        <a:pt x="3752123" y="3396"/>
                      </a:cubicBezTo>
                      <a:cubicBezTo>
                        <a:pt x="3387633" y="34151"/>
                        <a:pt x="3346211" y="41078"/>
                        <a:pt x="2983938" y="258303"/>
                      </a:cubicBezTo>
                      <a:cubicBezTo>
                        <a:pt x="2736789" y="406537"/>
                        <a:pt x="2344592" y="514319"/>
                        <a:pt x="2085390" y="510024"/>
                      </a:cubicBezTo>
                      <a:cubicBezTo>
                        <a:pt x="1826188" y="505729"/>
                        <a:pt x="1442719" y="404598"/>
                        <a:pt x="1145697" y="275620"/>
                      </a:cubicBezTo>
                      <a:cubicBezTo>
                        <a:pt x="848675" y="146643"/>
                        <a:pt x="267791" y="-123088"/>
                        <a:pt x="0" y="198871"/>
                      </a:cubicBezTo>
                      <a:cubicBezTo>
                        <a:pt x="1027664" y="970104"/>
                        <a:pt x="2121271" y="1002660"/>
                        <a:pt x="2941545" y="833368"/>
                      </a:cubicBezTo>
                      <a:cubicBezTo>
                        <a:pt x="3761959" y="664215"/>
                        <a:pt x="4347830" y="159250"/>
                        <a:pt x="4347830" y="159250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3" name="AutoShape 153"/>
                <p:cNvSpPr/>
                <p:nvPr/>
              </p:nvSpPr>
              <p:spPr>
                <a:xfrm>
                  <a:off x="7927709" y="5819711"/>
                  <a:ext cx="776912" cy="4032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912" h="403224">
                      <a:moveTo>
                        <a:pt x="776913" y="27790"/>
                      </a:moveTo>
                      <a:cubicBezTo>
                        <a:pt x="776913" y="27790"/>
                        <a:pt x="654308" y="66580"/>
                        <a:pt x="524915" y="26128"/>
                      </a:cubicBezTo>
                      <a:cubicBezTo>
                        <a:pt x="415055" y="-8229"/>
                        <a:pt x="381391" y="-35521"/>
                        <a:pt x="213485" y="127259"/>
                      </a:cubicBezTo>
                      <a:cubicBezTo>
                        <a:pt x="45579" y="290040"/>
                        <a:pt x="0" y="319271"/>
                        <a:pt x="0" y="319271"/>
                      </a:cubicBezTo>
                      <a:lnTo>
                        <a:pt x="667192" y="403224"/>
                      </a:lnTo>
                      <a:lnTo>
                        <a:pt x="776913" y="27790"/>
                      </a:ln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4" name="AutoShape 154"/>
                <p:cNvSpPr/>
                <p:nvPr/>
              </p:nvSpPr>
              <p:spPr>
                <a:xfrm>
                  <a:off x="8035214" y="5763185"/>
                  <a:ext cx="381945" cy="2990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945" h="299048">
                      <a:moveTo>
                        <a:pt x="381945" y="71294"/>
                      </a:moveTo>
                      <a:cubicBezTo>
                        <a:pt x="381945" y="71294"/>
                        <a:pt x="286493" y="100941"/>
                        <a:pt x="222905" y="299048"/>
                      </a:cubicBezTo>
                      <a:cubicBezTo>
                        <a:pt x="10667" y="267185"/>
                        <a:pt x="0" y="208030"/>
                        <a:pt x="0" y="208030"/>
                      </a:cubicBezTo>
                      <a:cubicBezTo>
                        <a:pt x="0" y="208030"/>
                        <a:pt x="146849" y="15187"/>
                        <a:pt x="193674" y="1887"/>
                      </a:cubicBezTo>
                      <a:cubicBezTo>
                        <a:pt x="240638" y="-11273"/>
                        <a:pt x="353822" y="47882"/>
                        <a:pt x="381945" y="71294"/>
                      </a:cubicBezTo>
                      <a:close/>
                    </a:path>
                  </a:pathLst>
                </a:custGeom>
                <a:solidFill>
                  <a:srgbClr val="33303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5" name="AutoShape 155"/>
                <p:cNvSpPr/>
                <p:nvPr/>
              </p:nvSpPr>
              <p:spPr>
                <a:xfrm>
                  <a:off x="8000718" y="5742191"/>
                  <a:ext cx="296052" cy="3016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52" h="301615">
                      <a:moveTo>
                        <a:pt x="93789" y="229023"/>
                      </a:moveTo>
                      <a:cubicBezTo>
                        <a:pt x="93789" y="229023"/>
                        <a:pt x="244240" y="55852"/>
                        <a:pt x="296053" y="31193"/>
                      </a:cubicBezTo>
                      <a:cubicBezTo>
                        <a:pt x="268207" y="8750"/>
                        <a:pt x="220135" y="-3441"/>
                        <a:pt x="205173" y="853"/>
                      </a:cubicBezTo>
                      <a:cubicBezTo>
                        <a:pt x="158347" y="14015"/>
                        <a:pt x="0" y="212260"/>
                        <a:pt x="0" y="212260"/>
                      </a:cubicBezTo>
                      <a:cubicBezTo>
                        <a:pt x="0" y="212260"/>
                        <a:pt x="25629" y="269753"/>
                        <a:pt x="237867" y="301616"/>
                      </a:cubicBezTo>
                      <a:cubicBezTo>
                        <a:pt x="238975" y="298291"/>
                        <a:pt x="239945" y="295243"/>
                        <a:pt x="241054" y="292057"/>
                      </a:cubicBezTo>
                      <a:cubicBezTo>
                        <a:pt x="86724" y="262133"/>
                        <a:pt x="93789" y="229023"/>
                        <a:pt x="93789" y="22902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6" name="AutoShape 156"/>
                <p:cNvSpPr/>
                <p:nvPr/>
              </p:nvSpPr>
              <p:spPr>
                <a:xfrm>
                  <a:off x="8486011" y="5255938"/>
                  <a:ext cx="2660082" cy="10172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0082" h="1017202">
                      <a:moveTo>
                        <a:pt x="0" y="945247"/>
                      </a:moveTo>
                      <a:cubicBezTo>
                        <a:pt x="0" y="945247"/>
                        <a:pt x="27015" y="651273"/>
                        <a:pt x="113739" y="603478"/>
                      </a:cubicBezTo>
                      <a:cubicBezTo>
                        <a:pt x="430571" y="547093"/>
                        <a:pt x="843410" y="482951"/>
                        <a:pt x="1054678" y="352727"/>
                      </a:cubicBezTo>
                      <a:cubicBezTo>
                        <a:pt x="1265947" y="222502"/>
                        <a:pt x="1490376" y="61939"/>
                        <a:pt x="1792662" y="53211"/>
                      </a:cubicBezTo>
                      <a:cubicBezTo>
                        <a:pt x="2094949" y="44483"/>
                        <a:pt x="2501969" y="-74243"/>
                        <a:pt x="2617370" y="74130"/>
                      </a:cubicBezTo>
                      <a:cubicBezTo>
                        <a:pt x="2732910" y="222502"/>
                        <a:pt x="2606980" y="617331"/>
                        <a:pt x="2324920" y="808373"/>
                      </a:cubicBezTo>
                      <a:cubicBezTo>
                        <a:pt x="2042859" y="999277"/>
                        <a:pt x="1321084" y="1021027"/>
                        <a:pt x="1004944" y="1016732"/>
                      </a:cubicBezTo>
                      <a:cubicBezTo>
                        <a:pt x="688665" y="1012438"/>
                        <a:pt x="0" y="945247"/>
                        <a:pt x="0" y="945247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7" name="AutoShape 157"/>
                <p:cNvSpPr/>
                <p:nvPr/>
              </p:nvSpPr>
              <p:spPr>
                <a:xfrm>
                  <a:off x="8658212" y="5342813"/>
                  <a:ext cx="2487706" cy="9304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87706" h="930467">
                      <a:moveTo>
                        <a:pt x="2453759" y="0"/>
                      </a:moveTo>
                      <a:cubicBezTo>
                        <a:pt x="2414137" y="359087"/>
                        <a:pt x="1899197" y="502057"/>
                        <a:pt x="1593169" y="592660"/>
                      </a:cubicBezTo>
                      <a:cubicBezTo>
                        <a:pt x="1080862" y="743387"/>
                        <a:pt x="544033" y="770817"/>
                        <a:pt x="15932" y="675088"/>
                      </a:cubicBezTo>
                      <a:cubicBezTo>
                        <a:pt x="1247" y="763475"/>
                        <a:pt x="0" y="851168"/>
                        <a:pt x="0" y="851168"/>
                      </a:cubicBezTo>
                      <a:cubicBezTo>
                        <a:pt x="0" y="851168"/>
                        <a:pt x="516464" y="925563"/>
                        <a:pt x="832604" y="929995"/>
                      </a:cubicBezTo>
                      <a:cubicBezTo>
                        <a:pt x="1148745" y="934290"/>
                        <a:pt x="1870520" y="912678"/>
                        <a:pt x="2152580" y="721637"/>
                      </a:cubicBezTo>
                      <a:cubicBezTo>
                        <a:pt x="2427159" y="535721"/>
                        <a:pt x="2553643" y="156823"/>
                        <a:pt x="2453759" y="0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158" name="Group 158"/>
                <p:cNvGrpSpPr/>
                <p:nvPr/>
              </p:nvGrpSpPr>
              <p:grpSpPr>
                <a:xfrm rot="0">
                  <a:off x="9055330" y="6043560"/>
                  <a:ext cx="1722446" cy="577557"/>
                  <a:chOff x="9055330" y="6043560"/>
                  <a:chExt cx="1722446" cy="577557"/>
                </a:xfrm>
              </p:grpSpPr>
              <p:sp>
                <p:nvSpPr>
                  <p:cNvPr id="159" name="AutoShape 159"/>
                  <p:cNvSpPr/>
                  <p:nvPr/>
                </p:nvSpPr>
                <p:spPr>
                  <a:xfrm>
                    <a:off x="9935796" y="6043560"/>
                    <a:ext cx="841980" cy="5775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1980" h="577557">
                        <a:moveTo>
                          <a:pt x="0" y="174388"/>
                        </a:moveTo>
                        <a:cubicBezTo>
                          <a:pt x="0" y="174388"/>
                          <a:pt x="280813" y="69516"/>
                          <a:pt x="388595" y="32527"/>
                        </a:cubicBezTo>
                        <a:cubicBezTo>
                          <a:pt x="496376" y="-4324"/>
                          <a:pt x="739923" y="-51011"/>
                          <a:pt x="819305" y="150421"/>
                        </a:cubicBezTo>
                        <a:cubicBezTo>
                          <a:pt x="898686" y="351715"/>
                          <a:pt x="754470" y="500503"/>
                          <a:pt x="621197" y="545943"/>
                        </a:cubicBezTo>
                        <a:cubicBezTo>
                          <a:pt x="487925" y="591383"/>
                          <a:pt x="252552" y="574482"/>
                          <a:pt x="252552" y="574482"/>
                        </a:cubicBezTo>
                        <a:lnTo>
                          <a:pt x="0" y="174388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0" name="AutoShape 160"/>
                  <p:cNvSpPr/>
                  <p:nvPr/>
                </p:nvSpPr>
                <p:spPr>
                  <a:xfrm>
                    <a:off x="9055330" y="6152697"/>
                    <a:ext cx="693952" cy="4371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3952" h="437120">
                        <a:moveTo>
                          <a:pt x="69335" y="0"/>
                        </a:moveTo>
                        <a:cubicBezTo>
                          <a:pt x="80695" y="0"/>
                          <a:pt x="381319" y="116232"/>
                          <a:pt x="656453" y="93650"/>
                        </a:cubicBezTo>
                        <a:cubicBezTo>
                          <a:pt x="724474" y="278043"/>
                          <a:pt x="679173" y="436806"/>
                          <a:pt x="679173" y="436806"/>
                        </a:cubicBezTo>
                        <a:cubicBezTo>
                          <a:pt x="679173" y="436806"/>
                          <a:pt x="509050" y="442486"/>
                          <a:pt x="404039" y="405635"/>
                        </a:cubicBezTo>
                        <a:cubicBezTo>
                          <a:pt x="299167" y="368784"/>
                          <a:pt x="160076" y="354653"/>
                          <a:pt x="12674" y="280813"/>
                        </a:cubicBezTo>
                        <a:cubicBezTo>
                          <a:pt x="-35537" y="147403"/>
                          <a:pt x="69335" y="0"/>
                          <a:pt x="69335" y="0"/>
                        </a:cubicBezTo>
                        <a:close/>
                      </a:path>
                    </a:pathLst>
                  </a:custGeom>
                  <a:solidFill>
                    <a:srgbClr val="F9A18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1" name="AutoShape 161"/>
                  <p:cNvSpPr/>
                  <p:nvPr/>
                </p:nvSpPr>
                <p:spPr>
                  <a:xfrm>
                    <a:off x="9644335" y="6110381"/>
                    <a:ext cx="1054685" cy="5075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54685" h="507520">
                        <a:moveTo>
                          <a:pt x="41818" y="118789"/>
                        </a:moveTo>
                        <a:cubicBezTo>
                          <a:pt x="41818" y="118789"/>
                          <a:pt x="342442" y="79029"/>
                          <a:pt x="441634" y="67807"/>
                        </a:cubicBezTo>
                        <a:cubicBezTo>
                          <a:pt x="540826" y="56447"/>
                          <a:pt x="671328" y="17795"/>
                          <a:pt x="784373" y="2695"/>
                        </a:cubicBezTo>
                        <a:cubicBezTo>
                          <a:pt x="929698" y="-16700"/>
                          <a:pt x="1090262" y="68500"/>
                          <a:pt x="1047731" y="261343"/>
                        </a:cubicBezTo>
                        <a:cubicBezTo>
                          <a:pt x="1005201" y="454185"/>
                          <a:pt x="784789" y="490343"/>
                          <a:pt x="617437" y="504474"/>
                        </a:cubicBezTo>
                        <a:cubicBezTo>
                          <a:pt x="450085" y="518605"/>
                          <a:pt x="146690" y="478983"/>
                          <a:pt x="89890" y="478983"/>
                        </a:cubicBezTo>
                        <a:cubicBezTo>
                          <a:pt x="39047" y="476213"/>
                          <a:pt x="-54604" y="257879"/>
                          <a:pt x="41818" y="118789"/>
                        </a:cubicBezTo>
                        <a:close/>
                      </a:path>
                    </a:pathLst>
                  </a:custGeom>
                  <a:solidFill>
                    <a:srgbClr val="33303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2" name="AutoShape 162"/>
                  <p:cNvSpPr/>
                  <p:nvPr/>
                </p:nvSpPr>
                <p:spPr>
                  <a:xfrm>
                    <a:off x="9644535" y="6294974"/>
                    <a:ext cx="562514" cy="2235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2514" h="223598">
                        <a:moveTo>
                          <a:pt x="562515" y="204618"/>
                        </a:moveTo>
                        <a:cubicBezTo>
                          <a:pt x="562515" y="204618"/>
                          <a:pt x="513057" y="128562"/>
                          <a:pt x="530651" y="41422"/>
                        </a:cubicBezTo>
                        <a:cubicBezTo>
                          <a:pt x="530651" y="41422"/>
                          <a:pt x="228226" y="40175"/>
                          <a:pt x="118644" y="41422"/>
                        </a:cubicBezTo>
                        <a:cubicBezTo>
                          <a:pt x="53809" y="42115"/>
                          <a:pt x="24300" y="19118"/>
                          <a:pt x="10862" y="0"/>
                        </a:cubicBezTo>
                        <a:cubicBezTo>
                          <a:pt x="-11858" y="77857"/>
                          <a:pt x="4213" y="164443"/>
                          <a:pt x="30119" y="223598"/>
                        </a:cubicBezTo>
                        <a:cubicBezTo>
                          <a:pt x="38847" y="208359"/>
                          <a:pt x="57134" y="203510"/>
                          <a:pt x="79715" y="204618"/>
                        </a:cubicBezTo>
                        <a:cubicBezTo>
                          <a:pt x="113241" y="206281"/>
                          <a:pt x="382002" y="241746"/>
                          <a:pt x="562515" y="204618"/>
                        </a:cubicBezTo>
                        <a:close/>
                      </a:path>
                    </a:pathLst>
                  </a:custGeom>
                  <a:solidFill>
                    <a:srgbClr val="211F1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3" name="AutoShape 163"/>
                  <p:cNvSpPr/>
                  <p:nvPr/>
                </p:nvSpPr>
                <p:spPr>
                  <a:xfrm>
                    <a:off x="10115139" y="6291998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6"/>
                        </a:moveTo>
                        <a:cubicBezTo>
                          <a:pt x="71408" y="245276"/>
                          <a:pt x="69607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2"/>
                          <a:pt x="25275" y="-903"/>
                          <a:pt x="28323" y="1037"/>
                        </a:cubicBezTo>
                        <a:cubicBezTo>
                          <a:pt x="31509" y="2976"/>
                          <a:pt x="32479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395" y="244723"/>
                          <a:pt x="74871" y="245276"/>
                          <a:pt x="73347" y="245276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4" name="AutoShape 164"/>
                  <p:cNvSpPr/>
                  <p:nvPr/>
                </p:nvSpPr>
                <p:spPr>
                  <a:xfrm>
                    <a:off x="10038806" y="6300033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533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5" name="AutoShape 165"/>
                  <p:cNvSpPr/>
                  <p:nvPr/>
                </p:nvSpPr>
                <p:spPr>
                  <a:xfrm>
                    <a:off x="9960948" y="6300033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7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1119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479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6" y="236687"/>
                          <a:pt x="80690" y="240982"/>
                          <a:pt x="77780" y="243476"/>
                        </a:cubicBezTo>
                        <a:cubicBezTo>
                          <a:pt x="76533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6" name="AutoShape 166"/>
                  <p:cNvSpPr/>
                  <p:nvPr/>
                </p:nvSpPr>
                <p:spPr>
                  <a:xfrm>
                    <a:off x="9874501" y="6303912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395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7" name="AutoShape 167"/>
                  <p:cNvSpPr/>
                  <p:nvPr/>
                </p:nvSpPr>
                <p:spPr>
                  <a:xfrm>
                    <a:off x="9798722" y="6308068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89" y="240982"/>
                          <a:pt x="77780" y="243475"/>
                        </a:cubicBezTo>
                        <a:cubicBezTo>
                          <a:pt x="76533" y="244723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8" name="AutoShape 168"/>
                  <p:cNvSpPr/>
                  <p:nvPr/>
                </p:nvSpPr>
                <p:spPr>
                  <a:xfrm>
                    <a:off x="9709366" y="6308068"/>
                    <a:ext cx="80169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9" h="245276">
                        <a:moveTo>
                          <a:pt x="73347" y="245277"/>
                        </a:moveTo>
                        <a:cubicBezTo>
                          <a:pt x="71408" y="245277"/>
                          <a:pt x="69607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90" y="240982"/>
                          <a:pt x="77780" y="243475"/>
                        </a:cubicBezTo>
                        <a:cubicBezTo>
                          <a:pt x="76533" y="244723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169" name="AutoShape 169"/>
                <p:cNvSpPr/>
                <p:nvPr/>
              </p:nvSpPr>
              <p:spPr>
                <a:xfrm>
                  <a:off x="6683517" y="5330149"/>
                  <a:ext cx="2710693" cy="12594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0693" h="1259492">
                      <a:moveTo>
                        <a:pt x="529622" y="48545"/>
                      </a:moveTo>
                      <a:cubicBezTo>
                        <a:pt x="529622" y="48545"/>
                        <a:pt x="1072131" y="152724"/>
                        <a:pt x="1371508" y="386990"/>
                      </a:cubicBezTo>
                      <a:cubicBezTo>
                        <a:pt x="1671024" y="621393"/>
                        <a:pt x="2698687" y="891401"/>
                        <a:pt x="2698687" y="891401"/>
                      </a:cubicBezTo>
                      <a:cubicBezTo>
                        <a:pt x="2698687" y="891401"/>
                        <a:pt x="2758535" y="1175539"/>
                        <a:pt x="2610994" y="1259492"/>
                      </a:cubicBezTo>
                      <a:cubicBezTo>
                        <a:pt x="2454725" y="1234971"/>
                        <a:pt x="1762181" y="1144368"/>
                        <a:pt x="1354329" y="1094357"/>
                      </a:cubicBezTo>
                      <a:cubicBezTo>
                        <a:pt x="946339" y="1044484"/>
                        <a:pt x="416991" y="942521"/>
                        <a:pt x="186882" y="747184"/>
                      </a:cubicBezTo>
                      <a:cubicBezTo>
                        <a:pt x="-43088" y="551848"/>
                        <a:pt x="-17182" y="214373"/>
                        <a:pt x="37124" y="79300"/>
                      </a:cubicBezTo>
                      <a:cubicBezTo>
                        <a:pt x="91292" y="-55635"/>
                        <a:pt x="386929" y="15296"/>
                        <a:pt x="529622" y="48545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70" name="AutoShape 170"/>
                <p:cNvSpPr/>
                <p:nvPr/>
              </p:nvSpPr>
              <p:spPr>
                <a:xfrm>
                  <a:off x="6691687" y="5742352"/>
                  <a:ext cx="2686084" cy="8475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6084" h="847566">
                      <a:moveTo>
                        <a:pt x="2686084" y="732719"/>
                      </a:moveTo>
                      <a:cubicBezTo>
                        <a:pt x="2490609" y="700025"/>
                        <a:pt x="1997696" y="634220"/>
                        <a:pt x="1876338" y="622167"/>
                      </a:cubicBezTo>
                      <a:cubicBezTo>
                        <a:pt x="1332444" y="579637"/>
                        <a:pt x="779960" y="554146"/>
                        <a:pt x="287048" y="324730"/>
                      </a:cubicBezTo>
                      <a:cubicBezTo>
                        <a:pt x="153083" y="272224"/>
                        <a:pt x="50981" y="143939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70" y="5957"/>
                        <a:pt x="1940" y="11775"/>
                        <a:pt x="3048" y="17733"/>
                      </a:cubicBezTo>
                      <a:cubicBezTo>
                        <a:pt x="3325" y="19533"/>
                        <a:pt x="3602" y="21334"/>
                        <a:pt x="4018" y="23135"/>
                      </a:cubicBezTo>
                      <a:cubicBezTo>
                        <a:pt x="4987" y="28400"/>
                        <a:pt x="6096" y="33664"/>
                        <a:pt x="7342" y="38790"/>
                      </a:cubicBezTo>
                      <a:cubicBezTo>
                        <a:pt x="7897" y="41284"/>
                        <a:pt x="8312" y="43777"/>
                        <a:pt x="9005" y="46271"/>
                      </a:cubicBezTo>
                      <a:cubicBezTo>
                        <a:pt x="10113" y="51120"/>
                        <a:pt x="11360" y="55968"/>
                        <a:pt x="12607" y="60817"/>
                      </a:cubicBezTo>
                      <a:cubicBezTo>
                        <a:pt x="13300" y="63726"/>
                        <a:pt x="13992" y="66636"/>
                        <a:pt x="14823" y="69406"/>
                      </a:cubicBezTo>
                      <a:cubicBezTo>
                        <a:pt x="16070" y="73978"/>
                        <a:pt x="17456" y="78550"/>
                        <a:pt x="18702" y="83122"/>
                      </a:cubicBezTo>
                      <a:cubicBezTo>
                        <a:pt x="19672" y="86308"/>
                        <a:pt x="20503" y="89494"/>
                        <a:pt x="21473" y="92542"/>
                      </a:cubicBezTo>
                      <a:cubicBezTo>
                        <a:pt x="22859" y="96837"/>
                        <a:pt x="24244" y="101270"/>
                        <a:pt x="25768" y="105565"/>
                      </a:cubicBezTo>
                      <a:cubicBezTo>
                        <a:pt x="26876" y="108889"/>
                        <a:pt x="27984" y="112214"/>
                        <a:pt x="29231" y="115678"/>
                      </a:cubicBezTo>
                      <a:cubicBezTo>
                        <a:pt x="30755" y="119834"/>
                        <a:pt x="32279" y="123990"/>
                        <a:pt x="33941" y="128146"/>
                      </a:cubicBezTo>
                      <a:cubicBezTo>
                        <a:pt x="35327" y="131610"/>
                        <a:pt x="36574" y="135073"/>
                        <a:pt x="38098" y="138536"/>
                      </a:cubicBezTo>
                      <a:cubicBezTo>
                        <a:pt x="39760" y="142554"/>
                        <a:pt x="41422" y="146571"/>
                        <a:pt x="43085" y="150589"/>
                      </a:cubicBezTo>
                      <a:cubicBezTo>
                        <a:pt x="44609" y="154191"/>
                        <a:pt x="46271" y="157793"/>
                        <a:pt x="47795" y="161256"/>
                      </a:cubicBezTo>
                      <a:cubicBezTo>
                        <a:pt x="49596" y="165135"/>
                        <a:pt x="51397" y="168876"/>
                        <a:pt x="53198" y="172755"/>
                      </a:cubicBezTo>
                      <a:cubicBezTo>
                        <a:pt x="54999" y="176357"/>
                        <a:pt x="56800" y="180097"/>
                        <a:pt x="58739" y="183699"/>
                      </a:cubicBezTo>
                      <a:cubicBezTo>
                        <a:pt x="60679" y="187440"/>
                        <a:pt x="62618" y="191042"/>
                        <a:pt x="64558" y="194782"/>
                      </a:cubicBezTo>
                      <a:cubicBezTo>
                        <a:pt x="66636" y="198523"/>
                        <a:pt x="68714" y="202125"/>
                        <a:pt x="70792" y="205865"/>
                      </a:cubicBezTo>
                      <a:cubicBezTo>
                        <a:pt x="72870" y="209467"/>
                        <a:pt x="74948" y="212931"/>
                        <a:pt x="77026" y="216394"/>
                      </a:cubicBezTo>
                      <a:cubicBezTo>
                        <a:pt x="79243" y="220134"/>
                        <a:pt x="81737" y="223875"/>
                        <a:pt x="84092" y="227477"/>
                      </a:cubicBezTo>
                      <a:cubicBezTo>
                        <a:pt x="86308" y="230801"/>
                        <a:pt x="88386" y="234265"/>
                        <a:pt x="90741" y="237590"/>
                      </a:cubicBezTo>
                      <a:cubicBezTo>
                        <a:pt x="93374" y="241330"/>
                        <a:pt x="96006" y="245071"/>
                        <a:pt x="98777" y="248811"/>
                      </a:cubicBezTo>
                      <a:cubicBezTo>
                        <a:pt x="101132" y="251998"/>
                        <a:pt x="103348" y="255184"/>
                        <a:pt x="105703" y="258232"/>
                      </a:cubicBezTo>
                      <a:cubicBezTo>
                        <a:pt x="108613" y="262111"/>
                        <a:pt x="111660" y="265852"/>
                        <a:pt x="114708" y="269592"/>
                      </a:cubicBezTo>
                      <a:cubicBezTo>
                        <a:pt x="117063" y="272501"/>
                        <a:pt x="119418" y="275549"/>
                        <a:pt x="121912" y="278458"/>
                      </a:cubicBezTo>
                      <a:cubicBezTo>
                        <a:pt x="125237" y="282337"/>
                        <a:pt x="128700" y="286216"/>
                        <a:pt x="132302" y="290095"/>
                      </a:cubicBezTo>
                      <a:cubicBezTo>
                        <a:pt x="134657" y="292727"/>
                        <a:pt x="137013" y="295498"/>
                        <a:pt x="139506" y="297992"/>
                      </a:cubicBezTo>
                      <a:cubicBezTo>
                        <a:pt x="143524" y="302286"/>
                        <a:pt x="147818" y="306443"/>
                        <a:pt x="152113" y="310599"/>
                      </a:cubicBezTo>
                      <a:cubicBezTo>
                        <a:pt x="154191" y="312677"/>
                        <a:pt x="156269" y="314893"/>
                        <a:pt x="158486" y="316833"/>
                      </a:cubicBezTo>
                      <a:cubicBezTo>
                        <a:pt x="164997" y="323067"/>
                        <a:pt x="171785" y="329162"/>
                        <a:pt x="178712" y="335120"/>
                      </a:cubicBezTo>
                      <a:cubicBezTo>
                        <a:pt x="387209" y="512169"/>
                        <a:pt x="841471" y="612470"/>
                        <a:pt x="1228542" y="666914"/>
                      </a:cubicBezTo>
                      <a:cubicBezTo>
                        <a:pt x="1268579" y="672594"/>
                        <a:pt x="1307923" y="677720"/>
                        <a:pt x="1346159" y="682430"/>
                      </a:cubicBezTo>
                      <a:cubicBezTo>
                        <a:pt x="1754149" y="732304"/>
                        <a:pt x="2446693" y="823045"/>
                        <a:pt x="2602824" y="847566"/>
                      </a:cubicBezTo>
                      <a:cubicBezTo>
                        <a:pt x="2646463" y="822491"/>
                        <a:pt x="2671815" y="780099"/>
                        <a:pt x="2686084" y="732719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71" name="AutoShape 171"/>
              <p:cNvSpPr/>
              <p:nvPr/>
            </p:nvSpPr>
            <p:spPr>
              <a:xfrm>
                <a:off x="9704163" y="2960678"/>
                <a:ext cx="724633" cy="2368280"/>
              </a:xfrm>
              <a:custGeom>
                <a:avLst/>
                <a:gdLst/>
                <a:ahLst/>
                <a:cxnLst/>
                <a:rect l="l" t="t" r="r" b="b"/>
                <a:pathLst>
                  <a:path w="724633" h="2368280">
                    <a:moveTo>
                      <a:pt x="695592" y="677028"/>
                    </a:moveTo>
                    <a:cubicBezTo>
                      <a:pt x="704320" y="251721"/>
                      <a:pt x="626185" y="0"/>
                      <a:pt x="626185" y="0"/>
                    </a:cubicBezTo>
                    <a:cubicBezTo>
                      <a:pt x="626185" y="0"/>
                      <a:pt x="195475" y="114985"/>
                      <a:pt x="182453" y="114985"/>
                    </a:cubicBezTo>
                    <a:cubicBezTo>
                      <a:pt x="169430" y="114985"/>
                      <a:pt x="182453" y="424199"/>
                      <a:pt x="244240" y="586979"/>
                    </a:cubicBezTo>
                    <a:cubicBezTo>
                      <a:pt x="306027" y="749759"/>
                      <a:pt x="293005" y="1485388"/>
                      <a:pt x="273471" y="1547175"/>
                    </a:cubicBezTo>
                    <a:cubicBezTo>
                      <a:pt x="260726" y="1587490"/>
                      <a:pt x="121912" y="1740018"/>
                      <a:pt x="0" y="1884650"/>
                    </a:cubicBezTo>
                    <a:lnTo>
                      <a:pt x="0" y="2368281"/>
                    </a:lnTo>
                    <a:cubicBezTo>
                      <a:pt x="287602" y="2133046"/>
                      <a:pt x="641840" y="1748053"/>
                      <a:pt x="695453" y="1627249"/>
                    </a:cubicBezTo>
                    <a:cubicBezTo>
                      <a:pt x="765137" y="1470980"/>
                      <a:pt x="687003" y="1102335"/>
                      <a:pt x="695592" y="677028"/>
                    </a:cubicBezTo>
                    <a:close/>
                  </a:path>
                </a:pathLst>
              </a:custGeom>
              <a:solidFill>
                <a:srgbClr val="FFB192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2" name="AutoShape 172"/>
              <p:cNvSpPr/>
              <p:nvPr/>
            </p:nvSpPr>
            <p:spPr>
              <a:xfrm>
                <a:off x="9882177" y="2960678"/>
                <a:ext cx="492502" cy="1188088"/>
              </a:xfrm>
              <a:custGeom>
                <a:avLst/>
                <a:gdLst/>
                <a:ahLst/>
                <a:cxnLst/>
                <a:rect l="l" t="t" r="r" b="b"/>
                <a:pathLst>
                  <a:path w="492502" h="1188088">
                    <a:moveTo>
                      <a:pt x="492502" y="221243"/>
                    </a:moveTo>
                    <a:cubicBezTo>
                      <a:pt x="472553" y="78412"/>
                      <a:pt x="448309" y="0"/>
                      <a:pt x="448309" y="0"/>
                    </a:cubicBezTo>
                    <a:cubicBezTo>
                      <a:pt x="448309" y="0"/>
                      <a:pt x="17599" y="114985"/>
                      <a:pt x="4576" y="114985"/>
                    </a:cubicBezTo>
                    <a:cubicBezTo>
                      <a:pt x="-8446" y="114985"/>
                      <a:pt x="4576" y="424199"/>
                      <a:pt x="66364" y="586979"/>
                    </a:cubicBezTo>
                    <a:cubicBezTo>
                      <a:pt x="101413" y="679106"/>
                      <a:pt x="112358" y="954932"/>
                      <a:pt x="111804" y="1188089"/>
                    </a:cubicBezTo>
                    <a:cubicBezTo>
                      <a:pt x="124965" y="1165230"/>
                      <a:pt x="135770" y="1142233"/>
                      <a:pt x="139234" y="1117712"/>
                    </a:cubicBezTo>
                    <a:cubicBezTo>
                      <a:pt x="163201" y="813348"/>
                      <a:pt x="126904" y="275133"/>
                      <a:pt x="492502" y="221243"/>
                    </a:cubicBezTo>
                    <a:close/>
                  </a:path>
                </a:pathLst>
              </a:custGeom>
              <a:solidFill>
                <a:srgbClr val="F99F8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3" name="AutoShape 173"/>
              <p:cNvSpPr/>
              <p:nvPr/>
            </p:nvSpPr>
            <p:spPr>
              <a:xfrm>
                <a:off x="7819927" y="2652074"/>
                <a:ext cx="2579965" cy="1881685"/>
              </a:xfrm>
              <a:custGeom>
                <a:avLst/>
                <a:gdLst/>
                <a:ahLst/>
                <a:cxnLst/>
                <a:rect l="l" t="t" r="r" b="b"/>
                <a:pathLst>
                  <a:path w="2579965" h="1881685">
                    <a:moveTo>
                      <a:pt x="51952" y="208719"/>
                    </a:moveTo>
                    <a:cubicBezTo>
                      <a:pt x="64835" y="198745"/>
                      <a:pt x="269177" y="-46465"/>
                      <a:pt x="551099" y="7841"/>
                    </a:cubicBezTo>
                    <a:cubicBezTo>
                      <a:pt x="566199" y="205395"/>
                      <a:pt x="670378" y="332294"/>
                      <a:pt x="875412" y="420265"/>
                    </a:cubicBezTo>
                    <a:cubicBezTo>
                      <a:pt x="1080447" y="508097"/>
                      <a:pt x="1581117" y="493412"/>
                      <a:pt x="1712866" y="459748"/>
                    </a:cubicBezTo>
                    <a:cubicBezTo>
                      <a:pt x="1982042" y="391033"/>
                      <a:pt x="2104370" y="32639"/>
                      <a:pt x="2104370" y="32639"/>
                    </a:cubicBezTo>
                    <a:cubicBezTo>
                      <a:pt x="2104370" y="32639"/>
                      <a:pt x="2243599" y="26544"/>
                      <a:pt x="2358584" y="85006"/>
                    </a:cubicBezTo>
                    <a:cubicBezTo>
                      <a:pt x="2473570" y="143607"/>
                      <a:pt x="2577749" y="295443"/>
                      <a:pt x="2579965" y="301954"/>
                    </a:cubicBezTo>
                    <a:cubicBezTo>
                      <a:pt x="2289177" y="462518"/>
                      <a:pt x="2135125" y="655638"/>
                      <a:pt x="2148147" y="725045"/>
                    </a:cubicBezTo>
                    <a:cubicBezTo>
                      <a:pt x="2161170" y="794451"/>
                      <a:pt x="2187215" y="983277"/>
                      <a:pt x="2169898" y="1104773"/>
                    </a:cubicBezTo>
                    <a:cubicBezTo>
                      <a:pt x="2152580" y="1226270"/>
                      <a:pt x="2169898" y="1326155"/>
                      <a:pt x="2115591" y="1363005"/>
                    </a:cubicBezTo>
                    <a:cubicBezTo>
                      <a:pt x="2061285" y="1399856"/>
                      <a:pt x="2074307" y="1443357"/>
                      <a:pt x="2072229" y="1497524"/>
                    </a:cubicBezTo>
                    <a:cubicBezTo>
                      <a:pt x="2070013" y="1551830"/>
                      <a:pt x="2030945" y="1551830"/>
                      <a:pt x="2009334" y="1610293"/>
                    </a:cubicBezTo>
                    <a:cubicBezTo>
                      <a:pt x="1987583" y="1668894"/>
                      <a:pt x="2014598" y="1801473"/>
                      <a:pt x="1993541" y="1881686"/>
                    </a:cubicBezTo>
                    <a:cubicBezTo>
                      <a:pt x="1918177" y="1718767"/>
                      <a:pt x="1522655" y="1375889"/>
                      <a:pt x="1211641" y="1315210"/>
                    </a:cubicBezTo>
                    <a:cubicBezTo>
                      <a:pt x="900626" y="1254393"/>
                      <a:pt x="362412" y="1471479"/>
                      <a:pt x="362412" y="1471479"/>
                    </a:cubicBezTo>
                    <a:cubicBezTo>
                      <a:pt x="362412" y="1471479"/>
                      <a:pt x="364628" y="1329895"/>
                      <a:pt x="323899" y="1261597"/>
                    </a:cubicBezTo>
                    <a:cubicBezTo>
                      <a:pt x="283169" y="1193298"/>
                      <a:pt x="302010" y="1026362"/>
                      <a:pt x="336921" y="941023"/>
                    </a:cubicBezTo>
                    <a:cubicBezTo>
                      <a:pt x="371832" y="855685"/>
                      <a:pt x="390673" y="714793"/>
                      <a:pt x="379175" y="674063"/>
                    </a:cubicBezTo>
                    <a:cubicBezTo>
                      <a:pt x="367815" y="633334"/>
                      <a:pt x="169292" y="361664"/>
                      <a:pt x="0" y="351827"/>
                    </a:cubicBezTo>
                    <a:cubicBezTo>
                      <a:pt x="-138" y="290179"/>
                      <a:pt x="34496" y="222296"/>
                      <a:pt x="51952" y="208719"/>
                    </a:cubicBezTo>
                    <a:close/>
                  </a:path>
                </a:pathLst>
              </a:custGeom>
              <a:solidFill>
                <a:srgbClr val="EA64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4" name="AutoShape 174"/>
              <p:cNvSpPr/>
              <p:nvPr/>
            </p:nvSpPr>
            <p:spPr>
              <a:xfrm>
                <a:off x="7819651" y="2898198"/>
                <a:ext cx="379174" cy="427939"/>
              </a:xfrm>
              <a:custGeom>
                <a:avLst/>
                <a:gdLst/>
                <a:ahLst/>
                <a:cxnLst/>
                <a:rect l="l" t="t" r="r" b="b"/>
                <a:pathLst>
                  <a:path w="379174" h="427939">
                    <a:moveTo>
                      <a:pt x="211961" y="90603"/>
                    </a:moveTo>
                    <a:cubicBezTo>
                      <a:pt x="136320" y="33110"/>
                      <a:pt x="69961" y="9698"/>
                      <a:pt x="26738" y="0"/>
                    </a:cubicBezTo>
                    <a:cubicBezTo>
                      <a:pt x="12745" y="28539"/>
                      <a:pt x="0" y="68160"/>
                      <a:pt x="0" y="105703"/>
                    </a:cubicBezTo>
                    <a:cubicBezTo>
                      <a:pt x="169292" y="115401"/>
                      <a:pt x="367814" y="387210"/>
                      <a:pt x="379174" y="427939"/>
                    </a:cubicBezTo>
                    <a:cubicBezTo>
                      <a:pt x="379313" y="428078"/>
                      <a:pt x="344679" y="191319"/>
                      <a:pt x="211961" y="90603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5" name="AutoShape 175"/>
              <p:cNvSpPr/>
              <p:nvPr/>
            </p:nvSpPr>
            <p:spPr>
              <a:xfrm>
                <a:off x="9967521" y="2886145"/>
                <a:ext cx="432234" cy="476704"/>
              </a:xfrm>
              <a:custGeom>
                <a:avLst/>
                <a:gdLst/>
                <a:ahLst/>
                <a:cxnLst/>
                <a:rect l="l" t="t" r="r" b="b"/>
                <a:pathLst>
                  <a:path w="432234" h="476704">
                    <a:moveTo>
                      <a:pt x="0" y="476704"/>
                    </a:moveTo>
                    <a:lnTo>
                      <a:pt x="0" y="476704"/>
                    </a:lnTo>
                    <a:cubicBezTo>
                      <a:pt x="7342" y="397600"/>
                      <a:pt x="159733" y="218611"/>
                      <a:pt x="432234" y="68021"/>
                    </a:cubicBezTo>
                    <a:cubicBezTo>
                      <a:pt x="431264" y="65251"/>
                      <a:pt x="412146" y="36574"/>
                      <a:pt x="381807" y="0"/>
                    </a:cubicBezTo>
                    <a:cubicBezTo>
                      <a:pt x="42392" y="93928"/>
                      <a:pt x="0" y="476704"/>
                      <a:pt x="0" y="476704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6" name="AutoShape 176"/>
              <p:cNvSpPr/>
              <p:nvPr/>
            </p:nvSpPr>
            <p:spPr>
              <a:xfrm>
                <a:off x="8296909" y="2652157"/>
                <a:ext cx="1682941" cy="598680"/>
              </a:xfrm>
              <a:custGeom>
                <a:avLst/>
                <a:gdLst/>
                <a:ahLst/>
                <a:cxnLst/>
                <a:rect l="l" t="t" r="r" b="b"/>
                <a:pathLst>
                  <a:path w="1682941" h="598680">
                    <a:moveTo>
                      <a:pt x="1627388" y="32556"/>
                    </a:moveTo>
                    <a:cubicBezTo>
                      <a:pt x="1627388" y="32556"/>
                      <a:pt x="1505199" y="390950"/>
                      <a:pt x="1235884" y="459664"/>
                    </a:cubicBezTo>
                    <a:cubicBezTo>
                      <a:pt x="1104136" y="493328"/>
                      <a:pt x="603465" y="508152"/>
                      <a:pt x="398431" y="420181"/>
                    </a:cubicBezTo>
                    <a:cubicBezTo>
                      <a:pt x="193397" y="332349"/>
                      <a:pt x="89218" y="205311"/>
                      <a:pt x="74117" y="7758"/>
                    </a:cubicBezTo>
                    <a:cubicBezTo>
                      <a:pt x="48765" y="2909"/>
                      <a:pt x="24105" y="416"/>
                      <a:pt x="0" y="0"/>
                    </a:cubicBezTo>
                    <a:cubicBezTo>
                      <a:pt x="1385" y="86585"/>
                      <a:pt x="39067" y="582684"/>
                      <a:pt x="745188" y="597924"/>
                    </a:cubicBezTo>
                    <a:cubicBezTo>
                      <a:pt x="1595248" y="616072"/>
                      <a:pt x="1624756" y="304503"/>
                      <a:pt x="1682941" y="33941"/>
                    </a:cubicBezTo>
                    <a:cubicBezTo>
                      <a:pt x="1649277" y="31586"/>
                      <a:pt x="1627388" y="32556"/>
                      <a:pt x="1627388" y="32556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7" name="AutoShape 177"/>
              <p:cNvSpPr/>
              <p:nvPr/>
            </p:nvSpPr>
            <p:spPr>
              <a:xfrm>
                <a:off x="9225627" y="3762943"/>
                <a:ext cx="763367" cy="471537"/>
              </a:xfrm>
              <a:custGeom>
                <a:avLst/>
                <a:gdLst/>
                <a:ahLst/>
                <a:cxnLst/>
                <a:rect l="l" t="t" r="r" b="b"/>
                <a:pathLst>
                  <a:path w="763367" h="471537">
                    <a:moveTo>
                      <a:pt x="709892" y="252275"/>
                    </a:moveTo>
                    <a:cubicBezTo>
                      <a:pt x="763229" y="215978"/>
                      <a:pt x="747436" y="118726"/>
                      <a:pt x="763367" y="0"/>
                    </a:cubicBezTo>
                    <a:cubicBezTo>
                      <a:pt x="753115" y="54583"/>
                      <a:pt x="723469" y="135489"/>
                      <a:pt x="639238" y="180929"/>
                    </a:cubicBezTo>
                    <a:cubicBezTo>
                      <a:pt x="503888" y="253937"/>
                      <a:pt x="211161" y="217502"/>
                      <a:pt x="72347" y="166659"/>
                    </a:cubicBezTo>
                    <a:cubicBezTo>
                      <a:pt x="-20472" y="193120"/>
                      <a:pt x="2525" y="261834"/>
                      <a:pt x="2525" y="261834"/>
                    </a:cubicBezTo>
                    <a:cubicBezTo>
                      <a:pt x="2525" y="261834"/>
                      <a:pt x="11530" y="270977"/>
                      <a:pt x="28293" y="285385"/>
                    </a:cubicBezTo>
                    <a:cubicBezTo>
                      <a:pt x="102825" y="322929"/>
                      <a:pt x="176804" y="369615"/>
                      <a:pt x="245656" y="419904"/>
                    </a:cubicBezTo>
                    <a:cubicBezTo>
                      <a:pt x="351360" y="464097"/>
                      <a:pt x="484493" y="490973"/>
                      <a:pt x="630926" y="454400"/>
                    </a:cubicBezTo>
                    <a:cubicBezTo>
                      <a:pt x="648520" y="434312"/>
                      <a:pt x="665145" y="421844"/>
                      <a:pt x="666530" y="386794"/>
                    </a:cubicBezTo>
                    <a:cubicBezTo>
                      <a:pt x="668608" y="332626"/>
                      <a:pt x="655586" y="289126"/>
                      <a:pt x="709892" y="252275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78" name="Group 178"/>
              <p:cNvGrpSpPr/>
              <p:nvPr/>
            </p:nvGrpSpPr>
            <p:grpSpPr>
              <a:xfrm rot="0">
                <a:off x="7456542" y="3791758"/>
                <a:ext cx="2147650" cy="810718"/>
                <a:chOff x="7456542" y="3791758"/>
                <a:chExt cx="2147650" cy="810718"/>
              </a:xfrm>
            </p:grpSpPr>
            <p:sp>
              <p:nvSpPr>
                <p:cNvPr id="179" name="AutoShape 179"/>
                <p:cNvSpPr/>
                <p:nvPr/>
              </p:nvSpPr>
              <p:spPr>
                <a:xfrm>
                  <a:off x="7456542" y="3791758"/>
                  <a:ext cx="2147650" cy="8107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7650" h="810718">
                      <a:moveTo>
                        <a:pt x="47523" y="462158"/>
                      </a:moveTo>
                      <a:cubicBezTo>
                        <a:pt x="47523" y="462158"/>
                        <a:pt x="125657" y="234265"/>
                        <a:pt x="382781" y="214732"/>
                      </a:cubicBezTo>
                      <a:cubicBezTo>
                        <a:pt x="639905" y="195198"/>
                        <a:pt x="827622" y="141446"/>
                        <a:pt x="1005502" y="101132"/>
                      </a:cubicBezTo>
                      <a:cubicBezTo>
                        <a:pt x="1183383" y="60679"/>
                        <a:pt x="1239906" y="45717"/>
                        <a:pt x="1285485" y="47795"/>
                      </a:cubicBezTo>
                      <a:cubicBezTo>
                        <a:pt x="1331063" y="49873"/>
                        <a:pt x="1439537" y="0"/>
                        <a:pt x="1517672" y="0"/>
                      </a:cubicBezTo>
                      <a:cubicBezTo>
                        <a:pt x="1595806" y="0"/>
                        <a:pt x="1715086" y="24105"/>
                        <a:pt x="1747643" y="47795"/>
                      </a:cubicBezTo>
                      <a:cubicBezTo>
                        <a:pt x="1780199" y="71485"/>
                        <a:pt x="1886456" y="136597"/>
                        <a:pt x="1909315" y="139922"/>
                      </a:cubicBezTo>
                      <a:cubicBezTo>
                        <a:pt x="1932035" y="143247"/>
                        <a:pt x="1888119" y="183838"/>
                        <a:pt x="1888119" y="183838"/>
                      </a:cubicBezTo>
                      <a:cubicBezTo>
                        <a:pt x="1979275" y="237590"/>
                        <a:pt x="2058934" y="314616"/>
                        <a:pt x="2082901" y="334150"/>
                      </a:cubicBezTo>
                      <a:cubicBezTo>
                        <a:pt x="2106729" y="353684"/>
                        <a:pt x="2094815" y="374326"/>
                        <a:pt x="2094815" y="374326"/>
                      </a:cubicBezTo>
                      <a:cubicBezTo>
                        <a:pt x="2146905" y="404665"/>
                        <a:pt x="2157711" y="435143"/>
                        <a:pt x="2139285" y="462158"/>
                      </a:cubicBezTo>
                      <a:cubicBezTo>
                        <a:pt x="2120860" y="489311"/>
                        <a:pt x="2093707" y="479475"/>
                        <a:pt x="2058934" y="462158"/>
                      </a:cubicBezTo>
                      <a:cubicBezTo>
                        <a:pt x="2058934" y="462158"/>
                        <a:pt x="2105344" y="497900"/>
                        <a:pt x="2111024" y="516741"/>
                      </a:cubicBezTo>
                      <a:cubicBezTo>
                        <a:pt x="2116704" y="535444"/>
                        <a:pt x="2087473" y="569662"/>
                        <a:pt x="2045080" y="565506"/>
                      </a:cubicBezTo>
                      <a:cubicBezTo>
                        <a:pt x="2002827" y="561488"/>
                        <a:pt x="1944226" y="525607"/>
                        <a:pt x="1944226" y="525607"/>
                      </a:cubicBezTo>
                      <a:cubicBezTo>
                        <a:pt x="1957248" y="549159"/>
                        <a:pt x="1954755" y="569524"/>
                        <a:pt x="1936052" y="581715"/>
                      </a:cubicBezTo>
                      <a:cubicBezTo>
                        <a:pt x="1917350" y="593906"/>
                        <a:pt x="1878282" y="597231"/>
                        <a:pt x="1837553" y="576035"/>
                      </a:cubicBezTo>
                      <a:cubicBezTo>
                        <a:pt x="1796823" y="554839"/>
                        <a:pt x="1701925" y="509814"/>
                        <a:pt x="1617280" y="491389"/>
                      </a:cubicBezTo>
                      <a:cubicBezTo>
                        <a:pt x="1532634" y="472964"/>
                        <a:pt x="1471955" y="477258"/>
                        <a:pt x="1343809" y="459941"/>
                      </a:cubicBezTo>
                      <a:cubicBezTo>
                        <a:pt x="1215801" y="442624"/>
                        <a:pt x="1178396" y="371001"/>
                        <a:pt x="1178396" y="371001"/>
                      </a:cubicBezTo>
                      <a:cubicBezTo>
                        <a:pt x="1039998" y="416579"/>
                        <a:pt x="933741" y="527270"/>
                        <a:pt x="786199" y="609699"/>
                      </a:cubicBezTo>
                      <a:cubicBezTo>
                        <a:pt x="638658" y="692128"/>
                        <a:pt x="475878" y="774558"/>
                        <a:pt x="276246" y="805036"/>
                      </a:cubicBezTo>
                      <a:cubicBezTo>
                        <a:pt x="76615" y="835375"/>
                        <a:pt x="-688" y="740062"/>
                        <a:pt x="5" y="618427"/>
                      </a:cubicBezTo>
                      <a:cubicBezTo>
                        <a:pt x="974" y="496792"/>
                        <a:pt x="47523" y="462158"/>
                        <a:pt x="47523" y="462158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0" name="AutoShape 180"/>
                <p:cNvSpPr/>
                <p:nvPr/>
              </p:nvSpPr>
              <p:spPr>
                <a:xfrm>
                  <a:off x="8049898" y="4078806"/>
                  <a:ext cx="585178" cy="4215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5178" h="421566">
                      <a:moveTo>
                        <a:pt x="585178" y="0"/>
                      </a:moveTo>
                      <a:cubicBezTo>
                        <a:pt x="461049" y="88386"/>
                        <a:pt x="404388" y="143247"/>
                        <a:pt x="287740" y="229971"/>
                      </a:cubicBezTo>
                      <a:cubicBezTo>
                        <a:pt x="183145" y="307551"/>
                        <a:pt x="79104" y="383608"/>
                        <a:pt x="0" y="421566"/>
                      </a:cubicBezTo>
                      <a:cubicBezTo>
                        <a:pt x="68021" y="391089"/>
                        <a:pt x="131887" y="357009"/>
                        <a:pt x="192981" y="322790"/>
                      </a:cubicBezTo>
                      <a:cubicBezTo>
                        <a:pt x="340523" y="240361"/>
                        <a:pt x="446919" y="129670"/>
                        <a:pt x="585178" y="84092"/>
                      </a:cubicBezTo>
                      <a:cubicBezTo>
                        <a:pt x="585178" y="83953"/>
                        <a:pt x="578528" y="47657"/>
                        <a:pt x="585178" y="0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1" name="AutoShape 181"/>
                <p:cNvSpPr/>
                <p:nvPr/>
              </p:nvSpPr>
              <p:spPr>
                <a:xfrm>
                  <a:off x="7504065" y="3984601"/>
                  <a:ext cx="526715" cy="2693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6715" h="269314">
                      <a:moveTo>
                        <a:pt x="526716" y="0"/>
                      </a:moveTo>
                      <a:cubicBezTo>
                        <a:pt x="526716" y="0"/>
                        <a:pt x="159455" y="35050"/>
                        <a:pt x="0" y="269315"/>
                      </a:cubicBezTo>
                      <a:cubicBezTo>
                        <a:pt x="32556" y="135904"/>
                        <a:pt x="106396" y="17040"/>
                        <a:pt x="526716" y="0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2" name="AutoShape 182"/>
                <p:cNvSpPr/>
                <p:nvPr/>
              </p:nvSpPr>
              <p:spPr>
                <a:xfrm>
                  <a:off x="9094879" y="4145719"/>
                  <a:ext cx="315308" cy="177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308" h="177213">
                      <a:moveTo>
                        <a:pt x="0" y="0"/>
                      </a:moveTo>
                      <a:cubicBezTo>
                        <a:pt x="0" y="0"/>
                        <a:pt x="46410" y="26876"/>
                        <a:pt x="89494" y="43916"/>
                      </a:cubicBezTo>
                      <a:cubicBezTo>
                        <a:pt x="132579" y="60956"/>
                        <a:pt x="157100" y="89495"/>
                        <a:pt x="190349" y="102517"/>
                      </a:cubicBezTo>
                      <a:cubicBezTo>
                        <a:pt x="223736" y="115539"/>
                        <a:pt x="297576" y="167768"/>
                        <a:pt x="315309" y="177188"/>
                      </a:cubicBezTo>
                      <a:cubicBezTo>
                        <a:pt x="309075" y="178297"/>
                        <a:pt x="232603" y="142415"/>
                        <a:pt x="208220" y="128562"/>
                      </a:cubicBezTo>
                      <a:cubicBezTo>
                        <a:pt x="183838" y="114708"/>
                        <a:pt x="184253" y="120388"/>
                        <a:pt x="157654" y="103348"/>
                      </a:cubicBezTo>
                      <a:cubicBezTo>
                        <a:pt x="130917" y="86308"/>
                        <a:pt x="108197" y="69130"/>
                        <a:pt x="67467" y="46410"/>
                      </a:cubicBezTo>
                      <a:cubicBezTo>
                        <a:pt x="26876" y="23551"/>
                        <a:pt x="4017" y="10529"/>
                        <a:pt x="0" y="0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3" name="AutoShape 183"/>
                <p:cNvSpPr/>
                <p:nvPr/>
              </p:nvSpPr>
              <p:spPr>
                <a:xfrm>
                  <a:off x="9168996" y="4051376"/>
                  <a:ext cx="376680" cy="228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680" h="228723">
                      <a:moveTo>
                        <a:pt x="0" y="0"/>
                      </a:moveTo>
                      <a:cubicBezTo>
                        <a:pt x="0" y="0"/>
                        <a:pt x="68299" y="31725"/>
                        <a:pt x="119557" y="58601"/>
                      </a:cubicBezTo>
                      <a:cubicBezTo>
                        <a:pt x="170816" y="85477"/>
                        <a:pt x="194367" y="101686"/>
                        <a:pt x="219580" y="122882"/>
                      </a:cubicBezTo>
                      <a:cubicBezTo>
                        <a:pt x="244794" y="144078"/>
                        <a:pt x="362412" y="210160"/>
                        <a:pt x="362412" y="210160"/>
                      </a:cubicBezTo>
                      <a:lnTo>
                        <a:pt x="376681" y="228724"/>
                      </a:lnTo>
                      <a:cubicBezTo>
                        <a:pt x="376681" y="228724"/>
                        <a:pt x="325422" y="209744"/>
                        <a:pt x="287186" y="183007"/>
                      </a:cubicBezTo>
                      <a:cubicBezTo>
                        <a:pt x="248950" y="156269"/>
                        <a:pt x="212376" y="140060"/>
                        <a:pt x="183838" y="114431"/>
                      </a:cubicBezTo>
                      <a:cubicBezTo>
                        <a:pt x="155300" y="88802"/>
                        <a:pt x="148788" y="88802"/>
                        <a:pt x="100023" y="61095"/>
                      </a:cubicBezTo>
                      <a:cubicBezTo>
                        <a:pt x="51258" y="33249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4" name="AutoShape 184"/>
                <p:cNvSpPr/>
                <p:nvPr/>
              </p:nvSpPr>
              <p:spPr>
                <a:xfrm>
                  <a:off x="9190054" y="3944010"/>
                  <a:ext cx="361303" cy="2220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1303" h="222073">
                      <a:moveTo>
                        <a:pt x="361303" y="222074"/>
                      </a:moveTo>
                      <a:cubicBezTo>
                        <a:pt x="361303" y="222074"/>
                        <a:pt x="284831" y="173309"/>
                        <a:pt x="248257" y="146433"/>
                      </a:cubicBezTo>
                      <a:cubicBezTo>
                        <a:pt x="211684" y="119557"/>
                        <a:pt x="167768" y="102517"/>
                        <a:pt x="129393" y="80490"/>
                      </a:cubicBezTo>
                      <a:cubicBezTo>
                        <a:pt x="91157" y="58462"/>
                        <a:pt x="12191" y="14546"/>
                        <a:pt x="0" y="0"/>
                      </a:cubicBezTo>
                      <a:cubicBezTo>
                        <a:pt x="47241" y="21196"/>
                        <a:pt x="82983" y="43916"/>
                        <a:pt x="152944" y="80490"/>
                      </a:cubicBezTo>
                      <a:cubicBezTo>
                        <a:pt x="222905" y="117063"/>
                        <a:pt x="261973" y="137428"/>
                        <a:pt x="286355" y="156131"/>
                      </a:cubicBezTo>
                      <a:cubicBezTo>
                        <a:pt x="310876" y="174833"/>
                        <a:pt x="351606" y="202540"/>
                        <a:pt x="361303" y="222074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5" name="AutoShape 185"/>
                <p:cNvSpPr/>
                <p:nvPr/>
              </p:nvSpPr>
              <p:spPr>
                <a:xfrm>
                  <a:off x="9003722" y="3812982"/>
                  <a:ext cx="340938" cy="1626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938" h="162614">
                      <a:moveTo>
                        <a:pt x="340938" y="162615"/>
                      </a:moveTo>
                      <a:cubicBezTo>
                        <a:pt x="340938" y="162615"/>
                        <a:pt x="276657" y="114265"/>
                        <a:pt x="223736" y="79908"/>
                      </a:cubicBezTo>
                      <a:cubicBezTo>
                        <a:pt x="170816" y="45413"/>
                        <a:pt x="57770" y="8008"/>
                        <a:pt x="0" y="666"/>
                      </a:cubicBezTo>
                      <a:cubicBezTo>
                        <a:pt x="54583" y="-2521"/>
                        <a:pt x="112353" y="4683"/>
                        <a:pt x="186332" y="45413"/>
                      </a:cubicBezTo>
                      <a:cubicBezTo>
                        <a:pt x="260448" y="86143"/>
                        <a:pt x="323067" y="135877"/>
                        <a:pt x="340938" y="162615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86" name="Group 186"/>
              <p:cNvGrpSpPr/>
              <p:nvPr/>
            </p:nvGrpSpPr>
            <p:grpSpPr>
              <a:xfrm rot="0">
                <a:off x="8420961" y="4398320"/>
                <a:ext cx="1990020" cy="1239454"/>
                <a:chOff x="8420961" y="4398320"/>
                <a:chExt cx="1990020" cy="1239454"/>
              </a:xfrm>
            </p:grpSpPr>
            <p:sp>
              <p:nvSpPr>
                <p:cNvPr id="187" name="AutoShape 187"/>
                <p:cNvSpPr/>
                <p:nvPr/>
              </p:nvSpPr>
              <p:spPr>
                <a:xfrm>
                  <a:off x="8420961" y="4398320"/>
                  <a:ext cx="1990020" cy="12394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0020" h="1239454">
                      <a:moveTo>
                        <a:pt x="1556811" y="109534"/>
                      </a:moveTo>
                      <a:cubicBezTo>
                        <a:pt x="1537277" y="171321"/>
                        <a:pt x="1221553" y="496881"/>
                        <a:pt x="1124716" y="653151"/>
                      </a:cubicBezTo>
                      <a:cubicBezTo>
                        <a:pt x="1027879" y="809420"/>
                        <a:pt x="919959" y="854998"/>
                        <a:pt x="880891" y="858185"/>
                      </a:cubicBezTo>
                      <a:cubicBezTo>
                        <a:pt x="841824" y="861371"/>
                        <a:pt x="785440" y="829923"/>
                        <a:pt x="699686" y="824521"/>
                      </a:cubicBezTo>
                      <a:cubicBezTo>
                        <a:pt x="613932" y="819117"/>
                        <a:pt x="515294" y="833248"/>
                        <a:pt x="467498" y="847240"/>
                      </a:cubicBezTo>
                      <a:cubicBezTo>
                        <a:pt x="419703" y="861371"/>
                        <a:pt x="305826" y="874393"/>
                        <a:pt x="276595" y="879797"/>
                      </a:cubicBezTo>
                      <a:cubicBezTo>
                        <a:pt x="247364" y="885199"/>
                        <a:pt x="244039" y="917755"/>
                        <a:pt x="261356" y="940614"/>
                      </a:cubicBezTo>
                      <a:cubicBezTo>
                        <a:pt x="278673" y="963334"/>
                        <a:pt x="338383" y="978573"/>
                        <a:pt x="390472" y="977465"/>
                      </a:cubicBezTo>
                      <a:cubicBezTo>
                        <a:pt x="442562" y="976356"/>
                        <a:pt x="482738" y="973170"/>
                        <a:pt x="555331" y="969845"/>
                      </a:cubicBezTo>
                      <a:cubicBezTo>
                        <a:pt x="628062" y="966659"/>
                        <a:pt x="648704" y="993674"/>
                        <a:pt x="626954" y="999076"/>
                      </a:cubicBezTo>
                      <a:cubicBezTo>
                        <a:pt x="605204" y="1004479"/>
                        <a:pt x="457662" y="1019718"/>
                        <a:pt x="416517" y="1014315"/>
                      </a:cubicBezTo>
                      <a:cubicBezTo>
                        <a:pt x="375372" y="1008913"/>
                        <a:pt x="303748" y="981759"/>
                        <a:pt x="270084" y="955715"/>
                      </a:cubicBezTo>
                      <a:cubicBezTo>
                        <a:pt x="236420" y="929670"/>
                        <a:pt x="194166" y="903625"/>
                        <a:pt x="159393" y="879797"/>
                      </a:cubicBezTo>
                      <a:cubicBezTo>
                        <a:pt x="124621" y="855968"/>
                        <a:pt x="69345" y="860263"/>
                        <a:pt x="52027" y="867882"/>
                      </a:cubicBezTo>
                      <a:cubicBezTo>
                        <a:pt x="34710" y="875502"/>
                        <a:pt x="31386" y="889632"/>
                        <a:pt x="42330" y="910136"/>
                      </a:cubicBezTo>
                      <a:cubicBezTo>
                        <a:pt x="9774" y="907919"/>
                        <a:pt x="-1032" y="945878"/>
                        <a:pt x="76" y="949203"/>
                      </a:cubicBezTo>
                      <a:cubicBezTo>
                        <a:pt x="1185" y="952528"/>
                        <a:pt x="25013" y="969845"/>
                        <a:pt x="65189" y="995890"/>
                      </a:cubicBezTo>
                      <a:cubicBezTo>
                        <a:pt x="65189" y="995890"/>
                        <a:pt x="45655" y="1012099"/>
                        <a:pt x="53274" y="1017640"/>
                      </a:cubicBezTo>
                      <a:cubicBezTo>
                        <a:pt x="60894" y="1023043"/>
                        <a:pt x="98853" y="1046871"/>
                        <a:pt x="137920" y="1077350"/>
                      </a:cubicBezTo>
                      <a:cubicBezTo>
                        <a:pt x="176987" y="1107827"/>
                        <a:pt x="297376" y="1188594"/>
                        <a:pt x="352790" y="1209652"/>
                      </a:cubicBezTo>
                      <a:cubicBezTo>
                        <a:pt x="408066" y="1230848"/>
                        <a:pt x="424414" y="1242208"/>
                        <a:pt x="494375" y="1238883"/>
                      </a:cubicBezTo>
                      <a:cubicBezTo>
                        <a:pt x="564336" y="1235697"/>
                        <a:pt x="854015" y="1154237"/>
                        <a:pt x="1055863" y="1089125"/>
                      </a:cubicBezTo>
                      <a:cubicBezTo>
                        <a:pt x="1534645" y="846686"/>
                        <a:pt x="1909663" y="345877"/>
                        <a:pt x="1979209" y="189608"/>
                      </a:cubicBezTo>
                      <a:cubicBezTo>
                        <a:pt x="2007609" y="125604"/>
                        <a:pt x="1992785" y="42482"/>
                        <a:pt x="1776530" y="1614"/>
                      </a:cubicBezTo>
                      <a:cubicBezTo>
                        <a:pt x="1692438" y="-14179"/>
                        <a:pt x="1562768" y="90693"/>
                        <a:pt x="1556811" y="109534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8" name="AutoShape 188"/>
                <p:cNvSpPr/>
                <p:nvPr/>
              </p:nvSpPr>
              <p:spPr>
                <a:xfrm>
                  <a:off x="9977772" y="4412958"/>
                  <a:ext cx="314062" cy="948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062" h="94895">
                      <a:moveTo>
                        <a:pt x="0" y="94895"/>
                      </a:moveTo>
                      <a:cubicBezTo>
                        <a:pt x="0" y="94895"/>
                        <a:pt x="165551" y="-833"/>
                        <a:pt x="314062" y="73422"/>
                      </a:cubicBezTo>
                      <a:cubicBezTo>
                        <a:pt x="246041" y="-7483"/>
                        <a:pt x="83815" y="-48213"/>
                        <a:pt x="0" y="94895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9" name="AutoShape 189"/>
                <p:cNvSpPr/>
                <p:nvPr/>
              </p:nvSpPr>
              <p:spPr>
                <a:xfrm>
                  <a:off x="8463291" y="5308733"/>
                  <a:ext cx="490280" cy="2686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280" h="268602">
                      <a:moveTo>
                        <a:pt x="490281" y="254769"/>
                      </a:moveTo>
                      <a:cubicBezTo>
                        <a:pt x="480029" y="260864"/>
                        <a:pt x="468669" y="265159"/>
                        <a:pt x="456755" y="267237"/>
                      </a:cubicBezTo>
                      <a:cubicBezTo>
                        <a:pt x="444841" y="269454"/>
                        <a:pt x="431957" y="269176"/>
                        <a:pt x="420043" y="264882"/>
                      </a:cubicBezTo>
                      <a:cubicBezTo>
                        <a:pt x="397600" y="256292"/>
                        <a:pt x="376127" y="245902"/>
                        <a:pt x="354792" y="235374"/>
                      </a:cubicBezTo>
                      <a:cubicBezTo>
                        <a:pt x="312261" y="214177"/>
                        <a:pt x="270700" y="191042"/>
                        <a:pt x="229971" y="166798"/>
                      </a:cubicBezTo>
                      <a:lnTo>
                        <a:pt x="168738" y="130778"/>
                      </a:lnTo>
                      <a:cubicBezTo>
                        <a:pt x="158624" y="124545"/>
                        <a:pt x="148373" y="118172"/>
                        <a:pt x="138536" y="110829"/>
                      </a:cubicBezTo>
                      <a:cubicBezTo>
                        <a:pt x="133549" y="107228"/>
                        <a:pt x="128839" y="103348"/>
                        <a:pt x="124129" y="99192"/>
                      </a:cubicBezTo>
                      <a:cubicBezTo>
                        <a:pt x="121912" y="96976"/>
                        <a:pt x="119557" y="94898"/>
                        <a:pt x="117479" y="92542"/>
                      </a:cubicBezTo>
                      <a:lnTo>
                        <a:pt x="114293" y="89079"/>
                      </a:lnTo>
                      <a:lnTo>
                        <a:pt x="111522" y="86170"/>
                      </a:lnTo>
                      <a:cubicBezTo>
                        <a:pt x="103764" y="78273"/>
                        <a:pt x="94482" y="70931"/>
                        <a:pt x="85339" y="63588"/>
                      </a:cubicBezTo>
                      <a:cubicBezTo>
                        <a:pt x="76195" y="56246"/>
                        <a:pt x="66636" y="49181"/>
                        <a:pt x="57216" y="42115"/>
                      </a:cubicBezTo>
                      <a:cubicBezTo>
                        <a:pt x="38375" y="27707"/>
                        <a:pt x="18980" y="14131"/>
                        <a:pt x="0" y="0"/>
                      </a:cubicBezTo>
                      <a:cubicBezTo>
                        <a:pt x="21196" y="10945"/>
                        <a:pt x="41561" y="23136"/>
                        <a:pt x="61926" y="35188"/>
                      </a:cubicBezTo>
                      <a:cubicBezTo>
                        <a:pt x="82152" y="47934"/>
                        <a:pt x="102240" y="60263"/>
                        <a:pt x="120804" y="76749"/>
                      </a:cubicBezTo>
                      <a:lnTo>
                        <a:pt x="127315" y="82984"/>
                      </a:lnTo>
                      <a:cubicBezTo>
                        <a:pt x="129255" y="84923"/>
                        <a:pt x="131471" y="86724"/>
                        <a:pt x="133549" y="88525"/>
                      </a:cubicBezTo>
                      <a:cubicBezTo>
                        <a:pt x="137844" y="92127"/>
                        <a:pt x="142416" y="95590"/>
                        <a:pt x="147126" y="98777"/>
                      </a:cubicBezTo>
                      <a:cubicBezTo>
                        <a:pt x="156546" y="105288"/>
                        <a:pt x="166659" y="111107"/>
                        <a:pt x="176911" y="116925"/>
                      </a:cubicBezTo>
                      <a:lnTo>
                        <a:pt x="238560" y="152252"/>
                      </a:lnTo>
                      <a:cubicBezTo>
                        <a:pt x="279151" y="176634"/>
                        <a:pt x="319881" y="200324"/>
                        <a:pt x="361026" y="223736"/>
                      </a:cubicBezTo>
                      <a:cubicBezTo>
                        <a:pt x="381668" y="235235"/>
                        <a:pt x="402171" y="247149"/>
                        <a:pt x="423229" y="257262"/>
                      </a:cubicBezTo>
                      <a:cubicBezTo>
                        <a:pt x="433204" y="262111"/>
                        <a:pt x="444702" y="263635"/>
                        <a:pt x="456201" y="262804"/>
                      </a:cubicBezTo>
                      <a:cubicBezTo>
                        <a:pt x="467699" y="261834"/>
                        <a:pt x="479198" y="259063"/>
                        <a:pt x="490281" y="254769"/>
                      </a:cubicBezTo>
                      <a:close/>
                    </a:path>
                  </a:pathLst>
                </a:custGeom>
                <a:solidFill>
                  <a:srgbClr val="F7926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90" name="AutoShape 190"/>
                <p:cNvSpPr/>
                <p:nvPr/>
              </p:nvSpPr>
              <p:spPr>
                <a:xfrm>
                  <a:off x="8486011" y="5394210"/>
                  <a:ext cx="467699" cy="2355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699" h="235542">
                      <a:moveTo>
                        <a:pt x="0" y="0"/>
                      </a:moveTo>
                      <a:cubicBezTo>
                        <a:pt x="38236" y="23135"/>
                        <a:pt x="75364" y="47657"/>
                        <a:pt x="112215" y="72593"/>
                      </a:cubicBezTo>
                      <a:lnTo>
                        <a:pt x="139783" y="91434"/>
                      </a:lnTo>
                      <a:cubicBezTo>
                        <a:pt x="148788" y="97668"/>
                        <a:pt x="158070" y="103487"/>
                        <a:pt x="167491" y="109305"/>
                      </a:cubicBezTo>
                      <a:cubicBezTo>
                        <a:pt x="186193" y="120942"/>
                        <a:pt x="205311" y="132025"/>
                        <a:pt x="224706" y="142415"/>
                      </a:cubicBezTo>
                      <a:cubicBezTo>
                        <a:pt x="244101" y="152944"/>
                        <a:pt x="263774" y="162780"/>
                        <a:pt x="283861" y="171231"/>
                      </a:cubicBezTo>
                      <a:cubicBezTo>
                        <a:pt x="303672" y="179682"/>
                        <a:pt x="325284" y="185777"/>
                        <a:pt x="346203" y="193674"/>
                      </a:cubicBezTo>
                      <a:cubicBezTo>
                        <a:pt x="356731" y="197691"/>
                        <a:pt x="367399" y="201709"/>
                        <a:pt x="377651" y="207527"/>
                      </a:cubicBezTo>
                      <a:cubicBezTo>
                        <a:pt x="382776" y="210437"/>
                        <a:pt x="387625" y="213900"/>
                        <a:pt x="392058" y="217641"/>
                      </a:cubicBezTo>
                      <a:cubicBezTo>
                        <a:pt x="393167" y="218611"/>
                        <a:pt x="394275" y="219580"/>
                        <a:pt x="395383" y="220550"/>
                      </a:cubicBezTo>
                      <a:lnTo>
                        <a:pt x="397046" y="222074"/>
                      </a:lnTo>
                      <a:lnTo>
                        <a:pt x="398292" y="223044"/>
                      </a:lnTo>
                      <a:cubicBezTo>
                        <a:pt x="399816" y="224568"/>
                        <a:pt x="402033" y="225399"/>
                        <a:pt x="404250" y="226369"/>
                      </a:cubicBezTo>
                      <a:cubicBezTo>
                        <a:pt x="413532" y="229555"/>
                        <a:pt x="424891" y="228723"/>
                        <a:pt x="435559" y="227061"/>
                      </a:cubicBezTo>
                      <a:cubicBezTo>
                        <a:pt x="446365" y="225260"/>
                        <a:pt x="457170" y="222490"/>
                        <a:pt x="467699" y="218887"/>
                      </a:cubicBezTo>
                      <a:cubicBezTo>
                        <a:pt x="457863" y="224013"/>
                        <a:pt x="447473" y="228447"/>
                        <a:pt x="436529" y="231633"/>
                      </a:cubicBezTo>
                      <a:cubicBezTo>
                        <a:pt x="425723" y="234681"/>
                        <a:pt x="414086" y="237036"/>
                        <a:pt x="401756" y="234403"/>
                      </a:cubicBezTo>
                      <a:cubicBezTo>
                        <a:pt x="398708" y="233434"/>
                        <a:pt x="395660" y="232464"/>
                        <a:pt x="392890" y="230386"/>
                      </a:cubicBezTo>
                      <a:lnTo>
                        <a:pt x="390812" y="229001"/>
                      </a:lnTo>
                      <a:lnTo>
                        <a:pt x="389288" y="227754"/>
                      </a:lnTo>
                      <a:cubicBezTo>
                        <a:pt x="388179" y="226923"/>
                        <a:pt x="387210" y="226092"/>
                        <a:pt x="386101" y="225399"/>
                      </a:cubicBezTo>
                      <a:cubicBezTo>
                        <a:pt x="381807" y="222351"/>
                        <a:pt x="377373" y="219719"/>
                        <a:pt x="372525" y="217364"/>
                      </a:cubicBezTo>
                      <a:cubicBezTo>
                        <a:pt x="362966" y="212792"/>
                        <a:pt x="352714" y="209467"/>
                        <a:pt x="342047" y="206142"/>
                      </a:cubicBezTo>
                      <a:cubicBezTo>
                        <a:pt x="320851" y="199769"/>
                        <a:pt x="299516" y="194089"/>
                        <a:pt x="277904" y="186054"/>
                      </a:cubicBezTo>
                      <a:cubicBezTo>
                        <a:pt x="256708" y="177742"/>
                        <a:pt x="236482" y="167767"/>
                        <a:pt x="216671" y="157239"/>
                      </a:cubicBezTo>
                      <a:cubicBezTo>
                        <a:pt x="196999" y="146433"/>
                        <a:pt x="177604" y="135073"/>
                        <a:pt x="158901" y="122743"/>
                      </a:cubicBezTo>
                      <a:cubicBezTo>
                        <a:pt x="149481" y="116509"/>
                        <a:pt x="140199" y="110136"/>
                        <a:pt x="131194" y="103348"/>
                      </a:cubicBezTo>
                      <a:lnTo>
                        <a:pt x="104595" y="83122"/>
                      </a:lnTo>
                      <a:cubicBezTo>
                        <a:pt x="68991" y="56384"/>
                        <a:pt x="33942" y="28815"/>
                        <a:pt x="0" y="0"/>
                      </a:cubicBezTo>
                      <a:close/>
                    </a:path>
                  </a:pathLst>
                </a:custGeom>
                <a:solidFill>
                  <a:srgbClr val="F7926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</p:grpSp>
        <p:grpSp>
          <p:nvGrpSpPr>
            <p:cNvPr id="191" name="Group 191"/>
            <p:cNvGrpSpPr/>
            <p:nvPr/>
          </p:nvGrpSpPr>
          <p:grpSpPr>
            <a:xfrm rot="0">
              <a:off x="489360" y="635113"/>
              <a:ext cx="929502" cy="909368"/>
              <a:chOff x="1607844" y="1368112"/>
              <a:chExt cx="672312" cy="657749"/>
            </a:xfrm>
          </p:grpSpPr>
          <p:sp>
            <p:nvSpPr>
              <p:cNvPr id="192" name="AutoShape 192"/>
              <p:cNvSpPr/>
              <p:nvPr/>
            </p:nvSpPr>
            <p:spPr>
              <a:xfrm>
                <a:off x="1607844" y="1368112"/>
                <a:ext cx="672312" cy="657749"/>
              </a:xfrm>
              <a:custGeom>
                <a:avLst/>
                <a:gdLst/>
                <a:ahLst/>
                <a:cxnLst/>
                <a:rect l="l" t="t" r="r" b="b"/>
                <a:pathLst>
                  <a:path w="672312" h="657749">
                    <a:moveTo>
                      <a:pt x="377574" y="271645"/>
                    </a:moveTo>
                    <a:cubicBezTo>
                      <a:pt x="377574" y="271645"/>
                      <a:pt x="550452" y="155726"/>
                      <a:pt x="481682" y="22662"/>
                    </a:cubicBezTo>
                    <a:cubicBezTo>
                      <a:pt x="446249" y="-41156"/>
                      <a:pt x="304231" y="32473"/>
                      <a:pt x="294325" y="210019"/>
                    </a:cubicBezTo>
                    <a:cubicBezTo>
                      <a:pt x="250034" y="102386"/>
                      <a:pt x="100301" y="45141"/>
                      <a:pt x="40960" y="112483"/>
                    </a:cubicBezTo>
                    <a:cubicBezTo>
                      <a:pt x="-18381" y="179824"/>
                      <a:pt x="159070" y="293172"/>
                      <a:pt x="238890" y="298506"/>
                    </a:cubicBezTo>
                    <a:cubicBezTo>
                      <a:pt x="47913" y="267264"/>
                      <a:pt x="-25143" y="391756"/>
                      <a:pt x="7527" y="439762"/>
                    </a:cubicBezTo>
                    <a:cubicBezTo>
                      <a:pt x="40198" y="487768"/>
                      <a:pt x="169929" y="524915"/>
                      <a:pt x="286991" y="396804"/>
                    </a:cubicBezTo>
                    <a:cubicBezTo>
                      <a:pt x="250415" y="559110"/>
                      <a:pt x="360429" y="700461"/>
                      <a:pt x="438629" y="645787"/>
                    </a:cubicBezTo>
                    <a:cubicBezTo>
                      <a:pt x="516829" y="591114"/>
                      <a:pt x="424818" y="441381"/>
                      <a:pt x="372525" y="354608"/>
                    </a:cubicBezTo>
                    <a:cubicBezTo>
                      <a:pt x="545499" y="455764"/>
                      <a:pt x="633415" y="416521"/>
                      <a:pt x="665038" y="378135"/>
                    </a:cubicBezTo>
                    <a:cubicBezTo>
                      <a:pt x="696852" y="339749"/>
                      <a:pt x="628462" y="194874"/>
                      <a:pt x="377574" y="271645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3" name="AutoShape 193"/>
              <p:cNvSpPr/>
              <p:nvPr/>
            </p:nvSpPr>
            <p:spPr>
              <a:xfrm>
                <a:off x="1973295" y="1637168"/>
                <a:ext cx="241770" cy="122794"/>
              </a:xfrm>
              <a:custGeom>
                <a:avLst/>
                <a:gdLst/>
                <a:ahLst/>
                <a:cxnLst/>
                <a:rect l="l" t="t" r="r" b="b"/>
                <a:pathLst>
                  <a:path w="241770" h="122794">
                    <a:moveTo>
                      <a:pt x="14028" y="17639"/>
                    </a:moveTo>
                    <a:cubicBezTo>
                      <a:pt x="14028" y="17639"/>
                      <a:pt x="112230" y="-21985"/>
                      <a:pt x="219672" y="17544"/>
                    </a:cubicBezTo>
                    <a:cubicBezTo>
                      <a:pt x="140710" y="8114"/>
                      <a:pt x="70606" y="20877"/>
                      <a:pt x="56128" y="26878"/>
                    </a:cubicBezTo>
                    <a:cubicBezTo>
                      <a:pt x="41650" y="32879"/>
                      <a:pt x="241770" y="63168"/>
                      <a:pt x="241770" y="63168"/>
                    </a:cubicBezTo>
                    <a:cubicBezTo>
                      <a:pt x="241770" y="63168"/>
                      <a:pt x="99086" y="55739"/>
                      <a:pt x="79369" y="64692"/>
                    </a:cubicBezTo>
                    <a:cubicBezTo>
                      <a:pt x="59652" y="73646"/>
                      <a:pt x="223006" y="122795"/>
                      <a:pt x="223006" y="122795"/>
                    </a:cubicBezTo>
                    <a:cubicBezTo>
                      <a:pt x="134424" y="120033"/>
                      <a:pt x="62986" y="87267"/>
                      <a:pt x="20695" y="66407"/>
                    </a:cubicBezTo>
                    <a:cubicBezTo>
                      <a:pt x="-21596" y="45452"/>
                      <a:pt x="14028" y="17639"/>
                      <a:pt x="14028" y="17639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4" name="AutoShape 194"/>
              <p:cNvSpPr/>
              <p:nvPr/>
            </p:nvSpPr>
            <p:spPr>
              <a:xfrm>
                <a:off x="1922125" y="1416968"/>
                <a:ext cx="169401" cy="221584"/>
              </a:xfrm>
              <a:custGeom>
                <a:avLst/>
                <a:gdLst/>
                <a:ahLst/>
                <a:cxnLst/>
                <a:rect l="l" t="t" r="r" b="b"/>
                <a:pathLst>
                  <a:path w="169401" h="221584">
                    <a:moveTo>
                      <a:pt x="47" y="199073"/>
                    </a:moveTo>
                    <a:cubicBezTo>
                      <a:pt x="47" y="199073"/>
                      <a:pt x="-4239" y="93250"/>
                      <a:pt x="69198" y="5429"/>
                    </a:cubicBezTo>
                    <a:cubicBezTo>
                      <a:pt x="33765" y="76581"/>
                      <a:pt x="22240" y="146971"/>
                      <a:pt x="22907" y="162592"/>
                    </a:cubicBezTo>
                    <a:cubicBezTo>
                      <a:pt x="23669" y="178213"/>
                      <a:pt x="119586" y="0"/>
                      <a:pt x="119586" y="0"/>
                    </a:cubicBezTo>
                    <a:cubicBezTo>
                      <a:pt x="119586" y="0"/>
                      <a:pt x="64626" y="131921"/>
                      <a:pt x="66436" y="153448"/>
                    </a:cubicBezTo>
                    <a:cubicBezTo>
                      <a:pt x="68246" y="174974"/>
                      <a:pt x="169401" y="37719"/>
                      <a:pt x="169401" y="37719"/>
                    </a:cubicBezTo>
                    <a:cubicBezTo>
                      <a:pt x="136921" y="120206"/>
                      <a:pt x="82152" y="176403"/>
                      <a:pt x="48148" y="209264"/>
                    </a:cubicBezTo>
                    <a:cubicBezTo>
                      <a:pt x="14239" y="242030"/>
                      <a:pt x="47" y="199073"/>
                      <a:pt x="47" y="199073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5" name="AutoShape 195"/>
              <p:cNvSpPr/>
              <p:nvPr/>
            </p:nvSpPr>
            <p:spPr>
              <a:xfrm>
                <a:off x="1697477" y="1461450"/>
                <a:ext cx="208977" cy="188213"/>
              </a:xfrm>
              <a:custGeom>
                <a:avLst/>
                <a:gdLst/>
                <a:ahLst/>
                <a:cxnLst/>
                <a:rect l="l" t="t" r="r" b="b"/>
                <a:pathLst>
                  <a:path w="208977" h="188213">
                    <a:moveTo>
                      <a:pt x="183452" y="188214"/>
                    </a:moveTo>
                    <a:cubicBezTo>
                      <a:pt x="183452" y="188214"/>
                      <a:pt x="77915" y="179261"/>
                      <a:pt x="0" y="95440"/>
                    </a:cubicBezTo>
                    <a:cubicBezTo>
                      <a:pt x="66199" y="139541"/>
                      <a:pt x="134493" y="159734"/>
                      <a:pt x="150114" y="160973"/>
                    </a:cubicBezTo>
                    <a:cubicBezTo>
                      <a:pt x="165735" y="162211"/>
                      <a:pt x="857" y="44768"/>
                      <a:pt x="857" y="44768"/>
                    </a:cubicBezTo>
                    <a:cubicBezTo>
                      <a:pt x="857" y="44768"/>
                      <a:pt x="124778" y="115824"/>
                      <a:pt x="146399" y="116681"/>
                    </a:cubicBezTo>
                    <a:cubicBezTo>
                      <a:pt x="168116" y="117634"/>
                      <a:pt x="44577" y="0"/>
                      <a:pt x="44577" y="0"/>
                    </a:cubicBezTo>
                    <a:cubicBezTo>
                      <a:pt x="122396" y="42482"/>
                      <a:pt x="171260" y="103918"/>
                      <a:pt x="199549" y="141732"/>
                    </a:cubicBezTo>
                    <a:cubicBezTo>
                      <a:pt x="227838" y="179546"/>
                      <a:pt x="183452" y="188214"/>
                      <a:pt x="183452" y="188214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6" name="AutoShape 196"/>
              <p:cNvSpPr/>
              <p:nvPr/>
            </p:nvSpPr>
            <p:spPr>
              <a:xfrm>
                <a:off x="1661377" y="1682271"/>
                <a:ext cx="236550" cy="142081"/>
              </a:xfrm>
              <a:custGeom>
                <a:avLst/>
                <a:gdLst/>
                <a:ahLst/>
                <a:cxnLst/>
                <a:rect l="l" t="t" r="r" b="b"/>
                <a:pathLst>
                  <a:path w="236550" h="142081">
                    <a:moveTo>
                      <a:pt x="233648" y="39021"/>
                    </a:moveTo>
                    <a:cubicBezTo>
                      <a:pt x="233648" y="39021"/>
                      <a:pt x="168497" y="122555"/>
                      <a:pt x="55721" y="142081"/>
                    </a:cubicBezTo>
                    <a:cubicBezTo>
                      <a:pt x="128778" y="110744"/>
                      <a:pt x="183071" y="64548"/>
                      <a:pt x="192596" y="52070"/>
                    </a:cubicBezTo>
                    <a:cubicBezTo>
                      <a:pt x="202121" y="39687"/>
                      <a:pt x="13716" y="113601"/>
                      <a:pt x="13716" y="113601"/>
                    </a:cubicBezTo>
                    <a:cubicBezTo>
                      <a:pt x="13716" y="113601"/>
                      <a:pt x="140875" y="48546"/>
                      <a:pt x="153448" y="30924"/>
                    </a:cubicBezTo>
                    <a:cubicBezTo>
                      <a:pt x="166021" y="13303"/>
                      <a:pt x="0" y="52641"/>
                      <a:pt x="0" y="52641"/>
                    </a:cubicBezTo>
                    <a:cubicBezTo>
                      <a:pt x="78105" y="10731"/>
                      <a:pt x="156305" y="3207"/>
                      <a:pt x="203359" y="159"/>
                    </a:cubicBezTo>
                    <a:cubicBezTo>
                      <a:pt x="250412" y="-2889"/>
                      <a:pt x="233648" y="39021"/>
                      <a:pt x="233648" y="39021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7" name="AutoShape 197"/>
              <p:cNvSpPr/>
              <p:nvPr/>
            </p:nvSpPr>
            <p:spPr>
              <a:xfrm>
                <a:off x="1909887" y="1724009"/>
                <a:ext cx="142587" cy="236359"/>
              </a:xfrm>
              <a:custGeom>
                <a:avLst/>
                <a:gdLst/>
                <a:ahLst/>
                <a:cxnLst/>
                <a:rect l="l" t="t" r="r" b="b"/>
                <a:pathLst>
                  <a:path w="142587" h="236359">
                    <a:moveTo>
                      <a:pt x="38860" y="2902"/>
                    </a:moveTo>
                    <a:cubicBezTo>
                      <a:pt x="38860" y="2902"/>
                      <a:pt x="122585" y="67767"/>
                      <a:pt x="142587" y="180448"/>
                    </a:cubicBezTo>
                    <a:cubicBezTo>
                      <a:pt x="110964" y="107487"/>
                      <a:pt x="64577" y="53385"/>
                      <a:pt x="52100" y="43860"/>
                    </a:cubicBezTo>
                    <a:cubicBezTo>
                      <a:pt x="39622" y="34335"/>
                      <a:pt x="114298" y="222453"/>
                      <a:pt x="114298" y="222453"/>
                    </a:cubicBezTo>
                    <a:cubicBezTo>
                      <a:pt x="114298" y="222453"/>
                      <a:pt x="48766" y="95485"/>
                      <a:pt x="31145" y="83007"/>
                    </a:cubicBezTo>
                    <a:cubicBezTo>
                      <a:pt x="13523" y="70530"/>
                      <a:pt x="53433" y="236360"/>
                      <a:pt x="53433" y="236360"/>
                    </a:cubicBezTo>
                    <a:cubicBezTo>
                      <a:pt x="11142" y="158445"/>
                      <a:pt x="3427" y="80245"/>
                      <a:pt x="188" y="33192"/>
                    </a:cubicBezTo>
                    <a:cubicBezTo>
                      <a:pt x="-3145" y="-13862"/>
                      <a:pt x="38860" y="2902"/>
                      <a:pt x="38860" y="2902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8" name="AutoShape 198"/>
              <p:cNvSpPr/>
              <p:nvPr/>
            </p:nvSpPr>
            <p:spPr>
              <a:xfrm>
                <a:off x="1868853" y="1622633"/>
                <a:ext cx="111019" cy="111019"/>
              </a:xfrm>
              <a:custGeom>
                <a:avLst/>
                <a:gdLst/>
                <a:ahLst/>
                <a:cxnLst/>
                <a:rect l="l" t="t" r="r" b="b"/>
                <a:pathLst>
                  <a:path w="111019" h="111019">
                    <a:moveTo>
                      <a:pt x="5123" y="32269"/>
                    </a:moveTo>
                    <a:cubicBezTo>
                      <a:pt x="-7736" y="60082"/>
                      <a:pt x="4456" y="93134"/>
                      <a:pt x="32269" y="105897"/>
                    </a:cubicBezTo>
                    <a:cubicBezTo>
                      <a:pt x="60082" y="118756"/>
                      <a:pt x="93134" y="106564"/>
                      <a:pt x="105897" y="78751"/>
                    </a:cubicBezTo>
                    <a:cubicBezTo>
                      <a:pt x="118756" y="50938"/>
                      <a:pt x="106564" y="17886"/>
                      <a:pt x="78751" y="5123"/>
                    </a:cubicBezTo>
                    <a:cubicBezTo>
                      <a:pt x="50938" y="-7736"/>
                      <a:pt x="17981" y="4456"/>
                      <a:pt x="5123" y="32269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99" name="Group 199"/>
            <p:cNvGrpSpPr/>
            <p:nvPr/>
          </p:nvGrpSpPr>
          <p:grpSpPr>
            <a:xfrm rot="0">
              <a:off x="5454826" y="5161543"/>
              <a:ext cx="524428" cy="513127"/>
              <a:chOff x="5138483" y="4912708"/>
              <a:chExt cx="444732" cy="435148"/>
            </a:xfrm>
          </p:grpSpPr>
          <p:sp>
            <p:nvSpPr>
              <p:cNvPr id="200" name="AutoShape 200"/>
              <p:cNvSpPr/>
              <p:nvPr/>
            </p:nvSpPr>
            <p:spPr>
              <a:xfrm>
                <a:off x="5138483" y="4912708"/>
                <a:ext cx="444732" cy="435148"/>
              </a:xfrm>
              <a:custGeom>
                <a:avLst/>
                <a:gdLst/>
                <a:ahLst/>
                <a:cxnLst/>
                <a:rect l="l" t="t" r="r" b="b"/>
                <a:pathLst>
                  <a:path w="444732" h="435148">
                    <a:moveTo>
                      <a:pt x="249741" y="179672"/>
                    </a:moveTo>
                    <a:cubicBezTo>
                      <a:pt x="249741" y="179672"/>
                      <a:pt x="364136" y="102996"/>
                      <a:pt x="318606" y="14984"/>
                    </a:cubicBezTo>
                    <a:cubicBezTo>
                      <a:pt x="295175" y="-27211"/>
                      <a:pt x="201258" y="21462"/>
                      <a:pt x="194686" y="138905"/>
                    </a:cubicBezTo>
                    <a:cubicBezTo>
                      <a:pt x="165349" y="67658"/>
                      <a:pt x="66385" y="29843"/>
                      <a:pt x="27141" y="74421"/>
                    </a:cubicBezTo>
                    <a:cubicBezTo>
                      <a:pt x="-12102" y="118998"/>
                      <a:pt x="105246" y="193959"/>
                      <a:pt x="158015" y="197484"/>
                    </a:cubicBezTo>
                    <a:cubicBezTo>
                      <a:pt x="31713" y="176814"/>
                      <a:pt x="-16578" y="259206"/>
                      <a:pt x="4948" y="290924"/>
                    </a:cubicBezTo>
                    <a:cubicBezTo>
                      <a:pt x="26570" y="322642"/>
                      <a:pt x="112390" y="347312"/>
                      <a:pt x="189829" y="262539"/>
                    </a:cubicBezTo>
                    <a:cubicBezTo>
                      <a:pt x="165635" y="369886"/>
                      <a:pt x="238406" y="463422"/>
                      <a:pt x="290127" y="427226"/>
                    </a:cubicBezTo>
                    <a:cubicBezTo>
                      <a:pt x="341847" y="391032"/>
                      <a:pt x="280983" y="291972"/>
                      <a:pt x="246407" y="234631"/>
                    </a:cubicBezTo>
                    <a:cubicBezTo>
                      <a:pt x="360802" y="301592"/>
                      <a:pt x="418905" y="275589"/>
                      <a:pt x="439955" y="250157"/>
                    </a:cubicBezTo>
                    <a:cubicBezTo>
                      <a:pt x="460910" y="224725"/>
                      <a:pt x="415666" y="128904"/>
                      <a:pt x="249741" y="179672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1" name="AutoShape 201"/>
              <p:cNvSpPr/>
              <p:nvPr/>
            </p:nvSpPr>
            <p:spPr>
              <a:xfrm>
                <a:off x="5380192" y="5090711"/>
                <a:ext cx="159860" cy="81202"/>
              </a:xfrm>
              <a:custGeom>
                <a:avLst/>
                <a:gdLst/>
                <a:ahLst/>
                <a:cxnLst/>
                <a:rect l="l" t="t" r="r" b="b"/>
                <a:pathLst>
                  <a:path w="159860" h="81202">
                    <a:moveTo>
                      <a:pt x="9270" y="11670"/>
                    </a:moveTo>
                    <a:cubicBezTo>
                      <a:pt x="9270" y="11670"/>
                      <a:pt x="74230" y="-14524"/>
                      <a:pt x="145287" y="11575"/>
                    </a:cubicBezTo>
                    <a:cubicBezTo>
                      <a:pt x="93090" y="5288"/>
                      <a:pt x="46703" y="13765"/>
                      <a:pt x="37083" y="17766"/>
                    </a:cubicBezTo>
                    <a:cubicBezTo>
                      <a:pt x="27558" y="21671"/>
                      <a:pt x="159860" y="41769"/>
                      <a:pt x="159860" y="41769"/>
                    </a:cubicBezTo>
                    <a:cubicBezTo>
                      <a:pt x="159860" y="41769"/>
                      <a:pt x="65467" y="36911"/>
                      <a:pt x="52418" y="42817"/>
                    </a:cubicBezTo>
                    <a:cubicBezTo>
                      <a:pt x="39369" y="48722"/>
                      <a:pt x="147478" y="81203"/>
                      <a:pt x="147478" y="81203"/>
                    </a:cubicBezTo>
                    <a:cubicBezTo>
                      <a:pt x="88899" y="79393"/>
                      <a:pt x="41655" y="57676"/>
                      <a:pt x="13651" y="43864"/>
                    </a:cubicBezTo>
                    <a:cubicBezTo>
                      <a:pt x="-14257" y="30053"/>
                      <a:pt x="9270" y="11670"/>
                      <a:pt x="9270" y="11670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2" name="AutoShape 202"/>
              <p:cNvSpPr/>
              <p:nvPr/>
            </p:nvSpPr>
            <p:spPr>
              <a:xfrm>
                <a:off x="5346378" y="4945028"/>
                <a:ext cx="112045" cy="146580"/>
              </a:xfrm>
              <a:custGeom>
                <a:avLst/>
                <a:gdLst/>
                <a:ahLst/>
                <a:cxnLst/>
                <a:rect l="l" t="t" r="r" b="b"/>
                <a:pathLst>
                  <a:path w="112045" h="146580">
                    <a:moveTo>
                      <a:pt x="32" y="131731"/>
                    </a:moveTo>
                    <a:cubicBezTo>
                      <a:pt x="32" y="131731"/>
                      <a:pt x="-2826" y="61722"/>
                      <a:pt x="45752" y="3620"/>
                    </a:cubicBezTo>
                    <a:cubicBezTo>
                      <a:pt x="22320" y="50673"/>
                      <a:pt x="14700" y="97250"/>
                      <a:pt x="15176" y="107537"/>
                    </a:cubicBezTo>
                    <a:cubicBezTo>
                      <a:pt x="15653" y="117920"/>
                      <a:pt x="79089" y="0"/>
                      <a:pt x="79089" y="0"/>
                    </a:cubicBezTo>
                    <a:cubicBezTo>
                      <a:pt x="79089" y="0"/>
                      <a:pt x="42704" y="87249"/>
                      <a:pt x="43942" y="101537"/>
                    </a:cubicBezTo>
                    <a:cubicBezTo>
                      <a:pt x="45180" y="115824"/>
                      <a:pt x="112046" y="24955"/>
                      <a:pt x="112046" y="24955"/>
                    </a:cubicBezTo>
                    <a:cubicBezTo>
                      <a:pt x="90615" y="79534"/>
                      <a:pt x="54324" y="116681"/>
                      <a:pt x="31845" y="138398"/>
                    </a:cubicBezTo>
                    <a:cubicBezTo>
                      <a:pt x="9366" y="160115"/>
                      <a:pt x="32" y="131731"/>
                      <a:pt x="32" y="131731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3" name="AutoShape 203"/>
              <p:cNvSpPr/>
              <p:nvPr/>
            </p:nvSpPr>
            <p:spPr>
              <a:xfrm>
                <a:off x="5197724" y="4974555"/>
                <a:ext cx="138231" cy="124396"/>
              </a:xfrm>
              <a:custGeom>
                <a:avLst/>
                <a:gdLst/>
                <a:ahLst/>
                <a:cxnLst/>
                <a:rect l="l" t="t" r="r" b="b"/>
                <a:pathLst>
                  <a:path w="138231" h="124396">
                    <a:moveTo>
                      <a:pt x="121348" y="124396"/>
                    </a:moveTo>
                    <a:cubicBezTo>
                      <a:pt x="121348" y="124396"/>
                      <a:pt x="51530" y="118491"/>
                      <a:pt x="0" y="63055"/>
                    </a:cubicBezTo>
                    <a:cubicBezTo>
                      <a:pt x="43720" y="92202"/>
                      <a:pt x="88963" y="105632"/>
                      <a:pt x="99346" y="106394"/>
                    </a:cubicBezTo>
                    <a:cubicBezTo>
                      <a:pt x="109633" y="107156"/>
                      <a:pt x="667" y="29528"/>
                      <a:pt x="667" y="29528"/>
                    </a:cubicBezTo>
                    <a:cubicBezTo>
                      <a:pt x="667" y="29528"/>
                      <a:pt x="82677" y="76486"/>
                      <a:pt x="96964" y="77153"/>
                    </a:cubicBezTo>
                    <a:cubicBezTo>
                      <a:pt x="111252" y="77724"/>
                      <a:pt x="29527" y="0"/>
                      <a:pt x="29527" y="0"/>
                    </a:cubicBezTo>
                    <a:cubicBezTo>
                      <a:pt x="80963" y="28099"/>
                      <a:pt x="113347" y="68771"/>
                      <a:pt x="132016" y="93726"/>
                    </a:cubicBezTo>
                    <a:cubicBezTo>
                      <a:pt x="150685" y="118586"/>
                      <a:pt x="121348" y="124396"/>
                      <a:pt x="121348" y="124396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4" name="AutoShape 204"/>
              <p:cNvSpPr/>
              <p:nvPr/>
            </p:nvSpPr>
            <p:spPr>
              <a:xfrm>
                <a:off x="5174007" y="5120384"/>
                <a:ext cx="156346" cy="94010"/>
              </a:xfrm>
              <a:custGeom>
                <a:avLst/>
                <a:gdLst/>
                <a:ahLst/>
                <a:cxnLst/>
                <a:rect l="l" t="t" r="r" b="b"/>
                <a:pathLst>
                  <a:path w="156346" h="94010">
                    <a:moveTo>
                      <a:pt x="154400" y="25907"/>
                    </a:moveTo>
                    <a:cubicBezTo>
                      <a:pt x="154400" y="25907"/>
                      <a:pt x="111347" y="81151"/>
                      <a:pt x="36671" y="94010"/>
                    </a:cubicBezTo>
                    <a:cubicBezTo>
                      <a:pt x="84963" y="73246"/>
                      <a:pt x="120872" y="42671"/>
                      <a:pt x="127254" y="34479"/>
                    </a:cubicBezTo>
                    <a:cubicBezTo>
                      <a:pt x="133541" y="26288"/>
                      <a:pt x="8954" y="75151"/>
                      <a:pt x="8954" y="75151"/>
                    </a:cubicBezTo>
                    <a:cubicBezTo>
                      <a:pt x="8954" y="75151"/>
                      <a:pt x="93059" y="32098"/>
                      <a:pt x="101441" y="20477"/>
                    </a:cubicBezTo>
                    <a:cubicBezTo>
                      <a:pt x="109728" y="8857"/>
                      <a:pt x="0" y="34765"/>
                      <a:pt x="0" y="34765"/>
                    </a:cubicBezTo>
                    <a:cubicBezTo>
                      <a:pt x="51626" y="7047"/>
                      <a:pt x="103346" y="2094"/>
                      <a:pt x="134493" y="94"/>
                    </a:cubicBezTo>
                    <a:cubicBezTo>
                      <a:pt x="165545" y="-1811"/>
                      <a:pt x="154400" y="25907"/>
                      <a:pt x="154400" y="25907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5" name="AutoShape 205"/>
              <p:cNvSpPr/>
              <p:nvPr/>
            </p:nvSpPr>
            <p:spPr>
              <a:xfrm>
                <a:off x="5338105" y="5148103"/>
                <a:ext cx="94410" cy="156398"/>
              </a:xfrm>
              <a:custGeom>
                <a:avLst/>
                <a:gdLst/>
                <a:ahLst/>
                <a:cxnLst/>
                <a:rect l="l" t="t" r="r" b="b"/>
                <a:pathLst>
                  <a:path w="94410" h="156398">
                    <a:moveTo>
                      <a:pt x="25830" y="1903"/>
                    </a:moveTo>
                    <a:cubicBezTo>
                      <a:pt x="25830" y="1903"/>
                      <a:pt x="81170" y="44766"/>
                      <a:pt x="94410" y="119346"/>
                    </a:cubicBezTo>
                    <a:cubicBezTo>
                      <a:pt x="73455" y="71055"/>
                      <a:pt x="42785" y="35336"/>
                      <a:pt x="34593" y="29049"/>
                    </a:cubicBezTo>
                    <a:cubicBezTo>
                      <a:pt x="26402" y="22763"/>
                      <a:pt x="75741" y="147159"/>
                      <a:pt x="75741" y="147159"/>
                    </a:cubicBezTo>
                    <a:cubicBezTo>
                      <a:pt x="75741" y="147159"/>
                      <a:pt x="32402" y="63149"/>
                      <a:pt x="20686" y="54957"/>
                    </a:cubicBezTo>
                    <a:cubicBezTo>
                      <a:pt x="8971" y="46671"/>
                      <a:pt x="35355" y="156399"/>
                      <a:pt x="35355" y="156399"/>
                    </a:cubicBezTo>
                    <a:cubicBezTo>
                      <a:pt x="7447" y="104868"/>
                      <a:pt x="2303" y="53148"/>
                      <a:pt x="113" y="22001"/>
                    </a:cubicBezTo>
                    <a:cubicBezTo>
                      <a:pt x="-1983" y="-9146"/>
                      <a:pt x="25830" y="1903"/>
                      <a:pt x="25830" y="1903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6" name="AutoShape 206"/>
              <p:cNvSpPr/>
              <p:nvPr/>
            </p:nvSpPr>
            <p:spPr>
              <a:xfrm>
                <a:off x="5311120" y="5081093"/>
                <a:ext cx="73531" cy="73532"/>
              </a:xfrm>
              <a:custGeom>
                <a:avLst/>
                <a:gdLst/>
                <a:ahLst/>
                <a:cxnLst/>
                <a:rect l="l" t="t" r="r" b="b"/>
                <a:pathLst>
                  <a:path w="73531" h="73532">
                    <a:moveTo>
                      <a:pt x="3381" y="21383"/>
                    </a:moveTo>
                    <a:cubicBezTo>
                      <a:pt x="-5096" y="39766"/>
                      <a:pt x="2905" y="61579"/>
                      <a:pt x="21383" y="70151"/>
                    </a:cubicBezTo>
                    <a:cubicBezTo>
                      <a:pt x="39766" y="78628"/>
                      <a:pt x="61579" y="70627"/>
                      <a:pt x="70151" y="52149"/>
                    </a:cubicBezTo>
                    <a:cubicBezTo>
                      <a:pt x="78628" y="33765"/>
                      <a:pt x="70627" y="11953"/>
                      <a:pt x="52149" y="3381"/>
                    </a:cubicBezTo>
                    <a:cubicBezTo>
                      <a:pt x="33671" y="-5096"/>
                      <a:pt x="11858" y="2905"/>
                      <a:pt x="3381" y="2138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07" name="Group 207"/>
            <p:cNvGrpSpPr/>
            <p:nvPr/>
          </p:nvGrpSpPr>
          <p:grpSpPr>
            <a:xfrm rot="0">
              <a:off x="7719131" y="1445381"/>
              <a:ext cx="521691" cy="474949"/>
              <a:chOff x="5155412" y="3130932"/>
              <a:chExt cx="449488" cy="409215"/>
            </a:xfrm>
          </p:grpSpPr>
          <p:sp>
            <p:nvSpPr>
              <p:cNvPr id="208" name="AutoShape 208"/>
              <p:cNvSpPr/>
              <p:nvPr/>
            </p:nvSpPr>
            <p:spPr>
              <a:xfrm>
                <a:off x="5155412" y="3130932"/>
                <a:ext cx="449488" cy="409215"/>
              </a:xfrm>
              <a:custGeom>
                <a:avLst/>
                <a:gdLst/>
                <a:ahLst/>
                <a:cxnLst/>
                <a:rect l="l" t="t" r="r" b="b"/>
                <a:pathLst>
                  <a:path w="449488" h="409215">
                    <a:moveTo>
                      <a:pt x="247385" y="183225"/>
                    </a:moveTo>
                    <a:cubicBezTo>
                      <a:pt x="247385" y="183225"/>
                      <a:pt x="315394" y="63496"/>
                      <a:pt x="235384" y="5107"/>
                    </a:cubicBezTo>
                    <a:cubicBezTo>
                      <a:pt x="195569" y="-22134"/>
                      <a:pt x="133276" y="63400"/>
                      <a:pt x="179948" y="171319"/>
                    </a:cubicBezTo>
                    <a:cubicBezTo>
                      <a:pt x="121941" y="120741"/>
                      <a:pt x="16404" y="131123"/>
                      <a:pt x="1164" y="188559"/>
                    </a:cubicBezTo>
                    <a:cubicBezTo>
                      <a:pt x="-14076" y="245994"/>
                      <a:pt x="124512" y="260568"/>
                      <a:pt x="173281" y="240089"/>
                    </a:cubicBezTo>
                    <a:cubicBezTo>
                      <a:pt x="51075" y="278094"/>
                      <a:pt x="44693" y="373344"/>
                      <a:pt x="78221" y="392108"/>
                    </a:cubicBezTo>
                    <a:cubicBezTo>
                      <a:pt x="111749" y="410872"/>
                      <a:pt x="199474" y="394489"/>
                      <a:pt x="230907" y="284095"/>
                    </a:cubicBezTo>
                    <a:cubicBezTo>
                      <a:pt x="257291" y="390965"/>
                      <a:pt x="364162" y="442019"/>
                      <a:pt x="394261" y="386584"/>
                    </a:cubicBezTo>
                    <a:cubicBezTo>
                      <a:pt x="424360" y="331148"/>
                      <a:pt x="325585" y="269712"/>
                      <a:pt x="269007" y="233898"/>
                    </a:cubicBezTo>
                    <a:cubicBezTo>
                      <a:pt x="401214" y="242661"/>
                      <a:pt x="441695" y="193417"/>
                      <a:pt x="449029" y="161317"/>
                    </a:cubicBezTo>
                    <a:cubicBezTo>
                      <a:pt x="456459" y="129123"/>
                      <a:pt x="373115" y="63686"/>
                      <a:pt x="247385" y="183225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9" name="AutoShape 209"/>
              <p:cNvSpPr/>
              <p:nvPr/>
            </p:nvSpPr>
            <p:spPr>
              <a:xfrm>
                <a:off x="5405764" y="3261675"/>
                <a:ext cx="157434" cy="87725"/>
              </a:xfrm>
              <a:custGeom>
                <a:avLst/>
                <a:gdLst/>
                <a:ahLst/>
                <a:cxnLst/>
                <a:rect l="l" t="t" r="r" b="b"/>
                <a:pathLst>
                  <a:path w="157434" h="87725">
                    <a:moveTo>
                      <a:pt x="2653" y="60865"/>
                    </a:moveTo>
                    <a:cubicBezTo>
                      <a:pt x="2653" y="60865"/>
                      <a:pt x="49040" y="8382"/>
                      <a:pt x="124288" y="0"/>
                    </a:cubicBezTo>
                    <a:cubicBezTo>
                      <a:pt x="74758" y="17717"/>
                      <a:pt x="37039" y="46101"/>
                      <a:pt x="30276" y="53912"/>
                    </a:cubicBezTo>
                    <a:cubicBezTo>
                      <a:pt x="23513" y="61722"/>
                      <a:pt x="150862" y="20479"/>
                      <a:pt x="150862" y="20479"/>
                    </a:cubicBezTo>
                    <a:cubicBezTo>
                      <a:pt x="150862" y="20479"/>
                      <a:pt x="64280" y="58293"/>
                      <a:pt x="55231" y="69437"/>
                    </a:cubicBezTo>
                    <a:cubicBezTo>
                      <a:pt x="46183" y="80581"/>
                      <a:pt x="157435" y="61341"/>
                      <a:pt x="157435" y="61341"/>
                    </a:cubicBezTo>
                    <a:cubicBezTo>
                      <a:pt x="104190" y="85916"/>
                      <a:pt x="52279" y="87630"/>
                      <a:pt x="21037" y="87725"/>
                    </a:cubicBezTo>
                    <a:cubicBezTo>
                      <a:pt x="-10301" y="87821"/>
                      <a:pt x="2653" y="60865"/>
                      <a:pt x="2653" y="6086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0" name="AutoShape 210"/>
              <p:cNvSpPr/>
              <p:nvPr/>
            </p:nvSpPr>
            <p:spPr>
              <a:xfrm>
                <a:off x="5337036" y="3165853"/>
                <a:ext cx="74984" cy="160438"/>
              </a:xfrm>
              <a:custGeom>
                <a:avLst/>
                <a:gdLst/>
                <a:ahLst/>
                <a:cxnLst/>
                <a:rect l="l" t="t" r="r" b="b"/>
                <a:pathLst>
                  <a:path w="74984" h="160438">
                    <a:moveTo>
                      <a:pt x="21375" y="153067"/>
                    </a:moveTo>
                    <a:cubicBezTo>
                      <a:pt x="21375" y="153067"/>
                      <a:pt x="-12439" y="91726"/>
                      <a:pt x="4992" y="18097"/>
                    </a:cubicBezTo>
                    <a:cubicBezTo>
                      <a:pt x="5087" y="70675"/>
                      <a:pt x="18994" y="115729"/>
                      <a:pt x="24137" y="124777"/>
                    </a:cubicBezTo>
                    <a:cubicBezTo>
                      <a:pt x="29186" y="133826"/>
                      <a:pt x="33281" y="0"/>
                      <a:pt x="33281" y="0"/>
                    </a:cubicBezTo>
                    <a:cubicBezTo>
                      <a:pt x="33281" y="0"/>
                      <a:pt x="39758" y="94297"/>
                      <a:pt x="47188" y="106489"/>
                    </a:cubicBezTo>
                    <a:cubicBezTo>
                      <a:pt x="54617" y="118681"/>
                      <a:pt x="73953" y="7525"/>
                      <a:pt x="73953" y="7525"/>
                    </a:cubicBezTo>
                    <a:cubicBezTo>
                      <a:pt x="79192" y="65913"/>
                      <a:pt x="63285" y="115443"/>
                      <a:pt x="52903" y="144875"/>
                    </a:cubicBezTo>
                    <a:cubicBezTo>
                      <a:pt x="42425" y="174212"/>
                      <a:pt x="21375" y="153067"/>
                      <a:pt x="21375" y="153067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1" name="AutoShape 211"/>
              <p:cNvSpPr/>
              <p:nvPr/>
            </p:nvSpPr>
            <p:spPr>
              <a:xfrm>
                <a:off x="5193438" y="3280629"/>
                <a:ext cx="159853" cy="81614"/>
              </a:xfrm>
              <a:custGeom>
                <a:avLst/>
                <a:gdLst/>
                <a:ahLst/>
                <a:cxnLst/>
                <a:rect l="l" t="t" r="r" b="b"/>
                <a:pathLst>
                  <a:path w="159853" h="81614">
                    <a:moveTo>
                      <a:pt x="150495" y="70295"/>
                    </a:moveTo>
                    <a:cubicBezTo>
                      <a:pt x="150495" y="70295"/>
                      <a:pt x="85439" y="96203"/>
                      <a:pt x="14478" y="69628"/>
                    </a:cubicBezTo>
                    <a:cubicBezTo>
                      <a:pt x="66675" y="76105"/>
                      <a:pt x="113062" y="67913"/>
                      <a:pt x="122682" y="64008"/>
                    </a:cubicBezTo>
                    <a:cubicBezTo>
                      <a:pt x="132302" y="60103"/>
                      <a:pt x="0" y="39338"/>
                      <a:pt x="0" y="39338"/>
                    </a:cubicBezTo>
                    <a:cubicBezTo>
                      <a:pt x="0" y="39338"/>
                      <a:pt x="94393" y="44672"/>
                      <a:pt x="107442" y="38862"/>
                    </a:cubicBezTo>
                    <a:cubicBezTo>
                      <a:pt x="120491" y="33052"/>
                      <a:pt x="12668" y="0"/>
                      <a:pt x="12668" y="0"/>
                    </a:cubicBezTo>
                    <a:cubicBezTo>
                      <a:pt x="71247" y="2191"/>
                      <a:pt x="118396" y="24003"/>
                      <a:pt x="146304" y="38005"/>
                    </a:cubicBezTo>
                    <a:cubicBezTo>
                      <a:pt x="174117" y="52102"/>
                      <a:pt x="150495" y="70295"/>
                      <a:pt x="150495" y="7029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2" name="AutoShape 212"/>
              <p:cNvSpPr/>
              <p:nvPr/>
            </p:nvSpPr>
            <p:spPr>
              <a:xfrm>
                <a:off x="5239253" y="3370494"/>
                <a:ext cx="134112" cy="132163"/>
              </a:xfrm>
              <a:custGeom>
                <a:avLst/>
                <a:gdLst/>
                <a:ahLst/>
                <a:cxnLst/>
                <a:rect l="l" t="t" r="r" b="b"/>
                <a:pathLst>
                  <a:path w="134112" h="132163">
                    <a:moveTo>
                      <a:pt x="134112" y="18625"/>
                    </a:moveTo>
                    <a:cubicBezTo>
                      <a:pt x="134112" y="18625"/>
                      <a:pt x="120301" y="87301"/>
                      <a:pt x="59341" y="132164"/>
                    </a:cubicBezTo>
                    <a:cubicBezTo>
                      <a:pt x="93345" y="91968"/>
                      <a:pt x="111728" y="48629"/>
                      <a:pt x="113729" y="38437"/>
                    </a:cubicBezTo>
                    <a:cubicBezTo>
                      <a:pt x="115729" y="28246"/>
                      <a:pt x="26098" y="127782"/>
                      <a:pt x="26098" y="127782"/>
                    </a:cubicBezTo>
                    <a:cubicBezTo>
                      <a:pt x="26098" y="127782"/>
                      <a:pt x="82105" y="51677"/>
                      <a:pt x="84392" y="37580"/>
                    </a:cubicBezTo>
                    <a:cubicBezTo>
                      <a:pt x="86582" y="23483"/>
                      <a:pt x="0" y="95778"/>
                      <a:pt x="0" y="95778"/>
                    </a:cubicBezTo>
                    <a:cubicBezTo>
                      <a:pt x="33814" y="47867"/>
                      <a:pt x="77819" y="20340"/>
                      <a:pt x="104775" y="4624"/>
                    </a:cubicBezTo>
                    <a:cubicBezTo>
                      <a:pt x="131731" y="-11188"/>
                      <a:pt x="134112" y="18625"/>
                      <a:pt x="134112" y="1862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3" name="AutoShape 213"/>
              <p:cNvSpPr/>
              <p:nvPr/>
            </p:nvSpPr>
            <p:spPr>
              <a:xfrm>
                <a:off x="5388210" y="3376641"/>
                <a:ext cx="132411" cy="133826"/>
              </a:xfrm>
              <a:custGeom>
                <a:avLst/>
                <a:gdLst/>
                <a:ahLst/>
                <a:cxnLst/>
                <a:rect l="l" t="t" r="r" b="b"/>
                <a:pathLst>
                  <a:path w="132411" h="133826">
                    <a:moveTo>
                      <a:pt x="18588" y="0"/>
                    </a:moveTo>
                    <a:cubicBezTo>
                      <a:pt x="18588" y="0"/>
                      <a:pt x="87263" y="13621"/>
                      <a:pt x="132412" y="74390"/>
                    </a:cubicBezTo>
                    <a:cubicBezTo>
                      <a:pt x="92121" y="40577"/>
                      <a:pt x="48687" y="22289"/>
                      <a:pt x="38495" y="20383"/>
                    </a:cubicBezTo>
                    <a:cubicBezTo>
                      <a:pt x="28304" y="18479"/>
                      <a:pt x="128126" y="107633"/>
                      <a:pt x="128126" y="107633"/>
                    </a:cubicBezTo>
                    <a:cubicBezTo>
                      <a:pt x="128126" y="107633"/>
                      <a:pt x="51831" y="51911"/>
                      <a:pt x="37638" y="49721"/>
                    </a:cubicBezTo>
                    <a:cubicBezTo>
                      <a:pt x="23446" y="47530"/>
                      <a:pt x="96122" y="133826"/>
                      <a:pt x="96122" y="133826"/>
                    </a:cubicBezTo>
                    <a:cubicBezTo>
                      <a:pt x="48116" y="100203"/>
                      <a:pt x="20398" y="56198"/>
                      <a:pt x="4586" y="29337"/>
                    </a:cubicBezTo>
                    <a:cubicBezTo>
                      <a:pt x="-11130" y="2477"/>
                      <a:pt x="18588" y="0"/>
                      <a:pt x="18588" y="0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4" name="AutoShape 214"/>
              <p:cNvSpPr/>
              <p:nvPr/>
            </p:nvSpPr>
            <p:spPr>
              <a:xfrm>
                <a:off x="5341341" y="3318233"/>
                <a:ext cx="73478" cy="73478"/>
              </a:xfrm>
              <a:custGeom>
                <a:avLst/>
                <a:gdLst/>
                <a:ahLst/>
                <a:cxnLst/>
                <a:rect l="l" t="t" r="r" b="b"/>
                <a:pathLst>
                  <a:path w="73478" h="73478">
                    <a:moveTo>
                      <a:pt x="20" y="37930"/>
                    </a:moveTo>
                    <a:cubicBezTo>
                      <a:pt x="687" y="58218"/>
                      <a:pt x="17642" y="74125"/>
                      <a:pt x="37930" y="73458"/>
                    </a:cubicBezTo>
                    <a:cubicBezTo>
                      <a:pt x="58218" y="72791"/>
                      <a:pt x="74125" y="55837"/>
                      <a:pt x="73458" y="35548"/>
                    </a:cubicBezTo>
                    <a:cubicBezTo>
                      <a:pt x="72791" y="15260"/>
                      <a:pt x="55837" y="-647"/>
                      <a:pt x="35549" y="20"/>
                    </a:cubicBezTo>
                    <a:cubicBezTo>
                      <a:pt x="15260" y="687"/>
                      <a:pt x="-647" y="17641"/>
                      <a:pt x="20" y="3793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15" name="Group 215"/>
            <p:cNvGrpSpPr/>
            <p:nvPr/>
          </p:nvGrpSpPr>
          <p:grpSpPr>
            <a:xfrm rot="0">
              <a:off x="5841160" y="614621"/>
              <a:ext cx="509858" cy="496407"/>
              <a:chOff x="4524120" y="1533232"/>
              <a:chExt cx="509858" cy="496407"/>
            </a:xfrm>
          </p:grpSpPr>
          <p:sp>
            <p:nvSpPr>
              <p:cNvPr id="216" name="AutoShape 216"/>
              <p:cNvSpPr/>
              <p:nvPr/>
            </p:nvSpPr>
            <p:spPr>
              <a:xfrm>
                <a:off x="4524120" y="1533232"/>
                <a:ext cx="509858" cy="496407"/>
              </a:xfrm>
              <a:custGeom>
                <a:avLst/>
                <a:gdLst/>
                <a:ahLst/>
                <a:cxnLst/>
                <a:rect l="l" t="t" r="r" b="b"/>
                <a:pathLst>
                  <a:path w="509858" h="496407">
                    <a:moveTo>
                      <a:pt x="278126" y="211872"/>
                    </a:moveTo>
                    <a:cubicBezTo>
                      <a:pt x="278126" y="211872"/>
                      <a:pt x="390140" y="101001"/>
                      <a:pt x="320036" y="11847"/>
                    </a:cubicBezTo>
                    <a:cubicBezTo>
                      <a:pt x="284603" y="-30539"/>
                      <a:pt x="189448" y="44518"/>
                      <a:pt x="207450" y="177868"/>
                    </a:cubicBezTo>
                    <a:cubicBezTo>
                      <a:pt x="159158" y="104144"/>
                      <a:pt x="39620" y="82903"/>
                      <a:pt x="5139" y="141482"/>
                    </a:cubicBezTo>
                    <a:cubicBezTo>
                      <a:pt x="-29341" y="200061"/>
                      <a:pt x="118773" y="259021"/>
                      <a:pt x="178875" y="251591"/>
                    </a:cubicBezTo>
                    <a:cubicBezTo>
                      <a:pt x="32381" y="255592"/>
                      <a:pt x="-4195" y="358652"/>
                      <a:pt x="26951" y="389704"/>
                    </a:cubicBezTo>
                    <a:cubicBezTo>
                      <a:pt x="58098" y="420755"/>
                      <a:pt x="159920" y="429899"/>
                      <a:pt x="228691" y="317885"/>
                    </a:cubicBezTo>
                    <a:cubicBezTo>
                      <a:pt x="224690" y="443806"/>
                      <a:pt x="326608" y="533245"/>
                      <a:pt x="376995" y="481429"/>
                    </a:cubicBezTo>
                    <a:cubicBezTo>
                      <a:pt x="427382" y="429613"/>
                      <a:pt x="337562" y="331411"/>
                      <a:pt x="286222" y="274356"/>
                    </a:cubicBezTo>
                    <a:cubicBezTo>
                      <a:pt x="429287" y="324934"/>
                      <a:pt x="489104" y="283214"/>
                      <a:pt x="507107" y="250067"/>
                    </a:cubicBezTo>
                    <a:cubicBezTo>
                      <a:pt x="525299" y="217015"/>
                      <a:pt x="453767" y="119098"/>
                      <a:pt x="278126" y="211872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7" name="AutoShape 217"/>
              <p:cNvSpPr/>
              <p:nvPr/>
            </p:nvSpPr>
            <p:spPr>
              <a:xfrm>
                <a:off x="4798553" y="1723816"/>
                <a:ext cx="183048" cy="84279"/>
              </a:xfrm>
              <a:custGeom>
                <a:avLst/>
                <a:gdLst/>
                <a:ahLst/>
                <a:cxnLst/>
                <a:rect l="l" t="t" r="r" b="b"/>
                <a:pathLst>
                  <a:path w="183048" h="84279">
                    <a:moveTo>
                      <a:pt x="7217" y="32242"/>
                    </a:moveTo>
                    <a:cubicBezTo>
                      <a:pt x="7217" y="32242"/>
                      <a:pt x="74559" y="-11287"/>
                      <a:pt x="160094" y="2810"/>
                    </a:cubicBezTo>
                    <a:cubicBezTo>
                      <a:pt x="99991" y="7096"/>
                      <a:pt x="49699" y="26622"/>
                      <a:pt x="39793" y="33099"/>
                    </a:cubicBezTo>
                    <a:cubicBezTo>
                      <a:pt x="29887" y="39576"/>
                      <a:pt x="183049" y="33576"/>
                      <a:pt x="183049" y="33576"/>
                    </a:cubicBezTo>
                    <a:cubicBezTo>
                      <a:pt x="183049" y="33576"/>
                      <a:pt x="75893" y="48435"/>
                      <a:pt x="62462" y="57864"/>
                    </a:cubicBezTo>
                    <a:cubicBezTo>
                      <a:pt x="49127" y="67294"/>
                      <a:pt x="177620" y="80534"/>
                      <a:pt x="177620" y="80534"/>
                    </a:cubicBezTo>
                    <a:cubicBezTo>
                      <a:pt x="111326" y="91107"/>
                      <a:pt x="53509" y="76914"/>
                      <a:pt x="19123" y="67389"/>
                    </a:cubicBezTo>
                    <a:cubicBezTo>
                      <a:pt x="-15262" y="57864"/>
                      <a:pt x="7217" y="32242"/>
                      <a:pt x="7217" y="3224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8" name="AutoShape 218"/>
              <p:cNvSpPr/>
              <p:nvPr/>
            </p:nvSpPr>
            <p:spPr>
              <a:xfrm>
                <a:off x="4747811" y="1571463"/>
                <a:ext cx="106917" cy="178589"/>
              </a:xfrm>
              <a:custGeom>
                <a:avLst/>
                <a:gdLst/>
                <a:ahLst/>
                <a:cxnLst/>
                <a:rect l="l" t="t" r="r" b="b"/>
                <a:pathLst>
                  <a:path w="106917" h="178589">
                    <a:moveTo>
                      <a:pt x="3953" y="165068"/>
                    </a:moveTo>
                    <a:cubicBezTo>
                      <a:pt x="3953" y="165068"/>
                      <a:pt x="-14336" y="86963"/>
                      <a:pt x="27765" y="11240"/>
                    </a:cubicBezTo>
                    <a:cubicBezTo>
                      <a:pt x="11572" y="69247"/>
                      <a:pt x="13001" y="123158"/>
                      <a:pt x="15763" y="134684"/>
                    </a:cubicBezTo>
                    <a:cubicBezTo>
                      <a:pt x="18526" y="146209"/>
                      <a:pt x="64436" y="0"/>
                      <a:pt x="64436" y="0"/>
                    </a:cubicBezTo>
                    <a:cubicBezTo>
                      <a:pt x="64436" y="0"/>
                      <a:pt x="42338" y="105918"/>
                      <a:pt x="46815" y="121730"/>
                    </a:cubicBezTo>
                    <a:cubicBezTo>
                      <a:pt x="51196" y="137541"/>
                      <a:pt x="106918" y="20955"/>
                      <a:pt x="106918" y="20955"/>
                    </a:cubicBezTo>
                    <a:cubicBezTo>
                      <a:pt x="94535" y="86963"/>
                      <a:pt x="61769" y="136588"/>
                      <a:pt x="41195" y="165830"/>
                    </a:cubicBezTo>
                    <a:cubicBezTo>
                      <a:pt x="20717" y="194977"/>
                      <a:pt x="3953" y="165068"/>
                      <a:pt x="3953" y="165068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9" name="AutoShape 219"/>
              <p:cNvSpPr/>
              <p:nvPr/>
            </p:nvSpPr>
            <p:spPr>
              <a:xfrm>
                <a:off x="4569646" y="1647377"/>
                <a:ext cx="172126" cy="120619"/>
              </a:xfrm>
              <a:custGeom>
                <a:avLst/>
                <a:gdLst/>
                <a:ahLst/>
                <a:cxnLst/>
                <a:rect l="l" t="t" r="r" b="b"/>
                <a:pathLst>
                  <a:path w="172126" h="120619">
                    <a:moveTo>
                      <a:pt x="156305" y="120110"/>
                    </a:moveTo>
                    <a:cubicBezTo>
                      <a:pt x="156305" y="120110"/>
                      <a:pt x="76581" y="128492"/>
                      <a:pt x="6572" y="77248"/>
                    </a:cubicBezTo>
                    <a:cubicBezTo>
                      <a:pt x="62103" y="100584"/>
                      <a:pt x="115824" y="105918"/>
                      <a:pt x="127540" y="104584"/>
                    </a:cubicBezTo>
                    <a:cubicBezTo>
                      <a:pt x="139351" y="103251"/>
                      <a:pt x="0" y="39433"/>
                      <a:pt x="0" y="39433"/>
                    </a:cubicBezTo>
                    <a:cubicBezTo>
                      <a:pt x="0" y="39433"/>
                      <a:pt x="102298" y="74581"/>
                      <a:pt x="118586" y="72200"/>
                    </a:cubicBezTo>
                    <a:cubicBezTo>
                      <a:pt x="134779" y="69818"/>
                      <a:pt x="26098" y="0"/>
                      <a:pt x="26098" y="0"/>
                    </a:cubicBezTo>
                    <a:cubicBezTo>
                      <a:pt x="90011" y="20479"/>
                      <a:pt x="135160" y="59246"/>
                      <a:pt x="161639" y="83249"/>
                    </a:cubicBezTo>
                    <a:cubicBezTo>
                      <a:pt x="188023" y="107252"/>
                      <a:pt x="156305" y="120110"/>
                      <a:pt x="156305" y="12011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0" name="AutoShape 220"/>
              <p:cNvSpPr/>
              <p:nvPr/>
            </p:nvSpPr>
            <p:spPr>
              <a:xfrm>
                <a:off x="4574884" y="1792612"/>
                <a:ext cx="172234" cy="128133"/>
              </a:xfrm>
              <a:custGeom>
                <a:avLst/>
                <a:gdLst/>
                <a:ahLst/>
                <a:cxnLst/>
                <a:rect l="l" t="t" r="r" b="b"/>
                <a:pathLst>
                  <a:path w="172234" h="128133">
                    <a:moveTo>
                      <a:pt x="171736" y="26121"/>
                    </a:moveTo>
                    <a:cubicBezTo>
                      <a:pt x="171736" y="26121"/>
                      <a:pt x="135160" y="97463"/>
                      <a:pt x="54102" y="128133"/>
                    </a:cubicBezTo>
                    <a:cubicBezTo>
                      <a:pt x="104013" y="94415"/>
                      <a:pt x="137731" y="52219"/>
                      <a:pt x="143065" y="41646"/>
                    </a:cubicBezTo>
                    <a:cubicBezTo>
                      <a:pt x="148400" y="31074"/>
                      <a:pt x="18860" y="112989"/>
                      <a:pt x="18860" y="112989"/>
                    </a:cubicBezTo>
                    <a:cubicBezTo>
                      <a:pt x="18860" y="112989"/>
                      <a:pt x="104204" y="46409"/>
                      <a:pt x="110966" y="31550"/>
                    </a:cubicBezTo>
                    <a:cubicBezTo>
                      <a:pt x="117824" y="16691"/>
                      <a:pt x="0" y="69555"/>
                      <a:pt x="0" y="69555"/>
                    </a:cubicBezTo>
                    <a:cubicBezTo>
                      <a:pt x="52102" y="27168"/>
                      <a:pt x="109156" y="10500"/>
                      <a:pt x="143732" y="1546"/>
                    </a:cubicBezTo>
                    <a:cubicBezTo>
                      <a:pt x="178308" y="-7503"/>
                      <a:pt x="171736" y="26121"/>
                      <a:pt x="171736" y="26121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1" name="AutoShape 221"/>
              <p:cNvSpPr/>
              <p:nvPr/>
            </p:nvSpPr>
            <p:spPr>
              <a:xfrm>
                <a:off x="4761266" y="1814727"/>
                <a:ext cx="128609" cy="172121"/>
              </a:xfrm>
              <a:custGeom>
                <a:avLst/>
                <a:gdLst/>
                <a:ahLst/>
                <a:cxnLst/>
                <a:rect l="l" t="t" r="r" b="b"/>
                <a:pathLst>
                  <a:path w="128609" h="172121">
                    <a:moveTo>
                      <a:pt x="26121" y="481"/>
                    </a:moveTo>
                    <a:cubicBezTo>
                      <a:pt x="26121" y="481"/>
                      <a:pt x="97653" y="36771"/>
                      <a:pt x="128610" y="117734"/>
                    </a:cubicBezTo>
                    <a:cubicBezTo>
                      <a:pt x="94701" y="68013"/>
                      <a:pt x="52410" y="34390"/>
                      <a:pt x="41837" y="29056"/>
                    </a:cubicBezTo>
                    <a:cubicBezTo>
                      <a:pt x="31264" y="23722"/>
                      <a:pt x="113560" y="153072"/>
                      <a:pt x="113560" y="153072"/>
                    </a:cubicBezTo>
                    <a:cubicBezTo>
                      <a:pt x="113560" y="153072"/>
                      <a:pt x="46695" y="68013"/>
                      <a:pt x="31740" y="61251"/>
                    </a:cubicBezTo>
                    <a:cubicBezTo>
                      <a:pt x="16786" y="54488"/>
                      <a:pt x="70126" y="172122"/>
                      <a:pt x="70126" y="172122"/>
                    </a:cubicBezTo>
                    <a:cubicBezTo>
                      <a:pt x="27549" y="120210"/>
                      <a:pt x="10690" y="63156"/>
                      <a:pt x="1546" y="28580"/>
                    </a:cubicBezTo>
                    <a:cubicBezTo>
                      <a:pt x="-7503" y="-5996"/>
                      <a:pt x="26121" y="481"/>
                      <a:pt x="26121" y="481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2" name="AutoShape 222"/>
              <p:cNvSpPr/>
              <p:nvPr/>
            </p:nvSpPr>
            <p:spPr>
              <a:xfrm>
                <a:off x="4720316" y="1740357"/>
                <a:ext cx="84231" cy="84200"/>
              </a:xfrm>
              <a:custGeom>
                <a:avLst/>
                <a:gdLst/>
                <a:ahLst/>
                <a:cxnLst/>
                <a:rect l="l" t="t" r="r" b="b"/>
                <a:pathLst>
                  <a:path w="84231" h="84200">
                    <a:moveTo>
                      <a:pt x="1253" y="31988"/>
                    </a:moveTo>
                    <a:cubicBezTo>
                      <a:pt x="-4366" y="54562"/>
                      <a:pt x="9445" y="77327"/>
                      <a:pt x="32019" y="82947"/>
                    </a:cubicBezTo>
                    <a:cubicBezTo>
                      <a:pt x="54593" y="88567"/>
                      <a:pt x="77358" y="74755"/>
                      <a:pt x="82978" y="52181"/>
                    </a:cubicBezTo>
                    <a:cubicBezTo>
                      <a:pt x="88598" y="29607"/>
                      <a:pt x="74786" y="6842"/>
                      <a:pt x="52212" y="1222"/>
                    </a:cubicBezTo>
                    <a:cubicBezTo>
                      <a:pt x="29543" y="-4302"/>
                      <a:pt x="6778" y="9414"/>
                      <a:pt x="1253" y="3198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23" name="Group 223"/>
            <p:cNvGrpSpPr/>
            <p:nvPr/>
          </p:nvGrpSpPr>
          <p:grpSpPr>
            <a:xfrm rot="0">
              <a:off x="531257" y="4065776"/>
              <a:ext cx="646355" cy="595464"/>
              <a:chOff x="1504847" y="3529187"/>
              <a:chExt cx="507685" cy="467712"/>
            </a:xfrm>
          </p:grpSpPr>
          <p:sp>
            <p:nvSpPr>
              <p:cNvPr id="224" name="AutoShape 224"/>
              <p:cNvSpPr/>
              <p:nvPr/>
            </p:nvSpPr>
            <p:spPr>
              <a:xfrm>
                <a:off x="1504847" y="3529187"/>
                <a:ext cx="507685" cy="467712"/>
              </a:xfrm>
              <a:custGeom>
                <a:avLst/>
                <a:gdLst/>
                <a:ahLst/>
                <a:cxnLst/>
                <a:rect l="l" t="t" r="r" b="b"/>
                <a:pathLst>
                  <a:path w="507685" h="467712">
                    <a:moveTo>
                      <a:pt x="280355" y="205594"/>
                    </a:moveTo>
                    <a:cubicBezTo>
                      <a:pt x="280355" y="205594"/>
                      <a:pt x="343982" y="61385"/>
                      <a:pt x="246160" y="4140"/>
                    </a:cubicBezTo>
                    <a:cubicBezTo>
                      <a:pt x="197678" y="-22339"/>
                      <a:pt x="136623" y="82340"/>
                      <a:pt x="202155" y="199879"/>
                    </a:cubicBezTo>
                    <a:cubicBezTo>
                      <a:pt x="130241" y="148920"/>
                      <a:pt x="11179" y="173019"/>
                      <a:pt x="511" y="240074"/>
                    </a:cubicBezTo>
                    <a:cubicBezTo>
                      <a:pt x="-10157" y="307226"/>
                      <a:pt x="149291" y="307797"/>
                      <a:pt x="202441" y="278937"/>
                    </a:cubicBezTo>
                    <a:cubicBezTo>
                      <a:pt x="67662" y="336372"/>
                      <a:pt x="71377" y="445624"/>
                      <a:pt x="111667" y="463055"/>
                    </a:cubicBezTo>
                    <a:cubicBezTo>
                      <a:pt x="152053" y="480581"/>
                      <a:pt x="250066" y="451815"/>
                      <a:pt x="273116" y="322371"/>
                    </a:cubicBezTo>
                    <a:cubicBezTo>
                      <a:pt x="315502" y="441052"/>
                      <a:pt x="443137" y="486963"/>
                      <a:pt x="471046" y="420288"/>
                    </a:cubicBezTo>
                    <a:cubicBezTo>
                      <a:pt x="498954" y="353613"/>
                      <a:pt x="379415" y="295129"/>
                      <a:pt x="310835" y="260744"/>
                    </a:cubicBezTo>
                    <a:cubicBezTo>
                      <a:pt x="462473" y="255410"/>
                      <a:pt x="502859" y="194736"/>
                      <a:pt x="507526" y="157302"/>
                    </a:cubicBezTo>
                    <a:cubicBezTo>
                      <a:pt x="512289" y="119964"/>
                      <a:pt x="409800" y="55004"/>
                      <a:pt x="280355" y="205594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5" name="AutoShape 225"/>
              <p:cNvSpPr/>
              <p:nvPr/>
            </p:nvSpPr>
            <p:spPr>
              <a:xfrm>
                <a:off x="1790752" y="3660391"/>
                <a:ext cx="178092" cy="112041"/>
              </a:xfrm>
              <a:custGeom>
                <a:avLst/>
                <a:gdLst/>
                <a:ahLst/>
                <a:cxnLst/>
                <a:rect l="l" t="t" r="r" b="b"/>
                <a:pathLst>
                  <a:path w="178092" h="112041">
                    <a:moveTo>
                      <a:pt x="1785" y="83344"/>
                    </a:moveTo>
                    <a:cubicBezTo>
                      <a:pt x="1785" y="83344"/>
                      <a:pt x="48552" y="18193"/>
                      <a:pt x="133325" y="0"/>
                    </a:cubicBezTo>
                    <a:cubicBezTo>
                      <a:pt x="79032" y="25908"/>
                      <a:pt x="39313" y="62579"/>
                      <a:pt x="32455" y="72200"/>
                    </a:cubicBezTo>
                    <a:cubicBezTo>
                      <a:pt x="25597" y="81915"/>
                      <a:pt x="165900" y="20193"/>
                      <a:pt x="165900" y="20193"/>
                    </a:cubicBezTo>
                    <a:cubicBezTo>
                      <a:pt x="165900" y="20193"/>
                      <a:pt x="71603" y="73247"/>
                      <a:pt x="62649" y="86963"/>
                    </a:cubicBezTo>
                    <a:cubicBezTo>
                      <a:pt x="53696" y="100679"/>
                      <a:pt x="178092" y="65913"/>
                      <a:pt x="178092" y="65913"/>
                    </a:cubicBezTo>
                    <a:cubicBezTo>
                      <a:pt x="120276" y="100013"/>
                      <a:pt x="61316" y="108013"/>
                      <a:pt x="25788" y="111728"/>
                    </a:cubicBezTo>
                    <a:cubicBezTo>
                      <a:pt x="-9741" y="115538"/>
                      <a:pt x="1785" y="83344"/>
                      <a:pt x="1785" y="8334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6" name="AutoShape 226"/>
              <p:cNvSpPr/>
              <p:nvPr/>
            </p:nvSpPr>
            <p:spPr>
              <a:xfrm>
                <a:off x="1699068" y="3569522"/>
                <a:ext cx="84510" cy="182531"/>
              </a:xfrm>
              <a:custGeom>
                <a:avLst/>
                <a:gdLst/>
                <a:ahLst/>
                <a:cxnLst/>
                <a:rect l="l" t="t" r="r" b="b"/>
                <a:pathLst>
                  <a:path w="84510" h="182531">
                    <a:moveTo>
                      <a:pt x="36032" y="175832"/>
                    </a:moveTo>
                    <a:cubicBezTo>
                      <a:pt x="36032" y="175832"/>
                      <a:pt x="-9592" y="109823"/>
                      <a:pt x="1838" y="23908"/>
                    </a:cubicBezTo>
                    <a:cubicBezTo>
                      <a:pt x="7934" y="83820"/>
                      <a:pt x="29079" y="133541"/>
                      <a:pt x="35937" y="143161"/>
                    </a:cubicBezTo>
                    <a:cubicBezTo>
                      <a:pt x="42700" y="152876"/>
                      <a:pt x="31937" y="0"/>
                      <a:pt x="31937" y="0"/>
                    </a:cubicBezTo>
                    <a:cubicBezTo>
                      <a:pt x="31937" y="0"/>
                      <a:pt x="50129" y="106680"/>
                      <a:pt x="60035" y="119729"/>
                    </a:cubicBezTo>
                    <a:cubicBezTo>
                      <a:pt x="69941" y="132779"/>
                      <a:pt x="79085" y="3905"/>
                      <a:pt x="79085" y="3905"/>
                    </a:cubicBezTo>
                    <a:cubicBezTo>
                      <a:pt x="91754" y="69818"/>
                      <a:pt x="79371" y="128016"/>
                      <a:pt x="70989" y="162782"/>
                    </a:cubicBezTo>
                    <a:cubicBezTo>
                      <a:pt x="62512" y="197549"/>
                      <a:pt x="36032" y="175832"/>
                      <a:pt x="36032" y="17583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7" name="AutoShape 227"/>
              <p:cNvSpPr/>
              <p:nvPr/>
            </p:nvSpPr>
            <p:spPr>
              <a:xfrm>
                <a:off x="1547363" y="3718840"/>
                <a:ext cx="183862" cy="86655"/>
              </a:xfrm>
              <a:custGeom>
                <a:avLst/>
                <a:gdLst/>
                <a:ahLst/>
                <a:cxnLst/>
                <a:rect l="l" t="t" r="r" b="b"/>
                <a:pathLst>
                  <a:path w="183862" h="86655">
                    <a:moveTo>
                      <a:pt x="174974" y="64709"/>
                    </a:moveTo>
                    <a:cubicBezTo>
                      <a:pt x="174974" y="64709"/>
                      <a:pt x="103823" y="101666"/>
                      <a:pt x="20003" y="79663"/>
                    </a:cubicBezTo>
                    <a:cubicBezTo>
                      <a:pt x="80201" y="81092"/>
                      <a:pt x="132112" y="66328"/>
                      <a:pt x="142589" y="60804"/>
                    </a:cubicBezTo>
                    <a:cubicBezTo>
                      <a:pt x="153067" y="55279"/>
                      <a:pt x="0" y="46897"/>
                      <a:pt x="0" y="46897"/>
                    </a:cubicBezTo>
                    <a:cubicBezTo>
                      <a:pt x="0" y="46897"/>
                      <a:pt x="108109" y="42135"/>
                      <a:pt x="122301" y="33943"/>
                    </a:cubicBezTo>
                    <a:cubicBezTo>
                      <a:pt x="136493" y="25752"/>
                      <a:pt x="9811" y="606"/>
                      <a:pt x="9811" y="606"/>
                    </a:cubicBezTo>
                    <a:cubicBezTo>
                      <a:pt x="76772" y="-3681"/>
                      <a:pt x="132969" y="15750"/>
                      <a:pt x="166402" y="28514"/>
                    </a:cubicBezTo>
                    <a:cubicBezTo>
                      <a:pt x="199835" y="41182"/>
                      <a:pt x="174974" y="64709"/>
                      <a:pt x="174974" y="64709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8" name="AutoShape 228"/>
              <p:cNvSpPr/>
              <p:nvPr/>
            </p:nvSpPr>
            <p:spPr>
              <a:xfrm>
                <a:off x="1616419" y="3804065"/>
                <a:ext cx="143922" cy="157601"/>
              </a:xfrm>
              <a:custGeom>
                <a:avLst/>
                <a:gdLst/>
                <a:ahLst/>
                <a:cxnLst/>
                <a:rect l="l" t="t" r="r" b="b"/>
                <a:pathLst>
                  <a:path w="143922" h="157601">
                    <a:moveTo>
                      <a:pt x="143923" y="19584"/>
                    </a:moveTo>
                    <a:cubicBezTo>
                      <a:pt x="143923" y="19584"/>
                      <a:pt x="136017" y="99404"/>
                      <a:pt x="71819" y="157601"/>
                    </a:cubicBezTo>
                    <a:cubicBezTo>
                      <a:pt x="105823" y="107976"/>
                      <a:pt x="121920" y="56351"/>
                      <a:pt x="122968" y="44540"/>
                    </a:cubicBezTo>
                    <a:cubicBezTo>
                      <a:pt x="124015" y="32729"/>
                      <a:pt x="33433" y="156363"/>
                      <a:pt x="33433" y="156363"/>
                    </a:cubicBezTo>
                    <a:cubicBezTo>
                      <a:pt x="33433" y="156363"/>
                      <a:pt x="88487" y="63209"/>
                      <a:pt x="89345" y="46826"/>
                    </a:cubicBezTo>
                    <a:cubicBezTo>
                      <a:pt x="90202" y="30443"/>
                      <a:pt x="0" y="122835"/>
                      <a:pt x="0" y="122835"/>
                    </a:cubicBezTo>
                    <a:cubicBezTo>
                      <a:pt x="32957" y="64352"/>
                      <a:pt x="80010" y="27966"/>
                      <a:pt x="108871" y="6916"/>
                    </a:cubicBezTo>
                    <a:cubicBezTo>
                      <a:pt x="137732" y="-14134"/>
                      <a:pt x="143923" y="19584"/>
                      <a:pt x="143923" y="1958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9" name="AutoShape 229"/>
              <p:cNvSpPr/>
              <p:nvPr/>
            </p:nvSpPr>
            <p:spPr>
              <a:xfrm>
                <a:off x="1777513" y="3805457"/>
                <a:ext cx="157803" cy="143446"/>
              </a:xfrm>
              <a:custGeom>
                <a:avLst/>
                <a:gdLst/>
                <a:ahLst/>
                <a:cxnLst/>
                <a:rect l="l" t="t" r="r" b="b"/>
                <a:pathLst>
                  <a:path w="157803" h="143446">
                    <a:moveTo>
                      <a:pt x="19500" y="0"/>
                    </a:moveTo>
                    <a:cubicBezTo>
                      <a:pt x="19500" y="0"/>
                      <a:pt x="99320" y="7525"/>
                      <a:pt x="157803" y="71628"/>
                    </a:cubicBezTo>
                    <a:cubicBezTo>
                      <a:pt x="107987" y="37719"/>
                      <a:pt x="56362" y="21908"/>
                      <a:pt x="44551" y="20860"/>
                    </a:cubicBezTo>
                    <a:cubicBezTo>
                      <a:pt x="32740" y="19812"/>
                      <a:pt x="156755" y="109918"/>
                      <a:pt x="156755" y="109918"/>
                    </a:cubicBezTo>
                    <a:cubicBezTo>
                      <a:pt x="156755" y="109918"/>
                      <a:pt x="63410" y="55245"/>
                      <a:pt x="47027" y="54388"/>
                    </a:cubicBezTo>
                    <a:cubicBezTo>
                      <a:pt x="30644" y="53531"/>
                      <a:pt x="123323" y="143447"/>
                      <a:pt x="123323" y="143447"/>
                    </a:cubicBezTo>
                    <a:cubicBezTo>
                      <a:pt x="64744" y="110681"/>
                      <a:pt x="28073" y="63817"/>
                      <a:pt x="7022" y="34957"/>
                    </a:cubicBezTo>
                    <a:cubicBezTo>
                      <a:pt x="-14218" y="6286"/>
                      <a:pt x="19500" y="0"/>
                      <a:pt x="19500" y="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0" name="AutoShape 230"/>
              <p:cNvSpPr/>
              <p:nvPr/>
            </p:nvSpPr>
            <p:spPr>
              <a:xfrm>
                <a:off x="1719683" y="3742106"/>
                <a:ext cx="84102" cy="84124"/>
              </a:xfrm>
              <a:custGeom>
                <a:avLst/>
                <a:gdLst/>
                <a:ahLst/>
                <a:cxnLst/>
                <a:rect l="l" t="t" r="r" b="b"/>
                <a:pathLst>
                  <a:path w="84102" h="84124">
                    <a:moveTo>
                      <a:pt x="369" y="47634"/>
                    </a:moveTo>
                    <a:cubicBezTo>
                      <a:pt x="3417" y="70685"/>
                      <a:pt x="24562" y="86877"/>
                      <a:pt x="47613" y="83734"/>
                    </a:cubicBezTo>
                    <a:cubicBezTo>
                      <a:pt x="70663" y="80686"/>
                      <a:pt x="86856" y="59541"/>
                      <a:pt x="83712" y="36490"/>
                    </a:cubicBezTo>
                    <a:cubicBezTo>
                      <a:pt x="80664" y="13439"/>
                      <a:pt x="59519" y="-2753"/>
                      <a:pt x="36468" y="390"/>
                    </a:cubicBezTo>
                    <a:cubicBezTo>
                      <a:pt x="13513" y="3438"/>
                      <a:pt x="-2679" y="24584"/>
                      <a:pt x="369" y="4763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31" name="Group 231"/>
            <p:cNvGrpSpPr/>
            <p:nvPr/>
          </p:nvGrpSpPr>
          <p:grpSpPr>
            <a:xfrm rot="0">
              <a:off x="10562682" y="1380859"/>
              <a:ext cx="963079" cy="887251"/>
              <a:chOff x="1504847" y="3529187"/>
              <a:chExt cx="507685" cy="467712"/>
            </a:xfrm>
          </p:grpSpPr>
          <p:sp>
            <p:nvSpPr>
              <p:cNvPr id="232" name="AutoShape 232"/>
              <p:cNvSpPr/>
              <p:nvPr/>
            </p:nvSpPr>
            <p:spPr>
              <a:xfrm>
                <a:off x="1504847" y="3529187"/>
                <a:ext cx="507685" cy="467712"/>
              </a:xfrm>
              <a:custGeom>
                <a:avLst/>
                <a:gdLst/>
                <a:ahLst/>
                <a:cxnLst/>
                <a:rect l="l" t="t" r="r" b="b"/>
                <a:pathLst>
                  <a:path w="507685" h="467712">
                    <a:moveTo>
                      <a:pt x="280355" y="205594"/>
                    </a:moveTo>
                    <a:cubicBezTo>
                      <a:pt x="280355" y="205594"/>
                      <a:pt x="343982" y="61385"/>
                      <a:pt x="246160" y="4140"/>
                    </a:cubicBezTo>
                    <a:cubicBezTo>
                      <a:pt x="197678" y="-22339"/>
                      <a:pt x="136623" y="82340"/>
                      <a:pt x="202155" y="199879"/>
                    </a:cubicBezTo>
                    <a:cubicBezTo>
                      <a:pt x="130241" y="148920"/>
                      <a:pt x="11179" y="173019"/>
                      <a:pt x="511" y="240074"/>
                    </a:cubicBezTo>
                    <a:cubicBezTo>
                      <a:pt x="-10157" y="307226"/>
                      <a:pt x="149291" y="307797"/>
                      <a:pt x="202441" y="278937"/>
                    </a:cubicBezTo>
                    <a:cubicBezTo>
                      <a:pt x="67662" y="336372"/>
                      <a:pt x="71377" y="445624"/>
                      <a:pt x="111667" y="463055"/>
                    </a:cubicBezTo>
                    <a:cubicBezTo>
                      <a:pt x="152053" y="480581"/>
                      <a:pt x="250066" y="451815"/>
                      <a:pt x="273116" y="322371"/>
                    </a:cubicBezTo>
                    <a:cubicBezTo>
                      <a:pt x="315502" y="441052"/>
                      <a:pt x="443137" y="486963"/>
                      <a:pt x="471046" y="420288"/>
                    </a:cubicBezTo>
                    <a:cubicBezTo>
                      <a:pt x="498954" y="353613"/>
                      <a:pt x="379415" y="295129"/>
                      <a:pt x="310835" y="260744"/>
                    </a:cubicBezTo>
                    <a:cubicBezTo>
                      <a:pt x="462473" y="255410"/>
                      <a:pt x="502859" y="194736"/>
                      <a:pt x="507526" y="157302"/>
                    </a:cubicBezTo>
                    <a:cubicBezTo>
                      <a:pt x="512289" y="119964"/>
                      <a:pt x="409800" y="55004"/>
                      <a:pt x="280355" y="205594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3" name="AutoShape 233"/>
              <p:cNvSpPr/>
              <p:nvPr/>
            </p:nvSpPr>
            <p:spPr>
              <a:xfrm>
                <a:off x="1790752" y="3660391"/>
                <a:ext cx="178092" cy="112041"/>
              </a:xfrm>
              <a:custGeom>
                <a:avLst/>
                <a:gdLst/>
                <a:ahLst/>
                <a:cxnLst/>
                <a:rect l="l" t="t" r="r" b="b"/>
                <a:pathLst>
                  <a:path w="178092" h="112041">
                    <a:moveTo>
                      <a:pt x="1785" y="83344"/>
                    </a:moveTo>
                    <a:cubicBezTo>
                      <a:pt x="1785" y="83344"/>
                      <a:pt x="48552" y="18193"/>
                      <a:pt x="133325" y="0"/>
                    </a:cubicBezTo>
                    <a:cubicBezTo>
                      <a:pt x="79032" y="25908"/>
                      <a:pt x="39313" y="62579"/>
                      <a:pt x="32455" y="72200"/>
                    </a:cubicBezTo>
                    <a:cubicBezTo>
                      <a:pt x="25597" y="81915"/>
                      <a:pt x="165900" y="20193"/>
                      <a:pt x="165900" y="20193"/>
                    </a:cubicBezTo>
                    <a:cubicBezTo>
                      <a:pt x="165900" y="20193"/>
                      <a:pt x="71603" y="73247"/>
                      <a:pt x="62649" y="86963"/>
                    </a:cubicBezTo>
                    <a:cubicBezTo>
                      <a:pt x="53696" y="100679"/>
                      <a:pt x="178092" y="65913"/>
                      <a:pt x="178092" y="65913"/>
                    </a:cubicBezTo>
                    <a:cubicBezTo>
                      <a:pt x="120276" y="100013"/>
                      <a:pt x="61316" y="108013"/>
                      <a:pt x="25788" y="111728"/>
                    </a:cubicBezTo>
                    <a:cubicBezTo>
                      <a:pt x="-9741" y="115538"/>
                      <a:pt x="1785" y="83344"/>
                      <a:pt x="1785" y="8334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4" name="AutoShape 234"/>
              <p:cNvSpPr/>
              <p:nvPr/>
            </p:nvSpPr>
            <p:spPr>
              <a:xfrm>
                <a:off x="1699068" y="3569522"/>
                <a:ext cx="84510" cy="182531"/>
              </a:xfrm>
              <a:custGeom>
                <a:avLst/>
                <a:gdLst/>
                <a:ahLst/>
                <a:cxnLst/>
                <a:rect l="l" t="t" r="r" b="b"/>
                <a:pathLst>
                  <a:path w="84510" h="182531">
                    <a:moveTo>
                      <a:pt x="36032" y="175832"/>
                    </a:moveTo>
                    <a:cubicBezTo>
                      <a:pt x="36032" y="175832"/>
                      <a:pt x="-9592" y="109823"/>
                      <a:pt x="1838" y="23908"/>
                    </a:cubicBezTo>
                    <a:cubicBezTo>
                      <a:pt x="7934" y="83820"/>
                      <a:pt x="29079" y="133541"/>
                      <a:pt x="35937" y="143161"/>
                    </a:cubicBezTo>
                    <a:cubicBezTo>
                      <a:pt x="42700" y="152876"/>
                      <a:pt x="31937" y="0"/>
                      <a:pt x="31937" y="0"/>
                    </a:cubicBezTo>
                    <a:cubicBezTo>
                      <a:pt x="31937" y="0"/>
                      <a:pt x="50129" y="106680"/>
                      <a:pt x="60035" y="119729"/>
                    </a:cubicBezTo>
                    <a:cubicBezTo>
                      <a:pt x="69941" y="132779"/>
                      <a:pt x="79085" y="3905"/>
                      <a:pt x="79085" y="3905"/>
                    </a:cubicBezTo>
                    <a:cubicBezTo>
                      <a:pt x="91754" y="69818"/>
                      <a:pt x="79371" y="128016"/>
                      <a:pt x="70989" y="162782"/>
                    </a:cubicBezTo>
                    <a:cubicBezTo>
                      <a:pt x="62512" y="197549"/>
                      <a:pt x="36032" y="175832"/>
                      <a:pt x="36032" y="17583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5" name="AutoShape 235"/>
              <p:cNvSpPr/>
              <p:nvPr/>
            </p:nvSpPr>
            <p:spPr>
              <a:xfrm>
                <a:off x="1547363" y="3718840"/>
                <a:ext cx="183862" cy="86655"/>
              </a:xfrm>
              <a:custGeom>
                <a:avLst/>
                <a:gdLst/>
                <a:ahLst/>
                <a:cxnLst/>
                <a:rect l="l" t="t" r="r" b="b"/>
                <a:pathLst>
                  <a:path w="183862" h="86655">
                    <a:moveTo>
                      <a:pt x="174974" y="64709"/>
                    </a:moveTo>
                    <a:cubicBezTo>
                      <a:pt x="174974" y="64709"/>
                      <a:pt x="103823" y="101666"/>
                      <a:pt x="20003" y="79663"/>
                    </a:cubicBezTo>
                    <a:cubicBezTo>
                      <a:pt x="80201" y="81092"/>
                      <a:pt x="132112" y="66328"/>
                      <a:pt x="142589" y="60804"/>
                    </a:cubicBezTo>
                    <a:cubicBezTo>
                      <a:pt x="153067" y="55279"/>
                      <a:pt x="0" y="46897"/>
                      <a:pt x="0" y="46897"/>
                    </a:cubicBezTo>
                    <a:cubicBezTo>
                      <a:pt x="0" y="46897"/>
                      <a:pt x="108109" y="42135"/>
                      <a:pt x="122301" y="33943"/>
                    </a:cubicBezTo>
                    <a:cubicBezTo>
                      <a:pt x="136493" y="25752"/>
                      <a:pt x="9811" y="606"/>
                      <a:pt x="9811" y="606"/>
                    </a:cubicBezTo>
                    <a:cubicBezTo>
                      <a:pt x="76772" y="-3681"/>
                      <a:pt x="132969" y="15750"/>
                      <a:pt x="166402" y="28514"/>
                    </a:cubicBezTo>
                    <a:cubicBezTo>
                      <a:pt x="199835" y="41182"/>
                      <a:pt x="174974" y="64709"/>
                      <a:pt x="174974" y="64709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6" name="AutoShape 236"/>
              <p:cNvSpPr/>
              <p:nvPr/>
            </p:nvSpPr>
            <p:spPr>
              <a:xfrm>
                <a:off x="1616419" y="3804065"/>
                <a:ext cx="143922" cy="157601"/>
              </a:xfrm>
              <a:custGeom>
                <a:avLst/>
                <a:gdLst/>
                <a:ahLst/>
                <a:cxnLst/>
                <a:rect l="l" t="t" r="r" b="b"/>
                <a:pathLst>
                  <a:path w="143922" h="157601">
                    <a:moveTo>
                      <a:pt x="143923" y="19584"/>
                    </a:moveTo>
                    <a:cubicBezTo>
                      <a:pt x="143923" y="19584"/>
                      <a:pt x="136017" y="99404"/>
                      <a:pt x="71819" y="157601"/>
                    </a:cubicBezTo>
                    <a:cubicBezTo>
                      <a:pt x="105823" y="107976"/>
                      <a:pt x="121920" y="56351"/>
                      <a:pt x="122968" y="44540"/>
                    </a:cubicBezTo>
                    <a:cubicBezTo>
                      <a:pt x="124015" y="32729"/>
                      <a:pt x="33433" y="156363"/>
                      <a:pt x="33433" y="156363"/>
                    </a:cubicBezTo>
                    <a:cubicBezTo>
                      <a:pt x="33433" y="156363"/>
                      <a:pt x="88487" y="63209"/>
                      <a:pt x="89345" y="46826"/>
                    </a:cubicBezTo>
                    <a:cubicBezTo>
                      <a:pt x="90202" y="30443"/>
                      <a:pt x="0" y="122835"/>
                      <a:pt x="0" y="122835"/>
                    </a:cubicBezTo>
                    <a:cubicBezTo>
                      <a:pt x="32957" y="64352"/>
                      <a:pt x="80010" y="27966"/>
                      <a:pt x="108871" y="6916"/>
                    </a:cubicBezTo>
                    <a:cubicBezTo>
                      <a:pt x="137732" y="-14134"/>
                      <a:pt x="143923" y="19584"/>
                      <a:pt x="143923" y="1958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7" name="AutoShape 237"/>
              <p:cNvSpPr/>
              <p:nvPr/>
            </p:nvSpPr>
            <p:spPr>
              <a:xfrm>
                <a:off x="1777513" y="3805457"/>
                <a:ext cx="157803" cy="143446"/>
              </a:xfrm>
              <a:custGeom>
                <a:avLst/>
                <a:gdLst/>
                <a:ahLst/>
                <a:cxnLst/>
                <a:rect l="l" t="t" r="r" b="b"/>
                <a:pathLst>
                  <a:path w="157803" h="143446">
                    <a:moveTo>
                      <a:pt x="19500" y="0"/>
                    </a:moveTo>
                    <a:cubicBezTo>
                      <a:pt x="19500" y="0"/>
                      <a:pt x="99320" y="7525"/>
                      <a:pt x="157803" y="71628"/>
                    </a:cubicBezTo>
                    <a:cubicBezTo>
                      <a:pt x="107987" y="37719"/>
                      <a:pt x="56362" y="21908"/>
                      <a:pt x="44551" y="20860"/>
                    </a:cubicBezTo>
                    <a:cubicBezTo>
                      <a:pt x="32740" y="19812"/>
                      <a:pt x="156755" y="109918"/>
                      <a:pt x="156755" y="109918"/>
                    </a:cubicBezTo>
                    <a:cubicBezTo>
                      <a:pt x="156755" y="109918"/>
                      <a:pt x="63410" y="55245"/>
                      <a:pt x="47027" y="54388"/>
                    </a:cubicBezTo>
                    <a:cubicBezTo>
                      <a:pt x="30644" y="53531"/>
                      <a:pt x="123323" y="143447"/>
                      <a:pt x="123323" y="143447"/>
                    </a:cubicBezTo>
                    <a:cubicBezTo>
                      <a:pt x="64744" y="110681"/>
                      <a:pt x="28073" y="63817"/>
                      <a:pt x="7022" y="34957"/>
                    </a:cubicBezTo>
                    <a:cubicBezTo>
                      <a:pt x="-14218" y="6286"/>
                      <a:pt x="19500" y="0"/>
                      <a:pt x="19500" y="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8" name="AutoShape 238"/>
              <p:cNvSpPr/>
              <p:nvPr/>
            </p:nvSpPr>
            <p:spPr>
              <a:xfrm>
                <a:off x="1719683" y="3742106"/>
                <a:ext cx="84102" cy="84124"/>
              </a:xfrm>
              <a:custGeom>
                <a:avLst/>
                <a:gdLst/>
                <a:ahLst/>
                <a:cxnLst/>
                <a:rect l="l" t="t" r="r" b="b"/>
                <a:pathLst>
                  <a:path w="84102" h="84124">
                    <a:moveTo>
                      <a:pt x="369" y="47634"/>
                    </a:moveTo>
                    <a:cubicBezTo>
                      <a:pt x="3417" y="70685"/>
                      <a:pt x="24562" y="86877"/>
                      <a:pt x="47613" y="83734"/>
                    </a:cubicBezTo>
                    <a:cubicBezTo>
                      <a:pt x="70663" y="80686"/>
                      <a:pt x="86856" y="59541"/>
                      <a:pt x="83712" y="36490"/>
                    </a:cubicBezTo>
                    <a:cubicBezTo>
                      <a:pt x="80664" y="13439"/>
                      <a:pt x="59519" y="-2753"/>
                      <a:pt x="36468" y="390"/>
                    </a:cubicBezTo>
                    <a:cubicBezTo>
                      <a:pt x="13513" y="3438"/>
                      <a:pt x="-2679" y="24584"/>
                      <a:pt x="369" y="4763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239" name="AutoShape 239"/>
            <p:cNvSpPr/>
            <p:nvPr/>
          </p:nvSpPr>
          <p:spPr>
            <a:xfrm>
              <a:off x="8156934" y="923918"/>
              <a:ext cx="375503" cy="433389"/>
            </a:xfrm>
            <a:custGeom>
              <a:avLst/>
              <a:gdLst/>
              <a:ahLst/>
              <a:cxnLst/>
              <a:rect l="l" t="t" r="r" b="b"/>
              <a:pathLst>
                <a:path w="375503" h="433389">
                  <a:moveTo>
                    <a:pt x="220009" y="169833"/>
                  </a:moveTo>
                  <a:cubicBezTo>
                    <a:pt x="220009" y="169833"/>
                    <a:pt x="192958" y="954"/>
                    <a:pt x="310401" y="2"/>
                  </a:cubicBezTo>
                  <a:cubicBezTo>
                    <a:pt x="427844" y="-951"/>
                    <a:pt x="354502" y="351760"/>
                    <a:pt x="334499" y="433389"/>
                  </a:cubicBezTo>
                  <a:cubicBezTo>
                    <a:pt x="81706" y="328900"/>
                    <a:pt x="-33737" y="235460"/>
                    <a:pt x="8554" y="157641"/>
                  </a:cubicBezTo>
                  <a:cubicBezTo>
                    <a:pt x="50845" y="79726"/>
                    <a:pt x="182195" y="131447"/>
                    <a:pt x="220009" y="169833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0" name="AutoShape 240"/>
            <p:cNvSpPr/>
            <p:nvPr/>
          </p:nvSpPr>
          <p:spPr>
            <a:xfrm>
              <a:off x="10362805" y="728630"/>
              <a:ext cx="404668" cy="399167"/>
            </a:xfrm>
            <a:custGeom>
              <a:avLst/>
              <a:gdLst/>
              <a:ahLst/>
              <a:cxnLst/>
              <a:rect l="l" t="t" r="r" b="b"/>
              <a:pathLst>
                <a:path w="404668" h="399167">
                  <a:moveTo>
                    <a:pt x="211646" y="204858"/>
                  </a:moveTo>
                  <a:cubicBezTo>
                    <a:pt x="211646" y="204858"/>
                    <a:pt x="362426" y="124086"/>
                    <a:pt x="401669" y="234766"/>
                  </a:cubicBezTo>
                  <a:cubicBezTo>
                    <a:pt x="440912" y="345447"/>
                    <a:pt x="83629" y="391453"/>
                    <a:pt x="0" y="399168"/>
                  </a:cubicBezTo>
                  <a:cubicBezTo>
                    <a:pt x="16193" y="126086"/>
                    <a:pt x="66675" y="-13455"/>
                    <a:pt x="154114" y="1023"/>
                  </a:cubicBezTo>
                  <a:cubicBezTo>
                    <a:pt x="241459" y="15596"/>
                    <a:pt x="235553" y="156566"/>
                    <a:pt x="211646" y="20485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1" name="AutoShape 241"/>
            <p:cNvSpPr/>
            <p:nvPr/>
          </p:nvSpPr>
          <p:spPr>
            <a:xfrm>
              <a:off x="10766768" y="2409906"/>
              <a:ext cx="244509" cy="241221"/>
            </a:xfrm>
            <a:custGeom>
              <a:avLst/>
              <a:gdLst/>
              <a:ahLst/>
              <a:cxnLst/>
              <a:rect l="l" t="t" r="r" b="b"/>
              <a:pathLst>
                <a:path w="244509" h="241221">
                  <a:moveTo>
                    <a:pt x="127825" y="123778"/>
                  </a:moveTo>
                  <a:cubicBezTo>
                    <a:pt x="127825" y="123778"/>
                    <a:pt x="218980" y="75010"/>
                    <a:pt x="242697" y="141875"/>
                  </a:cubicBezTo>
                  <a:cubicBezTo>
                    <a:pt x="266414" y="208741"/>
                    <a:pt x="50482" y="236554"/>
                    <a:pt x="0" y="241221"/>
                  </a:cubicBezTo>
                  <a:cubicBezTo>
                    <a:pt x="9715" y="76248"/>
                    <a:pt x="40291" y="-8143"/>
                    <a:pt x="93154" y="620"/>
                  </a:cubicBezTo>
                  <a:cubicBezTo>
                    <a:pt x="145828" y="9383"/>
                    <a:pt x="142304" y="94536"/>
                    <a:pt x="127825" y="12377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2" name="AutoShape 242"/>
            <p:cNvSpPr/>
            <p:nvPr/>
          </p:nvSpPr>
          <p:spPr>
            <a:xfrm>
              <a:off x="7893847" y="2256683"/>
              <a:ext cx="226884" cy="261843"/>
            </a:xfrm>
            <a:custGeom>
              <a:avLst/>
              <a:gdLst/>
              <a:ahLst/>
              <a:cxnLst/>
              <a:rect l="l" t="t" r="r" b="b"/>
              <a:pathLst>
                <a:path w="226884" h="261843">
                  <a:moveTo>
                    <a:pt x="132948" y="102681"/>
                  </a:moveTo>
                  <a:cubicBezTo>
                    <a:pt x="132948" y="102681"/>
                    <a:pt x="116470" y="668"/>
                    <a:pt x="187431" y="2"/>
                  </a:cubicBezTo>
                  <a:cubicBezTo>
                    <a:pt x="258392" y="-665"/>
                    <a:pt x="214387" y="212504"/>
                    <a:pt x="202290" y="261844"/>
                  </a:cubicBezTo>
                  <a:cubicBezTo>
                    <a:pt x="49509" y="198883"/>
                    <a:pt x="-20309" y="142591"/>
                    <a:pt x="5122" y="95442"/>
                  </a:cubicBezTo>
                  <a:cubicBezTo>
                    <a:pt x="30745" y="48389"/>
                    <a:pt x="110088" y="79535"/>
                    <a:pt x="132948" y="102681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243" name="AutoShape 243"/>
          <p:cNvSpPr/>
          <p:nvPr/>
        </p:nvSpPr>
        <p:spPr>
          <a:xfrm>
            <a:off x="4367538" y="5839744"/>
            <a:ext cx="120750" cy="120650"/>
          </a:xfrm>
          <a:custGeom>
            <a:avLst/>
            <a:gdLst/>
            <a:ahLst/>
            <a:cxnLst/>
            <a:rect l="l" t="t" r="r" b="b"/>
            <a:pathLst>
              <a:path w="120750" h="120650">
                <a:moveTo>
                  <a:pt x="60375" y="120650"/>
                </a:moveTo>
                <a:cubicBezTo>
                  <a:pt x="91985" y="120650"/>
                  <a:pt x="122148" y="92900"/>
                  <a:pt x="120700" y="60325"/>
                </a:cubicBezTo>
                <a:cubicBezTo>
                  <a:pt x="119252" y="27629"/>
                  <a:pt x="94157" y="0"/>
                  <a:pt x="60375" y="0"/>
                </a:cubicBezTo>
                <a:cubicBezTo>
                  <a:pt x="28765" y="0"/>
                  <a:pt x="-1398" y="27749"/>
                  <a:pt x="50" y="60325"/>
                </a:cubicBezTo>
                <a:cubicBezTo>
                  <a:pt x="1498" y="93021"/>
                  <a:pt x="26593" y="120650"/>
                  <a:pt x="60375" y="120650"/>
                </a:cubicBezTo>
                <a:lnTo>
                  <a:pt x="60375" y="12065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F7976">
            <a:alpha val="100000"/>
            <a:lumMod val="20000"/>
            <a:lumOff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11582477" y="5132658"/>
            <a:ext cx="634141" cy="1086782"/>
            <a:chOff x="14086412" y="5480579"/>
            <a:chExt cx="634141" cy="1086782"/>
          </a:xfrm>
        </p:grpSpPr>
        <p:sp>
          <p:nvSpPr>
            <p:cNvPr id="3" name="AutoShape 3"/>
            <p:cNvSpPr/>
            <p:nvPr/>
          </p:nvSpPr>
          <p:spPr>
            <a:xfrm>
              <a:off x="14390026" y="5972208"/>
              <a:ext cx="90750" cy="595153"/>
            </a:xfrm>
            <a:custGeom>
              <a:avLst/>
              <a:gdLst/>
              <a:ahLst/>
              <a:cxnLst/>
              <a:rect l="l" t="t" r="r" b="b"/>
              <a:pathLst>
                <a:path w="90750" h="595153">
                  <a:moveTo>
                    <a:pt x="74919" y="588723"/>
                  </a:moveTo>
                  <a:cubicBezTo>
                    <a:pt x="-9283" y="318108"/>
                    <a:pt x="216" y="3661"/>
                    <a:pt x="414" y="0"/>
                  </a:cubicBezTo>
                  <a:lnTo>
                    <a:pt x="13474" y="396"/>
                  </a:lnTo>
                  <a:cubicBezTo>
                    <a:pt x="13375" y="4057"/>
                    <a:pt x="3679" y="324638"/>
                    <a:pt x="90750" y="595154"/>
                  </a:cubicBezTo>
                  <a:lnTo>
                    <a:pt x="74919" y="588723"/>
                  </a:lnTo>
                  <a:close/>
                </a:path>
              </a:pathLst>
            </a:custGeom>
            <a:solidFill>
              <a:srgbClr val="76B5B4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14086412" y="5480579"/>
              <a:ext cx="634141" cy="491925"/>
              <a:chOff x="14086412" y="5480579"/>
              <a:chExt cx="634141" cy="491925"/>
            </a:xfrm>
          </p:grpSpPr>
          <p:grpSp>
            <p:nvGrpSpPr>
              <p:cNvPr id="5" name="Group 5"/>
              <p:cNvGrpSpPr/>
              <p:nvPr/>
            </p:nvGrpSpPr>
            <p:grpSpPr>
              <a:xfrm rot="0">
                <a:off x="14086412" y="5480579"/>
                <a:ext cx="634141" cy="415045"/>
                <a:chOff x="14086412" y="5480579"/>
                <a:chExt cx="634141" cy="415045"/>
              </a:xfrm>
            </p:grpSpPr>
            <p:grpSp>
              <p:nvGrpSpPr>
                <p:cNvPr id="6" name="Group 6"/>
                <p:cNvGrpSpPr/>
                <p:nvPr/>
              </p:nvGrpSpPr>
              <p:grpSpPr>
                <a:xfrm rot="0">
                  <a:off x="14108964" y="5480579"/>
                  <a:ext cx="586667" cy="355612"/>
                  <a:chOff x="14108964" y="5480579"/>
                  <a:chExt cx="586667" cy="355612"/>
                </a:xfrm>
              </p:grpSpPr>
              <p:sp>
                <p:nvSpPr>
                  <p:cNvPr id="7" name="AutoShape 7"/>
                  <p:cNvSpPr/>
                  <p:nvPr/>
                </p:nvSpPr>
                <p:spPr>
                  <a:xfrm>
                    <a:off x="14108964" y="5524520"/>
                    <a:ext cx="568683" cy="3116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683" h="311672">
                        <a:moveTo>
                          <a:pt x="524683" y="192509"/>
                        </a:moveTo>
                        <a:cubicBezTo>
                          <a:pt x="524683" y="192509"/>
                          <a:pt x="579301" y="136704"/>
                          <a:pt x="566834" y="105437"/>
                        </a:cubicBezTo>
                        <a:cubicBezTo>
                          <a:pt x="554367" y="74171"/>
                          <a:pt x="527256" y="81789"/>
                          <a:pt x="522308" y="59626"/>
                        </a:cubicBezTo>
                        <a:cubicBezTo>
                          <a:pt x="517361" y="37462"/>
                          <a:pt x="505092" y="15991"/>
                          <a:pt x="485996" y="30437"/>
                        </a:cubicBezTo>
                        <a:cubicBezTo>
                          <a:pt x="466899" y="44883"/>
                          <a:pt x="443449" y="25094"/>
                          <a:pt x="410006" y="30140"/>
                        </a:cubicBezTo>
                        <a:cubicBezTo>
                          <a:pt x="376562" y="35285"/>
                          <a:pt x="348957" y="177469"/>
                          <a:pt x="342426" y="198347"/>
                        </a:cubicBezTo>
                        <a:cubicBezTo>
                          <a:pt x="345692" y="90596"/>
                          <a:pt x="353211" y="25193"/>
                          <a:pt x="316305" y="24599"/>
                        </a:cubicBezTo>
                        <a:cubicBezTo>
                          <a:pt x="279399" y="24006"/>
                          <a:pt x="268811" y="-2907"/>
                          <a:pt x="249517" y="259"/>
                        </a:cubicBezTo>
                        <a:cubicBezTo>
                          <a:pt x="230223" y="3425"/>
                          <a:pt x="240414" y="25886"/>
                          <a:pt x="211522" y="31328"/>
                        </a:cubicBezTo>
                        <a:cubicBezTo>
                          <a:pt x="182630" y="36770"/>
                          <a:pt x="154134" y="55074"/>
                          <a:pt x="165117" y="95444"/>
                        </a:cubicBezTo>
                        <a:cubicBezTo>
                          <a:pt x="176100" y="135813"/>
                          <a:pt x="223099" y="193498"/>
                          <a:pt x="223099" y="193498"/>
                        </a:cubicBezTo>
                        <a:cubicBezTo>
                          <a:pt x="155618" y="125622"/>
                          <a:pt x="120196" y="72192"/>
                          <a:pt x="89028" y="67344"/>
                        </a:cubicBezTo>
                        <a:cubicBezTo>
                          <a:pt x="57762" y="62495"/>
                          <a:pt x="77848" y="86341"/>
                          <a:pt x="55684" y="91288"/>
                        </a:cubicBezTo>
                        <a:cubicBezTo>
                          <a:pt x="33520" y="96235"/>
                          <a:pt x="-12588" y="92575"/>
                          <a:pt x="3243" y="129184"/>
                        </a:cubicBezTo>
                        <a:cubicBezTo>
                          <a:pt x="19173" y="165794"/>
                          <a:pt x="33817" y="161539"/>
                          <a:pt x="22142" y="183604"/>
                        </a:cubicBezTo>
                        <a:cubicBezTo>
                          <a:pt x="10466" y="205669"/>
                          <a:pt x="97043" y="241882"/>
                          <a:pt x="157103" y="266817"/>
                        </a:cubicBezTo>
                        <a:cubicBezTo>
                          <a:pt x="217162" y="291751"/>
                          <a:pt x="271978" y="312628"/>
                          <a:pt x="300969" y="311639"/>
                        </a:cubicBezTo>
                        <a:cubicBezTo>
                          <a:pt x="330256" y="310649"/>
                          <a:pt x="524683" y="192509"/>
                          <a:pt x="524683" y="192509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8" name="Group 8"/>
                  <p:cNvGrpSpPr/>
                  <p:nvPr/>
                </p:nvGrpSpPr>
                <p:grpSpPr>
                  <a:xfrm rot="0">
                    <a:off x="14202726" y="5480579"/>
                    <a:ext cx="355748" cy="278303"/>
                    <a:chOff x="14202726" y="5480579"/>
                    <a:chExt cx="355748" cy="278303"/>
                  </a:xfrm>
                  <a:solidFill>
                    <a:srgbClr val="FFD629">
                      <a:alpha val="100000"/>
                    </a:srgbClr>
                  </a:solidFill>
                </p:grpSpPr>
                <p:grpSp>
                  <p:nvGrpSpPr>
                    <p:cNvPr id="9" name="Group 9"/>
                    <p:cNvGrpSpPr/>
                    <p:nvPr/>
                  </p:nvGrpSpPr>
                  <p:grpSpPr>
                    <a:xfrm rot="0">
                      <a:off x="14351782" y="5480579"/>
                      <a:ext cx="47874" cy="254655"/>
                      <a:chOff x="14351782" y="5480579"/>
                      <a:chExt cx="47874" cy="254655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0" name="AutoShape 10"/>
                      <p:cNvSpPr/>
                      <p:nvPr/>
                    </p:nvSpPr>
                    <p:spPr>
                      <a:xfrm>
                        <a:off x="14367485" y="5502516"/>
                        <a:ext cx="32170" cy="23271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170" h="232718">
                            <a:moveTo>
                              <a:pt x="32058" y="232719"/>
                            </a:moveTo>
                            <a:cubicBezTo>
                              <a:pt x="32157" y="226386"/>
                              <a:pt x="34829" y="75792"/>
                              <a:pt x="7322" y="0"/>
                            </a:cubicBezTo>
                            <a:lnTo>
                              <a:pt x="0" y="2671"/>
                            </a:lnTo>
                            <a:cubicBezTo>
                              <a:pt x="27012" y="77078"/>
                              <a:pt x="24241" y="230938"/>
                              <a:pt x="24241" y="232521"/>
                            </a:cubicBezTo>
                            <a:lnTo>
                              <a:pt x="32058" y="232719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1" name="AutoShape 11"/>
                      <p:cNvSpPr/>
                      <p:nvPr/>
                    </p:nvSpPr>
                    <p:spPr>
                      <a:xfrm>
                        <a:off x="14351782" y="5480579"/>
                        <a:ext cx="37936" cy="3793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36" h="37936">
                            <a:moveTo>
                              <a:pt x="70" y="20552"/>
                            </a:moveTo>
                            <a:cubicBezTo>
                              <a:pt x="960" y="31040"/>
                              <a:pt x="10162" y="38757"/>
                              <a:pt x="20551" y="37867"/>
                            </a:cubicBezTo>
                            <a:cubicBezTo>
                              <a:pt x="31040" y="36976"/>
                              <a:pt x="38757" y="27774"/>
                              <a:pt x="37867" y="17385"/>
                            </a:cubicBezTo>
                            <a:cubicBezTo>
                              <a:pt x="36976" y="6897"/>
                              <a:pt x="27775" y="-821"/>
                              <a:pt x="17385" y="70"/>
                            </a:cubicBezTo>
                            <a:cubicBezTo>
                              <a:pt x="6897" y="960"/>
                              <a:pt x="-821" y="10162"/>
                              <a:pt x="70" y="20552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2" name="Group 12"/>
                    <p:cNvGrpSpPr/>
                    <p:nvPr/>
                  </p:nvGrpSpPr>
                  <p:grpSpPr>
                    <a:xfrm rot="0">
                      <a:off x="14272210" y="5499210"/>
                      <a:ext cx="106653" cy="241466"/>
                      <a:chOff x="14272210" y="5499210"/>
                      <a:chExt cx="106653" cy="241466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3" name="AutoShape 13"/>
                      <p:cNvSpPr/>
                      <p:nvPr/>
                    </p:nvSpPr>
                    <p:spPr>
                      <a:xfrm>
                        <a:off x="14289516" y="5520029"/>
                        <a:ext cx="89347" cy="22064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9347" h="220647">
                            <a:moveTo>
                              <a:pt x="81729" y="220647"/>
                            </a:moveTo>
                            <a:lnTo>
                              <a:pt x="89347" y="218767"/>
                            </a:lnTo>
                            <a:cubicBezTo>
                              <a:pt x="87863" y="212534"/>
                              <a:pt x="52144" y="66293"/>
                              <a:pt x="6432" y="0"/>
                            </a:cubicBezTo>
                            <a:lnTo>
                              <a:pt x="0" y="4453"/>
                            </a:lnTo>
                            <a:cubicBezTo>
                              <a:pt x="44921" y="69558"/>
                              <a:pt x="81333" y="219163"/>
                              <a:pt x="81729" y="220647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4" name="AutoShape 14"/>
                      <p:cNvSpPr/>
                      <p:nvPr/>
                    </p:nvSpPr>
                    <p:spPr>
                      <a:xfrm>
                        <a:off x="14272210" y="5499210"/>
                        <a:ext cx="37928" cy="379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8" h="37977">
                            <a:moveTo>
                              <a:pt x="1080" y="25371"/>
                            </a:moveTo>
                            <a:cubicBezTo>
                              <a:pt x="4642" y="35265"/>
                              <a:pt x="15427" y="40411"/>
                              <a:pt x="25321" y="36849"/>
                            </a:cubicBezTo>
                            <a:cubicBezTo>
                              <a:pt x="35216" y="33286"/>
                              <a:pt x="40361" y="22502"/>
                              <a:pt x="36799" y="12607"/>
                            </a:cubicBezTo>
                            <a:cubicBezTo>
                              <a:pt x="33237" y="2713"/>
                              <a:pt x="22452" y="-2433"/>
                              <a:pt x="12557" y="1129"/>
                            </a:cubicBezTo>
                            <a:cubicBezTo>
                              <a:pt x="2762" y="4592"/>
                              <a:pt x="-2383" y="15476"/>
                              <a:pt x="1080" y="25371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5" name="Group 15"/>
                    <p:cNvGrpSpPr/>
                    <p:nvPr/>
                  </p:nvGrpSpPr>
                  <p:grpSpPr>
                    <a:xfrm rot="0">
                      <a:off x="14202726" y="5539902"/>
                      <a:ext cx="152093" cy="218980"/>
                      <a:chOff x="14202726" y="5539902"/>
                      <a:chExt cx="152093" cy="218980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6" name="AutoShape 16"/>
                      <p:cNvSpPr/>
                      <p:nvPr/>
                    </p:nvSpPr>
                    <p:spPr>
                      <a:xfrm>
                        <a:off x="14221244" y="5559706"/>
                        <a:ext cx="133575" cy="19917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3575" h="199176">
                            <a:moveTo>
                              <a:pt x="126551" y="199176"/>
                            </a:moveTo>
                            <a:lnTo>
                              <a:pt x="133576" y="195713"/>
                            </a:lnTo>
                            <a:cubicBezTo>
                              <a:pt x="130805" y="189974"/>
                              <a:pt x="64413" y="54816"/>
                              <a:pt x="5343" y="0"/>
                            </a:cubicBezTo>
                            <a:lnTo>
                              <a:pt x="0" y="5739"/>
                            </a:lnTo>
                            <a:cubicBezTo>
                              <a:pt x="58081" y="59565"/>
                              <a:pt x="125957" y="197791"/>
                              <a:pt x="126551" y="19917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7" name="AutoShape 17"/>
                      <p:cNvSpPr/>
                      <p:nvPr/>
                    </p:nvSpPr>
                    <p:spPr>
                      <a:xfrm>
                        <a:off x="14202726" y="5539902"/>
                        <a:ext cx="37926" cy="3792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6" h="37926">
                            <a:moveTo>
                              <a:pt x="2885" y="29006"/>
                            </a:moveTo>
                            <a:cubicBezTo>
                              <a:pt x="8426" y="37911"/>
                              <a:pt x="20200" y="40583"/>
                              <a:pt x="29006" y="35042"/>
                            </a:cubicBezTo>
                            <a:cubicBezTo>
                              <a:pt x="37911" y="29501"/>
                              <a:pt x="40583" y="17727"/>
                              <a:pt x="35042" y="8921"/>
                            </a:cubicBezTo>
                            <a:cubicBezTo>
                              <a:pt x="29501" y="15"/>
                              <a:pt x="17727" y="-2656"/>
                              <a:pt x="8921" y="2885"/>
                            </a:cubicBezTo>
                            <a:cubicBezTo>
                              <a:pt x="15" y="8426"/>
                              <a:pt x="-2656" y="20101"/>
                              <a:pt x="2885" y="2900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8" name="Group 18"/>
                    <p:cNvGrpSpPr/>
                    <p:nvPr/>
                  </p:nvGrpSpPr>
                  <p:grpSpPr>
                    <a:xfrm rot="0">
                      <a:off x="14415275" y="5484427"/>
                      <a:ext cx="67858" cy="251797"/>
                      <a:chOff x="14415275" y="5484427"/>
                      <a:chExt cx="67858" cy="251797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9" name="AutoShape 19"/>
                      <p:cNvSpPr/>
                      <p:nvPr/>
                    </p:nvSpPr>
                    <p:spPr>
                      <a:xfrm>
                        <a:off x="14415275" y="5506078"/>
                        <a:ext cx="51748" cy="2301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1748" h="230145">
                            <a:moveTo>
                              <a:pt x="7817" y="230146"/>
                            </a:moveTo>
                            <a:cubicBezTo>
                              <a:pt x="7916" y="228563"/>
                              <a:pt x="18404" y="75000"/>
                              <a:pt x="51748" y="3265"/>
                            </a:cubicBezTo>
                            <a:lnTo>
                              <a:pt x="44624" y="0"/>
                            </a:lnTo>
                            <a:cubicBezTo>
                              <a:pt x="10686" y="73120"/>
                              <a:pt x="396" y="223319"/>
                              <a:pt x="0" y="229651"/>
                            </a:cubicBezTo>
                            <a:lnTo>
                              <a:pt x="7817" y="230146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0" name="AutoShape 20"/>
                      <p:cNvSpPr/>
                      <p:nvPr/>
                    </p:nvSpPr>
                    <p:spPr>
                      <a:xfrm>
                        <a:off x="14445174" y="5484427"/>
                        <a:ext cx="37959" cy="3795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59" h="37959">
                            <a:moveTo>
                              <a:pt x="37680" y="22245"/>
                            </a:moveTo>
                            <a:cubicBezTo>
                              <a:pt x="35899" y="32535"/>
                              <a:pt x="26104" y="39461"/>
                              <a:pt x="15715" y="37680"/>
                            </a:cubicBezTo>
                            <a:cubicBezTo>
                              <a:pt x="5424" y="35899"/>
                              <a:pt x="-1502" y="26104"/>
                              <a:pt x="279" y="15715"/>
                            </a:cubicBezTo>
                            <a:cubicBezTo>
                              <a:pt x="2060" y="5424"/>
                              <a:pt x="11856" y="-1502"/>
                              <a:pt x="22245" y="279"/>
                            </a:cubicBezTo>
                            <a:cubicBezTo>
                              <a:pt x="32535" y="2060"/>
                              <a:pt x="39461" y="11856"/>
                              <a:pt x="37680" y="22245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21" name="Group 21"/>
                    <p:cNvGrpSpPr/>
                    <p:nvPr/>
                  </p:nvGrpSpPr>
                  <p:grpSpPr>
                    <a:xfrm rot="0">
                      <a:off x="14441694" y="5512681"/>
                      <a:ext cx="116781" cy="237494"/>
                      <a:chOff x="14441694" y="5512681"/>
                      <a:chExt cx="116781" cy="237494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22" name="AutoShape 22"/>
                      <p:cNvSpPr/>
                      <p:nvPr/>
                    </p:nvSpPr>
                    <p:spPr>
                      <a:xfrm>
                        <a:off x="14441694" y="5533288"/>
                        <a:ext cx="99340" cy="21688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9340" h="216887">
                            <a:moveTo>
                              <a:pt x="7520" y="216887"/>
                            </a:moveTo>
                            <a:cubicBezTo>
                              <a:pt x="7916" y="215403"/>
                              <a:pt x="51352" y="67678"/>
                              <a:pt x="99341" y="4749"/>
                            </a:cubicBezTo>
                            <a:lnTo>
                              <a:pt x="93107" y="0"/>
                            </a:lnTo>
                            <a:cubicBezTo>
                              <a:pt x="44228" y="64017"/>
                              <a:pt x="1781" y="208576"/>
                              <a:pt x="0" y="214711"/>
                            </a:cubicBezTo>
                            <a:lnTo>
                              <a:pt x="7520" y="216887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3" name="AutoShape 23"/>
                      <p:cNvSpPr/>
                      <p:nvPr/>
                    </p:nvSpPr>
                    <p:spPr>
                      <a:xfrm>
                        <a:off x="14520526" y="5512681"/>
                        <a:ext cx="37948" cy="379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48" h="37948">
                            <a:moveTo>
                              <a:pt x="36537" y="26148"/>
                            </a:moveTo>
                            <a:cubicBezTo>
                              <a:pt x="32579" y="35844"/>
                              <a:pt x="21497" y="40495"/>
                              <a:pt x="11801" y="36537"/>
                            </a:cubicBezTo>
                            <a:cubicBezTo>
                              <a:pt x="2104" y="32579"/>
                              <a:pt x="-2546" y="21497"/>
                              <a:pt x="1411" y="11801"/>
                            </a:cubicBezTo>
                            <a:cubicBezTo>
                              <a:pt x="5369" y="2104"/>
                              <a:pt x="16451" y="-2546"/>
                              <a:pt x="26148" y="1411"/>
                            </a:cubicBezTo>
                            <a:cubicBezTo>
                              <a:pt x="35844" y="5369"/>
                              <a:pt x="40495" y="16451"/>
                              <a:pt x="36537" y="26148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</p:grpSp>
              <p:sp>
                <p:nvSpPr>
                  <p:cNvPr id="24" name="AutoShape 24"/>
                  <p:cNvSpPr/>
                  <p:nvPr/>
                </p:nvSpPr>
                <p:spPr>
                  <a:xfrm>
                    <a:off x="14483172" y="5733435"/>
                    <a:ext cx="212459" cy="879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459" h="87991">
                        <a:moveTo>
                          <a:pt x="41438" y="36431"/>
                        </a:moveTo>
                        <a:cubicBezTo>
                          <a:pt x="41438" y="36431"/>
                          <a:pt x="116141" y="-4533"/>
                          <a:pt x="163140" y="415"/>
                        </a:cubicBezTo>
                        <a:cubicBezTo>
                          <a:pt x="210139" y="5461"/>
                          <a:pt x="236260" y="46028"/>
                          <a:pt x="182533" y="59683"/>
                        </a:cubicBezTo>
                        <a:cubicBezTo>
                          <a:pt x="128806" y="73337"/>
                          <a:pt x="28080" y="81945"/>
                          <a:pt x="5224" y="87585"/>
                        </a:cubicBezTo>
                        <a:cubicBezTo>
                          <a:pt x="-17534" y="93324"/>
                          <a:pt x="41438" y="36431"/>
                          <a:pt x="41438" y="36431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5" name="AutoShape 25"/>
                  <p:cNvSpPr/>
                  <p:nvPr/>
                </p:nvSpPr>
                <p:spPr>
                  <a:xfrm>
                    <a:off x="14110954" y="5736195"/>
                    <a:ext cx="188753" cy="679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53" h="67904">
                        <a:moveTo>
                          <a:pt x="188754" y="67905"/>
                        </a:moveTo>
                        <a:cubicBezTo>
                          <a:pt x="180146" y="64145"/>
                          <a:pt x="59928" y="-5314"/>
                          <a:pt x="20548" y="326"/>
                        </a:cubicBezTo>
                        <a:cubicBezTo>
                          <a:pt x="-18833" y="5965"/>
                          <a:pt x="4914" y="46038"/>
                          <a:pt x="37269" y="55240"/>
                        </a:cubicBezTo>
                        <a:cubicBezTo>
                          <a:pt x="69723" y="64541"/>
                          <a:pt x="188754" y="67905"/>
                          <a:pt x="188754" y="67905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26" name="AutoShape 26"/>
                <p:cNvSpPr/>
                <p:nvPr/>
              </p:nvSpPr>
              <p:spPr>
                <a:xfrm>
                  <a:off x="14086412" y="5594356"/>
                  <a:ext cx="634141" cy="301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4141" h="301268">
                      <a:moveTo>
                        <a:pt x="359041" y="216275"/>
                      </a:moveTo>
                      <a:cubicBezTo>
                        <a:pt x="359041" y="216275"/>
                        <a:pt x="429886" y="94968"/>
                        <a:pt x="483217" y="62316"/>
                      </a:cubicBezTo>
                      <a:cubicBezTo>
                        <a:pt x="536548" y="29664"/>
                        <a:pt x="552973" y="48563"/>
                        <a:pt x="574939" y="58754"/>
                      </a:cubicBezTo>
                      <a:cubicBezTo>
                        <a:pt x="596905" y="68946"/>
                        <a:pt x="610361" y="59447"/>
                        <a:pt x="613725" y="72706"/>
                      </a:cubicBezTo>
                      <a:cubicBezTo>
                        <a:pt x="617090" y="85964"/>
                        <a:pt x="613627" y="98233"/>
                        <a:pt x="627380" y="109117"/>
                      </a:cubicBezTo>
                      <a:cubicBezTo>
                        <a:pt x="641133" y="120001"/>
                        <a:pt x="633020" y="148497"/>
                        <a:pt x="611054" y="155621"/>
                      </a:cubicBezTo>
                      <a:cubicBezTo>
                        <a:pt x="589088" y="162745"/>
                        <a:pt x="491825" y="177092"/>
                        <a:pt x="454523" y="197574"/>
                      </a:cubicBezTo>
                      <a:cubicBezTo>
                        <a:pt x="549609" y="184217"/>
                        <a:pt x="610757" y="187185"/>
                        <a:pt x="624906" y="202521"/>
                      </a:cubicBezTo>
                      <a:cubicBezTo>
                        <a:pt x="638956" y="217858"/>
                        <a:pt x="614022" y="216275"/>
                        <a:pt x="619761" y="230820"/>
                      </a:cubicBezTo>
                      <a:cubicBezTo>
                        <a:pt x="625500" y="245365"/>
                        <a:pt x="612043" y="254764"/>
                        <a:pt x="570882" y="239527"/>
                      </a:cubicBezTo>
                      <a:cubicBezTo>
                        <a:pt x="529721" y="224289"/>
                        <a:pt x="352214" y="249916"/>
                        <a:pt x="315209" y="301268"/>
                      </a:cubicBezTo>
                      <a:cubicBezTo>
                        <a:pt x="282161" y="274751"/>
                        <a:pt x="135030" y="207666"/>
                        <a:pt x="65372" y="228643"/>
                      </a:cubicBezTo>
                      <a:cubicBezTo>
                        <a:pt x="-4285" y="249619"/>
                        <a:pt x="13822" y="214593"/>
                        <a:pt x="16197" y="207469"/>
                      </a:cubicBezTo>
                      <a:cubicBezTo>
                        <a:pt x="18572" y="200345"/>
                        <a:pt x="5214" y="210437"/>
                        <a:pt x="6599" y="192330"/>
                      </a:cubicBezTo>
                      <a:cubicBezTo>
                        <a:pt x="8083" y="174124"/>
                        <a:pt x="101685" y="169573"/>
                        <a:pt x="152741" y="195793"/>
                      </a:cubicBezTo>
                      <a:cubicBezTo>
                        <a:pt x="118803" y="168385"/>
                        <a:pt x="56665" y="154236"/>
                        <a:pt x="24014" y="141175"/>
                      </a:cubicBezTo>
                      <a:cubicBezTo>
                        <a:pt x="-8638" y="128214"/>
                        <a:pt x="-2306" y="114856"/>
                        <a:pt x="9864" y="98728"/>
                      </a:cubicBezTo>
                      <a:cubicBezTo>
                        <a:pt x="22035" y="82699"/>
                        <a:pt x="16890" y="84579"/>
                        <a:pt x="16098" y="65878"/>
                      </a:cubicBezTo>
                      <a:cubicBezTo>
                        <a:pt x="15207" y="47178"/>
                        <a:pt x="33413" y="31347"/>
                        <a:pt x="56072" y="40647"/>
                      </a:cubicBezTo>
                      <a:cubicBezTo>
                        <a:pt x="78631" y="49948"/>
                        <a:pt x="75366" y="37481"/>
                        <a:pt x="117517" y="47376"/>
                      </a:cubicBezTo>
                      <a:cubicBezTo>
                        <a:pt x="159766" y="57270"/>
                        <a:pt x="239219" y="151268"/>
                        <a:pt x="269991" y="203511"/>
                      </a:cubicBezTo>
                      <a:cubicBezTo>
                        <a:pt x="229918" y="130984"/>
                        <a:pt x="204291" y="67758"/>
                        <a:pt x="212108" y="45298"/>
                      </a:cubicBezTo>
                      <a:cubicBezTo>
                        <a:pt x="219924" y="22837"/>
                        <a:pt x="250597" y="12250"/>
                        <a:pt x="278896" y="17494"/>
                      </a:cubicBezTo>
                      <a:cubicBezTo>
                        <a:pt x="307194" y="22837"/>
                        <a:pt x="318672" y="-9716"/>
                        <a:pt x="337768" y="2949"/>
                      </a:cubicBezTo>
                      <a:cubicBezTo>
                        <a:pt x="356864" y="15614"/>
                        <a:pt x="376752" y="28180"/>
                        <a:pt x="402379" y="28972"/>
                      </a:cubicBezTo>
                      <a:cubicBezTo>
                        <a:pt x="428006" y="29763"/>
                        <a:pt x="423058" y="60238"/>
                        <a:pt x="395156" y="111591"/>
                      </a:cubicBezTo>
                      <a:cubicBezTo>
                        <a:pt x="367253" y="162844"/>
                        <a:pt x="359041" y="216275"/>
                        <a:pt x="359041" y="216275"/>
                      </a:cubicBezTo>
                      <a:close/>
                    </a:path>
                  </a:pathLst>
                </a:custGeom>
                <a:solidFill>
                  <a:srgbClr val="FCBCB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14151686" y="5650043"/>
                  <a:ext cx="516294" cy="245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294" h="245482">
                      <a:moveTo>
                        <a:pt x="143173" y="167217"/>
                      </a:moveTo>
                      <a:cubicBezTo>
                        <a:pt x="137533" y="162468"/>
                        <a:pt x="115370" y="122989"/>
                        <a:pt x="16029" y="69064"/>
                      </a:cubicBezTo>
                      <a:cubicBezTo>
                        <a:pt x="16029" y="69064"/>
                        <a:pt x="73813" y="76880"/>
                        <a:pt x="145746" y="126353"/>
                      </a:cubicBezTo>
                      <a:cubicBezTo>
                        <a:pt x="145746" y="126353"/>
                        <a:pt x="120614" y="87171"/>
                        <a:pt x="45614" y="34136"/>
                      </a:cubicBezTo>
                      <a:cubicBezTo>
                        <a:pt x="98945" y="39380"/>
                        <a:pt x="171669" y="121900"/>
                        <a:pt x="213919" y="167118"/>
                      </a:cubicBezTo>
                      <a:cubicBezTo>
                        <a:pt x="212831" y="145449"/>
                        <a:pt x="211050" y="107256"/>
                        <a:pt x="175627" y="18503"/>
                      </a:cubicBezTo>
                      <a:cubicBezTo>
                        <a:pt x="175627" y="18503"/>
                        <a:pt x="220746" y="45515"/>
                        <a:pt x="235786" y="132883"/>
                      </a:cubicBezTo>
                      <a:cubicBezTo>
                        <a:pt x="235786" y="132883"/>
                        <a:pt x="229750" y="53727"/>
                        <a:pt x="242613" y="0"/>
                      </a:cubicBezTo>
                      <a:cubicBezTo>
                        <a:pt x="242613" y="0"/>
                        <a:pt x="264381" y="45515"/>
                        <a:pt x="262897" y="133576"/>
                      </a:cubicBezTo>
                      <a:cubicBezTo>
                        <a:pt x="263391" y="122296"/>
                        <a:pt x="289117" y="44822"/>
                        <a:pt x="318702" y="19789"/>
                      </a:cubicBezTo>
                      <a:cubicBezTo>
                        <a:pt x="311281" y="37005"/>
                        <a:pt x="277244" y="134664"/>
                        <a:pt x="279915" y="192250"/>
                      </a:cubicBezTo>
                      <a:cubicBezTo>
                        <a:pt x="299209" y="154552"/>
                        <a:pt x="387864" y="74703"/>
                        <a:pt x="467317" y="44624"/>
                      </a:cubicBezTo>
                      <a:cubicBezTo>
                        <a:pt x="467317" y="44624"/>
                        <a:pt x="394098" y="93800"/>
                        <a:pt x="361644" y="128134"/>
                      </a:cubicBezTo>
                      <a:cubicBezTo>
                        <a:pt x="379454" y="116062"/>
                        <a:pt x="454949" y="84796"/>
                        <a:pt x="492152" y="89149"/>
                      </a:cubicBezTo>
                      <a:cubicBezTo>
                        <a:pt x="457422" y="95878"/>
                        <a:pt x="358873" y="130607"/>
                        <a:pt x="327409" y="185225"/>
                      </a:cubicBezTo>
                      <a:cubicBezTo>
                        <a:pt x="423880" y="143668"/>
                        <a:pt x="513623" y="186017"/>
                        <a:pt x="516295" y="187303"/>
                      </a:cubicBezTo>
                      <a:cubicBezTo>
                        <a:pt x="512931" y="186313"/>
                        <a:pt x="509369" y="185126"/>
                        <a:pt x="505510" y="183741"/>
                      </a:cubicBezTo>
                      <a:cubicBezTo>
                        <a:pt x="464349" y="168503"/>
                        <a:pt x="286841" y="194130"/>
                        <a:pt x="249836" y="245483"/>
                      </a:cubicBezTo>
                      <a:cubicBezTo>
                        <a:pt x="216788" y="218965"/>
                        <a:pt x="69657" y="151881"/>
                        <a:pt x="0" y="172857"/>
                      </a:cubicBezTo>
                      <a:cubicBezTo>
                        <a:pt x="19987" y="151782"/>
                        <a:pt x="85983" y="148813"/>
                        <a:pt x="143173" y="167217"/>
                      </a:cubicBezTo>
                      <a:close/>
                    </a:path>
                  </a:pathLst>
                </a:custGeom>
                <a:solidFill>
                  <a:srgbClr val="F9A2A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28" name="AutoShape 28"/>
              <p:cNvSpPr/>
              <p:nvPr/>
            </p:nvSpPr>
            <p:spPr>
              <a:xfrm>
                <a:off x="14315638" y="5800143"/>
                <a:ext cx="171570" cy="172362"/>
              </a:xfrm>
              <a:custGeom>
                <a:avLst/>
                <a:gdLst/>
                <a:ahLst/>
                <a:cxnLst/>
                <a:rect l="l" t="t" r="r" b="b"/>
                <a:pathLst>
                  <a:path w="171570" h="172362">
                    <a:moveTo>
                      <a:pt x="171571" y="55805"/>
                    </a:moveTo>
                    <a:cubicBezTo>
                      <a:pt x="171571" y="55805"/>
                      <a:pt x="133477" y="65304"/>
                      <a:pt x="122494" y="98252"/>
                    </a:cubicBezTo>
                    <a:cubicBezTo>
                      <a:pt x="111511" y="131201"/>
                      <a:pt x="116557" y="160884"/>
                      <a:pt x="92909" y="170482"/>
                    </a:cubicBezTo>
                    <a:cubicBezTo>
                      <a:pt x="69261" y="180080"/>
                      <a:pt x="54222" y="151188"/>
                      <a:pt x="53727" y="123582"/>
                    </a:cubicBezTo>
                    <a:cubicBezTo>
                      <a:pt x="53232" y="95977"/>
                      <a:pt x="19393" y="59961"/>
                      <a:pt x="0" y="60950"/>
                    </a:cubicBezTo>
                    <a:cubicBezTo>
                      <a:pt x="19591" y="44921"/>
                      <a:pt x="53134" y="50759"/>
                      <a:pt x="63424" y="61148"/>
                    </a:cubicBezTo>
                    <a:cubicBezTo>
                      <a:pt x="53232" y="37500"/>
                      <a:pt x="80838" y="0"/>
                      <a:pt x="80838" y="0"/>
                    </a:cubicBezTo>
                    <a:cubicBezTo>
                      <a:pt x="105673" y="26121"/>
                      <a:pt x="102903" y="60257"/>
                      <a:pt x="102903" y="60257"/>
                    </a:cubicBezTo>
                    <a:cubicBezTo>
                      <a:pt x="122593" y="41854"/>
                      <a:pt x="164447" y="45811"/>
                      <a:pt x="171571" y="55805"/>
                    </a:cubicBez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grpSp>
        <p:nvGrpSpPr>
          <p:cNvPr id="29" name="Group 29"/>
          <p:cNvGrpSpPr/>
          <p:nvPr/>
        </p:nvGrpSpPr>
        <p:grpSpPr>
          <a:xfrm rot="19260000">
            <a:off x="11297704" y="5462154"/>
            <a:ext cx="844469" cy="1514055"/>
            <a:chOff x="13481420" y="5835763"/>
            <a:chExt cx="844469" cy="1514055"/>
          </a:xfrm>
        </p:grpSpPr>
        <p:grpSp>
          <p:nvGrpSpPr>
            <p:cNvPr id="30" name="Group 30"/>
            <p:cNvGrpSpPr/>
            <p:nvPr/>
          </p:nvGrpSpPr>
          <p:grpSpPr>
            <a:xfrm rot="0">
              <a:off x="13859362" y="5835763"/>
              <a:ext cx="354788" cy="1514055"/>
              <a:chOff x="13859362" y="5835763"/>
              <a:chExt cx="354788" cy="1514055"/>
            </a:xfrm>
          </p:grpSpPr>
          <p:sp>
            <p:nvSpPr>
              <p:cNvPr id="31" name="AutoShape 31"/>
              <p:cNvSpPr/>
              <p:nvPr/>
            </p:nvSpPr>
            <p:spPr>
              <a:xfrm>
                <a:off x="13867862" y="5835862"/>
                <a:ext cx="346189" cy="567053"/>
              </a:xfrm>
              <a:custGeom>
                <a:avLst/>
                <a:gdLst/>
                <a:ahLst/>
                <a:cxnLst/>
                <a:rect l="l" t="t" r="r" b="b"/>
                <a:pathLst>
                  <a:path w="346189" h="567053">
                    <a:moveTo>
                      <a:pt x="268982" y="0"/>
                    </a:moveTo>
                    <a:cubicBezTo>
                      <a:pt x="268982" y="0"/>
                      <a:pt x="388904" y="201254"/>
                      <a:pt x="329833" y="354223"/>
                    </a:cubicBezTo>
                    <a:cubicBezTo>
                      <a:pt x="270763" y="507192"/>
                      <a:pt x="98302" y="567054"/>
                      <a:pt x="98302" y="567054"/>
                    </a:cubicBezTo>
                    <a:cubicBezTo>
                      <a:pt x="98302" y="567054"/>
                      <a:pt x="-38638" y="385391"/>
                      <a:pt x="10736" y="247164"/>
                    </a:cubicBezTo>
                    <a:cubicBezTo>
                      <a:pt x="60110" y="108938"/>
                      <a:pt x="268982" y="0"/>
                      <a:pt x="268982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4002410" y="5835763"/>
                <a:ext cx="211740" cy="415766"/>
              </a:xfrm>
              <a:custGeom>
                <a:avLst/>
                <a:gdLst/>
                <a:ahLst/>
                <a:cxnLst/>
                <a:rect l="l" t="t" r="r" b="b"/>
                <a:pathLst>
                  <a:path w="211740" h="415766">
                    <a:moveTo>
                      <a:pt x="66" y="173352"/>
                    </a:moveTo>
                    <a:cubicBezTo>
                      <a:pt x="2936" y="280608"/>
                      <a:pt x="107026" y="373616"/>
                      <a:pt x="162732" y="415767"/>
                    </a:cubicBezTo>
                    <a:cubicBezTo>
                      <a:pt x="175397" y="397165"/>
                      <a:pt x="186677" y="376683"/>
                      <a:pt x="195384" y="354223"/>
                    </a:cubicBezTo>
                    <a:cubicBezTo>
                      <a:pt x="254454" y="201353"/>
                      <a:pt x="134533" y="0"/>
                      <a:pt x="134533" y="0"/>
                    </a:cubicBezTo>
                    <a:cubicBezTo>
                      <a:pt x="134533" y="0"/>
                      <a:pt x="77639" y="29683"/>
                      <a:pt x="16194" y="77771"/>
                    </a:cubicBezTo>
                    <a:cubicBezTo>
                      <a:pt x="5607" y="109730"/>
                      <a:pt x="-725" y="142184"/>
                      <a:pt x="66" y="173352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13859362" y="5861983"/>
                <a:ext cx="281736" cy="1487835"/>
              </a:xfrm>
              <a:custGeom>
                <a:avLst/>
                <a:gdLst/>
                <a:ahLst/>
                <a:cxnLst/>
                <a:rect l="l" t="t" r="r" b="b"/>
                <a:pathLst>
                  <a:path w="281736" h="1487835">
                    <a:moveTo>
                      <a:pt x="20324" y="1487835"/>
                    </a:moveTo>
                    <a:cubicBezTo>
                      <a:pt x="-87031" y="851718"/>
                      <a:pt x="265707" y="8410"/>
                      <a:pt x="269269" y="0"/>
                    </a:cubicBezTo>
                    <a:lnTo>
                      <a:pt x="281737" y="5244"/>
                    </a:lnTo>
                    <a:cubicBezTo>
                      <a:pt x="278174" y="13654"/>
                      <a:pt x="-72981" y="853400"/>
                      <a:pt x="33682" y="1485560"/>
                    </a:cubicBezTo>
                    <a:lnTo>
                      <a:pt x="20324" y="14878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 rot="-840000">
                <a:off x="14069322" y="5895431"/>
                <a:ext cx="6728" cy="9993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9993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99931"/>
                    </a:lnTo>
                    <a:lnTo>
                      <a:pt x="0" y="9993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 rot="-1560000">
                <a:off x="14020891" y="5946595"/>
                <a:ext cx="6728" cy="14099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4099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40999"/>
                    </a:lnTo>
                    <a:lnTo>
                      <a:pt x="0" y="14099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 rot="-2040000">
                <a:off x="13977098" y="6010985"/>
                <a:ext cx="6728" cy="16752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752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7520"/>
                    </a:lnTo>
                    <a:lnTo>
                      <a:pt x="0" y="16752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 rot="-2520000">
                <a:off x="13945578" y="6099164"/>
                <a:ext cx="6728" cy="164246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424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4247"/>
                    </a:lnTo>
                    <a:lnTo>
                      <a:pt x="0" y="16424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 rot="-2220000">
                <a:off x="13942900" y="6236394"/>
                <a:ext cx="6727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106657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58"/>
                    </a:lnTo>
                    <a:lnTo>
                      <a:pt x="0" y="10665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 rot="-1020000">
                <a:off x="13972281" y="6324066"/>
                <a:ext cx="1260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26061" h="6728">
                    <a:moveTo>
                      <a:pt x="0" y="0"/>
                    </a:moveTo>
                    <a:lnTo>
                      <a:pt x="126062" y="0"/>
                    </a:lnTo>
                    <a:lnTo>
                      <a:pt x="126062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13996540" y="6190184"/>
                <a:ext cx="166623" cy="77177"/>
              </a:xfrm>
              <a:custGeom>
                <a:avLst/>
                <a:gdLst/>
                <a:ahLst/>
                <a:cxnLst/>
                <a:rect l="l" t="t" r="r" b="b"/>
                <a:pathLst>
                  <a:path w="166623" h="77177">
                    <a:moveTo>
                      <a:pt x="2672" y="77177"/>
                    </a:moveTo>
                    <a:lnTo>
                      <a:pt x="0" y="70944"/>
                    </a:lnTo>
                    <a:lnTo>
                      <a:pt x="163853" y="0"/>
                    </a:lnTo>
                    <a:lnTo>
                      <a:pt x="166623" y="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 rot="-1800000">
                <a:off x="14010393" y="6124336"/>
                <a:ext cx="192446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6" h="6728">
                    <a:moveTo>
                      <a:pt x="0" y="0"/>
                    </a:moveTo>
                    <a:lnTo>
                      <a:pt x="192447" y="0"/>
                    </a:lnTo>
                    <a:lnTo>
                      <a:pt x="192447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14051356" y="5989721"/>
                <a:ext cx="131695" cy="98845"/>
              </a:xfrm>
              <a:custGeom>
                <a:avLst/>
                <a:gdLst/>
                <a:ahLst/>
                <a:cxnLst/>
                <a:rect l="l" t="t" r="r" b="b"/>
                <a:pathLst>
                  <a:path w="131695" h="98845">
                    <a:moveTo>
                      <a:pt x="3958" y="98846"/>
                    </a:moveTo>
                    <a:lnTo>
                      <a:pt x="0" y="93404"/>
                    </a:lnTo>
                    <a:lnTo>
                      <a:pt x="127738" y="0"/>
                    </a:lnTo>
                    <a:lnTo>
                      <a:pt x="131696" y="554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 rot="-1500000">
                <a:off x="14094390" y="5945647"/>
                <a:ext cx="55406" cy="6727"/>
              </a:xfrm>
              <a:custGeom>
                <a:avLst/>
                <a:gdLst/>
                <a:ahLst/>
                <a:cxnLst/>
                <a:rect l="l" t="t" r="r" b="b"/>
                <a:pathLst>
                  <a:path w="55406" h="6727">
                    <a:moveTo>
                      <a:pt x="0" y="0"/>
                    </a:moveTo>
                    <a:lnTo>
                      <a:pt x="55406" y="0"/>
                    </a:lnTo>
                    <a:lnTo>
                      <a:pt x="5540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44" name="Group 44"/>
            <p:cNvGrpSpPr/>
            <p:nvPr/>
          </p:nvGrpSpPr>
          <p:grpSpPr>
            <a:xfrm rot="0">
              <a:off x="13866823" y="6473562"/>
              <a:ext cx="459066" cy="471571"/>
              <a:chOff x="13866823" y="6473562"/>
              <a:chExt cx="459066" cy="471571"/>
            </a:xfrm>
          </p:grpSpPr>
          <p:sp>
            <p:nvSpPr>
              <p:cNvPr id="45" name="AutoShape 45"/>
              <p:cNvSpPr/>
              <p:nvPr/>
            </p:nvSpPr>
            <p:spPr>
              <a:xfrm>
                <a:off x="13907569" y="6473562"/>
                <a:ext cx="418311" cy="428950"/>
              </a:xfrm>
              <a:custGeom>
                <a:avLst/>
                <a:gdLst/>
                <a:ahLst/>
                <a:cxnLst/>
                <a:rect l="l" t="t" r="r" b="b"/>
                <a:pathLst>
                  <a:path w="418311" h="428950">
                    <a:moveTo>
                      <a:pt x="417765" y="0"/>
                    </a:moveTo>
                    <a:cubicBezTo>
                      <a:pt x="417765" y="0"/>
                      <a:pt x="432409" y="233906"/>
                      <a:pt x="310113" y="342844"/>
                    </a:cubicBezTo>
                    <a:cubicBezTo>
                      <a:pt x="187718" y="451882"/>
                      <a:pt x="6847" y="426354"/>
                      <a:pt x="6847" y="426354"/>
                    </a:cubicBezTo>
                    <a:cubicBezTo>
                      <a:pt x="6847" y="426354"/>
                      <a:pt x="-31940" y="202144"/>
                      <a:pt x="75119" y="101814"/>
                    </a:cubicBezTo>
                    <a:cubicBezTo>
                      <a:pt x="182177" y="1484"/>
                      <a:pt x="417765" y="0"/>
                      <a:pt x="417765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14090548" y="6473562"/>
                <a:ext cx="235341" cy="386380"/>
              </a:xfrm>
              <a:custGeom>
                <a:avLst/>
                <a:gdLst/>
                <a:ahLst/>
                <a:cxnLst/>
                <a:rect l="l" t="t" r="r" b="b"/>
                <a:pathLst>
                  <a:path w="235341" h="386380">
                    <a:moveTo>
                      <a:pt x="234786" y="0"/>
                    </a:moveTo>
                    <a:cubicBezTo>
                      <a:pt x="234786" y="0"/>
                      <a:pt x="176211" y="396"/>
                      <a:pt x="104179" y="13160"/>
                    </a:cubicBezTo>
                    <a:cubicBezTo>
                      <a:pt x="42932" y="97857"/>
                      <a:pt x="-24153" y="187105"/>
                      <a:pt x="8598" y="283477"/>
                    </a:cubicBezTo>
                    <a:cubicBezTo>
                      <a:pt x="21362" y="321175"/>
                      <a:pt x="40063" y="355212"/>
                      <a:pt x="63117" y="386380"/>
                    </a:cubicBezTo>
                    <a:cubicBezTo>
                      <a:pt x="85281" y="375001"/>
                      <a:pt x="107048" y="360852"/>
                      <a:pt x="127134" y="342943"/>
                    </a:cubicBezTo>
                    <a:cubicBezTo>
                      <a:pt x="249529" y="233807"/>
                      <a:pt x="234786" y="0"/>
                      <a:pt x="234786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13866823" y="6493054"/>
                <a:ext cx="447923" cy="452079"/>
              </a:xfrm>
              <a:custGeom>
                <a:avLst/>
                <a:gdLst/>
                <a:ahLst/>
                <a:cxnLst/>
                <a:rect l="l" t="t" r="r" b="b"/>
                <a:pathLst>
                  <a:path w="447923" h="452079">
                    <a:moveTo>
                      <a:pt x="0" y="443273"/>
                    </a:moveTo>
                    <a:cubicBezTo>
                      <a:pt x="222527" y="181861"/>
                      <a:pt x="437040" y="1781"/>
                      <a:pt x="439217" y="0"/>
                    </a:cubicBezTo>
                    <a:lnTo>
                      <a:pt x="447924" y="10389"/>
                    </a:lnTo>
                    <a:cubicBezTo>
                      <a:pt x="445747" y="12170"/>
                      <a:pt x="232125" y="191458"/>
                      <a:pt x="10389" y="452080"/>
                    </a:cubicBezTo>
                    <a:lnTo>
                      <a:pt x="0" y="44327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 rot="-4620000">
                <a:off x="14168291" y="6538408"/>
                <a:ext cx="99938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99938" h="6728">
                    <a:moveTo>
                      <a:pt x="0" y="0"/>
                    </a:moveTo>
                    <a:lnTo>
                      <a:pt x="99939" y="0"/>
                    </a:lnTo>
                    <a:lnTo>
                      <a:pt x="99939" y="6729"/>
                    </a:lnTo>
                    <a:lnTo>
                      <a:pt x="0" y="67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 rot="-5280000">
                <a:off x="14071895" y="6579711"/>
                <a:ext cx="140997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7" h="6728">
                    <a:moveTo>
                      <a:pt x="0" y="0"/>
                    </a:moveTo>
                    <a:lnTo>
                      <a:pt x="140998" y="0"/>
                    </a:lnTo>
                    <a:lnTo>
                      <a:pt x="140998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14053533" y="6548859"/>
                <a:ext cx="28595" cy="167019"/>
              </a:xfrm>
              <a:custGeom>
                <a:avLst/>
                <a:gdLst/>
                <a:ahLst/>
                <a:cxnLst/>
                <a:rect l="l" t="t" r="r" b="b"/>
                <a:pathLst>
                  <a:path w="28595" h="167019">
                    <a:moveTo>
                      <a:pt x="21966" y="167019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28595" y="1661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13975465" y="6614855"/>
                <a:ext cx="49670" cy="160191"/>
              </a:xfrm>
              <a:custGeom>
                <a:avLst/>
                <a:gdLst/>
                <a:ahLst/>
                <a:cxnLst/>
                <a:rect l="l" t="t" r="r" b="b"/>
                <a:pathLst>
                  <a:path w="49670" h="160191">
                    <a:moveTo>
                      <a:pt x="43140" y="160192"/>
                    </a:moveTo>
                    <a:lnTo>
                      <a:pt x="0" y="1781"/>
                    </a:lnTo>
                    <a:lnTo>
                      <a:pt x="6530" y="0"/>
                    </a:lnTo>
                    <a:lnTo>
                      <a:pt x="49670" y="1584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 rot="-600000">
                <a:off x="13945037" y="6736884"/>
                <a:ext cx="6728" cy="10666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0666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62"/>
                    </a:lnTo>
                    <a:lnTo>
                      <a:pt x="0" y="10666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 rot="-4800000">
                <a:off x="14006929" y="6801391"/>
                <a:ext cx="6728" cy="12605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2605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26059"/>
                    </a:lnTo>
                    <a:lnTo>
                      <a:pt x="0" y="12605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 rot="-5160000">
                <a:off x="14091802" y="6707504"/>
                <a:ext cx="6728" cy="17860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604">
                    <a:moveTo>
                      <a:pt x="0" y="0"/>
                    </a:moveTo>
                    <a:lnTo>
                      <a:pt x="6729" y="0"/>
                    </a:lnTo>
                    <a:lnTo>
                      <a:pt x="6729" y="178604"/>
                    </a:lnTo>
                    <a:lnTo>
                      <a:pt x="0" y="178604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 rot="-180000">
                <a:off x="14068835" y="6715867"/>
                <a:ext cx="19244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5" h="6728">
                    <a:moveTo>
                      <a:pt x="0" y="0"/>
                    </a:moveTo>
                    <a:lnTo>
                      <a:pt x="192445" y="0"/>
                    </a:lnTo>
                    <a:lnTo>
                      <a:pt x="192445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 rot="-480000">
                <a:off x="14135924" y="6642042"/>
                <a:ext cx="15821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58215" h="6728">
                    <a:moveTo>
                      <a:pt x="0" y="0"/>
                    </a:moveTo>
                    <a:lnTo>
                      <a:pt x="158216" y="0"/>
                    </a:lnTo>
                    <a:lnTo>
                      <a:pt x="15821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 rot="-5280000">
                <a:off x="14257175" y="6539915"/>
                <a:ext cx="6727" cy="55406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5540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07"/>
                    </a:lnTo>
                    <a:lnTo>
                      <a:pt x="0" y="5540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58" name="Group 58"/>
            <p:cNvGrpSpPr/>
            <p:nvPr/>
          </p:nvGrpSpPr>
          <p:grpSpPr>
            <a:xfrm rot="0">
              <a:off x="13481420" y="6216107"/>
              <a:ext cx="418747" cy="511644"/>
              <a:chOff x="13481420" y="6216107"/>
              <a:chExt cx="418747" cy="511644"/>
            </a:xfrm>
          </p:grpSpPr>
          <p:sp>
            <p:nvSpPr>
              <p:cNvPr id="59" name="AutoShape 59"/>
              <p:cNvSpPr/>
              <p:nvPr/>
            </p:nvSpPr>
            <p:spPr>
              <a:xfrm>
                <a:off x="13481420" y="6216107"/>
                <a:ext cx="392761" cy="463284"/>
              </a:xfrm>
              <a:custGeom>
                <a:avLst/>
                <a:gdLst/>
                <a:ahLst/>
                <a:cxnLst/>
                <a:rect l="l" t="t" r="r" b="b"/>
                <a:pathLst>
                  <a:path w="392761" h="463284">
                    <a:moveTo>
                      <a:pt x="5751" y="0"/>
                    </a:moveTo>
                    <a:cubicBezTo>
                      <a:pt x="5751" y="0"/>
                      <a:pt x="-30858" y="231432"/>
                      <a:pt x="80653" y="351453"/>
                    </a:cubicBezTo>
                    <a:cubicBezTo>
                      <a:pt x="192263" y="471473"/>
                      <a:pt x="374618" y="463161"/>
                      <a:pt x="374618" y="463161"/>
                    </a:cubicBezTo>
                    <a:cubicBezTo>
                      <a:pt x="374618" y="463161"/>
                      <a:pt x="434282" y="243603"/>
                      <a:pt x="337217" y="133576"/>
                    </a:cubicBezTo>
                    <a:cubicBezTo>
                      <a:pt x="240251" y="23648"/>
                      <a:pt x="5751" y="0"/>
                      <a:pt x="5751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3642119" y="6249254"/>
                <a:ext cx="232174" cy="327804"/>
              </a:xfrm>
              <a:custGeom>
                <a:avLst/>
                <a:gdLst/>
                <a:ahLst/>
                <a:cxnLst/>
                <a:rect l="l" t="t" r="r" b="b"/>
                <a:pathLst>
                  <a:path w="232174" h="327804">
                    <a:moveTo>
                      <a:pt x="176617" y="100528"/>
                    </a:moveTo>
                    <a:cubicBezTo>
                      <a:pt x="133774" y="52045"/>
                      <a:pt x="64314" y="20383"/>
                      <a:pt x="0" y="0"/>
                    </a:cubicBezTo>
                    <a:cubicBezTo>
                      <a:pt x="2968" y="75693"/>
                      <a:pt x="20086" y="172461"/>
                      <a:pt x="80145" y="237072"/>
                    </a:cubicBezTo>
                    <a:cubicBezTo>
                      <a:pt x="124374" y="284665"/>
                      <a:pt x="179783" y="312072"/>
                      <a:pt x="230443" y="327805"/>
                    </a:cubicBezTo>
                    <a:cubicBezTo>
                      <a:pt x="236083" y="255575"/>
                      <a:pt x="230344" y="161280"/>
                      <a:pt x="176617" y="100528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3495087" y="6237380"/>
                <a:ext cx="405080" cy="490371"/>
              </a:xfrm>
              <a:custGeom>
                <a:avLst/>
                <a:gdLst/>
                <a:ahLst/>
                <a:cxnLst/>
                <a:rect l="l" t="t" r="r" b="b"/>
                <a:pathLst>
                  <a:path w="405080" h="490371">
                    <a:moveTo>
                      <a:pt x="393999" y="490371"/>
                    </a:moveTo>
                    <a:cubicBezTo>
                      <a:pt x="197791" y="210159"/>
                      <a:pt x="1880" y="11478"/>
                      <a:pt x="0" y="9499"/>
                    </a:cubicBezTo>
                    <a:lnTo>
                      <a:pt x="9598" y="0"/>
                    </a:lnTo>
                    <a:cubicBezTo>
                      <a:pt x="11577" y="1979"/>
                      <a:pt x="208279" y="201353"/>
                      <a:pt x="405081" y="482654"/>
                    </a:cubicBezTo>
                    <a:lnTo>
                      <a:pt x="393999" y="49037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3577805" y="6244109"/>
                <a:ext cx="19393" cy="100033"/>
              </a:xfrm>
              <a:custGeom>
                <a:avLst/>
                <a:gdLst/>
                <a:ahLst/>
                <a:cxnLst/>
                <a:rect l="l" t="t" r="r" b="b"/>
                <a:pathLst>
                  <a:path w="19393" h="100033">
                    <a:moveTo>
                      <a:pt x="12665" y="100033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19393" y="9914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 rot="-5100000">
                <a:off x="13588529" y="6339034"/>
                <a:ext cx="140999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9" h="6728">
                    <a:moveTo>
                      <a:pt x="0" y="0"/>
                    </a:moveTo>
                    <a:lnTo>
                      <a:pt x="140999" y="0"/>
                    </a:lnTo>
                    <a:lnTo>
                      <a:pt x="140999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3706632" y="6316042"/>
                <a:ext cx="44030" cy="164842"/>
              </a:xfrm>
              <a:custGeom>
                <a:avLst/>
                <a:gdLst/>
                <a:ahLst/>
                <a:cxnLst/>
                <a:rect l="l" t="t" r="r" b="b"/>
                <a:pathLst>
                  <a:path w="44030" h="164842">
                    <a:moveTo>
                      <a:pt x="0" y="163358"/>
                    </a:moveTo>
                    <a:lnTo>
                      <a:pt x="37500" y="0"/>
                    </a:lnTo>
                    <a:lnTo>
                      <a:pt x="44030" y="1583"/>
                    </a:lnTo>
                    <a:lnTo>
                      <a:pt x="6530" y="16484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3757885" y="6389063"/>
                <a:ext cx="64314" cy="156135"/>
              </a:xfrm>
              <a:custGeom>
                <a:avLst/>
                <a:gdLst/>
                <a:ahLst/>
                <a:cxnLst/>
                <a:rect l="l" t="t" r="r" b="b"/>
                <a:pathLst>
                  <a:path w="64314" h="156135">
                    <a:moveTo>
                      <a:pt x="0" y="153760"/>
                    </a:moveTo>
                    <a:lnTo>
                      <a:pt x="57982" y="0"/>
                    </a:lnTo>
                    <a:lnTo>
                      <a:pt x="64314" y="2474"/>
                    </a:lnTo>
                    <a:lnTo>
                      <a:pt x="6332" y="15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6" name="AutoShape 66"/>
              <p:cNvSpPr/>
              <p:nvPr/>
            </p:nvSpPr>
            <p:spPr>
              <a:xfrm rot="-4380000">
                <a:off x="13779296" y="6563583"/>
                <a:ext cx="1066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06661" h="6728">
                    <a:moveTo>
                      <a:pt x="0" y="0"/>
                    </a:moveTo>
                    <a:lnTo>
                      <a:pt x="106661" y="0"/>
                    </a:lnTo>
                    <a:lnTo>
                      <a:pt x="106661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7" name="AutoShape 67"/>
              <p:cNvSpPr/>
              <p:nvPr/>
            </p:nvSpPr>
            <p:spPr>
              <a:xfrm>
                <a:off x="13701091" y="6626927"/>
                <a:ext cx="126154" cy="15831"/>
              </a:xfrm>
              <a:custGeom>
                <a:avLst/>
                <a:gdLst/>
                <a:ahLst/>
                <a:cxnLst/>
                <a:rect l="l" t="t" r="r" b="b"/>
                <a:pathLst>
                  <a:path w="126154" h="15831">
                    <a:moveTo>
                      <a:pt x="396" y="15831"/>
                    </a:moveTo>
                    <a:lnTo>
                      <a:pt x="0" y="9103"/>
                    </a:lnTo>
                    <a:lnTo>
                      <a:pt x="125660" y="0"/>
                    </a:lnTo>
                    <a:lnTo>
                      <a:pt x="126155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8" name="AutoShape 68"/>
              <p:cNvSpPr/>
              <p:nvPr/>
            </p:nvSpPr>
            <p:spPr>
              <a:xfrm rot="-5280000">
                <a:off x="13682727" y="6470488"/>
                <a:ext cx="6728" cy="17859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594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78595"/>
                    </a:lnTo>
                    <a:lnTo>
                      <a:pt x="0" y="17859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9" name="AutoShape 69"/>
              <p:cNvSpPr/>
              <p:nvPr/>
            </p:nvSpPr>
            <p:spPr>
              <a:xfrm rot="-4800000">
                <a:off x="13620276" y="6379585"/>
                <a:ext cx="6728" cy="192452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92452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92452"/>
                    </a:lnTo>
                    <a:lnTo>
                      <a:pt x="0" y="19245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0" name="AutoShape 70"/>
              <p:cNvSpPr/>
              <p:nvPr/>
            </p:nvSpPr>
            <p:spPr>
              <a:xfrm rot="-4500000">
                <a:off x="13577615" y="6318571"/>
                <a:ext cx="6728" cy="15821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5821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58211"/>
                    </a:lnTo>
                    <a:lnTo>
                      <a:pt x="0" y="1582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1" name="AutoShape 71"/>
              <p:cNvSpPr/>
              <p:nvPr/>
            </p:nvSpPr>
            <p:spPr>
              <a:xfrm rot="-5100000">
                <a:off x="13539535" y="6288064"/>
                <a:ext cx="6728" cy="5541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5541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10"/>
                    </a:lnTo>
                    <a:lnTo>
                      <a:pt x="0" y="5541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sp>
        <p:nvSpPr>
          <p:cNvPr id="72" name="AutoShape 72"/>
          <p:cNvSpPr/>
          <p:nvPr/>
        </p:nvSpPr>
        <p:spPr>
          <a:xfrm>
            <a:off x="309934" y="818645"/>
            <a:ext cx="120750" cy="120650"/>
          </a:xfrm>
          <a:custGeom>
            <a:avLst/>
            <a:gdLst/>
            <a:ahLst/>
            <a:cxnLst/>
            <a:rect l="l" t="t" r="r" b="b"/>
            <a:pathLst>
              <a:path w="120750" h="120650">
                <a:moveTo>
                  <a:pt x="60375" y="120650"/>
                </a:moveTo>
                <a:cubicBezTo>
                  <a:pt x="91986" y="120650"/>
                  <a:pt x="122149" y="92900"/>
                  <a:pt x="120700" y="60325"/>
                </a:cubicBezTo>
                <a:cubicBezTo>
                  <a:pt x="119252" y="27629"/>
                  <a:pt x="94158" y="0"/>
                  <a:pt x="60375" y="0"/>
                </a:cubicBezTo>
                <a:cubicBezTo>
                  <a:pt x="28765" y="0"/>
                  <a:pt x="-1398" y="27749"/>
                  <a:pt x="50" y="60325"/>
                </a:cubicBezTo>
                <a:cubicBezTo>
                  <a:pt x="1499" y="92900"/>
                  <a:pt x="26593" y="120650"/>
                  <a:pt x="60375" y="120650"/>
                </a:cubicBezTo>
                <a:lnTo>
                  <a:pt x="60375" y="12065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3" name="AutoShape 73"/>
          <p:cNvSpPr/>
          <p:nvPr/>
        </p:nvSpPr>
        <p:spPr>
          <a:xfrm flipH="1">
            <a:off x="0" y="6145060"/>
            <a:ext cx="12179599" cy="712940"/>
          </a:xfrm>
          <a:custGeom>
            <a:avLst/>
            <a:gdLst/>
            <a:ahLst/>
            <a:cxnLst/>
            <a:rect l="l" t="t" r="r" b="b"/>
            <a:pathLst>
              <a:path w="12179599" h="712940">
                <a:moveTo>
                  <a:pt x="9304472" y="0"/>
                </a:moveTo>
                <a:cubicBezTo>
                  <a:pt x="9281006" y="0"/>
                  <a:pt x="9257540" y="17239"/>
                  <a:pt x="9234073" y="17239"/>
                </a:cubicBezTo>
                <a:cubicBezTo>
                  <a:pt x="8318879" y="28711"/>
                  <a:pt x="7427152" y="109201"/>
                  <a:pt x="6511958" y="212697"/>
                </a:cubicBezTo>
                <a:cubicBezTo>
                  <a:pt x="6359425" y="229999"/>
                  <a:pt x="3065431" y="766178"/>
                  <a:pt x="0" y="131130"/>
                </a:cubicBezTo>
                <a:lnTo>
                  <a:pt x="0" y="712940"/>
                </a:lnTo>
                <a:lnTo>
                  <a:pt x="12179599" y="712940"/>
                </a:lnTo>
                <a:lnTo>
                  <a:pt x="12179599" y="349186"/>
                </a:lnTo>
                <a:lnTo>
                  <a:pt x="11848237" y="304882"/>
                </a:lnTo>
                <a:cubicBezTo>
                  <a:pt x="10993888" y="181313"/>
                  <a:pt x="10153212" y="4992"/>
                  <a:pt x="9304472" y="0"/>
                </a:cubicBezTo>
                <a:close/>
              </a:path>
            </a:pathLst>
          </a:custGeom>
          <a:solidFill>
            <a:srgbClr val="FF7976">
              <a:alpha val="100000"/>
              <a:lumMod val="40000"/>
              <a:lumOff val="6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74" name="Group 74"/>
          <p:cNvGrpSpPr/>
          <p:nvPr/>
        </p:nvGrpSpPr>
        <p:grpSpPr>
          <a:xfrm rot="0">
            <a:off x="10892180" y="6234299"/>
            <a:ext cx="479093" cy="457012"/>
            <a:chOff x="13113562" y="6792099"/>
            <a:chExt cx="479093" cy="457012"/>
          </a:xfrm>
        </p:grpSpPr>
        <p:sp>
          <p:nvSpPr>
            <p:cNvPr id="75" name="AutoShape 75"/>
            <p:cNvSpPr/>
            <p:nvPr/>
          </p:nvSpPr>
          <p:spPr>
            <a:xfrm>
              <a:off x="13113562" y="6792099"/>
              <a:ext cx="479093" cy="457012"/>
            </a:xfrm>
            <a:custGeom>
              <a:avLst/>
              <a:gdLst/>
              <a:ahLst/>
              <a:cxnLst/>
              <a:rect l="l" t="t" r="r" b="b"/>
              <a:pathLst>
                <a:path w="479093" h="457012">
                  <a:moveTo>
                    <a:pt x="248246" y="176881"/>
                  </a:moveTo>
                  <a:cubicBezTo>
                    <a:pt x="248246" y="176881"/>
                    <a:pt x="269421" y="28068"/>
                    <a:pt x="164836" y="858"/>
                  </a:cubicBezTo>
                  <a:cubicBezTo>
                    <a:pt x="113483" y="-10917"/>
                    <a:pt x="84492" y="100891"/>
                    <a:pt x="175027" y="191821"/>
                  </a:cubicBezTo>
                  <a:cubicBezTo>
                    <a:pt x="95871" y="163622"/>
                    <a:pt x="-7131" y="216459"/>
                    <a:pt x="389" y="280773"/>
                  </a:cubicBezTo>
                  <a:cubicBezTo>
                    <a:pt x="7909" y="345087"/>
                    <a:pt x="154446" y="304520"/>
                    <a:pt x="195707" y="264249"/>
                  </a:cubicBezTo>
                  <a:cubicBezTo>
                    <a:pt x="86768" y="351717"/>
                    <a:pt x="118431" y="451057"/>
                    <a:pt x="159987" y="456598"/>
                  </a:cubicBezTo>
                  <a:cubicBezTo>
                    <a:pt x="201544" y="462238"/>
                    <a:pt x="284064" y="410490"/>
                    <a:pt x="271795" y="285819"/>
                  </a:cubicBezTo>
                  <a:cubicBezTo>
                    <a:pt x="341354" y="383775"/>
                    <a:pt x="470279" y="392878"/>
                    <a:pt x="478689" y="324507"/>
                  </a:cubicBezTo>
                  <a:cubicBezTo>
                    <a:pt x="487099" y="256136"/>
                    <a:pt x="362231" y="233279"/>
                    <a:pt x="290397" y="219526"/>
                  </a:cubicBezTo>
                  <a:cubicBezTo>
                    <a:pt x="428227" y="175495"/>
                    <a:pt x="449500" y="109400"/>
                    <a:pt x="444157" y="73780"/>
                  </a:cubicBezTo>
                  <a:cubicBezTo>
                    <a:pt x="438913" y="38358"/>
                    <a:pt x="328095" y="5211"/>
                    <a:pt x="248246" y="176881"/>
                  </a:cubicBezTo>
                  <a:close/>
                </a:path>
              </a:pathLst>
            </a:custGeom>
            <a:solidFill>
              <a:srgbClr val="FFD62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6" name="AutoShape 76"/>
            <p:cNvSpPr/>
            <p:nvPr/>
          </p:nvSpPr>
          <p:spPr>
            <a:xfrm>
              <a:off x="13370780" y="6864889"/>
              <a:ext cx="157354" cy="133352"/>
            </a:xfrm>
            <a:custGeom>
              <a:avLst/>
              <a:gdLst/>
              <a:ahLst/>
              <a:cxnLst/>
              <a:rect l="l" t="t" r="r" b="b"/>
              <a:pathLst>
                <a:path w="157354" h="133352">
                  <a:moveTo>
                    <a:pt x="32" y="110423"/>
                  </a:moveTo>
                  <a:cubicBezTo>
                    <a:pt x="32" y="110423"/>
                    <a:pt x="26153" y="38588"/>
                    <a:pt x="99175" y="0"/>
                  </a:cubicBezTo>
                  <a:cubicBezTo>
                    <a:pt x="56035" y="37797"/>
                    <a:pt x="29023" y="81630"/>
                    <a:pt x="25263" y="92316"/>
                  </a:cubicBezTo>
                  <a:cubicBezTo>
                    <a:pt x="21503" y="103002"/>
                    <a:pt x="134300" y="10191"/>
                    <a:pt x="134300" y="10191"/>
                  </a:cubicBezTo>
                  <a:cubicBezTo>
                    <a:pt x="134300" y="10191"/>
                    <a:pt x="61477" y="83213"/>
                    <a:pt x="56826" y="98153"/>
                  </a:cubicBezTo>
                  <a:cubicBezTo>
                    <a:pt x="52176" y="113094"/>
                    <a:pt x="157354" y="49077"/>
                    <a:pt x="157354" y="49077"/>
                  </a:cubicBezTo>
                  <a:cubicBezTo>
                    <a:pt x="113126" y="95284"/>
                    <a:pt x="61081" y="117843"/>
                    <a:pt x="29419" y="130508"/>
                  </a:cubicBezTo>
                  <a:cubicBezTo>
                    <a:pt x="-2145" y="142975"/>
                    <a:pt x="32" y="110423"/>
                    <a:pt x="32" y="1104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7" name="AutoShape 77"/>
            <p:cNvSpPr/>
            <p:nvPr/>
          </p:nvSpPr>
          <p:spPr>
            <a:xfrm>
              <a:off x="13247923" y="6822838"/>
              <a:ext cx="99288" cy="171203"/>
            </a:xfrm>
            <a:custGeom>
              <a:avLst/>
              <a:gdLst/>
              <a:ahLst/>
              <a:cxnLst/>
              <a:rect l="l" t="t" r="r" b="b"/>
              <a:pathLst>
                <a:path w="99288" h="171203">
                  <a:moveTo>
                    <a:pt x="70647" y="168701"/>
                  </a:moveTo>
                  <a:cubicBezTo>
                    <a:pt x="70647" y="168701"/>
                    <a:pt x="11774" y="119921"/>
                    <a:pt x="0" y="38193"/>
                  </a:cubicBezTo>
                  <a:cubicBezTo>
                    <a:pt x="21075" y="91524"/>
                    <a:pt x="53331" y="131696"/>
                    <a:pt x="62038" y="138820"/>
                  </a:cubicBezTo>
                  <a:cubicBezTo>
                    <a:pt x="70746" y="145944"/>
                    <a:pt x="21372" y="8509"/>
                    <a:pt x="21372" y="8509"/>
                  </a:cubicBezTo>
                  <a:cubicBezTo>
                    <a:pt x="21372" y="8509"/>
                    <a:pt x="65699" y="101616"/>
                    <a:pt x="78068" y="111115"/>
                  </a:cubicBezTo>
                  <a:cubicBezTo>
                    <a:pt x="90535" y="120515"/>
                    <a:pt x="65600" y="0"/>
                    <a:pt x="65600" y="0"/>
                  </a:cubicBezTo>
                  <a:cubicBezTo>
                    <a:pt x="94196" y="57190"/>
                    <a:pt x="97956" y="113787"/>
                    <a:pt x="99242" y="147824"/>
                  </a:cubicBezTo>
                  <a:cubicBezTo>
                    <a:pt x="100627" y="181861"/>
                    <a:pt x="70647" y="168701"/>
                    <a:pt x="70647" y="168701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8" name="AutoShape 78"/>
            <p:cNvSpPr/>
            <p:nvPr/>
          </p:nvSpPr>
          <p:spPr>
            <a:xfrm>
              <a:off x="13148780" y="6996596"/>
              <a:ext cx="172139" cy="87060"/>
            </a:xfrm>
            <a:custGeom>
              <a:avLst/>
              <a:gdLst/>
              <a:ahLst/>
              <a:cxnLst/>
              <a:rect l="l" t="t" r="r" b="b"/>
              <a:pathLst>
                <a:path w="172139" h="87060">
                  <a:moveTo>
                    <a:pt x="168009" y="33334"/>
                  </a:moveTo>
                  <a:cubicBezTo>
                    <a:pt x="168009" y="33334"/>
                    <a:pt x="112303" y="85676"/>
                    <a:pt x="29683" y="87061"/>
                  </a:cubicBezTo>
                  <a:cubicBezTo>
                    <a:pt x="85291" y="72813"/>
                    <a:pt x="129123" y="45900"/>
                    <a:pt x="137336" y="38083"/>
                  </a:cubicBezTo>
                  <a:cubicBezTo>
                    <a:pt x="145548" y="30266"/>
                    <a:pt x="2968" y="62127"/>
                    <a:pt x="2968" y="62127"/>
                  </a:cubicBezTo>
                  <a:cubicBezTo>
                    <a:pt x="2968" y="62127"/>
                    <a:pt x="100924" y="29871"/>
                    <a:pt x="111808" y="18690"/>
                  </a:cubicBezTo>
                  <a:cubicBezTo>
                    <a:pt x="122692" y="7509"/>
                    <a:pt x="0" y="17107"/>
                    <a:pt x="0" y="17107"/>
                  </a:cubicBezTo>
                  <a:cubicBezTo>
                    <a:pt x="60356" y="-4166"/>
                    <a:pt x="116953" y="-802"/>
                    <a:pt x="150891" y="2265"/>
                  </a:cubicBezTo>
                  <a:cubicBezTo>
                    <a:pt x="184730" y="5332"/>
                    <a:pt x="168009" y="33334"/>
                    <a:pt x="168009" y="3333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9" name="AutoShape 79"/>
            <p:cNvSpPr/>
            <p:nvPr/>
          </p:nvSpPr>
          <p:spPr>
            <a:xfrm>
              <a:off x="13256729" y="7043128"/>
              <a:ext cx="107192" cy="167871"/>
            </a:xfrm>
            <a:custGeom>
              <a:avLst/>
              <a:gdLst/>
              <a:ahLst/>
              <a:cxnLst/>
              <a:rect l="l" t="t" r="r" b="b"/>
              <a:pathLst>
                <a:path w="107192" h="167871">
                  <a:moveTo>
                    <a:pt x="105277" y="13814"/>
                  </a:moveTo>
                  <a:cubicBezTo>
                    <a:pt x="105277" y="13814"/>
                    <a:pt x="118635" y="89111"/>
                    <a:pt x="74802" y="159065"/>
                  </a:cubicBezTo>
                  <a:cubicBezTo>
                    <a:pt x="93206" y="104744"/>
                    <a:pt x="94591" y="53293"/>
                    <a:pt x="92514" y="42112"/>
                  </a:cubicBezTo>
                  <a:cubicBezTo>
                    <a:pt x="90436" y="31030"/>
                    <a:pt x="39281" y="167871"/>
                    <a:pt x="39281" y="167871"/>
                  </a:cubicBezTo>
                  <a:cubicBezTo>
                    <a:pt x="39281" y="167871"/>
                    <a:pt x="65699" y="68234"/>
                    <a:pt x="62335" y="52897"/>
                  </a:cubicBezTo>
                  <a:cubicBezTo>
                    <a:pt x="58971" y="37660"/>
                    <a:pt x="0" y="145707"/>
                    <a:pt x="0" y="145707"/>
                  </a:cubicBezTo>
                  <a:cubicBezTo>
                    <a:pt x="15139" y="83570"/>
                    <a:pt x="48879" y="37956"/>
                    <a:pt x="69954" y="11241"/>
                  </a:cubicBezTo>
                  <a:cubicBezTo>
                    <a:pt x="90930" y="-15474"/>
                    <a:pt x="105277" y="13814"/>
                    <a:pt x="105277" y="1381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0" name="AutoShape 80"/>
            <p:cNvSpPr/>
            <p:nvPr/>
          </p:nvSpPr>
          <p:spPr>
            <a:xfrm>
              <a:off x="13377224" y="7028797"/>
              <a:ext cx="168028" cy="106806"/>
            </a:xfrm>
            <a:custGeom>
              <a:avLst/>
              <a:gdLst/>
              <a:ahLst/>
              <a:cxnLst/>
              <a:rect l="l" t="t" r="r" b="b"/>
              <a:pathLst>
                <a:path w="168028" h="106806">
                  <a:moveTo>
                    <a:pt x="13674" y="2023"/>
                  </a:moveTo>
                  <a:cubicBezTo>
                    <a:pt x="13674" y="2023"/>
                    <a:pt x="88872" y="-11631"/>
                    <a:pt x="159024" y="32004"/>
                  </a:cubicBezTo>
                  <a:cubicBezTo>
                    <a:pt x="104605" y="13798"/>
                    <a:pt x="53153" y="12610"/>
                    <a:pt x="42072" y="14688"/>
                  </a:cubicBezTo>
                  <a:cubicBezTo>
                    <a:pt x="30990" y="16766"/>
                    <a:pt x="168028" y="67426"/>
                    <a:pt x="168028" y="67426"/>
                  </a:cubicBezTo>
                  <a:cubicBezTo>
                    <a:pt x="168028" y="67426"/>
                    <a:pt x="68193" y="41403"/>
                    <a:pt x="53054" y="44768"/>
                  </a:cubicBezTo>
                  <a:cubicBezTo>
                    <a:pt x="37817" y="48231"/>
                    <a:pt x="146162" y="106806"/>
                    <a:pt x="146162" y="106806"/>
                  </a:cubicBezTo>
                  <a:cubicBezTo>
                    <a:pt x="83925" y="91865"/>
                    <a:pt x="38213" y="58323"/>
                    <a:pt x="11399" y="37347"/>
                  </a:cubicBezTo>
                  <a:cubicBezTo>
                    <a:pt x="-15514" y="16469"/>
                    <a:pt x="13674" y="2023"/>
                    <a:pt x="13674" y="20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1" name="AutoShape 81"/>
            <p:cNvSpPr/>
            <p:nvPr/>
          </p:nvSpPr>
          <p:spPr>
            <a:xfrm>
              <a:off x="13312989" y="6980276"/>
              <a:ext cx="80168" cy="80112"/>
            </a:xfrm>
            <a:custGeom>
              <a:avLst/>
              <a:gdLst/>
              <a:ahLst/>
              <a:cxnLst/>
              <a:rect l="l" t="t" r="r" b="b"/>
              <a:pathLst>
                <a:path w="80168" h="80112">
                  <a:moveTo>
                    <a:pt x="3305" y="55887"/>
                  </a:moveTo>
                  <a:cubicBezTo>
                    <a:pt x="12111" y="76171"/>
                    <a:pt x="35660" y="85571"/>
                    <a:pt x="55944" y="76864"/>
                  </a:cubicBezTo>
                  <a:cubicBezTo>
                    <a:pt x="76227" y="68058"/>
                    <a:pt x="85627" y="44509"/>
                    <a:pt x="76920" y="24225"/>
                  </a:cubicBezTo>
                  <a:cubicBezTo>
                    <a:pt x="68114" y="3941"/>
                    <a:pt x="44565" y="-5458"/>
                    <a:pt x="24281" y="3249"/>
                  </a:cubicBezTo>
                  <a:cubicBezTo>
                    <a:pt x="3899" y="11956"/>
                    <a:pt x="-5501" y="35604"/>
                    <a:pt x="3305" y="55887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grpSp>
        <p:nvGrpSpPr>
          <p:cNvPr id="82" name="Group 82"/>
          <p:cNvGrpSpPr/>
          <p:nvPr/>
        </p:nvGrpSpPr>
        <p:grpSpPr>
          <a:xfrm rot="0">
            <a:off x="133163" y="201702"/>
            <a:ext cx="509858" cy="496407"/>
            <a:chOff x="4524120" y="1533232"/>
            <a:chExt cx="509858" cy="496407"/>
          </a:xfrm>
        </p:grpSpPr>
        <p:sp>
          <p:nvSpPr>
            <p:cNvPr id="83" name="AutoShape 83"/>
            <p:cNvSpPr/>
            <p:nvPr/>
          </p:nvSpPr>
          <p:spPr>
            <a:xfrm>
              <a:off x="4524120" y="1533232"/>
              <a:ext cx="509858" cy="496407"/>
            </a:xfrm>
            <a:custGeom>
              <a:avLst/>
              <a:gdLst/>
              <a:ahLst/>
              <a:cxnLst/>
              <a:rect l="l" t="t" r="r" b="b"/>
              <a:pathLst>
                <a:path w="509858" h="496407">
                  <a:moveTo>
                    <a:pt x="278126" y="211872"/>
                  </a:moveTo>
                  <a:cubicBezTo>
                    <a:pt x="278126" y="211872"/>
                    <a:pt x="390140" y="101001"/>
                    <a:pt x="320036" y="11847"/>
                  </a:cubicBezTo>
                  <a:cubicBezTo>
                    <a:pt x="284603" y="-30539"/>
                    <a:pt x="189448" y="44518"/>
                    <a:pt x="207450" y="177868"/>
                  </a:cubicBezTo>
                  <a:cubicBezTo>
                    <a:pt x="159158" y="104144"/>
                    <a:pt x="39620" y="82903"/>
                    <a:pt x="5139" y="141482"/>
                  </a:cubicBezTo>
                  <a:cubicBezTo>
                    <a:pt x="-29341" y="200061"/>
                    <a:pt x="118773" y="259021"/>
                    <a:pt x="178875" y="251591"/>
                  </a:cubicBezTo>
                  <a:cubicBezTo>
                    <a:pt x="32381" y="255592"/>
                    <a:pt x="-4195" y="358652"/>
                    <a:pt x="26951" y="389704"/>
                  </a:cubicBezTo>
                  <a:cubicBezTo>
                    <a:pt x="58098" y="420755"/>
                    <a:pt x="159920" y="429899"/>
                    <a:pt x="228691" y="317885"/>
                  </a:cubicBezTo>
                  <a:cubicBezTo>
                    <a:pt x="224690" y="443806"/>
                    <a:pt x="326608" y="533245"/>
                    <a:pt x="376995" y="481429"/>
                  </a:cubicBezTo>
                  <a:cubicBezTo>
                    <a:pt x="427382" y="429613"/>
                    <a:pt x="337562" y="331411"/>
                    <a:pt x="286222" y="274356"/>
                  </a:cubicBezTo>
                  <a:cubicBezTo>
                    <a:pt x="429287" y="324934"/>
                    <a:pt x="489104" y="283214"/>
                    <a:pt x="507107" y="250067"/>
                  </a:cubicBezTo>
                  <a:cubicBezTo>
                    <a:pt x="525299" y="217015"/>
                    <a:pt x="453767" y="119098"/>
                    <a:pt x="278126" y="211872"/>
                  </a:cubicBezTo>
                  <a:close/>
                </a:path>
              </a:pathLst>
            </a:custGeom>
            <a:solidFill>
              <a:srgbClr val="FFBDBD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4" name="AutoShape 84"/>
            <p:cNvSpPr/>
            <p:nvPr/>
          </p:nvSpPr>
          <p:spPr>
            <a:xfrm>
              <a:off x="4798553" y="1723816"/>
              <a:ext cx="183048" cy="84279"/>
            </a:xfrm>
            <a:custGeom>
              <a:avLst/>
              <a:gdLst/>
              <a:ahLst/>
              <a:cxnLst/>
              <a:rect l="l" t="t" r="r" b="b"/>
              <a:pathLst>
                <a:path w="183048" h="84279">
                  <a:moveTo>
                    <a:pt x="7217" y="32242"/>
                  </a:moveTo>
                  <a:cubicBezTo>
                    <a:pt x="7217" y="32242"/>
                    <a:pt x="74559" y="-11287"/>
                    <a:pt x="160094" y="2810"/>
                  </a:cubicBezTo>
                  <a:cubicBezTo>
                    <a:pt x="99991" y="7096"/>
                    <a:pt x="49699" y="26622"/>
                    <a:pt x="39793" y="33099"/>
                  </a:cubicBezTo>
                  <a:cubicBezTo>
                    <a:pt x="29887" y="39576"/>
                    <a:pt x="183049" y="33576"/>
                    <a:pt x="183049" y="33576"/>
                  </a:cubicBezTo>
                  <a:cubicBezTo>
                    <a:pt x="183049" y="33576"/>
                    <a:pt x="75893" y="48435"/>
                    <a:pt x="62462" y="57864"/>
                  </a:cubicBezTo>
                  <a:cubicBezTo>
                    <a:pt x="49127" y="67294"/>
                    <a:pt x="177620" y="80534"/>
                    <a:pt x="177620" y="80534"/>
                  </a:cubicBezTo>
                  <a:cubicBezTo>
                    <a:pt x="111326" y="91107"/>
                    <a:pt x="53509" y="76914"/>
                    <a:pt x="19123" y="67389"/>
                  </a:cubicBezTo>
                  <a:cubicBezTo>
                    <a:pt x="-15262" y="57864"/>
                    <a:pt x="7217" y="32242"/>
                    <a:pt x="7217" y="32242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5" name="AutoShape 85"/>
            <p:cNvSpPr/>
            <p:nvPr/>
          </p:nvSpPr>
          <p:spPr>
            <a:xfrm>
              <a:off x="4747811" y="1571463"/>
              <a:ext cx="106917" cy="178589"/>
            </a:xfrm>
            <a:custGeom>
              <a:avLst/>
              <a:gdLst/>
              <a:ahLst/>
              <a:cxnLst/>
              <a:rect l="l" t="t" r="r" b="b"/>
              <a:pathLst>
                <a:path w="106917" h="178589">
                  <a:moveTo>
                    <a:pt x="3953" y="165068"/>
                  </a:moveTo>
                  <a:cubicBezTo>
                    <a:pt x="3953" y="165068"/>
                    <a:pt x="-14336" y="86963"/>
                    <a:pt x="27765" y="11240"/>
                  </a:cubicBezTo>
                  <a:cubicBezTo>
                    <a:pt x="11572" y="69247"/>
                    <a:pt x="13001" y="123158"/>
                    <a:pt x="15763" y="134684"/>
                  </a:cubicBezTo>
                  <a:cubicBezTo>
                    <a:pt x="18526" y="146209"/>
                    <a:pt x="64436" y="0"/>
                    <a:pt x="64436" y="0"/>
                  </a:cubicBezTo>
                  <a:cubicBezTo>
                    <a:pt x="64436" y="0"/>
                    <a:pt x="42338" y="105918"/>
                    <a:pt x="46815" y="121730"/>
                  </a:cubicBezTo>
                  <a:cubicBezTo>
                    <a:pt x="51196" y="137541"/>
                    <a:pt x="106918" y="20955"/>
                    <a:pt x="106918" y="20955"/>
                  </a:cubicBezTo>
                  <a:cubicBezTo>
                    <a:pt x="94535" y="86963"/>
                    <a:pt x="61769" y="136588"/>
                    <a:pt x="41195" y="165830"/>
                  </a:cubicBezTo>
                  <a:cubicBezTo>
                    <a:pt x="20717" y="194977"/>
                    <a:pt x="3953" y="165068"/>
                    <a:pt x="3953" y="165068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6" name="AutoShape 86"/>
            <p:cNvSpPr/>
            <p:nvPr/>
          </p:nvSpPr>
          <p:spPr>
            <a:xfrm>
              <a:off x="4569646" y="1647377"/>
              <a:ext cx="172126" cy="120619"/>
            </a:xfrm>
            <a:custGeom>
              <a:avLst/>
              <a:gdLst/>
              <a:ahLst/>
              <a:cxnLst/>
              <a:rect l="l" t="t" r="r" b="b"/>
              <a:pathLst>
                <a:path w="172126" h="120619">
                  <a:moveTo>
                    <a:pt x="156305" y="120110"/>
                  </a:moveTo>
                  <a:cubicBezTo>
                    <a:pt x="156305" y="120110"/>
                    <a:pt x="76581" y="128492"/>
                    <a:pt x="6572" y="77248"/>
                  </a:cubicBezTo>
                  <a:cubicBezTo>
                    <a:pt x="62103" y="100584"/>
                    <a:pt x="115824" y="105918"/>
                    <a:pt x="127540" y="104584"/>
                  </a:cubicBezTo>
                  <a:cubicBezTo>
                    <a:pt x="139351" y="103251"/>
                    <a:pt x="0" y="39433"/>
                    <a:pt x="0" y="39433"/>
                  </a:cubicBezTo>
                  <a:cubicBezTo>
                    <a:pt x="0" y="39433"/>
                    <a:pt x="102298" y="74581"/>
                    <a:pt x="118586" y="72200"/>
                  </a:cubicBezTo>
                  <a:cubicBezTo>
                    <a:pt x="134779" y="69818"/>
                    <a:pt x="26098" y="0"/>
                    <a:pt x="26098" y="0"/>
                  </a:cubicBezTo>
                  <a:cubicBezTo>
                    <a:pt x="90011" y="20479"/>
                    <a:pt x="135160" y="59246"/>
                    <a:pt x="161639" y="83249"/>
                  </a:cubicBezTo>
                  <a:cubicBezTo>
                    <a:pt x="188023" y="107252"/>
                    <a:pt x="156305" y="120110"/>
                    <a:pt x="156305" y="120110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7" name="AutoShape 87"/>
            <p:cNvSpPr/>
            <p:nvPr/>
          </p:nvSpPr>
          <p:spPr>
            <a:xfrm>
              <a:off x="4574884" y="1792612"/>
              <a:ext cx="172234" cy="128133"/>
            </a:xfrm>
            <a:custGeom>
              <a:avLst/>
              <a:gdLst/>
              <a:ahLst/>
              <a:cxnLst/>
              <a:rect l="l" t="t" r="r" b="b"/>
              <a:pathLst>
                <a:path w="172234" h="128133">
                  <a:moveTo>
                    <a:pt x="171736" y="26121"/>
                  </a:moveTo>
                  <a:cubicBezTo>
                    <a:pt x="171736" y="26121"/>
                    <a:pt x="135160" y="97463"/>
                    <a:pt x="54102" y="128133"/>
                  </a:cubicBezTo>
                  <a:cubicBezTo>
                    <a:pt x="104013" y="94415"/>
                    <a:pt x="137731" y="52219"/>
                    <a:pt x="143065" y="41646"/>
                  </a:cubicBezTo>
                  <a:cubicBezTo>
                    <a:pt x="148400" y="31074"/>
                    <a:pt x="18860" y="112989"/>
                    <a:pt x="18860" y="112989"/>
                  </a:cubicBezTo>
                  <a:cubicBezTo>
                    <a:pt x="18860" y="112989"/>
                    <a:pt x="104204" y="46409"/>
                    <a:pt x="110966" y="31550"/>
                  </a:cubicBezTo>
                  <a:cubicBezTo>
                    <a:pt x="117824" y="16691"/>
                    <a:pt x="0" y="69555"/>
                    <a:pt x="0" y="69555"/>
                  </a:cubicBezTo>
                  <a:cubicBezTo>
                    <a:pt x="52102" y="27168"/>
                    <a:pt x="109156" y="10500"/>
                    <a:pt x="143732" y="1546"/>
                  </a:cubicBezTo>
                  <a:cubicBezTo>
                    <a:pt x="178308" y="-7503"/>
                    <a:pt x="171736" y="26121"/>
                    <a:pt x="171736" y="2612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8" name="AutoShape 88"/>
            <p:cNvSpPr/>
            <p:nvPr/>
          </p:nvSpPr>
          <p:spPr>
            <a:xfrm>
              <a:off x="4761266" y="1814727"/>
              <a:ext cx="128609" cy="172121"/>
            </a:xfrm>
            <a:custGeom>
              <a:avLst/>
              <a:gdLst/>
              <a:ahLst/>
              <a:cxnLst/>
              <a:rect l="l" t="t" r="r" b="b"/>
              <a:pathLst>
                <a:path w="128609" h="172121">
                  <a:moveTo>
                    <a:pt x="26121" y="481"/>
                  </a:moveTo>
                  <a:cubicBezTo>
                    <a:pt x="26121" y="481"/>
                    <a:pt x="97653" y="36771"/>
                    <a:pt x="128610" y="117734"/>
                  </a:cubicBezTo>
                  <a:cubicBezTo>
                    <a:pt x="94701" y="68013"/>
                    <a:pt x="52410" y="34390"/>
                    <a:pt x="41837" y="29056"/>
                  </a:cubicBezTo>
                  <a:cubicBezTo>
                    <a:pt x="31264" y="23722"/>
                    <a:pt x="113560" y="153072"/>
                    <a:pt x="113560" y="153072"/>
                  </a:cubicBezTo>
                  <a:cubicBezTo>
                    <a:pt x="113560" y="153072"/>
                    <a:pt x="46695" y="68013"/>
                    <a:pt x="31740" y="61251"/>
                  </a:cubicBezTo>
                  <a:cubicBezTo>
                    <a:pt x="16786" y="54488"/>
                    <a:pt x="70126" y="172122"/>
                    <a:pt x="70126" y="172122"/>
                  </a:cubicBezTo>
                  <a:cubicBezTo>
                    <a:pt x="27549" y="120210"/>
                    <a:pt x="10690" y="63156"/>
                    <a:pt x="1546" y="28580"/>
                  </a:cubicBezTo>
                  <a:cubicBezTo>
                    <a:pt x="-7503" y="-5996"/>
                    <a:pt x="26121" y="481"/>
                    <a:pt x="26121" y="48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9" name="AutoShape 89"/>
            <p:cNvSpPr/>
            <p:nvPr/>
          </p:nvSpPr>
          <p:spPr>
            <a:xfrm>
              <a:off x="4720316" y="1740357"/>
              <a:ext cx="84231" cy="84200"/>
            </a:xfrm>
            <a:custGeom>
              <a:avLst/>
              <a:gdLst/>
              <a:ahLst/>
              <a:cxnLst/>
              <a:rect l="l" t="t" r="r" b="b"/>
              <a:pathLst>
                <a:path w="84231" h="84200">
                  <a:moveTo>
                    <a:pt x="1253" y="31988"/>
                  </a:moveTo>
                  <a:cubicBezTo>
                    <a:pt x="-4366" y="54562"/>
                    <a:pt x="9445" y="77327"/>
                    <a:pt x="32019" y="82947"/>
                  </a:cubicBezTo>
                  <a:cubicBezTo>
                    <a:pt x="54593" y="88567"/>
                    <a:pt x="77358" y="74755"/>
                    <a:pt x="82978" y="52181"/>
                  </a:cubicBezTo>
                  <a:cubicBezTo>
                    <a:pt x="88598" y="29607"/>
                    <a:pt x="74786" y="6842"/>
                    <a:pt x="52212" y="1222"/>
                  </a:cubicBezTo>
                  <a:cubicBezTo>
                    <a:pt x="29543" y="-4302"/>
                    <a:pt x="6778" y="9414"/>
                    <a:pt x="1253" y="3198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90" name="AutoShape 90"/>
          <p:cNvSpPr/>
          <p:nvPr/>
        </p:nvSpPr>
        <p:spPr>
          <a:xfrm>
            <a:off x="866712" y="50738"/>
            <a:ext cx="404668" cy="399167"/>
          </a:xfrm>
          <a:custGeom>
            <a:avLst/>
            <a:gdLst/>
            <a:ahLst/>
            <a:cxnLst/>
            <a:rect l="l" t="t" r="r" b="b"/>
            <a:pathLst>
              <a:path w="404668" h="399167">
                <a:moveTo>
                  <a:pt x="211646" y="204858"/>
                </a:moveTo>
                <a:cubicBezTo>
                  <a:pt x="211646" y="204858"/>
                  <a:pt x="362426" y="124086"/>
                  <a:pt x="401669" y="234766"/>
                </a:cubicBezTo>
                <a:cubicBezTo>
                  <a:pt x="440912" y="345447"/>
                  <a:pt x="83629" y="391453"/>
                  <a:pt x="0" y="399168"/>
                </a:cubicBezTo>
                <a:cubicBezTo>
                  <a:pt x="16193" y="126086"/>
                  <a:pt x="66675" y="-13455"/>
                  <a:pt x="154114" y="1023"/>
                </a:cubicBezTo>
                <a:cubicBezTo>
                  <a:pt x="241459" y="15596"/>
                  <a:pt x="235553" y="156566"/>
                  <a:pt x="211646" y="204858"/>
                </a:cubicBezTo>
                <a:close/>
              </a:path>
            </a:pathLst>
          </a:custGeom>
          <a:solidFill>
            <a:srgbClr val="FFD700">
              <a:alpha val="100000"/>
              <a:lumMod val="20000"/>
              <a:lumOff val="8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91" name="Group 91"/>
          <p:cNvGrpSpPr/>
          <p:nvPr/>
        </p:nvGrpSpPr>
        <p:grpSpPr>
          <a:xfrm rot="0">
            <a:off x="0" y="614618"/>
            <a:ext cx="12363296" cy="6243382"/>
            <a:chOff x="-10587" y="614621"/>
            <a:chExt cx="12363296" cy="6243382"/>
          </a:xfrm>
        </p:grpSpPr>
        <p:sp>
          <p:nvSpPr>
            <p:cNvPr id="92" name="AutoShape 92"/>
            <p:cNvSpPr/>
            <p:nvPr/>
          </p:nvSpPr>
          <p:spPr>
            <a:xfrm>
              <a:off x="7735949" y="2136301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3" name="AutoShape 93"/>
            <p:cNvSpPr/>
            <p:nvPr/>
          </p:nvSpPr>
          <p:spPr>
            <a:xfrm>
              <a:off x="8613874" y="2353471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4" name="AutoShape 94"/>
            <p:cNvSpPr/>
            <p:nvPr/>
          </p:nvSpPr>
          <p:spPr>
            <a:xfrm>
              <a:off x="10101729" y="1179788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5" name="AutoShape 95"/>
            <p:cNvSpPr/>
            <p:nvPr/>
          </p:nvSpPr>
          <p:spPr>
            <a:xfrm>
              <a:off x="10230075" y="2362750"/>
              <a:ext cx="60226" cy="69637"/>
            </a:xfrm>
            <a:custGeom>
              <a:avLst/>
              <a:gdLst/>
              <a:ahLst/>
              <a:cxnLst/>
              <a:rect l="l" t="t" r="r" b="b"/>
              <a:pathLst>
                <a:path w="60226" h="69637">
                  <a:moveTo>
                    <a:pt x="11" y="30174"/>
                  </a:moveTo>
                  <a:cubicBezTo>
                    <a:pt x="11" y="33311"/>
                    <a:pt x="11" y="36327"/>
                    <a:pt x="11" y="39464"/>
                  </a:cubicBezTo>
                  <a:cubicBezTo>
                    <a:pt x="-109" y="43566"/>
                    <a:pt x="735" y="47547"/>
                    <a:pt x="2665" y="51046"/>
                  </a:cubicBezTo>
                  <a:cubicBezTo>
                    <a:pt x="3871" y="54786"/>
                    <a:pt x="5923" y="58044"/>
                    <a:pt x="8939" y="60698"/>
                  </a:cubicBezTo>
                  <a:cubicBezTo>
                    <a:pt x="11714" y="63594"/>
                    <a:pt x="14851" y="65765"/>
                    <a:pt x="18591" y="66972"/>
                  </a:cubicBezTo>
                  <a:cubicBezTo>
                    <a:pt x="22210" y="68903"/>
                    <a:pt x="26071" y="69747"/>
                    <a:pt x="30174" y="69626"/>
                  </a:cubicBezTo>
                  <a:cubicBezTo>
                    <a:pt x="32828" y="69264"/>
                    <a:pt x="35482" y="68903"/>
                    <a:pt x="38136" y="68540"/>
                  </a:cubicBezTo>
                  <a:cubicBezTo>
                    <a:pt x="43203" y="67093"/>
                    <a:pt x="47667" y="64559"/>
                    <a:pt x="51408" y="60819"/>
                  </a:cubicBezTo>
                  <a:cubicBezTo>
                    <a:pt x="52976" y="58768"/>
                    <a:pt x="54545" y="56717"/>
                    <a:pt x="56113" y="54666"/>
                  </a:cubicBezTo>
                  <a:cubicBezTo>
                    <a:pt x="58888" y="49960"/>
                    <a:pt x="60216" y="44893"/>
                    <a:pt x="60216" y="39464"/>
                  </a:cubicBezTo>
                  <a:cubicBezTo>
                    <a:pt x="60216" y="36327"/>
                    <a:pt x="60216" y="33311"/>
                    <a:pt x="60216" y="30174"/>
                  </a:cubicBezTo>
                  <a:cubicBezTo>
                    <a:pt x="60336" y="26072"/>
                    <a:pt x="59492" y="22090"/>
                    <a:pt x="57561" y="18591"/>
                  </a:cubicBezTo>
                  <a:cubicBezTo>
                    <a:pt x="56355" y="14851"/>
                    <a:pt x="54304" y="11594"/>
                    <a:pt x="51288" y="8939"/>
                  </a:cubicBezTo>
                  <a:cubicBezTo>
                    <a:pt x="48512" y="6044"/>
                    <a:pt x="45375" y="3872"/>
                    <a:pt x="41635" y="2666"/>
                  </a:cubicBezTo>
                  <a:cubicBezTo>
                    <a:pt x="38016" y="735"/>
                    <a:pt x="34155" y="-109"/>
                    <a:pt x="30053" y="11"/>
                  </a:cubicBezTo>
                  <a:cubicBezTo>
                    <a:pt x="27398" y="373"/>
                    <a:pt x="24744" y="735"/>
                    <a:pt x="22090" y="1097"/>
                  </a:cubicBezTo>
                  <a:cubicBezTo>
                    <a:pt x="17023" y="2545"/>
                    <a:pt x="12559" y="5079"/>
                    <a:pt x="8819" y="8819"/>
                  </a:cubicBezTo>
                  <a:cubicBezTo>
                    <a:pt x="7250" y="10870"/>
                    <a:pt x="5681" y="12921"/>
                    <a:pt x="4113" y="14972"/>
                  </a:cubicBezTo>
                  <a:cubicBezTo>
                    <a:pt x="1338" y="19557"/>
                    <a:pt x="11" y="24745"/>
                    <a:pt x="11" y="30174"/>
                  </a:cubicBezTo>
                  <a:lnTo>
                    <a:pt x="11" y="3017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6" name="AutoShape 96"/>
            <p:cNvSpPr/>
            <p:nvPr/>
          </p:nvSpPr>
          <p:spPr>
            <a:xfrm>
              <a:off x="11247633" y="2436599"/>
              <a:ext cx="58228" cy="60325"/>
            </a:xfrm>
            <a:custGeom>
              <a:avLst/>
              <a:gdLst/>
              <a:ahLst/>
              <a:cxnLst/>
              <a:rect l="l" t="t" r="r" b="b"/>
              <a:pathLst>
                <a:path w="58228" h="60325">
                  <a:moveTo>
                    <a:pt x="29092" y="60325"/>
                  </a:moveTo>
                  <a:cubicBezTo>
                    <a:pt x="67941" y="60325"/>
                    <a:pt x="67941" y="0"/>
                    <a:pt x="29092" y="0"/>
                  </a:cubicBezTo>
                  <a:cubicBezTo>
                    <a:pt x="-9637" y="0"/>
                    <a:pt x="-9758" y="60325"/>
                    <a:pt x="29092" y="60325"/>
                  </a:cubicBezTo>
                  <a:lnTo>
                    <a:pt x="2909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7" name="AutoShape 97"/>
            <p:cNvSpPr/>
            <p:nvPr/>
          </p:nvSpPr>
          <p:spPr>
            <a:xfrm>
              <a:off x="11968471" y="3638032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8" name="AutoShape 98"/>
            <p:cNvSpPr/>
            <p:nvPr/>
          </p:nvSpPr>
          <p:spPr>
            <a:xfrm>
              <a:off x="8610310" y="890952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4" y="0"/>
                    <a:pt x="-1398" y="27749"/>
                    <a:pt x="50" y="60325"/>
                  </a:cubicBezTo>
                  <a:cubicBezTo>
                    <a:pt x="161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9" name="AutoShape 99"/>
            <p:cNvSpPr/>
            <p:nvPr/>
          </p:nvSpPr>
          <p:spPr>
            <a:xfrm>
              <a:off x="10855968" y="1694963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6" y="120650"/>
                    <a:pt x="122149" y="92900"/>
                    <a:pt x="120700" y="60325"/>
                  </a:cubicBezTo>
                  <a:cubicBezTo>
                    <a:pt x="119252" y="27629"/>
                    <a:pt x="94158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499" y="92900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0" name="AutoShape 100"/>
            <p:cNvSpPr/>
            <p:nvPr/>
          </p:nvSpPr>
          <p:spPr>
            <a:xfrm>
              <a:off x="11807896" y="239726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472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1" name="AutoShape 101"/>
            <p:cNvSpPr/>
            <p:nvPr/>
          </p:nvSpPr>
          <p:spPr>
            <a:xfrm>
              <a:off x="12038821" y="453192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2" name="AutoShape 102"/>
            <p:cNvSpPr/>
            <p:nvPr/>
          </p:nvSpPr>
          <p:spPr>
            <a:xfrm>
              <a:off x="11654254" y="1475501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3" name="AutoShape 103"/>
            <p:cNvSpPr/>
            <p:nvPr/>
          </p:nvSpPr>
          <p:spPr>
            <a:xfrm>
              <a:off x="1562771" y="717819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4" name="AutoShape 104"/>
            <p:cNvSpPr/>
            <p:nvPr/>
          </p:nvSpPr>
          <p:spPr>
            <a:xfrm>
              <a:off x="129257" y="3564073"/>
              <a:ext cx="69758" cy="69373"/>
            </a:xfrm>
            <a:custGeom>
              <a:avLst/>
              <a:gdLst/>
              <a:ahLst/>
              <a:cxnLst/>
              <a:rect l="l" t="t" r="r" b="b"/>
              <a:pathLst>
                <a:path w="69758" h="69373">
                  <a:moveTo>
                    <a:pt x="18229" y="8808"/>
                  </a:moveTo>
                  <a:cubicBezTo>
                    <a:pt x="15093" y="11944"/>
                    <a:pt x="12076" y="14961"/>
                    <a:pt x="8939" y="18098"/>
                  </a:cubicBezTo>
                  <a:cubicBezTo>
                    <a:pt x="6044" y="20873"/>
                    <a:pt x="3872" y="24009"/>
                    <a:pt x="2666" y="27750"/>
                  </a:cubicBezTo>
                  <a:cubicBezTo>
                    <a:pt x="735" y="31369"/>
                    <a:pt x="-109" y="35230"/>
                    <a:pt x="11" y="39332"/>
                  </a:cubicBezTo>
                  <a:cubicBezTo>
                    <a:pt x="-109" y="43434"/>
                    <a:pt x="735" y="47416"/>
                    <a:pt x="2666" y="50914"/>
                  </a:cubicBezTo>
                  <a:cubicBezTo>
                    <a:pt x="3872" y="54655"/>
                    <a:pt x="5923" y="57912"/>
                    <a:pt x="8939" y="60566"/>
                  </a:cubicBezTo>
                  <a:cubicBezTo>
                    <a:pt x="10990" y="62135"/>
                    <a:pt x="13041" y="63703"/>
                    <a:pt x="15093" y="65272"/>
                  </a:cubicBezTo>
                  <a:cubicBezTo>
                    <a:pt x="19798" y="68047"/>
                    <a:pt x="24865" y="69374"/>
                    <a:pt x="30294" y="69374"/>
                  </a:cubicBezTo>
                  <a:cubicBezTo>
                    <a:pt x="32949" y="69012"/>
                    <a:pt x="35603" y="68650"/>
                    <a:pt x="38257" y="68288"/>
                  </a:cubicBezTo>
                  <a:cubicBezTo>
                    <a:pt x="43325" y="66840"/>
                    <a:pt x="47789" y="64306"/>
                    <a:pt x="51529" y="60566"/>
                  </a:cubicBezTo>
                  <a:cubicBezTo>
                    <a:pt x="54666" y="57430"/>
                    <a:pt x="57682" y="54413"/>
                    <a:pt x="60819" y="51276"/>
                  </a:cubicBezTo>
                  <a:cubicBezTo>
                    <a:pt x="63714" y="48501"/>
                    <a:pt x="65886" y="45365"/>
                    <a:pt x="67093" y="41624"/>
                  </a:cubicBezTo>
                  <a:cubicBezTo>
                    <a:pt x="69023" y="38005"/>
                    <a:pt x="69868" y="34144"/>
                    <a:pt x="69747" y="30042"/>
                  </a:cubicBezTo>
                  <a:cubicBezTo>
                    <a:pt x="69868" y="25940"/>
                    <a:pt x="69023" y="21958"/>
                    <a:pt x="67093" y="18460"/>
                  </a:cubicBezTo>
                  <a:cubicBezTo>
                    <a:pt x="65886" y="14719"/>
                    <a:pt x="63835" y="11462"/>
                    <a:pt x="60819" y="8808"/>
                  </a:cubicBezTo>
                  <a:cubicBezTo>
                    <a:pt x="58768" y="7239"/>
                    <a:pt x="56717" y="5671"/>
                    <a:pt x="54666" y="4102"/>
                  </a:cubicBezTo>
                  <a:cubicBezTo>
                    <a:pt x="49960" y="1327"/>
                    <a:pt x="44893" y="0"/>
                    <a:pt x="39464" y="0"/>
                  </a:cubicBezTo>
                  <a:cubicBezTo>
                    <a:pt x="36810" y="362"/>
                    <a:pt x="34155" y="724"/>
                    <a:pt x="31501" y="1086"/>
                  </a:cubicBezTo>
                  <a:cubicBezTo>
                    <a:pt x="26434" y="2534"/>
                    <a:pt x="21970" y="5067"/>
                    <a:pt x="18229" y="8808"/>
                  </a:cubicBezTo>
                  <a:lnTo>
                    <a:pt x="18229" y="880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5" name="AutoShape 105"/>
            <p:cNvSpPr/>
            <p:nvPr/>
          </p:nvSpPr>
          <p:spPr>
            <a:xfrm>
              <a:off x="93420" y="4802425"/>
              <a:ext cx="58228" cy="60325"/>
            </a:xfrm>
            <a:custGeom>
              <a:avLst/>
              <a:gdLst/>
              <a:ahLst/>
              <a:cxnLst/>
              <a:rect l="l" t="t" r="r" b="b"/>
              <a:pathLst>
                <a:path w="58228" h="60325">
                  <a:moveTo>
                    <a:pt x="29092" y="60325"/>
                  </a:moveTo>
                  <a:cubicBezTo>
                    <a:pt x="67941" y="60325"/>
                    <a:pt x="67941" y="0"/>
                    <a:pt x="29092" y="0"/>
                  </a:cubicBezTo>
                  <a:cubicBezTo>
                    <a:pt x="-9637" y="0"/>
                    <a:pt x="-9758" y="60325"/>
                    <a:pt x="29092" y="60325"/>
                  </a:cubicBezTo>
                  <a:lnTo>
                    <a:pt x="2909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6" name="AutoShape 106"/>
            <p:cNvSpPr/>
            <p:nvPr/>
          </p:nvSpPr>
          <p:spPr>
            <a:xfrm>
              <a:off x="2566589" y="67836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7" name="AutoShape 107"/>
            <p:cNvSpPr/>
            <p:nvPr/>
          </p:nvSpPr>
          <p:spPr>
            <a:xfrm>
              <a:off x="15927" y="1380670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8" name="AutoShape 108"/>
            <p:cNvSpPr/>
            <p:nvPr/>
          </p:nvSpPr>
          <p:spPr>
            <a:xfrm>
              <a:off x="15927" y="3155070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9" name="AutoShape 109"/>
            <p:cNvSpPr/>
            <p:nvPr/>
          </p:nvSpPr>
          <p:spPr>
            <a:xfrm>
              <a:off x="99176" y="540060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472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0" name="AutoShape 110"/>
            <p:cNvSpPr/>
            <p:nvPr/>
          </p:nvSpPr>
          <p:spPr>
            <a:xfrm>
              <a:off x="302471" y="4337922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49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1" name="AutoShape 111"/>
            <p:cNvSpPr/>
            <p:nvPr/>
          </p:nvSpPr>
          <p:spPr>
            <a:xfrm>
              <a:off x="-10587" y="5511508"/>
              <a:ext cx="12202587" cy="1346495"/>
            </a:xfrm>
            <a:custGeom>
              <a:avLst/>
              <a:gdLst/>
              <a:ahLst/>
              <a:cxnLst/>
              <a:rect l="l" t="t" r="r" b="b"/>
              <a:pathLst>
                <a:path w="12251565" h="1346495">
                  <a:moveTo>
                    <a:pt x="9341818" y="21323"/>
                  </a:moveTo>
                  <a:cubicBezTo>
                    <a:pt x="9318258" y="21323"/>
                    <a:pt x="9294697" y="53366"/>
                    <a:pt x="9271136" y="53366"/>
                  </a:cubicBezTo>
                  <a:cubicBezTo>
                    <a:pt x="8352269" y="74688"/>
                    <a:pt x="7456962" y="224299"/>
                    <a:pt x="6538095" y="416672"/>
                  </a:cubicBezTo>
                  <a:cubicBezTo>
                    <a:pt x="6384950" y="448832"/>
                    <a:pt x="3077735" y="1445450"/>
                    <a:pt x="0" y="265059"/>
                  </a:cubicBezTo>
                  <a:lnTo>
                    <a:pt x="0" y="1346495"/>
                  </a:lnTo>
                  <a:lnTo>
                    <a:pt x="12251565" y="1346495"/>
                  </a:lnTo>
                  <a:lnTo>
                    <a:pt x="12251565" y="136300"/>
                  </a:lnTo>
                  <a:cubicBezTo>
                    <a:pt x="11266256" y="-84464"/>
                    <a:pt x="10315700" y="31926"/>
                    <a:pt x="9341818" y="21323"/>
                  </a:cubicBezTo>
                  <a:close/>
                </a:path>
              </a:pathLst>
            </a:custGeom>
            <a:solidFill>
              <a:srgbClr val="FF7976">
                <a:alpha val="100000"/>
                <a:lumMod val="40000"/>
                <a:lumOff val="6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2" name="AutoShape 112"/>
            <p:cNvSpPr/>
            <p:nvPr/>
          </p:nvSpPr>
          <p:spPr>
            <a:xfrm>
              <a:off x="187997" y="614621"/>
              <a:ext cx="7775445" cy="5060049"/>
            </a:xfrm>
            <a:custGeom>
              <a:avLst/>
              <a:gdLst/>
              <a:ahLst/>
              <a:cxnLst/>
              <a:rect l="l" t="t" r="r" b="b"/>
              <a:pathLst>
                <a:path w="4251386" h="4145847">
                  <a:moveTo>
                    <a:pt x="4060934" y="823914"/>
                  </a:moveTo>
                  <a:cubicBezTo>
                    <a:pt x="4060934" y="823914"/>
                    <a:pt x="3958826" y="230507"/>
                    <a:pt x="3211018" y="56961"/>
                  </a:cubicBezTo>
                  <a:cubicBezTo>
                    <a:pt x="2244421" y="-167353"/>
                    <a:pt x="1867422" y="341854"/>
                    <a:pt x="792525" y="362047"/>
                  </a:cubicBezTo>
                  <a:cubicBezTo>
                    <a:pt x="-43579" y="377763"/>
                    <a:pt x="-156736" y="1372459"/>
                    <a:pt x="168733" y="1894524"/>
                  </a:cubicBezTo>
                  <a:cubicBezTo>
                    <a:pt x="607740" y="2598612"/>
                    <a:pt x="138348" y="2973802"/>
                    <a:pt x="208833" y="3581116"/>
                  </a:cubicBezTo>
                  <a:cubicBezTo>
                    <a:pt x="296368" y="4335020"/>
                    <a:pt x="1711783" y="4157188"/>
                    <a:pt x="2499691" y="4037649"/>
                  </a:cubicBezTo>
                  <a:cubicBezTo>
                    <a:pt x="3287599" y="3918111"/>
                    <a:pt x="3744990" y="4262249"/>
                    <a:pt x="4060743" y="3922302"/>
                  </a:cubicBezTo>
                  <a:cubicBezTo>
                    <a:pt x="4376497" y="3582354"/>
                    <a:pt x="4237432" y="3053050"/>
                    <a:pt x="4089604" y="2584801"/>
                  </a:cubicBezTo>
                  <a:cubicBezTo>
                    <a:pt x="3842145" y="1801084"/>
                    <a:pt x="4192284" y="1244729"/>
                    <a:pt x="4060934" y="823914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pic>
          <p:nvPicPr>
            <p:cNvPr id="113" name="Picture 113"/>
            <p:cNvPicPr>
              <a:picLocks noChangeAspect="1"/>
            </p:cNvPicPr>
            <p:nvPr/>
          </p:nvPicPr>
          <p:blipFill>
            <a:blip r:embed="rId2">
              <a:alphaModFix amt="100000"/>
            </a:blip>
            <a:stretch>
              <a:fillRect/>
            </a:stretch>
          </p:blipFill>
          <p:spPr>
            <a:xfrm>
              <a:off x="6277797" y="2802589"/>
              <a:ext cx="2137211" cy="2612147"/>
            </a:xfrm>
            <a:prstGeom prst="rect">
              <a:avLst/>
            </a:prstGeom>
            <a:ln>
              <a:headEnd type="none"/>
              <a:tailEnd type="none"/>
            </a:ln>
          </p:spPr>
        </p:pic>
        <p:sp>
          <p:nvSpPr>
            <p:cNvPr id="114" name="AutoShape 114"/>
            <p:cNvSpPr/>
            <p:nvPr/>
          </p:nvSpPr>
          <p:spPr>
            <a:xfrm>
              <a:off x="6790519" y="5902557"/>
              <a:ext cx="4917707" cy="819411"/>
            </a:xfrm>
            <a:custGeom>
              <a:avLst/>
              <a:gdLst/>
              <a:ahLst/>
              <a:cxnLst/>
              <a:rect l="l" t="t" r="r" b="b"/>
              <a:pathLst>
                <a:path w="4917707" h="819411">
                  <a:moveTo>
                    <a:pt x="4917708" y="264469"/>
                  </a:moveTo>
                  <a:cubicBezTo>
                    <a:pt x="4917708" y="118393"/>
                    <a:pt x="3816834" y="0"/>
                    <a:pt x="2458913" y="0"/>
                  </a:cubicBezTo>
                  <a:cubicBezTo>
                    <a:pt x="1100991" y="0"/>
                    <a:pt x="0" y="118393"/>
                    <a:pt x="0" y="264469"/>
                  </a:cubicBezTo>
                  <a:cubicBezTo>
                    <a:pt x="0" y="372730"/>
                    <a:pt x="306642" y="518807"/>
                    <a:pt x="1172970" y="559685"/>
                  </a:cubicBezTo>
                  <a:cubicBezTo>
                    <a:pt x="1645008" y="596321"/>
                    <a:pt x="2126353" y="612343"/>
                    <a:pt x="2323556" y="612343"/>
                  </a:cubicBezTo>
                  <a:cubicBezTo>
                    <a:pt x="2642451" y="612343"/>
                    <a:pt x="2793239" y="630131"/>
                    <a:pt x="2878411" y="668653"/>
                  </a:cubicBezTo>
                  <a:cubicBezTo>
                    <a:pt x="2944263" y="698457"/>
                    <a:pt x="3548124" y="828983"/>
                    <a:pt x="3866311" y="818852"/>
                  </a:cubicBezTo>
                  <a:cubicBezTo>
                    <a:pt x="3974337" y="815436"/>
                    <a:pt x="4119824" y="799532"/>
                    <a:pt x="4081892" y="646152"/>
                  </a:cubicBezTo>
                  <a:cubicBezTo>
                    <a:pt x="4062808" y="568991"/>
                    <a:pt x="3310632" y="568284"/>
                    <a:pt x="3265631" y="514448"/>
                  </a:cubicBezTo>
                  <a:cubicBezTo>
                    <a:pt x="4227261" y="478518"/>
                    <a:pt x="4917708" y="380152"/>
                    <a:pt x="4917708" y="264469"/>
                  </a:cubicBezTo>
                  <a:close/>
                </a:path>
              </a:pathLst>
            </a:custGeom>
            <a:solidFill>
              <a:srgbClr val="FF7976">
                <a:alpha val="100000"/>
                <a:lumMod val="60000"/>
                <a:lumOff val="40000"/>
              </a:srgbClr>
            </a:solidFill>
            <a:ln>
              <a:prstDash val="solid"/>
              <a:headEnd type="none"/>
              <a:tailEnd type="none"/>
            </a:ln>
          </p:spPr>
        </p:sp>
        <p:pic>
          <p:nvPicPr>
            <p:cNvPr id="115" name="Picture 115"/>
            <p:cNvPicPr>
              <a:picLocks noChangeAspect="1"/>
            </p:cNvPicPr>
            <p:nvPr/>
          </p:nvPicPr>
          <p:blipFill>
            <a:blip r:embed="rId3">
              <a:alphaModFix amt="100000"/>
            </a:blip>
            <a:stretch>
              <a:fillRect/>
            </a:stretch>
          </p:blipFill>
          <p:spPr>
            <a:xfrm>
              <a:off x="8836225" y="3130932"/>
              <a:ext cx="3516484" cy="2518563"/>
            </a:xfrm>
            <a:prstGeom prst="rect">
              <a:avLst/>
            </a:prstGeom>
            <a:ln>
              <a:headEnd type="none"/>
              <a:tailEnd type="none"/>
            </a:ln>
          </p:spPr>
        </p:pic>
        <p:grpSp>
          <p:nvGrpSpPr>
            <p:cNvPr id="116" name="Group 116"/>
            <p:cNvGrpSpPr/>
            <p:nvPr/>
          </p:nvGrpSpPr>
          <p:grpSpPr>
            <a:xfrm rot="0">
              <a:off x="6958987" y="796072"/>
              <a:ext cx="4462577" cy="5713007"/>
              <a:chOff x="6683517" y="908109"/>
              <a:chExt cx="4462577" cy="5713007"/>
            </a:xfrm>
          </p:grpSpPr>
          <p:sp>
            <p:nvSpPr>
              <p:cNvPr id="117" name="AutoShape 117"/>
              <p:cNvSpPr/>
              <p:nvPr/>
            </p:nvSpPr>
            <p:spPr>
              <a:xfrm>
                <a:off x="7456844" y="2932416"/>
                <a:ext cx="818591" cy="1655635"/>
              </a:xfrm>
              <a:custGeom>
                <a:avLst/>
                <a:gdLst/>
                <a:ahLst/>
                <a:cxnLst/>
                <a:rect l="l" t="t" r="r" b="b"/>
                <a:pathLst>
                  <a:path w="818591" h="1655635">
                    <a:moveTo>
                      <a:pt x="441080" y="0"/>
                    </a:moveTo>
                    <a:cubicBezTo>
                      <a:pt x="441080" y="0"/>
                      <a:pt x="327203" y="205034"/>
                      <a:pt x="258766" y="442624"/>
                    </a:cubicBezTo>
                    <a:cubicBezTo>
                      <a:pt x="190467" y="680214"/>
                      <a:pt x="131866" y="872226"/>
                      <a:pt x="73266" y="992753"/>
                    </a:cubicBezTo>
                    <a:cubicBezTo>
                      <a:pt x="14665" y="1113141"/>
                      <a:pt x="-34100" y="1451724"/>
                      <a:pt x="31012" y="1568926"/>
                    </a:cubicBezTo>
                    <a:cubicBezTo>
                      <a:pt x="96124" y="1686127"/>
                      <a:pt x="200304" y="1660083"/>
                      <a:pt x="275113" y="1630713"/>
                    </a:cubicBezTo>
                    <a:cubicBezTo>
                      <a:pt x="349923" y="1601482"/>
                      <a:pt x="412818" y="1497302"/>
                      <a:pt x="470865" y="1406145"/>
                    </a:cubicBezTo>
                    <a:cubicBezTo>
                      <a:pt x="528912" y="1314988"/>
                      <a:pt x="530852" y="1085988"/>
                      <a:pt x="664955" y="827756"/>
                    </a:cubicBezTo>
                    <a:cubicBezTo>
                      <a:pt x="799058" y="569524"/>
                      <a:pt x="818592" y="357978"/>
                      <a:pt x="818592" y="357978"/>
                    </a:cubicBezTo>
                    <a:lnTo>
                      <a:pt x="441080" y="0"/>
                    </a:lnTo>
                    <a:close/>
                  </a:path>
                </a:pathLst>
              </a:custGeom>
              <a:solidFill>
                <a:srgbClr val="FFB192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8" name="AutoShape 118"/>
              <p:cNvSpPr/>
              <p:nvPr/>
            </p:nvSpPr>
            <p:spPr>
              <a:xfrm>
                <a:off x="7828517" y="2932416"/>
                <a:ext cx="446918" cy="972526"/>
              </a:xfrm>
              <a:custGeom>
                <a:avLst/>
                <a:gdLst/>
                <a:ahLst/>
                <a:cxnLst/>
                <a:rect l="l" t="t" r="r" b="b"/>
                <a:pathLst>
                  <a:path w="446918" h="972526">
                    <a:moveTo>
                      <a:pt x="69407" y="0"/>
                    </a:moveTo>
                    <a:cubicBezTo>
                      <a:pt x="69407" y="0"/>
                      <a:pt x="38929" y="54861"/>
                      <a:pt x="0" y="140753"/>
                    </a:cubicBezTo>
                    <a:cubicBezTo>
                      <a:pt x="302979" y="239391"/>
                      <a:pt x="310045" y="563982"/>
                      <a:pt x="221104" y="941910"/>
                    </a:cubicBezTo>
                    <a:cubicBezTo>
                      <a:pt x="221104" y="950638"/>
                      <a:pt x="224152" y="961166"/>
                      <a:pt x="229278" y="972526"/>
                    </a:cubicBezTo>
                    <a:cubicBezTo>
                      <a:pt x="229278" y="972526"/>
                      <a:pt x="229278" y="972526"/>
                      <a:pt x="229278" y="972526"/>
                    </a:cubicBezTo>
                    <a:cubicBezTo>
                      <a:pt x="233295" y="961582"/>
                      <a:pt x="237729" y="950499"/>
                      <a:pt x="242162" y="939277"/>
                    </a:cubicBezTo>
                    <a:cubicBezTo>
                      <a:pt x="242716" y="937754"/>
                      <a:pt x="243409" y="936230"/>
                      <a:pt x="244101" y="934567"/>
                    </a:cubicBezTo>
                    <a:cubicBezTo>
                      <a:pt x="248534" y="923761"/>
                      <a:pt x="252968" y="912956"/>
                      <a:pt x="257816" y="902011"/>
                    </a:cubicBezTo>
                    <a:cubicBezTo>
                      <a:pt x="257955" y="901734"/>
                      <a:pt x="258093" y="901318"/>
                      <a:pt x="258232" y="901041"/>
                    </a:cubicBezTo>
                    <a:cubicBezTo>
                      <a:pt x="262942" y="890236"/>
                      <a:pt x="268068" y="879291"/>
                      <a:pt x="273194" y="868347"/>
                    </a:cubicBezTo>
                    <a:cubicBezTo>
                      <a:pt x="274302" y="865853"/>
                      <a:pt x="275549" y="863498"/>
                      <a:pt x="276657" y="861004"/>
                    </a:cubicBezTo>
                    <a:cubicBezTo>
                      <a:pt x="281922" y="850060"/>
                      <a:pt x="287325" y="838977"/>
                      <a:pt x="293143" y="827894"/>
                    </a:cubicBezTo>
                    <a:cubicBezTo>
                      <a:pt x="293143" y="827894"/>
                      <a:pt x="293143" y="827894"/>
                      <a:pt x="293143" y="827756"/>
                    </a:cubicBezTo>
                    <a:cubicBezTo>
                      <a:pt x="314062" y="787442"/>
                      <a:pt x="332210" y="748236"/>
                      <a:pt x="348004" y="710831"/>
                    </a:cubicBezTo>
                    <a:cubicBezTo>
                      <a:pt x="351190" y="703350"/>
                      <a:pt x="354238" y="695869"/>
                      <a:pt x="357147" y="688527"/>
                    </a:cubicBezTo>
                    <a:cubicBezTo>
                      <a:pt x="363104" y="673841"/>
                      <a:pt x="368646" y="659434"/>
                      <a:pt x="373771" y="645442"/>
                    </a:cubicBezTo>
                    <a:cubicBezTo>
                      <a:pt x="378897" y="631449"/>
                      <a:pt x="383746" y="617734"/>
                      <a:pt x="388318" y="604435"/>
                    </a:cubicBezTo>
                    <a:cubicBezTo>
                      <a:pt x="397323" y="577836"/>
                      <a:pt x="404942" y="552761"/>
                      <a:pt x="411453" y="529486"/>
                    </a:cubicBezTo>
                    <a:cubicBezTo>
                      <a:pt x="440685" y="425030"/>
                      <a:pt x="446919" y="357978"/>
                      <a:pt x="446919" y="357978"/>
                    </a:cubicBezTo>
                    <a:lnTo>
                      <a:pt x="69407" y="0"/>
                    </a:lnTo>
                    <a:close/>
                  </a:path>
                </a:pathLst>
              </a:custGeom>
              <a:solidFill>
                <a:srgbClr val="F99F8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9" name="AutoShape 119"/>
              <p:cNvSpPr/>
              <p:nvPr/>
            </p:nvSpPr>
            <p:spPr>
              <a:xfrm>
                <a:off x="7927675" y="2122948"/>
                <a:ext cx="2207335" cy="3539791"/>
              </a:xfrm>
              <a:custGeom>
                <a:avLst/>
                <a:gdLst/>
                <a:ahLst/>
                <a:cxnLst/>
                <a:rect l="l" t="t" r="r" b="b"/>
                <a:pathLst>
                  <a:path w="2207335" h="3539791">
                    <a:moveTo>
                      <a:pt x="870736" y="39206"/>
                    </a:moveTo>
                    <a:cubicBezTo>
                      <a:pt x="870736" y="39206"/>
                      <a:pt x="927120" y="369061"/>
                      <a:pt x="870736" y="429740"/>
                    </a:cubicBezTo>
                    <a:cubicBezTo>
                      <a:pt x="814352" y="490558"/>
                      <a:pt x="497519" y="525192"/>
                      <a:pt x="358705" y="551237"/>
                    </a:cubicBezTo>
                    <a:cubicBezTo>
                      <a:pt x="219892" y="577282"/>
                      <a:pt x="241503" y="724823"/>
                      <a:pt x="241503" y="724823"/>
                    </a:cubicBezTo>
                    <a:cubicBezTo>
                      <a:pt x="241503" y="724823"/>
                      <a:pt x="293593" y="1063268"/>
                      <a:pt x="297888" y="1197925"/>
                    </a:cubicBezTo>
                    <a:cubicBezTo>
                      <a:pt x="302182" y="1332444"/>
                      <a:pt x="169603" y="1579870"/>
                      <a:pt x="240256" y="1783796"/>
                    </a:cubicBezTo>
                    <a:cubicBezTo>
                      <a:pt x="310910" y="1987721"/>
                      <a:pt x="284865" y="2170036"/>
                      <a:pt x="167663" y="2360939"/>
                    </a:cubicBezTo>
                    <a:cubicBezTo>
                      <a:pt x="50461" y="2551842"/>
                      <a:pt x="-14651" y="2751473"/>
                      <a:pt x="2805" y="3007627"/>
                    </a:cubicBezTo>
                    <a:cubicBezTo>
                      <a:pt x="20122" y="3263642"/>
                      <a:pt x="510541" y="3571748"/>
                      <a:pt x="1126751" y="3537114"/>
                    </a:cubicBezTo>
                    <a:cubicBezTo>
                      <a:pt x="1742962" y="3502341"/>
                      <a:pt x="1938298" y="3172624"/>
                      <a:pt x="1973071" y="3064011"/>
                    </a:cubicBezTo>
                    <a:cubicBezTo>
                      <a:pt x="2007844" y="2955537"/>
                      <a:pt x="1903664" y="2473846"/>
                      <a:pt x="1855869" y="2287237"/>
                    </a:cubicBezTo>
                    <a:cubicBezTo>
                      <a:pt x="1808074" y="2100629"/>
                      <a:pt x="1908790" y="1987721"/>
                      <a:pt x="1979998" y="1853203"/>
                    </a:cubicBezTo>
                    <a:cubicBezTo>
                      <a:pt x="2051206" y="1718684"/>
                      <a:pt x="2072817" y="1558120"/>
                      <a:pt x="2029455" y="1306399"/>
                    </a:cubicBezTo>
                    <a:cubicBezTo>
                      <a:pt x="1986093" y="1054678"/>
                      <a:pt x="2207336" y="612054"/>
                      <a:pt x="2207336" y="612054"/>
                    </a:cubicBezTo>
                    <a:cubicBezTo>
                      <a:pt x="2207336" y="612054"/>
                      <a:pt x="2120474" y="581715"/>
                      <a:pt x="1868891" y="538214"/>
                    </a:cubicBezTo>
                    <a:cubicBezTo>
                      <a:pt x="1617171" y="494852"/>
                      <a:pt x="1512991" y="466175"/>
                      <a:pt x="1482652" y="391504"/>
                    </a:cubicBezTo>
                    <a:cubicBezTo>
                      <a:pt x="1452312" y="316833"/>
                      <a:pt x="1469629" y="0"/>
                      <a:pt x="1469629" y="0"/>
                    </a:cubicBezTo>
                    <a:lnTo>
                      <a:pt x="870736" y="39206"/>
                    </a:lnTo>
                    <a:close/>
                  </a:path>
                </a:pathLst>
              </a:custGeom>
              <a:solidFill>
                <a:srgbClr val="FFBCA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0" name="AutoShape 120"/>
              <p:cNvSpPr/>
              <p:nvPr/>
            </p:nvSpPr>
            <p:spPr>
              <a:xfrm>
                <a:off x="8979812" y="1703182"/>
                <a:ext cx="736803" cy="710550"/>
              </a:xfrm>
              <a:custGeom>
                <a:avLst/>
                <a:gdLst/>
                <a:ahLst/>
                <a:cxnLst/>
                <a:rect l="l" t="t" r="r" b="b"/>
                <a:pathLst>
                  <a:path w="736803" h="710550">
                    <a:moveTo>
                      <a:pt x="569190" y="0"/>
                    </a:moveTo>
                    <a:cubicBezTo>
                      <a:pt x="569190" y="0"/>
                      <a:pt x="766604" y="210160"/>
                      <a:pt x="732940" y="455785"/>
                    </a:cubicBezTo>
                    <a:cubicBezTo>
                      <a:pt x="699276" y="701410"/>
                      <a:pt x="274800" y="818196"/>
                      <a:pt x="43859" y="581576"/>
                    </a:cubicBezTo>
                    <a:cubicBezTo>
                      <a:pt x="-187081" y="344956"/>
                      <a:pt x="569190" y="0"/>
                      <a:pt x="569190" y="0"/>
                    </a:cubicBezTo>
                    <a:close/>
                  </a:path>
                </a:pathLst>
              </a:custGeom>
              <a:solidFill>
                <a:srgbClr val="470B0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1" name="AutoShape 121"/>
              <p:cNvSpPr/>
              <p:nvPr/>
            </p:nvSpPr>
            <p:spPr>
              <a:xfrm>
                <a:off x="9125911" y="1703182"/>
                <a:ext cx="590839" cy="678136"/>
              </a:xfrm>
              <a:custGeom>
                <a:avLst/>
                <a:gdLst/>
                <a:ahLst/>
                <a:cxnLst/>
                <a:rect l="l" t="t" r="r" b="b"/>
                <a:pathLst>
                  <a:path w="590839" h="678136">
                    <a:moveTo>
                      <a:pt x="423091" y="0"/>
                    </a:moveTo>
                    <a:cubicBezTo>
                      <a:pt x="423091" y="0"/>
                      <a:pt x="168599" y="116094"/>
                      <a:pt x="0" y="259756"/>
                    </a:cubicBezTo>
                    <a:cubicBezTo>
                      <a:pt x="137013" y="172201"/>
                      <a:pt x="269453" y="111799"/>
                      <a:pt x="269453" y="111799"/>
                    </a:cubicBezTo>
                    <a:cubicBezTo>
                      <a:pt x="269453" y="111799"/>
                      <a:pt x="466868" y="321959"/>
                      <a:pt x="433204" y="567584"/>
                    </a:cubicBezTo>
                    <a:cubicBezTo>
                      <a:pt x="427662" y="608314"/>
                      <a:pt x="411038" y="645442"/>
                      <a:pt x="386655" y="678136"/>
                    </a:cubicBezTo>
                    <a:cubicBezTo>
                      <a:pt x="492497" y="636437"/>
                      <a:pt x="572987" y="557194"/>
                      <a:pt x="586979" y="455785"/>
                    </a:cubicBezTo>
                    <a:cubicBezTo>
                      <a:pt x="620644" y="210160"/>
                      <a:pt x="423091" y="0"/>
                      <a:pt x="423091" y="0"/>
                    </a:cubicBezTo>
                    <a:close/>
                  </a:path>
                </a:pathLst>
              </a:custGeom>
              <a:solidFill>
                <a:srgbClr val="540F0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22" name="Group 122"/>
              <p:cNvGrpSpPr/>
              <p:nvPr/>
            </p:nvGrpSpPr>
            <p:grpSpPr>
              <a:xfrm rot="0">
                <a:off x="7927675" y="2122948"/>
                <a:ext cx="2207335" cy="3539791"/>
                <a:chOff x="7927675" y="2122948"/>
                <a:chExt cx="2207335" cy="3539791"/>
              </a:xfrm>
            </p:grpSpPr>
            <p:sp>
              <p:nvSpPr>
                <p:cNvPr id="123" name="AutoShape 123"/>
                <p:cNvSpPr/>
                <p:nvPr/>
              </p:nvSpPr>
              <p:spPr>
                <a:xfrm>
                  <a:off x="7927675" y="2122948"/>
                  <a:ext cx="2207335" cy="3539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7335" h="3539791">
                      <a:moveTo>
                        <a:pt x="870736" y="39206"/>
                      </a:moveTo>
                      <a:cubicBezTo>
                        <a:pt x="870736" y="39206"/>
                        <a:pt x="927120" y="369061"/>
                        <a:pt x="870736" y="429740"/>
                      </a:cubicBezTo>
                      <a:cubicBezTo>
                        <a:pt x="814352" y="490558"/>
                        <a:pt x="497519" y="525192"/>
                        <a:pt x="358705" y="551237"/>
                      </a:cubicBezTo>
                      <a:cubicBezTo>
                        <a:pt x="219892" y="577282"/>
                        <a:pt x="241503" y="724823"/>
                        <a:pt x="241503" y="724823"/>
                      </a:cubicBezTo>
                      <a:cubicBezTo>
                        <a:pt x="241503" y="724823"/>
                        <a:pt x="293593" y="1063268"/>
                        <a:pt x="297888" y="1197925"/>
                      </a:cubicBezTo>
                      <a:cubicBezTo>
                        <a:pt x="302182" y="1332444"/>
                        <a:pt x="169603" y="1579870"/>
                        <a:pt x="240256" y="1783796"/>
                      </a:cubicBezTo>
                      <a:cubicBezTo>
                        <a:pt x="310910" y="1987721"/>
                        <a:pt x="284865" y="2170036"/>
                        <a:pt x="167663" y="2360939"/>
                      </a:cubicBezTo>
                      <a:cubicBezTo>
                        <a:pt x="50461" y="2551842"/>
                        <a:pt x="-14651" y="2751473"/>
                        <a:pt x="2805" y="3007627"/>
                      </a:cubicBezTo>
                      <a:cubicBezTo>
                        <a:pt x="20122" y="3263642"/>
                        <a:pt x="510541" y="3571748"/>
                        <a:pt x="1126751" y="3537114"/>
                      </a:cubicBezTo>
                      <a:cubicBezTo>
                        <a:pt x="1742962" y="3502341"/>
                        <a:pt x="1938298" y="3172624"/>
                        <a:pt x="1973071" y="3064011"/>
                      </a:cubicBezTo>
                      <a:cubicBezTo>
                        <a:pt x="2007844" y="2955537"/>
                        <a:pt x="1903664" y="2473846"/>
                        <a:pt x="1855869" y="2287237"/>
                      </a:cubicBezTo>
                      <a:cubicBezTo>
                        <a:pt x="1808074" y="2100629"/>
                        <a:pt x="1908790" y="1987721"/>
                        <a:pt x="1979998" y="1853203"/>
                      </a:cubicBezTo>
                      <a:cubicBezTo>
                        <a:pt x="2051206" y="1718684"/>
                        <a:pt x="2072817" y="1558120"/>
                        <a:pt x="2029455" y="1306399"/>
                      </a:cubicBezTo>
                      <a:cubicBezTo>
                        <a:pt x="1986093" y="1054678"/>
                        <a:pt x="2207336" y="612054"/>
                        <a:pt x="2207336" y="612054"/>
                      </a:cubicBezTo>
                      <a:cubicBezTo>
                        <a:pt x="2207336" y="612054"/>
                        <a:pt x="2120474" y="581715"/>
                        <a:pt x="1868891" y="538214"/>
                      </a:cubicBezTo>
                      <a:cubicBezTo>
                        <a:pt x="1617171" y="494852"/>
                        <a:pt x="1512991" y="466175"/>
                        <a:pt x="1482652" y="391504"/>
                      </a:cubicBezTo>
                      <a:cubicBezTo>
                        <a:pt x="1452312" y="316833"/>
                        <a:pt x="1469629" y="0"/>
                        <a:pt x="1469629" y="0"/>
                      </a:cubicBezTo>
                      <a:lnTo>
                        <a:pt x="870736" y="39206"/>
                      </a:ln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>
                  <a:off x="9274360" y="2838242"/>
                  <a:ext cx="505439" cy="892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5439" h="89211">
                      <a:moveTo>
                        <a:pt x="504751" y="58155"/>
                      </a:moveTo>
                      <a:cubicBezTo>
                        <a:pt x="522206" y="69654"/>
                        <a:pt x="203157" y="39314"/>
                        <a:pt x="75149" y="80182"/>
                      </a:cubicBezTo>
                      <a:cubicBezTo>
                        <a:pt x="-52858" y="120912"/>
                        <a:pt x="-2293" y="11191"/>
                        <a:pt x="114355" y="1771"/>
                      </a:cubicBezTo>
                      <a:cubicBezTo>
                        <a:pt x="231141" y="-7788"/>
                        <a:pt x="451691" y="22828"/>
                        <a:pt x="504751" y="58155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8461633" y="2838242"/>
                  <a:ext cx="505439" cy="892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5439" h="89211">
                      <a:moveTo>
                        <a:pt x="689" y="58155"/>
                      </a:moveTo>
                      <a:cubicBezTo>
                        <a:pt x="-16767" y="69654"/>
                        <a:pt x="302282" y="39314"/>
                        <a:pt x="430290" y="80182"/>
                      </a:cubicBezTo>
                      <a:cubicBezTo>
                        <a:pt x="558298" y="120912"/>
                        <a:pt x="507732" y="11191"/>
                        <a:pt x="391084" y="1771"/>
                      </a:cubicBezTo>
                      <a:cubicBezTo>
                        <a:pt x="274298" y="-7788"/>
                        <a:pt x="53748" y="22828"/>
                        <a:pt x="689" y="58155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8798411" y="2123086"/>
                  <a:ext cx="598893" cy="350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8893" h="350255">
                      <a:moveTo>
                        <a:pt x="371693" y="335120"/>
                      </a:moveTo>
                      <a:cubicBezTo>
                        <a:pt x="482384" y="298269"/>
                        <a:pt x="537660" y="206004"/>
                        <a:pt x="594737" y="115539"/>
                      </a:cubicBezTo>
                      <a:cubicBezTo>
                        <a:pt x="596123" y="50289"/>
                        <a:pt x="598893" y="0"/>
                        <a:pt x="598893" y="0"/>
                      </a:cubicBezTo>
                      <a:lnTo>
                        <a:pt x="0" y="39067"/>
                      </a:lnTo>
                      <a:cubicBezTo>
                        <a:pt x="0" y="39067"/>
                        <a:pt x="18425" y="146849"/>
                        <a:pt x="23690" y="250613"/>
                      </a:cubicBezTo>
                      <a:cubicBezTo>
                        <a:pt x="116509" y="337336"/>
                        <a:pt x="247842" y="373217"/>
                        <a:pt x="371693" y="335120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7" name="Group 127"/>
              <p:cNvGrpSpPr/>
              <p:nvPr/>
            </p:nvGrpSpPr>
            <p:grpSpPr>
              <a:xfrm rot="0">
                <a:off x="8507684" y="908109"/>
                <a:ext cx="1160164" cy="1411976"/>
                <a:chOff x="8507684" y="908109"/>
                <a:chExt cx="1160164" cy="1411976"/>
              </a:xfrm>
            </p:grpSpPr>
            <p:sp>
              <p:nvSpPr>
                <p:cNvPr id="128" name="AutoShape 128"/>
                <p:cNvSpPr/>
                <p:nvPr/>
              </p:nvSpPr>
              <p:spPr>
                <a:xfrm>
                  <a:off x="8507684" y="1683332"/>
                  <a:ext cx="181951" cy="2925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951" h="292512">
                      <a:moveTo>
                        <a:pt x="136952" y="45480"/>
                      </a:moveTo>
                      <a:cubicBezTo>
                        <a:pt x="136952" y="45480"/>
                        <a:pt x="80013" y="-34040"/>
                        <a:pt x="30279" y="17218"/>
                      </a:cubicBezTo>
                      <a:cubicBezTo>
                        <a:pt x="-19456" y="68477"/>
                        <a:pt x="-3801" y="183878"/>
                        <a:pt x="47319" y="245388"/>
                      </a:cubicBezTo>
                      <a:cubicBezTo>
                        <a:pt x="98577" y="306898"/>
                        <a:pt x="192367" y="309530"/>
                        <a:pt x="181006" y="245388"/>
                      </a:cubicBezTo>
                      <a:cubicBezTo>
                        <a:pt x="169646" y="181384"/>
                        <a:pt x="136952" y="45480"/>
                        <a:pt x="136952" y="45480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9" name="AutoShape 129"/>
                <p:cNvSpPr/>
                <p:nvPr/>
              </p:nvSpPr>
              <p:spPr>
                <a:xfrm>
                  <a:off x="8548353" y="921325"/>
                  <a:ext cx="987513" cy="1398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7513" h="1398760">
                      <a:moveTo>
                        <a:pt x="475319" y="512"/>
                      </a:moveTo>
                      <a:cubicBezTo>
                        <a:pt x="475319" y="512"/>
                        <a:pt x="2909" y="118268"/>
                        <a:pt x="0" y="724365"/>
                      </a:cubicBezTo>
                      <a:cubicBezTo>
                        <a:pt x="56939" y="1188185"/>
                        <a:pt x="237590" y="1398760"/>
                        <a:pt x="507459" y="1398760"/>
                      </a:cubicBezTo>
                      <a:cubicBezTo>
                        <a:pt x="821106" y="1398760"/>
                        <a:pt x="979730" y="1116146"/>
                        <a:pt x="987350" y="691254"/>
                      </a:cubicBezTo>
                      <a:cubicBezTo>
                        <a:pt x="994969" y="266224"/>
                        <a:pt x="736183" y="-13619"/>
                        <a:pt x="475319" y="512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8548353" y="921325"/>
                  <a:ext cx="987513" cy="84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7513" h="845861">
                      <a:moveTo>
                        <a:pt x="475319" y="512"/>
                      </a:moveTo>
                      <a:cubicBezTo>
                        <a:pt x="475319" y="512"/>
                        <a:pt x="2909" y="118268"/>
                        <a:pt x="0" y="724365"/>
                      </a:cubicBezTo>
                      <a:cubicBezTo>
                        <a:pt x="5264" y="767034"/>
                        <a:pt x="11499" y="807487"/>
                        <a:pt x="18841" y="845861"/>
                      </a:cubicBezTo>
                      <a:cubicBezTo>
                        <a:pt x="69407" y="612981"/>
                        <a:pt x="125098" y="393955"/>
                        <a:pt x="432372" y="317483"/>
                      </a:cubicBezTo>
                      <a:cubicBezTo>
                        <a:pt x="787026" y="364170"/>
                        <a:pt x="912124" y="585135"/>
                        <a:pt x="978206" y="836025"/>
                      </a:cubicBezTo>
                      <a:cubicBezTo>
                        <a:pt x="983332" y="789892"/>
                        <a:pt x="986518" y="741682"/>
                        <a:pt x="987350" y="691254"/>
                      </a:cubicBezTo>
                      <a:cubicBezTo>
                        <a:pt x="994969" y="266224"/>
                        <a:pt x="736183" y="-13619"/>
                        <a:pt x="475319" y="512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9479065" y="1683748"/>
                  <a:ext cx="181951" cy="2925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951" h="292512">
                      <a:moveTo>
                        <a:pt x="45000" y="45480"/>
                      </a:moveTo>
                      <a:cubicBezTo>
                        <a:pt x="45000" y="45480"/>
                        <a:pt x="101938" y="-34040"/>
                        <a:pt x="151673" y="17218"/>
                      </a:cubicBezTo>
                      <a:cubicBezTo>
                        <a:pt x="201407" y="68477"/>
                        <a:pt x="185753" y="183878"/>
                        <a:pt x="134633" y="245388"/>
                      </a:cubicBezTo>
                      <a:cubicBezTo>
                        <a:pt x="83375" y="306898"/>
                        <a:pt x="-10415" y="309530"/>
                        <a:pt x="945" y="245388"/>
                      </a:cubicBezTo>
                      <a:cubicBezTo>
                        <a:pt x="12305" y="181384"/>
                        <a:pt x="45000" y="45480"/>
                        <a:pt x="45000" y="45480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9527252" y="1733896"/>
                  <a:ext cx="109066" cy="1621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066" h="162129">
                      <a:moveTo>
                        <a:pt x="62619" y="162129"/>
                      </a:moveTo>
                      <a:cubicBezTo>
                        <a:pt x="69130" y="148275"/>
                        <a:pt x="75502" y="134422"/>
                        <a:pt x="80628" y="120153"/>
                      </a:cubicBezTo>
                      <a:cubicBezTo>
                        <a:pt x="86031" y="106022"/>
                        <a:pt x="90741" y="91614"/>
                        <a:pt x="93651" y="77068"/>
                      </a:cubicBezTo>
                      <a:cubicBezTo>
                        <a:pt x="96421" y="62521"/>
                        <a:pt x="98084" y="47698"/>
                        <a:pt x="95452" y="33983"/>
                      </a:cubicBezTo>
                      <a:cubicBezTo>
                        <a:pt x="94066" y="27333"/>
                        <a:pt x="92127" y="20268"/>
                        <a:pt x="88386" y="16804"/>
                      </a:cubicBezTo>
                      <a:cubicBezTo>
                        <a:pt x="85061" y="13202"/>
                        <a:pt x="80628" y="12787"/>
                        <a:pt x="74671" y="15142"/>
                      </a:cubicBezTo>
                      <a:cubicBezTo>
                        <a:pt x="62896" y="20129"/>
                        <a:pt x="52228" y="31212"/>
                        <a:pt x="43639" y="42711"/>
                      </a:cubicBezTo>
                      <a:cubicBezTo>
                        <a:pt x="39483" y="48529"/>
                        <a:pt x="35188" y="54625"/>
                        <a:pt x="32141" y="61136"/>
                      </a:cubicBezTo>
                      <a:cubicBezTo>
                        <a:pt x="29231" y="67509"/>
                        <a:pt x="26876" y="73743"/>
                        <a:pt x="26322" y="80947"/>
                      </a:cubicBezTo>
                      <a:cubicBezTo>
                        <a:pt x="24521" y="95216"/>
                        <a:pt x="27569" y="110316"/>
                        <a:pt x="26876" y="126248"/>
                      </a:cubicBezTo>
                      <a:cubicBezTo>
                        <a:pt x="26322" y="134145"/>
                        <a:pt x="24382" y="142596"/>
                        <a:pt x="19257" y="149107"/>
                      </a:cubicBezTo>
                      <a:cubicBezTo>
                        <a:pt x="14269" y="155618"/>
                        <a:pt x="7065" y="159358"/>
                        <a:pt x="0" y="162129"/>
                      </a:cubicBezTo>
                      <a:cubicBezTo>
                        <a:pt x="6511" y="157973"/>
                        <a:pt x="12468" y="153263"/>
                        <a:pt x="16209" y="147029"/>
                      </a:cubicBezTo>
                      <a:cubicBezTo>
                        <a:pt x="19949" y="140794"/>
                        <a:pt x="20503" y="133452"/>
                        <a:pt x="20088" y="126110"/>
                      </a:cubicBezTo>
                      <a:cubicBezTo>
                        <a:pt x="19534" y="111563"/>
                        <a:pt x="15100" y="96463"/>
                        <a:pt x="15655" y="80116"/>
                      </a:cubicBezTo>
                      <a:cubicBezTo>
                        <a:pt x="15655" y="71942"/>
                        <a:pt x="17871" y="63353"/>
                        <a:pt x="21196" y="55872"/>
                      </a:cubicBezTo>
                      <a:cubicBezTo>
                        <a:pt x="24382" y="48391"/>
                        <a:pt x="28677" y="41602"/>
                        <a:pt x="32972" y="34953"/>
                      </a:cubicBezTo>
                      <a:cubicBezTo>
                        <a:pt x="42531" y="22069"/>
                        <a:pt x="53060" y="9739"/>
                        <a:pt x="69545" y="2258"/>
                      </a:cubicBezTo>
                      <a:cubicBezTo>
                        <a:pt x="71762" y="1565"/>
                        <a:pt x="74117" y="873"/>
                        <a:pt x="76334" y="319"/>
                      </a:cubicBezTo>
                      <a:cubicBezTo>
                        <a:pt x="78827" y="180"/>
                        <a:pt x="81460" y="-236"/>
                        <a:pt x="83953" y="180"/>
                      </a:cubicBezTo>
                      <a:cubicBezTo>
                        <a:pt x="89356" y="873"/>
                        <a:pt x="94620" y="3643"/>
                        <a:pt x="97945" y="7384"/>
                      </a:cubicBezTo>
                      <a:cubicBezTo>
                        <a:pt x="105011" y="15003"/>
                        <a:pt x="106812" y="23593"/>
                        <a:pt x="108197" y="31766"/>
                      </a:cubicBezTo>
                      <a:cubicBezTo>
                        <a:pt x="110414" y="48391"/>
                        <a:pt x="108197" y="64461"/>
                        <a:pt x="103764" y="79423"/>
                      </a:cubicBezTo>
                      <a:cubicBezTo>
                        <a:pt x="95036" y="109624"/>
                        <a:pt x="80628" y="137331"/>
                        <a:pt x="62619" y="162129"/>
                      </a:cubicBezTo>
                      <a:close/>
                    </a:path>
                  </a:pathLst>
                </a:custGeom>
                <a:solidFill>
                  <a:srgbClr val="FF97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9548448" y="1791867"/>
                  <a:ext cx="45964" cy="533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964" h="53315">
                      <a:moveTo>
                        <a:pt x="45579" y="53315"/>
                      </a:moveTo>
                      <a:cubicBezTo>
                        <a:pt x="36574" y="42232"/>
                        <a:pt x="30894" y="30318"/>
                        <a:pt x="24105" y="20482"/>
                      </a:cubicBezTo>
                      <a:cubicBezTo>
                        <a:pt x="20919" y="15495"/>
                        <a:pt x="17317" y="11616"/>
                        <a:pt x="14824" y="10923"/>
                      </a:cubicBezTo>
                      <a:cubicBezTo>
                        <a:pt x="11637" y="9676"/>
                        <a:pt x="5819" y="14386"/>
                        <a:pt x="0" y="18404"/>
                      </a:cubicBezTo>
                      <a:cubicBezTo>
                        <a:pt x="693" y="14941"/>
                        <a:pt x="1247" y="11200"/>
                        <a:pt x="3463" y="8014"/>
                      </a:cubicBezTo>
                      <a:cubicBezTo>
                        <a:pt x="5264" y="4827"/>
                        <a:pt x="8728" y="1226"/>
                        <a:pt x="13854" y="256"/>
                      </a:cubicBezTo>
                      <a:cubicBezTo>
                        <a:pt x="16486" y="-160"/>
                        <a:pt x="19257" y="-160"/>
                        <a:pt x="21473" y="948"/>
                      </a:cubicBezTo>
                      <a:cubicBezTo>
                        <a:pt x="23967" y="1641"/>
                        <a:pt x="25906" y="2888"/>
                        <a:pt x="27569" y="4135"/>
                      </a:cubicBezTo>
                      <a:cubicBezTo>
                        <a:pt x="29508" y="5382"/>
                        <a:pt x="30755" y="6906"/>
                        <a:pt x="32002" y="8429"/>
                      </a:cubicBezTo>
                      <a:cubicBezTo>
                        <a:pt x="33387" y="9953"/>
                        <a:pt x="34634" y="11339"/>
                        <a:pt x="35604" y="12863"/>
                      </a:cubicBezTo>
                      <a:cubicBezTo>
                        <a:pt x="39621" y="19097"/>
                        <a:pt x="42392" y="25608"/>
                        <a:pt x="43916" y="32535"/>
                      </a:cubicBezTo>
                      <a:cubicBezTo>
                        <a:pt x="45579" y="39046"/>
                        <a:pt x="46548" y="46111"/>
                        <a:pt x="45579" y="53315"/>
                      </a:cubicBezTo>
                      <a:close/>
                    </a:path>
                  </a:pathLst>
                </a:custGeom>
                <a:solidFill>
                  <a:srgbClr val="FF97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134" name="Group 134"/>
                <p:cNvGrpSpPr/>
                <p:nvPr/>
              </p:nvGrpSpPr>
              <p:grpSpPr>
                <a:xfrm rot="0">
                  <a:off x="8614296" y="1488730"/>
                  <a:ext cx="790627" cy="621933"/>
                  <a:chOff x="8614296" y="1488730"/>
                  <a:chExt cx="790627" cy="621933"/>
                </a:xfrm>
              </p:grpSpPr>
              <p:sp>
                <p:nvSpPr>
                  <p:cNvPr id="135" name="AutoShape 135"/>
                  <p:cNvSpPr/>
                  <p:nvPr/>
                </p:nvSpPr>
                <p:spPr>
                  <a:xfrm>
                    <a:off x="8689660" y="1490979"/>
                    <a:ext cx="161948" cy="7463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1948" h="74636">
                        <a:moveTo>
                          <a:pt x="0" y="74637"/>
                        </a:moveTo>
                        <a:cubicBezTo>
                          <a:pt x="0" y="74637"/>
                          <a:pt x="59294" y="-7654"/>
                          <a:pt x="161949" y="56488"/>
                        </a:cubicBezTo>
                        <a:cubicBezTo>
                          <a:pt x="140614" y="-13057"/>
                          <a:pt x="11360" y="-30651"/>
                          <a:pt x="0" y="74637"/>
                        </a:cubicBezTo>
                        <a:close/>
                      </a:path>
                    </a:pathLst>
                  </a:custGeom>
                  <a:solidFill>
                    <a:srgbClr val="50321A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6" name="AutoShape 136"/>
                  <p:cNvSpPr/>
                  <p:nvPr/>
                </p:nvSpPr>
                <p:spPr>
                  <a:xfrm>
                    <a:off x="9102222" y="1488730"/>
                    <a:ext cx="184668" cy="7078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4668" h="70789">
                        <a:moveTo>
                          <a:pt x="184669" y="70790"/>
                        </a:moveTo>
                        <a:cubicBezTo>
                          <a:pt x="184669" y="70790"/>
                          <a:pt x="109028" y="-11917"/>
                          <a:pt x="0" y="58875"/>
                        </a:cubicBezTo>
                        <a:cubicBezTo>
                          <a:pt x="21335" y="-10808"/>
                          <a:pt x="152944" y="-32282"/>
                          <a:pt x="184669" y="70790"/>
                        </a:cubicBezTo>
                        <a:close/>
                      </a:path>
                    </a:pathLst>
                  </a:custGeom>
                  <a:solidFill>
                    <a:srgbClr val="50321A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7" name="AutoShape 137"/>
                  <p:cNvSpPr/>
                  <p:nvPr/>
                </p:nvSpPr>
                <p:spPr>
                  <a:xfrm>
                    <a:off x="8716050" y="1627164"/>
                    <a:ext cx="142908" cy="83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2908" h="83360">
                        <a:moveTo>
                          <a:pt x="7552" y="83360"/>
                        </a:moveTo>
                        <a:cubicBezTo>
                          <a:pt x="6997" y="83360"/>
                          <a:pt x="6443" y="83360"/>
                          <a:pt x="5751" y="83083"/>
                        </a:cubicBezTo>
                        <a:cubicBezTo>
                          <a:pt x="1733" y="82114"/>
                          <a:pt x="-761" y="78096"/>
                          <a:pt x="209" y="74079"/>
                        </a:cubicBezTo>
                        <a:cubicBezTo>
                          <a:pt x="902" y="70892"/>
                          <a:pt x="19189" y="-3086"/>
                          <a:pt x="66707" y="100"/>
                        </a:cubicBezTo>
                        <a:cubicBezTo>
                          <a:pt x="112424" y="3286"/>
                          <a:pt x="141101" y="70061"/>
                          <a:pt x="142348" y="72970"/>
                        </a:cubicBezTo>
                        <a:cubicBezTo>
                          <a:pt x="143872" y="76711"/>
                          <a:pt x="142209" y="81144"/>
                          <a:pt x="138330" y="82668"/>
                        </a:cubicBezTo>
                        <a:cubicBezTo>
                          <a:pt x="134590" y="84330"/>
                          <a:pt x="130156" y="82529"/>
                          <a:pt x="128633" y="78650"/>
                        </a:cubicBezTo>
                        <a:cubicBezTo>
                          <a:pt x="128356" y="78096"/>
                          <a:pt x="102311" y="17417"/>
                          <a:pt x="65737" y="14923"/>
                        </a:cubicBezTo>
                        <a:cubicBezTo>
                          <a:pt x="31380" y="12291"/>
                          <a:pt x="14756" y="76849"/>
                          <a:pt x="14617" y="77542"/>
                        </a:cubicBezTo>
                        <a:cubicBezTo>
                          <a:pt x="13924" y="81144"/>
                          <a:pt x="10877" y="83360"/>
                          <a:pt x="7552" y="83360"/>
                        </a:cubicBezTo>
                        <a:close/>
                      </a:path>
                    </a:pathLst>
                  </a:custGeom>
                  <a:solidFill>
                    <a:srgbClr val="661A1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8" name="AutoShape 138"/>
                  <p:cNvSpPr/>
                  <p:nvPr/>
                </p:nvSpPr>
                <p:spPr>
                  <a:xfrm>
                    <a:off x="9113095" y="1613327"/>
                    <a:ext cx="142966" cy="832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2966" h="83212">
                        <a:moveTo>
                          <a:pt x="7552" y="83206"/>
                        </a:moveTo>
                        <a:cubicBezTo>
                          <a:pt x="6998" y="83206"/>
                          <a:pt x="6444" y="83206"/>
                          <a:pt x="5751" y="83067"/>
                        </a:cubicBezTo>
                        <a:cubicBezTo>
                          <a:pt x="1733" y="82098"/>
                          <a:pt x="-760" y="78080"/>
                          <a:pt x="209" y="74062"/>
                        </a:cubicBezTo>
                        <a:cubicBezTo>
                          <a:pt x="902" y="70876"/>
                          <a:pt x="19605" y="-2825"/>
                          <a:pt x="66707" y="84"/>
                        </a:cubicBezTo>
                        <a:cubicBezTo>
                          <a:pt x="112424" y="3270"/>
                          <a:pt x="141101" y="70045"/>
                          <a:pt x="142348" y="72954"/>
                        </a:cubicBezTo>
                        <a:cubicBezTo>
                          <a:pt x="144010" y="76695"/>
                          <a:pt x="142209" y="81128"/>
                          <a:pt x="138330" y="82652"/>
                        </a:cubicBezTo>
                        <a:cubicBezTo>
                          <a:pt x="134590" y="84176"/>
                          <a:pt x="130157" y="82513"/>
                          <a:pt x="128633" y="78634"/>
                        </a:cubicBezTo>
                        <a:cubicBezTo>
                          <a:pt x="128356" y="78080"/>
                          <a:pt x="102449" y="17401"/>
                          <a:pt x="65737" y="14907"/>
                        </a:cubicBezTo>
                        <a:cubicBezTo>
                          <a:pt x="31242" y="12414"/>
                          <a:pt x="14756" y="76833"/>
                          <a:pt x="14617" y="77526"/>
                        </a:cubicBezTo>
                        <a:cubicBezTo>
                          <a:pt x="13924" y="80851"/>
                          <a:pt x="10877" y="83206"/>
                          <a:pt x="7552" y="83206"/>
                        </a:cubicBezTo>
                        <a:close/>
                      </a:path>
                    </a:pathLst>
                  </a:custGeom>
                  <a:solidFill>
                    <a:srgbClr val="661A1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9" name="AutoShape 139"/>
                  <p:cNvSpPr/>
                  <p:nvPr/>
                </p:nvSpPr>
                <p:spPr>
                  <a:xfrm>
                    <a:off x="8864424" y="1582656"/>
                    <a:ext cx="132232" cy="3291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32" h="329138">
                        <a:moveTo>
                          <a:pt x="14200" y="0"/>
                        </a:moveTo>
                        <a:cubicBezTo>
                          <a:pt x="28884" y="34219"/>
                          <a:pt x="38305" y="70654"/>
                          <a:pt x="43708" y="107781"/>
                        </a:cubicBezTo>
                        <a:cubicBezTo>
                          <a:pt x="49388" y="144909"/>
                          <a:pt x="49249" y="183422"/>
                          <a:pt x="40244" y="220689"/>
                        </a:cubicBezTo>
                        <a:cubicBezTo>
                          <a:pt x="38443" y="230109"/>
                          <a:pt x="34287" y="238975"/>
                          <a:pt x="31239" y="248119"/>
                        </a:cubicBezTo>
                        <a:cubicBezTo>
                          <a:pt x="27360" y="256570"/>
                          <a:pt x="22096" y="265990"/>
                          <a:pt x="18494" y="273332"/>
                        </a:cubicBezTo>
                        <a:cubicBezTo>
                          <a:pt x="14200" y="280675"/>
                          <a:pt x="12676" y="288433"/>
                          <a:pt x="13645" y="295360"/>
                        </a:cubicBezTo>
                        <a:cubicBezTo>
                          <a:pt x="14892" y="302287"/>
                          <a:pt x="20849" y="307690"/>
                          <a:pt x="27915" y="311846"/>
                        </a:cubicBezTo>
                        <a:cubicBezTo>
                          <a:pt x="42599" y="319881"/>
                          <a:pt x="61579" y="321543"/>
                          <a:pt x="79312" y="320296"/>
                        </a:cubicBezTo>
                        <a:cubicBezTo>
                          <a:pt x="97460" y="319465"/>
                          <a:pt x="115470" y="315309"/>
                          <a:pt x="132232" y="307274"/>
                        </a:cubicBezTo>
                        <a:cubicBezTo>
                          <a:pt x="117132" y="318357"/>
                          <a:pt x="98707" y="324314"/>
                          <a:pt x="80004" y="327639"/>
                        </a:cubicBezTo>
                        <a:cubicBezTo>
                          <a:pt x="61302" y="330132"/>
                          <a:pt x="41491" y="330271"/>
                          <a:pt x="22650" y="322097"/>
                        </a:cubicBezTo>
                        <a:cubicBezTo>
                          <a:pt x="13645" y="317941"/>
                          <a:pt x="3671" y="310460"/>
                          <a:pt x="900" y="298546"/>
                        </a:cubicBezTo>
                        <a:cubicBezTo>
                          <a:pt x="-1455" y="287325"/>
                          <a:pt x="1038" y="275965"/>
                          <a:pt x="5749" y="267098"/>
                        </a:cubicBezTo>
                        <a:lnTo>
                          <a:pt x="17663" y="242439"/>
                        </a:lnTo>
                        <a:cubicBezTo>
                          <a:pt x="20295" y="233850"/>
                          <a:pt x="24174" y="225814"/>
                          <a:pt x="25698" y="216948"/>
                        </a:cubicBezTo>
                        <a:cubicBezTo>
                          <a:pt x="34426" y="182176"/>
                          <a:pt x="35118" y="145325"/>
                          <a:pt x="32348" y="108890"/>
                        </a:cubicBezTo>
                        <a:cubicBezTo>
                          <a:pt x="31239" y="90603"/>
                          <a:pt x="28469" y="72455"/>
                          <a:pt x="25282" y="54168"/>
                        </a:cubicBezTo>
                        <a:cubicBezTo>
                          <a:pt x="22650" y="36158"/>
                          <a:pt x="18633" y="18148"/>
                          <a:pt x="14200" y="0"/>
                        </a:cubicBezTo>
                        <a:close/>
                      </a:path>
                    </a:pathLst>
                  </a:custGeom>
                  <a:solidFill>
                    <a:srgbClr val="F49071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0" name="AutoShape 140"/>
                  <p:cNvSpPr/>
                  <p:nvPr/>
                </p:nvSpPr>
                <p:spPr>
                  <a:xfrm>
                    <a:off x="8865878" y="1925533"/>
                    <a:ext cx="318772" cy="1851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8772" h="185130">
                        <a:moveTo>
                          <a:pt x="0" y="43223"/>
                        </a:moveTo>
                        <a:cubicBezTo>
                          <a:pt x="0" y="43223"/>
                          <a:pt x="242162" y="79243"/>
                          <a:pt x="318773" y="0"/>
                        </a:cubicBezTo>
                        <a:cubicBezTo>
                          <a:pt x="274995" y="187301"/>
                          <a:pt x="111938" y="281229"/>
                          <a:pt x="0" y="43223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1" name="AutoShape 141"/>
                  <p:cNvSpPr/>
                  <p:nvPr/>
                </p:nvSpPr>
                <p:spPr>
                  <a:xfrm>
                    <a:off x="9239788" y="1769680"/>
                    <a:ext cx="165135" cy="1651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5135" h="165135">
                        <a:moveTo>
                          <a:pt x="165135" y="82568"/>
                        </a:moveTo>
                        <a:cubicBezTo>
                          <a:pt x="165135" y="128146"/>
                          <a:pt x="128146" y="165136"/>
                          <a:pt x="82568" y="165136"/>
                        </a:cubicBezTo>
                        <a:cubicBezTo>
                          <a:pt x="36989" y="165136"/>
                          <a:pt x="0" y="128146"/>
                          <a:pt x="0" y="82568"/>
                        </a:cubicBezTo>
                        <a:cubicBezTo>
                          <a:pt x="0" y="36989"/>
                          <a:pt x="36989" y="0"/>
                          <a:pt x="82568" y="0"/>
                        </a:cubicBezTo>
                        <a:cubicBezTo>
                          <a:pt x="128146" y="139"/>
                          <a:pt x="165135" y="36989"/>
                          <a:pt x="165135" y="82568"/>
                        </a:cubicBezTo>
                        <a:close/>
                      </a:path>
                    </a:pathLst>
                  </a:custGeom>
                  <a:solidFill>
                    <a:srgbClr val="F99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2" name="AutoShape 142"/>
                  <p:cNvSpPr/>
                  <p:nvPr/>
                </p:nvSpPr>
                <p:spPr>
                  <a:xfrm>
                    <a:off x="8614296" y="1791707"/>
                    <a:ext cx="165135" cy="1651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5135" h="165135">
                        <a:moveTo>
                          <a:pt x="165135" y="82568"/>
                        </a:moveTo>
                        <a:cubicBezTo>
                          <a:pt x="165135" y="128146"/>
                          <a:pt x="128146" y="165135"/>
                          <a:pt x="82568" y="165135"/>
                        </a:cubicBezTo>
                        <a:cubicBezTo>
                          <a:pt x="36989" y="165135"/>
                          <a:pt x="0" y="128146"/>
                          <a:pt x="0" y="82568"/>
                        </a:cubicBezTo>
                        <a:cubicBezTo>
                          <a:pt x="0" y="36989"/>
                          <a:pt x="36989" y="0"/>
                          <a:pt x="82568" y="0"/>
                        </a:cubicBezTo>
                        <a:cubicBezTo>
                          <a:pt x="128146" y="0"/>
                          <a:pt x="165135" y="36989"/>
                          <a:pt x="165135" y="82568"/>
                        </a:cubicBezTo>
                        <a:close/>
                      </a:path>
                    </a:pathLst>
                  </a:custGeom>
                  <a:solidFill>
                    <a:srgbClr val="F99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143" name="AutoShape 143"/>
                <p:cNvSpPr/>
                <p:nvPr/>
              </p:nvSpPr>
              <p:spPr>
                <a:xfrm>
                  <a:off x="8519134" y="921658"/>
                  <a:ext cx="504537" cy="9596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537" h="959682">
                      <a:moveTo>
                        <a:pt x="504538" y="179"/>
                      </a:moveTo>
                      <a:cubicBezTo>
                        <a:pt x="504538" y="179"/>
                        <a:pt x="431113" y="52407"/>
                        <a:pt x="436793" y="244834"/>
                      </a:cubicBezTo>
                      <a:cubicBezTo>
                        <a:pt x="251847" y="301773"/>
                        <a:pt x="125363" y="459150"/>
                        <a:pt x="78261" y="598795"/>
                      </a:cubicBezTo>
                      <a:cubicBezTo>
                        <a:pt x="63853" y="641603"/>
                        <a:pt x="77430" y="707685"/>
                        <a:pt x="76183" y="757004"/>
                      </a:cubicBezTo>
                      <a:cubicBezTo>
                        <a:pt x="73274" y="868803"/>
                        <a:pt x="74520" y="959683"/>
                        <a:pt x="74520" y="959683"/>
                      </a:cubicBezTo>
                      <a:cubicBezTo>
                        <a:pt x="74520" y="959683"/>
                        <a:pt x="29358" y="805353"/>
                        <a:pt x="18275" y="795101"/>
                      </a:cubicBezTo>
                      <a:cubicBezTo>
                        <a:pt x="-25919" y="615974"/>
                        <a:pt x="-31737" y="-12151"/>
                        <a:pt x="504538" y="179"/>
                      </a:cubicBezTo>
                      <a:close/>
                    </a:path>
                  </a:pathLst>
                </a:custGeom>
                <a:solidFill>
                  <a:srgbClr val="470B0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8976910" y="908109"/>
                  <a:ext cx="690924" cy="9732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0924" h="973231">
                      <a:moveTo>
                        <a:pt x="46761" y="13728"/>
                      </a:moveTo>
                      <a:cubicBezTo>
                        <a:pt x="46761" y="13728"/>
                        <a:pt x="-10593" y="108625"/>
                        <a:pt x="1737" y="253673"/>
                      </a:cubicBezTo>
                      <a:cubicBezTo>
                        <a:pt x="186683" y="310611"/>
                        <a:pt x="464587" y="443745"/>
                        <a:pt x="511690" y="583390"/>
                      </a:cubicBezTo>
                      <a:cubicBezTo>
                        <a:pt x="523465" y="618162"/>
                        <a:pt x="515569" y="687708"/>
                        <a:pt x="515846" y="727883"/>
                      </a:cubicBezTo>
                      <a:cubicBezTo>
                        <a:pt x="516400" y="849241"/>
                        <a:pt x="502824" y="973231"/>
                        <a:pt x="502824" y="973231"/>
                      </a:cubicBezTo>
                      <a:cubicBezTo>
                        <a:pt x="502824" y="973231"/>
                        <a:pt x="556022" y="775678"/>
                        <a:pt x="653828" y="792857"/>
                      </a:cubicBezTo>
                      <a:cubicBezTo>
                        <a:pt x="758562" y="511766"/>
                        <a:pt x="666989" y="-99041"/>
                        <a:pt x="46761" y="13728"/>
                      </a:cubicBezTo>
                      <a:close/>
                    </a:path>
                  </a:pathLst>
                </a:custGeom>
                <a:solidFill>
                  <a:srgbClr val="470B0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9104715" y="908137"/>
                  <a:ext cx="563133" cy="973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133" h="973203">
                      <a:moveTo>
                        <a:pt x="0" y="2755"/>
                      </a:moveTo>
                      <a:cubicBezTo>
                        <a:pt x="13300" y="143508"/>
                        <a:pt x="101132" y="266251"/>
                        <a:pt x="182591" y="388718"/>
                      </a:cubicBezTo>
                      <a:cubicBezTo>
                        <a:pt x="280121" y="446349"/>
                        <a:pt x="360472" y="514093"/>
                        <a:pt x="383885" y="583362"/>
                      </a:cubicBezTo>
                      <a:cubicBezTo>
                        <a:pt x="395660" y="618134"/>
                        <a:pt x="387764" y="687679"/>
                        <a:pt x="388041" y="727855"/>
                      </a:cubicBezTo>
                      <a:cubicBezTo>
                        <a:pt x="388595" y="849213"/>
                        <a:pt x="375018" y="973203"/>
                        <a:pt x="375018" y="973203"/>
                      </a:cubicBezTo>
                      <a:cubicBezTo>
                        <a:pt x="375018" y="973203"/>
                        <a:pt x="428216" y="775650"/>
                        <a:pt x="526023" y="792829"/>
                      </a:cubicBezTo>
                      <a:cubicBezTo>
                        <a:pt x="626046" y="524484"/>
                        <a:pt x="547081" y="-44347"/>
                        <a:pt x="0" y="2755"/>
                      </a:cubicBezTo>
                      <a:close/>
                    </a:path>
                  </a:pathLst>
                </a:custGeom>
                <a:solidFill>
                  <a:srgbClr val="540F0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46" name="AutoShape 146"/>
              <p:cNvSpPr/>
              <p:nvPr/>
            </p:nvSpPr>
            <p:spPr>
              <a:xfrm>
                <a:off x="7927675" y="3999488"/>
                <a:ext cx="1980041" cy="1663389"/>
              </a:xfrm>
              <a:custGeom>
                <a:avLst/>
                <a:gdLst/>
                <a:ahLst/>
                <a:cxnLst/>
                <a:rect l="l" t="t" r="r" b="b"/>
                <a:pathLst>
                  <a:path w="1980041" h="1663389">
                    <a:moveTo>
                      <a:pt x="275860" y="64217"/>
                    </a:moveTo>
                    <a:cubicBezTo>
                      <a:pt x="290822" y="207741"/>
                      <a:pt x="254110" y="343784"/>
                      <a:pt x="167663" y="484537"/>
                    </a:cubicBezTo>
                    <a:cubicBezTo>
                      <a:pt x="50461" y="675440"/>
                      <a:pt x="-14651" y="875071"/>
                      <a:pt x="2805" y="1131225"/>
                    </a:cubicBezTo>
                    <a:cubicBezTo>
                      <a:pt x="20122" y="1387241"/>
                      <a:pt x="510541" y="1695346"/>
                      <a:pt x="1126751" y="1660711"/>
                    </a:cubicBezTo>
                    <a:cubicBezTo>
                      <a:pt x="1742962" y="1625939"/>
                      <a:pt x="1938298" y="1296222"/>
                      <a:pt x="1973071" y="1187609"/>
                    </a:cubicBezTo>
                    <a:cubicBezTo>
                      <a:pt x="2007844" y="1079136"/>
                      <a:pt x="1903664" y="597444"/>
                      <a:pt x="1855869" y="410836"/>
                    </a:cubicBezTo>
                    <a:cubicBezTo>
                      <a:pt x="1837721" y="340182"/>
                      <a:pt x="1841046" y="280057"/>
                      <a:pt x="1855869" y="225335"/>
                    </a:cubicBezTo>
                    <a:cubicBezTo>
                      <a:pt x="1393988" y="-38023"/>
                      <a:pt x="812689" y="-39824"/>
                      <a:pt x="275860" y="64217"/>
                    </a:cubicBezTo>
                    <a:close/>
                  </a:path>
                </a:pathLst>
              </a:custGeom>
              <a:solidFill>
                <a:srgbClr val="EA64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7" name="AutoShape 147"/>
              <p:cNvSpPr/>
              <p:nvPr/>
            </p:nvSpPr>
            <p:spPr>
              <a:xfrm>
                <a:off x="7927675" y="4441910"/>
                <a:ext cx="1980165" cy="1220829"/>
              </a:xfrm>
              <a:custGeom>
                <a:avLst/>
                <a:gdLst/>
                <a:ahLst/>
                <a:cxnLst/>
                <a:rect l="l" t="t" r="r" b="b"/>
                <a:pathLst>
                  <a:path w="1980165" h="1220829">
                    <a:moveTo>
                      <a:pt x="1634765" y="528794"/>
                    </a:moveTo>
                    <a:cubicBezTo>
                      <a:pt x="1303247" y="800741"/>
                      <a:pt x="827374" y="800741"/>
                      <a:pt x="444875" y="630756"/>
                    </a:cubicBezTo>
                    <a:cubicBezTo>
                      <a:pt x="368403" y="588226"/>
                      <a:pt x="291930" y="511754"/>
                      <a:pt x="274891" y="418241"/>
                    </a:cubicBezTo>
                    <a:cubicBezTo>
                      <a:pt x="249400" y="282199"/>
                      <a:pt x="274891" y="78273"/>
                      <a:pt x="402344" y="10252"/>
                    </a:cubicBezTo>
                    <a:cubicBezTo>
                      <a:pt x="330167" y="15793"/>
                      <a:pt x="261591" y="6927"/>
                      <a:pt x="191907" y="0"/>
                    </a:cubicBezTo>
                    <a:cubicBezTo>
                      <a:pt x="184288" y="13992"/>
                      <a:pt x="176253" y="27846"/>
                      <a:pt x="167663" y="41976"/>
                    </a:cubicBezTo>
                    <a:cubicBezTo>
                      <a:pt x="50461" y="232880"/>
                      <a:pt x="-14651" y="432511"/>
                      <a:pt x="2805" y="688665"/>
                    </a:cubicBezTo>
                    <a:cubicBezTo>
                      <a:pt x="20122" y="944680"/>
                      <a:pt x="510541" y="1252786"/>
                      <a:pt x="1126890" y="1218151"/>
                    </a:cubicBezTo>
                    <a:cubicBezTo>
                      <a:pt x="1743100" y="1183379"/>
                      <a:pt x="1938437" y="853662"/>
                      <a:pt x="1973209" y="745049"/>
                    </a:cubicBezTo>
                    <a:cubicBezTo>
                      <a:pt x="1997315" y="669686"/>
                      <a:pt x="1954507" y="414640"/>
                      <a:pt x="1910037" y="203233"/>
                    </a:cubicBezTo>
                    <a:cubicBezTo>
                      <a:pt x="1832595" y="326115"/>
                      <a:pt x="1743239" y="439438"/>
                      <a:pt x="1634765" y="528794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8" name="AutoShape 148"/>
              <p:cNvSpPr/>
              <p:nvPr/>
            </p:nvSpPr>
            <p:spPr>
              <a:xfrm>
                <a:off x="7927814" y="3823340"/>
                <a:ext cx="1674416" cy="1613401"/>
              </a:xfrm>
              <a:custGeom>
                <a:avLst/>
                <a:gdLst/>
                <a:ahLst/>
                <a:cxnLst/>
                <a:rect l="l" t="t" r="r" b="b"/>
                <a:pathLst>
                  <a:path w="1674416" h="1613401">
                    <a:moveTo>
                      <a:pt x="1241183" y="5"/>
                    </a:moveTo>
                    <a:cubicBezTo>
                      <a:pt x="1004147" y="-688"/>
                      <a:pt x="586459" y="71213"/>
                      <a:pt x="279047" y="295088"/>
                    </a:cubicBezTo>
                    <a:cubicBezTo>
                      <a:pt x="280571" y="418801"/>
                      <a:pt x="242889" y="537942"/>
                      <a:pt x="167663" y="660685"/>
                    </a:cubicBezTo>
                    <a:cubicBezTo>
                      <a:pt x="50461" y="851589"/>
                      <a:pt x="-14651" y="1051220"/>
                      <a:pt x="2805" y="1307374"/>
                    </a:cubicBezTo>
                    <a:cubicBezTo>
                      <a:pt x="9732" y="1409475"/>
                      <a:pt x="91884" y="1519750"/>
                      <a:pt x="227234" y="1613401"/>
                    </a:cubicBezTo>
                    <a:cubicBezTo>
                      <a:pt x="14165" y="1162742"/>
                      <a:pt x="257851" y="733278"/>
                      <a:pt x="520377" y="575070"/>
                    </a:cubicBezTo>
                    <a:cubicBezTo>
                      <a:pt x="810057" y="400514"/>
                      <a:pt x="1270137" y="547778"/>
                      <a:pt x="1324997" y="576317"/>
                    </a:cubicBezTo>
                    <a:cubicBezTo>
                      <a:pt x="1379858" y="604717"/>
                      <a:pt x="1493596" y="638935"/>
                      <a:pt x="1513130" y="552211"/>
                    </a:cubicBezTo>
                    <a:cubicBezTo>
                      <a:pt x="1513130" y="552211"/>
                      <a:pt x="1608581" y="606518"/>
                      <a:pt x="1654160" y="552211"/>
                    </a:cubicBezTo>
                    <a:cubicBezTo>
                      <a:pt x="1699738" y="497905"/>
                      <a:pt x="1654160" y="411043"/>
                      <a:pt x="1654160" y="411043"/>
                    </a:cubicBezTo>
                    <a:cubicBezTo>
                      <a:pt x="1654160" y="411043"/>
                      <a:pt x="1564942" y="975"/>
                      <a:pt x="1241183" y="5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9" name="AutoShape 149"/>
              <p:cNvSpPr/>
              <p:nvPr/>
            </p:nvSpPr>
            <p:spPr>
              <a:xfrm>
                <a:off x="7897070" y="4948261"/>
                <a:ext cx="2032953" cy="843318"/>
              </a:xfrm>
              <a:custGeom>
                <a:avLst/>
                <a:gdLst/>
                <a:ahLst/>
                <a:cxnLst/>
                <a:rect l="l" t="t" r="r" b="b"/>
                <a:pathLst>
                  <a:path w="2032953" h="843318">
                    <a:moveTo>
                      <a:pt x="30639" y="95590"/>
                    </a:moveTo>
                    <a:cubicBezTo>
                      <a:pt x="30639" y="95590"/>
                      <a:pt x="322259" y="573402"/>
                      <a:pt x="1022838" y="563843"/>
                    </a:cubicBezTo>
                    <a:cubicBezTo>
                      <a:pt x="1723417" y="554285"/>
                      <a:pt x="2010603" y="0"/>
                      <a:pt x="2010603" y="0"/>
                    </a:cubicBezTo>
                    <a:cubicBezTo>
                      <a:pt x="2010603" y="0"/>
                      <a:pt x="2060892" y="232187"/>
                      <a:pt x="2010603" y="445949"/>
                    </a:cubicBezTo>
                    <a:cubicBezTo>
                      <a:pt x="1960314" y="659711"/>
                      <a:pt x="1484996" y="861420"/>
                      <a:pt x="951215" y="842025"/>
                    </a:cubicBezTo>
                    <a:cubicBezTo>
                      <a:pt x="417433" y="822491"/>
                      <a:pt x="52805" y="551237"/>
                      <a:pt x="13877" y="445949"/>
                    </a:cubicBezTo>
                    <a:cubicBezTo>
                      <a:pt x="-25191" y="340661"/>
                      <a:pt x="30639" y="95590"/>
                      <a:pt x="30639" y="95590"/>
                    </a:cubicBezTo>
                    <a:close/>
                  </a:path>
                </a:pathLst>
              </a:custGeom>
              <a:solidFill>
                <a:srgbClr val="35407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50" name="Group 150"/>
              <p:cNvGrpSpPr/>
              <p:nvPr/>
            </p:nvGrpSpPr>
            <p:grpSpPr>
              <a:xfrm rot="0">
                <a:off x="6683517" y="5107496"/>
                <a:ext cx="4462577" cy="1513620"/>
                <a:chOff x="6683517" y="5107496"/>
                <a:chExt cx="4462577" cy="1513620"/>
              </a:xfrm>
            </p:grpSpPr>
            <p:sp>
              <p:nvSpPr>
                <p:cNvPr id="151" name="AutoShape 151"/>
                <p:cNvSpPr/>
                <p:nvPr/>
              </p:nvSpPr>
              <p:spPr>
                <a:xfrm>
                  <a:off x="6691132" y="5107496"/>
                  <a:ext cx="4448799" cy="10864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8799" h="1086483">
                      <a:moveTo>
                        <a:pt x="1719792" y="416661"/>
                      </a:moveTo>
                      <a:cubicBezTo>
                        <a:pt x="1719792" y="416661"/>
                        <a:pt x="1251123" y="143190"/>
                        <a:pt x="795477" y="78216"/>
                      </a:cubicBezTo>
                      <a:cubicBezTo>
                        <a:pt x="339830" y="13104"/>
                        <a:pt x="20781" y="136817"/>
                        <a:pt x="1247" y="416661"/>
                      </a:cubicBezTo>
                      <a:cubicBezTo>
                        <a:pt x="-18287" y="696643"/>
                        <a:pt x="196584" y="940606"/>
                        <a:pt x="300763" y="1033425"/>
                      </a:cubicBezTo>
                      <a:cubicBezTo>
                        <a:pt x="404942" y="1126245"/>
                        <a:pt x="1086265" y="1091472"/>
                        <a:pt x="1316235" y="974270"/>
                      </a:cubicBezTo>
                      <a:cubicBezTo>
                        <a:pt x="1546206" y="857068"/>
                        <a:pt x="1862069" y="1039382"/>
                        <a:pt x="2361632" y="1013337"/>
                      </a:cubicBezTo>
                      <a:cubicBezTo>
                        <a:pt x="2861194" y="987293"/>
                        <a:pt x="3855055" y="800684"/>
                        <a:pt x="4041664" y="739867"/>
                      </a:cubicBezTo>
                      <a:cubicBezTo>
                        <a:pt x="4228273" y="679049"/>
                        <a:pt x="4413358" y="522364"/>
                        <a:pt x="4443420" y="391032"/>
                      </a:cubicBezTo>
                      <a:cubicBezTo>
                        <a:pt x="4481102" y="226312"/>
                        <a:pt x="4314997" y="71567"/>
                        <a:pt x="4128388" y="28066"/>
                      </a:cubicBezTo>
                      <a:cubicBezTo>
                        <a:pt x="3941779" y="-15296"/>
                        <a:pt x="3532958" y="-19729"/>
                        <a:pt x="3333742" y="97473"/>
                      </a:cubicBezTo>
                      <a:cubicBezTo>
                        <a:pt x="3134527" y="214675"/>
                        <a:pt x="2909267" y="320239"/>
                        <a:pt x="2870199" y="328967"/>
                      </a:cubicBezTo>
                      <a:cubicBezTo>
                        <a:pt x="2469690" y="372329"/>
                        <a:pt x="2340297" y="522364"/>
                        <a:pt x="2231269" y="518485"/>
                      </a:cubicBezTo>
                      <a:cubicBezTo>
                        <a:pt x="2019308" y="511143"/>
                        <a:pt x="1719792" y="416661"/>
                        <a:pt x="1719792" y="416661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2" name="AutoShape 152"/>
                <p:cNvSpPr/>
                <p:nvPr/>
              </p:nvSpPr>
              <p:spPr>
                <a:xfrm>
                  <a:off x="6720364" y="5210716"/>
                  <a:ext cx="4347829" cy="9167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47829" h="916737">
                      <a:moveTo>
                        <a:pt x="4347830" y="159250"/>
                      </a:moveTo>
                      <a:cubicBezTo>
                        <a:pt x="4347830" y="159250"/>
                        <a:pt x="4116750" y="-27221"/>
                        <a:pt x="3752123" y="3396"/>
                      </a:cubicBezTo>
                      <a:cubicBezTo>
                        <a:pt x="3387633" y="34151"/>
                        <a:pt x="3346211" y="41078"/>
                        <a:pt x="2983938" y="258303"/>
                      </a:cubicBezTo>
                      <a:cubicBezTo>
                        <a:pt x="2736789" y="406537"/>
                        <a:pt x="2344592" y="514319"/>
                        <a:pt x="2085390" y="510024"/>
                      </a:cubicBezTo>
                      <a:cubicBezTo>
                        <a:pt x="1826188" y="505729"/>
                        <a:pt x="1442719" y="404598"/>
                        <a:pt x="1145697" y="275620"/>
                      </a:cubicBezTo>
                      <a:cubicBezTo>
                        <a:pt x="848675" y="146643"/>
                        <a:pt x="267791" y="-123088"/>
                        <a:pt x="0" y="198871"/>
                      </a:cubicBezTo>
                      <a:cubicBezTo>
                        <a:pt x="1027664" y="970104"/>
                        <a:pt x="2121271" y="1002660"/>
                        <a:pt x="2941545" y="833368"/>
                      </a:cubicBezTo>
                      <a:cubicBezTo>
                        <a:pt x="3761959" y="664215"/>
                        <a:pt x="4347830" y="159250"/>
                        <a:pt x="4347830" y="159250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3" name="AutoShape 153"/>
                <p:cNvSpPr/>
                <p:nvPr/>
              </p:nvSpPr>
              <p:spPr>
                <a:xfrm>
                  <a:off x="7927709" y="5819711"/>
                  <a:ext cx="776912" cy="4032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912" h="403224">
                      <a:moveTo>
                        <a:pt x="776913" y="27790"/>
                      </a:moveTo>
                      <a:cubicBezTo>
                        <a:pt x="776913" y="27790"/>
                        <a:pt x="654308" y="66580"/>
                        <a:pt x="524915" y="26128"/>
                      </a:cubicBezTo>
                      <a:cubicBezTo>
                        <a:pt x="415055" y="-8229"/>
                        <a:pt x="381391" y="-35521"/>
                        <a:pt x="213485" y="127259"/>
                      </a:cubicBezTo>
                      <a:cubicBezTo>
                        <a:pt x="45579" y="290040"/>
                        <a:pt x="0" y="319271"/>
                        <a:pt x="0" y="319271"/>
                      </a:cubicBezTo>
                      <a:lnTo>
                        <a:pt x="667192" y="403224"/>
                      </a:lnTo>
                      <a:lnTo>
                        <a:pt x="776913" y="27790"/>
                      </a:ln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4" name="AutoShape 154"/>
                <p:cNvSpPr/>
                <p:nvPr/>
              </p:nvSpPr>
              <p:spPr>
                <a:xfrm>
                  <a:off x="8035214" y="5763185"/>
                  <a:ext cx="381945" cy="2990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945" h="299048">
                      <a:moveTo>
                        <a:pt x="381945" y="71294"/>
                      </a:moveTo>
                      <a:cubicBezTo>
                        <a:pt x="381945" y="71294"/>
                        <a:pt x="286493" y="100941"/>
                        <a:pt x="222905" y="299048"/>
                      </a:cubicBezTo>
                      <a:cubicBezTo>
                        <a:pt x="10667" y="267185"/>
                        <a:pt x="0" y="208030"/>
                        <a:pt x="0" y="208030"/>
                      </a:cubicBezTo>
                      <a:cubicBezTo>
                        <a:pt x="0" y="208030"/>
                        <a:pt x="146849" y="15187"/>
                        <a:pt x="193674" y="1887"/>
                      </a:cubicBezTo>
                      <a:cubicBezTo>
                        <a:pt x="240638" y="-11273"/>
                        <a:pt x="353822" y="47882"/>
                        <a:pt x="381945" y="71294"/>
                      </a:cubicBezTo>
                      <a:close/>
                    </a:path>
                  </a:pathLst>
                </a:custGeom>
                <a:solidFill>
                  <a:srgbClr val="33303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5" name="AutoShape 155"/>
                <p:cNvSpPr/>
                <p:nvPr/>
              </p:nvSpPr>
              <p:spPr>
                <a:xfrm>
                  <a:off x="8000718" y="5742191"/>
                  <a:ext cx="296052" cy="3016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52" h="301615">
                      <a:moveTo>
                        <a:pt x="93789" y="229023"/>
                      </a:moveTo>
                      <a:cubicBezTo>
                        <a:pt x="93789" y="229023"/>
                        <a:pt x="244240" y="55852"/>
                        <a:pt x="296053" y="31193"/>
                      </a:cubicBezTo>
                      <a:cubicBezTo>
                        <a:pt x="268207" y="8750"/>
                        <a:pt x="220135" y="-3441"/>
                        <a:pt x="205173" y="853"/>
                      </a:cubicBezTo>
                      <a:cubicBezTo>
                        <a:pt x="158347" y="14015"/>
                        <a:pt x="0" y="212260"/>
                        <a:pt x="0" y="212260"/>
                      </a:cubicBezTo>
                      <a:cubicBezTo>
                        <a:pt x="0" y="212260"/>
                        <a:pt x="25629" y="269753"/>
                        <a:pt x="237867" y="301616"/>
                      </a:cubicBezTo>
                      <a:cubicBezTo>
                        <a:pt x="238975" y="298291"/>
                        <a:pt x="239945" y="295243"/>
                        <a:pt x="241054" y="292057"/>
                      </a:cubicBezTo>
                      <a:cubicBezTo>
                        <a:pt x="86724" y="262133"/>
                        <a:pt x="93789" y="229023"/>
                        <a:pt x="93789" y="22902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6" name="AutoShape 156"/>
                <p:cNvSpPr/>
                <p:nvPr/>
              </p:nvSpPr>
              <p:spPr>
                <a:xfrm>
                  <a:off x="8486011" y="5255938"/>
                  <a:ext cx="2660082" cy="10172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0082" h="1017202">
                      <a:moveTo>
                        <a:pt x="0" y="945247"/>
                      </a:moveTo>
                      <a:cubicBezTo>
                        <a:pt x="0" y="945247"/>
                        <a:pt x="27015" y="651273"/>
                        <a:pt x="113739" y="603478"/>
                      </a:cubicBezTo>
                      <a:cubicBezTo>
                        <a:pt x="430571" y="547093"/>
                        <a:pt x="843410" y="482951"/>
                        <a:pt x="1054678" y="352727"/>
                      </a:cubicBezTo>
                      <a:cubicBezTo>
                        <a:pt x="1265947" y="222502"/>
                        <a:pt x="1490376" y="61939"/>
                        <a:pt x="1792662" y="53211"/>
                      </a:cubicBezTo>
                      <a:cubicBezTo>
                        <a:pt x="2094949" y="44483"/>
                        <a:pt x="2501969" y="-74243"/>
                        <a:pt x="2617370" y="74130"/>
                      </a:cubicBezTo>
                      <a:cubicBezTo>
                        <a:pt x="2732910" y="222502"/>
                        <a:pt x="2606980" y="617331"/>
                        <a:pt x="2324920" y="808373"/>
                      </a:cubicBezTo>
                      <a:cubicBezTo>
                        <a:pt x="2042859" y="999277"/>
                        <a:pt x="1321084" y="1021027"/>
                        <a:pt x="1004944" y="1016732"/>
                      </a:cubicBezTo>
                      <a:cubicBezTo>
                        <a:pt x="688665" y="1012438"/>
                        <a:pt x="0" y="945247"/>
                        <a:pt x="0" y="945247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7" name="AutoShape 157"/>
                <p:cNvSpPr/>
                <p:nvPr/>
              </p:nvSpPr>
              <p:spPr>
                <a:xfrm>
                  <a:off x="8658212" y="5342813"/>
                  <a:ext cx="2487706" cy="9304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87706" h="930467">
                      <a:moveTo>
                        <a:pt x="2453759" y="0"/>
                      </a:moveTo>
                      <a:cubicBezTo>
                        <a:pt x="2414137" y="359087"/>
                        <a:pt x="1899197" y="502057"/>
                        <a:pt x="1593169" y="592660"/>
                      </a:cubicBezTo>
                      <a:cubicBezTo>
                        <a:pt x="1080862" y="743387"/>
                        <a:pt x="544033" y="770817"/>
                        <a:pt x="15932" y="675088"/>
                      </a:cubicBezTo>
                      <a:cubicBezTo>
                        <a:pt x="1247" y="763475"/>
                        <a:pt x="0" y="851168"/>
                        <a:pt x="0" y="851168"/>
                      </a:cubicBezTo>
                      <a:cubicBezTo>
                        <a:pt x="0" y="851168"/>
                        <a:pt x="516464" y="925563"/>
                        <a:pt x="832604" y="929995"/>
                      </a:cubicBezTo>
                      <a:cubicBezTo>
                        <a:pt x="1148745" y="934290"/>
                        <a:pt x="1870520" y="912678"/>
                        <a:pt x="2152580" y="721637"/>
                      </a:cubicBezTo>
                      <a:cubicBezTo>
                        <a:pt x="2427159" y="535721"/>
                        <a:pt x="2553643" y="156823"/>
                        <a:pt x="2453759" y="0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158" name="Group 158"/>
                <p:cNvGrpSpPr/>
                <p:nvPr/>
              </p:nvGrpSpPr>
              <p:grpSpPr>
                <a:xfrm rot="0">
                  <a:off x="9055330" y="6043560"/>
                  <a:ext cx="1722446" cy="577557"/>
                  <a:chOff x="9055330" y="6043560"/>
                  <a:chExt cx="1722446" cy="577557"/>
                </a:xfrm>
              </p:grpSpPr>
              <p:sp>
                <p:nvSpPr>
                  <p:cNvPr id="159" name="AutoShape 159"/>
                  <p:cNvSpPr/>
                  <p:nvPr/>
                </p:nvSpPr>
                <p:spPr>
                  <a:xfrm>
                    <a:off x="9935796" y="6043560"/>
                    <a:ext cx="841980" cy="5775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1980" h="577557">
                        <a:moveTo>
                          <a:pt x="0" y="174388"/>
                        </a:moveTo>
                        <a:cubicBezTo>
                          <a:pt x="0" y="174388"/>
                          <a:pt x="280813" y="69516"/>
                          <a:pt x="388595" y="32527"/>
                        </a:cubicBezTo>
                        <a:cubicBezTo>
                          <a:pt x="496376" y="-4324"/>
                          <a:pt x="739923" y="-51011"/>
                          <a:pt x="819305" y="150421"/>
                        </a:cubicBezTo>
                        <a:cubicBezTo>
                          <a:pt x="898686" y="351715"/>
                          <a:pt x="754470" y="500503"/>
                          <a:pt x="621197" y="545943"/>
                        </a:cubicBezTo>
                        <a:cubicBezTo>
                          <a:pt x="487925" y="591383"/>
                          <a:pt x="252552" y="574482"/>
                          <a:pt x="252552" y="574482"/>
                        </a:cubicBezTo>
                        <a:lnTo>
                          <a:pt x="0" y="174388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0" name="AutoShape 160"/>
                  <p:cNvSpPr/>
                  <p:nvPr/>
                </p:nvSpPr>
                <p:spPr>
                  <a:xfrm>
                    <a:off x="9055330" y="6152697"/>
                    <a:ext cx="693952" cy="4371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3952" h="437120">
                        <a:moveTo>
                          <a:pt x="69335" y="0"/>
                        </a:moveTo>
                        <a:cubicBezTo>
                          <a:pt x="80695" y="0"/>
                          <a:pt x="381319" y="116232"/>
                          <a:pt x="656453" y="93650"/>
                        </a:cubicBezTo>
                        <a:cubicBezTo>
                          <a:pt x="724474" y="278043"/>
                          <a:pt x="679173" y="436806"/>
                          <a:pt x="679173" y="436806"/>
                        </a:cubicBezTo>
                        <a:cubicBezTo>
                          <a:pt x="679173" y="436806"/>
                          <a:pt x="509050" y="442486"/>
                          <a:pt x="404039" y="405635"/>
                        </a:cubicBezTo>
                        <a:cubicBezTo>
                          <a:pt x="299167" y="368784"/>
                          <a:pt x="160076" y="354653"/>
                          <a:pt x="12674" y="280813"/>
                        </a:cubicBezTo>
                        <a:cubicBezTo>
                          <a:pt x="-35537" y="147403"/>
                          <a:pt x="69335" y="0"/>
                          <a:pt x="69335" y="0"/>
                        </a:cubicBezTo>
                        <a:close/>
                      </a:path>
                    </a:pathLst>
                  </a:custGeom>
                  <a:solidFill>
                    <a:srgbClr val="F9A18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1" name="AutoShape 161"/>
                  <p:cNvSpPr/>
                  <p:nvPr/>
                </p:nvSpPr>
                <p:spPr>
                  <a:xfrm>
                    <a:off x="9644335" y="6110381"/>
                    <a:ext cx="1054685" cy="5075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54685" h="507520">
                        <a:moveTo>
                          <a:pt x="41818" y="118789"/>
                        </a:moveTo>
                        <a:cubicBezTo>
                          <a:pt x="41818" y="118789"/>
                          <a:pt x="342442" y="79029"/>
                          <a:pt x="441634" y="67807"/>
                        </a:cubicBezTo>
                        <a:cubicBezTo>
                          <a:pt x="540826" y="56447"/>
                          <a:pt x="671328" y="17795"/>
                          <a:pt x="784373" y="2695"/>
                        </a:cubicBezTo>
                        <a:cubicBezTo>
                          <a:pt x="929698" y="-16700"/>
                          <a:pt x="1090262" y="68500"/>
                          <a:pt x="1047731" y="261343"/>
                        </a:cubicBezTo>
                        <a:cubicBezTo>
                          <a:pt x="1005201" y="454185"/>
                          <a:pt x="784789" y="490343"/>
                          <a:pt x="617437" y="504474"/>
                        </a:cubicBezTo>
                        <a:cubicBezTo>
                          <a:pt x="450085" y="518605"/>
                          <a:pt x="146690" y="478983"/>
                          <a:pt x="89890" y="478983"/>
                        </a:cubicBezTo>
                        <a:cubicBezTo>
                          <a:pt x="39047" y="476213"/>
                          <a:pt x="-54604" y="257879"/>
                          <a:pt x="41818" y="118789"/>
                        </a:cubicBezTo>
                        <a:close/>
                      </a:path>
                    </a:pathLst>
                  </a:custGeom>
                  <a:solidFill>
                    <a:srgbClr val="33303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2" name="AutoShape 162"/>
                  <p:cNvSpPr/>
                  <p:nvPr/>
                </p:nvSpPr>
                <p:spPr>
                  <a:xfrm>
                    <a:off x="9644535" y="6294974"/>
                    <a:ext cx="562514" cy="2235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2514" h="223598">
                        <a:moveTo>
                          <a:pt x="562515" y="204618"/>
                        </a:moveTo>
                        <a:cubicBezTo>
                          <a:pt x="562515" y="204618"/>
                          <a:pt x="513057" y="128562"/>
                          <a:pt x="530651" y="41422"/>
                        </a:cubicBezTo>
                        <a:cubicBezTo>
                          <a:pt x="530651" y="41422"/>
                          <a:pt x="228226" y="40175"/>
                          <a:pt x="118644" y="41422"/>
                        </a:cubicBezTo>
                        <a:cubicBezTo>
                          <a:pt x="53809" y="42115"/>
                          <a:pt x="24300" y="19118"/>
                          <a:pt x="10862" y="0"/>
                        </a:cubicBezTo>
                        <a:cubicBezTo>
                          <a:pt x="-11858" y="77857"/>
                          <a:pt x="4213" y="164443"/>
                          <a:pt x="30119" y="223598"/>
                        </a:cubicBezTo>
                        <a:cubicBezTo>
                          <a:pt x="38847" y="208359"/>
                          <a:pt x="57134" y="203510"/>
                          <a:pt x="79715" y="204618"/>
                        </a:cubicBezTo>
                        <a:cubicBezTo>
                          <a:pt x="113241" y="206281"/>
                          <a:pt x="382002" y="241746"/>
                          <a:pt x="562515" y="204618"/>
                        </a:cubicBezTo>
                        <a:close/>
                      </a:path>
                    </a:pathLst>
                  </a:custGeom>
                  <a:solidFill>
                    <a:srgbClr val="211F1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3" name="AutoShape 163"/>
                  <p:cNvSpPr/>
                  <p:nvPr/>
                </p:nvSpPr>
                <p:spPr>
                  <a:xfrm>
                    <a:off x="10115139" y="6291998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6"/>
                        </a:moveTo>
                        <a:cubicBezTo>
                          <a:pt x="71408" y="245276"/>
                          <a:pt x="69607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2"/>
                          <a:pt x="25275" y="-903"/>
                          <a:pt x="28323" y="1037"/>
                        </a:cubicBezTo>
                        <a:cubicBezTo>
                          <a:pt x="31509" y="2976"/>
                          <a:pt x="32479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395" y="244723"/>
                          <a:pt x="74871" y="245276"/>
                          <a:pt x="73347" y="245276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4" name="AutoShape 164"/>
                  <p:cNvSpPr/>
                  <p:nvPr/>
                </p:nvSpPr>
                <p:spPr>
                  <a:xfrm>
                    <a:off x="10038806" y="6300033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533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5" name="AutoShape 165"/>
                  <p:cNvSpPr/>
                  <p:nvPr/>
                </p:nvSpPr>
                <p:spPr>
                  <a:xfrm>
                    <a:off x="9960948" y="6300033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7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1119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479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6" y="236687"/>
                          <a:pt x="80690" y="240982"/>
                          <a:pt x="77780" y="243476"/>
                        </a:cubicBezTo>
                        <a:cubicBezTo>
                          <a:pt x="76533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6" name="AutoShape 166"/>
                  <p:cNvSpPr/>
                  <p:nvPr/>
                </p:nvSpPr>
                <p:spPr>
                  <a:xfrm>
                    <a:off x="9874501" y="6303912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395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7" name="AutoShape 167"/>
                  <p:cNvSpPr/>
                  <p:nvPr/>
                </p:nvSpPr>
                <p:spPr>
                  <a:xfrm>
                    <a:off x="9798722" y="6308068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89" y="240982"/>
                          <a:pt x="77780" y="243475"/>
                        </a:cubicBezTo>
                        <a:cubicBezTo>
                          <a:pt x="76533" y="244723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8" name="AutoShape 168"/>
                  <p:cNvSpPr/>
                  <p:nvPr/>
                </p:nvSpPr>
                <p:spPr>
                  <a:xfrm>
                    <a:off x="9709366" y="6308068"/>
                    <a:ext cx="80169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9" h="245276">
                        <a:moveTo>
                          <a:pt x="73347" y="245277"/>
                        </a:moveTo>
                        <a:cubicBezTo>
                          <a:pt x="71408" y="245277"/>
                          <a:pt x="69607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90" y="240982"/>
                          <a:pt x="77780" y="243475"/>
                        </a:cubicBezTo>
                        <a:cubicBezTo>
                          <a:pt x="76533" y="244723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169" name="AutoShape 169"/>
                <p:cNvSpPr/>
                <p:nvPr/>
              </p:nvSpPr>
              <p:spPr>
                <a:xfrm>
                  <a:off x="6683517" y="5330149"/>
                  <a:ext cx="2710693" cy="12594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0693" h="1259492">
                      <a:moveTo>
                        <a:pt x="529622" y="48545"/>
                      </a:moveTo>
                      <a:cubicBezTo>
                        <a:pt x="529622" y="48545"/>
                        <a:pt x="1072131" y="152724"/>
                        <a:pt x="1371508" y="386990"/>
                      </a:cubicBezTo>
                      <a:cubicBezTo>
                        <a:pt x="1671024" y="621393"/>
                        <a:pt x="2698687" y="891401"/>
                        <a:pt x="2698687" y="891401"/>
                      </a:cubicBezTo>
                      <a:cubicBezTo>
                        <a:pt x="2698687" y="891401"/>
                        <a:pt x="2758535" y="1175539"/>
                        <a:pt x="2610994" y="1259492"/>
                      </a:cubicBezTo>
                      <a:cubicBezTo>
                        <a:pt x="2454725" y="1234971"/>
                        <a:pt x="1762181" y="1144368"/>
                        <a:pt x="1354329" y="1094357"/>
                      </a:cubicBezTo>
                      <a:cubicBezTo>
                        <a:pt x="946339" y="1044484"/>
                        <a:pt x="416991" y="942521"/>
                        <a:pt x="186882" y="747184"/>
                      </a:cubicBezTo>
                      <a:cubicBezTo>
                        <a:pt x="-43088" y="551848"/>
                        <a:pt x="-17182" y="214373"/>
                        <a:pt x="37124" y="79300"/>
                      </a:cubicBezTo>
                      <a:cubicBezTo>
                        <a:pt x="91292" y="-55635"/>
                        <a:pt x="386929" y="15296"/>
                        <a:pt x="529622" y="48545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70" name="AutoShape 170"/>
                <p:cNvSpPr/>
                <p:nvPr/>
              </p:nvSpPr>
              <p:spPr>
                <a:xfrm>
                  <a:off x="6691687" y="5742352"/>
                  <a:ext cx="2686084" cy="8475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6084" h="847566">
                      <a:moveTo>
                        <a:pt x="2686084" y="732719"/>
                      </a:moveTo>
                      <a:cubicBezTo>
                        <a:pt x="2490609" y="700025"/>
                        <a:pt x="1997696" y="634220"/>
                        <a:pt x="1876338" y="622167"/>
                      </a:cubicBezTo>
                      <a:cubicBezTo>
                        <a:pt x="1332444" y="579637"/>
                        <a:pt x="779960" y="554146"/>
                        <a:pt x="287048" y="324730"/>
                      </a:cubicBezTo>
                      <a:cubicBezTo>
                        <a:pt x="153083" y="272224"/>
                        <a:pt x="50981" y="143939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70" y="5957"/>
                        <a:pt x="1940" y="11775"/>
                        <a:pt x="3048" y="17733"/>
                      </a:cubicBezTo>
                      <a:cubicBezTo>
                        <a:pt x="3325" y="19533"/>
                        <a:pt x="3602" y="21334"/>
                        <a:pt x="4018" y="23135"/>
                      </a:cubicBezTo>
                      <a:cubicBezTo>
                        <a:pt x="4987" y="28400"/>
                        <a:pt x="6096" y="33664"/>
                        <a:pt x="7342" y="38790"/>
                      </a:cubicBezTo>
                      <a:cubicBezTo>
                        <a:pt x="7897" y="41284"/>
                        <a:pt x="8312" y="43777"/>
                        <a:pt x="9005" y="46271"/>
                      </a:cubicBezTo>
                      <a:cubicBezTo>
                        <a:pt x="10113" y="51120"/>
                        <a:pt x="11360" y="55968"/>
                        <a:pt x="12607" y="60817"/>
                      </a:cubicBezTo>
                      <a:cubicBezTo>
                        <a:pt x="13300" y="63726"/>
                        <a:pt x="13992" y="66636"/>
                        <a:pt x="14823" y="69406"/>
                      </a:cubicBezTo>
                      <a:cubicBezTo>
                        <a:pt x="16070" y="73978"/>
                        <a:pt x="17456" y="78550"/>
                        <a:pt x="18702" y="83122"/>
                      </a:cubicBezTo>
                      <a:cubicBezTo>
                        <a:pt x="19672" y="86308"/>
                        <a:pt x="20503" y="89494"/>
                        <a:pt x="21473" y="92542"/>
                      </a:cubicBezTo>
                      <a:cubicBezTo>
                        <a:pt x="22859" y="96837"/>
                        <a:pt x="24244" y="101270"/>
                        <a:pt x="25768" y="105565"/>
                      </a:cubicBezTo>
                      <a:cubicBezTo>
                        <a:pt x="26876" y="108889"/>
                        <a:pt x="27984" y="112214"/>
                        <a:pt x="29231" y="115678"/>
                      </a:cubicBezTo>
                      <a:cubicBezTo>
                        <a:pt x="30755" y="119834"/>
                        <a:pt x="32279" y="123990"/>
                        <a:pt x="33941" y="128146"/>
                      </a:cubicBezTo>
                      <a:cubicBezTo>
                        <a:pt x="35327" y="131610"/>
                        <a:pt x="36574" y="135073"/>
                        <a:pt x="38098" y="138536"/>
                      </a:cubicBezTo>
                      <a:cubicBezTo>
                        <a:pt x="39760" y="142554"/>
                        <a:pt x="41422" y="146571"/>
                        <a:pt x="43085" y="150589"/>
                      </a:cubicBezTo>
                      <a:cubicBezTo>
                        <a:pt x="44609" y="154191"/>
                        <a:pt x="46271" y="157793"/>
                        <a:pt x="47795" y="161256"/>
                      </a:cubicBezTo>
                      <a:cubicBezTo>
                        <a:pt x="49596" y="165135"/>
                        <a:pt x="51397" y="168876"/>
                        <a:pt x="53198" y="172755"/>
                      </a:cubicBezTo>
                      <a:cubicBezTo>
                        <a:pt x="54999" y="176357"/>
                        <a:pt x="56800" y="180097"/>
                        <a:pt x="58739" y="183699"/>
                      </a:cubicBezTo>
                      <a:cubicBezTo>
                        <a:pt x="60679" y="187440"/>
                        <a:pt x="62618" y="191042"/>
                        <a:pt x="64558" y="194782"/>
                      </a:cubicBezTo>
                      <a:cubicBezTo>
                        <a:pt x="66636" y="198523"/>
                        <a:pt x="68714" y="202125"/>
                        <a:pt x="70792" y="205865"/>
                      </a:cubicBezTo>
                      <a:cubicBezTo>
                        <a:pt x="72870" y="209467"/>
                        <a:pt x="74948" y="212931"/>
                        <a:pt x="77026" y="216394"/>
                      </a:cubicBezTo>
                      <a:cubicBezTo>
                        <a:pt x="79243" y="220134"/>
                        <a:pt x="81737" y="223875"/>
                        <a:pt x="84092" y="227477"/>
                      </a:cubicBezTo>
                      <a:cubicBezTo>
                        <a:pt x="86308" y="230801"/>
                        <a:pt x="88386" y="234265"/>
                        <a:pt x="90741" y="237590"/>
                      </a:cubicBezTo>
                      <a:cubicBezTo>
                        <a:pt x="93374" y="241330"/>
                        <a:pt x="96006" y="245071"/>
                        <a:pt x="98777" y="248811"/>
                      </a:cubicBezTo>
                      <a:cubicBezTo>
                        <a:pt x="101132" y="251998"/>
                        <a:pt x="103348" y="255184"/>
                        <a:pt x="105703" y="258232"/>
                      </a:cubicBezTo>
                      <a:cubicBezTo>
                        <a:pt x="108613" y="262111"/>
                        <a:pt x="111660" y="265852"/>
                        <a:pt x="114708" y="269592"/>
                      </a:cubicBezTo>
                      <a:cubicBezTo>
                        <a:pt x="117063" y="272501"/>
                        <a:pt x="119418" y="275549"/>
                        <a:pt x="121912" y="278458"/>
                      </a:cubicBezTo>
                      <a:cubicBezTo>
                        <a:pt x="125237" y="282337"/>
                        <a:pt x="128700" y="286216"/>
                        <a:pt x="132302" y="290095"/>
                      </a:cubicBezTo>
                      <a:cubicBezTo>
                        <a:pt x="134657" y="292727"/>
                        <a:pt x="137013" y="295498"/>
                        <a:pt x="139506" y="297992"/>
                      </a:cubicBezTo>
                      <a:cubicBezTo>
                        <a:pt x="143524" y="302286"/>
                        <a:pt x="147818" y="306443"/>
                        <a:pt x="152113" y="310599"/>
                      </a:cubicBezTo>
                      <a:cubicBezTo>
                        <a:pt x="154191" y="312677"/>
                        <a:pt x="156269" y="314893"/>
                        <a:pt x="158486" y="316833"/>
                      </a:cubicBezTo>
                      <a:cubicBezTo>
                        <a:pt x="164997" y="323067"/>
                        <a:pt x="171785" y="329162"/>
                        <a:pt x="178712" y="335120"/>
                      </a:cubicBezTo>
                      <a:cubicBezTo>
                        <a:pt x="387209" y="512169"/>
                        <a:pt x="841471" y="612470"/>
                        <a:pt x="1228542" y="666914"/>
                      </a:cubicBezTo>
                      <a:cubicBezTo>
                        <a:pt x="1268579" y="672594"/>
                        <a:pt x="1307923" y="677720"/>
                        <a:pt x="1346159" y="682430"/>
                      </a:cubicBezTo>
                      <a:cubicBezTo>
                        <a:pt x="1754149" y="732304"/>
                        <a:pt x="2446693" y="823045"/>
                        <a:pt x="2602824" y="847566"/>
                      </a:cubicBezTo>
                      <a:cubicBezTo>
                        <a:pt x="2646463" y="822491"/>
                        <a:pt x="2671815" y="780099"/>
                        <a:pt x="2686084" y="732719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71" name="AutoShape 171"/>
              <p:cNvSpPr/>
              <p:nvPr/>
            </p:nvSpPr>
            <p:spPr>
              <a:xfrm>
                <a:off x="9704163" y="2960678"/>
                <a:ext cx="724633" cy="2368280"/>
              </a:xfrm>
              <a:custGeom>
                <a:avLst/>
                <a:gdLst/>
                <a:ahLst/>
                <a:cxnLst/>
                <a:rect l="l" t="t" r="r" b="b"/>
                <a:pathLst>
                  <a:path w="724633" h="2368280">
                    <a:moveTo>
                      <a:pt x="695592" y="677028"/>
                    </a:moveTo>
                    <a:cubicBezTo>
                      <a:pt x="704320" y="251721"/>
                      <a:pt x="626185" y="0"/>
                      <a:pt x="626185" y="0"/>
                    </a:cubicBezTo>
                    <a:cubicBezTo>
                      <a:pt x="626185" y="0"/>
                      <a:pt x="195475" y="114985"/>
                      <a:pt x="182453" y="114985"/>
                    </a:cubicBezTo>
                    <a:cubicBezTo>
                      <a:pt x="169430" y="114985"/>
                      <a:pt x="182453" y="424199"/>
                      <a:pt x="244240" y="586979"/>
                    </a:cubicBezTo>
                    <a:cubicBezTo>
                      <a:pt x="306027" y="749759"/>
                      <a:pt x="293005" y="1485388"/>
                      <a:pt x="273471" y="1547175"/>
                    </a:cubicBezTo>
                    <a:cubicBezTo>
                      <a:pt x="260726" y="1587490"/>
                      <a:pt x="121912" y="1740018"/>
                      <a:pt x="0" y="1884650"/>
                    </a:cubicBezTo>
                    <a:lnTo>
                      <a:pt x="0" y="2368281"/>
                    </a:lnTo>
                    <a:cubicBezTo>
                      <a:pt x="287602" y="2133046"/>
                      <a:pt x="641840" y="1748053"/>
                      <a:pt x="695453" y="1627249"/>
                    </a:cubicBezTo>
                    <a:cubicBezTo>
                      <a:pt x="765137" y="1470980"/>
                      <a:pt x="687003" y="1102335"/>
                      <a:pt x="695592" y="677028"/>
                    </a:cubicBezTo>
                    <a:close/>
                  </a:path>
                </a:pathLst>
              </a:custGeom>
              <a:solidFill>
                <a:srgbClr val="FFB192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2" name="AutoShape 172"/>
              <p:cNvSpPr/>
              <p:nvPr/>
            </p:nvSpPr>
            <p:spPr>
              <a:xfrm>
                <a:off x="9882177" y="2960678"/>
                <a:ext cx="492502" cy="1188088"/>
              </a:xfrm>
              <a:custGeom>
                <a:avLst/>
                <a:gdLst/>
                <a:ahLst/>
                <a:cxnLst/>
                <a:rect l="l" t="t" r="r" b="b"/>
                <a:pathLst>
                  <a:path w="492502" h="1188088">
                    <a:moveTo>
                      <a:pt x="492502" y="221243"/>
                    </a:moveTo>
                    <a:cubicBezTo>
                      <a:pt x="472553" y="78412"/>
                      <a:pt x="448309" y="0"/>
                      <a:pt x="448309" y="0"/>
                    </a:cubicBezTo>
                    <a:cubicBezTo>
                      <a:pt x="448309" y="0"/>
                      <a:pt x="17599" y="114985"/>
                      <a:pt x="4576" y="114985"/>
                    </a:cubicBezTo>
                    <a:cubicBezTo>
                      <a:pt x="-8446" y="114985"/>
                      <a:pt x="4576" y="424199"/>
                      <a:pt x="66364" y="586979"/>
                    </a:cubicBezTo>
                    <a:cubicBezTo>
                      <a:pt x="101413" y="679106"/>
                      <a:pt x="112358" y="954932"/>
                      <a:pt x="111804" y="1188089"/>
                    </a:cubicBezTo>
                    <a:cubicBezTo>
                      <a:pt x="124965" y="1165230"/>
                      <a:pt x="135770" y="1142233"/>
                      <a:pt x="139234" y="1117712"/>
                    </a:cubicBezTo>
                    <a:cubicBezTo>
                      <a:pt x="163201" y="813348"/>
                      <a:pt x="126904" y="275133"/>
                      <a:pt x="492502" y="221243"/>
                    </a:cubicBezTo>
                    <a:close/>
                  </a:path>
                </a:pathLst>
              </a:custGeom>
              <a:solidFill>
                <a:srgbClr val="F99F8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3" name="AutoShape 173"/>
              <p:cNvSpPr/>
              <p:nvPr/>
            </p:nvSpPr>
            <p:spPr>
              <a:xfrm>
                <a:off x="7819927" y="2652074"/>
                <a:ext cx="2579965" cy="1881685"/>
              </a:xfrm>
              <a:custGeom>
                <a:avLst/>
                <a:gdLst/>
                <a:ahLst/>
                <a:cxnLst/>
                <a:rect l="l" t="t" r="r" b="b"/>
                <a:pathLst>
                  <a:path w="2579965" h="1881685">
                    <a:moveTo>
                      <a:pt x="51952" y="208719"/>
                    </a:moveTo>
                    <a:cubicBezTo>
                      <a:pt x="64835" y="198745"/>
                      <a:pt x="269177" y="-46465"/>
                      <a:pt x="551099" y="7841"/>
                    </a:cubicBezTo>
                    <a:cubicBezTo>
                      <a:pt x="566199" y="205395"/>
                      <a:pt x="670378" y="332294"/>
                      <a:pt x="875412" y="420265"/>
                    </a:cubicBezTo>
                    <a:cubicBezTo>
                      <a:pt x="1080447" y="508097"/>
                      <a:pt x="1581117" y="493412"/>
                      <a:pt x="1712866" y="459748"/>
                    </a:cubicBezTo>
                    <a:cubicBezTo>
                      <a:pt x="1982042" y="391033"/>
                      <a:pt x="2104370" y="32639"/>
                      <a:pt x="2104370" y="32639"/>
                    </a:cubicBezTo>
                    <a:cubicBezTo>
                      <a:pt x="2104370" y="32639"/>
                      <a:pt x="2243599" y="26544"/>
                      <a:pt x="2358584" y="85006"/>
                    </a:cubicBezTo>
                    <a:cubicBezTo>
                      <a:pt x="2473570" y="143607"/>
                      <a:pt x="2577749" y="295443"/>
                      <a:pt x="2579965" y="301954"/>
                    </a:cubicBezTo>
                    <a:cubicBezTo>
                      <a:pt x="2289177" y="462518"/>
                      <a:pt x="2135125" y="655638"/>
                      <a:pt x="2148147" y="725045"/>
                    </a:cubicBezTo>
                    <a:cubicBezTo>
                      <a:pt x="2161170" y="794451"/>
                      <a:pt x="2187215" y="983277"/>
                      <a:pt x="2169898" y="1104773"/>
                    </a:cubicBezTo>
                    <a:cubicBezTo>
                      <a:pt x="2152580" y="1226270"/>
                      <a:pt x="2169898" y="1326155"/>
                      <a:pt x="2115591" y="1363005"/>
                    </a:cubicBezTo>
                    <a:cubicBezTo>
                      <a:pt x="2061285" y="1399856"/>
                      <a:pt x="2074307" y="1443357"/>
                      <a:pt x="2072229" y="1497524"/>
                    </a:cubicBezTo>
                    <a:cubicBezTo>
                      <a:pt x="2070013" y="1551830"/>
                      <a:pt x="2030945" y="1551830"/>
                      <a:pt x="2009334" y="1610293"/>
                    </a:cubicBezTo>
                    <a:cubicBezTo>
                      <a:pt x="1987583" y="1668894"/>
                      <a:pt x="2014598" y="1801473"/>
                      <a:pt x="1993541" y="1881686"/>
                    </a:cubicBezTo>
                    <a:cubicBezTo>
                      <a:pt x="1918177" y="1718767"/>
                      <a:pt x="1522655" y="1375889"/>
                      <a:pt x="1211641" y="1315210"/>
                    </a:cubicBezTo>
                    <a:cubicBezTo>
                      <a:pt x="900626" y="1254393"/>
                      <a:pt x="362412" y="1471479"/>
                      <a:pt x="362412" y="1471479"/>
                    </a:cubicBezTo>
                    <a:cubicBezTo>
                      <a:pt x="362412" y="1471479"/>
                      <a:pt x="364628" y="1329895"/>
                      <a:pt x="323899" y="1261597"/>
                    </a:cubicBezTo>
                    <a:cubicBezTo>
                      <a:pt x="283169" y="1193298"/>
                      <a:pt x="302010" y="1026362"/>
                      <a:pt x="336921" y="941023"/>
                    </a:cubicBezTo>
                    <a:cubicBezTo>
                      <a:pt x="371832" y="855685"/>
                      <a:pt x="390673" y="714793"/>
                      <a:pt x="379175" y="674063"/>
                    </a:cubicBezTo>
                    <a:cubicBezTo>
                      <a:pt x="367815" y="633334"/>
                      <a:pt x="169292" y="361664"/>
                      <a:pt x="0" y="351827"/>
                    </a:cubicBezTo>
                    <a:cubicBezTo>
                      <a:pt x="-138" y="290179"/>
                      <a:pt x="34496" y="222296"/>
                      <a:pt x="51952" y="208719"/>
                    </a:cubicBezTo>
                    <a:close/>
                  </a:path>
                </a:pathLst>
              </a:custGeom>
              <a:solidFill>
                <a:srgbClr val="EA64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4" name="AutoShape 174"/>
              <p:cNvSpPr/>
              <p:nvPr/>
            </p:nvSpPr>
            <p:spPr>
              <a:xfrm>
                <a:off x="7819651" y="2898198"/>
                <a:ext cx="379174" cy="427939"/>
              </a:xfrm>
              <a:custGeom>
                <a:avLst/>
                <a:gdLst/>
                <a:ahLst/>
                <a:cxnLst/>
                <a:rect l="l" t="t" r="r" b="b"/>
                <a:pathLst>
                  <a:path w="379174" h="427939">
                    <a:moveTo>
                      <a:pt x="211961" y="90603"/>
                    </a:moveTo>
                    <a:cubicBezTo>
                      <a:pt x="136320" y="33110"/>
                      <a:pt x="69961" y="9698"/>
                      <a:pt x="26738" y="0"/>
                    </a:cubicBezTo>
                    <a:cubicBezTo>
                      <a:pt x="12745" y="28539"/>
                      <a:pt x="0" y="68160"/>
                      <a:pt x="0" y="105703"/>
                    </a:cubicBezTo>
                    <a:cubicBezTo>
                      <a:pt x="169292" y="115401"/>
                      <a:pt x="367814" y="387210"/>
                      <a:pt x="379174" y="427939"/>
                    </a:cubicBezTo>
                    <a:cubicBezTo>
                      <a:pt x="379313" y="428078"/>
                      <a:pt x="344679" y="191319"/>
                      <a:pt x="211961" y="90603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5" name="AutoShape 175"/>
              <p:cNvSpPr/>
              <p:nvPr/>
            </p:nvSpPr>
            <p:spPr>
              <a:xfrm>
                <a:off x="9967521" y="2886145"/>
                <a:ext cx="432234" cy="476704"/>
              </a:xfrm>
              <a:custGeom>
                <a:avLst/>
                <a:gdLst/>
                <a:ahLst/>
                <a:cxnLst/>
                <a:rect l="l" t="t" r="r" b="b"/>
                <a:pathLst>
                  <a:path w="432234" h="476704">
                    <a:moveTo>
                      <a:pt x="0" y="476704"/>
                    </a:moveTo>
                    <a:lnTo>
                      <a:pt x="0" y="476704"/>
                    </a:lnTo>
                    <a:cubicBezTo>
                      <a:pt x="7342" y="397600"/>
                      <a:pt x="159733" y="218611"/>
                      <a:pt x="432234" y="68021"/>
                    </a:cubicBezTo>
                    <a:cubicBezTo>
                      <a:pt x="431264" y="65251"/>
                      <a:pt x="412146" y="36574"/>
                      <a:pt x="381807" y="0"/>
                    </a:cubicBezTo>
                    <a:cubicBezTo>
                      <a:pt x="42392" y="93928"/>
                      <a:pt x="0" y="476704"/>
                      <a:pt x="0" y="476704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6" name="AutoShape 176"/>
              <p:cNvSpPr/>
              <p:nvPr/>
            </p:nvSpPr>
            <p:spPr>
              <a:xfrm>
                <a:off x="8296909" y="2652157"/>
                <a:ext cx="1682941" cy="598680"/>
              </a:xfrm>
              <a:custGeom>
                <a:avLst/>
                <a:gdLst/>
                <a:ahLst/>
                <a:cxnLst/>
                <a:rect l="l" t="t" r="r" b="b"/>
                <a:pathLst>
                  <a:path w="1682941" h="598680">
                    <a:moveTo>
                      <a:pt x="1627388" y="32556"/>
                    </a:moveTo>
                    <a:cubicBezTo>
                      <a:pt x="1627388" y="32556"/>
                      <a:pt x="1505199" y="390950"/>
                      <a:pt x="1235884" y="459664"/>
                    </a:cubicBezTo>
                    <a:cubicBezTo>
                      <a:pt x="1104136" y="493328"/>
                      <a:pt x="603465" y="508152"/>
                      <a:pt x="398431" y="420181"/>
                    </a:cubicBezTo>
                    <a:cubicBezTo>
                      <a:pt x="193397" y="332349"/>
                      <a:pt x="89218" y="205311"/>
                      <a:pt x="74117" y="7758"/>
                    </a:cubicBezTo>
                    <a:cubicBezTo>
                      <a:pt x="48765" y="2909"/>
                      <a:pt x="24105" y="416"/>
                      <a:pt x="0" y="0"/>
                    </a:cubicBezTo>
                    <a:cubicBezTo>
                      <a:pt x="1385" y="86585"/>
                      <a:pt x="39067" y="582684"/>
                      <a:pt x="745188" y="597924"/>
                    </a:cubicBezTo>
                    <a:cubicBezTo>
                      <a:pt x="1595248" y="616072"/>
                      <a:pt x="1624756" y="304503"/>
                      <a:pt x="1682941" y="33941"/>
                    </a:cubicBezTo>
                    <a:cubicBezTo>
                      <a:pt x="1649277" y="31586"/>
                      <a:pt x="1627388" y="32556"/>
                      <a:pt x="1627388" y="32556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7" name="AutoShape 177"/>
              <p:cNvSpPr/>
              <p:nvPr/>
            </p:nvSpPr>
            <p:spPr>
              <a:xfrm>
                <a:off x="9225627" y="3762943"/>
                <a:ext cx="763367" cy="471537"/>
              </a:xfrm>
              <a:custGeom>
                <a:avLst/>
                <a:gdLst/>
                <a:ahLst/>
                <a:cxnLst/>
                <a:rect l="l" t="t" r="r" b="b"/>
                <a:pathLst>
                  <a:path w="763367" h="471537">
                    <a:moveTo>
                      <a:pt x="709892" y="252275"/>
                    </a:moveTo>
                    <a:cubicBezTo>
                      <a:pt x="763229" y="215978"/>
                      <a:pt x="747436" y="118726"/>
                      <a:pt x="763367" y="0"/>
                    </a:cubicBezTo>
                    <a:cubicBezTo>
                      <a:pt x="753115" y="54583"/>
                      <a:pt x="723469" y="135489"/>
                      <a:pt x="639238" y="180929"/>
                    </a:cubicBezTo>
                    <a:cubicBezTo>
                      <a:pt x="503888" y="253937"/>
                      <a:pt x="211161" y="217502"/>
                      <a:pt x="72347" y="166659"/>
                    </a:cubicBezTo>
                    <a:cubicBezTo>
                      <a:pt x="-20472" y="193120"/>
                      <a:pt x="2525" y="261834"/>
                      <a:pt x="2525" y="261834"/>
                    </a:cubicBezTo>
                    <a:cubicBezTo>
                      <a:pt x="2525" y="261834"/>
                      <a:pt x="11530" y="270977"/>
                      <a:pt x="28293" y="285385"/>
                    </a:cubicBezTo>
                    <a:cubicBezTo>
                      <a:pt x="102825" y="322929"/>
                      <a:pt x="176804" y="369615"/>
                      <a:pt x="245656" y="419904"/>
                    </a:cubicBezTo>
                    <a:cubicBezTo>
                      <a:pt x="351360" y="464097"/>
                      <a:pt x="484493" y="490973"/>
                      <a:pt x="630926" y="454400"/>
                    </a:cubicBezTo>
                    <a:cubicBezTo>
                      <a:pt x="648520" y="434312"/>
                      <a:pt x="665145" y="421844"/>
                      <a:pt x="666530" y="386794"/>
                    </a:cubicBezTo>
                    <a:cubicBezTo>
                      <a:pt x="668608" y="332626"/>
                      <a:pt x="655586" y="289126"/>
                      <a:pt x="709892" y="252275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78" name="Group 178"/>
              <p:cNvGrpSpPr/>
              <p:nvPr/>
            </p:nvGrpSpPr>
            <p:grpSpPr>
              <a:xfrm rot="0">
                <a:off x="7456542" y="3791758"/>
                <a:ext cx="2147650" cy="810718"/>
                <a:chOff x="7456542" y="3791758"/>
                <a:chExt cx="2147650" cy="810718"/>
              </a:xfrm>
            </p:grpSpPr>
            <p:sp>
              <p:nvSpPr>
                <p:cNvPr id="179" name="AutoShape 179"/>
                <p:cNvSpPr/>
                <p:nvPr/>
              </p:nvSpPr>
              <p:spPr>
                <a:xfrm>
                  <a:off x="7456542" y="3791758"/>
                  <a:ext cx="2147650" cy="8107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7650" h="810718">
                      <a:moveTo>
                        <a:pt x="47523" y="462158"/>
                      </a:moveTo>
                      <a:cubicBezTo>
                        <a:pt x="47523" y="462158"/>
                        <a:pt x="125657" y="234265"/>
                        <a:pt x="382781" y="214732"/>
                      </a:cubicBezTo>
                      <a:cubicBezTo>
                        <a:pt x="639905" y="195198"/>
                        <a:pt x="827622" y="141446"/>
                        <a:pt x="1005502" y="101132"/>
                      </a:cubicBezTo>
                      <a:cubicBezTo>
                        <a:pt x="1183383" y="60679"/>
                        <a:pt x="1239906" y="45717"/>
                        <a:pt x="1285485" y="47795"/>
                      </a:cubicBezTo>
                      <a:cubicBezTo>
                        <a:pt x="1331063" y="49873"/>
                        <a:pt x="1439537" y="0"/>
                        <a:pt x="1517672" y="0"/>
                      </a:cubicBezTo>
                      <a:cubicBezTo>
                        <a:pt x="1595806" y="0"/>
                        <a:pt x="1715086" y="24105"/>
                        <a:pt x="1747643" y="47795"/>
                      </a:cubicBezTo>
                      <a:cubicBezTo>
                        <a:pt x="1780199" y="71485"/>
                        <a:pt x="1886456" y="136597"/>
                        <a:pt x="1909315" y="139922"/>
                      </a:cubicBezTo>
                      <a:cubicBezTo>
                        <a:pt x="1932035" y="143247"/>
                        <a:pt x="1888119" y="183838"/>
                        <a:pt x="1888119" y="183838"/>
                      </a:cubicBezTo>
                      <a:cubicBezTo>
                        <a:pt x="1979275" y="237590"/>
                        <a:pt x="2058934" y="314616"/>
                        <a:pt x="2082901" y="334150"/>
                      </a:cubicBezTo>
                      <a:cubicBezTo>
                        <a:pt x="2106729" y="353684"/>
                        <a:pt x="2094815" y="374326"/>
                        <a:pt x="2094815" y="374326"/>
                      </a:cubicBezTo>
                      <a:cubicBezTo>
                        <a:pt x="2146905" y="404665"/>
                        <a:pt x="2157711" y="435143"/>
                        <a:pt x="2139285" y="462158"/>
                      </a:cubicBezTo>
                      <a:cubicBezTo>
                        <a:pt x="2120860" y="489311"/>
                        <a:pt x="2093707" y="479475"/>
                        <a:pt x="2058934" y="462158"/>
                      </a:cubicBezTo>
                      <a:cubicBezTo>
                        <a:pt x="2058934" y="462158"/>
                        <a:pt x="2105344" y="497900"/>
                        <a:pt x="2111024" y="516741"/>
                      </a:cubicBezTo>
                      <a:cubicBezTo>
                        <a:pt x="2116704" y="535444"/>
                        <a:pt x="2087473" y="569662"/>
                        <a:pt x="2045080" y="565506"/>
                      </a:cubicBezTo>
                      <a:cubicBezTo>
                        <a:pt x="2002827" y="561488"/>
                        <a:pt x="1944226" y="525607"/>
                        <a:pt x="1944226" y="525607"/>
                      </a:cubicBezTo>
                      <a:cubicBezTo>
                        <a:pt x="1957248" y="549159"/>
                        <a:pt x="1954755" y="569524"/>
                        <a:pt x="1936052" y="581715"/>
                      </a:cubicBezTo>
                      <a:cubicBezTo>
                        <a:pt x="1917350" y="593906"/>
                        <a:pt x="1878282" y="597231"/>
                        <a:pt x="1837553" y="576035"/>
                      </a:cubicBezTo>
                      <a:cubicBezTo>
                        <a:pt x="1796823" y="554839"/>
                        <a:pt x="1701925" y="509814"/>
                        <a:pt x="1617280" y="491389"/>
                      </a:cubicBezTo>
                      <a:cubicBezTo>
                        <a:pt x="1532634" y="472964"/>
                        <a:pt x="1471955" y="477258"/>
                        <a:pt x="1343809" y="459941"/>
                      </a:cubicBezTo>
                      <a:cubicBezTo>
                        <a:pt x="1215801" y="442624"/>
                        <a:pt x="1178396" y="371001"/>
                        <a:pt x="1178396" y="371001"/>
                      </a:cubicBezTo>
                      <a:cubicBezTo>
                        <a:pt x="1039998" y="416579"/>
                        <a:pt x="933741" y="527270"/>
                        <a:pt x="786199" y="609699"/>
                      </a:cubicBezTo>
                      <a:cubicBezTo>
                        <a:pt x="638658" y="692128"/>
                        <a:pt x="475878" y="774558"/>
                        <a:pt x="276246" y="805036"/>
                      </a:cubicBezTo>
                      <a:cubicBezTo>
                        <a:pt x="76615" y="835375"/>
                        <a:pt x="-688" y="740062"/>
                        <a:pt x="5" y="618427"/>
                      </a:cubicBezTo>
                      <a:cubicBezTo>
                        <a:pt x="974" y="496792"/>
                        <a:pt x="47523" y="462158"/>
                        <a:pt x="47523" y="462158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0" name="AutoShape 180"/>
                <p:cNvSpPr/>
                <p:nvPr/>
              </p:nvSpPr>
              <p:spPr>
                <a:xfrm>
                  <a:off x="8049898" y="4078806"/>
                  <a:ext cx="585178" cy="4215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5178" h="421566">
                      <a:moveTo>
                        <a:pt x="585178" y="0"/>
                      </a:moveTo>
                      <a:cubicBezTo>
                        <a:pt x="461049" y="88386"/>
                        <a:pt x="404388" y="143247"/>
                        <a:pt x="287740" y="229971"/>
                      </a:cubicBezTo>
                      <a:cubicBezTo>
                        <a:pt x="183145" y="307551"/>
                        <a:pt x="79104" y="383608"/>
                        <a:pt x="0" y="421566"/>
                      </a:cubicBezTo>
                      <a:cubicBezTo>
                        <a:pt x="68021" y="391089"/>
                        <a:pt x="131887" y="357009"/>
                        <a:pt x="192981" y="322790"/>
                      </a:cubicBezTo>
                      <a:cubicBezTo>
                        <a:pt x="340523" y="240361"/>
                        <a:pt x="446919" y="129670"/>
                        <a:pt x="585178" y="84092"/>
                      </a:cubicBezTo>
                      <a:cubicBezTo>
                        <a:pt x="585178" y="83953"/>
                        <a:pt x="578528" y="47657"/>
                        <a:pt x="585178" y="0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1" name="AutoShape 181"/>
                <p:cNvSpPr/>
                <p:nvPr/>
              </p:nvSpPr>
              <p:spPr>
                <a:xfrm>
                  <a:off x="7504065" y="3984601"/>
                  <a:ext cx="526715" cy="2693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6715" h="269314">
                      <a:moveTo>
                        <a:pt x="526716" y="0"/>
                      </a:moveTo>
                      <a:cubicBezTo>
                        <a:pt x="526716" y="0"/>
                        <a:pt x="159455" y="35050"/>
                        <a:pt x="0" y="269315"/>
                      </a:cubicBezTo>
                      <a:cubicBezTo>
                        <a:pt x="32556" y="135904"/>
                        <a:pt x="106396" y="17040"/>
                        <a:pt x="526716" y="0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2" name="AutoShape 182"/>
                <p:cNvSpPr/>
                <p:nvPr/>
              </p:nvSpPr>
              <p:spPr>
                <a:xfrm>
                  <a:off x="9094879" y="4145719"/>
                  <a:ext cx="315308" cy="177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308" h="177213">
                      <a:moveTo>
                        <a:pt x="0" y="0"/>
                      </a:moveTo>
                      <a:cubicBezTo>
                        <a:pt x="0" y="0"/>
                        <a:pt x="46410" y="26876"/>
                        <a:pt x="89494" y="43916"/>
                      </a:cubicBezTo>
                      <a:cubicBezTo>
                        <a:pt x="132579" y="60956"/>
                        <a:pt x="157100" y="89495"/>
                        <a:pt x="190349" y="102517"/>
                      </a:cubicBezTo>
                      <a:cubicBezTo>
                        <a:pt x="223736" y="115539"/>
                        <a:pt x="297576" y="167768"/>
                        <a:pt x="315309" y="177188"/>
                      </a:cubicBezTo>
                      <a:cubicBezTo>
                        <a:pt x="309075" y="178297"/>
                        <a:pt x="232603" y="142415"/>
                        <a:pt x="208220" y="128562"/>
                      </a:cubicBezTo>
                      <a:cubicBezTo>
                        <a:pt x="183838" y="114708"/>
                        <a:pt x="184253" y="120388"/>
                        <a:pt x="157654" y="103348"/>
                      </a:cubicBezTo>
                      <a:cubicBezTo>
                        <a:pt x="130917" y="86308"/>
                        <a:pt x="108197" y="69130"/>
                        <a:pt x="67467" y="46410"/>
                      </a:cubicBezTo>
                      <a:cubicBezTo>
                        <a:pt x="26876" y="23551"/>
                        <a:pt x="4017" y="10529"/>
                        <a:pt x="0" y="0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3" name="AutoShape 183"/>
                <p:cNvSpPr/>
                <p:nvPr/>
              </p:nvSpPr>
              <p:spPr>
                <a:xfrm>
                  <a:off x="9168996" y="4051376"/>
                  <a:ext cx="376680" cy="228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680" h="228723">
                      <a:moveTo>
                        <a:pt x="0" y="0"/>
                      </a:moveTo>
                      <a:cubicBezTo>
                        <a:pt x="0" y="0"/>
                        <a:pt x="68299" y="31725"/>
                        <a:pt x="119557" y="58601"/>
                      </a:cubicBezTo>
                      <a:cubicBezTo>
                        <a:pt x="170816" y="85477"/>
                        <a:pt x="194367" y="101686"/>
                        <a:pt x="219580" y="122882"/>
                      </a:cubicBezTo>
                      <a:cubicBezTo>
                        <a:pt x="244794" y="144078"/>
                        <a:pt x="362412" y="210160"/>
                        <a:pt x="362412" y="210160"/>
                      </a:cubicBezTo>
                      <a:lnTo>
                        <a:pt x="376681" y="228724"/>
                      </a:lnTo>
                      <a:cubicBezTo>
                        <a:pt x="376681" y="228724"/>
                        <a:pt x="325422" y="209744"/>
                        <a:pt x="287186" y="183007"/>
                      </a:cubicBezTo>
                      <a:cubicBezTo>
                        <a:pt x="248950" y="156269"/>
                        <a:pt x="212376" y="140060"/>
                        <a:pt x="183838" y="114431"/>
                      </a:cubicBezTo>
                      <a:cubicBezTo>
                        <a:pt x="155300" y="88802"/>
                        <a:pt x="148788" y="88802"/>
                        <a:pt x="100023" y="61095"/>
                      </a:cubicBezTo>
                      <a:cubicBezTo>
                        <a:pt x="51258" y="33249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4" name="AutoShape 184"/>
                <p:cNvSpPr/>
                <p:nvPr/>
              </p:nvSpPr>
              <p:spPr>
                <a:xfrm>
                  <a:off x="9190054" y="3944010"/>
                  <a:ext cx="361303" cy="2220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1303" h="222073">
                      <a:moveTo>
                        <a:pt x="361303" y="222074"/>
                      </a:moveTo>
                      <a:cubicBezTo>
                        <a:pt x="361303" y="222074"/>
                        <a:pt x="284831" y="173309"/>
                        <a:pt x="248257" y="146433"/>
                      </a:cubicBezTo>
                      <a:cubicBezTo>
                        <a:pt x="211684" y="119557"/>
                        <a:pt x="167768" y="102517"/>
                        <a:pt x="129393" y="80490"/>
                      </a:cubicBezTo>
                      <a:cubicBezTo>
                        <a:pt x="91157" y="58462"/>
                        <a:pt x="12191" y="14546"/>
                        <a:pt x="0" y="0"/>
                      </a:cubicBezTo>
                      <a:cubicBezTo>
                        <a:pt x="47241" y="21196"/>
                        <a:pt x="82983" y="43916"/>
                        <a:pt x="152944" y="80490"/>
                      </a:cubicBezTo>
                      <a:cubicBezTo>
                        <a:pt x="222905" y="117063"/>
                        <a:pt x="261973" y="137428"/>
                        <a:pt x="286355" y="156131"/>
                      </a:cubicBezTo>
                      <a:cubicBezTo>
                        <a:pt x="310876" y="174833"/>
                        <a:pt x="351606" y="202540"/>
                        <a:pt x="361303" y="222074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5" name="AutoShape 185"/>
                <p:cNvSpPr/>
                <p:nvPr/>
              </p:nvSpPr>
              <p:spPr>
                <a:xfrm>
                  <a:off x="9003722" y="3812982"/>
                  <a:ext cx="340938" cy="1626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938" h="162614">
                      <a:moveTo>
                        <a:pt x="340938" y="162615"/>
                      </a:moveTo>
                      <a:cubicBezTo>
                        <a:pt x="340938" y="162615"/>
                        <a:pt x="276657" y="114265"/>
                        <a:pt x="223736" y="79908"/>
                      </a:cubicBezTo>
                      <a:cubicBezTo>
                        <a:pt x="170816" y="45413"/>
                        <a:pt x="57770" y="8008"/>
                        <a:pt x="0" y="666"/>
                      </a:cubicBezTo>
                      <a:cubicBezTo>
                        <a:pt x="54583" y="-2521"/>
                        <a:pt x="112353" y="4683"/>
                        <a:pt x="186332" y="45413"/>
                      </a:cubicBezTo>
                      <a:cubicBezTo>
                        <a:pt x="260448" y="86143"/>
                        <a:pt x="323067" y="135877"/>
                        <a:pt x="340938" y="162615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86" name="Group 186"/>
              <p:cNvGrpSpPr/>
              <p:nvPr/>
            </p:nvGrpSpPr>
            <p:grpSpPr>
              <a:xfrm rot="0">
                <a:off x="8420961" y="4398320"/>
                <a:ext cx="1990020" cy="1239454"/>
                <a:chOff x="8420961" y="4398320"/>
                <a:chExt cx="1990020" cy="1239454"/>
              </a:xfrm>
            </p:grpSpPr>
            <p:sp>
              <p:nvSpPr>
                <p:cNvPr id="187" name="AutoShape 187"/>
                <p:cNvSpPr/>
                <p:nvPr/>
              </p:nvSpPr>
              <p:spPr>
                <a:xfrm>
                  <a:off x="8420961" y="4398320"/>
                  <a:ext cx="1990020" cy="12394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0020" h="1239454">
                      <a:moveTo>
                        <a:pt x="1556811" y="109534"/>
                      </a:moveTo>
                      <a:cubicBezTo>
                        <a:pt x="1537277" y="171321"/>
                        <a:pt x="1221553" y="496881"/>
                        <a:pt x="1124716" y="653151"/>
                      </a:cubicBezTo>
                      <a:cubicBezTo>
                        <a:pt x="1027879" y="809420"/>
                        <a:pt x="919959" y="854998"/>
                        <a:pt x="880891" y="858185"/>
                      </a:cubicBezTo>
                      <a:cubicBezTo>
                        <a:pt x="841824" y="861371"/>
                        <a:pt x="785440" y="829923"/>
                        <a:pt x="699686" y="824521"/>
                      </a:cubicBezTo>
                      <a:cubicBezTo>
                        <a:pt x="613932" y="819117"/>
                        <a:pt x="515294" y="833248"/>
                        <a:pt x="467498" y="847240"/>
                      </a:cubicBezTo>
                      <a:cubicBezTo>
                        <a:pt x="419703" y="861371"/>
                        <a:pt x="305826" y="874393"/>
                        <a:pt x="276595" y="879797"/>
                      </a:cubicBezTo>
                      <a:cubicBezTo>
                        <a:pt x="247364" y="885199"/>
                        <a:pt x="244039" y="917755"/>
                        <a:pt x="261356" y="940614"/>
                      </a:cubicBezTo>
                      <a:cubicBezTo>
                        <a:pt x="278673" y="963334"/>
                        <a:pt x="338383" y="978573"/>
                        <a:pt x="390472" y="977465"/>
                      </a:cubicBezTo>
                      <a:cubicBezTo>
                        <a:pt x="442562" y="976356"/>
                        <a:pt x="482738" y="973170"/>
                        <a:pt x="555331" y="969845"/>
                      </a:cubicBezTo>
                      <a:cubicBezTo>
                        <a:pt x="628062" y="966659"/>
                        <a:pt x="648704" y="993674"/>
                        <a:pt x="626954" y="999076"/>
                      </a:cubicBezTo>
                      <a:cubicBezTo>
                        <a:pt x="605204" y="1004479"/>
                        <a:pt x="457662" y="1019718"/>
                        <a:pt x="416517" y="1014315"/>
                      </a:cubicBezTo>
                      <a:cubicBezTo>
                        <a:pt x="375372" y="1008913"/>
                        <a:pt x="303748" y="981759"/>
                        <a:pt x="270084" y="955715"/>
                      </a:cubicBezTo>
                      <a:cubicBezTo>
                        <a:pt x="236420" y="929670"/>
                        <a:pt x="194166" y="903625"/>
                        <a:pt x="159393" y="879797"/>
                      </a:cubicBezTo>
                      <a:cubicBezTo>
                        <a:pt x="124621" y="855968"/>
                        <a:pt x="69345" y="860263"/>
                        <a:pt x="52027" y="867882"/>
                      </a:cubicBezTo>
                      <a:cubicBezTo>
                        <a:pt x="34710" y="875502"/>
                        <a:pt x="31386" y="889632"/>
                        <a:pt x="42330" y="910136"/>
                      </a:cubicBezTo>
                      <a:cubicBezTo>
                        <a:pt x="9774" y="907919"/>
                        <a:pt x="-1032" y="945878"/>
                        <a:pt x="76" y="949203"/>
                      </a:cubicBezTo>
                      <a:cubicBezTo>
                        <a:pt x="1185" y="952528"/>
                        <a:pt x="25013" y="969845"/>
                        <a:pt x="65189" y="995890"/>
                      </a:cubicBezTo>
                      <a:cubicBezTo>
                        <a:pt x="65189" y="995890"/>
                        <a:pt x="45655" y="1012099"/>
                        <a:pt x="53274" y="1017640"/>
                      </a:cubicBezTo>
                      <a:cubicBezTo>
                        <a:pt x="60894" y="1023043"/>
                        <a:pt x="98853" y="1046871"/>
                        <a:pt x="137920" y="1077350"/>
                      </a:cubicBezTo>
                      <a:cubicBezTo>
                        <a:pt x="176987" y="1107827"/>
                        <a:pt x="297376" y="1188594"/>
                        <a:pt x="352790" y="1209652"/>
                      </a:cubicBezTo>
                      <a:cubicBezTo>
                        <a:pt x="408066" y="1230848"/>
                        <a:pt x="424414" y="1242208"/>
                        <a:pt x="494375" y="1238883"/>
                      </a:cubicBezTo>
                      <a:cubicBezTo>
                        <a:pt x="564336" y="1235697"/>
                        <a:pt x="854015" y="1154237"/>
                        <a:pt x="1055863" y="1089125"/>
                      </a:cubicBezTo>
                      <a:cubicBezTo>
                        <a:pt x="1534645" y="846686"/>
                        <a:pt x="1909663" y="345877"/>
                        <a:pt x="1979209" y="189608"/>
                      </a:cubicBezTo>
                      <a:cubicBezTo>
                        <a:pt x="2007609" y="125604"/>
                        <a:pt x="1992785" y="42482"/>
                        <a:pt x="1776530" y="1614"/>
                      </a:cubicBezTo>
                      <a:cubicBezTo>
                        <a:pt x="1692438" y="-14179"/>
                        <a:pt x="1562768" y="90693"/>
                        <a:pt x="1556811" y="109534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8" name="AutoShape 188"/>
                <p:cNvSpPr/>
                <p:nvPr/>
              </p:nvSpPr>
              <p:spPr>
                <a:xfrm>
                  <a:off x="9977772" y="4412958"/>
                  <a:ext cx="314062" cy="948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062" h="94895">
                      <a:moveTo>
                        <a:pt x="0" y="94895"/>
                      </a:moveTo>
                      <a:cubicBezTo>
                        <a:pt x="0" y="94895"/>
                        <a:pt x="165551" y="-833"/>
                        <a:pt x="314062" y="73422"/>
                      </a:cubicBezTo>
                      <a:cubicBezTo>
                        <a:pt x="246041" y="-7483"/>
                        <a:pt x="83815" y="-48213"/>
                        <a:pt x="0" y="94895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9" name="AutoShape 189"/>
                <p:cNvSpPr/>
                <p:nvPr/>
              </p:nvSpPr>
              <p:spPr>
                <a:xfrm>
                  <a:off x="8463291" y="5308733"/>
                  <a:ext cx="490280" cy="2686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280" h="268602">
                      <a:moveTo>
                        <a:pt x="490281" y="254769"/>
                      </a:moveTo>
                      <a:cubicBezTo>
                        <a:pt x="480029" y="260864"/>
                        <a:pt x="468669" y="265159"/>
                        <a:pt x="456755" y="267237"/>
                      </a:cubicBezTo>
                      <a:cubicBezTo>
                        <a:pt x="444841" y="269454"/>
                        <a:pt x="431957" y="269176"/>
                        <a:pt x="420043" y="264882"/>
                      </a:cubicBezTo>
                      <a:cubicBezTo>
                        <a:pt x="397600" y="256292"/>
                        <a:pt x="376127" y="245902"/>
                        <a:pt x="354792" y="235374"/>
                      </a:cubicBezTo>
                      <a:cubicBezTo>
                        <a:pt x="312261" y="214177"/>
                        <a:pt x="270700" y="191042"/>
                        <a:pt x="229971" y="166798"/>
                      </a:cubicBezTo>
                      <a:lnTo>
                        <a:pt x="168738" y="130778"/>
                      </a:lnTo>
                      <a:cubicBezTo>
                        <a:pt x="158624" y="124545"/>
                        <a:pt x="148373" y="118172"/>
                        <a:pt x="138536" y="110829"/>
                      </a:cubicBezTo>
                      <a:cubicBezTo>
                        <a:pt x="133549" y="107228"/>
                        <a:pt x="128839" y="103348"/>
                        <a:pt x="124129" y="99192"/>
                      </a:cubicBezTo>
                      <a:cubicBezTo>
                        <a:pt x="121912" y="96976"/>
                        <a:pt x="119557" y="94898"/>
                        <a:pt x="117479" y="92542"/>
                      </a:cubicBezTo>
                      <a:lnTo>
                        <a:pt x="114293" y="89079"/>
                      </a:lnTo>
                      <a:lnTo>
                        <a:pt x="111522" y="86170"/>
                      </a:lnTo>
                      <a:cubicBezTo>
                        <a:pt x="103764" y="78273"/>
                        <a:pt x="94482" y="70931"/>
                        <a:pt x="85339" y="63588"/>
                      </a:cubicBezTo>
                      <a:cubicBezTo>
                        <a:pt x="76195" y="56246"/>
                        <a:pt x="66636" y="49181"/>
                        <a:pt x="57216" y="42115"/>
                      </a:cubicBezTo>
                      <a:cubicBezTo>
                        <a:pt x="38375" y="27707"/>
                        <a:pt x="18980" y="14131"/>
                        <a:pt x="0" y="0"/>
                      </a:cubicBezTo>
                      <a:cubicBezTo>
                        <a:pt x="21196" y="10945"/>
                        <a:pt x="41561" y="23136"/>
                        <a:pt x="61926" y="35188"/>
                      </a:cubicBezTo>
                      <a:cubicBezTo>
                        <a:pt x="82152" y="47934"/>
                        <a:pt x="102240" y="60263"/>
                        <a:pt x="120804" y="76749"/>
                      </a:cubicBezTo>
                      <a:lnTo>
                        <a:pt x="127315" y="82984"/>
                      </a:lnTo>
                      <a:cubicBezTo>
                        <a:pt x="129255" y="84923"/>
                        <a:pt x="131471" y="86724"/>
                        <a:pt x="133549" y="88525"/>
                      </a:cubicBezTo>
                      <a:cubicBezTo>
                        <a:pt x="137844" y="92127"/>
                        <a:pt x="142416" y="95590"/>
                        <a:pt x="147126" y="98777"/>
                      </a:cubicBezTo>
                      <a:cubicBezTo>
                        <a:pt x="156546" y="105288"/>
                        <a:pt x="166659" y="111107"/>
                        <a:pt x="176911" y="116925"/>
                      </a:cubicBezTo>
                      <a:lnTo>
                        <a:pt x="238560" y="152252"/>
                      </a:lnTo>
                      <a:cubicBezTo>
                        <a:pt x="279151" y="176634"/>
                        <a:pt x="319881" y="200324"/>
                        <a:pt x="361026" y="223736"/>
                      </a:cubicBezTo>
                      <a:cubicBezTo>
                        <a:pt x="381668" y="235235"/>
                        <a:pt x="402171" y="247149"/>
                        <a:pt x="423229" y="257262"/>
                      </a:cubicBezTo>
                      <a:cubicBezTo>
                        <a:pt x="433204" y="262111"/>
                        <a:pt x="444702" y="263635"/>
                        <a:pt x="456201" y="262804"/>
                      </a:cubicBezTo>
                      <a:cubicBezTo>
                        <a:pt x="467699" y="261834"/>
                        <a:pt x="479198" y="259063"/>
                        <a:pt x="490281" y="254769"/>
                      </a:cubicBezTo>
                      <a:close/>
                    </a:path>
                  </a:pathLst>
                </a:custGeom>
                <a:solidFill>
                  <a:srgbClr val="F7926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90" name="AutoShape 190"/>
                <p:cNvSpPr/>
                <p:nvPr/>
              </p:nvSpPr>
              <p:spPr>
                <a:xfrm>
                  <a:off x="8486011" y="5394210"/>
                  <a:ext cx="467699" cy="2355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699" h="235542">
                      <a:moveTo>
                        <a:pt x="0" y="0"/>
                      </a:moveTo>
                      <a:cubicBezTo>
                        <a:pt x="38236" y="23135"/>
                        <a:pt x="75364" y="47657"/>
                        <a:pt x="112215" y="72593"/>
                      </a:cubicBezTo>
                      <a:lnTo>
                        <a:pt x="139783" y="91434"/>
                      </a:lnTo>
                      <a:cubicBezTo>
                        <a:pt x="148788" y="97668"/>
                        <a:pt x="158070" y="103487"/>
                        <a:pt x="167491" y="109305"/>
                      </a:cubicBezTo>
                      <a:cubicBezTo>
                        <a:pt x="186193" y="120942"/>
                        <a:pt x="205311" y="132025"/>
                        <a:pt x="224706" y="142415"/>
                      </a:cubicBezTo>
                      <a:cubicBezTo>
                        <a:pt x="244101" y="152944"/>
                        <a:pt x="263774" y="162780"/>
                        <a:pt x="283861" y="171231"/>
                      </a:cubicBezTo>
                      <a:cubicBezTo>
                        <a:pt x="303672" y="179682"/>
                        <a:pt x="325284" y="185777"/>
                        <a:pt x="346203" y="193674"/>
                      </a:cubicBezTo>
                      <a:cubicBezTo>
                        <a:pt x="356731" y="197691"/>
                        <a:pt x="367399" y="201709"/>
                        <a:pt x="377651" y="207527"/>
                      </a:cubicBezTo>
                      <a:cubicBezTo>
                        <a:pt x="382776" y="210437"/>
                        <a:pt x="387625" y="213900"/>
                        <a:pt x="392058" y="217641"/>
                      </a:cubicBezTo>
                      <a:cubicBezTo>
                        <a:pt x="393167" y="218611"/>
                        <a:pt x="394275" y="219580"/>
                        <a:pt x="395383" y="220550"/>
                      </a:cubicBezTo>
                      <a:lnTo>
                        <a:pt x="397046" y="222074"/>
                      </a:lnTo>
                      <a:lnTo>
                        <a:pt x="398292" y="223044"/>
                      </a:lnTo>
                      <a:cubicBezTo>
                        <a:pt x="399816" y="224568"/>
                        <a:pt x="402033" y="225399"/>
                        <a:pt x="404250" y="226369"/>
                      </a:cubicBezTo>
                      <a:cubicBezTo>
                        <a:pt x="413532" y="229555"/>
                        <a:pt x="424891" y="228723"/>
                        <a:pt x="435559" y="227061"/>
                      </a:cubicBezTo>
                      <a:cubicBezTo>
                        <a:pt x="446365" y="225260"/>
                        <a:pt x="457170" y="222490"/>
                        <a:pt x="467699" y="218887"/>
                      </a:cubicBezTo>
                      <a:cubicBezTo>
                        <a:pt x="457863" y="224013"/>
                        <a:pt x="447473" y="228447"/>
                        <a:pt x="436529" y="231633"/>
                      </a:cubicBezTo>
                      <a:cubicBezTo>
                        <a:pt x="425723" y="234681"/>
                        <a:pt x="414086" y="237036"/>
                        <a:pt x="401756" y="234403"/>
                      </a:cubicBezTo>
                      <a:cubicBezTo>
                        <a:pt x="398708" y="233434"/>
                        <a:pt x="395660" y="232464"/>
                        <a:pt x="392890" y="230386"/>
                      </a:cubicBezTo>
                      <a:lnTo>
                        <a:pt x="390812" y="229001"/>
                      </a:lnTo>
                      <a:lnTo>
                        <a:pt x="389288" y="227754"/>
                      </a:lnTo>
                      <a:cubicBezTo>
                        <a:pt x="388179" y="226923"/>
                        <a:pt x="387210" y="226092"/>
                        <a:pt x="386101" y="225399"/>
                      </a:cubicBezTo>
                      <a:cubicBezTo>
                        <a:pt x="381807" y="222351"/>
                        <a:pt x="377373" y="219719"/>
                        <a:pt x="372525" y="217364"/>
                      </a:cubicBezTo>
                      <a:cubicBezTo>
                        <a:pt x="362966" y="212792"/>
                        <a:pt x="352714" y="209467"/>
                        <a:pt x="342047" y="206142"/>
                      </a:cubicBezTo>
                      <a:cubicBezTo>
                        <a:pt x="320851" y="199769"/>
                        <a:pt x="299516" y="194089"/>
                        <a:pt x="277904" y="186054"/>
                      </a:cubicBezTo>
                      <a:cubicBezTo>
                        <a:pt x="256708" y="177742"/>
                        <a:pt x="236482" y="167767"/>
                        <a:pt x="216671" y="157239"/>
                      </a:cubicBezTo>
                      <a:cubicBezTo>
                        <a:pt x="196999" y="146433"/>
                        <a:pt x="177604" y="135073"/>
                        <a:pt x="158901" y="122743"/>
                      </a:cubicBezTo>
                      <a:cubicBezTo>
                        <a:pt x="149481" y="116509"/>
                        <a:pt x="140199" y="110136"/>
                        <a:pt x="131194" y="103348"/>
                      </a:cubicBezTo>
                      <a:lnTo>
                        <a:pt x="104595" y="83122"/>
                      </a:lnTo>
                      <a:cubicBezTo>
                        <a:pt x="68991" y="56384"/>
                        <a:pt x="33942" y="28815"/>
                        <a:pt x="0" y="0"/>
                      </a:cubicBezTo>
                      <a:close/>
                    </a:path>
                  </a:pathLst>
                </a:custGeom>
                <a:solidFill>
                  <a:srgbClr val="F7926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</p:grpSp>
        <p:grpSp>
          <p:nvGrpSpPr>
            <p:cNvPr id="191" name="Group 191"/>
            <p:cNvGrpSpPr/>
            <p:nvPr/>
          </p:nvGrpSpPr>
          <p:grpSpPr>
            <a:xfrm rot="0">
              <a:off x="489360" y="635113"/>
              <a:ext cx="929502" cy="909368"/>
              <a:chOff x="1607844" y="1368112"/>
              <a:chExt cx="672312" cy="657749"/>
            </a:xfrm>
          </p:grpSpPr>
          <p:sp>
            <p:nvSpPr>
              <p:cNvPr id="192" name="AutoShape 192"/>
              <p:cNvSpPr/>
              <p:nvPr/>
            </p:nvSpPr>
            <p:spPr>
              <a:xfrm>
                <a:off x="1607844" y="1368112"/>
                <a:ext cx="672312" cy="657749"/>
              </a:xfrm>
              <a:custGeom>
                <a:avLst/>
                <a:gdLst/>
                <a:ahLst/>
                <a:cxnLst/>
                <a:rect l="l" t="t" r="r" b="b"/>
                <a:pathLst>
                  <a:path w="672312" h="657749">
                    <a:moveTo>
                      <a:pt x="377574" y="271645"/>
                    </a:moveTo>
                    <a:cubicBezTo>
                      <a:pt x="377574" y="271645"/>
                      <a:pt x="550452" y="155726"/>
                      <a:pt x="481682" y="22662"/>
                    </a:cubicBezTo>
                    <a:cubicBezTo>
                      <a:pt x="446249" y="-41156"/>
                      <a:pt x="304231" y="32473"/>
                      <a:pt x="294325" y="210019"/>
                    </a:cubicBezTo>
                    <a:cubicBezTo>
                      <a:pt x="250034" y="102386"/>
                      <a:pt x="100301" y="45141"/>
                      <a:pt x="40960" y="112483"/>
                    </a:cubicBezTo>
                    <a:cubicBezTo>
                      <a:pt x="-18381" y="179824"/>
                      <a:pt x="159070" y="293172"/>
                      <a:pt x="238890" y="298506"/>
                    </a:cubicBezTo>
                    <a:cubicBezTo>
                      <a:pt x="47913" y="267264"/>
                      <a:pt x="-25143" y="391756"/>
                      <a:pt x="7527" y="439762"/>
                    </a:cubicBezTo>
                    <a:cubicBezTo>
                      <a:pt x="40198" y="487768"/>
                      <a:pt x="169929" y="524915"/>
                      <a:pt x="286991" y="396804"/>
                    </a:cubicBezTo>
                    <a:cubicBezTo>
                      <a:pt x="250415" y="559110"/>
                      <a:pt x="360429" y="700461"/>
                      <a:pt x="438629" y="645787"/>
                    </a:cubicBezTo>
                    <a:cubicBezTo>
                      <a:pt x="516829" y="591114"/>
                      <a:pt x="424818" y="441381"/>
                      <a:pt x="372525" y="354608"/>
                    </a:cubicBezTo>
                    <a:cubicBezTo>
                      <a:pt x="545499" y="455764"/>
                      <a:pt x="633415" y="416521"/>
                      <a:pt x="665038" y="378135"/>
                    </a:cubicBezTo>
                    <a:cubicBezTo>
                      <a:pt x="696852" y="339749"/>
                      <a:pt x="628462" y="194874"/>
                      <a:pt x="377574" y="271645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3" name="AutoShape 193"/>
              <p:cNvSpPr/>
              <p:nvPr/>
            </p:nvSpPr>
            <p:spPr>
              <a:xfrm>
                <a:off x="1973295" y="1637168"/>
                <a:ext cx="241770" cy="122794"/>
              </a:xfrm>
              <a:custGeom>
                <a:avLst/>
                <a:gdLst/>
                <a:ahLst/>
                <a:cxnLst/>
                <a:rect l="l" t="t" r="r" b="b"/>
                <a:pathLst>
                  <a:path w="241770" h="122794">
                    <a:moveTo>
                      <a:pt x="14028" y="17639"/>
                    </a:moveTo>
                    <a:cubicBezTo>
                      <a:pt x="14028" y="17639"/>
                      <a:pt x="112230" y="-21985"/>
                      <a:pt x="219672" y="17544"/>
                    </a:cubicBezTo>
                    <a:cubicBezTo>
                      <a:pt x="140710" y="8114"/>
                      <a:pt x="70606" y="20877"/>
                      <a:pt x="56128" y="26878"/>
                    </a:cubicBezTo>
                    <a:cubicBezTo>
                      <a:pt x="41650" y="32879"/>
                      <a:pt x="241770" y="63168"/>
                      <a:pt x="241770" y="63168"/>
                    </a:cubicBezTo>
                    <a:cubicBezTo>
                      <a:pt x="241770" y="63168"/>
                      <a:pt x="99086" y="55739"/>
                      <a:pt x="79369" y="64692"/>
                    </a:cubicBezTo>
                    <a:cubicBezTo>
                      <a:pt x="59652" y="73646"/>
                      <a:pt x="223006" y="122795"/>
                      <a:pt x="223006" y="122795"/>
                    </a:cubicBezTo>
                    <a:cubicBezTo>
                      <a:pt x="134424" y="120033"/>
                      <a:pt x="62986" y="87267"/>
                      <a:pt x="20695" y="66407"/>
                    </a:cubicBezTo>
                    <a:cubicBezTo>
                      <a:pt x="-21596" y="45452"/>
                      <a:pt x="14028" y="17639"/>
                      <a:pt x="14028" y="17639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4" name="AutoShape 194"/>
              <p:cNvSpPr/>
              <p:nvPr/>
            </p:nvSpPr>
            <p:spPr>
              <a:xfrm>
                <a:off x="1922125" y="1416968"/>
                <a:ext cx="169401" cy="221584"/>
              </a:xfrm>
              <a:custGeom>
                <a:avLst/>
                <a:gdLst/>
                <a:ahLst/>
                <a:cxnLst/>
                <a:rect l="l" t="t" r="r" b="b"/>
                <a:pathLst>
                  <a:path w="169401" h="221584">
                    <a:moveTo>
                      <a:pt x="47" y="199073"/>
                    </a:moveTo>
                    <a:cubicBezTo>
                      <a:pt x="47" y="199073"/>
                      <a:pt x="-4239" y="93250"/>
                      <a:pt x="69198" y="5429"/>
                    </a:cubicBezTo>
                    <a:cubicBezTo>
                      <a:pt x="33765" y="76581"/>
                      <a:pt x="22240" y="146971"/>
                      <a:pt x="22907" y="162592"/>
                    </a:cubicBezTo>
                    <a:cubicBezTo>
                      <a:pt x="23669" y="178213"/>
                      <a:pt x="119586" y="0"/>
                      <a:pt x="119586" y="0"/>
                    </a:cubicBezTo>
                    <a:cubicBezTo>
                      <a:pt x="119586" y="0"/>
                      <a:pt x="64626" y="131921"/>
                      <a:pt x="66436" y="153448"/>
                    </a:cubicBezTo>
                    <a:cubicBezTo>
                      <a:pt x="68246" y="174974"/>
                      <a:pt x="169401" y="37719"/>
                      <a:pt x="169401" y="37719"/>
                    </a:cubicBezTo>
                    <a:cubicBezTo>
                      <a:pt x="136921" y="120206"/>
                      <a:pt x="82152" y="176403"/>
                      <a:pt x="48148" y="209264"/>
                    </a:cubicBezTo>
                    <a:cubicBezTo>
                      <a:pt x="14239" y="242030"/>
                      <a:pt x="47" y="199073"/>
                      <a:pt x="47" y="199073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5" name="AutoShape 195"/>
              <p:cNvSpPr/>
              <p:nvPr/>
            </p:nvSpPr>
            <p:spPr>
              <a:xfrm>
                <a:off x="1697477" y="1461450"/>
                <a:ext cx="208977" cy="188213"/>
              </a:xfrm>
              <a:custGeom>
                <a:avLst/>
                <a:gdLst/>
                <a:ahLst/>
                <a:cxnLst/>
                <a:rect l="l" t="t" r="r" b="b"/>
                <a:pathLst>
                  <a:path w="208977" h="188213">
                    <a:moveTo>
                      <a:pt x="183452" y="188214"/>
                    </a:moveTo>
                    <a:cubicBezTo>
                      <a:pt x="183452" y="188214"/>
                      <a:pt x="77915" y="179261"/>
                      <a:pt x="0" y="95440"/>
                    </a:cubicBezTo>
                    <a:cubicBezTo>
                      <a:pt x="66199" y="139541"/>
                      <a:pt x="134493" y="159734"/>
                      <a:pt x="150114" y="160973"/>
                    </a:cubicBezTo>
                    <a:cubicBezTo>
                      <a:pt x="165735" y="162211"/>
                      <a:pt x="857" y="44768"/>
                      <a:pt x="857" y="44768"/>
                    </a:cubicBezTo>
                    <a:cubicBezTo>
                      <a:pt x="857" y="44768"/>
                      <a:pt x="124778" y="115824"/>
                      <a:pt x="146399" y="116681"/>
                    </a:cubicBezTo>
                    <a:cubicBezTo>
                      <a:pt x="168116" y="117634"/>
                      <a:pt x="44577" y="0"/>
                      <a:pt x="44577" y="0"/>
                    </a:cubicBezTo>
                    <a:cubicBezTo>
                      <a:pt x="122396" y="42482"/>
                      <a:pt x="171260" y="103918"/>
                      <a:pt x="199549" y="141732"/>
                    </a:cubicBezTo>
                    <a:cubicBezTo>
                      <a:pt x="227838" y="179546"/>
                      <a:pt x="183452" y="188214"/>
                      <a:pt x="183452" y="188214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6" name="AutoShape 196"/>
              <p:cNvSpPr/>
              <p:nvPr/>
            </p:nvSpPr>
            <p:spPr>
              <a:xfrm>
                <a:off x="1661377" y="1682271"/>
                <a:ext cx="236550" cy="142081"/>
              </a:xfrm>
              <a:custGeom>
                <a:avLst/>
                <a:gdLst/>
                <a:ahLst/>
                <a:cxnLst/>
                <a:rect l="l" t="t" r="r" b="b"/>
                <a:pathLst>
                  <a:path w="236550" h="142081">
                    <a:moveTo>
                      <a:pt x="233648" y="39021"/>
                    </a:moveTo>
                    <a:cubicBezTo>
                      <a:pt x="233648" y="39021"/>
                      <a:pt x="168497" y="122555"/>
                      <a:pt x="55721" y="142081"/>
                    </a:cubicBezTo>
                    <a:cubicBezTo>
                      <a:pt x="128778" y="110744"/>
                      <a:pt x="183071" y="64548"/>
                      <a:pt x="192596" y="52070"/>
                    </a:cubicBezTo>
                    <a:cubicBezTo>
                      <a:pt x="202121" y="39687"/>
                      <a:pt x="13716" y="113601"/>
                      <a:pt x="13716" y="113601"/>
                    </a:cubicBezTo>
                    <a:cubicBezTo>
                      <a:pt x="13716" y="113601"/>
                      <a:pt x="140875" y="48546"/>
                      <a:pt x="153448" y="30924"/>
                    </a:cubicBezTo>
                    <a:cubicBezTo>
                      <a:pt x="166021" y="13303"/>
                      <a:pt x="0" y="52641"/>
                      <a:pt x="0" y="52641"/>
                    </a:cubicBezTo>
                    <a:cubicBezTo>
                      <a:pt x="78105" y="10731"/>
                      <a:pt x="156305" y="3207"/>
                      <a:pt x="203359" y="159"/>
                    </a:cubicBezTo>
                    <a:cubicBezTo>
                      <a:pt x="250412" y="-2889"/>
                      <a:pt x="233648" y="39021"/>
                      <a:pt x="233648" y="39021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7" name="AutoShape 197"/>
              <p:cNvSpPr/>
              <p:nvPr/>
            </p:nvSpPr>
            <p:spPr>
              <a:xfrm>
                <a:off x="1909887" y="1724009"/>
                <a:ext cx="142587" cy="236359"/>
              </a:xfrm>
              <a:custGeom>
                <a:avLst/>
                <a:gdLst/>
                <a:ahLst/>
                <a:cxnLst/>
                <a:rect l="l" t="t" r="r" b="b"/>
                <a:pathLst>
                  <a:path w="142587" h="236359">
                    <a:moveTo>
                      <a:pt x="38860" y="2902"/>
                    </a:moveTo>
                    <a:cubicBezTo>
                      <a:pt x="38860" y="2902"/>
                      <a:pt x="122585" y="67767"/>
                      <a:pt x="142587" y="180448"/>
                    </a:cubicBezTo>
                    <a:cubicBezTo>
                      <a:pt x="110964" y="107487"/>
                      <a:pt x="64577" y="53385"/>
                      <a:pt x="52100" y="43860"/>
                    </a:cubicBezTo>
                    <a:cubicBezTo>
                      <a:pt x="39622" y="34335"/>
                      <a:pt x="114298" y="222453"/>
                      <a:pt x="114298" y="222453"/>
                    </a:cubicBezTo>
                    <a:cubicBezTo>
                      <a:pt x="114298" y="222453"/>
                      <a:pt x="48766" y="95485"/>
                      <a:pt x="31145" y="83007"/>
                    </a:cubicBezTo>
                    <a:cubicBezTo>
                      <a:pt x="13523" y="70530"/>
                      <a:pt x="53433" y="236360"/>
                      <a:pt x="53433" y="236360"/>
                    </a:cubicBezTo>
                    <a:cubicBezTo>
                      <a:pt x="11142" y="158445"/>
                      <a:pt x="3427" y="80245"/>
                      <a:pt x="188" y="33192"/>
                    </a:cubicBezTo>
                    <a:cubicBezTo>
                      <a:pt x="-3145" y="-13862"/>
                      <a:pt x="38860" y="2902"/>
                      <a:pt x="38860" y="2902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8" name="AutoShape 198"/>
              <p:cNvSpPr/>
              <p:nvPr/>
            </p:nvSpPr>
            <p:spPr>
              <a:xfrm>
                <a:off x="1868853" y="1622633"/>
                <a:ext cx="111019" cy="111019"/>
              </a:xfrm>
              <a:custGeom>
                <a:avLst/>
                <a:gdLst/>
                <a:ahLst/>
                <a:cxnLst/>
                <a:rect l="l" t="t" r="r" b="b"/>
                <a:pathLst>
                  <a:path w="111019" h="111019">
                    <a:moveTo>
                      <a:pt x="5123" y="32269"/>
                    </a:moveTo>
                    <a:cubicBezTo>
                      <a:pt x="-7736" y="60082"/>
                      <a:pt x="4456" y="93134"/>
                      <a:pt x="32269" y="105897"/>
                    </a:cubicBezTo>
                    <a:cubicBezTo>
                      <a:pt x="60082" y="118756"/>
                      <a:pt x="93134" y="106564"/>
                      <a:pt x="105897" y="78751"/>
                    </a:cubicBezTo>
                    <a:cubicBezTo>
                      <a:pt x="118756" y="50938"/>
                      <a:pt x="106564" y="17886"/>
                      <a:pt x="78751" y="5123"/>
                    </a:cubicBezTo>
                    <a:cubicBezTo>
                      <a:pt x="50938" y="-7736"/>
                      <a:pt x="17981" y="4456"/>
                      <a:pt x="5123" y="32269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99" name="Group 199"/>
            <p:cNvGrpSpPr/>
            <p:nvPr/>
          </p:nvGrpSpPr>
          <p:grpSpPr>
            <a:xfrm rot="0">
              <a:off x="5454826" y="5161543"/>
              <a:ext cx="524428" cy="513127"/>
              <a:chOff x="5138483" y="4912708"/>
              <a:chExt cx="444732" cy="435148"/>
            </a:xfrm>
          </p:grpSpPr>
          <p:sp>
            <p:nvSpPr>
              <p:cNvPr id="200" name="AutoShape 200"/>
              <p:cNvSpPr/>
              <p:nvPr/>
            </p:nvSpPr>
            <p:spPr>
              <a:xfrm>
                <a:off x="5138483" y="4912708"/>
                <a:ext cx="444732" cy="435148"/>
              </a:xfrm>
              <a:custGeom>
                <a:avLst/>
                <a:gdLst/>
                <a:ahLst/>
                <a:cxnLst/>
                <a:rect l="l" t="t" r="r" b="b"/>
                <a:pathLst>
                  <a:path w="444732" h="435148">
                    <a:moveTo>
                      <a:pt x="249741" y="179672"/>
                    </a:moveTo>
                    <a:cubicBezTo>
                      <a:pt x="249741" y="179672"/>
                      <a:pt x="364136" y="102996"/>
                      <a:pt x="318606" y="14984"/>
                    </a:cubicBezTo>
                    <a:cubicBezTo>
                      <a:pt x="295175" y="-27211"/>
                      <a:pt x="201258" y="21462"/>
                      <a:pt x="194686" y="138905"/>
                    </a:cubicBezTo>
                    <a:cubicBezTo>
                      <a:pt x="165349" y="67658"/>
                      <a:pt x="66385" y="29843"/>
                      <a:pt x="27141" y="74421"/>
                    </a:cubicBezTo>
                    <a:cubicBezTo>
                      <a:pt x="-12102" y="118998"/>
                      <a:pt x="105246" y="193959"/>
                      <a:pt x="158015" y="197484"/>
                    </a:cubicBezTo>
                    <a:cubicBezTo>
                      <a:pt x="31713" y="176814"/>
                      <a:pt x="-16578" y="259206"/>
                      <a:pt x="4948" y="290924"/>
                    </a:cubicBezTo>
                    <a:cubicBezTo>
                      <a:pt x="26570" y="322642"/>
                      <a:pt x="112390" y="347312"/>
                      <a:pt x="189829" y="262539"/>
                    </a:cubicBezTo>
                    <a:cubicBezTo>
                      <a:pt x="165635" y="369886"/>
                      <a:pt x="238406" y="463422"/>
                      <a:pt x="290127" y="427226"/>
                    </a:cubicBezTo>
                    <a:cubicBezTo>
                      <a:pt x="341847" y="391032"/>
                      <a:pt x="280983" y="291972"/>
                      <a:pt x="246407" y="234631"/>
                    </a:cubicBezTo>
                    <a:cubicBezTo>
                      <a:pt x="360802" y="301592"/>
                      <a:pt x="418905" y="275589"/>
                      <a:pt x="439955" y="250157"/>
                    </a:cubicBezTo>
                    <a:cubicBezTo>
                      <a:pt x="460910" y="224725"/>
                      <a:pt x="415666" y="128904"/>
                      <a:pt x="249741" y="179672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1" name="AutoShape 201"/>
              <p:cNvSpPr/>
              <p:nvPr/>
            </p:nvSpPr>
            <p:spPr>
              <a:xfrm>
                <a:off x="5380192" y="5090711"/>
                <a:ext cx="159860" cy="81202"/>
              </a:xfrm>
              <a:custGeom>
                <a:avLst/>
                <a:gdLst/>
                <a:ahLst/>
                <a:cxnLst/>
                <a:rect l="l" t="t" r="r" b="b"/>
                <a:pathLst>
                  <a:path w="159860" h="81202">
                    <a:moveTo>
                      <a:pt x="9270" y="11670"/>
                    </a:moveTo>
                    <a:cubicBezTo>
                      <a:pt x="9270" y="11670"/>
                      <a:pt x="74230" y="-14524"/>
                      <a:pt x="145287" y="11575"/>
                    </a:cubicBezTo>
                    <a:cubicBezTo>
                      <a:pt x="93090" y="5288"/>
                      <a:pt x="46703" y="13765"/>
                      <a:pt x="37083" y="17766"/>
                    </a:cubicBezTo>
                    <a:cubicBezTo>
                      <a:pt x="27558" y="21671"/>
                      <a:pt x="159860" y="41769"/>
                      <a:pt x="159860" y="41769"/>
                    </a:cubicBezTo>
                    <a:cubicBezTo>
                      <a:pt x="159860" y="41769"/>
                      <a:pt x="65467" y="36911"/>
                      <a:pt x="52418" y="42817"/>
                    </a:cubicBezTo>
                    <a:cubicBezTo>
                      <a:pt x="39369" y="48722"/>
                      <a:pt x="147478" y="81203"/>
                      <a:pt x="147478" y="81203"/>
                    </a:cubicBezTo>
                    <a:cubicBezTo>
                      <a:pt x="88899" y="79393"/>
                      <a:pt x="41655" y="57676"/>
                      <a:pt x="13651" y="43864"/>
                    </a:cubicBezTo>
                    <a:cubicBezTo>
                      <a:pt x="-14257" y="30053"/>
                      <a:pt x="9270" y="11670"/>
                      <a:pt x="9270" y="11670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2" name="AutoShape 202"/>
              <p:cNvSpPr/>
              <p:nvPr/>
            </p:nvSpPr>
            <p:spPr>
              <a:xfrm>
                <a:off x="5346378" y="4945028"/>
                <a:ext cx="112045" cy="146580"/>
              </a:xfrm>
              <a:custGeom>
                <a:avLst/>
                <a:gdLst/>
                <a:ahLst/>
                <a:cxnLst/>
                <a:rect l="l" t="t" r="r" b="b"/>
                <a:pathLst>
                  <a:path w="112045" h="146580">
                    <a:moveTo>
                      <a:pt x="32" y="131731"/>
                    </a:moveTo>
                    <a:cubicBezTo>
                      <a:pt x="32" y="131731"/>
                      <a:pt x="-2826" y="61722"/>
                      <a:pt x="45752" y="3620"/>
                    </a:cubicBezTo>
                    <a:cubicBezTo>
                      <a:pt x="22320" y="50673"/>
                      <a:pt x="14700" y="97250"/>
                      <a:pt x="15176" y="107537"/>
                    </a:cubicBezTo>
                    <a:cubicBezTo>
                      <a:pt x="15653" y="117920"/>
                      <a:pt x="79089" y="0"/>
                      <a:pt x="79089" y="0"/>
                    </a:cubicBezTo>
                    <a:cubicBezTo>
                      <a:pt x="79089" y="0"/>
                      <a:pt x="42704" y="87249"/>
                      <a:pt x="43942" y="101537"/>
                    </a:cubicBezTo>
                    <a:cubicBezTo>
                      <a:pt x="45180" y="115824"/>
                      <a:pt x="112046" y="24955"/>
                      <a:pt x="112046" y="24955"/>
                    </a:cubicBezTo>
                    <a:cubicBezTo>
                      <a:pt x="90615" y="79534"/>
                      <a:pt x="54324" y="116681"/>
                      <a:pt x="31845" y="138398"/>
                    </a:cubicBezTo>
                    <a:cubicBezTo>
                      <a:pt x="9366" y="160115"/>
                      <a:pt x="32" y="131731"/>
                      <a:pt x="32" y="131731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3" name="AutoShape 203"/>
              <p:cNvSpPr/>
              <p:nvPr/>
            </p:nvSpPr>
            <p:spPr>
              <a:xfrm>
                <a:off x="5197724" y="4974555"/>
                <a:ext cx="138231" cy="124396"/>
              </a:xfrm>
              <a:custGeom>
                <a:avLst/>
                <a:gdLst/>
                <a:ahLst/>
                <a:cxnLst/>
                <a:rect l="l" t="t" r="r" b="b"/>
                <a:pathLst>
                  <a:path w="138231" h="124396">
                    <a:moveTo>
                      <a:pt x="121348" y="124396"/>
                    </a:moveTo>
                    <a:cubicBezTo>
                      <a:pt x="121348" y="124396"/>
                      <a:pt x="51530" y="118491"/>
                      <a:pt x="0" y="63055"/>
                    </a:cubicBezTo>
                    <a:cubicBezTo>
                      <a:pt x="43720" y="92202"/>
                      <a:pt x="88963" y="105632"/>
                      <a:pt x="99346" y="106394"/>
                    </a:cubicBezTo>
                    <a:cubicBezTo>
                      <a:pt x="109633" y="107156"/>
                      <a:pt x="667" y="29528"/>
                      <a:pt x="667" y="29528"/>
                    </a:cubicBezTo>
                    <a:cubicBezTo>
                      <a:pt x="667" y="29528"/>
                      <a:pt x="82677" y="76486"/>
                      <a:pt x="96964" y="77153"/>
                    </a:cubicBezTo>
                    <a:cubicBezTo>
                      <a:pt x="111252" y="77724"/>
                      <a:pt x="29527" y="0"/>
                      <a:pt x="29527" y="0"/>
                    </a:cubicBezTo>
                    <a:cubicBezTo>
                      <a:pt x="80963" y="28099"/>
                      <a:pt x="113347" y="68771"/>
                      <a:pt x="132016" y="93726"/>
                    </a:cubicBezTo>
                    <a:cubicBezTo>
                      <a:pt x="150685" y="118586"/>
                      <a:pt x="121348" y="124396"/>
                      <a:pt x="121348" y="124396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4" name="AutoShape 204"/>
              <p:cNvSpPr/>
              <p:nvPr/>
            </p:nvSpPr>
            <p:spPr>
              <a:xfrm>
                <a:off x="5174007" y="5120384"/>
                <a:ext cx="156346" cy="94010"/>
              </a:xfrm>
              <a:custGeom>
                <a:avLst/>
                <a:gdLst/>
                <a:ahLst/>
                <a:cxnLst/>
                <a:rect l="l" t="t" r="r" b="b"/>
                <a:pathLst>
                  <a:path w="156346" h="94010">
                    <a:moveTo>
                      <a:pt x="154400" y="25907"/>
                    </a:moveTo>
                    <a:cubicBezTo>
                      <a:pt x="154400" y="25907"/>
                      <a:pt x="111347" y="81151"/>
                      <a:pt x="36671" y="94010"/>
                    </a:cubicBezTo>
                    <a:cubicBezTo>
                      <a:pt x="84963" y="73246"/>
                      <a:pt x="120872" y="42671"/>
                      <a:pt x="127254" y="34479"/>
                    </a:cubicBezTo>
                    <a:cubicBezTo>
                      <a:pt x="133541" y="26288"/>
                      <a:pt x="8954" y="75151"/>
                      <a:pt x="8954" y="75151"/>
                    </a:cubicBezTo>
                    <a:cubicBezTo>
                      <a:pt x="8954" y="75151"/>
                      <a:pt x="93059" y="32098"/>
                      <a:pt x="101441" y="20477"/>
                    </a:cubicBezTo>
                    <a:cubicBezTo>
                      <a:pt x="109728" y="8857"/>
                      <a:pt x="0" y="34765"/>
                      <a:pt x="0" y="34765"/>
                    </a:cubicBezTo>
                    <a:cubicBezTo>
                      <a:pt x="51626" y="7047"/>
                      <a:pt x="103346" y="2094"/>
                      <a:pt x="134493" y="94"/>
                    </a:cubicBezTo>
                    <a:cubicBezTo>
                      <a:pt x="165545" y="-1811"/>
                      <a:pt x="154400" y="25907"/>
                      <a:pt x="154400" y="25907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5" name="AutoShape 205"/>
              <p:cNvSpPr/>
              <p:nvPr/>
            </p:nvSpPr>
            <p:spPr>
              <a:xfrm>
                <a:off x="5338105" y="5148103"/>
                <a:ext cx="94410" cy="156398"/>
              </a:xfrm>
              <a:custGeom>
                <a:avLst/>
                <a:gdLst/>
                <a:ahLst/>
                <a:cxnLst/>
                <a:rect l="l" t="t" r="r" b="b"/>
                <a:pathLst>
                  <a:path w="94410" h="156398">
                    <a:moveTo>
                      <a:pt x="25830" y="1903"/>
                    </a:moveTo>
                    <a:cubicBezTo>
                      <a:pt x="25830" y="1903"/>
                      <a:pt x="81170" y="44766"/>
                      <a:pt x="94410" y="119346"/>
                    </a:cubicBezTo>
                    <a:cubicBezTo>
                      <a:pt x="73455" y="71055"/>
                      <a:pt x="42785" y="35336"/>
                      <a:pt x="34593" y="29049"/>
                    </a:cubicBezTo>
                    <a:cubicBezTo>
                      <a:pt x="26402" y="22763"/>
                      <a:pt x="75741" y="147159"/>
                      <a:pt x="75741" y="147159"/>
                    </a:cubicBezTo>
                    <a:cubicBezTo>
                      <a:pt x="75741" y="147159"/>
                      <a:pt x="32402" y="63149"/>
                      <a:pt x="20686" y="54957"/>
                    </a:cubicBezTo>
                    <a:cubicBezTo>
                      <a:pt x="8971" y="46671"/>
                      <a:pt x="35355" y="156399"/>
                      <a:pt x="35355" y="156399"/>
                    </a:cubicBezTo>
                    <a:cubicBezTo>
                      <a:pt x="7447" y="104868"/>
                      <a:pt x="2303" y="53148"/>
                      <a:pt x="113" y="22001"/>
                    </a:cubicBezTo>
                    <a:cubicBezTo>
                      <a:pt x="-1983" y="-9146"/>
                      <a:pt x="25830" y="1903"/>
                      <a:pt x="25830" y="1903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6" name="AutoShape 206"/>
              <p:cNvSpPr/>
              <p:nvPr/>
            </p:nvSpPr>
            <p:spPr>
              <a:xfrm>
                <a:off x="5311120" y="5081093"/>
                <a:ext cx="73531" cy="73532"/>
              </a:xfrm>
              <a:custGeom>
                <a:avLst/>
                <a:gdLst/>
                <a:ahLst/>
                <a:cxnLst/>
                <a:rect l="l" t="t" r="r" b="b"/>
                <a:pathLst>
                  <a:path w="73531" h="73532">
                    <a:moveTo>
                      <a:pt x="3381" y="21383"/>
                    </a:moveTo>
                    <a:cubicBezTo>
                      <a:pt x="-5096" y="39766"/>
                      <a:pt x="2905" y="61579"/>
                      <a:pt x="21383" y="70151"/>
                    </a:cubicBezTo>
                    <a:cubicBezTo>
                      <a:pt x="39766" y="78628"/>
                      <a:pt x="61579" y="70627"/>
                      <a:pt x="70151" y="52149"/>
                    </a:cubicBezTo>
                    <a:cubicBezTo>
                      <a:pt x="78628" y="33765"/>
                      <a:pt x="70627" y="11953"/>
                      <a:pt x="52149" y="3381"/>
                    </a:cubicBezTo>
                    <a:cubicBezTo>
                      <a:pt x="33671" y="-5096"/>
                      <a:pt x="11858" y="2905"/>
                      <a:pt x="3381" y="2138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07" name="Group 207"/>
            <p:cNvGrpSpPr/>
            <p:nvPr/>
          </p:nvGrpSpPr>
          <p:grpSpPr>
            <a:xfrm rot="0">
              <a:off x="7719131" y="1445381"/>
              <a:ext cx="521691" cy="474949"/>
              <a:chOff x="5155412" y="3130932"/>
              <a:chExt cx="449488" cy="409215"/>
            </a:xfrm>
          </p:grpSpPr>
          <p:sp>
            <p:nvSpPr>
              <p:cNvPr id="208" name="AutoShape 208"/>
              <p:cNvSpPr/>
              <p:nvPr/>
            </p:nvSpPr>
            <p:spPr>
              <a:xfrm>
                <a:off x="5155412" y="3130932"/>
                <a:ext cx="449488" cy="409215"/>
              </a:xfrm>
              <a:custGeom>
                <a:avLst/>
                <a:gdLst/>
                <a:ahLst/>
                <a:cxnLst/>
                <a:rect l="l" t="t" r="r" b="b"/>
                <a:pathLst>
                  <a:path w="449488" h="409215">
                    <a:moveTo>
                      <a:pt x="247385" y="183225"/>
                    </a:moveTo>
                    <a:cubicBezTo>
                      <a:pt x="247385" y="183225"/>
                      <a:pt x="315394" y="63496"/>
                      <a:pt x="235384" y="5107"/>
                    </a:cubicBezTo>
                    <a:cubicBezTo>
                      <a:pt x="195569" y="-22134"/>
                      <a:pt x="133276" y="63400"/>
                      <a:pt x="179948" y="171319"/>
                    </a:cubicBezTo>
                    <a:cubicBezTo>
                      <a:pt x="121941" y="120741"/>
                      <a:pt x="16404" y="131123"/>
                      <a:pt x="1164" y="188559"/>
                    </a:cubicBezTo>
                    <a:cubicBezTo>
                      <a:pt x="-14076" y="245994"/>
                      <a:pt x="124512" y="260568"/>
                      <a:pt x="173281" y="240089"/>
                    </a:cubicBezTo>
                    <a:cubicBezTo>
                      <a:pt x="51075" y="278094"/>
                      <a:pt x="44693" y="373344"/>
                      <a:pt x="78221" y="392108"/>
                    </a:cubicBezTo>
                    <a:cubicBezTo>
                      <a:pt x="111749" y="410872"/>
                      <a:pt x="199474" y="394489"/>
                      <a:pt x="230907" y="284095"/>
                    </a:cubicBezTo>
                    <a:cubicBezTo>
                      <a:pt x="257291" y="390965"/>
                      <a:pt x="364162" y="442019"/>
                      <a:pt x="394261" y="386584"/>
                    </a:cubicBezTo>
                    <a:cubicBezTo>
                      <a:pt x="424360" y="331148"/>
                      <a:pt x="325585" y="269712"/>
                      <a:pt x="269007" y="233898"/>
                    </a:cubicBezTo>
                    <a:cubicBezTo>
                      <a:pt x="401214" y="242661"/>
                      <a:pt x="441695" y="193417"/>
                      <a:pt x="449029" y="161317"/>
                    </a:cubicBezTo>
                    <a:cubicBezTo>
                      <a:pt x="456459" y="129123"/>
                      <a:pt x="373115" y="63686"/>
                      <a:pt x="247385" y="183225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9" name="AutoShape 209"/>
              <p:cNvSpPr/>
              <p:nvPr/>
            </p:nvSpPr>
            <p:spPr>
              <a:xfrm>
                <a:off x="5405764" y="3261675"/>
                <a:ext cx="157434" cy="87725"/>
              </a:xfrm>
              <a:custGeom>
                <a:avLst/>
                <a:gdLst/>
                <a:ahLst/>
                <a:cxnLst/>
                <a:rect l="l" t="t" r="r" b="b"/>
                <a:pathLst>
                  <a:path w="157434" h="87725">
                    <a:moveTo>
                      <a:pt x="2653" y="60865"/>
                    </a:moveTo>
                    <a:cubicBezTo>
                      <a:pt x="2653" y="60865"/>
                      <a:pt x="49040" y="8382"/>
                      <a:pt x="124288" y="0"/>
                    </a:cubicBezTo>
                    <a:cubicBezTo>
                      <a:pt x="74758" y="17717"/>
                      <a:pt x="37039" y="46101"/>
                      <a:pt x="30276" y="53912"/>
                    </a:cubicBezTo>
                    <a:cubicBezTo>
                      <a:pt x="23513" y="61722"/>
                      <a:pt x="150862" y="20479"/>
                      <a:pt x="150862" y="20479"/>
                    </a:cubicBezTo>
                    <a:cubicBezTo>
                      <a:pt x="150862" y="20479"/>
                      <a:pt x="64280" y="58293"/>
                      <a:pt x="55231" y="69437"/>
                    </a:cubicBezTo>
                    <a:cubicBezTo>
                      <a:pt x="46183" y="80581"/>
                      <a:pt x="157435" y="61341"/>
                      <a:pt x="157435" y="61341"/>
                    </a:cubicBezTo>
                    <a:cubicBezTo>
                      <a:pt x="104190" y="85916"/>
                      <a:pt x="52279" y="87630"/>
                      <a:pt x="21037" y="87725"/>
                    </a:cubicBezTo>
                    <a:cubicBezTo>
                      <a:pt x="-10301" y="87821"/>
                      <a:pt x="2653" y="60865"/>
                      <a:pt x="2653" y="6086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0" name="AutoShape 210"/>
              <p:cNvSpPr/>
              <p:nvPr/>
            </p:nvSpPr>
            <p:spPr>
              <a:xfrm>
                <a:off x="5337036" y="3165853"/>
                <a:ext cx="74984" cy="160438"/>
              </a:xfrm>
              <a:custGeom>
                <a:avLst/>
                <a:gdLst/>
                <a:ahLst/>
                <a:cxnLst/>
                <a:rect l="l" t="t" r="r" b="b"/>
                <a:pathLst>
                  <a:path w="74984" h="160438">
                    <a:moveTo>
                      <a:pt x="21375" y="153067"/>
                    </a:moveTo>
                    <a:cubicBezTo>
                      <a:pt x="21375" y="153067"/>
                      <a:pt x="-12439" y="91726"/>
                      <a:pt x="4992" y="18097"/>
                    </a:cubicBezTo>
                    <a:cubicBezTo>
                      <a:pt x="5087" y="70675"/>
                      <a:pt x="18994" y="115729"/>
                      <a:pt x="24137" y="124777"/>
                    </a:cubicBezTo>
                    <a:cubicBezTo>
                      <a:pt x="29186" y="133826"/>
                      <a:pt x="33281" y="0"/>
                      <a:pt x="33281" y="0"/>
                    </a:cubicBezTo>
                    <a:cubicBezTo>
                      <a:pt x="33281" y="0"/>
                      <a:pt x="39758" y="94297"/>
                      <a:pt x="47188" y="106489"/>
                    </a:cubicBezTo>
                    <a:cubicBezTo>
                      <a:pt x="54617" y="118681"/>
                      <a:pt x="73953" y="7525"/>
                      <a:pt x="73953" y="7525"/>
                    </a:cubicBezTo>
                    <a:cubicBezTo>
                      <a:pt x="79192" y="65913"/>
                      <a:pt x="63285" y="115443"/>
                      <a:pt x="52903" y="144875"/>
                    </a:cubicBezTo>
                    <a:cubicBezTo>
                      <a:pt x="42425" y="174212"/>
                      <a:pt x="21375" y="153067"/>
                      <a:pt x="21375" y="153067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1" name="AutoShape 211"/>
              <p:cNvSpPr/>
              <p:nvPr/>
            </p:nvSpPr>
            <p:spPr>
              <a:xfrm>
                <a:off x="5193438" y="3280629"/>
                <a:ext cx="159853" cy="81614"/>
              </a:xfrm>
              <a:custGeom>
                <a:avLst/>
                <a:gdLst/>
                <a:ahLst/>
                <a:cxnLst/>
                <a:rect l="l" t="t" r="r" b="b"/>
                <a:pathLst>
                  <a:path w="159853" h="81614">
                    <a:moveTo>
                      <a:pt x="150495" y="70295"/>
                    </a:moveTo>
                    <a:cubicBezTo>
                      <a:pt x="150495" y="70295"/>
                      <a:pt x="85439" y="96203"/>
                      <a:pt x="14478" y="69628"/>
                    </a:cubicBezTo>
                    <a:cubicBezTo>
                      <a:pt x="66675" y="76105"/>
                      <a:pt x="113062" y="67913"/>
                      <a:pt x="122682" y="64008"/>
                    </a:cubicBezTo>
                    <a:cubicBezTo>
                      <a:pt x="132302" y="60103"/>
                      <a:pt x="0" y="39338"/>
                      <a:pt x="0" y="39338"/>
                    </a:cubicBezTo>
                    <a:cubicBezTo>
                      <a:pt x="0" y="39338"/>
                      <a:pt x="94393" y="44672"/>
                      <a:pt x="107442" y="38862"/>
                    </a:cubicBezTo>
                    <a:cubicBezTo>
                      <a:pt x="120491" y="33052"/>
                      <a:pt x="12668" y="0"/>
                      <a:pt x="12668" y="0"/>
                    </a:cubicBezTo>
                    <a:cubicBezTo>
                      <a:pt x="71247" y="2191"/>
                      <a:pt x="118396" y="24003"/>
                      <a:pt x="146304" y="38005"/>
                    </a:cubicBezTo>
                    <a:cubicBezTo>
                      <a:pt x="174117" y="52102"/>
                      <a:pt x="150495" y="70295"/>
                      <a:pt x="150495" y="7029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2" name="AutoShape 212"/>
              <p:cNvSpPr/>
              <p:nvPr/>
            </p:nvSpPr>
            <p:spPr>
              <a:xfrm>
                <a:off x="5239253" y="3370494"/>
                <a:ext cx="134112" cy="132163"/>
              </a:xfrm>
              <a:custGeom>
                <a:avLst/>
                <a:gdLst/>
                <a:ahLst/>
                <a:cxnLst/>
                <a:rect l="l" t="t" r="r" b="b"/>
                <a:pathLst>
                  <a:path w="134112" h="132163">
                    <a:moveTo>
                      <a:pt x="134112" y="18625"/>
                    </a:moveTo>
                    <a:cubicBezTo>
                      <a:pt x="134112" y="18625"/>
                      <a:pt x="120301" y="87301"/>
                      <a:pt x="59341" y="132164"/>
                    </a:cubicBezTo>
                    <a:cubicBezTo>
                      <a:pt x="93345" y="91968"/>
                      <a:pt x="111728" y="48629"/>
                      <a:pt x="113729" y="38437"/>
                    </a:cubicBezTo>
                    <a:cubicBezTo>
                      <a:pt x="115729" y="28246"/>
                      <a:pt x="26098" y="127782"/>
                      <a:pt x="26098" y="127782"/>
                    </a:cubicBezTo>
                    <a:cubicBezTo>
                      <a:pt x="26098" y="127782"/>
                      <a:pt x="82105" y="51677"/>
                      <a:pt x="84392" y="37580"/>
                    </a:cubicBezTo>
                    <a:cubicBezTo>
                      <a:pt x="86582" y="23483"/>
                      <a:pt x="0" y="95778"/>
                      <a:pt x="0" y="95778"/>
                    </a:cubicBezTo>
                    <a:cubicBezTo>
                      <a:pt x="33814" y="47867"/>
                      <a:pt x="77819" y="20340"/>
                      <a:pt x="104775" y="4624"/>
                    </a:cubicBezTo>
                    <a:cubicBezTo>
                      <a:pt x="131731" y="-11188"/>
                      <a:pt x="134112" y="18625"/>
                      <a:pt x="134112" y="1862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3" name="AutoShape 213"/>
              <p:cNvSpPr/>
              <p:nvPr/>
            </p:nvSpPr>
            <p:spPr>
              <a:xfrm>
                <a:off x="5388210" y="3376641"/>
                <a:ext cx="132411" cy="133826"/>
              </a:xfrm>
              <a:custGeom>
                <a:avLst/>
                <a:gdLst/>
                <a:ahLst/>
                <a:cxnLst/>
                <a:rect l="l" t="t" r="r" b="b"/>
                <a:pathLst>
                  <a:path w="132411" h="133826">
                    <a:moveTo>
                      <a:pt x="18588" y="0"/>
                    </a:moveTo>
                    <a:cubicBezTo>
                      <a:pt x="18588" y="0"/>
                      <a:pt x="87263" y="13621"/>
                      <a:pt x="132412" y="74390"/>
                    </a:cubicBezTo>
                    <a:cubicBezTo>
                      <a:pt x="92121" y="40577"/>
                      <a:pt x="48687" y="22289"/>
                      <a:pt x="38495" y="20383"/>
                    </a:cubicBezTo>
                    <a:cubicBezTo>
                      <a:pt x="28304" y="18479"/>
                      <a:pt x="128126" y="107633"/>
                      <a:pt x="128126" y="107633"/>
                    </a:cubicBezTo>
                    <a:cubicBezTo>
                      <a:pt x="128126" y="107633"/>
                      <a:pt x="51831" y="51911"/>
                      <a:pt x="37638" y="49721"/>
                    </a:cubicBezTo>
                    <a:cubicBezTo>
                      <a:pt x="23446" y="47530"/>
                      <a:pt x="96122" y="133826"/>
                      <a:pt x="96122" y="133826"/>
                    </a:cubicBezTo>
                    <a:cubicBezTo>
                      <a:pt x="48116" y="100203"/>
                      <a:pt x="20398" y="56198"/>
                      <a:pt x="4586" y="29337"/>
                    </a:cubicBezTo>
                    <a:cubicBezTo>
                      <a:pt x="-11130" y="2477"/>
                      <a:pt x="18588" y="0"/>
                      <a:pt x="18588" y="0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4" name="AutoShape 214"/>
              <p:cNvSpPr/>
              <p:nvPr/>
            </p:nvSpPr>
            <p:spPr>
              <a:xfrm>
                <a:off x="5341341" y="3318233"/>
                <a:ext cx="73478" cy="73478"/>
              </a:xfrm>
              <a:custGeom>
                <a:avLst/>
                <a:gdLst/>
                <a:ahLst/>
                <a:cxnLst/>
                <a:rect l="l" t="t" r="r" b="b"/>
                <a:pathLst>
                  <a:path w="73478" h="73478">
                    <a:moveTo>
                      <a:pt x="20" y="37930"/>
                    </a:moveTo>
                    <a:cubicBezTo>
                      <a:pt x="687" y="58218"/>
                      <a:pt x="17642" y="74125"/>
                      <a:pt x="37930" y="73458"/>
                    </a:cubicBezTo>
                    <a:cubicBezTo>
                      <a:pt x="58218" y="72791"/>
                      <a:pt x="74125" y="55837"/>
                      <a:pt x="73458" y="35548"/>
                    </a:cubicBezTo>
                    <a:cubicBezTo>
                      <a:pt x="72791" y="15260"/>
                      <a:pt x="55837" y="-647"/>
                      <a:pt x="35549" y="20"/>
                    </a:cubicBezTo>
                    <a:cubicBezTo>
                      <a:pt x="15260" y="687"/>
                      <a:pt x="-647" y="17641"/>
                      <a:pt x="20" y="3793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15" name="Group 215"/>
            <p:cNvGrpSpPr/>
            <p:nvPr/>
          </p:nvGrpSpPr>
          <p:grpSpPr>
            <a:xfrm rot="0">
              <a:off x="5841160" y="614621"/>
              <a:ext cx="509858" cy="496407"/>
              <a:chOff x="4524120" y="1533232"/>
              <a:chExt cx="509858" cy="496407"/>
            </a:xfrm>
          </p:grpSpPr>
          <p:sp>
            <p:nvSpPr>
              <p:cNvPr id="216" name="AutoShape 216"/>
              <p:cNvSpPr/>
              <p:nvPr/>
            </p:nvSpPr>
            <p:spPr>
              <a:xfrm>
                <a:off x="4524120" y="1533232"/>
                <a:ext cx="509858" cy="496407"/>
              </a:xfrm>
              <a:custGeom>
                <a:avLst/>
                <a:gdLst/>
                <a:ahLst/>
                <a:cxnLst/>
                <a:rect l="l" t="t" r="r" b="b"/>
                <a:pathLst>
                  <a:path w="509858" h="496407">
                    <a:moveTo>
                      <a:pt x="278126" y="211872"/>
                    </a:moveTo>
                    <a:cubicBezTo>
                      <a:pt x="278126" y="211872"/>
                      <a:pt x="390140" y="101001"/>
                      <a:pt x="320036" y="11847"/>
                    </a:cubicBezTo>
                    <a:cubicBezTo>
                      <a:pt x="284603" y="-30539"/>
                      <a:pt x="189448" y="44518"/>
                      <a:pt x="207450" y="177868"/>
                    </a:cubicBezTo>
                    <a:cubicBezTo>
                      <a:pt x="159158" y="104144"/>
                      <a:pt x="39620" y="82903"/>
                      <a:pt x="5139" y="141482"/>
                    </a:cubicBezTo>
                    <a:cubicBezTo>
                      <a:pt x="-29341" y="200061"/>
                      <a:pt x="118773" y="259021"/>
                      <a:pt x="178875" y="251591"/>
                    </a:cubicBezTo>
                    <a:cubicBezTo>
                      <a:pt x="32381" y="255592"/>
                      <a:pt x="-4195" y="358652"/>
                      <a:pt x="26951" y="389704"/>
                    </a:cubicBezTo>
                    <a:cubicBezTo>
                      <a:pt x="58098" y="420755"/>
                      <a:pt x="159920" y="429899"/>
                      <a:pt x="228691" y="317885"/>
                    </a:cubicBezTo>
                    <a:cubicBezTo>
                      <a:pt x="224690" y="443806"/>
                      <a:pt x="326608" y="533245"/>
                      <a:pt x="376995" y="481429"/>
                    </a:cubicBezTo>
                    <a:cubicBezTo>
                      <a:pt x="427382" y="429613"/>
                      <a:pt x="337562" y="331411"/>
                      <a:pt x="286222" y="274356"/>
                    </a:cubicBezTo>
                    <a:cubicBezTo>
                      <a:pt x="429287" y="324934"/>
                      <a:pt x="489104" y="283214"/>
                      <a:pt x="507107" y="250067"/>
                    </a:cubicBezTo>
                    <a:cubicBezTo>
                      <a:pt x="525299" y="217015"/>
                      <a:pt x="453767" y="119098"/>
                      <a:pt x="278126" y="211872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7" name="AutoShape 217"/>
              <p:cNvSpPr/>
              <p:nvPr/>
            </p:nvSpPr>
            <p:spPr>
              <a:xfrm>
                <a:off x="4798553" y="1723816"/>
                <a:ext cx="183048" cy="84279"/>
              </a:xfrm>
              <a:custGeom>
                <a:avLst/>
                <a:gdLst/>
                <a:ahLst/>
                <a:cxnLst/>
                <a:rect l="l" t="t" r="r" b="b"/>
                <a:pathLst>
                  <a:path w="183048" h="84279">
                    <a:moveTo>
                      <a:pt x="7217" y="32242"/>
                    </a:moveTo>
                    <a:cubicBezTo>
                      <a:pt x="7217" y="32242"/>
                      <a:pt x="74559" y="-11287"/>
                      <a:pt x="160094" y="2810"/>
                    </a:cubicBezTo>
                    <a:cubicBezTo>
                      <a:pt x="99991" y="7096"/>
                      <a:pt x="49699" y="26622"/>
                      <a:pt x="39793" y="33099"/>
                    </a:cubicBezTo>
                    <a:cubicBezTo>
                      <a:pt x="29887" y="39576"/>
                      <a:pt x="183049" y="33576"/>
                      <a:pt x="183049" y="33576"/>
                    </a:cubicBezTo>
                    <a:cubicBezTo>
                      <a:pt x="183049" y="33576"/>
                      <a:pt x="75893" y="48435"/>
                      <a:pt x="62462" y="57864"/>
                    </a:cubicBezTo>
                    <a:cubicBezTo>
                      <a:pt x="49127" y="67294"/>
                      <a:pt x="177620" y="80534"/>
                      <a:pt x="177620" y="80534"/>
                    </a:cubicBezTo>
                    <a:cubicBezTo>
                      <a:pt x="111326" y="91107"/>
                      <a:pt x="53509" y="76914"/>
                      <a:pt x="19123" y="67389"/>
                    </a:cubicBezTo>
                    <a:cubicBezTo>
                      <a:pt x="-15262" y="57864"/>
                      <a:pt x="7217" y="32242"/>
                      <a:pt x="7217" y="3224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8" name="AutoShape 218"/>
              <p:cNvSpPr/>
              <p:nvPr/>
            </p:nvSpPr>
            <p:spPr>
              <a:xfrm>
                <a:off x="4747811" y="1571463"/>
                <a:ext cx="106917" cy="178589"/>
              </a:xfrm>
              <a:custGeom>
                <a:avLst/>
                <a:gdLst/>
                <a:ahLst/>
                <a:cxnLst/>
                <a:rect l="l" t="t" r="r" b="b"/>
                <a:pathLst>
                  <a:path w="106917" h="178589">
                    <a:moveTo>
                      <a:pt x="3953" y="165068"/>
                    </a:moveTo>
                    <a:cubicBezTo>
                      <a:pt x="3953" y="165068"/>
                      <a:pt x="-14336" y="86963"/>
                      <a:pt x="27765" y="11240"/>
                    </a:cubicBezTo>
                    <a:cubicBezTo>
                      <a:pt x="11572" y="69247"/>
                      <a:pt x="13001" y="123158"/>
                      <a:pt x="15763" y="134684"/>
                    </a:cubicBezTo>
                    <a:cubicBezTo>
                      <a:pt x="18526" y="146209"/>
                      <a:pt x="64436" y="0"/>
                      <a:pt x="64436" y="0"/>
                    </a:cubicBezTo>
                    <a:cubicBezTo>
                      <a:pt x="64436" y="0"/>
                      <a:pt x="42338" y="105918"/>
                      <a:pt x="46815" y="121730"/>
                    </a:cubicBezTo>
                    <a:cubicBezTo>
                      <a:pt x="51196" y="137541"/>
                      <a:pt x="106918" y="20955"/>
                      <a:pt x="106918" y="20955"/>
                    </a:cubicBezTo>
                    <a:cubicBezTo>
                      <a:pt x="94535" y="86963"/>
                      <a:pt x="61769" y="136588"/>
                      <a:pt x="41195" y="165830"/>
                    </a:cubicBezTo>
                    <a:cubicBezTo>
                      <a:pt x="20717" y="194977"/>
                      <a:pt x="3953" y="165068"/>
                      <a:pt x="3953" y="165068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9" name="AutoShape 219"/>
              <p:cNvSpPr/>
              <p:nvPr/>
            </p:nvSpPr>
            <p:spPr>
              <a:xfrm>
                <a:off x="4569646" y="1647377"/>
                <a:ext cx="172126" cy="120619"/>
              </a:xfrm>
              <a:custGeom>
                <a:avLst/>
                <a:gdLst/>
                <a:ahLst/>
                <a:cxnLst/>
                <a:rect l="l" t="t" r="r" b="b"/>
                <a:pathLst>
                  <a:path w="172126" h="120619">
                    <a:moveTo>
                      <a:pt x="156305" y="120110"/>
                    </a:moveTo>
                    <a:cubicBezTo>
                      <a:pt x="156305" y="120110"/>
                      <a:pt x="76581" y="128492"/>
                      <a:pt x="6572" y="77248"/>
                    </a:cubicBezTo>
                    <a:cubicBezTo>
                      <a:pt x="62103" y="100584"/>
                      <a:pt x="115824" y="105918"/>
                      <a:pt x="127540" y="104584"/>
                    </a:cubicBezTo>
                    <a:cubicBezTo>
                      <a:pt x="139351" y="103251"/>
                      <a:pt x="0" y="39433"/>
                      <a:pt x="0" y="39433"/>
                    </a:cubicBezTo>
                    <a:cubicBezTo>
                      <a:pt x="0" y="39433"/>
                      <a:pt x="102298" y="74581"/>
                      <a:pt x="118586" y="72200"/>
                    </a:cubicBezTo>
                    <a:cubicBezTo>
                      <a:pt x="134779" y="69818"/>
                      <a:pt x="26098" y="0"/>
                      <a:pt x="26098" y="0"/>
                    </a:cubicBezTo>
                    <a:cubicBezTo>
                      <a:pt x="90011" y="20479"/>
                      <a:pt x="135160" y="59246"/>
                      <a:pt x="161639" y="83249"/>
                    </a:cubicBezTo>
                    <a:cubicBezTo>
                      <a:pt x="188023" y="107252"/>
                      <a:pt x="156305" y="120110"/>
                      <a:pt x="156305" y="12011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0" name="AutoShape 220"/>
              <p:cNvSpPr/>
              <p:nvPr/>
            </p:nvSpPr>
            <p:spPr>
              <a:xfrm>
                <a:off x="4574884" y="1792612"/>
                <a:ext cx="172234" cy="128133"/>
              </a:xfrm>
              <a:custGeom>
                <a:avLst/>
                <a:gdLst/>
                <a:ahLst/>
                <a:cxnLst/>
                <a:rect l="l" t="t" r="r" b="b"/>
                <a:pathLst>
                  <a:path w="172234" h="128133">
                    <a:moveTo>
                      <a:pt x="171736" y="26121"/>
                    </a:moveTo>
                    <a:cubicBezTo>
                      <a:pt x="171736" y="26121"/>
                      <a:pt x="135160" y="97463"/>
                      <a:pt x="54102" y="128133"/>
                    </a:cubicBezTo>
                    <a:cubicBezTo>
                      <a:pt x="104013" y="94415"/>
                      <a:pt x="137731" y="52219"/>
                      <a:pt x="143065" y="41646"/>
                    </a:cubicBezTo>
                    <a:cubicBezTo>
                      <a:pt x="148400" y="31074"/>
                      <a:pt x="18860" y="112989"/>
                      <a:pt x="18860" y="112989"/>
                    </a:cubicBezTo>
                    <a:cubicBezTo>
                      <a:pt x="18860" y="112989"/>
                      <a:pt x="104204" y="46409"/>
                      <a:pt x="110966" y="31550"/>
                    </a:cubicBezTo>
                    <a:cubicBezTo>
                      <a:pt x="117824" y="16691"/>
                      <a:pt x="0" y="69555"/>
                      <a:pt x="0" y="69555"/>
                    </a:cubicBezTo>
                    <a:cubicBezTo>
                      <a:pt x="52102" y="27168"/>
                      <a:pt x="109156" y="10500"/>
                      <a:pt x="143732" y="1546"/>
                    </a:cubicBezTo>
                    <a:cubicBezTo>
                      <a:pt x="178308" y="-7503"/>
                      <a:pt x="171736" y="26121"/>
                      <a:pt x="171736" y="26121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1" name="AutoShape 221"/>
              <p:cNvSpPr/>
              <p:nvPr/>
            </p:nvSpPr>
            <p:spPr>
              <a:xfrm>
                <a:off x="4761266" y="1814727"/>
                <a:ext cx="128609" cy="172121"/>
              </a:xfrm>
              <a:custGeom>
                <a:avLst/>
                <a:gdLst/>
                <a:ahLst/>
                <a:cxnLst/>
                <a:rect l="l" t="t" r="r" b="b"/>
                <a:pathLst>
                  <a:path w="128609" h="172121">
                    <a:moveTo>
                      <a:pt x="26121" y="481"/>
                    </a:moveTo>
                    <a:cubicBezTo>
                      <a:pt x="26121" y="481"/>
                      <a:pt x="97653" y="36771"/>
                      <a:pt x="128610" y="117734"/>
                    </a:cubicBezTo>
                    <a:cubicBezTo>
                      <a:pt x="94701" y="68013"/>
                      <a:pt x="52410" y="34390"/>
                      <a:pt x="41837" y="29056"/>
                    </a:cubicBezTo>
                    <a:cubicBezTo>
                      <a:pt x="31264" y="23722"/>
                      <a:pt x="113560" y="153072"/>
                      <a:pt x="113560" y="153072"/>
                    </a:cubicBezTo>
                    <a:cubicBezTo>
                      <a:pt x="113560" y="153072"/>
                      <a:pt x="46695" y="68013"/>
                      <a:pt x="31740" y="61251"/>
                    </a:cubicBezTo>
                    <a:cubicBezTo>
                      <a:pt x="16786" y="54488"/>
                      <a:pt x="70126" y="172122"/>
                      <a:pt x="70126" y="172122"/>
                    </a:cubicBezTo>
                    <a:cubicBezTo>
                      <a:pt x="27549" y="120210"/>
                      <a:pt x="10690" y="63156"/>
                      <a:pt x="1546" y="28580"/>
                    </a:cubicBezTo>
                    <a:cubicBezTo>
                      <a:pt x="-7503" y="-5996"/>
                      <a:pt x="26121" y="481"/>
                      <a:pt x="26121" y="481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2" name="AutoShape 222"/>
              <p:cNvSpPr/>
              <p:nvPr/>
            </p:nvSpPr>
            <p:spPr>
              <a:xfrm>
                <a:off x="4720316" y="1740357"/>
                <a:ext cx="84231" cy="84200"/>
              </a:xfrm>
              <a:custGeom>
                <a:avLst/>
                <a:gdLst/>
                <a:ahLst/>
                <a:cxnLst/>
                <a:rect l="l" t="t" r="r" b="b"/>
                <a:pathLst>
                  <a:path w="84231" h="84200">
                    <a:moveTo>
                      <a:pt x="1253" y="31988"/>
                    </a:moveTo>
                    <a:cubicBezTo>
                      <a:pt x="-4366" y="54562"/>
                      <a:pt x="9445" y="77327"/>
                      <a:pt x="32019" y="82947"/>
                    </a:cubicBezTo>
                    <a:cubicBezTo>
                      <a:pt x="54593" y="88567"/>
                      <a:pt x="77358" y="74755"/>
                      <a:pt x="82978" y="52181"/>
                    </a:cubicBezTo>
                    <a:cubicBezTo>
                      <a:pt x="88598" y="29607"/>
                      <a:pt x="74786" y="6842"/>
                      <a:pt x="52212" y="1222"/>
                    </a:cubicBezTo>
                    <a:cubicBezTo>
                      <a:pt x="29543" y="-4302"/>
                      <a:pt x="6778" y="9414"/>
                      <a:pt x="1253" y="3198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23" name="Group 223"/>
            <p:cNvGrpSpPr/>
            <p:nvPr/>
          </p:nvGrpSpPr>
          <p:grpSpPr>
            <a:xfrm rot="0">
              <a:off x="531257" y="4065776"/>
              <a:ext cx="646355" cy="595464"/>
              <a:chOff x="1504847" y="3529187"/>
              <a:chExt cx="507685" cy="467712"/>
            </a:xfrm>
          </p:grpSpPr>
          <p:sp>
            <p:nvSpPr>
              <p:cNvPr id="224" name="AutoShape 224"/>
              <p:cNvSpPr/>
              <p:nvPr/>
            </p:nvSpPr>
            <p:spPr>
              <a:xfrm>
                <a:off x="1504847" y="3529187"/>
                <a:ext cx="507685" cy="467712"/>
              </a:xfrm>
              <a:custGeom>
                <a:avLst/>
                <a:gdLst/>
                <a:ahLst/>
                <a:cxnLst/>
                <a:rect l="l" t="t" r="r" b="b"/>
                <a:pathLst>
                  <a:path w="507685" h="467712">
                    <a:moveTo>
                      <a:pt x="280355" y="205594"/>
                    </a:moveTo>
                    <a:cubicBezTo>
                      <a:pt x="280355" y="205594"/>
                      <a:pt x="343982" y="61385"/>
                      <a:pt x="246160" y="4140"/>
                    </a:cubicBezTo>
                    <a:cubicBezTo>
                      <a:pt x="197678" y="-22339"/>
                      <a:pt x="136623" y="82340"/>
                      <a:pt x="202155" y="199879"/>
                    </a:cubicBezTo>
                    <a:cubicBezTo>
                      <a:pt x="130241" y="148920"/>
                      <a:pt x="11179" y="173019"/>
                      <a:pt x="511" y="240074"/>
                    </a:cubicBezTo>
                    <a:cubicBezTo>
                      <a:pt x="-10157" y="307226"/>
                      <a:pt x="149291" y="307797"/>
                      <a:pt x="202441" y="278937"/>
                    </a:cubicBezTo>
                    <a:cubicBezTo>
                      <a:pt x="67662" y="336372"/>
                      <a:pt x="71377" y="445624"/>
                      <a:pt x="111667" y="463055"/>
                    </a:cubicBezTo>
                    <a:cubicBezTo>
                      <a:pt x="152053" y="480581"/>
                      <a:pt x="250066" y="451815"/>
                      <a:pt x="273116" y="322371"/>
                    </a:cubicBezTo>
                    <a:cubicBezTo>
                      <a:pt x="315502" y="441052"/>
                      <a:pt x="443137" y="486963"/>
                      <a:pt x="471046" y="420288"/>
                    </a:cubicBezTo>
                    <a:cubicBezTo>
                      <a:pt x="498954" y="353613"/>
                      <a:pt x="379415" y="295129"/>
                      <a:pt x="310835" y="260744"/>
                    </a:cubicBezTo>
                    <a:cubicBezTo>
                      <a:pt x="462473" y="255410"/>
                      <a:pt x="502859" y="194736"/>
                      <a:pt x="507526" y="157302"/>
                    </a:cubicBezTo>
                    <a:cubicBezTo>
                      <a:pt x="512289" y="119964"/>
                      <a:pt x="409800" y="55004"/>
                      <a:pt x="280355" y="205594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5" name="AutoShape 225"/>
              <p:cNvSpPr/>
              <p:nvPr/>
            </p:nvSpPr>
            <p:spPr>
              <a:xfrm>
                <a:off x="1790752" y="3660391"/>
                <a:ext cx="178092" cy="112041"/>
              </a:xfrm>
              <a:custGeom>
                <a:avLst/>
                <a:gdLst/>
                <a:ahLst/>
                <a:cxnLst/>
                <a:rect l="l" t="t" r="r" b="b"/>
                <a:pathLst>
                  <a:path w="178092" h="112041">
                    <a:moveTo>
                      <a:pt x="1785" y="83344"/>
                    </a:moveTo>
                    <a:cubicBezTo>
                      <a:pt x="1785" y="83344"/>
                      <a:pt x="48552" y="18193"/>
                      <a:pt x="133325" y="0"/>
                    </a:cubicBezTo>
                    <a:cubicBezTo>
                      <a:pt x="79032" y="25908"/>
                      <a:pt x="39313" y="62579"/>
                      <a:pt x="32455" y="72200"/>
                    </a:cubicBezTo>
                    <a:cubicBezTo>
                      <a:pt x="25597" y="81915"/>
                      <a:pt x="165900" y="20193"/>
                      <a:pt x="165900" y="20193"/>
                    </a:cubicBezTo>
                    <a:cubicBezTo>
                      <a:pt x="165900" y="20193"/>
                      <a:pt x="71603" y="73247"/>
                      <a:pt x="62649" y="86963"/>
                    </a:cubicBezTo>
                    <a:cubicBezTo>
                      <a:pt x="53696" y="100679"/>
                      <a:pt x="178092" y="65913"/>
                      <a:pt x="178092" y="65913"/>
                    </a:cubicBezTo>
                    <a:cubicBezTo>
                      <a:pt x="120276" y="100013"/>
                      <a:pt x="61316" y="108013"/>
                      <a:pt x="25788" y="111728"/>
                    </a:cubicBezTo>
                    <a:cubicBezTo>
                      <a:pt x="-9741" y="115538"/>
                      <a:pt x="1785" y="83344"/>
                      <a:pt x="1785" y="8334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6" name="AutoShape 226"/>
              <p:cNvSpPr/>
              <p:nvPr/>
            </p:nvSpPr>
            <p:spPr>
              <a:xfrm>
                <a:off x="1699068" y="3569522"/>
                <a:ext cx="84510" cy="182531"/>
              </a:xfrm>
              <a:custGeom>
                <a:avLst/>
                <a:gdLst/>
                <a:ahLst/>
                <a:cxnLst/>
                <a:rect l="l" t="t" r="r" b="b"/>
                <a:pathLst>
                  <a:path w="84510" h="182531">
                    <a:moveTo>
                      <a:pt x="36032" y="175832"/>
                    </a:moveTo>
                    <a:cubicBezTo>
                      <a:pt x="36032" y="175832"/>
                      <a:pt x="-9592" y="109823"/>
                      <a:pt x="1838" y="23908"/>
                    </a:cubicBezTo>
                    <a:cubicBezTo>
                      <a:pt x="7934" y="83820"/>
                      <a:pt x="29079" y="133541"/>
                      <a:pt x="35937" y="143161"/>
                    </a:cubicBezTo>
                    <a:cubicBezTo>
                      <a:pt x="42700" y="152876"/>
                      <a:pt x="31937" y="0"/>
                      <a:pt x="31937" y="0"/>
                    </a:cubicBezTo>
                    <a:cubicBezTo>
                      <a:pt x="31937" y="0"/>
                      <a:pt x="50129" y="106680"/>
                      <a:pt x="60035" y="119729"/>
                    </a:cubicBezTo>
                    <a:cubicBezTo>
                      <a:pt x="69941" y="132779"/>
                      <a:pt x="79085" y="3905"/>
                      <a:pt x="79085" y="3905"/>
                    </a:cubicBezTo>
                    <a:cubicBezTo>
                      <a:pt x="91754" y="69818"/>
                      <a:pt x="79371" y="128016"/>
                      <a:pt x="70989" y="162782"/>
                    </a:cubicBezTo>
                    <a:cubicBezTo>
                      <a:pt x="62512" y="197549"/>
                      <a:pt x="36032" y="175832"/>
                      <a:pt x="36032" y="17583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7" name="AutoShape 227"/>
              <p:cNvSpPr/>
              <p:nvPr/>
            </p:nvSpPr>
            <p:spPr>
              <a:xfrm>
                <a:off x="1547363" y="3718840"/>
                <a:ext cx="183862" cy="86655"/>
              </a:xfrm>
              <a:custGeom>
                <a:avLst/>
                <a:gdLst/>
                <a:ahLst/>
                <a:cxnLst/>
                <a:rect l="l" t="t" r="r" b="b"/>
                <a:pathLst>
                  <a:path w="183862" h="86655">
                    <a:moveTo>
                      <a:pt x="174974" y="64709"/>
                    </a:moveTo>
                    <a:cubicBezTo>
                      <a:pt x="174974" y="64709"/>
                      <a:pt x="103823" y="101666"/>
                      <a:pt x="20003" y="79663"/>
                    </a:cubicBezTo>
                    <a:cubicBezTo>
                      <a:pt x="80201" y="81092"/>
                      <a:pt x="132112" y="66328"/>
                      <a:pt x="142589" y="60804"/>
                    </a:cubicBezTo>
                    <a:cubicBezTo>
                      <a:pt x="153067" y="55279"/>
                      <a:pt x="0" y="46897"/>
                      <a:pt x="0" y="46897"/>
                    </a:cubicBezTo>
                    <a:cubicBezTo>
                      <a:pt x="0" y="46897"/>
                      <a:pt x="108109" y="42135"/>
                      <a:pt x="122301" y="33943"/>
                    </a:cubicBezTo>
                    <a:cubicBezTo>
                      <a:pt x="136493" y="25752"/>
                      <a:pt x="9811" y="606"/>
                      <a:pt x="9811" y="606"/>
                    </a:cubicBezTo>
                    <a:cubicBezTo>
                      <a:pt x="76772" y="-3681"/>
                      <a:pt x="132969" y="15750"/>
                      <a:pt x="166402" y="28514"/>
                    </a:cubicBezTo>
                    <a:cubicBezTo>
                      <a:pt x="199835" y="41182"/>
                      <a:pt x="174974" y="64709"/>
                      <a:pt x="174974" y="64709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8" name="AutoShape 228"/>
              <p:cNvSpPr/>
              <p:nvPr/>
            </p:nvSpPr>
            <p:spPr>
              <a:xfrm>
                <a:off x="1616419" y="3804065"/>
                <a:ext cx="143922" cy="157601"/>
              </a:xfrm>
              <a:custGeom>
                <a:avLst/>
                <a:gdLst/>
                <a:ahLst/>
                <a:cxnLst/>
                <a:rect l="l" t="t" r="r" b="b"/>
                <a:pathLst>
                  <a:path w="143922" h="157601">
                    <a:moveTo>
                      <a:pt x="143923" y="19584"/>
                    </a:moveTo>
                    <a:cubicBezTo>
                      <a:pt x="143923" y="19584"/>
                      <a:pt x="136017" y="99404"/>
                      <a:pt x="71819" y="157601"/>
                    </a:cubicBezTo>
                    <a:cubicBezTo>
                      <a:pt x="105823" y="107976"/>
                      <a:pt x="121920" y="56351"/>
                      <a:pt x="122968" y="44540"/>
                    </a:cubicBezTo>
                    <a:cubicBezTo>
                      <a:pt x="124015" y="32729"/>
                      <a:pt x="33433" y="156363"/>
                      <a:pt x="33433" y="156363"/>
                    </a:cubicBezTo>
                    <a:cubicBezTo>
                      <a:pt x="33433" y="156363"/>
                      <a:pt x="88487" y="63209"/>
                      <a:pt x="89345" y="46826"/>
                    </a:cubicBezTo>
                    <a:cubicBezTo>
                      <a:pt x="90202" y="30443"/>
                      <a:pt x="0" y="122835"/>
                      <a:pt x="0" y="122835"/>
                    </a:cubicBezTo>
                    <a:cubicBezTo>
                      <a:pt x="32957" y="64352"/>
                      <a:pt x="80010" y="27966"/>
                      <a:pt x="108871" y="6916"/>
                    </a:cubicBezTo>
                    <a:cubicBezTo>
                      <a:pt x="137732" y="-14134"/>
                      <a:pt x="143923" y="19584"/>
                      <a:pt x="143923" y="1958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9" name="AutoShape 229"/>
              <p:cNvSpPr/>
              <p:nvPr/>
            </p:nvSpPr>
            <p:spPr>
              <a:xfrm>
                <a:off x="1777513" y="3805457"/>
                <a:ext cx="157803" cy="143446"/>
              </a:xfrm>
              <a:custGeom>
                <a:avLst/>
                <a:gdLst/>
                <a:ahLst/>
                <a:cxnLst/>
                <a:rect l="l" t="t" r="r" b="b"/>
                <a:pathLst>
                  <a:path w="157803" h="143446">
                    <a:moveTo>
                      <a:pt x="19500" y="0"/>
                    </a:moveTo>
                    <a:cubicBezTo>
                      <a:pt x="19500" y="0"/>
                      <a:pt x="99320" y="7525"/>
                      <a:pt x="157803" y="71628"/>
                    </a:cubicBezTo>
                    <a:cubicBezTo>
                      <a:pt x="107987" y="37719"/>
                      <a:pt x="56362" y="21908"/>
                      <a:pt x="44551" y="20860"/>
                    </a:cubicBezTo>
                    <a:cubicBezTo>
                      <a:pt x="32740" y="19812"/>
                      <a:pt x="156755" y="109918"/>
                      <a:pt x="156755" y="109918"/>
                    </a:cubicBezTo>
                    <a:cubicBezTo>
                      <a:pt x="156755" y="109918"/>
                      <a:pt x="63410" y="55245"/>
                      <a:pt x="47027" y="54388"/>
                    </a:cubicBezTo>
                    <a:cubicBezTo>
                      <a:pt x="30644" y="53531"/>
                      <a:pt x="123323" y="143447"/>
                      <a:pt x="123323" y="143447"/>
                    </a:cubicBezTo>
                    <a:cubicBezTo>
                      <a:pt x="64744" y="110681"/>
                      <a:pt x="28073" y="63817"/>
                      <a:pt x="7022" y="34957"/>
                    </a:cubicBezTo>
                    <a:cubicBezTo>
                      <a:pt x="-14218" y="6286"/>
                      <a:pt x="19500" y="0"/>
                      <a:pt x="19500" y="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0" name="AutoShape 230"/>
              <p:cNvSpPr/>
              <p:nvPr/>
            </p:nvSpPr>
            <p:spPr>
              <a:xfrm>
                <a:off x="1719683" y="3742106"/>
                <a:ext cx="84102" cy="84124"/>
              </a:xfrm>
              <a:custGeom>
                <a:avLst/>
                <a:gdLst/>
                <a:ahLst/>
                <a:cxnLst/>
                <a:rect l="l" t="t" r="r" b="b"/>
                <a:pathLst>
                  <a:path w="84102" h="84124">
                    <a:moveTo>
                      <a:pt x="369" y="47634"/>
                    </a:moveTo>
                    <a:cubicBezTo>
                      <a:pt x="3417" y="70685"/>
                      <a:pt x="24562" y="86877"/>
                      <a:pt x="47613" y="83734"/>
                    </a:cubicBezTo>
                    <a:cubicBezTo>
                      <a:pt x="70663" y="80686"/>
                      <a:pt x="86856" y="59541"/>
                      <a:pt x="83712" y="36490"/>
                    </a:cubicBezTo>
                    <a:cubicBezTo>
                      <a:pt x="80664" y="13439"/>
                      <a:pt x="59519" y="-2753"/>
                      <a:pt x="36468" y="390"/>
                    </a:cubicBezTo>
                    <a:cubicBezTo>
                      <a:pt x="13513" y="3438"/>
                      <a:pt x="-2679" y="24584"/>
                      <a:pt x="369" y="4763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31" name="Group 231"/>
            <p:cNvGrpSpPr/>
            <p:nvPr/>
          </p:nvGrpSpPr>
          <p:grpSpPr>
            <a:xfrm rot="0">
              <a:off x="10562682" y="1380859"/>
              <a:ext cx="963079" cy="887251"/>
              <a:chOff x="1504847" y="3529187"/>
              <a:chExt cx="507685" cy="467712"/>
            </a:xfrm>
          </p:grpSpPr>
          <p:sp>
            <p:nvSpPr>
              <p:cNvPr id="232" name="AutoShape 232"/>
              <p:cNvSpPr/>
              <p:nvPr/>
            </p:nvSpPr>
            <p:spPr>
              <a:xfrm>
                <a:off x="1504847" y="3529187"/>
                <a:ext cx="507685" cy="467712"/>
              </a:xfrm>
              <a:custGeom>
                <a:avLst/>
                <a:gdLst/>
                <a:ahLst/>
                <a:cxnLst/>
                <a:rect l="l" t="t" r="r" b="b"/>
                <a:pathLst>
                  <a:path w="507685" h="467712">
                    <a:moveTo>
                      <a:pt x="280355" y="205594"/>
                    </a:moveTo>
                    <a:cubicBezTo>
                      <a:pt x="280355" y="205594"/>
                      <a:pt x="343982" y="61385"/>
                      <a:pt x="246160" y="4140"/>
                    </a:cubicBezTo>
                    <a:cubicBezTo>
                      <a:pt x="197678" y="-22339"/>
                      <a:pt x="136623" y="82340"/>
                      <a:pt x="202155" y="199879"/>
                    </a:cubicBezTo>
                    <a:cubicBezTo>
                      <a:pt x="130241" y="148920"/>
                      <a:pt x="11179" y="173019"/>
                      <a:pt x="511" y="240074"/>
                    </a:cubicBezTo>
                    <a:cubicBezTo>
                      <a:pt x="-10157" y="307226"/>
                      <a:pt x="149291" y="307797"/>
                      <a:pt x="202441" y="278937"/>
                    </a:cubicBezTo>
                    <a:cubicBezTo>
                      <a:pt x="67662" y="336372"/>
                      <a:pt x="71377" y="445624"/>
                      <a:pt x="111667" y="463055"/>
                    </a:cubicBezTo>
                    <a:cubicBezTo>
                      <a:pt x="152053" y="480581"/>
                      <a:pt x="250066" y="451815"/>
                      <a:pt x="273116" y="322371"/>
                    </a:cubicBezTo>
                    <a:cubicBezTo>
                      <a:pt x="315502" y="441052"/>
                      <a:pt x="443137" y="486963"/>
                      <a:pt x="471046" y="420288"/>
                    </a:cubicBezTo>
                    <a:cubicBezTo>
                      <a:pt x="498954" y="353613"/>
                      <a:pt x="379415" y="295129"/>
                      <a:pt x="310835" y="260744"/>
                    </a:cubicBezTo>
                    <a:cubicBezTo>
                      <a:pt x="462473" y="255410"/>
                      <a:pt x="502859" y="194736"/>
                      <a:pt x="507526" y="157302"/>
                    </a:cubicBezTo>
                    <a:cubicBezTo>
                      <a:pt x="512289" y="119964"/>
                      <a:pt x="409800" y="55004"/>
                      <a:pt x="280355" y="205594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3" name="AutoShape 233"/>
              <p:cNvSpPr/>
              <p:nvPr/>
            </p:nvSpPr>
            <p:spPr>
              <a:xfrm>
                <a:off x="1790752" y="3660391"/>
                <a:ext cx="178092" cy="112041"/>
              </a:xfrm>
              <a:custGeom>
                <a:avLst/>
                <a:gdLst/>
                <a:ahLst/>
                <a:cxnLst/>
                <a:rect l="l" t="t" r="r" b="b"/>
                <a:pathLst>
                  <a:path w="178092" h="112041">
                    <a:moveTo>
                      <a:pt x="1785" y="83344"/>
                    </a:moveTo>
                    <a:cubicBezTo>
                      <a:pt x="1785" y="83344"/>
                      <a:pt x="48552" y="18193"/>
                      <a:pt x="133325" y="0"/>
                    </a:cubicBezTo>
                    <a:cubicBezTo>
                      <a:pt x="79032" y="25908"/>
                      <a:pt x="39313" y="62579"/>
                      <a:pt x="32455" y="72200"/>
                    </a:cubicBezTo>
                    <a:cubicBezTo>
                      <a:pt x="25597" y="81915"/>
                      <a:pt x="165900" y="20193"/>
                      <a:pt x="165900" y="20193"/>
                    </a:cubicBezTo>
                    <a:cubicBezTo>
                      <a:pt x="165900" y="20193"/>
                      <a:pt x="71603" y="73247"/>
                      <a:pt x="62649" y="86963"/>
                    </a:cubicBezTo>
                    <a:cubicBezTo>
                      <a:pt x="53696" y="100679"/>
                      <a:pt x="178092" y="65913"/>
                      <a:pt x="178092" y="65913"/>
                    </a:cubicBezTo>
                    <a:cubicBezTo>
                      <a:pt x="120276" y="100013"/>
                      <a:pt x="61316" y="108013"/>
                      <a:pt x="25788" y="111728"/>
                    </a:cubicBezTo>
                    <a:cubicBezTo>
                      <a:pt x="-9741" y="115538"/>
                      <a:pt x="1785" y="83344"/>
                      <a:pt x="1785" y="8334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4" name="AutoShape 234"/>
              <p:cNvSpPr/>
              <p:nvPr/>
            </p:nvSpPr>
            <p:spPr>
              <a:xfrm>
                <a:off x="1699068" y="3569522"/>
                <a:ext cx="84510" cy="182531"/>
              </a:xfrm>
              <a:custGeom>
                <a:avLst/>
                <a:gdLst/>
                <a:ahLst/>
                <a:cxnLst/>
                <a:rect l="l" t="t" r="r" b="b"/>
                <a:pathLst>
                  <a:path w="84510" h="182531">
                    <a:moveTo>
                      <a:pt x="36032" y="175832"/>
                    </a:moveTo>
                    <a:cubicBezTo>
                      <a:pt x="36032" y="175832"/>
                      <a:pt x="-9592" y="109823"/>
                      <a:pt x="1838" y="23908"/>
                    </a:cubicBezTo>
                    <a:cubicBezTo>
                      <a:pt x="7934" y="83820"/>
                      <a:pt x="29079" y="133541"/>
                      <a:pt x="35937" y="143161"/>
                    </a:cubicBezTo>
                    <a:cubicBezTo>
                      <a:pt x="42700" y="152876"/>
                      <a:pt x="31937" y="0"/>
                      <a:pt x="31937" y="0"/>
                    </a:cubicBezTo>
                    <a:cubicBezTo>
                      <a:pt x="31937" y="0"/>
                      <a:pt x="50129" y="106680"/>
                      <a:pt x="60035" y="119729"/>
                    </a:cubicBezTo>
                    <a:cubicBezTo>
                      <a:pt x="69941" y="132779"/>
                      <a:pt x="79085" y="3905"/>
                      <a:pt x="79085" y="3905"/>
                    </a:cubicBezTo>
                    <a:cubicBezTo>
                      <a:pt x="91754" y="69818"/>
                      <a:pt x="79371" y="128016"/>
                      <a:pt x="70989" y="162782"/>
                    </a:cubicBezTo>
                    <a:cubicBezTo>
                      <a:pt x="62512" y="197549"/>
                      <a:pt x="36032" y="175832"/>
                      <a:pt x="36032" y="17583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5" name="AutoShape 235"/>
              <p:cNvSpPr/>
              <p:nvPr/>
            </p:nvSpPr>
            <p:spPr>
              <a:xfrm>
                <a:off x="1547363" y="3718840"/>
                <a:ext cx="183862" cy="86655"/>
              </a:xfrm>
              <a:custGeom>
                <a:avLst/>
                <a:gdLst/>
                <a:ahLst/>
                <a:cxnLst/>
                <a:rect l="l" t="t" r="r" b="b"/>
                <a:pathLst>
                  <a:path w="183862" h="86655">
                    <a:moveTo>
                      <a:pt x="174974" y="64709"/>
                    </a:moveTo>
                    <a:cubicBezTo>
                      <a:pt x="174974" y="64709"/>
                      <a:pt x="103823" y="101666"/>
                      <a:pt x="20003" y="79663"/>
                    </a:cubicBezTo>
                    <a:cubicBezTo>
                      <a:pt x="80201" y="81092"/>
                      <a:pt x="132112" y="66328"/>
                      <a:pt x="142589" y="60804"/>
                    </a:cubicBezTo>
                    <a:cubicBezTo>
                      <a:pt x="153067" y="55279"/>
                      <a:pt x="0" y="46897"/>
                      <a:pt x="0" y="46897"/>
                    </a:cubicBezTo>
                    <a:cubicBezTo>
                      <a:pt x="0" y="46897"/>
                      <a:pt x="108109" y="42135"/>
                      <a:pt x="122301" y="33943"/>
                    </a:cubicBezTo>
                    <a:cubicBezTo>
                      <a:pt x="136493" y="25752"/>
                      <a:pt x="9811" y="606"/>
                      <a:pt x="9811" y="606"/>
                    </a:cubicBezTo>
                    <a:cubicBezTo>
                      <a:pt x="76772" y="-3681"/>
                      <a:pt x="132969" y="15750"/>
                      <a:pt x="166402" y="28514"/>
                    </a:cubicBezTo>
                    <a:cubicBezTo>
                      <a:pt x="199835" y="41182"/>
                      <a:pt x="174974" y="64709"/>
                      <a:pt x="174974" y="64709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6" name="AutoShape 236"/>
              <p:cNvSpPr/>
              <p:nvPr/>
            </p:nvSpPr>
            <p:spPr>
              <a:xfrm>
                <a:off x="1616419" y="3804065"/>
                <a:ext cx="143922" cy="157601"/>
              </a:xfrm>
              <a:custGeom>
                <a:avLst/>
                <a:gdLst/>
                <a:ahLst/>
                <a:cxnLst/>
                <a:rect l="l" t="t" r="r" b="b"/>
                <a:pathLst>
                  <a:path w="143922" h="157601">
                    <a:moveTo>
                      <a:pt x="143923" y="19584"/>
                    </a:moveTo>
                    <a:cubicBezTo>
                      <a:pt x="143923" y="19584"/>
                      <a:pt x="136017" y="99404"/>
                      <a:pt x="71819" y="157601"/>
                    </a:cubicBezTo>
                    <a:cubicBezTo>
                      <a:pt x="105823" y="107976"/>
                      <a:pt x="121920" y="56351"/>
                      <a:pt x="122968" y="44540"/>
                    </a:cubicBezTo>
                    <a:cubicBezTo>
                      <a:pt x="124015" y="32729"/>
                      <a:pt x="33433" y="156363"/>
                      <a:pt x="33433" y="156363"/>
                    </a:cubicBezTo>
                    <a:cubicBezTo>
                      <a:pt x="33433" y="156363"/>
                      <a:pt x="88487" y="63209"/>
                      <a:pt x="89345" y="46826"/>
                    </a:cubicBezTo>
                    <a:cubicBezTo>
                      <a:pt x="90202" y="30443"/>
                      <a:pt x="0" y="122835"/>
                      <a:pt x="0" y="122835"/>
                    </a:cubicBezTo>
                    <a:cubicBezTo>
                      <a:pt x="32957" y="64352"/>
                      <a:pt x="80010" y="27966"/>
                      <a:pt x="108871" y="6916"/>
                    </a:cubicBezTo>
                    <a:cubicBezTo>
                      <a:pt x="137732" y="-14134"/>
                      <a:pt x="143923" y="19584"/>
                      <a:pt x="143923" y="1958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7" name="AutoShape 237"/>
              <p:cNvSpPr/>
              <p:nvPr/>
            </p:nvSpPr>
            <p:spPr>
              <a:xfrm>
                <a:off x="1777513" y="3805457"/>
                <a:ext cx="157803" cy="143446"/>
              </a:xfrm>
              <a:custGeom>
                <a:avLst/>
                <a:gdLst/>
                <a:ahLst/>
                <a:cxnLst/>
                <a:rect l="l" t="t" r="r" b="b"/>
                <a:pathLst>
                  <a:path w="157803" h="143446">
                    <a:moveTo>
                      <a:pt x="19500" y="0"/>
                    </a:moveTo>
                    <a:cubicBezTo>
                      <a:pt x="19500" y="0"/>
                      <a:pt x="99320" y="7525"/>
                      <a:pt x="157803" y="71628"/>
                    </a:cubicBezTo>
                    <a:cubicBezTo>
                      <a:pt x="107987" y="37719"/>
                      <a:pt x="56362" y="21908"/>
                      <a:pt x="44551" y="20860"/>
                    </a:cubicBezTo>
                    <a:cubicBezTo>
                      <a:pt x="32740" y="19812"/>
                      <a:pt x="156755" y="109918"/>
                      <a:pt x="156755" y="109918"/>
                    </a:cubicBezTo>
                    <a:cubicBezTo>
                      <a:pt x="156755" y="109918"/>
                      <a:pt x="63410" y="55245"/>
                      <a:pt x="47027" y="54388"/>
                    </a:cubicBezTo>
                    <a:cubicBezTo>
                      <a:pt x="30644" y="53531"/>
                      <a:pt x="123323" y="143447"/>
                      <a:pt x="123323" y="143447"/>
                    </a:cubicBezTo>
                    <a:cubicBezTo>
                      <a:pt x="64744" y="110681"/>
                      <a:pt x="28073" y="63817"/>
                      <a:pt x="7022" y="34957"/>
                    </a:cubicBezTo>
                    <a:cubicBezTo>
                      <a:pt x="-14218" y="6286"/>
                      <a:pt x="19500" y="0"/>
                      <a:pt x="19500" y="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8" name="AutoShape 238"/>
              <p:cNvSpPr/>
              <p:nvPr/>
            </p:nvSpPr>
            <p:spPr>
              <a:xfrm>
                <a:off x="1719683" y="3742106"/>
                <a:ext cx="84102" cy="84124"/>
              </a:xfrm>
              <a:custGeom>
                <a:avLst/>
                <a:gdLst/>
                <a:ahLst/>
                <a:cxnLst/>
                <a:rect l="l" t="t" r="r" b="b"/>
                <a:pathLst>
                  <a:path w="84102" h="84124">
                    <a:moveTo>
                      <a:pt x="369" y="47634"/>
                    </a:moveTo>
                    <a:cubicBezTo>
                      <a:pt x="3417" y="70685"/>
                      <a:pt x="24562" y="86877"/>
                      <a:pt x="47613" y="83734"/>
                    </a:cubicBezTo>
                    <a:cubicBezTo>
                      <a:pt x="70663" y="80686"/>
                      <a:pt x="86856" y="59541"/>
                      <a:pt x="83712" y="36490"/>
                    </a:cubicBezTo>
                    <a:cubicBezTo>
                      <a:pt x="80664" y="13439"/>
                      <a:pt x="59519" y="-2753"/>
                      <a:pt x="36468" y="390"/>
                    </a:cubicBezTo>
                    <a:cubicBezTo>
                      <a:pt x="13513" y="3438"/>
                      <a:pt x="-2679" y="24584"/>
                      <a:pt x="369" y="4763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239" name="AutoShape 239"/>
            <p:cNvSpPr/>
            <p:nvPr/>
          </p:nvSpPr>
          <p:spPr>
            <a:xfrm>
              <a:off x="8156934" y="923918"/>
              <a:ext cx="375503" cy="433389"/>
            </a:xfrm>
            <a:custGeom>
              <a:avLst/>
              <a:gdLst/>
              <a:ahLst/>
              <a:cxnLst/>
              <a:rect l="l" t="t" r="r" b="b"/>
              <a:pathLst>
                <a:path w="375503" h="433389">
                  <a:moveTo>
                    <a:pt x="220009" y="169833"/>
                  </a:moveTo>
                  <a:cubicBezTo>
                    <a:pt x="220009" y="169833"/>
                    <a:pt x="192958" y="954"/>
                    <a:pt x="310401" y="2"/>
                  </a:cubicBezTo>
                  <a:cubicBezTo>
                    <a:pt x="427844" y="-951"/>
                    <a:pt x="354502" y="351760"/>
                    <a:pt x="334499" y="433389"/>
                  </a:cubicBezTo>
                  <a:cubicBezTo>
                    <a:pt x="81706" y="328900"/>
                    <a:pt x="-33737" y="235460"/>
                    <a:pt x="8554" y="157641"/>
                  </a:cubicBezTo>
                  <a:cubicBezTo>
                    <a:pt x="50845" y="79726"/>
                    <a:pt x="182195" y="131447"/>
                    <a:pt x="220009" y="169833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0" name="AutoShape 240"/>
            <p:cNvSpPr/>
            <p:nvPr/>
          </p:nvSpPr>
          <p:spPr>
            <a:xfrm>
              <a:off x="10362805" y="728630"/>
              <a:ext cx="404668" cy="399167"/>
            </a:xfrm>
            <a:custGeom>
              <a:avLst/>
              <a:gdLst/>
              <a:ahLst/>
              <a:cxnLst/>
              <a:rect l="l" t="t" r="r" b="b"/>
              <a:pathLst>
                <a:path w="404668" h="399167">
                  <a:moveTo>
                    <a:pt x="211646" y="204858"/>
                  </a:moveTo>
                  <a:cubicBezTo>
                    <a:pt x="211646" y="204858"/>
                    <a:pt x="362426" y="124086"/>
                    <a:pt x="401669" y="234766"/>
                  </a:cubicBezTo>
                  <a:cubicBezTo>
                    <a:pt x="440912" y="345447"/>
                    <a:pt x="83629" y="391453"/>
                    <a:pt x="0" y="399168"/>
                  </a:cubicBezTo>
                  <a:cubicBezTo>
                    <a:pt x="16193" y="126086"/>
                    <a:pt x="66675" y="-13455"/>
                    <a:pt x="154114" y="1023"/>
                  </a:cubicBezTo>
                  <a:cubicBezTo>
                    <a:pt x="241459" y="15596"/>
                    <a:pt x="235553" y="156566"/>
                    <a:pt x="211646" y="20485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1" name="AutoShape 241"/>
            <p:cNvSpPr/>
            <p:nvPr/>
          </p:nvSpPr>
          <p:spPr>
            <a:xfrm>
              <a:off x="10766768" y="2409906"/>
              <a:ext cx="244509" cy="241221"/>
            </a:xfrm>
            <a:custGeom>
              <a:avLst/>
              <a:gdLst/>
              <a:ahLst/>
              <a:cxnLst/>
              <a:rect l="l" t="t" r="r" b="b"/>
              <a:pathLst>
                <a:path w="244509" h="241221">
                  <a:moveTo>
                    <a:pt x="127825" y="123778"/>
                  </a:moveTo>
                  <a:cubicBezTo>
                    <a:pt x="127825" y="123778"/>
                    <a:pt x="218980" y="75010"/>
                    <a:pt x="242697" y="141875"/>
                  </a:cubicBezTo>
                  <a:cubicBezTo>
                    <a:pt x="266414" y="208741"/>
                    <a:pt x="50482" y="236554"/>
                    <a:pt x="0" y="241221"/>
                  </a:cubicBezTo>
                  <a:cubicBezTo>
                    <a:pt x="9715" y="76248"/>
                    <a:pt x="40291" y="-8143"/>
                    <a:pt x="93154" y="620"/>
                  </a:cubicBezTo>
                  <a:cubicBezTo>
                    <a:pt x="145828" y="9383"/>
                    <a:pt x="142304" y="94536"/>
                    <a:pt x="127825" y="12377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2" name="AutoShape 242"/>
            <p:cNvSpPr/>
            <p:nvPr/>
          </p:nvSpPr>
          <p:spPr>
            <a:xfrm>
              <a:off x="7893847" y="2256683"/>
              <a:ext cx="226884" cy="261843"/>
            </a:xfrm>
            <a:custGeom>
              <a:avLst/>
              <a:gdLst/>
              <a:ahLst/>
              <a:cxnLst/>
              <a:rect l="l" t="t" r="r" b="b"/>
              <a:pathLst>
                <a:path w="226884" h="261843">
                  <a:moveTo>
                    <a:pt x="132948" y="102681"/>
                  </a:moveTo>
                  <a:cubicBezTo>
                    <a:pt x="132948" y="102681"/>
                    <a:pt x="116470" y="668"/>
                    <a:pt x="187431" y="2"/>
                  </a:cubicBezTo>
                  <a:cubicBezTo>
                    <a:pt x="258392" y="-665"/>
                    <a:pt x="214387" y="212504"/>
                    <a:pt x="202290" y="261844"/>
                  </a:cubicBezTo>
                  <a:cubicBezTo>
                    <a:pt x="49509" y="198883"/>
                    <a:pt x="-20309" y="142591"/>
                    <a:pt x="5122" y="95442"/>
                  </a:cubicBezTo>
                  <a:cubicBezTo>
                    <a:pt x="30745" y="48389"/>
                    <a:pt x="110088" y="79535"/>
                    <a:pt x="132948" y="102681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7976">
            <a:alpha val="40000"/>
            <a:lumMod val="20000"/>
            <a:lumOff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11582477" y="5132658"/>
            <a:ext cx="634141" cy="1086782"/>
            <a:chOff x="14086412" y="5480579"/>
            <a:chExt cx="634141" cy="1086782"/>
          </a:xfrm>
        </p:grpSpPr>
        <p:sp>
          <p:nvSpPr>
            <p:cNvPr id="3" name="AutoShape 3"/>
            <p:cNvSpPr/>
            <p:nvPr/>
          </p:nvSpPr>
          <p:spPr>
            <a:xfrm>
              <a:off x="14390026" y="5972208"/>
              <a:ext cx="90750" cy="595153"/>
            </a:xfrm>
            <a:custGeom>
              <a:avLst/>
              <a:gdLst/>
              <a:ahLst/>
              <a:cxnLst/>
              <a:rect l="l" t="t" r="r" b="b"/>
              <a:pathLst>
                <a:path w="90750" h="595153">
                  <a:moveTo>
                    <a:pt x="74919" y="588723"/>
                  </a:moveTo>
                  <a:cubicBezTo>
                    <a:pt x="-9283" y="318108"/>
                    <a:pt x="216" y="3661"/>
                    <a:pt x="414" y="0"/>
                  </a:cubicBezTo>
                  <a:lnTo>
                    <a:pt x="13474" y="396"/>
                  </a:lnTo>
                  <a:cubicBezTo>
                    <a:pt x="13375" y="4057"/>
                    <a:pt x="3679" y="324638"/>
                    <a:pt x="90750" y="595154"/>
                  </a:cubicBezTo>
                  <a:lnTo>
                    <a:pt x="74919" y="588723"/>
                  </a:lnTo>
                  <a:close/>
                </a:path>
              </a:pathLst>
            </a:custGeom>
            <a:solidFill>
              <a:srgbClr val="76B5B4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14086412" y="5480579"/>
              <a:ext cx="634141" cy="491925"/>
              <a:chOff x="14086412" y="5480579"/>
              <a:chExt cx="634141" cy="491925"/>
            </a:xfrm>
          </p:grpSpPr>
          <p:grpSp>
            <p:nvGrpSpPr>
              <p:cNvPr id="5" name="Group 5"/>
              <p:cNvGrpSpPr/>
              <p:nvPr/>
            </p:nvGrpSpPr>
            <p:grpSpPr>
              <a:xfrm rot="0">
                <a:off x="14086412" y="5480579"/>
                <a:ext cx="634141" cy="415045"/>
                <a:chOff x="14086412" y="5480579"/>
                <a:chExt cx="634141" cy="415045"/>
              </a:xfrm>
            </p:grpSpPr>
            <p:grpSp>
              <p:nvGrpSpPr>
                <p:cNvPr id="6" name="Group 6"/>
                <p:cNvGrpSpPr/>
                <p:nvPr/>
              </p:nvGrpSpPr>
              <p:grpSpPr>
                <a:xfrm rot="0">
                  <a:off x="14108964" y="5480579"/>
                  <a:ext cx="586667" cy="355612"/>
                  <a:chOff x="14108964" y="5480579"/>
                  <a:chExt cx="586667" cy="355612"/>
                </a:xfrm>
              </p:grpSpPr>
              <p:sp>
                <p:nvSpPr>
                  <p:cNvPr id="7" name="AutoShape 7"/>
                  <p:cNvSpPr/>
                  <p:nvPr/>
                </p:nvSpPr>
                <p:spPr>
                  <a:xfrm>
                    <a:off x="14108964" y="5524520"/>
                    <a:ext cx="568683" cy="3116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683" h="311672">
                        <a:moveTo>
                          <a:pt x="524683" y="192509"/>
                        </a:moveTo>
                        <a:cubicBezTo>
                          <a:pt x="524683" y="192509"/>
                          <a:pt x="579301" y="136704"/>
                          <a:pt x="566834" y="105437"/>
                        </a:cubicBezTo>
                        <a:cubicBezTo>
                          <a:pt x="554367" y="74171"/>
                          <a:pt x="527256" y="81789"/>
                          <a:pt x="522308" y="59626"/>
                        </a:cubicBezTo>
                        <a:cubicBezTo>
                          <a:pt x="517361" y="37462"/>
                          <a:pt x="505092" y="15991"/>
                          <a:pt x="485996" y="30437"/>
                        </a:cubicBezTo>
                        <a:cubicBezTo>
                          <a:pt x="466899" y="44883"/>
                          <a:pt x="443449" y="25094"/>
                          <a:pt x="410006" y="30140"/>
                        </a:cubicBezTo>
                        <a:cubicBezTo>
                          <a:pt x="376562" y="35285"/>
                          <a:pt x="348957" y="177469"/>
                          <a:pt x="342426" y="198347"/>
                        </a:cubicBezTo>
                        <a:cubicBezTo>
                          <a:pt x="345692" y="90596"/>
                          <a:pt x="353211" y="25193"/>
                          <a:pt x="316305" y="24599"/>
                        </a:cubicBezTo>
                        <a:cubicBezTo>
                          <a:pt x="279399" y="24006"/>
                          <a:pt x="268811" y="-2907"/>
                          <a:pt x="249517" y="259"/>
                        </a:cubicBezTo>
                        <a:cubicBezTo>
                          <a:pt x="230223" y="3425"/>
                          <a:pt x="240414" y="25886"/>
                          <a:pt x="211522" y="31328"/>
                        </a:cubicBezTo>
                        <a:cubicBezTo>
                          <a:pt x="182630" y="36770"/>
                          <a:pt x="154134" y="55074"/>
                          <a:pt x="165117" y="95444"/>
                        </a:cubicBezTo>
                        <a:cubicBezTo>
                          <a:pt x="176100" y="135813"/>
                          <a:pt x="223099" y="193498"/>
                          <a:pt x="223099" y="193498"/>
                        </a:cubicBezTo>
                        <a:cubicBezTo>
                          <a:pt x="155618" y="125622"/>
                          <a:pt x="120196" y="72192"/>
                          <a:pt x="89028" y="67344"/>
                        </a:cubicBezTo>
                        <a:cubicBezTo>
                          <a:pt x="57762" y="62495"/>
                          <a:pt x="77848" y="86341"/>
                          <a:pt x="55684" y="91288"/>
                        </a:cubicBezTo>
                        <a:cubicBezTo>
                          <a:pt x="33520" y="96235"/>
                          <a:pt x="-12588" y="92575"/>
                          <a:pt x="3243" y="129184"/>
                        </a:cubicBezTo>
                        <a:cubicBezTo>
                          <a:pt x="19173" y="165794"/>
                          <a:pt x="33817" y="161539"/>
                          <a:pt x="22142" y="183604"/>
                        </a:cubicBezTo>
                        <a:cubicBezTo>
                          <a:pt x="10466" y="205669"/>
                          <a:pt x="97043" y="241882"/>
                          <a:pt x="157103" y="266817"/>
                        </a:cubicBezTo>
                        <a:cubicBezTo>
                          <a:pt x="217162" y="291751"/>
                          <a:pt x="271978" y="312628"/>
                          <a:pt x="300969" y="311639"/>
                        </a:cubicBezTo>
                        <a:cubicBezTo>
                          <a:pt x="330256" y="310649"/>
                          <a:pt x="524683" y="192509"/>
                          <a:pt x="524683" y="192509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8" name="Group 8"/>
                  <p:cNvGrpSpPr/>
                  <p:nvPr/>
                </p:nvGrpSpPr>
                <p:grpSpPr>
                  <a:xfrm rot="0">
                    <a:off x="14202726" y="5480579"/>
                    <a:ext cx="355748" cy="278303"/>
                    <a:chOff x="14202726" y="5480579"/>
                    <a:chExt cx="355748" cy="278303"/>
                  </a:xfrm>
                  <a:solidFill>
                    <a:srgbClr val="FFD629">
                      <a:alpha val="100000"/>
                    </a:srgbClr>
                  </a:solidFill>
                </p:grpSpPr>
                <p:grpSp>
                  <p:nvGrpSpPr>
                    <p:cNvPr id="9" name="Group 9"/>
                    <p:cNvGrpSpPr/>
                    <p:nvPr/>
                  </p:nvGrpSpPr>
                  <p:grpSpPr>
                    <a:xfrm rot="0">
                      <a:off x="14351782" y="5480579"/>
                      <a:ext cx="47874" cy="254655"/>
                      <a:chOff x="14351782" y="5480579"/>
                      <a:chExt cx="47874" cy="254655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0" name="AutoShape 10"/>
                      <p:cNvSpPr/>
                      <p:nvPr/>
                    </p:nvSpPr>
                    <p:spPr>
                      <a:xfrm>
                        <a:off x="14367485" y="5502516"/>
                        <a:ext cx="32170" cy="23271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170" h="232718">
                            <a:moveTo>
                              <a:pt x="32058" y="232719"/>
                            </a:moveTo>
                            <a:cubicBezTo>
                              <a:pt x="32157" y="226386"/>
                              <a:pt x="34829" y="75792"/>
                              <a:pt x="7322" y="0"/>
                            </a:cubicBezTo>
                            <a:lnTo>
                              <a:pt x="0" y="2671"/>
                            </a:lnTo>
                            <a:cubicBezTo>
                              <a:pt x="27012" y="77078"/>
                              <a:pt x="24241" y="230938"/>
                              <a:pt x="24241" y="232521"/>
                            </a:cubicBezTo>
                            <a:lnTo>
                              <a:pt x="32058" y="232719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1" name="AutoShape 11"/>
                      <p:cNvSpPr/>
                      <p:nvPr/>
                    </p:nvSpPr>
                    <p:spPr>
                      <a:xfrm>
                        <a:off x="14351782" y="5480579"/>
                        <a:ext cx="37936" cy="3793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36" h="37936">
                            <a:moveTo>
                              <a:pt x="70" y="20552"/>
                            </a:moveTo>
                            <a:cubicBezTo>
                              <a:pt x="960" y="31040"/>
                              <a:pt x="10162" y="38757"/>
                              <a:pt x="20551" y="37867"/>
                            </a:cubicBezTo>
                            <a:cubicBezTo>
                              <a:pt x="31040" y="36976"/>
                              <a:pt x="38757" y="27774"/>
                              <a:pt x="37867" y="17385"/>
                            </a:cubicBezTo>
                            <a:cubicBezTo>
                              <a:pt x="36976" y="6897"/>
                              <a:pt x="27775" y="-821"/>
                              <a:pt x="17385" y="70"/>
                            </a:cubicBezTo>
                            <a:cubicBezTo>
                              <a:pt x="6897" y="960"/>
                              <a:pt x="-821" y="10162"/>
                              <a:pt x="70" y="20552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2" name="Group 12"/>
                    <p:cNvGrpSpPr/>
                    <p:nvPr/>
                  </p:nvGrpSpPr>
                  <p:grpSpPr>
                    <a:xfrm rot="0">
                      <a:off x="14272210" y="5499210"/>
                      <a:ext cx="106653" cy="241466"/>
                      <a:chOff x="14272210" y="5499210"/>
                      <a:chExt cx="106653" cy="241466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3" name="AutoShape 13"/>
                      <p:cNvSpPr/>
                      <p:nvPr/>
                    </p:nvSpPr>
                    <p:spPr>
                      <a:xfrm>
                        <a:off x="14289516" y="5520029"/>
                        <a:ext cx="89347" cy="22064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9347" h="220647">
                            <a:moveTo>
                              <a:pt x="81729" y="220647"/>
                            </a:moveTo>
                            <a:lnTo>
                              <a:pt x="89347" y="218767"/>
                            </a:lnTo>
                            <a:cubicBezTo>
                              <a:pt x="87863" y="212534"/>
                              <a:pt x="52144" y="66293"/>
                              <a:pt x="6432" y="0"/>
                            </a:cubicBezTo>
                            <a:lnTo>
                              <a:pt x="0" y="4453"/>
                            </a:lnTo>
                            <a:cubicBezTo>
                              <a:pt x="44921" y="69558"/>
                              <a:pt x="81333" y="219163"/>
                              <a:pt x="81729" y="220647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4" name="AutoShape 14"/>
                      <p:cNvSpPr/>
                      <p:nvPr/>
                    </p:nvSpPr>
                    <p:spPr>
                      <a:xfrm>
                        <a:off x="14272210" y="5499210"/>
                        <a:ext cx="37928" cy="379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8" h="37977">
                            <a:moveTo>
                              <a:pt x="1080" y="25371"/>
                            </a:moveTo>
                            <a:cubicBezTo>
                              <a:pt x="4642" y="35265"/>
                              <a:pt x="15427" y="40411"/>
                              <a:pt x="25321" y="36849"/>
                            </a:cubicBezTo>
                            <a:cubicBezTo>
                              <a:pt x="35216" y="33286"/>
                              <a:pt x="40361" y="22502"/>
                              <a:pt x="36799" y="12607"/>
                            </a:cubicBezTo>
                            <a:cubicBezTo>
                              <a:pt x="33237" y="2713"/>
                              <a:pt x="22452" y="-2433"/>
                              <a:pt x="12557" y="1129"/>
                            </a:cubicBezTo>
                            <a:cubicBezTo>
                              <a:pt x="2762" y="4592"/>
                              <a:pt x="-2383" y="15476"/>
                              <a:pt x="1080" y="25371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5" name="Group 15"/>
                    <p:cNvGrpSpPr/>
                    <p:nvPr/>
                  </p:nvGrpSpPr>
                  <p:grpSpPr>
                    <a:xfrm rot="0">
                      <a:off x="14202726" y="5539902"/>
                      <a:ext cx="152093" cy="218980"/>
                      <a:chOff x="14202726" y="5539902"/>
                      <a:chExt cx="152093" cy="218980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6" name="AutoShape 16"/>
                      <p:cNvSpPr/>
                      <p:nvPr/>
                    </p:nvSpPr>
                    <p:spPr>
                      <a:xfrm>
                        <a:off x="14221244" y="5559706"/>
                        <a:ext cx="133575" cy="19917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3575" h="199176">
                            <a:moveTo>
                              <a:pt x="126551" y="199176"/>
                            </a:moveTo>
                            <a:lnTo>
                              <a:pt x="133576" y="195713"/>
                            </a:lnTo>
                            <a:cubicBezTo>
                              <a:pt x="130805" y="189974"/>
                              <a:pt x="64413" y="54816"/>
                              <a:pt x="5343" y="0"/>
                            </a:cubicBezTo>
                            <a:lnTo>
                              <a:pt x="0" y="5739"/>
                            </a:lnTo>
                            <a:cubicBezTo>
                              <a:pt x="58081" y="59565"/>
                              <a:pt x="125957" y="197791"/>
                              <a:pt x="126551" y="19917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7" name="AutoShape 17"/>
                      <p:cNvSpPr/>
                      <p:nvPr/>
                    </p:nvSpPr>
                    <p:spPr>
                      <a:xfrm>
                        <a:off x="14202726" y="5539902"/>
                        <a:ext cx="37926" cy="3792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6" h="37926">
                            <a:moveTo>
                              <a:pt x="2885" y="29006"/>
                            </a:moveTo>
                            <a:cubicBezTo>
                              <a:pt x="8426" y="37911"/>
                              <a:pt x="20200" y="40583"/>
                              <a:pt x="29006" y="35042"/>
                            </a:cubicBezTo>
                            <a:cubicBezTo>
                              <a:pt x="37911" y="29501"/>
                              <a:pt x="40583" y="17727"/>
                              <a:pt x="35042" y="8921"/>
                            </a:cubicBezTo>
                            <a:cubicBezTo>
                              <a:pt x="29501" y="15"/>
                              <a:pt x="17727" y="-2656"/>
                              <a:pt x="8921" y="2885"/>
                            </a:cubicBezTo>
                            <a:cubicBezTo>
                              <a:pt x="15" y="8426"/>
                              <a:pt x="-2656" y="20101"/>
                              <a:pt x="2885" y="2900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8" name="Group 18"/>
                    <p:cNvGrpSpPr/>
                    <p:nvPr/>
                  </p:nvGrpSpPr>
                  <p:grpSpPr>
                    <a:xfrm rot="0">
                      <a:off x="14415275" y="5484427"/>
                      <a:ext cx="67858" cy="251797"/>
                      <a:chOff x="14415275" y="5484427"/>
                      <a:chExt cx="67858" cy="251797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9" name="AutoShape 19"/>
                      <p:cNvSpPr/>
                      <p:nvPr/>
                    </p:nvSpPr>
                    <p:spPr>
                      <a:xfrm>
                        <a:off x="14415275" y="5506078"/>
                        <a:ext cx="51748" cy="2301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1748" h="230145">
                            <a:moveTo>
                              <a:pt x="7817" y="230146"/>
                            </a:moveTo>
                            <a:cubicBezTo>
                              <a:pt x="7916" y="228563"/>
                              <a:pt x="18404" y="75000"/>
                              <a:pt x="51748" y="3265"/>
                            </a:cubicBezTo>
                            <a:lnTo>
                              <a:pt x="44624" y="0"/>
                            </a:lnTo>
                            <a:cubicBezTo>
                              <a:pt x="10686" y="73120"/>
                              <a:pt x="396" y="223319"/>
                              <a:pt x="0" y="229651"/>
                            </a:cubicBezTo>
                            <a:lnTo>
                              <a:pt x="7817" y="230146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0" name="AutoShape 20"/>
                      <p:cNvSpPr/>
                      <p:nvPr/>
                    </p:nvSpPr>
                    <p:spPr>
                      <a:xfrm>
                        <a:off x="14445174" y="5484427"/>
                        <a:ext cx="37959" cy="3795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59" h="37959">
                            <a:moveTo>
                              <a:pt x="37680" y="22245"/>
                            </a:moveTo>
                            <a:cubicBezTo>
                              <a:pt x="35899" y="32535"/>
                              <a:pt x="26104" y="39461"/>
                              <a:pt x="15715" y="37680"/>
                            </a:cubicBezTo>
                            <a:cubicBezTo>
                              <a:pt x="5424" y="35899"/>
                              <a:pt x="-1502" y="26104"/>
                              <a:pt x="279" y="15715"/>
                            </a:cubicBezTo>
                            <a:cubicBezTo>
                              <a:pt x="2060" y="5424"/>
                              <a:pt x="11856" y="-1502"/>
                              <a:pt x="22245" y="279"/>
                            </a:cubicBezTo>
                            <a:cubicBezTo>
                              <a:pt x="32535" y="2060"/>
                              <a:pt x="39461" y="11856"/>
                              <a:pt x="37680" y="22245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21" name="Group 21"/>
                    <p:cNvGrpSpPr/>
                    <p:nvPr/>
                  </p:nvGrpSpPr>
                  <p:grpSpPr>
                    <a:xfrm rot="0">
                      <a:off x="14441694" y="5512681"/>
                      <a:ext cx="116781" cy="237494"/>
                      <a:chOff x="14441694" y="5512681"/>
                      <a:chExt cx="116781" cy="237494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22" name="AutoShape 22"/>
                      <p:cNvSpPr/>
                      <p:nvPr/>
                    </p:nvSpPr>
                    <p:spPr>
                      <a:xfrm>
                        <a:off x="14441694" y="5533288"/>
                        <a:ext cx="99340" cy="21688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9340" h="216887">
                            <a:moveTo>
                              <a:pt x="7520" y="216887"/>
                            </a:moveTo>
                            <a:cubicBezTo>
                              <a:pt x="7916" y="215403"/>
                              <a:pt x="51352" y="67678"/>
                              <a:pt x="99341" y="4749"/>
                            </a:cubicBezTo>
                            <a:lnTo>
                              <a:pt x="93107" y="0"/>
                            </a:lnTo>
                            <a:cubicBezTo>
                              <a:pt x="44228" y="64017"/>
                              <a:pt x="1781" y="208576"/>
                              <a:pt x="0" y="214711"/>
                            </a:cubicBezTo>
                            <a:lnTo>
                              <a:pt x="7520" y="216887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3" name="AutoShape 23"/>
                      <p:cNvSpPr/>
                      <p:nvPr/>
                    </p:nvSpPr>
                    <p:spPr>
                      <a:xfrm>
                        <a:off x="14520526" y="5512681"/>
                        <a:ext cx="37948" cy="379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48" h="37948">
                            <a:moveTo>
                              <a:pt x="36537" y="26148"/>
                            </a:moveTo>
                            <a:cubicBezTo>
                              <a:pt x="32579" y="35844"/>
                              <a:pt x="21497" y="40495"/>
                              <a:pt x="11801" y="36537"/>
                            </a:cubicBezTo>
                            <a:cubicBezTo>
                              <a:pt x="2104" y="32579"/>
                              <a:pt x="-2546" y="21497"/>
                              <a:pt x="1411" y="11801"/>
                            </a:cubicBezTo>
                            <a:cubicBezTo>
                              <a:pt x="5369" y="2104"/>
                              <a:pt x="16451" y="-2546"/>
                              <a:pt x="26148" y="1411"/>
                            </a:cubicBezTo>
                            <a:cubicBezTo>
                              <a:pt x="35844" y="5369"/>
                              <a:pt x="40495" y="16451"/>
                              <a:pt x="36537" y="26148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</p:grpSp>
              <p:sp>
                <p:nvSpPr>
                  <p:cNvPr id="24" name="AutoShape 24"/>
                  <p:cNvSpPr/>
                  <p:nvPr/>
                </p:nvSpPr>
                <p:spPr>
                  <a:xfrm>
                    <a:off x="14483172" y="5733435"/>
                    <a:ext cx="212459" cy="879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459" h="87991">
                        <a:moveTo>
                          <a:pt x="41438" y="36431"/>
                        </a:moveTo>
                        <a:cubicBezTo>
                          <a:pt x="41438" y="36431"/>
                          <a:pt x="116141" y="-4533"/>
                          <a:pt x="163140" y="415"/>
                        </a:cubicBezTo>
                        <a:cubicBezTo>
                          <a:pt x="210139" y="5461"/>
                          <a:pt x="236260" y="46028"/>
                          <a:pt x="182533" y="59683"/>
                        </a:cubicBezTo>
                        <a:cubicBezTo>
                          <a:pt x="128806" y="73337"/>
                          <a:pt x="28080" y="81945"/>
                          <a:pt x="5224" y="87585"/>
                        </a:cubicBezTo>
                        <a:cubicBezTo>
                          <a:pt x="-17534" y="93324"/>
                          <a:pt x="41438" y="36431"/>
                          <a:pt x="41438" y="36431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5" name="AutoShape 25"/>
                  <p:cNvSpPr/>
                  <p:nvPr/>
                </p:nvSpPr>
                <p:spPr>
                  <a:xfrm>
                    <a:off x="14110954" y="5736195"/>
                    <a:ext cx="188753" cy="679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53" h="67904">
                        <a:moveTo>
                          <a:pt x="188754" y="67905"/>
                        </a:moveTo>
                        <a:cubicBezTo>
                          <a:pt x="180146" y="64145"/>
                          <a:pt x="59928" y="-5314"/>
                          <a:pt x="20548" y="326"/>
                        </a:cubicBezTo>
                        <a:cubicBezTo>
                          <a:pt x="-18833" y="5965"/>
                          <a:pt x="4914" y="46038"/>
                          <a:pt x="37269" y="55240"/>
                        </a:cubicBezTo>
                        <a:cubicBezTo>
                          <a:pt x="69723" y="64541"/>
                          <a:pt x="188754" y="67905"/>
                          <a:pt x="188754" y="67905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26" name="AutoShape 26"/>
                <p:cNvSpPr/>
                <p:nvPr/>
              </p:nvSpPr>
              <p:spPr>
                <a:xfrm>
                  <a:off x="14086412" y="5594356"/>
                  <a:ext cx="634141" cy="301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4141" h="301268">
                      <a:moveTo>
                        <a:pt x="359041" y="216275"/>
                      </a:moveTo>
                      <a:cubicBezTo>
                        <a:pt x="359041" y="216275"/>
                        <a:pt x="429886" y="94968"/>
                        <a:pt x="483217" y="62316"/>
                      </a:cubicBezTo>
                      <a:cubicBezTo>
                        <a:pt x="536548" y="29664"/>
                        <a:pt x="552973" y="48563"/>
                        <a:pt x="574939" y="58754"/>
                      </a:cubicBezTo>
                      <a:cubicBezTo>
                        <a:pt x="596905" y="68946"/>
                        <a:pt x="610361" y="59447"/>
                        <a:pt x="613725" y="72706"/>
                      </a:cubicBezTo>
                      <a:cubicBezTo>
                        <a:pt x="617090" y="85964"/>
                        <a:pt x="613627" y="98233"/>
                        <a:pt x="627380" y="109117"/>
                      </a:cubicBezTo>
                      <a:cubicBezTo>
                        <a:pt x="641133" y="120001"/>
                        <a:pt x="633020" y="148497"/>
                        <a:pt x="611054" y="155621"/>
                      </a:cubicBezTo>
                      <a:cubicBezTo>
                        <a:pt x="589088" y="162745"/>
                        <a:pt x="491825" y="177092"/>
                        <a:pt x="454523" y="197574"/>
                      </a:cubicBezTo>
                      <a:cubicBezTo>
                        <a:pt x="549609" y="184217"/>
                        <a:pt x="610757" y="187185"/>
                        <a:pt x="624906" y="202521"/>
                      </a:cubicBezTo>
                      <a:cubicBezTo>
                        <a:pt x="638956" y="217858"/>
                        <a:pt x="614022" y="216275"/>
                        <a:pt x="619761" y="230820"/>
                      </a:cubicBezTo>
                      <a:cubicBezTo>
                        <a:pt x="625500" y="245365"/>
                        <a:pt x="612043" y="254764"/>
                        <a:pt x="570882" y="239527"/>
                      </a:cubicBezTo>
                      <a:cubicBezTo>
                        <a:pt x="529721" y="224289"/>
                        <a:pt x="352214" y="249916"/>
                        <a:pt x="315209" y="301268"/>
                      </a:cubicBezTo>
                      <a:cubicBezTo>
                        <a:pt x="282161" y="274751"/>
                        <a:pt x="135030" y="207666"/>
                        <a:pt x="65372" y="228643"/>
                      </a:cubicBezTo>
                      <a:cubicBezTo>
                        <a:pt x="-4285" y="249619"/>
                        <a:pt x="13822" y="214593"/>
                        <a:pt x="16197" y="207469"/>
                      </a:cubicBezTo>
                      <a:cubicBezTo>
                        <a:pt x="18572" y="200345"/>
                        <a:pt x="5214" y="210437"/>
                        <a:pt x="6599" y="192330"/>
                      </a:cubicBezTo>
                      <a:cubicBezTo>
                        <a:pt x="8083" y="174124"/>
                        <a:pt x="101685" y="169573"/>
                        <a:pt x="152741" y="195793"/>
                      </a:cubicBezTo>
                      <a:cubicBezTo>
                        <a:pt x="118803" y="168385"/>
                        <a:pt x="56665" y="154236"/>
                        <a:pt x="24014" y="141175"/>
                      </a:cubicBezTo>
                      <a:cubicBezTo>
                        <a:pt x="-8638" y="128214"/>
                        <a:pt x="-2306" y="114856"/>
                        <a:pt x="9864" y="98728"/>
                      </a:cubicBezTo>
                      <a:cubicBezTo>
                        <a:pt x="22035" y="82699"/>
                        <a:pt x="16890" y="84579"/>
                        <a:pt x="16098" y="65878"/>
                      </a:cubicBezTo>
                      <a:cubicBezTo>
                        <a:pt x="15207" y="47178"/>
                        <a:pt x="33413" y="31347"/>
                        <a:pt x="56072" y="40647"/>
                      </a:cubicBezTo>
                      <a:cubicBezTo>
                        <a:pt x="78631" y="49948"/>
                        <a:pt x="75366" y="37481"/>
                        <a:pt x="117517" y="47376"/>
                      </a:cubicBezTo>
                      <a:cubicBezTo>
                        <a:pt x="159766" y="57270"/>
                        <a:pt x="239219" y="151268"/>
                        <a:pt x="269991" y="203511"/>
                      </a:cubicBezTo>
                      <a:cubicBezTo>
                        <a:pt x="229918" y="130984"/>
                        <a:pt x="204291" y="67758"/>
                        <a:pt x="212108" y="45298"/>
                      </a:cubicBezTo>
                      <a:cubicBezTo>
                        <a:pt x="219924" y="22837"/>
                        <a:pt x="250597" y="12250"/>
                        <a:pt x="278896" y="17494"/>
                      </a:cubicBezTo>
                      <a:cubicBezTo>
                        <a:pt x="307194" y="22837"/>
                        <a:pt x="318672" y="-9716"/>
                        <a:pt x="337768" y="2949"/>
                      </a:cubicBezTo>
                      <a:cubicBezTo>
                        <a:pt x="356864" y="15614"/>
                        <a:pt x="376752" y="28180"/>
                        <a:pt x="402379" y="28972"/>
                      </a:cubicBezTo>
                      <a:cubicBezTo>
                        <a:pt x="428006" y="29763"/>
                        <a:pt x="423058" y="60238"/>
                        <a:pt x="395156" y="111591"/>
                      </a:cubicBezTo>
                      <a:cubicBezTo>
                        <a:pt x="367253" y="162844"/>
                        <a:pt x="359041" y="216275"/>
                        <a:pt x="359041" y="216275"/>
                      </a:cubicBezTo>
                      <a:close/>
                    </a:path>
                  </a:pathLst>
                </a:custGeom>
                <a:solidFill>
                  <a:srgbClr val="FCBCB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14151686" y="5650043"/>
                  <a:ext cx="516294" cy="245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294" h="245482">
                      <a:moveTo>
                        <a:pt x="143173" y="167217"/>
                      </a:moveTo>
                      <a:cubicBezTo>
                        <a:pt x="137533" y="162468"/>
                        <a:pt x="115370" y="122989"/>
                        <a:pt x="16029" y="69064"/>
                      </a:cubicBezTo>
                      <a:cubicBezTo>
                        <a:pt x="16029" y="69064"/>
                        <a:pt x="73813" y="76880"/>
                        <a:pt x="145746" y="126353"/>
                      </a:cubicBezTo>
                      <a:cubicBezTo>
                        <a:pt x="145746" y="126353"/>
                        <a:pt x="120614" y="87171"/>
                        <a:pt x="45614" y="34136"/>
                      </a:cubicBezTo>
                      <a:cubicBezTo>
                        <a:pt x="98945" y="39380"/>
                        <a:pt x="171669" y="121900"/>
                        <a:pt x="213919" y="167118"/>
                      </a:cubicBezTo>
                      <a:cubicBezTo>
                        <a:pt x="212831" y="145449"/>
                        <a:pt x="211050" y="107256"/>
                        <a:pt x="175627" y="18503"/>
                      </a:cubicBezTo>
                      <a:cubicBezTo>
                        <a:pt x="175627" y="18503"/>
                        <a:pt x="220746" y="45515"/>
                        <a:pt x="235786" y="132883"/>
                      </a:cubicBezTo>
                      <a:cubicBezTo>
                        <a:pt x="235786" y="132883"/>
                        <a:pt x="229750" y="53727"/>
                        <a:pt x="242613" y="0"/>
                      </a:cubicBezTo>
                      <a:cubicBezTo>
                        <a:pt x="242613" y="0"/>
                        <a:pt x="264381" y="45515"/>
                        <a:pt x="262897" y="133576"/>
                      </a:cubicBezTo>
                      <a:cubicBezTo>
                        <a:pt x="263391" y="122296"/>
                        <a:pt x="289117" y="44822"/>
                        <a:pt x="318702" y="19789"/>
                      </a:cubicBezTo>
                      <a:cubicBezTo>
                        <a:pt x="311281" y="37005"/>
                        <a:pt x="277244" y="134664"/>
                        <a:pt x="279915" y="192250"/>
                      </a:cubicBezTo>
                      <a:cubicBezTo>
                        <a:pt x="299209" y="154552"/>
                        <a:pt x="387864" y="74703"/>
                        <a:pt x="467317" y="44624"/>
                      </a:cubicBezTo>
                      <a:cubicBezTo>
                        <a:pt x="467317" y="44624"/>
                        <a:pt x="394098" y="93800"/>
                        <a:pt x="361644" y="128134"/>
                      </a:cubicBezTo>
                      <a:cubicBezTo>
                        <a:pt x="379454" y="116062"/>
                        <a:pt x="454949" y="84796"/>
                        <a:pt x="492152" y="89149"/>
                      </a:cubicBezTo>
                      <a:cubicBezTo>
                        <a:pt x="457422" y="95878"/>
                        <a:pt x="358873" y="130607"/>
                        <a:pt x="327409" y="185225"/>
                      </a:cubicBezTo>
                      <a:cubicBezTo>
                        <a:pt x="423880" y="143668"/>
                        <a:pt x="513623" y="186017"/>
                        <a:pt x="516295" y="187303"/>
                      </a:cubicBezTo>
                      <a:cubicBezTo>
                        <a:pt x="512931" y="186313"/>
                        <a:pt x="509369" y="185126"/>
                        <a:pt x="505510" y="183741"/>
                      </a:cubicBezTo>
                      <a:cubicBezTo>
                        <a:pt x="464349" y="168503"/>
                        <a:pt x="286841" y="194130"/>
                        <a:pt x="249836" y="245483"/>
                      </a:cubicBezTo>
                      <a:cubicBezTo>
                        <a:pt x="216788" y="218965"/>
                        <a:pt x="69657" y="151881"/>
                        <a:pt x="0" y="172857"/>
                      </a:cubicBezTo>
                      <a:cubicBezTo>
                        <a:pt x="19987" y="151782"/>
                        <a:pt x="85983" y="148813"/>
                        <a:pt x="143173" y="167217"/>
                      </a:cubicBezTo>
                      <a:close/>
                    </a:path>
                  </a:pathLst>
                </a:custGeom>
                <a:solidFill>
                  <a:srgbClr val="F9A2A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28" name="AutoShape 28"/>
              <p:cNvSpPr/>
              <p:nvPr/>
            </p:nvSpPr>
            <p:spPr>
              <a:xfrm>
                <a:off x="14315638" y="5800143"/>
                <a:ext cx="171570" cy="172362"/>
              </a:xfrm>
              <a:custGeom>
                <a:avLst/>
                <a:gdLst/>
                <a:ahLst/>
                <a:cxnLst/>
                <a:rect l="l" t="t" r="r" b="b"/>
                <a:pathLst>
                  <a:path w="171570" h="172362">
                    <a:moveTo>
                      <a:pt x="171571" y="55805"/>
                    </a:moveTo>
                    <a:cubicBezTo>
                      <a:pt x="171571" y="55805"/>
                      <a:pt x="133477" y="65304"/>
                      <a:pt x="122494" y="98252"/>
                    </a:cubicBezTo>
                    <a:cubicBezTo>
                      <a:pt x="111511" y="131201"/>
                      <a:pt x="116557" y="160884"/>
                      <a:pt x="92909" y="170482"/>
                    </a:cubicBezTo>
                    <a:cubicBezTo>
                      <a:pt x="69261" y="180080"/>
                      <a:pt x="54222" y="151188"/>
                      <a:pt x="53727" y="123582"/>
                    </a:cubicBezTo>
                    <a:cubicBezTo>
                      <a:pt x="53232" y="95977"/>
                      <a:pt x="19393" y="59961"/>
                      <a:pt x="0" y="60950"/>
                    </a:cubicBezTo>
                    <a:cubicBezTo>
                      <a:pt x="19591" y="44921"/>
                      <a:pt x="53134" y="50759"/>
                      <a:pt x="63424" y="61148"/>
                    </a:cubicBezTo>
                    <a:cubicBezTo>
                      <a:pt x="53232" y="37500"/>
                      <a:pt x="80838" y="0"/>
                      <a:pt x="80838" y="0"/>
                    </a:cubicBezTo>
                    <a:cubicBezTo>
                      <a:pt x="105673" y="26121"/>
                      <a:pt x="102903" y="60257"/>
                      <a:pt x="102903" y="60257"/>
                    </a:cubicBezTo>
                    <a:cubicBezTo>
                      <a:pt x="122593" y="41854"/>
                      <a:pt x="164447" y="45811"/>
                      <a:pt x="171571" y="55805"/>
                    </a:cubicBez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grpSp>
        <p:nvGrpSpPr>
          <p:cNvPr id="29" name="Group 29"/>
          <p:cNvGrpSpPr/>
          <p:nvPr/>
        </p:nvGrpSpPr>
        <p:grpSpPr>
          <a:xfrm rot="19260000">
            <a:off x="11297704" y="5462154"/>
            <a:ext cx="844469" cy="1514055"/>
            <a:chOff x="13481420" y="5835763"/>
            <a:chExt cx="844469" cy="1514055"/>
          </a:xfrm>
        </p:grpSpPr>
        <p:grpSp>
          <p:nvGrpSpPr>
            <p:cNvPr id="30" name="Group 30"/>
            <p:cNvGrpSpPr/>
            <p:nvPr/>
          </p:nvGrpSpPr>
          <p:grpSpPr>
            <a:xfrm rot="0">
              <a:off x="13859362" y="5835763"/>
              <a:ext cx="354788" cy="1514055"/>
              <a:chOff x="13859362" y="5835763"/>
              <a:chExt cx="354788" cy="1514055"/>
            </a:xfrm>
          </p:grpSpPr>
          <p:sp>
            <p:nvSpPr>
              <p:cNvPr id="31" name="AutoShape 31"/>
              <p:cNvSpPr/>
              <p:nvPr/>
            </p:nvSpPr>
            <p:spPr>
              <a:xfrm>
                <a:off x="13867862" y="5835862"/>
                <a:ext cx="346189" cy="567053"/>
              </a:xfrm>
              <a:custGeom>
                <a:avLst/>
                <a:gdLst/>
                <a:ahLst/>
                <a:cxnLst/>
                <a:rect l="l" t="t" r="r" b="b"/>
                <a:pathLst>
                  <a:path w="346189" h="567053">
                    <a:moveTo>
                      <a:pt x="268982" y="0"/>
                    </a:moveTo>
                    <a:cubicBezTo>
                      <a:pt x="268982" y="0"/>
                      <a:pt x="388904" y="201254"/>
                      <a:pt x="329833" y="354223"/>
                    </a:cubicBezTo>
                    <a:cubicBezTo>
                      <a:pt x="270763" y="507192"/>
                      <a:pt x="98302" y="567054"/>
                      <a:pt x="98302" y="567054"/>
                    </a:cubicBezTo>
                    <a:cubicBezTo>
                      <a:pt x="98302" y="567054"/>
                      <a:pt x="-38638" y="385391"/>
                      <a:pt x="10736" y="247164"/>
                    </a:cubicBezTo>
                    <a:cubicBezTo>
                      <a:pt x="60110" y="108938"/>
                      <a:pt x="268982" y="0"/>
                      <a:pt x="268982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4002410" y="5835763"/>
                <a:ext cx="211740" cy="415766"/>
              </a:xfrm>
              <a:custGeom>
                <a:avLst/>
                <a:gdLst/>
                <a:ahLst/>
                <a:cxnLst/>
                <a:rect l="l" t="t" r="r" b="b"/>
                <a:pathLst>
                  <a:path w="211740" h="415766">
                    <a:moveTo>
                      <a:pt x="66" y="173352"/>
                    </a:moveTo>
                    <a:cubicBezTo>
                      <a:pt x="2936" y="280608"/>
                      <a:pt x="107026" y="373616"/>
                      <a:pt x="162732" y="415767"/>
                    </a:cubicBezTo>
                    <a:cubicBezTo>
                      <a:pt x="175397" y="397165"/>
                      <a:pt x="186677" y="376683"/>
                      <a:pt x="195384" y="354223"/>
                    </a:cubicBezTo>
                    <a:cubicBezTo>
                      <a:pt x="254454" y="201353"/>
                      <a:pt x="134533" y="0"/>
                      <a:pt x="134533" y="0"/>
                    </a:cubicBezTo>
                    <a:cubicBezTo>
                      <a:pt x="134533" y="0"/>
                      <a:pt x="77639" y="29683"/>
                      <a:pt x="16194" y="77771"/>
                    </a:cubicBezTo>
                    <a:cubicBezTo>
                      <a:pt x="5607" y="109730"/>
                      <a:pt x="-725" y="142184"/>
                      <a:pt x="66" y="173352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13859362" y="5861983"/>
                <a:ext cx="281736" cy="1487835"/>
              </a:xfrm>
              <a:custGeom>
                <a:avLst/>
                <a:gdLst/>
                <a:ahLst/>
                <a:cxnLst/>
                <a:rect l="l" t="t" r="r" b="b"/>
                <a:pathLst>
                  <a:path w="281736" h="1487835">
                    <a:moveTo>
                      <a:pt x="20324" y="1487835"/>
                    </a:moveTo>
                    <a:cubicBezTo>
                      <a:pt x="-87031" y="851718"/>
                      <a:pt x="265707" y="8410"/>
                      <a:pt x="269269" y="0"/>
                    </a:cubicBezTo>
                    <a:lnTo>
                      <a:pt x="281737" y="5244"/>
                    </a:lnTo>
                    <a:cubicBezTo>
                      <a:pt x="278174" y="13654"/>
                      <a:pt x="-72981" y="853400"/>
                      <a:pt x="33682" y="1485560"/>
                    </a:cubicBezTo>
                    <a:lnTo>
                      <a:pt x="20324" y="14878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 rot="-840000">
                <a:off x="14069322" y="5895431"/>
                <a:ext cx="6728" cy="9993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9993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99931"/>
                    </a:lnTo>
                    <a:lnTo>
                      <a:pt x="0" y="9993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 rot="-1560000">
                <a:off x="14020891" y="5946595"/>
                <a:ext cx="6728" cy="14099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4099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40999"/>
                    </a:lnTo>
                    <a:lnTo>
                      <a:pt x="0" y="14099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 rot="-2040000">
                <a:off x="13977098" y="6010985"/>
                <a:ext cx="6728" cy="16752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752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7520"/>
                    </a:lnTo>
                    <a:lnTo>
                      <a:pt x="0" y="16752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 rot="-2520000">
                <a:off x="13945578" y="6099164"/>
                <a:ext cx="6728" cy="164246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424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4247"/>
                    </a:lnTo>
                    <a:lnTo>
                      <a:pt x="0" y="16424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 rot="-2220000">
                <a:off x="13942900" y="6236394"/>
                <a:ext cx="6727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106657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58"/>
                    </a:lnTo>
                    <a:lnTo>
                      <a:pt x="0" y="10665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 rot="-1020000">
                <a:off x="13972281" y="6324066"/>
                <a:ext cx="1260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26061" h="6728">
                    <a:moveTo>
                      <a:pt x="0" y="0"/>
                    </a:moveTo>
                    <a:lnTo>
                      <a:pt x="126062" y="0"/>
                    </a:lnTo>
                    <a:lnTo>
                      <a:pt x="126062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13996540" y="6190184"/>
                <a:ext cx="166623" cy="77177"/>
              </a:xfrm>
              <a:custGeom>
                <a:avLst/>
                <a:gdLst/>
                <a:ahLst/>
                <a:cxnLst/>
                <a:rect l="l" t="t" r="r" b="b"/>
                <a:pathLst>
                  <a:path w="166623" h="77177">
                    <a:moveTo>
                      <a:pt x="2672" y="77177"/>
                    </a:moveTo>
                    <a:lnTo>
                      <a:pt x="0" y="70944"/>
                    </a:lnTo>
                    <a:lnTo>
                      <a:pt x="163853" y="0"/>
                    </a:lnTo>
                    <a:lnTo>
                      <a:pt x="166623" y="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 rot="-1800000">
                <a:off x="14010393" y="6124336"/>
                <a:ext cx="192446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6" h="6728">
                    <a:moveTo>
                      <a:pt x="0" y="0"/>
                    </a:moveTo>
                    <a:lnTo>
                      <a:pt x="192447" y="0"/>
                    </a:lnTo>
                    <a:lnTo>
                      <a:pt x="192447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14051356" y="5989721"/>
                <a:ext cx="131695" cy="98845"/>
              </a:xfrm>
              <a:custGeom>
                <a:avLst/>
                <a:gdLst/>
                <a:ahLst/>
                <a:cxnLst/>
                <a:rect l="l" t="t" r="r" b="b"/>
                <a:pathLst>
                  <a:path w="131695" h="98845">
                    <a:moveTo>
                      <a:pt x="3958" y="98846"/>
                    </a:moveTo>
                    <a:lnTo>
                      <a:pt x="0" y="93404"/>
                    </a:lnTo>
                    <a:lnTo>
                      <a:pt x="127738" y="0"/>
                    </a:lnTo>
                    <a:lnTo>
                      <a:pt x="131696" y="554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 rot="-1500000">
                <a:off x="14094390" y="5945647"/>
                <a:ext cx="55406" cy="6727"/>
              </a:xfrm>
              <a:custGeom>
                <a:avLst/>
                <a:gdLst/>
                <a:ahLst/>
                <a:cxnLst/>
                <a:rect l="l" t="t" r="r" b="b"/>
                <a:pathLst>
                  <a:path w="55406" h="6727">
                    <a:moveTo>
                      <a:pt x="0" y="0"/>
                    </a:moveTo>
                    <a:lnTo>
                      <a:pt x="55406" y="0"/>
                    </a:lnTo>
                    <a:lnTo>
                      <a:pt x="5540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44" name="Group 44"/>
            <p:cNvGrpSpPr/>
            <p:nvPr/>
          </p:nvGrpSpPr>
          <p:grpSpPr>
            <a:xfrm rot="0">
              <a:off x="13866823" y="6473562"/>
              <a:ext cx="459066" cy="471571"/>
              <a:chOff x="13866823" y="6473562"/>
              <a:chExt cx="459066" cy="471571"/>
            </a:xfrm>
          </p:grpSpPr>
          <p:sp>
            <p:nvSpPr>
              <p:cNvPr id="45" name="AutoShape 45"/>
              <p:cNvSpPr/>
              <p:nvPr/>
            </p:nvSpPr>
            <p:spPr>
              <a:xfrm>
                <a:off x="13907569" y="6473562"/>
                <a:ext cx="418311" cy="428950"/>
              </a:xfrm>
              <a:custGeom>
                <a:avLst/>
                <a:gdLst/>
                <a:ahLst/>
                <a:cxnLst/>
                <a:rect l="l" t="t" r="r" b="b"/>
                <a:pathLst>
                  <a:path w="418311" h="428950">
                    <a:moveTo>
                      <a:pt x="417765" y="0"/>
                    </a:moveTo>
                    <a:cubicBezTo>
                      <a:pt x="417765" y="0"/>
                      <a:pt x="432409" y="233906"/>
                      <a:pt x="310113" y="342844"/>
                    </a:cubicBezTo>
                    <a:cubicBezTo>
                      <a:pt x="187718" y="451882"/>
                      <a:pt x="6847" y="426354"/>
                      <a:pt x="6847" y="426354"/>
                    </a:cubicBezTo>
                    <a:cubicBezTo>
                      <a:pt x="6847" y="426354"/>
                      <a:pt x="-31940" y="202144"/>
                      <a:pt x="75119" y="101814"/>
                    </a:cubicBezTo>
                    <a:cubicBezTo>
                      <a:pt x="182177" y="1484"/>
                      <a:pt x="417765" y="0"/>
                      <a:pt x="417765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14090548" y="6473562"/>
                <a:ext cx="235341" cy="386380"/>
              </a:xfrm>
              <a:custGeom>
                <a:avLst/>
                <a:gdLst/>
                <a:ahLst/>
                <a:cxnLst/>
                <a:rect l="l" t="t" r="r" b="b"/>
                <a:pathLst>
                  <a:path w="235341" h="386380">
                    <a:moveTo>
                      <a:pt x="234786" y="0"/>
                    </a:moveTo>
                    <a:cubicBezTo>
                      <a:pt x="234786" y="0"/>
                      <a:pt x="176211" y="396"/>
                      <a:pt x="104179" y="13160"/>
                    </a:cubicBezTo>
                    <a:cubicBezTo>
                      <a:pt x="42932" y="97857"/>
                      <a:pt x="-24153" y="187105"/>
                      <a:pt x="8598" y="283477"/>
                    </a:cubicBezTo>
                    <a:cubicBezTo>
                      <a:pt x="21362" y="321175"/>
                      <a:pt x="40063" y="355212"/>
                      <a:pt x="63117" y="386380"/>
                    </a:cubicBezTo>
                    <a:cubicBezTo>
                      <a:pt x="85281" y="375001"/>
                      <a:pt x="107048" y="360852"/>
                      <a:pt x="127134" y="342943"/>
                    </a:cubicBezTo>
                    <a:cubicBezTo>
                      <a:pt x="249529" y="233807"/>
                      <a:pt x="234786" y="0"/>
                      <a:pt x="234786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13866823" y="6493054"/>
                <a:ext cx="447923" cy="452079"/>
              </a:xfrm>
              <a:custGeom>
                <a:avLst/>
                <a:gdLst/>
                <a:ahLst/>
                <a:cxnLst/>
                <a:rect l="l" t="t" r="r" b="b"/>
                <a:pathLst>
                  <a:path w="447923" h="452079">
                    <a:moveTo>
                      <a:pt x="0" y="443273"/>
                    </a:moveTo>
                    <a:cubicBezTo>
                      <a:pt x="222527" y="181861"/>
                      <a:pt x="437040" y="1781"/>
                      <a:pt x="439217" y="0"/>
                    </a:cubicBezTo>
                    <a:lnTo>
                      <a:pt x="447924" y="10389"/>
                    </a:lnTo>
                    <a:cubicBezTo>
                      <a:pt x="445747" y="12170"/>
                      <a:pt x="232125" y="191458"/>
                      <a:pt x="10389" y="452080"/>
                    </a:cubicBezTo>
                    <a:lnTo>
                      <a:pt x="0" y="44327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 rot="-4620000">
                <a:off x="14168291" y="6538408"/>
                <a:ext cx="99938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99938" h="6728">
                    <a:moveTo>
                      <a:pt x="0" y="0"/>
                    </a:moveTo>
                    <a:lnTo>
                      <a:pt x="99939" y="0"/>
                    </a:lnTo>
                    <a:lnTo>
                      <a:pt x="99939" y="6729"/>
                    </a:lnTo>
                    <a:lnTo>
                      <a:pt x="0" y="67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 rot="-5280000">
                <a:off x="14071895" y="6579711"/>
                <a:ext cx="140997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7" h="6728">
                    <a:moveTo>
                      <a:pt x="0" y="0"/>
                    </a:moveTo>
                    <a:lnTo>
                      <a:pt x="140998" y="0"/>
                    </a:lnTo>
                    <a:lnTo>
                      <a:pt x="140998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14053533" y="6548859"/>
                <a:ext cx="28595" cy="167019"/>
              </a:xfrm>
              <a:custGeom>
                <a:avLst/>
                <a:gdLst/>
                <a:ahLst/>
                <a:cxnLst/>
                <a:rect l="l" t="t" r="r" b="b"/>
                <a:pathLst>
                  <a:path w="28595" h="167019">
                    <a:moveTo>
                      <a:pt x="21966" y="167019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28595" y="1661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13975465" y="6614855"/>
                <a:ext cx="49670" cy="160191"/>
              </a:xfrm>
              <a:custGeom>
                <a:avLst/>
                <a:gdLst/>
                <a:ahLst/>
                <a:cxnLst/>
                <a:rect l="l" t="t" r="r" b="b"/>
                <a:pathLst>
                  <a:path w="49670" h="160191">
                    <a:moveTo>
                      <a:pt x="43140" y="160192"/>
                    </a:moveTo>
                    <a:lnTo>
                      <a:pt x="0" y="1781"/>
                    </a:lnTo>
                    <a:lnTo>
                      <a:pt x="6530" y="0"/>
                    </a:lnTo>
                    <a:lnTo>
                      <a:pt x="49670" y="1584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 rot="-600000">
                <a:off x="13945037" y="6736884"/>
                <a:ext cx="6728" cy="10666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0666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62"/>
                    </a:lnTo>
                    <a:lnTo>
                      <a:pt x="0" y="10666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 rot="-4800000">
                <a:off x="14006929" y="6801391"/>
                <a:ext cx="6728" cy="12605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2605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26059"/>
                    </a:lnTo>
                    <a:lnTo>
                      <a:pt x="0" y="12605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 rot="-5160000">
                <a:off x="14091802" y="6707504"/>
                <a:ext cx="6728" cy="17860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604">
                    <a:moveTo>
                      <a:pt x="0" y="0"/>
                    </a:moveTo>
                    <a:lnTo>
                      <a:pt x="6729" y="0"/>
                    </a:lnTo>
                    <a:lnTo>
                      <a:pt x="6729" y="178604"/>
                    </a:lnTo>
                    <a:lnTo>
                      <a:pt x="0" y="178604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 rot="-180000">
                <a:off x="14068835" y="6715867"/>
                <a:ext cx="19244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5" h="6728">
                    <a:moveTo>
                      <a:pt x="0" y="0"/>
                    </a:moveTo>
                    <a:lnTo>
                      <a:pt x="192445" y="0"/>
                    </a:lnTo>
                    <a:lnTo>
                      <a:pt x="192445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 rot="-480000">
                <a:off x="14135924" y="6642042"/>
                <a:ext cx="15821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58215" h="6728">
                    <a:moveTo>
                      <a:pt x="0" y="0"/>
                    </a:moveTo>
                    <a:lnTo>
                      <a:pt x="158216" y="0"/>
                    </a:lnTo>
                    <a:lnTo>
                      <a:pt x="15821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 rot="-5280000">
                <a:off x="14257175" y="6539915"/>
                <a:ext cx="6727" cy="55406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5540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07"/>
                    </a:lnTo>
                    <a:lnTo>
                      <a:pt x="0" y="5540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58" name="Group 58"/>
            <p:cNvGrpSpPr/>
            <p:nvPr/>
          </p:nvGrpSpPr>
          <p:grpSpPr>
            <a:xfrm rot="0">
              <a:off x="13481420" y="6216107"/>
              <a:ext cx="418747" cy="511644"/>
              <a:chOff x="13481420" y="6216107"/>
              <a:chExt cx="418747" cy="511644"/>
            </a:xfrm>
          </p:grpSpPr>
          <p:sp>
            <p:nvSpPr>
              <p:cNvPr id="59" name="AutoShape 59"/>
              <p:cNvSpPr/>
              <p:nvPr/>
            </p:nvSpPr>
            <p:spPr>
              <a:xfrm>
                <a:off x="13481420" y="6216107"/>
                <a:ext cx="392761" cy="463284"/>
              </a:xfrm>
              <a:custGeom>
                <a:avLst/>
                <a:gdLst/>
                <a:ahLst/>
                <a:cxnLst/>
                <a:rect l="l" t="t" r="r" b="b"/>
                <a:pathLst>
                  <a:path w="392761" h="463284">
                    <a:moveTo>
                      <a:pt x="5751" y="0"/>
                    </a:moveTo>
                    <a:cubicBezTo>
                      <a:pt x="5751" y="0"/>
                      <a:pt x="-30858" y="231432"/>
                      <a:pt x="80653" y="351453"/>
                    </a:cubicBezTo>
                    <a:cubicBezTo>
                      <a:pt x="192263" y="471473"/>
                      <a:pt x="374618" y="463161"/>
                      <a:pt x="374618" y="463161"/>
                    </a:cubicBezTo>
                    <a:cubicBezTo>
                      <a:pt x="374618" y="463161"/>
                      <a:pt x="434282" y="243603"/>
                      <a:pt x="337217" y="133576"/>
                    </a:cubicBezTo>
                    <a:cubicBezTo>
                      <a:pt x="240251" y="23648"/>
                      <a:pt x="5751" y="0"/>
                      <a:pt x="5751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3642119" y="6249254"/>
                <a:ext cx="232174" cy="327804"/>
              </a:xfrm>
              <a:custGeom>
                <a:avLst/>
                <a:gdLst/>
                <a:ahLst/>
                <a:cxnLst/>
                <a:rect l="l" t="t" r="r" b="b"/>
                <a:pathLst>
                  <a:path w="232174" h="327804">
                    <a:moveTo>
                      <a:pt x="176617" y="100528"/>
                    </a:moveTo>
                    <a:cubicBezTo>
                      <a:pt x="133774" y="52045"/>
                      <a:pt x="64314" y="20383"/>
                      <a:pt x="0" y="0"/>
                    </a:cubicBezTo>
                    <a:cubicBezTo>
                      <a:pt x="2968" y="75693"/>
                      <a:pt x="20086" y="172461"/>
                      <a:pt x="80145" y="237072"/>
                    </a:cubicBezTo>
                    <a:cubicBezTo>
                      <a:pt x="124374" y="284665"/>
                      <a:pt x="179783" y="312072"/>
                      <a:pt x="230443" y="327805"/>
                    </a:cubicBezTo>
                    <a:cubicBezTo>
                      <a:pt x="236083" y="255575"/>
                      <a:pt x="230344" y="161280"/>
                      <a:pt x="176617" y="100528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3495087" y="6237380"/>
                <a:ext cx="405080" cy="490371"/>
              </a:xfrm>
              <a:custGeom>
                <a:avLst/>
                <a:gdLst/>
                <a:ahLst/>
                <a:cxnLst/>
                <a:rect l="l" t="t" r="r" b="b"/>
                <a:pathLst>
                  <a:path w="405080" h="490371">
                    <a:moveTo>
                      <a:pt x="393999" y="490371"/>
                    </a:moveTo>
                    <a:cubicBezTo>
                      <a:pt x="197791" y="210159"/>
                      <a:pt x="1880" y="11478"/>
                      <a:pt x="0" y="9499"/>
                    </a:cubicBezTo>
                    <a:lnTo>
                      <a:pt x="9598" y="0"/>
                    </a:lnTo>
                    <a:cubicBezTo>
                      <a:pt x="11577" y="1979"/>
                      <a:pt x="208279" y="201353"/>
                      <a:pt x="405081" y="482654"/>
                    </a:cubicBezTo>
                    <a:lnTo>
                      <a:pt x="393999" y="49037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3577805" y="6244109"/>
                <a:ext cx="19393" cy="100033"/>
              </a:xfrm>
              <a:custGeom>
                <a:avLst/>
                <a:gdLst/>
                <a:ahLst/>
                <a:cxnLst/>
                <a:rect l="l" t="t" r="r" b="b"/>
                <a:pathLst>
                  <a:path w="19393" h="100033">
                    <a:moveTo>
                      <a:pt x="12665" y="100033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19393" y="9914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 rot="-5100000">
                <a:off x="13588529" y="6339034"/>
                <a:ext cx="140999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9" h="6728">
                    <a:moveTo>
                      <a:pt x="0" y="0"/>
                    </a:moveTo>
                    <a:lnTo>
                      <a:pt x="140999" y="0"/>
                    </a:lnTo>
                    <a:lnTo>
                      <a:pt x="140999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3706632" y="6316042"/>
                <a:ext cx="44030" cy="164842"/>
              </a:xfrm>
              <a:custGeom>
                <a:avLst/>
                <a:gdLst/>
                <a:ahLst/>
                <a:cxnLst/>
                <a:rect l="l" t="t" r="r" b="b"/>
                <a:pathLst>
                  <a:path w="44030" h="164842">
                    <a:moveTo>
                      <a:pt x="0" y="163358"/>
                    </a:moveTo>
                    <a:lnTo>
                      <a:pt x="37500" y="0"/>
                    </a:lnTo>
                    <a:lnTo>
                      <a:pt x="44030" y="1583"/>
                    </a:lnTo>
                    <a:lnTo>
                      <a:pt x="6530" y="16484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3757885" y="6389063"/>
                <a:ext cx="64314" cy="156135"/>
              </a:xfrm>
              <a:custGeom>
                <a:avLst/>
                <a:gdLst/>
                <a:ahLst/>
                <a:cxnLst/>
                <a:rect l="l" t="t" r="r" b="b"/>
                <a:pathLst>
                  <a:path w="64314" h="156135">
                    <a:moveTo>
                      <a:pt x="0" y="153760"/>
                    </a:moveTo>
                    <a:lnTo>
                      <a:pt x="57982" y="0"/>
                    </a:lnTo>
                    <a:lnTo>
                      <a:pt x="64314" y="2474"/>
                    </a:lnTo>
                    <a:lnTo>
                      <a:pt x="6332" y="15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6" name="AutoShape 66"/>
              <p:cNvSpPr/>
              <p:nvPr/>
            </p:nvSpPr>
            <p:spPr>
              <a:xfrm rot="-4380000">
                <a:off x="13779296" y="6563583"/>
                <a:ext cx="1066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06661" h="6728">
                    <a:moveTo>
                      <a:pt x="0" y="0"/>
                    </a:moveTo>
                    <a:lnTo>
                      <a:pt x="106661" y="0"/>
                    </a:lnTo>
                    <a:lnTo>
                      <a:pt x="106661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7" name="AutoShape 67"/>
              <p:cNvSpPr/>
              <p:nvPr/>
            </p:nvSpPr>
            <p:spPr>
              <a:xfrm>
                <a:off x="13701091" y="6626927"/>
                <a:ext cx="126154" cy="15831"/>
              </a:xfrm>
              <a:custGeom>
                <a:avLst/>
                <a:gdLst/>
                <a:ahLst/>
                <a:cxnLst/>
                <a:rect l="l" t="t" r="r" b="b"/>
                <a:pathLst>
                  <a:path w="126154" h="15831">
                    <a:moveTo>
                      <a:pt x="396" y="15831"/>
                    </a:moveTo>
                    <a:lnTo>
                      <a:pt x="0" y="9103"/>
                    </a:lnTo>
                    <a:lnTo>
                      <a:pt x="125660" y="0"/>
                    </a:lnTo>
                    <a:lnTo>
                      <a:pt x="126155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8" name="AutoShape 68"/>
              <p:cNvSpPr/>
              <p:nvPr/>
            </p:nvSpPr>
            <p:spPr>
              <a:xfrm rot="-5280000">
                <a:off x="13682727" y="6470488"/>
                <a:ext cx="6728" cy="17859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594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78595"/>
                    </a:lnTo>
                    <a:lnTo>
                      <a:pt x="0" y="17859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9" name="AutoShape 69"/>
              <p:cNvSpPr/>
              <p:nvPr/>
            </p:nvSpPr>
            <p:spPr>
              <a:xfrm rot="-4800000">
                <a:off x="13620276" y="6379585"/>
                <a:ext cx="6728" cy="192452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92452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92452"/>
                    </a:lnTo>
                    <a:lnTo>
                      <a:pt x="0" y="19245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0" name="AutoShape 70"/>
              <p:cNvSpPr/>
              <p:nvPr/>
            </p:nvSpPr>
            <p:spPr>
              <a:xfrm rot="-4500000">
                <a:off x="13577615" y="6318571"/>
                <a:ext cx="6728" cy="15821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5821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58211"/>
                    </a:lnTo>
                    <a:lnTo>
                      <a:pt x="0" y="1582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1" name="AutoShape 71"/>
              <p:cNvSpPr/>
              <p:nvPr/>
            </p:nvSpPr>
            <p:spPr>
              <a:xfrm rot="-5100000">
                <a:off x="13539535" y="6288064"/>
                <a:ext cx="6728" cy="5541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5541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10"/>
                    </a:lnTo>
                    <a:lnTo>
                      <a:pt x="0" y="5541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sp>
        <p:nvSpPr>
          <p:cNvPr id="72" name="AutoShape 72"/>
          <p:cNvSpPr/>
          <p:nvPr/>
        </p:nvSpPr>
        <p:spPr>
          <a:xfrm>
            <a:off x="309934" y="818645"/>
            <a:ext cx="120750" cy="120650"/>
          </a:xfrm>
          <a:custGeom>
            <a:avLst/>
            <a:gdLst/>
            <a:ahLst/>
            <a:cxnLst/>
            <a:rect l="l" t="t" r="r" b="b"/>
            <a:pathLst>
              <a:path w="120750" h="120650">
                <a:moveTo>
                  <a:pt x="60375" y="120650"/>
                </a:moveTo>
                <a:cubicBezTo>
                  <a:pt x="91986" y="120650"/>
                  <a:pt x="122149" y="92900"/>
                  <a:pt x="120700" y="60325"/>
                </a:cubicBezTo>
                <a:cubicBezTo>
                  <a:pt x="119252" y="27629"/>
                  <a:pt x="94158" y="0"/>
                  <a:pt x="60375" y="0"/>
                </a:cubicBezTo>
                <a:cubicBezTo>
                  <a:pt x="28765" y="0"/>
                  <a:pt x="-1398" y="27749"/>
                  <a:pt x="50" y="60325"/>
                </a:cubicBezTo>
                <a:cubicBezTo>
                  <a:pt x="1499" y="92900"/>
                  <a:pt x="26593" y="120650"/>
                  <a:pt x="60375" y="120650"/>
                </a:cubicBezTo>
                <a:lnTo>
                  <a:pt x="60375" y="12065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3" name="AutoShape 73"/>
          <p:cNvSpPr/>
          <p:nvPr/>
        </p:nvSpPr>
        <p:spPr>
          <a:xfrm flipH="1">
            <a:off x="0" y="6145060"/>
            <a:ext cx="12179599" cy="712940"/>
          </a:xfrm>
          <a:custGeom>
            <a:avLst/>
            <a:gdLst/>
            <a:ahLst/>
            <a:cxnLst/>
            <a:rect l="l" t="t" r="r" b="b"/>
            <a:pathLst>
              <a:path w="12179599" h="712940">
                <a:moveTo>
                  <a:pt x="9304472" y="0"/>
                </a:moveTo>
                <a:cubicBezTo>
                  <a:pt x="9281006" y="0"/>
                  <a:pt x="9257540" y="17239"/>
                  <a:pt x="9234073" y="17239"/>
                </a:cubicBezTo>
                <a:cubicBezTo>
                  <a:pt x="8318879" y="28711"/>
                  <a:pt x="7427152" y="109201"/>
                  <a:pt x="6511958" y="212697"/>
                </a:cubicBezTo>
                <a:cubicBezTo>
                  <a:pt x="6359425" y="229999"/>
                  <a:pt x="3065431" y="766178"/>
                  <a:pt x="0" y="131130"/>
                </a:cubicBezTo>
                <a:lnTo>
                  <a:pt x="0" y="712940"/>
                </a:lnTo>
                <a:lnTo>
                  <a:pt x="12179599" y="712940"/>
                </a:lnTo>
                <a:lnTo>
                  <a:pt x="12179599" y="349186"/>
                </a:lnTo>
                <a:lnTo>
                  <a:pt x="11848237" y="304882"/>
                </a:lnTo>
                <a:cubicBezTo>
                  <a:pt x="10993888" y="181313"/>
                  <a:pt x="10153212" y="4992"/>
                  <a:pt x="9304472" y="0"/>
                </a:cubicBezTo>
                <a:close/>
              </a:path>
            </a:pathLst>
          </a:custGeom>
          <a:solidFill>
            <a:srgbClr val="FF7976">
              <a:alpha val="100000"/>
              <a:lumMod val="40000"/>
              <a:lumOff val="6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74" name="Group 74"/>
          <p:cNvGrpSpPr/>
          <p:nvPr/>
        </p:nvGrpSpPr>
        <p:grpSpPr>
          <a:xfrm rot="0">
            <a:off x="10892180" y="6234299"/>
            <a:ext cx="479093" cy="457012"/>
            <a:chOff x="13113562" y="6792099"/>
            <a:chExt cx="479093" cy="457012"/>
          </a:xfrm>
        </p:grpSpPr>
        <p:sp>
          <p:nvSpPr>
            <p:cNvPr id="75" name="AutoShape 75"/>
            <p:cNvSpPr/>
            <p:nvPr/>
          </p:nvSpPr>
          <p:spPr>
            <a:xfrm>
              <a:off x="13113562" y="6792099"/>
              <a:ext cx="479093" cy="457012"/>
            </a:xfrm>
            <a:custGeom>
              <a:avLst/>
              <a:gdLst/>
              <a:ahLst/>
              <a:cxnLst/>
              <a:rect l="l" t="t" r="r" b="b"/>
              <a:pathLst>
                <a:path w="479093" h="457012">
                  <a:moveTo>
                    <a:pt x="248246" y="176881"/>
                  </a:moveTo>
                  <a:cubicBezTo>
                    <a:pt x="248246" y="176881"/>
                    <a:pt x="269421" y="28068"/>
                    <a:pt x="164836" y="858"/>
                  </a:cubicBezTo>
                  <a:cubicBezTo>
                    <a:pt x="113483" y="-10917"/>
                    <a:pt x="84492" y="100891"/>
                    <a:pt x="175027" y="191821"/>
                  </a:cubicBezTo>
                  <a:cubicBezTo>
                    <a:pt x="95871" y="163622"/>
                    <a:pt x="-7131" y="216459"/>
                    <a:pt x="389" y="280773"/>
                  </a:cubicBezTo>
                  <a:cubicBezTo>
                    <a:pt x="7909" y="345087"/>
                    <a:pt x="154446" y="304520"/>
                    <a:pt x="195707" y="264249"/>
                  </a:cubicBezTo>
                  <a:cubicBezTo>
                    <a:pt x="86768" y="351717"/>
                    <a:pt x="118431" y="451057"/>
                    <a:pt x="159987" y="456598"/>
                  </a:cubicBezTo>
                  <a:cubicBezTo>
                    <a:pt x="201544" y="462238"/>
                    <a:pt x="284064" y="410490"/>
                    <a:pt x="271795" y="285819"/>
                  </a:cubicBezTo>
                  <a:cubicBezTo>
                    <a:pt x="341354" y="383775"/>
                    <a:pt x="470279" y="392878"/>
                    <a:pt x="478689" y="324507"/>
                  </a:cubicBezTo>
                  <a:cubicBezTo>
                    <a:pt x="487099" y="256136"/>
                    <a:pt x="362231" y="233279"/>
                    <a:pt x="290397" y="219526"/>
                  </a:cubicBezTo>
                  <a:cubicBezTo>
                    <a:pt x="428227" y="175495"/>
                    <a:pt x="449500" y="109400"/>
                    <a:pt x="444157" y="73780"/>
                  </a:cubicBezTo>
                  <a:cubicBezTo>
                    <a:pt x="438913" y="38358"/>
                    <a:pt x="328095" y="5211"/>
                    <a:pt x="248246" y="176881"/>
                  </a:cubicBezTo>
                  <a:close/>
                </a:path>
              </a:pathLst>
            </a:custGeom>
            <a:solidFill>
              <a:srgbClr val="FFD62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6" name="AutoShape 76"/>
            <p:cNvSpPr/>
            <p:nvPr/>
          </p:nvSpPr>
          <p:spPr>
            <a:xfrm>
              <a:off x="13370780" y="6864889"/>
              <a:ext cx="157354" cy="133352"/>
            </a:xfrm>
            <a:custGeom>
              <a:avLst/>
              <a:gdLst/>
              <a:ahLst/>
              <a:cxnLst/>
              <a:rect l="l" t="t" r="r" b="b"/>
              <a:pathLst>
                <a:path w="157354" h="133352">
                  <a:moveTo>
                    <a:pt x="32" y="110423"/>
                  </a:moveTo>
                  <a:cubicBezTo>
                    <a:pt x="32" y="110423"/>
                    <a:pt x="26153" y="38588"/>
                    <a:pt x="99175" y="0"/>
                  </a:cubicBezTo>
                  <a:cubicBezTo>
                    <a:pt x="56035" y="37797"/>
                    <a:pt x="29023" y="81630"/>
                    <a:pt x="25263" y="92316"/>
                  </a:cubicBezTo>
                  <a:cubicBezTo>
                    <a:pt x="21503" y="103002"/>
                    <a:pt x="134300" y="10191"/>
                    <a:pt x="134300" y="10191"/>
                  </a:cubicBezTo>
                  <a:cubicBezTo>
                    <a:pt x="134300" y="10191"/>
                    <a:pt x="61477" y="83213"/>
                    <a:pt x="56826" y="98153"/>
                  </a:cubicBezTo>
                  <a:cubicBezTo>
                    <a:pt x="52176" y="113094"/>
                    <a:pt x="157354" y="49077"/>
                    <a:pt x="157354" y="49077"/>
                  </a:cubicBezTo>
                  <a:cubicBezTo>
                    <a:pt x="113126" y="95284"/>
                    <a:pt x="61081" y="117843"/>
                    <a:pt x="29419" y="130508"/>
                  </a:cubicBezTo>
                  <a:cubicBezTo>
                    <a:pt x="-2145" y="142975"/>
                    <a:pt x="32" y="110423"/>
                    <a:pt x="32" y="1104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7" name="AutoShape 77"/>
            <p:cNvSpPr/>
            <p:nvPr/>
          </p:nvSpPr>
          <p:spPr>
            <a:xfrm>
              <a:off x="13247923" y="6822838"/>
              <a:ext cx="99288" cy="171203"/>
            </a:xfrm>
            <a:custGeom>
              <a:avLst/>
              <a:gdLst/>
              <a:ahLst/>
              <a:cxnLst/>
              <a:rect l="l" t="t" r="r" b="b"/>
              <a:pathLst>
                <a:path w="99288" h="171203">
                  <a:moveTo>
                    <a:pt x="70647" y="168701"/>
                  </a:moveTo>
                  <a:cubicBezTo>
                    <a:pt x="70647" y="168701"/>
                    <a:pt x="11774" y="119921"/>
                    <a:pt x="0" y="38193"/>
                  </a:cubicBezTo>
                  <a:cubicBezTo>
                    <a:pt x="21075" y="91524"/>
                    <a:pt x="53331" y="131696"/>
                    <a:pt x="62038" y="138820"/>
                  </a:cubicBezTo>
                  <a:cubicBezTo>
                    <a:pt x="70746" y="145944"/>
                    <a:pt x="21372" y="8509"/>
                    <a:pt x="21372" y="8509"/>
                  </a:cubicBezTo>
                  <a:cubicBezTo>
                    <a:pt x="21372" y="8509"/>
                    <a:pt x="65699" y="101616"/>
                    <a:pt x="78068" y="111115"/>
                  </a:cubicBezTo>
                  <a:cubicBezTo>
                    <a:pt x="90535" y="120515"/>
                    <a:pt x="65600" y="0"/>
                    <a:pt x="65600" y="0"/>
                  </a:cubicBezTo>
                  <a:cubicBezTo>
                    <a:pt x="94196" y="57190"/>
                    <a:pt x="97956" y="113787"/>
                    <a:pt x="99242" y="147824"/>
                  </a:cubicBezTo>
                  <a:cubicBezTo>
                    <a:pt x="100627" y="181861"/>
                    <a:pt x="70647" y="168701"/>
                    <a:pt x="70647" y="168701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8" name="AutoShape 78"/>
            <p:cNvSpPr/>
            <p:nvPr/>
          </p:nvSpPr>
          <p:spPr>
            <a:xfrm>
              <a:off x="13148780" y="6996596"/>
              <a:ext cx="172139" cy="87060"/>
            </a:xfrm>
            <a:custGeom>
              <a:avLst/>
              <a:gdLst/>
              <a:ahLst/>
              <a:cxnLst/>
              <a:rect l="l" t="t" r="r" b="b"/>
              <a:pathLst>
                <a:path w="172139" h="87060">
                  <a:moveTo>
                    <a:pt x="168009" y="33334"/>
                  </a:moveTo>
                  <a:cubicBezTo>
                    <a:pt x="168009" y="33334"/>
                    <a:pt x="112303" y="85676"/>
                    <a:pt x="29683" y="87061"/>
                  </a:cubicBezTo>
                  <a:cubicBezTo>
                    <a:pt x="85291" y="72813"/>
                    <a:pt x="129123" y="45900"/>
                    <a:pt x="137336" y="38083"/>
                  </a:cubicBezTo>
                  <a:cubicBezTo>
                    <a:pt x="145548" y="30266"/>
                    <a:pt x="2968" y="62127"/>
                    <a:pt x="2968" y="62127"/>
                  </a:cubicBezTo>
                  <a:cubicBezTo>
                    <a:pt x="2968" y="62127"/>
                    <a:pt x="100924" y="29871"/>
                    <a:pt x="111808" y="18690"/>
                  </a:cubicBezTo>
                  <a:cubicBezTo>
                    <a:pt x="122692" y="7509"/>
                    <a:pt x="0" y="17107"/>
                    <a:pt x="0" y="17107"/>
                  </a:cubicBezTo>
                  <a:cubicBezTo>
                    <a:pt x="60356" y="-4166"/>
                    <a:pt x="116953" y="-802"/>
                    <a:pt x="150891" y="2265"/>
                  </a:cubicBezTo>
                  <a:cubicBezTo>
                    <a:pt x="184730" y="5332"/>
                    <a:pt x="168009" y="33334"/>
                    <a:pt x="168009" y="3333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9" name="AutoShape 79"/>
            <p:cNvSpPr/>
            <p:nvPr/>
          </p:nvSpPr>
          <p:spPr>
            <a:xfrm>
              <a:off x="13256729" y="7043128"/>
              <a:ext cx="107192" cy="167871"/>
            </a:xfrm>
            <a:custGeom>
              <a:avLst/>
              <a:gdLst/>
              <a:ahLst/>
              <a:cxnLst/>
              <a:rect l="l" t="t" r="r" b="b"/>
              <a:pathLst>
                <a:path w="107192" h="167871">
                  <a:moveTo>
                    <a:pt x="105277" y="13814"/>
                  </a:moveTo>
                  <a:cubicBezTo>
                    <a:pt x="105277" y="13814"/>
                    <a:pt x="118635" y="89111"/>
                    <a:pt x="74802" y="159065"/>
                  </a:cubicBezTo>
                  <a:cubicBezTo>
                    <a:pt x="93206" y="104744"/>
                    <a:pt x="94591" y="53293"/>
                    <a:pt x="92514" y="42112"/>
                  </a:cubicBezTo>
                  <a:cubicBezTo>
                    <a:pt x="90436" y="31030"/>
                    <a:pt x="39281" y="167871"/>
                    <a:pt x="39281" y="167871"/>
                  </a:cubicBezTo>
                  <a:cubicBezTo>
                    <a:pt x="39281" y="167871"/>
                    <a:pt x="65699" y="68234"/>
                    <a:pt x="62335" y="52897"/>
                  </a:cubicBezTo>
                  <a:cubicBezTo>
                    <a:pt x="58971" y="37660"/>
                    <a:pt x="0" y="145707"/>
                    <a:pt x="0" y="145707"/>
                  </a:cubicBezTo>
                  <a:cubicBezTo>
                    <a:pt x="15139" y="83570"/>
                    <a:pt x="48879" y="37956"/>
                    <a:pt x="69954" y="11241"/>
                  </a:cubicBezTo>
                  <a:cubicBezTo>
                    <a:pt x="90930" y="-15474"/>
                    <a:pt x="105277" y="13814"/>
                    <a:pt x="105277" y="1381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0" name="AutoShape 80"/>
            <p:cNvSpPr/>
            <p:nvPr/>
          </p:nvSpPr>
          <p:spPr>
            <a:xfrm>
              <a:off x="13377224" y="7028797"/>
              <a:ext cx="168028" cy="106806"/>
            </a:xfrm>
            <a:custGeom>
              <a:avLst/>
              <a:gdLst/>
              <a:ahLst/>
              <a:cxnLst/>
              <a:rect l="l" t="t" r="r" b="b"/>
              <a:pathLst>
                <a:path w="168028" h="106806">
                  <a:moveTo>
                    <a:pt x="13674" y="2023"/>
                  </a:moveTo>
                  <a:cubicBezTo>
                    <a:pt x="13674" y="2023"/>
                    <a:pt x="88872" y="-11631"/>
                    <a:pt x="159024" y="32004"/>
                  </a:cubicBezTo>
                  <a:cubicBezTo>
                    <a:pt x="104605" y="13798"/>
                    <a:pt x="53153" y="12610"/>
                    <a:pt x="42072" y="14688"/>
                  </a:cubicBezTo>
                  <a:cubicBezTo>
                    <a:pt x="30990" y="16766"/>
                    <a:pt x="168028" y="67426"/>
                    <a:pt x="168028" y="67426"/>
                  </a:cubicBezTo>
                  <a:cubicBezTo>
                    <a:pt x="168028" y="67426"/>
                    <a:pt x="68193" y="41403"/>
                    <a:pt x="53054" y="44768"/>
                  </a:cubicBezTo>
                  <a:cubicBezTo>
                    <a:pt x="37817" y="48231"/>
                    <a:pt x="146162" y="106806"/>
                    <a:pt x="146162" y="106806"/>
                  </a:cubicBezTo>
                  <a:cubicBezTo>
                    <a:pt x="83925" y="91865"/>
                    <a:pt x="38213" y="58323"/>
                    <a:pt x="11399" y="37347"/>
                  </a:cubicBezTo>
                  <a:cubicBezTo>
                    <a:pt x="-15514" y="16469"/>
                    <a:pt x="13674" y="2023"/>
                    <a:pt x="13674" y="20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1" name="AutoShape 81"/>
            <p:cNvSpPr/>
            <p:nvPr/>
          </p:nvSpPr>
          <p:spPr>
            <a:xfrm>
              <a:off x="13312989" y="6980276"/>
              <a:ext cx="80168" cy="80112"/>
            </a:xfrm>
            <a:custGeom>
              <a:avLst/>
              <a:gdLst/>
              <a:ahLst/>
              <a:cxnLst/>
              <a:rect l="l" t="t" r="r" b="b"/>
              <a:pathLst>
                <a:path w="80168" h="80112">
                  <a:moveTo>
                    <a:pt x="3305" y="55887"/>
                  </a:moveTo>
                  <a:cubicBezTo>
                    <a:pt x="12111" y="76171"/>
                    <a:pt x="35660" y="85571"/>
                    <a:pt x="55944" y="76864"/>
                  </a:cubicBezTo>
                  <a:cubicBezTo>
                    <a:pt x="76227" y="68058"/>
                    <a:pt x="85627" y="44509"/>
                    <a:pt x="76920" y="24225"/>
                  </a:cubicBezTo>
                  <a:cubicBezTo>
                    <a:pt x="68114" y="3941"/>
                    <a:pt x="44565" y="-5458"/>
                    <a:pt x="24281" y="3249"/>
                  </a:cubicBezTo>
                  <a:cubicBezTo>
                    <a:pt x="3899" y="11956"/>
                    <a:pt x="-5501" y="35604"/>
                    <a:pt x="3305" y="55887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grpSp>
        <p:nvGrpSpPr>
          <p:cNvPr id="82" name="Group 82"/>
          <p:cNvGrpSpPr/>
          <p:nvPr/>
        </p:nvGrpSpPr>
        <p:grpSpPr>
          <a:xfrm rot="0">
            <a:off x="133163" y="201702"/>
            <a:ext cx="509858" cy="496407"/>
            <a:chOff x="4524120" y="1533232"/>
            <a:chExt cx="509858" cy="496407"/>
          </a:xfrm>
        </p:grpSpPr>
        <p:sp>
          <p:nvSpPr>
            <p:cNvPr id="83" name="AutoShape 83"/>
            <p:cNvSpPr/>
            <p:nvPr/>
          </p:nvSpPr>
          <p:spPr>
            <a:xfrm>
              <a:off x="4524120" y="1533232"/>
              <a:ext cx="509858" cy="496407"/>
            </a:xfrm>
            <a:custGeom>
              <a:avLst/>
              <a:gdLst/>
              <a:ahLst/>
              <a:cxnLst/>
              <a:rect l="l" t="t" r="r" b="b"/>
              <a:pathLst>
                <a:path w="509858" h="496407">
                  <a:moveTo>
                    <a:pt x="278126" y="211872"/>
                  </a:moveTo>
                  <a:cubicBezTo>
                    <a:pt x="278126" y="211872"/>
                    <a:pt x="390140" y="101001"/>
                    <a:pt x="320036" y="11847"/>
                  </a:cubicBezTo>
                  <a:cubicBezTo>
                    <a:pt x="284603" y="-30539"/>
                    <a:pt x="189448" y="44518"/>
                    <a:pt x="207450" y="177868"/>
                  </a:cubicBezTo>
                  <a:cubicBezTo>
                    <a:pt x="159158" y="104144"/>
                    <a:pt x="39620" y="82903"/>
                    <a:pt x="5139" y="141482"/>
                  </a:cubicBezTo>
                  <a:cubicBezTo>
                    <a:pt x="-29341" y="200061"/>
                    <a:pt x="118773" y="259021"/>
                    <a:pt x="178875" y="251591"/>
                  </a:cubicBezTo>
                  <a:cubicBezTo>
                    <a:pt x="32381" y="255592"/>
                    <a:pt x="-4195" y="358652"/>
                    <a:pt x="26951" y="389704"/>
                  </a:cubicBezTo>
                  <a:cubicBezTo>
                    <a:pt x="58098" y="420755"/>
                    <a:pt x="159920" y="429899"/>
                    <a:pt x="228691" y="317885"/>
                  </a:cubicBezTo>
                  <a:cubicBezTo>
                    <a:pt x="224690" y="443806"/>
                    <a:pt x="326608" y="533245"/>
                    <a:pt x="376995" y="481429"/>
                  </a:cubicBezTo>
                  <a:cubicBezTo>
                    <a:pt x="427382" y="429613"/>
                    <a:pt x="337562" y="331411"/>
                    <a:pt x="286222" y="274356"/>
                  </a:cubicBezTo>
                  <a:cubicBezTo>
                    <a:pt x="429287" y="324934"/>
                    <a:pt x="489104" y="283214"/>
                    <a:pt x="507107" y="250067"/>
                  </a:cubicBezTo>
                  <a:cubicBezTo>
                    <a:pt x="525299" y="217015"/>
                    <a:pt x="453767" y="119098"/>
                    <a:pt x="278126" y="211872"/>
                  </a:cubicBezTo>
                  <a:close/>
                </a:path>
              </a:pathLst>
            </a:custGeom>
            <a:solidFill>
              <a:srgbClr val="FFBDBD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4" name="AutoShape 84"/>
            <p:cNvSpPr/>
            <p:nvPr/>
          </p:nvSpPr>
          <p:spPr>
            <a:xfrm>
              <a:off x="4798553" y="1723816"/>
              <a:ext cx="183048" cy="84279"/>
            </a:xfrm>
            <a:custGeom>
              <a:avLst/>
              <a:gdLst/>
              <a:ahLst/>
              <a:cxnLst/>
              <a:rect l="l" t="t" r="r" b="b"/>
              <a:pathLst>
                <a:path w="183048" h="84279">
                  <a:moveTo>
                    <a:pt x="7217" y="32242"/>
                  </a:moveTo>
                  <a:cubicBezTo>
                    <a:pt x="7217" y="32242"/>
                    <a:pt x="74559" y="-11287"/>
                    <a:pt x="160094" y="2810"/>
                  </a:cubicBezTo>
                  <a:cubicBezTo>
                    <a:pt x="99991" y="7096"/>
                    <a:pt x="49699" y="26622"/>
                    <a:pt x="39793" y="33099"/>
                  </a:cubicBezTo>
                  <a:cubicBezTo>
                    <a:pt x="29887" y="39576"/>
                    <a:pt x="183049" y="33576"/>
                    <a:pt x="183049" y="33576"/>
                  </a:cubicBezTo>
                  <a:cubicBezTo>
                    <a:pt x="183049" y="33576"/>
                    <a:pt x="75893" y="48435"/>
                    <a:pt x="62462" y="57864"/>
                  </a:cubicBezTo>
                  <a:cubicBezTo>
                    <a:pt x="49127" y="67294"/>
                    <a:pt x="177620" y="80534"/>
                    <a:pt x="177620" y="80534"/>
                  </a:cubicBezTo>
                  <a:cubicBezTo>
                    <a:pt x="111326" y="91107"/>
                    <a:pt x="53509" y="76914"/>
                    <a:pt x="19123" y="67389"/>
                  </a:cubicBezTo>
                  <a:cubicBezTo>
                    <a:pt x="-15262" y="57864"/>
                    <a:pt x="7217" y="32242"/>
                    <a:pt x="7217" y="32242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5" name="AutoShape 85"/>
            <p:cNvSpPr/>
            <p:nvPr/>
          </p:nvSpPr>
          <p:spPr>
            <a:xfrm>
              <a:off x="4747811" y="1571463"/>
              <a:ext cx="106917" cy="178589"/>
            </a:xfrm>
            <a:custGeom>
              <a:avLst/>
              <a:gdLst/>
              <a:ahLst/>
              <a:cxnLst/>
              <a:rect l="l" t="t" r="r" b="b"/>
              <a:pathLst>
                <a:path w="106917" h="178589">
                  <a:moveTo>
                    <a:pt x="3953" y="165068"/>
                  </a:moveTo>
                  <a:cubicBezTo>
                    <a:pt x="3953" y="165068"/>
                    <a:pt x="-14336" y="86963"/>
                    <a:pt x="27765" y="11240"/>
                  </a:cubicBezTo>
                  <a:cubicBezTo>
                    <a:pt x="11572" y="69247"/>
                    <a:pt x="13001" y="123158"/>
                    <a:pt x="15763" y="134684"/>
                  </a:cubicBezTo>
                  <a:cubicBezTo>
                    <a:pt x="18526" y="146209"/>
                    <a:pt x="64436" y="0"/>
                    <a:pt x="64436" y="0"/>
                  </a:cubicBezTo>
                  <a:cubicBezTo>
                    <a:pt x="64436" y="0"/>
                    <a:pt x="42338" y="105918"/>
                    <a:pt x="46815" y="121730"/>
                  </a:cubicBezTo>
                  <a:cubicBezTo>
                    <a:pt x="51196" y="137541"/>
                    <a:pt x="106918" y="20955"/>
                    <a:pt x="106918" y="20955"/>
                  </a:cubicBezTo>
                  <a:cubicBezTo>
                    <a:pt x="94535" y="86963"/>
                    <a:pt x="61769" y="136588"/>
                    <a:pt x="41195" y="165830"/>
                  </a:cubicBezTo>
                  <a:cubicBezTo>
                    <a:pt x="20717" y="194977"/>
                    <a:pt x="3953" y="165068"/>
                    <a:pt x="3953" y="165068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6" name="AutoShape 86"/>
            <p:cNvSpPr/>
            <p:nvPr/>
          </p:nvSpPr>
          <p:spPr>
            <a:xfrm>
              <a:off x="4569646" y="1647377"/>
              <a:ext cx="172126" cy="120619"/>
            </a:xfrm>
            <a:custGeom>
              <a:avLst/>
              <a:gdLst/>
              <a:ahLst/>
              <a:cxnLst/>
              <a:rect l="l" t="t" r="r" b="b"/>
              <a:pathLst>
                <a:path w="172126" h="120619">
                  <a:moveTo>
                    <a:pt x="156305" y="120110"/>
                  </a:moveTo>
                  <a:cubicBezTo>
                    <a:pt x="156305" y="120110"/>
                    <a:pt x="76581" y="128492"/>
                    <a:pt x="6572" y="77248"/>
                  </a:cubicBezTo>
                  <a:cubicBezTo>
                    <a:pt x="62103" y="100584"/>
                    <a:pt x="115824" y="105918"/>
                    <a:pt x="127540" y="104584"/>
                  </a:cubicBezTo>
                  <a:cubicBezTo>
                    <a:pt x="139351" y="103251"/>
                    <a:pt x="0" y="39433"/>
                    <a:pt x="0" y="39433"/>
                  </a:cubicBezTo>
                  <a:cubicBezTo>
                    <a:pt x="0" y="39433"/>
                    <a:pt x="102298" y="74581"/>
                    <a:pt x="118586" y="72200"/>
                  </a:cubicBezTo>
                  <a:cubicBezTo>
                    <a:pt x="134779" y="69818"/>
                    <a:pt x="26098" y="0"/>
                    <a:pt x="26098" y="0"/>
                  </a:cubicBezTo>
                  <a:cubicBezTo>
                    <a:pt x="90011" y="20479"/>
                    <a:pt x="135160" y="59246"/>
                    <a:pt x="161639" y="83249"/>
                  </a:cubicBezTo>
                  <a:cubicBezTo>
                    <a:pt x="188023" y="107252"/>
                    <a:pt x="156305" y="120110"/>
                    <a:pt x="156305" y="120110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7" name="AutoShape 87"/>
            <p:cNvSpPr/>
            <p:nvPr/>
          </p:nvSpPr>
          <p:spPr>
            <a:xfrm>
              <a:off x="4574884" y="1792612"/>
              <a:ext cx="172234" cy="128133"/>
            </a:xfrm>
            <a:custGeom>
              <a:avLst/>
              <a:gdLst/>
              <a:ahLst/>
              <a:cxnLst/>
              <a:rect l="l" t="t" r="r" b="b"/>
              <a:pathLst>
                <a:path w="172234" h="128133">
                  <a:moveTo>
                    <a:pt x="171736" y="26121"/>
                  </a:moveTo>
                  <a:cubicBezTo>
                    <a:pt x="171736" y="26121"/>
                    <a:pt x="135160" y="97463"/>
                    <a:pt x="54102" y="128133"/>
                  </a:cubicBezTo>
                  <a:cubicBezTo>
                    <a:pt x="104013" y="94415"/>
                    <a:pt x="137731" y="52219"/>
                    <a:pt x="143065" y="41646"/>
                  </a:cubicBezTo>
                  <a:cubicBezTo>
                    <a:pt x="148400" y="31074"/>
                    <a:pt x="18860" y="112989"/>
                    <a:pt x="18860" y="112989"/>
                  </a:cubicBezTo>
                  <a:cubicBezTo>
                    <a:pt x="18860" y="112989"/>
                    <a:pt x="104204" y="46409"/>
                    <a:pt x="110966" y="31550"/>
                  </a:cubicBezTo>
                  <a:cubicBezTo>
                    <a:pt x="117824" y="16691"/>
                    <a:pt x="0" y="69555"/>
                    <a:pt x="0" y="69555"/>
                  </a:cubicBezTo>
                  <a:cubicBezTo>
                    <a:pt x="52102" y="27168"/>
                    <a:pt x="109156" y="10500"/>
                    <a:pt x="143732" y="1546"/>
                  </a:cubicBezTo>
                  <a:cubicBezTo>
                    <a:pt x="178308" y="-7503"/>
                    <a:pt x="171736" y="26121"/>
                    <a:pt x="171736" y="2612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8" name="AutoShape 88"/>
            <p:cNvSpPr/>
            <p:nvPr/>
          </p:nvSpPr>
          <p:spPr>
            <a:xfrm>
              <a:off x="4761266" y="1814727"/>
              <a:ext cx="128609" cy="172121"/>
            </a:xfrm>
            <a:custGeom>
              <a:avLst/>
              <a:gdLst/>
              <a:ahLst/>
              <a:cxnLst/>
              <a:rect l="l" t="t" r="r" b="b"/>
              <a:pathLst>
                <a:path w="128609" h="172121">
                  <a:moveTo>
                    <a:pt x="26121" y="481"/>
                  </a:moveTo>
                  <a:cubicBezTo>
                    <a:pt x="26121" y="481"/>
                    <a:pt x="97653" y="36771"/>
                    <a:pt x="128610" y="117734"/>
                  </a:cubicBezTo>
                  <a:cubicBezTo>
                    <a:pt x="94701" y="68013"/>
                    <a:pt x="52410" y="34390"/>
                    <a:pt x="41837" y="29056"/>
                  </a:cubicBezTo>
                  <a:cubicBezTo>
                    <a:pt x="31264" y="23722"/>
                    <a:pt x="113560" y="153072"/>
                    <a:pt x="113560" y="153072"/>
                  </a:cubicBezTo>
                  <a:cubicBezTo>
                    <a:pt x="113560" y="153072"/>
                    <a:pt x="46695" y="68013"/>
                    <a:pt x="31740" y="61251"/>
                  </a:cubicBezTo>
                  <a:cubicBezTo>
                    <a:pt x="16786" y="54488"/>
                    <a:pt x="70126" y="172122"/>
                    <a:pt x="70126" y="172122"/>
                  </a:cubicBezTo>
                  <a:cubicBezTo>
                    <a:pt x="27549" y="120210"/>
                    <a:pt x="10690" y="63156"/>
                    <a:pt x="1546" y="28580"/>
                  </a:cubicBezTo>
                  <a:cubicBezTo>
                    <a:pt x="-7503" y="-5996"/>
                    <a:pt x="26121" y="481"/>
                    <a:pt x="26121" y="48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9" name="AutoShape 89"/>
            <p:cNvSpPr/>
            <p:nvPr/>
          </p:nvSpPr>
          <p:spPr>
            <a:xfrm>
              <a:off x="4720316" y="1740357"/>
              <a:ext cx="84231" cy="84200"/>
            </a:xfrm>
            <a:custGeom>
              <a:avLst/>
              <a:gdLst/>
              <a:ahLst/>
              <a:cxnLst/>
              <a:rect l="l" t="t" r="r" b="b"/>
              <a:pathLst>
                <a:path w="84231" h="84200">
                  <a:moveTo>
                    <a:pt x="1253" y="31988"/>
                  </a:moveTo>
                  <a:cubicBezTo>
                    <a:pt x="-4366" y="54562"/>
                    <a:pt x="9445" y="77327"/>
                    <a:pt x="32019" y="82947"/>
                  </a:cubicBezTo>
                  <a:cubicBezTo>
                    <a:pt x="54593" y="88567"/>
                    <a:pt x="77358" y="74755"/>
                    <a:pt x="82978" y="52181"/>
                  </a:cubicBezTo>
                  <a:cubicBezTo>
                    <a:pt x="88598" y="29607"/>
                    <a:pt x="74786" y="6842"/>
                    <a:pt x="52212" y="1222"/>
                  </a:cubicBezTo>
                  <a:cubicBezTo>
                    <a:pt x="29543" y="-4302"/>
                    <a:pt x="6778" y="9414"/>
                    <a:pt x="1253" y="3198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90" name="AutoShape 90"/>
          <p:cNvSpPr/>
          <p:nvPr/>
        </p:nvSpPr>
        <p:spPr>
          <a:xfrm>
            <a:off x="866712" y="50738"/>
            <a:ext cx="404668" cy="399167"/>
          </a:xfrm>
          <a:custGeom>
            <a:avLst/>
            <a:gdLst/>
            <a:ahLst/>
            <a:cxnLst/>
            <a:rect l="l" t="t" r="r" b="b"/>
            <a:pathLst>
              <a:path w="404668" h="399167">
                <a:moveTo>
                  <a:pt x="211646" y="204858"/>
                </a:moveTo>
                <a:cubicBezTo>
                  <a:pt x="211646" y="204858"/>
                  <a:pt x="362426" y="124086"/>
                  <a:pt x="401669" y="234766"/>
                </a:cubicBezTo>
                <a:cubicBezTo>
                  <a:pt x="440912" y="345447"/>
                  <a:pt x="83629" y="391453"/>
                  <a:pt x="0" y="399168"/>
                </a:cubicBezTo>
                <a:cubicBezTo>
                  <a:pt x="16193" y="126086"/>
                  <a:pt x="66675" y="-13455"/>
                  <a:pt x="154114" y="1023"/>
                </a:cubicBezTo>
                <a:cubicBezTo>
                  <a:pt x="241459" y="15596"/>
                  <a:pt x="235553" y="156566"/>
                  <a:pt x="211646" y="204858"/>
                </a:cubicBezTo>
                <a:close/>
              </a:path>
            </a:pathLst>
          </a:custGeom>
          <a:solidFill>
            <a:srgbClr val="FFD700">
              <a:alpha val="100000"/>
              <a:lumMod val="20000"/>
              <a:lumOff val="8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7976">
            <a:alpha val="100000"/>
            <a:lumMod val="20000"/>
            <a:lumOff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11582477" y="5132658"/>
            <a:ext cx="634141" cy="1086782"/>
            <a:chOff x="14086412" y="5480579"/>
            <a:chExt cx="634141" cy="1086782"/>
          </a:xfrm>
        </p:grpSpPr>
        <p:sp>
          <p:nvSpPr>
            <p:cNvPr id="3" name="AutoShape 3"/>
            <p:cNvSpPr/>
            <p:nvPr/>
          </p:nvSpPr>
          <p:spPr>
            <a:xfrm>
              <a:off x="14390026" y="5972208"/>
              <a:ext cx="90750" cy="595153"/>
            </a:xfrm>
            <a:custGeom>
              <a:avLst/>
              <a:gdLst/>
              <a:ahLst/>
              <a:cxnLst/>
              <a:rect l="l" t="t" r="r" b="b"/>
              <a:pathLst>
                <a:path w="90750" h="595153">
                  <a:moveTo>
                    <a:pt x="74919" y="588723"/>
                  </a:moveTo>
                  <a:cubicBezTo>
                    <a:pt x="-9283" y="318108"/>
                    <a:pt x="216" y="3661"/>
                    <a:pt x="414" y="0"/>
                  </a:cubicBezTo>
                  <a:lnTo>
                    <a:pt x="13474" y="396"/>
                  </a:lnTo>
                  <a:cubicBezTo>
                    <a:pt x="13375" y="4057"/>
                    <a:pt x="3679" y="324638"/>
                    <a:pt x="90750" y="595154"/>
                  </a:cubicBezTo>
                  <a:lnTo>
                    <a:pt x="74919" y="588723"/>
                  </a:lnTo>
                  <a:close/>
                </a:path>
              </a:pathLst>
            </a:custGeom>
            <a:solidFill>
              <a:srgbClr val="76B5B4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14086412" y="5480579"/>
              <a:ext cx="634141" cy="491925"/>
              <a:chOff x="14086412" y="5480579"/>
              <a:chExt cx="634141" cy="491925"/>
            </a:xfrm>
          </p:grpSpPr>
          <p:grpSp>
            <p:nvGrpSpPr>
              <p:cNvPr id="5" name="Group 5"/>
              <p:cNvGrpSpPr/>
              <p:nvPr/>
            </p:nvGrpSpPr>
            <p:grpSpPr>
              <a:xfrm rot="0">
                <a:off x="14086412" y="5480579"/>
                <a:ext cx="634141" cy="415045"/>
                <a:chOff x="14086412" y="5480579"/>
                <a:chExt cx="634141" cy="415045"/>
              </a:xfrm>
            </p:grpSpPr>
            <p:grpSp>
              <p:nvGrpSpPr>
                <p:cNvPr id="6" name="Group 6"/>
                <p:cNvGrpSpPr/>
                <p:nvPr/>
              </p:nvGrpSpPr>
              <p:grpSpPr>
                <a:xfrm rot="0">
                  <a:off x="14108964" y="5480579"/>
                  <a:ext cx="586667" cy="355612"/>
                  <a:chOff x="14108964" y="5480579"/>
                  <a:chExt cx="586667" cy="355612"/>
                </a:xfrm>
              </p:grpSpPr>
              <p:sp>
                <p:nvSpPr>
                  <p:cNvPr id="7" name="AutoShape 7"/>
                  <p:cNvSpPr/>
                  <p:nvPr/>
                </p:nvSpPr>
                <p:spPr>
                  <a:xfrm>
                    <a:off x="14108964" y="5524520"/>
                    <a:ext cx="568683" cy="3116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683" h="311672">
                        <a:moveTo>
                          <a:pt x="524683" y="192509"/>
                        </a:moveTo>
                        <a:cubicBezTo>
                          <a:pt x="524683" y="192509"/>
                          <a:pt x="579301" y="136704"/>
                          <a:pt x="566834" y="105437"/>
                        </a:cubicBezTo>
                        <a:cubicBezTo>
                          <a:pt x="554367" y="74171"/>
                          <a:pt x="527256" y="81789"/>
                          <a:pt x="522308" y="59626"/>
                        </a:cubicBezTo>
                        <a:cubicBezTo>
                          <a:pt x="517361" y="37462"/>
                          <a:pt x="505092" y="15991"/>
                          <a:pt x="485996" y="30437"/>
                        </a:cubicBezTo>
                        <a:cubicBezTo>
                          <a:pt x="466899" y="44883"/>
                          <a:pt x="443449" y="25094"/>
                          <a:pt x="410006" y="30140"/>
                        </a:cubicBezTo>
                        <a:cubicBezTo>
                          <a:pt x="376562" y="35285"/>
                          <a:pt x="348957" y="177469"/>
                          <a:pt x="342426" y="198347"/>
                        </a:cubicBezTo>
                        <a:cubicBezTo>
                          <a:pt x="345692" y="90596"/>
                          <a:pt x="353211" y="25193"/>
                          <a:pt x="316305" y="24599"/>
                        </a:cubicBezTo>
                        <a:cubicBezTo>
                          <a:pt x="279399" y="24006"/>
                          <a:pt x="268811" y="-2907"/>
                          <a:pt x="249517" y="259"/>
                        </a:cubicBezTo>
                        <a:cubicBezTo>
                          <a:pt x="230223" y="3425"/>
                          <a:pt x="240414" y="25886"/>
                          <a:pt x="211522" y="31328"/>
                        </a:cubicBezTo>
                        <a:cubicBezTo>
                          <a:pt x="182630" y="36770"/>
                          <a:pt x="154134" y="55074"/>
                          <a:pt x="165117" y="95444"/>
                        </a:cubicBezTo>
                        <a:cubicBezTo>
                          <a:pt x="176100" y="135813"/>
                          <a:pt x="223099" y="193498"/>
                          <a:pt x="223099" y="193498"/>
                        </a:cubicBezTo>
                        <a:cubicBezTo>
                          <a:pt x="155618" y="125622"/>
                          <a:pt x="120196" y="72192"/>
                          <a:pt x="89028" y="67344"/>
                        </a:cubicBezTo>
                        <a:cubicBezTo>
                          <a:pt x="57762" y="62495"/>
                          <a:pt x="77848" y="86341"/>
                          <a:pt x="55684" y="91288"/>
                        </a:cubicBezTo>
                        <a:cubicBezTo>
                          <a:pt x="33520" y="96235"/>
                          <a:pt x="-12588" y="92575"/>
                          <a:pt x="3243" y="129184"/>
                        </a:cubicBezTo>
                        <a:cubicBezTo>
                          <a:pt x="19173" y="165794"/>
                          <a:pt x="33817" y="161539"/>
                          <a:pt x="22142" y="183604"/>
                        </a:cubicBezTo>
                        <a:cubicBezTo>
                          <a:pt x="10466" y="205669"/>
                          <a:pt x="97043" y="241882"/>
                          <a:pt x="157103" y="266817"/>
                        </a:cubicBezTo>
                        <a:cubicBezTo>
                          <a:pt x="217162" y="291751"/>
                          <a:pt x="271978" y="312628"/>
                          <a:pt x="300969" y="311639"/>
                        </a:cubicBezTo>
                        <a:cubicBezTo>
                          <a:pt x="330256" y="310649"/>
                          <a:pt x="524683" y="192509"/>
                          <a:pt x="524683" y="192509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8" name="Group 8"/>
                  <p:cNvGrpSpPr/>
                  <p:nvPr/>
                </p:nvGrpSpPr>
                <p:grpSpPr>
                  <a:xfrm rot="0">
                    <a:off x="14202726" y="5480579"/>
                    <a:ext cx="355748" cy="278303"/>
                    <a:chOff x="14202726" y="5480579"/>
                    <a:chExt cx="355748" cy="278303"/>
                  </a:xfrm>
                  <a:solidFill>
                    <a:srgbClr val="FFD629">
                      <a:alpha val="100000"/>
                    </a:srgbClr>
                  </a:solidFill>
                </p:grpSpPr>
                <p:grpSp>
                  <p:nvGrpSpPr>
                    <p:cNvPr id="9" name="Group 9"/>
                    <p:cNvGrpSpPr/>
                    <p:nvPr/>
                  </p:nvGrpSpPr>
                  <p:grpSpPr>
                    <a:xfrm rot="0">
                      <a:off x="14351782" y="5480579"/>
                      <a:ext cx="47874" cy="254655"/>
                      <a:chOff x="14351782" y="5480579"/>
                      <a:chExt cx="47874" cy="254655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0" name="AutoShape 10"/>
                      <p:cNvSpPr/>
                      <p:nvPr/>
                    </p:nvSpPr>
                    <p:spPr>
                      <a:xfrm>
                        <a:off x="14367485" y="5502516"/>
                        <a:ext cx="32170" cy="23271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170" h="232718">
                            <a:moveTo>
                              <a:pt x="32058" y="232719"/>
                            </a:moveTo>
                            <a:cubicBezTo>
                              <a:pt x="32157" y="226386"/>
                              <a:pt x="34829" y="75792"/>
                              <a:pt x="7322" y="0"/>
                            </a:cubicBezTo>
                            <a:lnTo>
                              <a:pt x="0" y="2671"/>
                            </a:lnTo>
                            <a:cubicBezTo>
                              <a:pt x="27012" y="77078"/>
                              <a:pt x="24241" y="230938"/>
                              <a:pt x="24241" y="232521"/>
                            </a:cubicBezTo>
                            <a:lnTo>
                              <a:pt x="32058" y="232719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1" name="AutoShape 11"/>
                      <p:cNvSpPr/>
                      <p:nvPr/>
                    </p:nvSpPr>
                    <p:spPr>
                      <a:xfrm>
                        <a:off x="14351782" y="5480579"/>
                        <a:ext cx="37936" cy="3793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36" h="37936">
                            <a:moveTo>
                              <a:pt x="70" y="20552"/>
                            </a:moveTo>
                            <a:cubicBezTo>
                              <a:pt x="960" y="31040"/>
                              <a:pt x="10162" y="38757"/>
                              <a:pt x="20551" y="37867"/>
                            </a:cubicBezTo>
                            <a:cubicBezTo>
                              <a:pt x="31040" y="36976"/>
                              <a:pt x="38757" y="27774"/>
                              <a:pt x="37867" y="17385"/>
                            </a:cubicBezTo>
                            <a:cubicBezTo>
                              <a:pt x="36976" y="6897"/>
                              <a:pt x="27775" y="-821"/>
                              <a:pt x="17385" y="70"/>
                            </a:cubicBezTo>
                            <a:cubicBezTo>
                              <a:pt x="6897" y="960"/>
                              <a:pt x="-821" y="10162"/>
                              <a:pt x="70" y="20552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2" name="Group 12"/>
                    <p:cNvGrpSpPr/>
                    <p:nvPr/>
                  </p:nvGrpSpPr>
                  <p:grpSpPr>
                    <a:xfrm rot="0">
                      <a:off x="14272210" y="5499210"/>
                      <a:ext cx="106653" cy="241466"/>
                      <a:chOff x="14272210" y="5499210"/>
                      <a:chExt cx="106653" cy="241466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3" name="AutoShape 13"/>
                      <p:cNvSpPr/>
                      <p:nvPr/>
                    </p:nvSpPr>
                    <p:spPr>
                      <a:xfrm>
                        <a:off x="14289516" y="5520029"/>
                        <a:ext cx="89347" cy="22064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9347" h="220647">
                            <a:moveTo>
                              <a:pt x="81729" y="220647"/>
                            </a:moveTo>
                            <a:lnTo>
                              <a:pt x="89347" y="218767"/>
                            </a:lnTo>
                            <a:cubicBezTo>
                              <a:pt x="87863" y="212534"/>
                              <a:pt x="52144" y="66293"/>
                              <a:pt x="6432" y="0"/>
                            </a:cubicBezTo>
                            <a:lnTo>
                              <a:pt x="0" y="4453"/>
                            </a:lnTo>
                            <a:cubicBezTo>
                              <a:pt x="44921" y="69558"/>
                              <a:pt x="81333" y="219163"/>
                              <a:pt x="81729" y="220647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4" name="AutoShape 14"/>
                      <p:cNvSpPr/>
                      <p:nvPr/>
                    </p:nvSpPr>
                    <p:spPr>
                      <a:xfrm>
                        <a:off x="14272210" y="5499210"/>
                        <a:ext cx="37928" cy="379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8" h="37977">
                            <a:moveTo>
                              <a:pt x="1080" y="25371"/>
                            </a:moveTo>
                            <a:cubicBezTo>
                              <a:pt x="4642" y="35265"/>
                              <a:pt x="15427" y="40411"/>
                              <a:pt x="25321" y="36849"/>
                            </a:cubicBezTo>
                            <a:cubicBezTo>
                              <a:pt x="35216" y="33286"/>
                              <a:pt x="40361" y="22502"/>
                              <a:pt x="36799" y="12607"/>
                            </a:cubicBezTo>
                            <a:cubicBezTo>
                              <a:pt x="33237" y="2713"/>
                              <a:pt x="22452" y="-2433"/>
                              <a:pt x="12557" y="1129"/>
                            </a:cubicBezTo>
                            <a:cubicBezTo>
                              <a:pt x="2762" y="4592"/>
                              <a:pt x="-2383" y="15476"/>
                              <a:pt x="1080" y="25371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5" name="Group 15"/>
                    <p:cNvGrpSpPr/>
                    <p:nvPr/>
                  </p:nvGrpSpPr>
                  <p:grpSpPr>
                    <a:xfrm rot="0">
                      <a:off x="14202726" y="5539902"/>
                      <a:ext cx="152093" cy="218980"/>
                      <a:chOff x="14202726" y="5539902"/>
                      <a:chExt cx="152093" cy="218980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6" name="AutoShape 16"/>
                      <p:cNvSpPr/>
                      <p:nvPr/>
                    </p:nvSpPr>
                    <p:spPr>
                      <a:xfrm>
                        <a:off x="14221244" y="5559706"/>
                        <a:ext cx="133575" cy="19917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3575" h="199176">
                            <a:moveTo>
                              <a:pt x="126551" y="199176"/>
                            </a:moveTo>
                            <a:lnTo>
                              <a:pt x="133576" y="195713"/>
                            </a:lnTo>
                            <a:cubicBezTo>
                              <a:pt x="130805" y="189974"/>
                              <a:pt x="64413" y="54816"/>
                              <a:pt x="5343" y="0"/>
                            </a:cubicBezTo>
                            <a:lnTo>
                              <a:pt x="0" y="5739"/>
                            </a:lnTo>
                            <a:cubicBezTo>
                              <a:pt x="58081" y="59565"/>
                              <a:pt x="125957" y="197791"/>
                              <a:pt x="126551" y="19917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7" name="AutoShape 17"/>
                      <p:cNvSpPr/>
                      <p:nvPr/>
                    </p:nvSpPr>
                    <p:spPr>
                      <a:xfrm>
                        <a:off x="14202726" y="5539902"/>
                        <a:ext cx="37926" cy="3792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6" h="37926">
                            <a:moveTo>
                              <a:pt x="2885" y="29006"/>
                            </a:moveTo>
                            <a:cubicBezTo>
                              <a:pt x="8426" y="37911"/>
                              <a:pt x="20200" y="40583"/>
                              <a:pt x="29006" y="35042"/>
                            </a:cubicBezTo>
                            <a:cubicBezTo>
                              <a:pt x="37911" y="29501"/>
                              <a:pt x="40583" y="17727"/>
                              <a:pt x="35042" y="8921"/>
                            </a:cubicBezTo>
                            <a:cubicBezTo>
                              <a:pt x="29501" y="15"/>
                              <a:pt x="17727" y="-2656"/>
                              <a:pt x="8921" y="2885"/>
                            </a:cubicBezTo>
                            <a:cubicBezTo>
                              <a:pt x="15" y="8426"/>
                              <a:pt x="-2656" y="20101"/>
                              <a:pt x="2885" y="2900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8" name="Group 18"/>
                    <p:cNvGrpSpPr/>
                    <p:nvPr/>
                  </p:nvGrpSpPr>
                  <p:grpSpPr>
                    <a:xfrm rot="0">
                      <a:off x="14415275" y="5484427"/>
                      <a:ext cx="67858" cy="251797"/>
                      <a:chOff x="14415275" y="5484427"/>
                      <a:chExt cx="67858" cy="251797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9" name="AutoShape 19"/>
                      <p:cNvSpPr/>
                      <p:nvPr/>
                    </p:nvSpPr>
                    <p:spPr>
                      <a:xfrm>
                        <a:off x="14415275" y="5506078"/>
                        <a:ext cx="51748" cy="2301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1748" h="230145">
                            <a:moveTo>
                              <a:pt x="7817" y="230146"/>
                            </a:moveTo>
                            <a:cubicBezTo>
                              <a:pt x="7916" y="228563"/>
                              <a:pt x="18404" y="75000"/>
                              <a:pt x="51748" y="3265"/>
                            </a:cubicBezTo>
                            <a:lnTo>
                              <a:pt x="44624" y="0"/>
                            </a:lnTo>
                            <a:cubicBezTo>
                              <a:pt x="10686" y="73120"/>
                              <a:pt x="396" y="223319"/>
                              <a:pt x="0" y="229651"/>
                            </a:cubicBezTo>
                            <a:lnTo>
                              <a:pt x="7817" y="230146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0" name="AutoShape 20"/>
                      <p:cNvSpPr/>
                      <p:nvPr/>
                    </p:nvSpPr>
                    <p:spPr>
                      <a:xfrm>
                        <a:off x="14445174" y="5484427"/>
                        <a:ext cx="37959" cy="3795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59" h="37959">
                            <a:moveTo>
                              <a:pt x="37680" y="22245"/>
                            </a:moveTo>
                            <a:cubicBezTo>
                              <a:pt x="35899" y="32535"/>
                              <a:pt x="26104" y="39461"/>
                              <a:pt x="15715" y="37680"/>
                            </a:cubicBezTo>
                            <a:cubicBezTo>
                              <a:pt x="5424" y="35899"/>
                              <a:pt x="-1502" y="26104"/>
                              <a:pt x="279" y="15715"/>
                            </a:cubicBezTo>
                            <a:cubicBezTo>
                              <a:pt x="2060" y="5424"/>
                              <a:pt x="11856" y="-1502"/>
                              <a:pt x="22245" y="279"/>
                            </a:cubicBezTo>
                            <a:cubicBezTo>
                              <a:pt x="32535" y="2060"/>
                              <a:pt x="39461" y="11856"/>
                              <a:pt x="37680" y="22245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21" name="Group 21"/>
                    <p:cNvGrpSpPr/>
                    <p:nvPr/>
                  </p:nvGrpSpPr>
                  <p:grpSpPr>
                    <a:xfrm rot="0">
                      <a:off x="14441694" y="5512681"/>
                      <a:ext cx="116781" cy="237494"/>
                      <a:chOff x="14441694" y="5512681"/>
                      <a:chExt cx="116781" cy="237494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22" name="AutoShape 22"/>
                      <p:cNvSpPr/>
                      <p:nvPr/>
                    </p:nvSpPr>
                    <p:spPr>
                      <a:xfrm>
                        <a:off x="14441694" y="5533288"/>
                        <a:ext cx="99340" cy="21688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9340" h="216887">
                            <a:moveTo>
                              <a:pt x="7520" y="216887"/>
                            </a:moveTo>
                            <a:cubicBezTo>
                              <a:pt x="7916" y="215403"/>
                              <a:pt x="51352" y="67678"/>
                              <a:pt x="99341" y="4749"/>
                            </a:cubicBezTo>
                            <a:lnTo>
                              <a:pt x="93107" y="0"/>
                            </a:lnTo>
                            <a:cubicBezTo>
                              <a:pt x="44228" y="64017"/>
                              <a:pt x="1781" y="208576"/>
                              <a:pt x="0" y="214711"/>
                            </a:cubicBezTo>
                            <a:lnTo>
                              <a:pt x="7520" y="216887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3" name="AutoShape 23"/>
                      <p:cNvSpPr/>
                      <p:nvPr/>
                    </p:nvSpPr>
                    <p:spPr>
                      <a:xfrm>
                        <a:off x="14520526" y="5512681"/>
                        <a:ext cx="37948" cy="379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48" h="37948">
                            <a:moveTo>
                              <a:pt x="36537" y="26148"/>
                            </a:moveTo>
                            <a:cubicBezTo>
                              <a:pt x="32579" y="35844"/>
                              <a:pt x="21497" y="40495"/>
                              <a:pt x="11801" y="36537"/>
                            </a:cubicBezTo>
                            <a:cubicBezTo>
                              <a:pt x="2104" y="32579"/>
                              <a:pt x="-2546" y="21497"/>
                              <a:pt x="1411" y="11801"/>
                            </a:cubicBezTo>
                            <a:cubicBezTo>
                              <a:pt x="5369" y="2104"/>
                              <a:pt x="16451" y="-2546"/>
                              <a:pt x="26148" y="1411"/>
                            </a:cubicBezTo>
                            <a:cubicBezTo>
                              <a:pt x="35844" y="5369"/>
                              <a:pt x="40495" y="16451"/>
                              <a:pt x="36537" y="26148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</p:grpSp>
              <p:sp>
                <p:nvSpPr>
                  <p:cNvPr id="24" name="AutoShape 24"/>
                  <p:cNvSpPr/>
                  <p:nvPr/>
                </p:nvSpPr>
                <p:spPr>
                  <a:xfrm>
                    <a:off x="14483172" y="5733435"/>
                    <a:ext cx="212459" cy="879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459" h="87991">
                        <a:moveTo>
                          <a:pt x="41438" y="36431"/>
                        </a:moveTo>
                        <a:cubicBezTo>
                          <a:pt x="41438" y="36431"/>
                          <a:pt x="116141" y="-4533"/>
                          <a:pt x="163140" y="415"/>
                        </a:cubicBezTo>
                        <a:cubicBezTo>
                          <a:pt x="210139" y="5461"/>
                          <a:pt x="236260" y="46028"/>
                          <a:pt x="182533" y="59683"/>
                        </a:cubicBezTo>
                        <a:cubicBezTo>
                          <a:pt x="128806" y="73337"/>
                          <a:pt x="28080" y="81945"/>
                          <a:pt x="5224" y="87585"/>
                        </a:cubicBezTo>
                        <a:cubicBezTo>
                          <a:pt x="-17534" y="93324"/>
                          <a:pt x="41438" y="36431"/>
                          <a:pt x="41438" y="36431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5" name="AutoShape 25"/>
                  <p:cNvSpPr/>
                  <p:nvPr/>
                </p:nvSpPr>
                <p:spPr>
                  <a:xfrm>
                    <a:off x="14110954" y="5736195"/>
                    <a:ext cx="188753" cy="679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53" h="67904">
                        <a:moveTo>
                          <a:pt x="188754" y="67905"/>
                        </a:moveTo>
                        <a:cubicBezTo>
                          <a:pt x="180146" y="64145"/>
                          <a:pt x="59928" y="-5314"/>
                          <a:pt x="20548" y="326"/>
                        </a:cubicBezTo>
                        <a:cubicBezTo>
                          <a:pt x="-18833" y="5965"/>
                          <a:pt x="4914" y="46038"/>
                          <a:pt x="37269" y="55240"/>
                        </a:cubicBezTo>
                        <a:cubicBezTo>
                          <a:pt x="69723" y="64541"/>
                          <a:pt x="188754" y="67905"/>
                          <a:pt x="188754" y="67905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26" name="AutoShape 26"/>
                <p:cNvSpPr/>
                <p:nvPr/>
              </p:nvSpPr>
              <p:spPr>
                <a:xfrm>
                  <a:off x="14086412" y="5594356"/>
                  <a:ext cx="634141" cy="301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4141" h="301268">
                      <a:moveTo>
                        <a:pt x="359041" y="216275"/>
                      </a:moveTo>
                      <a:cubicBezTo>
                        <a:pt x="359041" y="216275"/>
                        <a:pt x="429886" y="94968"/>
                        <a:pt x="483217" y="62316"/>
                      </a:cubicBezTo>
                      <a:cubicBezTo>
                        <a:pt x="536548" y="29664"/>
                        <a:pt x="552973" y="48563"/>
                        <a:pt x="574939" y="58754"/>
                      </a:cubicBezTo>
                      <a:cubicBezTo>
                        <a:pt x="596905" y="68946"/>
                        <a:pt x="610361" y="59447"/>
                        <a:pt x="613725" y="72706"/>
                      </a:cubicBezTo>
                      <a:cubicBezTo>
                        <a:pt x="617090" y="85964"/>
                        <a:pt x="613627" y="98233"/>
                        <a:pt x="627380" y="109117"/>
                      </a:cubicBezTo>
                      <a:cubicBezTo>
                        <a:pt x="641133" y="120001"/>
                        <a:pt x="633020" y="148497"/>
                        <a:pt x="611054" y="155621"/>
                      </a:cubicBezTo>
                      <a:cubicBezTo>
                        <a:pt x="589088" y="162745"/>
                        <a:pt x="491825" y="177092"/>
                        <a:pt x="454523" y="197574"/>
                      </a:cubicBezTo>
                      <a:cubicBezTo>
                        <a:pt x="549609" y="184217"/>
                        <a:pt x="610757" y="187185"/>
                        <a:pt x="624906" y="202521"/>
                      </a:cubicBezTo>
                      <a:cubicBezTo>
                        <a:pt x="638956" y="217858"/>
                        <a:pt x="614022" y="216275"/>
                        <a:pt x="619761" y="230820"/>
                      </a:cubicBezTo>
                      <a:cubicBezTo>
                        <a:pt x="625500" y="245365"/>
                        <a:pt x="612043" y="254764"/>
                        <a:pt x="570882" y="239527"/>
                      </a:cubicBezTo>
                      <a:cubicBezTo>
                        <a:pt x="529721" y="224289"/>
                        <a:pt x="352214" y="249916"/>
                        <a:pt x="315209" y="301268"/>
                      </a:cubicBezTo>
                      <a:cubicBezTo>
                        <a:pt x="282161" y="274751"/>
                        <a:pt x="135030" y="207666"/>
                        <a:pt x="65372" y="228643"/>
                      </a:cubicBezTo>
                      <a:cubicBezTo>
                        <a:pt x="-4285" y="249619"/>
                        <a:pt x="13822" y="214593"/>
                        <a:pt x="16197" y="207469"/>
                      </a:cubicBezTo>
                      <a:cubicBezTo>
                        <a:pt x="18572" y="200345"/>
                        <a:pt x="5214" y="210437"/>
                        <a:pt x="6599" y="192330"/>
                      </a:cubicBezTo>
                      <a:cubicBezTo>
                        <a:pt x="8083" y="174124"/>
                        <a:pt x="101685" y="169573"/>
                        <a:pt x="152741" y="195793"/>
                      </a:cubicBezTo>
                      <a:cubicBezTo>
                        <a:pt x="118803" y="168385"/>
                        <a:pt x="56665" y="154236"/>
                        <a:pt x="24014" y="141175"/>
                      </a:cubicBezTo>
                      <a:cubicBezTo>
                        <a:pt x="-8638" y="128214"/>
                        <a:pt x="-2306" y="114856"/>
                        <a:pt x="9864" y="98728"/>
                      </a:cubicBezTo>
                      <a:cubicBezTo>
                        <a:pt x="22035" y="82699"/>
                        <a:pt x="16890" y="84579"/>
                        <a:pt x="16098" y="65878"/>
                      </a:cubicBezTo>
                      <a:cubicBezTo>
                        <a:pt x="15207" y="47178"/>
                        <a:pt x="33413" y="31347"/>
                        <a:pt x="56072" y="40647"/>
                      </a:cubicBezTo>
                      <a:cubicBezTo>
                        <a:pt x="78631" y="49948"/>
                        <a:pt x="75366" y="37481"/>
                        <a:pt x="117517" y="47376"/>
                      </a:cubicBezTo>
                      <a:cubicBezTo>
                        <a:pt x="159766" y="57270"/>
                        <a:pt x="239219" y="151268"/>
                        <a:pt x="269991" y="203511"/>
                      </a:cubicBezTo>
                      <a:cubicBezTo>
                        <a:pt x="229918" y="130984"/>
                        <a:pt x="204291" y="67758"/>
                        <a:pt x="212108" y="45298"/>
                      </a:cubicBezTo>
                      <a:cubicBezTo>
                        <a:pt x="219924" y="22837"/>
                        <a:pt x="250597" y="12250"/>
                        <a:pt x="278896" y="17494"/>
                      </a:cubicBezTo>
                      <a:cubicBezTo>
                        <a:pt x="307194" y="22837"/>
                        <a:pt x="318672" y="-9716"/>
                        <a:pt x="337768" y="2949"/>
                      </a:cubicBezTo>
                      <a:cubicBezTo>
                        <a:pt x="356864" y="15614"/>
                        <a:pt x="376752" y="28180"/>
                        <a:pt x="402379" y="28972"/>
                      </a:cubicBezTo>
                      <a:cubicBezTo>
                        <a:pt x="428006" y="29763"/>
                        <a:pt x="423058" y="60238"/>
                        <a:pt x="395156" y="111591"/>
                      </a:cubicBezTo>
                      <a:cubicBezTo>
                        <a:pt x="367253" y="162844"/>
                        <a:pt x="359041" y="216275"/>
                        <a:pt x="359041" y="216275"/>
                      </a:cubicBezTo>
                      <a:close/>
                    </a:path>
                  </a:pathLst>
                </a:custGeom>
                <a:solidFill>
                  <a:srgbClr val="FCBCB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14151686" y="5650043"/>
                  <a:ext cx="516294" cy="245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294" h="245482">
                      <a:moveTo>
                        <a:pt x="143173" y="167217"/>
                      </a:moveTo>
                      <a:cubicBezTo>
                        <a:pt x="137533" y="162468"/>
                        <a:pt x="115370" y="122989"/>
                        <a:pt x="16029" y="69064"/>
                      </a:cubicBezTo>
                      <a:cubicBezTo>
                        <a:pt x="16029" y="69064"/>
                        <a:pt x="73813" y="76880"/>
                        <a:pt x="145746" y="126353"/>
                      </a:cubicBezTo>
                      <a:cubicBezTo>
                        <a:pt x="145746" y="126353"/>
                        <a:pt x="120614" y="87171"/>
                        <a:pt x="45614" y="34136"/>
                      </a:cubicBezTo>
                      <a:cubicBezTo>
                        <a:pt x="98945" y="39380"/>
                        <a:pt x="171669" y="121900"/>
                        <a:pt x="213919" y="167118"/>
                      </a:cubicBezTo>
                      <a:cubicBezTo>
                        <a:pt x="212831" y="145449"/>
                        <a:pt x="211050" y="107256"/>
                        <a:pt x="175627" y="18503"/>
                      </a:cubicBezTo>
                      <a:cubicBezTo>
                        <a:pt x="175627" y="18503"/>
                        <a:pt x="220746" y="45515"/>
                        <a:pt x="235786" y="132883"/>
                      </a:cubicBezTo>
                      <a:cubicBezTo>
                        <a:pt x="235786" y="132883"/>
                        <a:pt x="229750" y="53727"/>
                        <a:pt x="242613" y="0"/>
                      </a:cubicBezTo>
                      <a:cubicBezTo>
                        <a:pt x="242613" y="0"/>
                        <a:pt x="264381" y="45515"/>
                        <a:pt x="262897" y="133576"/>
                      </a:cubicBezTo>
                      <a:cubicBezTo>
                        <a:pt x="263391" y="122296"/>
                        <a:pt x="289117" y="44822"/>
                        <a:pt x="318702" y="19789"/>
                      </a:cubicBezTo>
                      <a:cubicBezTo>
                        <a:pt x="311281" y="37005"/>
                        <a:pt x="277244" y="134664"/>
                        <a:pt x="279915" y="192250"/>
                      </a:cubicBezTo>
                      <a:cubicBezTo>
                        <a:pt x="299209" y="154552"/>
                        <a:pt x="387864" y="74703"/>
                        <a:pt x="467317" y="44624"/>
                      </a:cubicBezTo>
                      <a:cubicBezTo>
                        <a:pt x="467317" y="44624"/>
                        <a:pt x="394098" y="93800"/>
                        <a:pt x="361644" y="128134"/>
                      </a:cubicBezTo>
                      <a:cubicBezTo>
                        <a:pt x="379454" y="116062"/>
                        <a:pt x="454949" y="84796"/>
                        <a:pt x="492152" y="89149"/>
                      </a:cubicBezTo>
                      <a:cubicBezTo>
                        <a:pt x="457422" y="95878"/>
                        <a:pt x="358873" y="130607"/>
                        <a:pt x="327409" y="185225"/>
                      </a:cubicBezTo>
                      <a:cubicBezTo>
                        <a:pt x="423880" y="143668"/>
                        <a:pt x="513623" y="186017"/>
                        <a:pt x="516295" y="187303"/>
                      </a:cubicBezTo>
                      <a:cubicBezTo>
                        <a:pt x="512931" y="186313"/>
                        <a:pt x="509369" y="185126"/>
                        <a:pt x="505510" y="183741"/>
                      </a:cubicBezTo>
                      <a:cubicBezTo>
                        <a:pt x="464349" y="168503"/>
                        <a:pt x="286841" y="194130"/>
                        <a:pt x="249836" y="245483"/>
                      </a:cubicBezTo>
                      <a:cubicBezTo>
                        <a:pt x="216788" y="218965"/>
                        <a:pt x="69657" y="151881"/>
                        <a:pt x="0" y="172857"/>
                      </a:cubicBezTo>
                      <a:cubicBezTo>
                        <a:pt x="19987" y="151782"/>
                        <a:pt x="85983" y="148813"/>
                        <a:pt x="143173" y="167217"/>
                      </a:cubicBezTo>
                      <a:close/>
                    </a:path>
                  </a:pathLst>
                </a:custGeom>
                <a:solidFill>
                  <a:srgbClr val="F9A2A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28" name="AutoShape 28"/>
              <p:cNvSpPr/>
              <p:nvPr/>
            </p:nvSpPr>
            <p:spPr>
              <a:xfrm>
                <a:off x="14315638" y="5800143"/>
                <a:ext cx="171570" cy="172362"/>
              </a:xfrm>
              <a:custGeom>
                <a:avLst/>
                <a:gdLst/>
                <a:ahLst/>
                <a:cxnLst/>
                <a:rect l="l" t="t" r="r" b="b"/>
                <a:pathLst>
                  <a:path w="171570" h="172362">
                    <a:moveTo>
                      <a:pt x="171571" y="55805"/>
                    </a:moveTo>
                    <a:cubicBezTo>
                      <a:pt x="171571" y="55805"/>
                      <a:pt x="133477" y="65304"/>
                      <a:pt x="122494" y="98252"/>
                    </a:cubicBezTo>
                    <a:cubicBezTo>
                      <a:pt x="111511" y="131201"/>
                      <a:pt x="116557" y="160884"/>
                      <a:pt x="92909" y="170482"/>
                    </a:cubicBezTo>
                    <a:cubicBezTo>
                      <a:pt x="69261" y="180080"/>
                      <a:pt x="54222" y="151188"/>
                      <a:pt x="53727" y="123582"/>
                    </a:cubicBezTo>
                    <a:cubicBezTo>
                      <a:pt x="53232" y="95977"/>
                      <a:pt x="19393" y="59961"/>
                      <a:pt x="0" y="60950"/>
                    </a:cubicBezTo>
                    <a:cubicBezTo>
                      <a:pt x="19591" y="44921"/>
                      <a:pt x="53134" y="50759"/>
                      <a:pt x="63424" y="61148"/>
                    </a:cubicBezTo>
                    <a:cubicBezTo>
                      <a:pt x="53232" y="37500"/>
                      <a:pt x="80838" y="0"/>
                      <a:pt x="80838" y="0"/>
                    </a:cubicBezTo>
                    <a:cubicBezTo>
                      <a:pt x="105673" y="26121"/>
                      <a:pt x="102903" y="60257"/>
                      <a:pt x="102903" y="60257"/>
                    </a:cubicBezTo>
                    <a:cubicBezTo>
                      <a:pt x="122593" y="41854"/>
                      <a:pt x="164447" y="45811"/>
                      <a:pt x="171571" y="55805"/>
                    </a:cubicBez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grpSp>
        <p:nvGrpSpPr>
          <p:cNvPr id="29" name="Group 29"/>
          <p:cNvGrpSpPr/>
          <p:nvPr/>
        </p:nvGrpSpPr>
        <p:grpSpPr>
          <a:xfrm rot="19260000">
            <a:off x="11297704" y="5462154"/>
            <a:ext cx="844469" cy="1514055"/>
            <a:chOff x="13481420" y="5835763"/>
            <a:chExt cx="844469" cy="1514055"/>
          </a:xfrm>
        </p:grpSpPr>
        <p:grpSp>
          <p:nvGrpSpPr>
            <p:cNvPr id="30" name="Group 30"/>
            <p:cNvGrpSpPr/>
            <p:nvPr/>
          </p:nvGrpSpPr>
          <p:grpSpPr>
            <a:xfrm rot="0">
              <a:off x="13859362" y="5835763"/>
              <a:ext cx="354788" cy="1514055"/>
              <a:chOff x="13859362" y="5835763"/>
              <a:chExt cx="354788" cy="1514055"/>
            </a:xfrm>
          </p:grpSpPr>
          <p:sp>
            <p:nvSpPr>
              <p:cNvPr id="31" name="AutoShape 31"/>
              <p:cNvSpPr/>
              <p:nvPr/>
            </p:nvSpPr>
            <p:spPr>
              <a:xfrm>
                <a:off x="13867862" y="5835862"/>
                <a:ext cx="346189" cy="567053"/>
              </a:xfrm>
              <a:custGeom>
                <a:avLst/>
                <a:gdLst/>
                <a:ahLst/>
                <a:cxnLst/>
                <a:rect l="l" t="t" r="r" b="b"/>
                <a:pathLst>
                  <a:path w="346189" h="567053">
                    <a:moveTo>
                      <a:pt x="268982" y="0"/>
                    </a:moveTo>
                    <a:cubicBezTo>
                      <a:pt x="268982" y="0"/>
                      <a:pt x="388904" y="201254"/>
                      <a:pt x="329833" y="354223"/>
                    </a:cubicBezTo>
                    <a:cubicBezTo>
                      <a:pt x="270763" y="507192"/>
                      <a:pt x="98302" y="567054"/>
                      <a:pt x="98302" y="567054"/>
                    </a:cubicBezTo>
                    <a:cubicBezTo>
                      <a:pt x="98302" y="567054"/>
                      <a:pt x="-38638" y="385391"/>
                      <a:pt x="10736" y="247164"/>
                    </a:cubicBezTo>
                    <a:cubicBezTo>
                      <a:pt x="60110" y="108938"/>
                      <a:pt x="268982" y="0"/>
                      <a:pt x="268982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4002410" y="5835763"/>
                <a:ext cx="211740" cy="415766"/>
              </a:xfrm>
              <a:custGeom>
                <a:avLst/>
                <a:gdLst/>
                <a:ahLst/>
                <a:cxnLst/>
                <a:rect l="l" t="t" r="r" b="b"/>
                <a:pathLst>
                  <a:path w="211740" h="415766">
                    <a:moveTo>
                      <a:pt x="66" y="173352"/>
                    </a:moveTo>
                    <a:cubicBezTo>
                      <a:pt x="2936" y="280608"/>
                      <a:pt x="107026" y="373616"/>
                      <a:pt x="162732" y="415767"/>
                    </a:cubicBezTo>
                    <a:cubicBezTo>
                      <a:pt x="175397" y="397165"/>
                      <a:pt x="186677" y="376683"/>
                      <a:pt x="195384" y="354223"/>
                    </a:cubicBezTo>
                    <a:cubicBezTo>
                      <a:pt x="254454" y="201353"/>
                      <a:pt x="134533" y="0"/>
                      <a:pt x="134533" y="0"/>
                    </a:cubicBezTo>
                    <a:cubicBezTo>
                      <a:pt x="134533" y="0"/>
                      <a:pt x="77639" y="29683"/>
                      <a:pt x="16194" y="77771"/>
                    </a:cubicBezTo>
                    <a:cubicBezTo>
                      <a:pt x="5607" y="109730"/>
                      <a:pt x="-725" y="142184"/>
                      <a:pt x="66" y="173352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13859362" y="5861983"/>
                <a:ext cx="281736" cy="1487835"/>
              </a:xfrm>
              <a:custGeom>
                <a:avLst/>
                <a:gdLst/>
                <a:ahLst/>
                <a:cxnLst/>
                <a:rect l="l" t="t" r="r" b="b"/>
                <a:pathLst>
                  <a:path w="281736" h="1487835">
                    <a:moveTo>
                      <a:pt x="20324" y="1487835"/>
                    </a:moveTo>
                    <a:cubicBezTo>
                      <a:pt x="-87031" y="851718"/>
                      <a:pt x="265707" y="8410"/>
                      <a:pt x="269269" y="0"/>
                    </a:cubicBezTo>
                    <a:lnTo>
                      <a:pt x="281737" y="5244"/>
                    </a:lnTo>
                    <a:cubicBezTo>
                      <a:pt x="278174" y="13654"/>
                      <a:pt x="-72981" y="853400"/>
                      <a:pt x="33682" y="1485560"/>
                    </a:cubicBezTo>
                    <a:lnTo>
                      <a:pt x="20324" y="14878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 rot="-840000">
                <a:off x="14069322" y="5895431"/>
                <a:ext cx="6728" cy="9993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9993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99931"/>
                    </a:lnTo>
                    <a:lnTo>
                      <a:pt x="0" y="9993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 rot="-1560000">
                <a:off x="14020891" y="5946595"/>
                <a:ext cx="6728" cy="14099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4099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40999"/>
                    </a:lnTo>
                    <a:lnTo>
                      <a:pt x="0" y="14099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 rot="-2040000">
                <a:off x="13977098" y="6010985"/>
                <a:ext cx="6728" cy="16752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752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7520"/>
                    </a:lnTo>
                    <a:lnTo>
                      <a:pt x="0" y="16752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 rot="-2520000">
                <a:off x="13945578" y="6099164"/>
                <a:ext cx="6728" cy="164246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424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4247"/>
                    </a:lnTo>
                    <a:lnTo>
                      <a:pt x="0" y="16424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 rot="-2220000">
                <a:off x="13942900" y="6236394"/>
                <a:ext cx="6727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106657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58"/>
                    </a:lnTo>
                    <a:lnTo>
                      <a:pt x="0" y="10665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 rot="-1020000">
                <a:off x="13972281" y="6324066"/>
                <a:ext cx="1260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26061" h="6728">
                    <a:moveTo>
                      <a:pt x="0" y="0"/>
                    </a:moveTo>
                    <a:lnTo>
                      <a:pt x="126062" y="0"/>
                    </a:lnTo>
                    <a:lnTo>
                      <a:pt x="126062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13996540" y="6190184"/>
                <a:ext cx="166623" cy="77177"/>
              </a:xfrm>
              <a:custGeom>
                <a:avLst/>
                <a:gdLst/>
                <a:ahLst/>
                <a:cxnLst/>
                <a:rect l="l" t="t" r="r" b="b"/>
                <a:pathLst>
                  <a:path w="166623" h="77177">
                    <a:moveTo>
                      <a:pt x="2672" y="77177"/>
                    </a:moveTo>
                    <a:lnTo>
                      <a:pt x="0" y="70944"/>
                    </a:lnTo>
                    <a:lnTo>
                      <a:pt x="163853" y="0"/>
                    </a:lnTo>
                    <a:lnTo>
                      <a:pt x="166623" y="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 rot="-1800000">
                <a:off x="14010393" y="6124336"/>
                <a:ext cx="192446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6" h="6728">
                    <a:moveTo>
                      <a:pt x="0" y="0"/>
                    </a:moveTo>
                    <a:lnTo>
                      <a:pt x="192447" y="0"/>
                    </a:lnTo>
                    <a:lnTo>
                      <a:pt x="192447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14051356" y="5989721"/>
                <a:ext cx="131695" cy="98845"/>
              </a:xfrm>
              <a:custGeom>
                <a:avLst/>
                <a:gdLst/>
                <a:ahLst/>
                <a:cxnLst/>
                <a:rect l="l" t="t" r="r" b="b"/>
                <a:pathLst>
                  <a:path w="131695" h="98845">
                    <a:moveTo>
                      <a:pt x="3958" y="98846"/>
                    </a:moveTo>
                    <a:lnTo>
                      <a:pt x="0" y="93404"/>
                    </a:lnTo>
                    <a:lnTo>
                      <a:pt x="127738" y="0"/>
                    </a:lnTo>
                    <a:lnTo>
                      <a:pt x="131696" y="554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 rot="-1500000">
                <a:off x="14094390" y="5945647"/>
                <a:ext cx="55406" cy="6727"/>
              </a:xfrm>
              <a:custGeom>
                <a:avLst/>
                <a:gdLst/>
                <a:ahLst/>
                <a:cxnLst/>
                <a:rect l="l" t="t" r="r" b="b"/>
                <a:pathLst>
                  <a:path w="55406" h="6727">
                    <a:moveTo>
                      <a:pt x="0" y="0"/>
                    </a:moveTo>
                    <a:lnTo>
                      <a:pt x="55406" y="0"/>
                    </a:lnTo>
                    <a:lnTo>
                      <a:pt x="5540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44" name="Group 44"/>
            <p:cNvGrpSpPr/>
            <p:nvPr/>
          </p:nvGrpSpPr>
          <p:grpSpPr>
            <a:xfrm rot="0">
              <a:off x="13866823" y="6473562"/>
              <a:ext cx="459066" cy="471571"/>
              <a:chOff x="13866823" y="6473562"/>
              <a:chExt cx="459066" cy="471571"/>
            </a:xfrm>
          </p:grpSpPr>
          <p:sp>
            <p:nvSpPr>
              <p:cNvPr id="45" name="AutoShape 45"/>
              <p:cNvSpPr/>
              <p:nvPr/>
            </p:nvSpPr>
            <p:spPr>
              <a:xfrm>
                <a:off x="13907569" y="6473562"/>
                <a:ext cx="418311" cy="428950"/>
              </a:xfrm>
              <a:custGeom>
                <a:avLst/>
                <a:gdLst/>
                <a:ahLst/>
                <a:cxnLst/>
                <a:rect l="l" t="t" r="r" b="b"/>
                <a:pathLst>
                  <a:path w="418311" h="428950">
                    <a:moveTo>
                      <a:pt x="417765" y="0"/>
                    </a:moveTo>
                    <a:cubicBezTo>
                      <a:pt x="417765" y="0"/>
                      <a:pt x="432409" y="233906"/>
                      <a:pt x="310113" y="342844"/>
                    </a:cubicBezTo>
                    <a:cubicBezTo>
                      <a:pt x="187718" y="451882"/>
                      <a:pt x="6847" y="426354"/>
                      <a:pt x="6847" y="426354"/>
                    </a:cubicBezTo>
                    <a:cubicBezTo>
                      <a:pt x="6847" y="426354"/>
                      <a:pt x="-31940" y="202144"/>
                      <a:pt x="75119" y="101814"/>
                    </a:cubicBezTo>
                    <a:cubicBezTo>
                      <a:pt x="182177" y="1484"/>
                      <a:pt x="417765" y="0"/>
                      <a:pt x="417765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14090548" y="6473562"/>
                <a:ext cx="235341" cy="386380"/>
              </a:xfrm>
              <a:custGeom>
                <a:avLst/>
                <a:gdLst/>
                <a:ahLst/>
                <a:cxnLst/>
                <a:rect l="l" t="t" r="r" b="b"/>
                <a:pathLst>
                  <a:path w="235341" h="386380">
                    <a:moveTo>
                      <a:pt x="234786" y="0"/>
                    </a:moveTo>
                    <a:cubicBezTo>
                      <a:pt x="234786" y="0"/>
                      <a:pt x="176211" y="396"/>
                      <a:pt x="104179" y="13160"/>
                    </a:cubicBezTo>
                    <a:cubicBezTo>
                      <a:pt x="42932" y="97857"/>
                      <a:pt x="-24153" y="187105"/>
                      <a:pt x="8598" y="283477"/>
                    </a:cubicBezTo>
                    <a:cubicBezTo>
                      <a:pt x="21362" y="321175"/>
                      <a:pt x="40063" y="355212"/>
                      <a:pt x="63117" y="386380"/>
                    </a:cubicBezTo>
                    <a:cubicBezTo>
                      <a:pt x="85281" y="375001"/>
                      <a:pt x="107048" y="360852"/>
                      <a:pt x="127134" y="342943"/>
                    </a:cubicBezTo>
                    <a:cubicBezTo>
                      <a:pt x="249529" y="233807"/>
                      <a:pt x="234786" y="0"/>
                      <a:pt x="234786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13866823" y="6493054"/>
                <a:ext cx="447923" cy="452079"/>
              </a:xfrm>
              <a:custGeom>
                <a:avLst/>
                <a:gdLst/>
                <a:ahLst/>
                <a:cxnLst/>
                <a:rect l="l" t="t" r="r" b="b"/>
                <a:pathLst>
                  <a:path w="447923" h="452079">
                    <a:moveTo>
                      <a:pt x="0" y="443273"/>
                    </a:moveTo>
                    <a:cubicBezTo>
                      <a:pt x="222527" y="181861"/>
                      <a:pt x="437040" y="1781"/>
                      <a:pt x="439217" y="0"/>
                    </a:cubicBezTo>
                    <a:lnTo>
                      <a:pt x="447924" y="10389"/>
                    </a:lnTo>
                    <a:cubicBezTo>
                      <a:pt x="445747" y="12170"/>
                      <a:pt x="232125" y="191458"/>
                      <a:pt x="10389" y="452080"/>
                    </a:cubicBezTo>
                    <a:lnTo>
                      <a:pt x="0" y="44327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 rot="-4620000">
                <a:off x="14168291" y="6538408"/>
                <a:ext cx="99938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99938" h="6728">
                    <a:moveTo>
                      <a:pt x="0" y="0"/>
                    </a:moveTo>
                    <a:lnTo>
                      <a:pt x="99939" y="0"/>
                    </a:lnTo>
                    <a:lnTo>
                      <a:pt x="99939" y="6729"/>
                    </a:lnTo>
                    <a:lnTo>
                      <a:pt x="0" y="67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 rot="-5280000">
                <a:off x="14071895" y="6579711"/>
                <a:ext cx="140997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7" h="6728">
                    <a:moveTo>
                      <a:pt x="0" y="0"/>
                    </a:moveTo>
                    <a:lnTo>
                      <a:pt x="140998" y="0"/>
                    </a:lnTo>
                    <a:lnTo>
                      <a:pt x="140998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14053533" y="6548859"/>
                <a:ext cx="28595" cy="167019"/>
              </a:xfrm>
              <a:custGeom>
                <a:avLst/>
                <a:gdLst/>
                <a:ahLst/>
                <a:cxnLst/>
                <a:rect l="l" t="t" r="r" b="b"/>
                <a:pathLst>
                  <a:path w="28595" h="167019">
                    <a:moveTo>
                      <a:pt x="21966" y="167019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28595" y="1661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13975465" y="6614855"/>
                <a:ext cx="49670" cy="160191"/>
              </a:xfrm>
              <a:custGeom>
                <a:avLst/>
                <a:gdLst/>
                <a:ahLst/>
                <a:cxnLst/>
                <a:rect l="l" t="t" r="r" b="b"/>
                <a:pathLst>
                  <a:path w="49670" h="160191">
                    <a:moveTo>
                      <a:pt x="43140" y="160192"/>
                    </a:moveTo>
                    <a:lnTo>
                      <a:pt x="0" y="1781"/>
                    </a:lnTo>
                    <a:lnTo>
                      <a:pt x="6530" y="0"/>
                    </a:lnTo>
                    <a:lnTo>
                      <a:pt x="49670" y="1584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 rot="-600000">
                <a:off x="13945037" y="6736884"/>
                <a:ext cx="6728" cy="10666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0666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62"/>
                    </a:lnTo>
                    <a:lnTo>
                      <a:pt x="0" y="10666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 rot="-4800000">
                <a:off x="14006929" y="6801391"/>
                <a:ext cx="6728" cy="12605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2605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26059"/>
                    </a:lnTo>
                    <a:lnTo>
                      <a:pt x="0" y="12605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 rot="-5160000">
                <a:off x="14091802" y="6707504"/>
                <a:ext cx="6728" cy="17860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604">
                    <a:moveTo>
                      <a:pt x="0" y="0"/>
                    </a:moveTo>
                    <a:lnTo>
                      <a:pt x="6729" y="0"/>
                    </a:lnTo>
                    <a:lnTo>
                      <a:pt x="6729" y="178604"/>
                    </a:lnTo>
                    <a:lnTo>
                      <a:pt x="0" y="178604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 rot="-180000">
                <a:off x="14068835" y="6715867"/>
                <a:ext cx="19244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5" h="6728">
                    <a:moveTo>
                      <a:pt x="0" y="0"/>
                    </a:moveTo>
                    <a:lnTo>
                      <a:pt x="192445" y="0"/>
                    </a:lnTo>
                    <a:lnTo>
                      <a:pt x="192445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 rot="-480000">
                <a:off x="14135924" y="6642042"/>
                <a:ext cx="15821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58215" h="6728">
                    <a:moveTo>
                      <a:pt x="0" y="0"/>
                    </a:moveTo>
                    <a:lnTo>
                      <a:pt x="158216" y="0"/>
                    </a:lnTo>
                    <a:lnTo>
                      <a:pt x="15821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 rot="-5280000">
                <a:off x="14257175" y="6539915"/>
                <a:ext cx="6727" cy="55406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5540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07"/>
                    </a:lnTo>
                    <a:lnTo>
                      <a:pt x="0" y="5540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58" name="Group 58"/>
            <p:cNvGrpSpPr/>
            <p:nvPr/>
          </p:nvGrpSpPr>
          <p:grpSpPr>
            <a:xfrm rot="0">
              <a:off x="13481420" y="6216107"/>
              <a:ext cx="418747" cy="511644"/>
              <a:chOff x="13481420" y="6216107"/>
              <a:chExt cx="418747" cy="511644"/>
            </a:xfrm>
          </p:grpSpPr>
          <p:sp>
            <p:nvSpPr>
              <p:cNvPr id="59" name="AutoShape 59"/>
              <p:cNvSpPr/>
              <p:nvPr/>
            </p:nvSpPr>
            <p:spPr>
              <a:xfrm>
                <a:off x="13481420" y="6216107"/>
                <a:ext cx="392761" cy="463284"/>
              </a:xfrm>
              <a:custGeom>
                <a:avLst/>
                <a:gdLst/>
                <a:ahLst/>
                <a:cxnLst/>
                <a:rect l="l" t="t" r="r" b="b"/>
                <a:pathLst>
                  <a:path w="392761" h="463284">
                    <a:moveTo>
                      <a:pt x="5751" y="0"/>
                    </a:moveTo>
                    <a:cubicBezTo>
                      <a:pt x="5751" y="0"/>
                      <a:pt x="-30858" y="231432"/>
                      <a:pt x="80653" y="351453"/>
                    </a:cubicBezTo>
                    <a:cubicBezTo>
                      <a:pt x="192263" y="471473"/>
                      <a:pt x="374618" y="463161"/>
                      <a:pt x="374618" y="463161"/>
                    </a:cubicBezTo>
                    <a:cubicBezTo>
                      <a:pt x="374618" y="463161"/>
                      <a:pt x="434282" y="243603"/>
                      <a:pt x="337217" y="133576"/>
                    </a:cubicBezTo>
                    <a:cubicBezTo>
                      <a:pt x="240251" y="23648"/>
                      <a:pt x="5751" y="0"/>
                      <a:pt x="5751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3642119" y="6249254"/>
                <a:ext cx="232174" cy="327804"/>
              </a:xfrm>
              <a:custGeom>
                <a:avLst/>
                <a:gdLst/>
                <a:ahLst/>
                <a:cxnLst/>
                <a:rect l="l" t="t" r="r" b="b"/>
                <a:pathLst>
                  <a:path w="232174" h="327804">
                    <a:moveTo>
                      <a:pt x="176617" y="100528"/>
                    </a:moveTo>
                    <a:cubicBezTo>
                      <a:pt x="133774" y="52045"/>
                      <a:pt x="64314" y="20383"/>
                      <a:pt x="0" y="0"/>
                    </a:cubicBezTo>
                    <a:cubicBezTo>
                      <a:pt x="2968" y="75693"/>
                      <a:pt x="20086" y="172461"/>
                      <a:pt x="80145" y="237072"/>
                    </a:cubicBezTo>
                    <a:cubicBezTo>
                      <a:pt x="124374" y="284665"/>
                      <a:pt x="179783" y="312072"/>
                      <a:pt x="230443" y="327805"/>
                    </a:cubicBezTo>
                    <a:cubicBezTo>
                      <a:pt x="236083" y="255575"/>
                      <a:pt x="230344" y="161280"/>
                      <a:pt x="176617" y="100528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3495087" y="6237380"/>
                <a:ext cx="405080" cy="490371"/>
              </a:xfrm>
              <a:custGeom>
                <a:avLst/>
                <a:gdLst/>
                <a:ahLst/>
                <a:cxnLst/>
                <a:rect l="l" t="t" r="r" b="b"/>
                <a:pathLst>
                  <a:path w="405080" h="490371">
                    <a:moveTo>
                      <a:pt x="393999" y="490371"/>
                    </a:moveTo>
                    <a:cubicBezTo>
                      <a:pt x="197791" y="210159"/>
                      <a:pt x="1880" y="11478"/>
                      <a:pt x="0" y="9499"/>
                    </a:cubicBezTo>
                    <a:lnTo>
                      <a:pt x="9598" y="0"/>
                    </a:lnTo>
                    <a:cubicBezTo>
                      <a:pt x="11577" y="1979"/>
                      <a:pt x="208279" y="201353"/>
                      <a:pt x="405081" y="482654"/>
                    </a:cubicBezTo>
                    <a:lnTo>
                      <a:pt x="393999" y="49037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3577805" y="6244109"/>
                <a:ext cx="19393" cy="100033"/>
              </a:xfrm>
              <a:custGeom>
                <a:avLst/>
                <a:gdLst/>
                <a:ahLst/>
                <a:cxnLst/>
                <a:rect l="l" t="t" r="r" b="b"/>
                <a:pathLst>
                  <a:path w="19393" h="100033">
                    <a:moveTo>
                      <a:pt x="12665" y="100033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19393" y="9914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 rot="-5100000">
                <a:off x="13588529" y="6339034"/>
                <a:ext cx="140999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9" h="6728">
                    <a:moveTo>
                      <a:pt x="0" y="0"/>
                    </a:moveTo>
                    <a:lnTo>
                      <a:pt x="140999" y="0"/>
                    </a:lnTo>
                    <a:lnTo>
                      <a:pt x="140999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3706632" y="6316042"/>
                <a:ext cx="44030" cy="164842"/>
              </a:xfrm>
              <a:custGeom>
                <a:avLst/>
                <a:gdLst/>
                <a:ahLst/>
                <a:cxnLst/>
                <a:rect l="l" t="t" r="r" b="b"/>
                <a:pathLst>
                  <a:path w="44030" h="164842">
                    <a:moveTo>
                      <a:pt x="0" y="163358"/>
                    </a:moveTo>
                    <a:lnTo>
                      <a:pt x="37500" y="0"/>
                    </a:lnTo>
                    <a:lnTo>
                      <a:pt x="44030" y="1583"/>
                    </a:lnTo>
                    <a:lnTo>
                      <a:pt x="6530" y="16484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3757885" y="6389063"/>
                <a:ext cx="64314" cy="156135"/>
              </a:xfrm>
              <a:custGeom>
                <a:avLst/>
                <a:gdLst/>
                <a:ahLst/>
                <a:cxnLst/>
                <a:rect l="l" t="t" r="r" b="b"/>
                <a:pathLst>
                  <a:path w="64314" h="156135">
                    <a:moveTo>
                      <a:pt x="0" y="153760"/>
                    </a:moveTo>
                    <a:lnTo>
                      <a:pt x="57982" y="0"/>
                    </a:lnTo>
                    <a:lnTo>
                      <a:pt x="64314" y="2474"/>
                    </a:lnTo>
                    <a:lnTo>
                      <a:pt x="6332" y="15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6" name="AutoShape 66"/>
              <p:cNvSpPr/>
              <p:nvPr/>
            </p:nvSpPr>
            <p:spPr>
              <a:xfrm rot="-4380000">
                <a:off x="13779296" y="6563583"/>
                <a:ext cx="1066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06661" h="6728">
                    <a:moveTo>
                      <a:pt x="0" y="0"/>
                    </a:moveTo>
                    <a:lnTo>
                      <a:pt x="106661" y="0"/>
                    </a:lnTo>
                    <a:lnTo>
                      <a:pt x="106661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7" name="AutoShape 67"/>
              <p:cNvSpPr/>
              <p:nvPr/>
            </p:nvSpPr>
            <p:spPr>
              <a:xfrm>
                <a:off x="13701091" y="6626927"/>
                <a:ext cx="126154" cy="15831"/>
              </a:xfrm>
              <a:custGeom>
                <a:avLst/>
                <a:gdLst/>
                <a:ahLst/>
                <a:cxnLst/>
                <a:rect l="l" t="t" r="r" b="b"/>
                <a:pathLst>
                  <a:path w="126154" h="15831">
                    <a:moveTo>
                      <a:pt x="396" y="15831"/>
                    </a:moveTo>
                    <a:lnTo>
                      <a:pt x="0" y="9103"/>
                    </a:lnTo>
                    <a:lnTo>
                      <a:pt x="125660" y="0"/>
                    </a:lnTo>
                    <a:lnTo>
                      <a:pt x="126155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8" name="AutoShape 68"/>
              <p:cNvSpPr/>
              <p:nvPr/>
            </p:nvSpPr>
            <p:spPr>
              <a:xfrm rot="-5280000">
                <a:off x="13682727" y="6470488"/>
                <a:ext cx="6728" cy="17859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594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78595"/>
                    </a:lnTo>
                    <a:lnTo>
                      <a:pt x="0" y="17859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9" name="AutoShape 69"/>
              <p:cNvSpPr/>
              <p:nvPr/>
            </p:nvSpPr>
            <p:spPr>
              <a:xfrm rot="-4800000">
                <a:off x="13620276" y="6379585"/>
                <a:ext cx="6728" cy="192452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92452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92452"/>
                    </a:lnTo>
                    <a:lnTo>
                      <a:pt x="0" y="19245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0" name="AutoShape 70"/>
              <p:cNvSpPr/>
              <p:nvPr/>
            </p:nvSpPr>
            <p:spPr>
              <a:xfrm rot="-4500000">
                <a:off x="13577615" y="6318571"/>
                <a:ext cx="6728" cy="15821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5821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58211"/>
                    </a:lnTo>
                    <a:lnTo>
                      <a:pt x="0" y="1582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1" name="AutoShape 71"/>
              <p:cNvSpPr/>
              <p:nvPr/>
            </p:nvSpPr>
            <p:spPr>
              <a:xfrm rot="-5100000">
                <a:off x="13539535" y="6288064"/>
                <a:ext cx="6728" cy="5541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5541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10"/>
                    </a:lnTo>
                    <a:lnTo>
                      <a:pt x="0" y="5541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sp>
        <p:nvSpPr>
          <p:cNvPr id="72" name="AutoShape 72"/>
          <p:cNvSpPr/>
          <p:nvPr/>
        </p:nvSpPr>
        <p:spPr>
          <a:xfrm>
            <a:off x="309934" y="818645"/>
            <a:ext cx="120750" cy="120650"/>
          </a:xfrm>
          <a:custGeom>
            <a:avLst/>
            <a:gdLst/>
            <a:ahLst/>
            <a:cxnLst/>
            <a:rect l="l" t="t" r="r" b="b"/>
            <a:pathLst>
              <a:path w="120750" h="120650">
                <a:moveTo>
                  <a:pt x="60375" y="120650"/>
                </a:moveTo>
                <a:cubicBezTo>
                  <a:pt x="91986" y="120650"/>
                  <a:pt x="122149" y="92900"/>
                  <a:pt x="120700" y="60325"/>
                </a:cubicBezTo>
                <a:cubicBezTo>
                  <a:pt x="119252" y="27629"/>
                  <a:pt x="94158" y="0"/>
                  <a:pt x="60375" y="0"/>
                </a:cubicBezTo>
                <a:cubicBezTo>
                  <a:pt x="28765" y="0"/>
                  <a:pt x="-1398" y="27749"/>
                  <a:pt x="50" y="60325"/>
                </a:cubicBezTo>
                <a:cubicBezTo>
                  <a:pt x="1499" y="92900"/>
                  <a:pt x="26593" y="120650"/>
                  <a:pt x="60375" y="120650"/>
                </a:cubicBezTo>
                <a:lnTo>
                  <a:pt x="60375" y="12065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3" name="AutoShape 73"/>
          <p:cNvSpPr/>
          <p:nvPr/>
        </p:nvSpPr>
        <p:spPr>
          <a:xfrm flipH="1">
            <a:off x="0" y="6145060"/>
            <a:ext cx="12179599" cy="712940"/>
          </a:xfrm>
          <a:custGeom>
            <a:avLst/>
            <a:gdLst/>
            <a:ahLst/>
            <a:cxnLst/>
            <a:rect l="l" t="t" r="r" b="b"/>
            <a:pathLst>
              <a:path w="12179599" h="712940">
                <a:moveTo>
                  <a:pt x="9304472" y="0"/>
                </a:moveTo>
                <a:cubicBezTo>
                  <a:pt x="9281006" y="0"/>
                  <a:pt x="9257540" y="17239"/>
                  <a:pt x="9234073" y="17239"/>
                </a:cubicBezTo>
                <a:cubicBezTo>
                  <a:pt x="8318879" y="28711"/>
                  <a:pt x="7427152" y="109201"/>
                  <a:pt x="6511958" y="212697"/>
                </a:cubicBezTo>
                <a:cubicBezTo>
                  <a:pt x="6359425" y="229999"/>
                  <a:pt x="3065431" y="766178"/>
                  <a:pt x="0" y="131130"/>
                </a:cubicBezTo>
                <a:lnTo>
                  <a:pt x="0" y="712940"/>
                </a:lnTo>
                <a:lnTo>
                  <a:pt x="12179599" y="712940"/>
                </a:lnTo>
                <a:lnTo>
                  <a:pt x="12179599" y="349186"/>
                </a:lnTo>
                <a:lnTo>
                  <a:pt x="11848237" y="304882"/>
                </a:lnTo>
                <a:cubicBezTo>
                  <a:pt x="10993888" y="181313"/>
                  <a:pt x="10153212" y="4992"/>
                  <a:pt x="9304472" y="0"/>
                </a:cubicBezTo>
                <a:close/>
              </a:path>
            </a:pathLst>
          </a:custGeom>
          <a:solidFill>
            <a:srgbClr val="FF7976">
              <a:alpha val="100000"/>
              <a:lumMod val="40000"/>
              <a:lumOff val="6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74" name="Group 74"/>
          <p:cNvGrpSpPr/>
          <p:nvPr/>
        </p:nvGrpSpPr>
        <p:grpSpPr>
          <a:xfrm rot="0">
            <a:off x="10892180" y="6234299"/>
            <a:ext cx="479093" cy="457012"/>
            <a:chOff x="13113562" y="6792099"/>
            <a:chExt cx="479093" cy="457012"/>
          </a:xfrm>
        </p:grpSpPr>
        <p:sp>
          <p:nvSpPr>
            <p:cNvPr id="75" name="AutoShape 75"/>
            <p:cNvSpPr/>
            <p:nvPr/>
          </p:nvSpPr>
          <p:spPr>
            <a:xfrm>
              <a:off x="13113562" y="6792099"/>
              <a:ext cx="479093" cy="457012"/>
            </a:xfrm>
            <a:custGeom>
              <a:avLst/>
              <a:gdLst/>
              <a:ahLst/>
              <a:cxnLst/>
              <a:rect l="l" t="t" r="r" b="b"/>
              <a:pathLst>
                <a:path w="479093" h="457012">
                  <a:moveTo>
                    <a:pt x="248246" y="176881"/>
                  </a:moveTo>
                  <a:cubicBezTo>
                    <a:pt x="248246" y="176881"/>
                    <a:pt x="269421" y="28068"/>
                    <a:pt x="164836" y="858"/>
                  </a:cubicBezTo>
                  <a:cubicBezTo>
                    <a:pt x="113483" y="-10917"/>
                    <a:pt x="84492" y="100891"/>
                    <a:pt x="175027" y="191821"/>
                  </a:cubicBezTo>
                  <a:cubicBezTo>
                    <a:pt x="95871" y="163622"/>
                    <a:pt x="-7131" y="216459"/>
                    <a:pt x="389" y="280773"/>
                  </a:cubicBezTo>
                  <a:cubicBezTo>
                    <a:pt x="7909" y="345087"/>
                    <a:pt x="154446" y="304520"/>
                    <a:pt x="195707" y="264249"/>
                  </a:cubicBezTo>
                  <a:cubicBezTo>
                    <a:pt x="86768" y="351717"/>
                    <a:pt x="118431" y="451057"/>
                    <a:pt x="159987" y="456598"/>
                  </a:cubicBezTo>
                  <a:cubicBezTo>
                    <a:pt x="201544" y="462238"/>
                    <a:pt x="284064" y="410490"/>
                    <a:pt x="271795" y="285819"/>
                  </a:cubicBezTo>
                  <a:cubicBezTo>
                    <a:pt x="341354" y="383775"/>
                    <a:pt x="470279" y="392878"/>
                    <a:pt x="478689" y="324507"/>
                  </a:cubicBezTo>
                  <a:cubicBezTo>
                    <a:pt x="487099" y="256136"/>
                    <a:pt x="362231" y="233279"/>
                    <a:pt x="290397" y="219526"/>
                  </a:cubicBezTo>
                  <a:cubicBezTo>
                    <a:pt x="428227" y="175495"/>
                    <a:pt x="449500" y="109400"/>
                    <a:pt x="444157" y="73780"/>
                  </a:cubicBezTo>
                  <a:cubicBezTo>
                    <a:pt x="438913" y="38358"/>
                    <a:pt x="328095" y="5211"/>
                    <a:pt x="248246" y="176881"/>
                  </a:cubicBezTo>
                  <a:close/>
                </a:path>
              </a:pathLst>
            </a:custGeom>
            <a:solidFill>
              <a:srgbClr val="FFD62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6" name="AutoShape 76"/>
            <p:cNvSpPr/>
            <p:nvPr/>
          </p:nvSpPr>
          <p:spPr>
            <a:xfrm>
              <a:off x="13370780" y="6864889"/>
              <a:ext cx="157354" cy="133352"/>
            </a:xfrm>
            <a:custGeom>
              <a:avLst/>
              <a:gdLst/>
              <a:ahLst/>
              <a:cxnLst/>
              <a:rect l="l" t="t" r="r" b="b"/>
              <a:pathLst>
                <a:path w="157354" h="133352">
                  <a:moveTo>
                    <a:pt x="32" y="110423"/>
                  </a:moveTo>
                  <a:cubicBezTo>
                    <a:pt x="32" y="110423"/>
                    <a:pt x="26153" y="38588"/>
                    <a:pt x="99175" y="0"/>
                  </a:cubicBezTo>
                  <a:cubicBezTo>
                    <a:pt x="56035" y="37797"/>
                    <a:pt x="29023" y="81630"/>
                    <a:pt x="25263" y="92316"/>
                  </a:cubicBezTo>
                  <a:cubicBezTo>
                    <a:pt x="21503" y="103002"/>
                    <a:pt x="134300" y="10191"/>
                    <a:pt x="134300" y="10191"/>
                  </a:cubicBezTo>
                  <a:cubicBezTo>
                    <a:pt x="134300" y="10191"/>
                    <a:pt x="61477" y="83213"/>
                    <a:pt x="56826" y="98153"/>
                  </a:cubicBezTo>
                  <a:cubicBezTo>
                    <a:pt x="52176" y="113094"/>
                    <a:pt x="157354" y="49077"/>
                    <a:pt x="157354" y="49077"/>
                  </a:cubicBezTo>
                  <a:cubicBezTo>
                    <a:pt x="113126" y="95284"/>
                    <a:pt x="61081" y="117843"/>
                    <a:pt x="29419" y="130508"/>
                  </a:cubicBezTo>
                  <a:cubicBezTo>
                    <a:pt x="-2145" y="142975"/>
                    <a:pt x="32" y="110423"/>
                    <a:pt x="32" y="1104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7" name="AutoShape 77"/>
            <p:cNvSpPr/>
            <p:nvPr/>
          </p:nvSpPr>
          <p:spPr>
            <a:xfrm>
              <a:off x="13247923" y="6822838"/>
              <a:ext cx="99288" cy="171203"/>
            </a:xfrm>
            <a:custGeom>
              <a:avLst/>
              <a:gdLst/>
              <a:ahLst/>
              <a:cxnLst/>
              <a:rect l="l" t="t" r="r" b="b"/>
              <a:pathLst>
                <a:path w="99288" h="171203">
                  <a:moveTo>
                    <a:pt x="70647" y="168701"/>
                  </a:moveTo>
                  <a:cubicBezTo>
                    <a:pt x="70647" y="168701"/>
                    <a:pt x="11774" y="119921"/>
                    <a:pt x="0" y="38193"/>
                  </a:cubicBezTo>
                  <a:cubicBezTo>
                    <a:pt x="21075" y="91524"/>
                    <a:pt x="53331" y="131696"/>
                    <a:pt x="62038" y="138820"/>
                  </a:cubicBezTo>
                  <a:cubicBezTo>
                    <a:pt x="70746" y="145944"/>
                    <a:pt x="21372" y="8509"/>
                    <a:pt x="21372" y="8509"/>
                  </a:cubicBezTo>
                  <a:cubicBezTo>
                    <a:pt x="21372" y="8509"/>
                    <a:pt x="65699" y="101616"/>
                    <a:pt x="78068" y="111115"/>
                  </a:cubicBezTo>
                  <a:cubicBezTo>
                    <a:pt x="90535" y="120515"/>
                    <a:pt x="65600" y="0"/>
                    <a:pt x="65600" y="0"/>
                  </a:cubicBezTo>
                  <a:cubicBezTo>
                    <a:pt x="94196" y="57190"/>
                    <a:pt x="97956" y="113787"/>
                    <a:pt x="99242" y="147824"/>
                  </a:cubicBezTo>
                  <a:cubicBezTo>
                    <a:pt x="100627" y="181861"/>
                    <a:pt x="70647" y="168701"/>
                    <a:pt x="70647" y="168701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8" name="AutoShape 78"/>
            <p:cNvSpPr/>
            <p:nvPr/>
          </p:nvSpPr>
          <p:spPr>
            <a:xfrm>
              <a:off x="13148780" y="6996596"/>
              <a:ext cx="172139" cy="87060"/>
            </a:xfrm>
            <a:custGeom>
              <a:avLst/>
              <a:gdLst/>
              <a:ahLst/>
              <a:cxnLst/>
              <a:rect l="l" t="t" r="r" b="b"/>
              <a:pathLst>
                <a:path w="172139" h="87060">
                  <a:moveTo>
                    <a:pt x="168009" y="33334"/>
                  </a:moveTo>
                  <a:cubicBezTo>
                    <a:pt x="168009" y="33334"/>
                    <a:pt x="112303" y="85676"/>
                    <a:pt x="29683" y="87061"/>
                  </a:cubicBezTo>
                  <a:cubicBezTo>
                    <a:pt x="85291" y="72813"/>
                    <a:pt x="129123" y="45900"/>
                    <a:pt x="137336" y="38083"/>
                  </a:cubicBezTo>
                  <a:cubicBezTo>
                    <a:pt x="145548" y="30266"/>
                    <a:pt x="2968" y="62127"/>
                    <a:pt x="2968" y="62127"/>
                  </a:cubicBezTo>
                  <a:cubicBezTo>
                    <a:pt x="2968" y="62127"/>
                    <a:pt x="100924" y="29871"/>
                    <a:pt x="111808" y="18690"/>
                  </a:cubicBezTo>
                  <a:cubicBezTo>
                    <a:pt x="122692" y="7509"/>
                    <a:pt x="0" y="17107"/>
                    <a:pt x="0" y="17107"/>
                  </a:cubicBezTo>
                  <a:cubicBezTo>
                    <a:pt x="60356" y="-4166"/>
                    <a:pt x="116953" y="-802"/>
                    <a:pt x="150891" y="2265"/>
                  </a:cubicBezTo>
                  <a:cubicBezTo>
                    <a:pt x="184730" y="5332"/>
                    <a:pt x="168009" y="33334"/>
                    <a:pt x="168009" y="3333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9" name="AutoShape 79"/>
            <p:cNvSpPr/>
            <p:nvPr/>
          </p:nvSpPr>
          <p:spPr>
            <a:xfrm>
              <a:off x="13256729" y="7043128"/>
              <a:ext cx="107192" cy="167871"/>
            </a:xfrm>
            <a:custGeom>
              <a:avLst/>
              <a:gdLst/>
              <a:ahLst/>
              <a:cxnLst/>
              <a:rect l="l" t="t" r="r" b="b"/>
              <a:pathLst>
                <a:path w="107192" h="167871">
                  <a:moveTo>
                    <a:pt x="105277" y="13814"/>
                  </a:moveTo>
                  <a:cubicBezTo>
                    <a:pt x="105277" y="13814"/>
                    <a:pt x="118635" y="89111"/>
                    <a:pt x="74802" y="159065"/>
                  </a:cubicBezTo>
                  <a:cubicBezTo>
                    <a:pt x="93206" y="104744"/>
                    <a:pt x="94591" y="53293"/>
                    <a:pt x="92514" y="42112"/>
                  </a:cubicBezTo>
                  <a:cubicBezTo>
                    <a:pt x="90436" y="31030"/>
                    <a:pt x="39281" y="167871"/>
                    <a:pt x="39281" y="167871"/>
                  </a:cubicBezTo>
                  <a:cubicBezTo>
                    <a:pt x="39281" y="167871"/>
                    <a:pt x="65699" y="68234"/>
                    <a:pt x="62335" y="52897"/>
                  </a:cubicBezTo>
                  <a:cubicBezTo>
                    <a:pt x="58971" y="37660"/>
                    <a:pt x="0" y="145707"/>
                    <a:pt x="0" y="145707"/>
                  </a:cubicBezTo>
                  <a:cubicBezTo>
                    <a:pt x="15139" y="83570"/>
                    <a:pt x="48879" y="37956"/>
                    <a:pt x="69954" y="11241"/>
                  </a:cubicBezTo>
                  <a:cubicBezTo>
                    <a:pt x="90930" y="-15474"/>
                    <a:pt x="105277" y="13814"/>
                    <a:pt x="105277" y="1381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0" name="AutoShape 80"/>
            <p:cNvSpPr/>
            <p:nvPr/>
          </p:nvSpPr>
          <p:spPr>
            <a:xfrm>
              <a:off x="13377224" y="7028797"/>
              <a:ext cx="168028" cy="106806"/>
            </a:xfrm>
            <a:custGeom>
              <a:avLst/>
              <a:gdLst/>
              <a:ahLst/>
              <a:cxnLst/>
              <a:rect l="l" t="t" r="r" b="b"/>
              <a:pathLst>
                <a:path w="168028" h="106806">
                  <a:moveTo>
                    <a:pt x="13674" y="2023"/>
                  </a:moveTo>
                  <a:cubicBezTo>
                    <a:pt x="13674" y="2023"/>
                    <a:pt x="88872" y="-11631"/>
                    <a:pt x="159024" y="32004"/>
                  </a:cubicBezTo>
                  <a:cubicBezTo>
                    <a:pt x="104605" y="13798"/>
                    <a:pt x="53153" y="12610"/>
                    <a:pt x="42072" y="14688"/>
                  </a:cubicBezTo>
                  <a:cubicBezTo>
                    <a:pt x="30990" y="16766"/>
                    <a:pt x="168028" y="67426"/>
                    <a:pt x="168028" y="67426"/>
                  </a:cubicBezTo>
                  <a:cubicBezTo>
                    <a:pt x="168028" y="67426"/>
                    <a:pt x="68193" y="41403"/>
                    <a:pt x="53054" y="44768"/>
                  </a:cubicBezTo>
                  <a:cubicBezTo>
                    <a:pt x="37817" y="48231"/>
                    <a:pt x="146162" y="106806"/>
                    <a:pt x="146162" y="106806"/>
                  </a:cubicBezTo>
                  <a:cubicBezTo>
                    <a:pt x="83925" y="91865"/>
                    <a:pt x="38213" y="58323"/>
                    <a:pt x="11399" y="37347"/>
                  </a:cubicBezTo>
                  <a:cubicBezTo>
                    <a:pt x="-15514" y="16469"/>
                    <a:pt x="13674" y="2023"/>
                    <a:pt x="13674" y="20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1" name="AutoShape 81"/>
            <p:cNvSpPr/>
            <p:nvPr/>
          </p:nvSpPr>
          <p:spPr>
            <a:xfrm>
              <a:off x="13312989" y="6980276"/>
              <a:ext cx="80168" cy="80112"/>
            </a:xfrm>
            <a:custGeom>
              <a:avLst/>
              <a:gdLst/>
              <a:ahLst/>
              <a:cxnLst/>
              <a:rect l="l" t="t" r="r" b="b"/>
              <a:pathLst>
                <a:path w="80168" h="80112">
                  <a:moveTo>
                    <a:pt x="3305" y="55887"/>
                  </a:moveTo>
                  <a:cubicBezTo>
                    <a:pt x="12111" y="76171"/>
                    <a:pt x="35660" y="85571"/>
                    <a:pt x="55944" y="76864"/>
                  </a:cubicBezTo>
                  <a:cubicBezTo>
                    <a:pt x="76227" y="68058"/>
                    <a:pt x="85627" y="44509"/>
                    <a:pt x="76920" y="24225"/>
                  </a:cubicBezTo>
                  <a:cubicBezTo>
                    <a:pt x="68114" y="3941"/>
                    <a:pt x="44565" y="-5458"/>
                    <a:pt x="24281" y="3249"/>
                  </a:cubicBezTo>
                  <a:cubicBezTo>
                    <a:pt x="3899" y="11956"/>
                    <a:pt x="-5501" y="35604"/>
                    <a:pt x="3305" y="55887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grpSp>
        <p:nvGrpSpPr>
          <p:cNvPr id="82" name="Group 82"/>
          <p:cNvGrpSpPr/>
          <p:nvPr/>
        </p:nvGrpSpPr>
        <p:grpSpPr>
          <a:xfrm rot="0">
            <a:off x="133163" y="201702"/>
            <a:ext cx="509858" cy="496407"/>
            <a:chOff x="4524120" y="1533232"/>
            <a:chExt cx="509858" cy="496407"/>
          </a:xfrm>
        </p:grpSpPr>
        <p:sp>
          <p:nvSpPr>
            <p:cNvPr id="83" name="AutoShape 83"/>
            <p:cNvSpPr/>
            <p:nvPr/>
          </p:nvSpPr>
          <p:spPr>
            <a:xfrm>
              <a:off x="4524120" y="1533232"/>
              <a:ext cx="509858" cy="496407"/>
            </a:xfrm>
            <a:custGeom>
              <a:avLst/>
              <a:gdLst/>
              <a:ahLst/>
              <a:cxnLst/>
              <a:rect l="l" t="t" r="r" b="b"/>
              <a:pathLst>
                <a:path w="509858" h="496407">
                  <a:moveTo>
                    <a:pt x="278126" y="211872"/>
                  </a:moveTo>
                  <a:cubicBezTo>
                    <a:pt x="278126" y="211872"/>
                    <a:pt x="390140" y="101001"/>
                    <a:pt x="320036" y="11847"/>
                  </a:cubicBezTo>
                  <a:cubicBezTo>
                    <a:pt x="284603" y="-30539"/>
                    <a:pt x="189448" y="44518"/>
                    <a:pt x="207450" y="177868"/>
                  </a:cubicBezTo>
                  <a:cubicBezTo>
                    <a:pt x="159158" y="104144"/>
                    <a:pt x="39620" y="82903"/>
                    <a:pt x="5139" y="141482"/>
                  </a:cubicBezTo>
                  <a:cubicBezTo>
                    <a:pt x="-29341" y="200061"/>
                    <a:pt x="118773" y="259021"/>
                    <a:pt x="178875" y="251591"/>
                  </a:cubicBezTo>
                  <a:cubicBezTo>
                    <a:pt x="32381" y="255592"/>
                    <a:pt x="-4195" y="358652"/>
                    <a:pt x="26951" y="389704"/>
                  </a:cubicBezTo>
                  <a:cubicBezTo>
                    <a:pt x="58098" y="420755"/>
                    <a:pt x="159920" y="429899"/>
                    <a:pt x="228691" y="317885"/>
                  </a:cubicBezTo>
                  <a:cubicBezTo>
                    <a:pt x="224690" y="443806"/>
                    <a:pt x="326608" y="533245"/>
                    <a:pt x="376995" y="481429"/>
                  </a:cubicBezTo>
                  <a:cubicBezTo>
                    <a:pt x="427382" y="429613"/>
                    <a:pt x="337562" y="331411"/>
                    <a:pt x="286222" y="274356"/>
                  </a:cubicBezTo>
                  <a:cubicBezTo>
                    <a:pt x="429287" y="324934"/>
                    <a:pt x="489104" y="283214"/>
                    <a:pt x="507107" y="250067"/>
                  </a:cubicBezTo>
                  <a:cubicBezTo>
                    <a:pt x="525299" y="217015"/>
                    <a:pt x="453767" y="119098"/>
                    <a:pt x="278126" y="211872"/>
                  </a:cubicBezTo>
                  <a:close/>
                </a:path>
              </a:pathLst>
            </a:custGeom>
            <a:solidFill>
              <a:srgbClr val="FFBDBD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4" name="AutoShape 84"/>
            <p:cNvSpPr/>
            <p:nvPr/>
          </p:nvSpPr>
          <p:spPr>
            <a:xfrm>
              <a:off x="4798553" y="1723816"/>
              <a:ext cx="183048" cy="84279"/>
            </a:xfrm>
            <a:custGeom>
              <a:avLst/>
              <a:gdLst/>
              <a:ahLst/>
              <a:cxnLst/>
              <a:rect l="l" t="t" r="r" b="b"/>
              <a:pathLst>
                <a:path w="183048" h="84279">
                  <a:moveTo>
                    <a:pt x="7217" y="32242"/>
                  </a:moveTo>
                  <a:cubicBezTo>
                    <a:pt x="7217" y="32242"/>
                    <a:pt x="74559" y="-11287"/>
                    <a:pt x="160094" y="2810"/>
                  </a:cubicBezTo>
                  <a:cubicBezTo>
                    <a:pt x="99991" y="7096"/>
                    <a:pt x="49699" y="26622"/>
                    <a:pt x="39793" y="33099"/>
                  </a:cubicBezTo>
                  <a:cubicBezTo>
                    <a:pt x="29887" y="39576"/>
                    <a:pt x="183049" y="33576"/>
                    <a:pt x="183049" y="33576"/>
                  </a:cubicBezTo>
                  <a:cubicBezTo>
                    <a:pt x="183049" y="33576"/>
                    <a:pt x="75893" y="48435"/>
                    <a:pt x="62462" y="57864"/>
                  </a:cubicBezTo>
                  <a:cubicBezTo>
                    <a:pt x="49127" y="67294"/>
                    <a:pt x="177620" y="80534"/>
                    <a:pt x="177620" y="80534"/>
                  </a:cubicBezTo>
                  <a:cubicBezTo>
                    <a:pt x="111326" y="91107"/>
                    <a:pt x="53509" y="76914"/>
                    <a:pt x="19123" y="67389"/>
                  </a:cubicBezTo>
                  <a:cubicBezTo>
                    <a:pt x="-15262" y="57864"/>
                    <a:pt x="7217" y="32242"/>
                    <a:pt x="7217" y="32242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5" name="AutoShape 85"/>
            <p:cNvSpPr/>
            <p:nvPr/>
          </p:nvSpPr>
          <p:spPr>
            <a:xfrm>
              <a:off x="4747811" y="1571463"/>
              <a:ext cx="106917" cy="178589"/>
            </a:xfrm>
            <a:custGeom>
              <a:avLst/>
              <a:gdLst/>
              <a:ahLst/>
              <a:cxnLst/>
              <a:rect l="l" t="t" r="r" b="b"/>
              <a:pathLst>
                <a:path w="106917" h="178589">
                  <a:moveTo>
                    <a:pt x="3953" y="165068"/>
                  </a:moveTo>
                  <a:cubicBezTo>
                    <a:pt x="3953" y="165068"/>
                    <a:pt x="-14336" y="86963"/>
                    <a:pt x="27765" y="11240"/>
                  </a:cubicBezTo>
                  <a:cubicBezTo>
                    <a:pt x="11572" y="69247"/>
                    <a:pt x="13001" y="123158"/>
                    <a:pt x="15763" y="134684"/>
                  </a:cubicBezTo>
                  <a:cubicBezTo>
                    <a:pt x="18526" y="146209"/>
                    <a:pt x="64436" y="0"/>
                    <a:pt x="64436" y="0"/>
                  </a:cubicBezTo>
                  <a:cubicBezTo>
                    <a:pt x="64436" y="0"/>
                    <a:pt x="42338" y="105918"/>
                    <a:pt x="46815" y="121730"/>
                  </a:cubicBezTo>
                  <a:cubicBezTo>
                    <a:pt x="51196" y="137541"/>
                    <a:pt x="106918" y="20955"/>
                    <a:pt x="106918" y="20955"/>
                  </a:cubicBezTo>
                  <a:cubicBezTo>
                    <a:pt x="94535" y="86963"/>
                    <a:pt x="61769" y="136588"/>
                    <a:pt x="41195" y="165830"/>
                  </a:cubicBezTo>
                  <a:cubicBezTo>
                    <a:pt x="20717" y="194977"/>
                    <a:pt x="3953" y="165068"/>
                    <a:pt x="3953" y="165068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6" name="AutoShape 86"/>
            <p:cNvSpPr/>
            <p:nvPr/>
          </p:nvSpPr>
          <p:spPr>
            <a:xfrm>
              <a:off x="4569646" y="1647377"/>
              <a:ext cx="172126" cy="120619"/>
            </a:xfrm>
            <a:custGeom>
              <a:avLst/>
              <a:gdLst/>
              <a:ahLst/>
              <a:cxnLst/>
              <a:rect l="l" t="t" r="r" b="b"/>
              <a:pathLst>
                <a:path w="172126" h="120619">
                  <a:moveTo>
                    <a:pt x="156305" y="120110"/>
                  </a:moveTo>
                  <a:cubicBezTo>
                    <a:pt x="156305" y="120110"/>
                    <a:pt x="76581" y="128492"/>
                    <a:pt x="6572" y="77248"/>
                  </a:cubicBezTo>
                  <a:cubicBezTo>
                    <a:pt x="62103" y="100584"/>
                    <a:pt x="115824" y="105918"/>
                    <a:pt x="127540" y="104584"/>
                  </a:cubicBezTo>
                  <a:cubicBezTo>
                    <a:pt x="139351" y="103251"/>
                    <a:pt x="0" y="39433"/>
                    <a:pt x="0" y="39433"/>
                  </a:cubicBezTo>
                  <a:cubicBezTo>
                    <a:pt x="0" y="39433"/>
                    <a:pt x="102298" y="74581"/>
                    <a:pt x="118586" y="72200"/>
                  </a:cubicBezTo>
                  <a:cubicBezTo>
                    <a:pt x="134779" y="69818"/>
                    <a:pt x="26098" y="0"/>
                    <a:pt x="26098" y="0"/>
                  </a:cubicBezTo>
                  <a:cubicBezTo>
                    <a:pt x="90011" y="20479"/>
                    <a:pt x="135160" y="59246"/>
                    <a:pt x="161639" y="83249"/>
                  </a:cubicBezTo>
                  <a:cubicBezTo>
                    <a:pt x="188023" y="107252"/>
                    <a:pt x="156305" y="120110"/>
                    <a:pt x="156305" y="120110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7" name="AutoShape 87"/>
            <p:cNvSpPr/>
            <p:nvPr/>
          </p:nvSpPr>
          <p:spPr>
            <a:xfrm>
              <a:off x="4574884" y="1792612"/>
              <a:ext cx="172234" cy="128133"/>
            </a:xfrm>
            <a:custGeom>
              <a:avLst/>
              <a:gdLst/>
              <a:ahLst/>
              <a:cxnLst/>
              <a:rect l="l" t="t" r="r" b="b"/>
              <a:pathLst>
                <a:path w="172234" h="128133">
                  <a:moveTo>
                    <a:pt x="171736" y="26121"/>
                  </a:moveTo>
                  <a:cubicBezTo>
                    <a:pt x="171736" y="26121"/>
                    <a:pt x="135160" y="97463"/>
                    <a:pt x="54102" y="128133"/>
                  </a:cubicBezTo>
                  <a:cubicBezTo>
                    <a:pt x="104013" y="94415"/>
                    <a:pt x="137731" y="52219"/>
                    <a:pt x="143065" y="41646"/>
                  </a:cubicBezTo>
                  <a:cubicBezTo>
                    <a:pt x="148400" y="31074"/>
                    <a:pt x="18860" y="112989"/>
                    <a:pt x="18860" y="112989"/>
                  </a:cubicBezTo>
                  <a:cubicBezTo>
                    <a:pt x="18860" y="112989"/>
                    <a:pt x="104204" y="46409"/>
                    <a:pt x="110966" y="31550"/>
                  </a:cubicBezTo>
                  <a:cubicBezTo>
                    <a:pt x="117824" y="16691"/>
                    <a:pt x="0" y="69555"/>
                    <a:pt x="0" y="69555"/>
                  </a:cubicBezTo>
                  <a:cubicBezTo>
                    <a:pt x="52102" y="27168"/>
                    <a:pt x="109156" y="10500"/>
                    <a:pt x="143732" y="1546"/>
                  </a:cubicBezTo>
                  <a:cubicBezTo>
                    <a:pt x="178308" y="-7503"/>
                    <a:pt x="171736" y="26121"/>
                    <a:pt x="171736" y="2612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8" name="AutoShape 88"/>
            <p:cNvSpPr/>
            <p:nvPr/>
          </p:nvSpPr>
          <p:spPr>
            <a:xfrm>
              <a:off x="4761266" y="1814727"/>
              <a:ext cx="128609" cy="172121"/>
            </a:xfrm>
            <a:custGeom>
              <a:avLst/>
              <a:gdLst/>
              <a:ahLst/>
              <a:cxnLst/>
              <a:rect l="l" t="t" r="r" b="b"/>
              <a:pathLst>
                <a:path w="128609" h="172121">
                  <a:moveTo>
                    <a:pt x="26121" y="481"/>
                  </a:moveTo>
                  <a:cubicBezTo>
                    <a:pt x="26121" y="481"/>
                    <a:pt x="97653" y="36771"/>
                    <a:pt x="128610" y="117734"/>
                  </a:cubicBezTo>
                  <a:cubicBezTo>
                    <a:pt x="94701" y="68013"/>
                    <a:pt x="52410" y="34390"/>
                    <a:pt x="41837" y="29056"/>
                  </a:cubicBezTo>
                  <a:cubicBezTo>
                    <a:pt x="31264" y="23722"/>
                    <a:pt x="113560" y="153072"/>
                    <a:pt x="113560" y="153072"/>
                  </a:cubicBezTo>
                  <a:cubicBezTo>
                    <a:pt x="113560" y="153072"/>
                    <a:pt x="46695" y="68013"/>
                    <a:pt x="31740" y="61251"/>
                  </a:cubicBezTo>
                  <a:cubicBezTo>
                    <a:pt x="16786" y="54488"/>
                    <a:pt x="70126" y="172122"/>
                    <a:pt x="70126" y="172122"/>
                  </a:cubicBezTo>
                  <a:cubicBezTo>
                    <a:pt x="27549" y="120210"/>
                    <a:pt x="10690" y="63156"/>
                    <a:pt x="1546" y="28580"/>
                  </a:cubicBezTo>
                  <a:cubicBezTo>
                    <a:pt x="-7503" y="-5996"/>
                    <a:pt x="26121" y="481"/>
                    <a:pt x="26121" y="48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9" name="AutoShape 89"/>
            <p:cNvSpPr/>
            <p:nvPr/>
          </p:nvSpPr>
          <p:spPr>
            <a:xfrm>
              <a:off x="4720316" y="1740357"/>
              <a:ext cx="84231" cy="84200"/>
            </a:xfrm>
            <a:custGeom>
              <a:avLst/>
              <a:gdLst/>
              <a:ahLst/>
              <a:cxnLst/>
              <a:rect l="l" t="t" r="r" b="b"/>
              <a:pathLst>
                <a:path w="84231" h="84200">
                  <a:moveTo>
                    <a:pt x="1253" y="31988"/>
                  </a:moveTo>
                  <a:cubicBezTo>
                    <a:pt x="-4366" y="54562"/>
                    <a:pt x="9445" y="77327"/>
                    <a:pt x="32019" y="82947"/>
                  </a:cubicBezTo>
                  <a:cubicBezTo>
                    <a:pt x="54593" y="88567"/>
                    <a:pt x="77358" y="74755"/>
                    <a:pt x="82978" y="52181"/>
                  </a:cubicBezTo>
                  <a:cubicBezTo>
                    <a:pt x="88598" y="29607"/>
                    <a:pt x="74786" y="6842"/>
                    <a:pt x="52212" y="1222"/>
                  </a:cubicBezTo>
                  <a:cubicBezTo>
                    <a:pt x="29543" y="-4302"/>
                    <a:pt x="6778" y="9414"/>
                    <a:pt x="1253" y="3198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90" name="AutoShape 90"/>
          <p:cNvSpPr/>
          <p:nvPr/>
        </p:nvSpPr>
        <p:spPr>
          <a:xfrm>
            <a:off x="866712" y="50738"/>
            <a:ext cx="404668" cy="399167"/>
          </a:xfrm>
          <a:custGeom>
            <a:avLst/>
            <a:gdLst/>
            <a:ahLst/>
            <a:cxnLst/>
            <a:rect l="l" t="t" r="r" b="b"/>
            <a:pathLst>
              <a:path w="404668" h="399167">
                <a:moveTo>
                  <a:pt x="211646" y="204858"/>
                </a:moveTo>
                <a:cubicBezTo>
                  <a:pt x="211646" y="204858"/>
                  <a:pt x="362426" y="124086"/>
                  <a:pt x="401669" y="234766"/>
                </a:cubicBezTo>
                <a:cubicBezTo>
                  <a:pt x="440912" y="345447"/>
                  <a:pt x="83629" y="391453"/>
                  <a:pt x="0" y="399168"/>
                </a:cubicBezTo>
                <a:cubicBezTo>
                  <a:pt x="16193" y="126086"/>
                  <a:pt x="66675" y="-13455"/>
                  <a:pt x="154114" y="1023"/>
                </a:cubicBezTo>
                <a:cubicBezTo>
                  <a:pt x="241459" y="15596"/>
                  <a:pt x="235553" y="156566"/>
                  <a:pt x="211646" y="204858"/>
                </a:cubicBezTo>
                <a:close/>
              </a:path>
            </a:pathLst>
          </a:custGeom>
          <a:solidFill>
            <a:srgbClr val="FFD700">
              <a:alpha val="100000"/>
              <a:lumMod val="20000"/>
              <a:lumOff val="8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91" name="Group 91"/>
          <p:cNvGrpSpPr/>
          <p:nvPr/>
        </p:nvGrpSpPr>
        <p:grpSpPr>
          <a:xfrm rot="0">
            <a:off x="-10587" y="614621"/>
            <a:ext cx="12363296" cy="6243382"/>
            <a:chOff x="-10587" y="614621"/>
            <a:chExt cx="12363296" cy="6243382"/>
          </a:xfrm>
        </p:grpSpPr>
        <p:sp>
          <p:nvSpPr>
            <p:cNvPr id="92" name="AutoShape 92"/>
            <p:cNvSpPr/>
            <p:nvPr/>
          </p:nvSpPr>
          <p:spPr>
            <a:xfrm>
              <a:off x="7735949" y="2136301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3" name="AutoShape 93"/>
            <p:cNvSpPr/>
            <p:nvPr/>
          </p:nvSpPr>
          <p:spPr>
            <a:xfrm>
              <a:off x="8613874" y="2353471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4" name="AutoShape 94"/>
            <p:cNvSpPr/>
            <p:nvPr/>
          </p:nvSpPr>
          <p:spPr>
            <a:xfrm>
              <a:off x="10101729" y="1179788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5" name="AutoShape 95"/>
            <p:cNvSpPr/>
            <p:nvPr/>
          </p:nvSpPr>
          <p:spPr>
            <a:xfrm>
              <a:off x="10230075" y="2362750"/>
              <a:ext cx="60226" cy="69637"/>
            </a:xfrm>
            <a:custGeom>
              <a:avLst/>
              <a:gdLst/>
              <a:ahLst/>
              <a:cxnLst/>
              <a:rect l="l" t="t" r="r" b="b"/>
              <a:pathLst>
                <a:path w="60226" h="69637">
                  <a:moveTo>
                    <a:pt x="11" y="30174"/>
                  </a:moveTo>
                  <a:cubicBezTo>
                    <a:pt x="11" y="33311"/>
                    <a:pt x="11" y="36327"/>
                    <a:pt x="11" y="39464"/>
                  </a:cubicBezTo>
                  <a:cubicBezTo>
                    <a:pt x="-109" y="43566"/>
                    <a:pt x="735" y="47547"/>
                    <a:pt x="2665" y="51046"/>
                  </a:cubicBezTo>
                  <a:cubicBezTo>
                    <a:pt x="3871" y="54786"/>
                    <a:pt x="5923" y="58044"/>
                    <a:pt x="8939" y="60698"/>
                  </a:cubicBezTo>
                  <a:cubicBezTo>
                    <a:pt x="11714" y="63594"/>
                    <a:pt x="14851" y="65765"/>
                    <a:pt x="18591" y="66972"/>
                  </a:cubicBezTo>
                  <a:cubicBezTo>
                    <a:pt x="22210" y="68903"/>
                    <a:pt x="26071" y="69747"/>
                    <a:pt x="30174" y="69626"/>
                  </a:cubicBezTo>
                  <a:cubicBezTo>
                    <a:pt x="32828" y="69264"/>
                    <a:pt x="35482" y="68903"/>
                    <a:pt x="38136" y="68540"/>
                  </a:cubicBezTo>
                  <a:cubicBezTo>
                    <a:pt x="43203" y="67093"/>
                    <a:pt x="47667" y="64559"/>
                    <a:pt x="51408" y="60819"/>
                  </a:cubicBezTo>
                  <a:cubicBezTo>
                    <a:pt x="52976" y="58768"/>
                    <a:pt x="54545" y="56717"/>
                    <a:pt x="56113" y="54666"/>
                  </a:cubicBezTo>
                  <a:cubicBezTo>
                    <a:pt x="58888" y="49960"/>
                    <a:pt x="60216" y="44893"/>
                    <a:pt x="60216" y="39464"/>
                  </a:cubicBezTo>
                  <a:cubicBezTo>
                    <a:pt x="60216" y="36327"/>
                    <a:pt x="60216" y="33311"/>
                    <a:pt x="60216" y="30174"/>
                  </a:cubicBezTo>
                  <a:cubicBezTo>
                    <a:pt x="60336" y="26072"/>
                    <a:pt x="59492" y="22090"/>
                    <a:pt x="57561" y="18591"/>
                  </a:cubicBezTo>
                  <a:cubicBezTo>
                    <a:pt x="56355" y="14851"/>
                    <a:pt x="54304" y="11594"/>
                    <a:pt x="51288" y="8939"/>
                  </a:cubicBezTo>
                  <a:cubicBezTo>
                    <a:pt x="48512" y="6044"/>
                    <a:pt x="45375" y="3872"/>
                    <a:pt x="41635" y="2666"/>
                  </a:cubicBezTo>
                  <a:cubicBezTo>
                    <a:pt x="38016" y="735"/>
                    <a:pt x="34155" y="-109"/>
                    <a:pt x="30053" y="11"/>
                  </a:cubicBezTo>
                  <a:cubicBezTo>
                    <a:pt x="27398" y="373"/>
                    <a:pt x="24744" y="735"/>
                    <a:pt x="22090" y="1097"/>
                  </a:cubicBezTo>
                  <a:cubicBezTo>
                    <a:pt x="17023" y="2545"/>
                    <a:pt x="12559" y="5079"/>
                    <a:pt x="8819" y="8819"/>
                  </a:cubicBezTo>
                  <a:cubicBezTo>
                    <a:pt x="7250" y="10870"/>
                    <a:pt x="5681" y="12921"/>
                    <a:pt x="4113" y="14972"/>
                  </a:cubicBezTo>
                  <a:cubicBezTo>
                    <a:pt x="1338" y="19557"/>
                    <a:pt x="11" y="24745"/>
                    <a:pt x="11" y="30174"/>
                  </a:cubicBezTo>
                  <a:lnTo>
                    <a:pt x="11" y="3017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6" name="AutoShape 96"/>
            <p:cNvSpPr/>
            <p:nvPr/>
          </p:nvSpPr>
          <p:spPr>
            <a:xfrm>
              <a:off x="11247633" y="2436599"/>
              <a:ext cx="58228" cy="60325"/>
            </a:xfrm>
            <a:custGeom>
              <a:avLst/>
              <a:gdLst/>
              <a:ahLst/>
              <a:cxnLst/>
              <a:rect l="l" t="t" r="r" b="b"/>
              <a:pathLst>
                <a:path w="58228" h="60325">
                  <a:moveTo>
                    <a:pt x="29092" y="60325"/>
                  </a:moveTo>
                  <a:cubicBezTo>
                    <a:pt x="67941" y="60325"/>
                    <a:pt x="67941" y="0"/>
                    <a:pt x="29092" y="0"/>
                  </a:cubicBezTo>
                  <a:cubicBezTo>
                    <a:pt x="-9637" y="0"/>
                    <a:pt x="-9758" y="60325"/>
                    <a:pt x="29092" y="60325"/>
                  </a:cubicBezTo>
                  <a:lnTo>
                    <a:pt x="2909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7" name="AutoShape 97"/>
            <p:cNvSpPr/>
            <p:nvPr/>
          </p:nvSpPr>
          <p:spPr>
            <a:xfrm>
              <a:off x="11968471" y="3638032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8" name="AutoShape 98"/>
            <p:cNvSpPr/>
            <p:nvPr/>
          </p:nvSpPr>
          <p:spPr>
            <a:xfrm>
              <a:off x="8610310" y="890952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4" y="0"/>
                    <a:pt x="-1398" y="27749"/>
                    <a:pt x="50" y="60325"/>
                  </a:cubicBezTo>
                  <a:cubicBezTo>
                    <a:pt x="161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9" name="AutoShape 99"/>
            <p:cNvSpPr/>
            <p:nvPr/>
          </p:nvSpPr>
          <p:spPr>
            <a:xfrm>
              <a:off x="10855968" y="1694963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6" y="120650"/>
                    <a:pt x="122149" y="92900"/>
                    <a:pt x="120700" y="60325"/>
                  </a:cubicBezTo>
                  <a:cubicBezTo>
                    <a:pt x="119252" y="27629"/>
                    <a:pt x="94158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499" y="92900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0" name="AutoShape 100"/>
            <p:cNvSpPr/>
            <p:nvPr/>
          </p:nvSpPr>
          <p:spPr>
            <a:xfrm>
              <a:off x="11807896" y="239726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472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1" name="AutoShape 101"/>
            <p:cNvSpPr/>
            <p:nvPr/>
          </p:nvSpPr>
          <p:spPr>
            <a:xfrm>
              <a:off x="12038821" y="453192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2" name="AutoShape 102"/>
            <p:cNvSpPr/>
            <p:nvPr/>
          </p:nvSpPr>
          <p:spPr>
            <a:xfrm>
              <a:off x="11654254" y="1475501"/>
              <a:ext cx="58319" cy="60325"/>
            </a:xfrm>
            <a:custGeom>
              <a:avLst/>
              <a:gdLst/>
              <a:ahLst/>
              <a:cxnLst/>
              <a:rect l="l" t="t" r="r" b="b"/>
              <a:pathLst>
                <a:path w="58319" h="60325">
                  <a:moveTo>
                    <a:pt x="29182" y="60325"/>
                  </a:moveTo>
                  <a:cubicBezTo>
                    <a:pt x="68032" y="60325"/>
                    <a:pt x="68032" y="0"/>
                    <a:pt x="29182" y="0"/>
                  </a:cubicBezTo>
                  <a:cubicBezTo>
                    <a:pt x="-9667" y="0"/>
                    <a:pt x="-9788" y="60325"/>
                    <a:pt x="29182" y="60325"/>
                  </a:cubicBezTo>
                  <a:lnTo>
                    <a:pt x="2918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3" name="AutoShape 103"/>
            <p:cNvSpPr/>
            <p:nvPr/>
          </p:nvSpPr>
          <p:spPr>
            <a:xfrm>
              <a:off x="1562771" y="717819"/>
              <a:ext cx="58273" cy="60325"/>
            </a:xfrm>
            <a:custGeom>
              <a:avLst/>
              <a:gdLst/>
              <a:ahLst/>
              <a:cxnLst/>
              <a:rect l="l" t="t" r="r" b="b"/>
              <a:pathLst>
                <a:path w="58273" h="60325">
                  <a:moveTo>
                    <a:pt x="29137" y="60325"/>
                  </a:moveTo>
                  <a:cubicBezTo>
                    <a:pt x="67986" y="60325"/>
                    <a:pt x="67986" y="0"/>
                    <a:pt x="29137" y="0"/>
                  </a:cubicBezTo>
                  <a:cubicBezTo>
                    <a:pt x="-9712" y="0"/>
                    <a:pt x="-9712" y="60325"/>
                    <a:pt x="29137" y="60325"/>
                  </a:cubicBezTo>
                  <a:lnTo>
                    <a:pt x="29137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4" name="AutoShape 104"/>
            <p:cNvSpPr/>
            <p:nvPr/>
          </p:nvSpPr>
          <p:spPr>
            <a:xfrm>
              <a:off x="129257" y="3564073"/>
              <a:ext cx="69758" cy="69373"/>
            </a:xfrm>
            <a:custGeom>
              <a:avLst/>
              <a:gdLst/>
              <a:ahLst/>
              <a:cxnLst/>
              <a:rect l="l" t="t" r="r" b="b"/>
              <a:pathLst>
                <a:path w="69758" h="69373">
                  <a:moveTo>
                    <a:pt x="18229" y="8808"/>
                  </a:moveTo>
                  <a:cubicBezTo>
                    <a:pt x="15093" y="11944"/>
                    <a:pt x="12076" y="14961"/>
                    <a:pt x="8939" y="18098"/>
                  </a:cubicBezTo>
                  <a:cubicBezTo>
                    <a:pt x="6044" y="20873"/>
                    <a:pt x="3872" y="24009"/>
                    <a:pt x="2666" y="27750"/>
                  </a:cubicBezTo>
                  <a:cubicBezTo>
                    <a:pt x="735" y="31369"/>
                    <a:pt x="-109" y="35230"/>
                    <a:pt x="11" y="39332"/>
                  </a:cubicBezTo>
                  <a:cubicBezTo>
                    <a:pt x="-109" y="43434"/>
                    <a:pt x="735" y="47416"/>
                    <a:pt x="2666" y="50914"/>
                  </a:cubicBezTo>
                  <a:cubicBezTo>
                    <a:pt x="3872" y="54655"/>
                    <a:pt x="5923" y="57912"/>
                    <a:pt x="8939" y="60566"/>
                  </a:cubicBezTo>
                  <a:cubicBezTo>
                    <a:pt x="10990" y="62135"/>
                    <a:pt x="13041" y="63703"/>
                    <a:pt x="15093" y="65272"/>
                  </a:cubicBezTo>
                  <a:cubicBezTo>
                    <a:pt x="19798" y="68047"/>
                    <a:pt x="24865" y="69374"/>
                    <a:pt x="30294" y="69374"/>
                  </a:cubicBezTo>
                  <a:cubicBezTo>
                    <a:pt x="32949" y="69012"/>
                    <a:pt x="35603" y="68650"/>
                    <a:pt x="38257" y="68288"/>
                  </a:cubicBezTo>
                  <a:cubicBezTo>
                    <a:pt x="43325" y="66840"/>
                    <a:pt x="47789" y="64306"/>
                    <a:pt x="51529" y="60566"/>
                  </a:cubicBezTo>
                  <a:cubicBezTo>
                    <a:pt x="54666" y="57430"/>
                    <a:pt x="57682" y="54413"/>
                    <a:pt x="60819" y="51276"/>
                  </a:cubicBezTo>
                  <a:cubicBezTo>
                    <a:pt x="63714" y="48501"/>
                    <a:pt x="65886" y="45365"/>
                    <a:pt x="67093" y="41624"/>
                  </a:cubicBezTo>
                  <a:cubicBezTo>
                    <a:pt x="69023" y="38005"/>
                    <a:pt x="69868" y="34144"/>
                    <a:pt x="69747" y="30042"/>
                  </a:cubicBezTo>
                  <a:cubicBezTo>
                    <a:pt x="69868" y="25940"/>
                    <a:pt x="69023" y="21958"/>
                    <a:pt x="67093" y="18460"/>
                  </a:cubicBezTo>
                  <a:cubicBezTo>
                    <a:pt x="65886" y="14719"/>
                    <a:pt x="63835" y="11462"/>
                    <a:pt x="60819" y="8808"/>
                  </a:cubicBezTo>
                  <a:cubicBezTo>
                    <a:pt x="58768" y="7239"/>
                    <a:pt x="56717" y="5671"/>
                    <a:pt x="54666" y="4102"/>
                  </a:cubicBezTo>
                  <a:cubicBezTo>
                    <a:pt x="49960" y="1327"/>
                    <a:pt x="44893" y="0"/>
                    <a:pt x="39464" y="0"/>
                  </a:cubicBezTo>
                  <a:cubicBezTo>
                    <a:pt x="36810" y="362"/>
                    <a:pt x="34155" y="724"/>
                    <a:pt x="31501" y="1086"/>
                  </a:cubicBezTo>
                  <a:cubicBezTo>
                    <a:pt x="26434" y="2534"/>
                    <a:pt x="21970" y="5067"/>
                    <a:pt x="18229" y="8808"/>
                  </a:cubicBezTo>
                  <a:lnTo>
                    <a:pt x="18229" y="880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5" name="AutoShape 105"/>
            <p:cNvSpPr/>
            <p:nvPr/>
          </p:nvSpPr>
          <p:spPr>
            <a:xfrm>
              <a:off x="93420" y="4802425"/>
              <a:ext cx="58228" cy="60325"/>
            </a:xfrm>
            <a:custGeom>
              <a:avLst/>
              <a:gdLst/>
              <a:ahLst/>
              <a:cxnLst/>
              <a:rect l="l" t="t" r="r" b="b"/>
              <a:pathLst>
                <a:path w="58228" h="60325">
                  <a:moveTo>
                    <a:pt x="29092" y="60325"/>
                  </a:moveTo>
                  <a:cubicBezTo>
                    <a:pt x="67941" y="60325"/>
                    <a:pt x="67941" y="0"/>
                    <a:pt x="29092" y="0"/>
                  </a:cubicBezTo>
                  <a:cubicBezTo>
                    <a:pt x="-9637" y="0"/>
                    <a:pt x="-9758" y="60325"/>
                    <a:pt x="29092" y="60325"/>
                  </a:cubicBezTo>
                  <a:lnTo>
                    <a:pt x="29092" y="60325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6" name="AutoShape 106"/>
            <p:cNvSpPr/>
            <p:nvPr/>
          </p:nvSpPr>
          <p:spPr>
            <a:xfrm>
              <a:off x="2566589" y="67836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7" name="AutoShape 107"/>
            <p:cNvSpPr/>
            <p:nvPr/>
          </p:nvSpPr>
          <p:spPr>
            <a:xfrm>
              <a:off x="15927" y="1380670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8" name="AutoShape 108"/>
            <p:cNvSpPr/>
            <p:nvPr/>
          </p:nvSpPr>
          <p:spPr>
            <a:xfrm>
              <a:off x="15927" y="3155070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619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9" name="AutoShape 109"/>
            <p:cNvSpPr/>
            <p:nvPr/>
          </p:nvSpPr>
          <p:spPr>
            <a:xfrm>
              <a:off x="99176" y="5400607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1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50"/>
                    <a:pt x="50" y="60325"/>
                  </a:cubicBezTo>
                  <a:cubicBezTo>
                    <a:pt x="1498" y="93021"/>
                    <a:pt x="26472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0" name="AutoShape 110"/>
            <p:cNvSpPr/>
            <p:nvPr/>
          </p:nvSpPr>
          <p:spPr>
            <a:xfrm>
              <a:off x="302471" y="4337922"/>
              <a:ext cx="120750" cy="120650"/>
            </a:xfrm>
            <a:custGeom>
              <a:avLst/>
              <a:gdLst/>
              <a:ahLst/>
              <a:cxnLst/>
              <a:rect l="l" t="t" r="r" b="b"/>
              <a:pathLst>
                <a:path w="120750" h="120650">
                  <a:moveTo>
                    <a:pt x="60375" y="120650"/>
                  </a:moveTo>
                  <a:cubicBezTo>
                    <a:pt x="91985" y="120650"/>
                    <a:pt x="122148" y="92900"/>
                    <a:pt x="120700" y="60325"/>
                  </a:cubicBezTo>
                  <a:cubicBezTo>
                    <a:pt x="119252" y="27629"/>
                    <a:pt x="94157" y="0"/>
                    <a:pt x="60375" y="0"/>
                  </a:cubicBezTo>
                  <a:cubicBezTo>
                    <a:pt x="28765" y="0"/>
                    <a:pt x="-1398" y="27749"/>
                    <a:pt x="50" y="60325"/>
                  </a:cubicBezTo>
                  <a:cubicBezTo>
                    <a:pt x="1498" y="93021"/>
                    <a:pt x="26593" y="120650"/>
                    <a:pt x="60375" y="120650"/>
                  </a:cubicBezTo>
                  <a:lnTo>
                    <a:pt x="60375" y="12065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1" name="AutoShape 111"/>
            <p:cNvSpPr/>
            <p:nvPr/>
          </p:nvSpPr>
          <p:spPr>
            <a:xfrm>
              <a:off x="-10587" y="5511508"/>
              <a:ext cx="12202587" cy="1346495"/>
            </a:xfrm>
            <a:custGeom>
              <a:avLst/>
              <a:gdLst/>
              <a:ahLst/>
              <a:cxnLst/>
              <a:rect l="l" t="t" r="r" b="b"/>
              <a:pathLst>
                <a:path w="12251565" h="1346495">
                  <a:moveTo>
                    <a:pt x="9341818" y="21323"/>
                  </a:moveTo>
                  <a:cubicBezTo>
                    <a:pt x="9318258" y="21323"/>
                    <a:pt x="9294697" y="53366"/>
                    <a:pt x="9271136" y="53366"/>
                  </a:cubicBezTo>
                  <a:cubicBezTo>
                    <a:pt x="8352269" y="74688"/>
                    <a:pt x="7456962" y="224299"/>
                    <a:pt x="6538095" y="416672"/>
                  </a:cubicBezTo>
                  <a:cubicBezTo>
                    <a:pt x="6384950" y="448832"/>
                    <a:pt x="3077735" y="1445450"/>
                    <a:pt x="0" y="265059"/>
                  </a:cubicBezTo>
                  <a:lnTo>
                    <a:pt x="0" y="1346495"/>
                  </a:lnTo>
                  <a:lnTo>
                    <a:pt x="12251565" y="1346495"/>
                  </a:lnTo>
                  <a:lnTo>
                    <a:pt x="12251565" y="136300"/>
                  </a:lnTo>
                  <a:cubicBezTo>
                    <a:pt x="11266256" y="-84464"/>
                    <a:pt x="10315700" y="31926"/>
                    <a:pt x="9341818" y="21323"/>
                  </a:cubicBezTo>
                  <a:close/>
                </a:path>
              </a:pathLst>
            </a:custGeom>
            <a:solidFill>
              <a:srgbClr val="FF7976">
                <a:alpha val="100000"/>
                <a:lumMod val="40000"/>
                <a:lumOff val="6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2" name="AutoShape 112"/>
            <p:cNvSpPr/>
            <p:nvPr/>
          </p:nvSpPr>
          <p:spPr>
            <a:xfrm>
              <a:off x="187997" y="614621"/>
              <a:ext cx="7775445" cy="5060049"/>
            </a:xfrm>
            <a:custGeom>
              <a:avLst/>
              <a:gdLst/>
              <a:ahLst/>
              <a:cxnLst/>
              <a:rect l="l" t="t" r="r" b="b"/>
              <a:pathLst>
                <a:path w="4251386" h="4145847">
                  <a:moveTo>
                    <a:pt x="4060934" y="823914"/>
                  </a:moveTo>
                  <a:cubicBezTo>
                    <a:pt x="4060934" y="823914"/>
                    <a:pt x="3958826" y="230507"/>
                    <a:pt x="3211018" y="56961"/>
                  </a:cubicBezTo>
                  <a:cubicBezTo>
                    <a:pt x="2244421" y="-167353"/>
                    <a:pt x="1867422" y="341854"/>
                    <a:pt x="792525" y="362047"/>
                  </a:cubicBezTo>
                  <a:cubicBezTo>
                    <a:pt x="-43579" y="377763"/>
                    <a:pt x="-156736" y="1372459"/>
                    <a:pt x="168733" y="1894524"/>
                  </a:cubicBezTo>
                  <a:cubicBezTo>
                    <a:pt x="607740" y="2598612"/>
                    <a:pt x="138348" y="2973802"/>
                    <a:pt x="208833" y="3581116"/>
                  </a:cubicBezTo>
                  <a:cubicBezTo>
                    <a:pt x="296368" y="4335020"/>
                    <a:pt x="1711783" y="4157188"/>
                    <a:pt x="2499691" y="4037649"/>
                  </a:cubicBezTo>
                  <a:cubicBezTo>
                    <a:pt x="3287599" y="3918111"/>
                    <a:pt x="3744990" y="4262249"/>
                    <a:pt x="4060743" y="3922302"/>
                  </a:cubicBezTo>
                  <a:cubicBezTo>
                    <a:pt x="4376497" y="3582354"/>
                    <a:pt x="4237432" y="3053050"/>
                    <a:pt x="4089604" y="2584801"/>
                  </a:cubicBezTo>
                  <a:cubicBezTo>
                    <a:pt x="3842145" y="1801084"/>
                    <a:pt x="4192284" y="1244729"/>
                    <a:pt x="4060934" y="823914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pic>
          <p:nvPicPr>
            <p:cNvPr id="113" name="Picture 113"/>
            <p:cNvPicPr>
              <a:picLocks noChangeAspect="1"/>
            </p:cNvPicPr>
            <p:nvPr/>
          </p:nvPicPr>
          <p:blipFill>
            <a:blip r:embed="rId2">
              <a:alphaModFix amt="100000"/>
            </a:blip>
            <a:stretch>
              <a:fillRect/>
            </a:stretch>
          </p:blipFill>
          <p:spPr>
            <a:xfrm>
              <a:off x="6277797" y="2802589"/>
              <a:ext cx="2137211" cy="2612147"/>
            </a:xfrm>
            <a:prstGeom prst="rect">
              <a:avLst/>
            </a:prstGeom>
            <a:ln>
              <a:headEnd type="none"/>
              <a:tailEnd type="none"/>
            </a:ln>
          </p:spPr>
        </p:pic>
        <p:sp>
          <p:nvSpPr>
            <p:cNvPr id="114" name="AutoShape 114"/>
            <p:cNvSpPr/>
            <p:nvPr/>
          </p:nvSpPr>
          <p:spPr>
            <a:xfrm>
              <a:off x="6790519" y="5902557"/>
              <a:ext cx="4917707" cy="819411"/>
            </a:xfrm>
            <a:custGeom>
              <a:avLst/>
              <a:gdLst/>
              <a:ahLst/>
              <a:cxnLst/>
              <a:rect l="l" t="t" r="r" b="b"/>
              <a:pathLst>
                <a:path w="4917707" h="819411">
                  <a:moveTo>
                    <a:pt x="4917708" y="264469"/>
                  </a:moveTo>
                  <a:cubicBezTo>
                    <a:pt x="4917708" y="118393"/>
                    <a:pt x="3816834" y="0"/>
                    <a:pt x="2458913" y="0"/>
                  </a:cubicBezTo>
                  <a:cubicBezTo>
                    <a:pt x="1100991" y="0"/>
                    <a:pt x="0" y="118393"/>
                    <a:pt x="0" y="264469"/>
                  </a:cubicBezTo>
                  <a:cubicBezTo>
                    <a:pt x="0" y="372730"/>
                    <a:pt x="306642" y="518807"/>
                    <a:pt x="1172970" y="559685"/>
                  </a:cubicBezTo>
                  <a:cubicBezTo>
                    <a:pt x="1645008" y="596321"/>
                    <a:pt x="2126353" y="612343"/>
                    <a:pt x="2323556" y="612343"/>
                  </a:cubicBezTo>
                  <a:cubicBezTo>
                    <a:pt x="2642451" y="612343"/>
                    <a:pt x="2793239" y="630131"/>
                    <a:pt x="2878411" y="668653"/>
                  </a:cubicBezTo>
                  <a:cubicBezTo>
                    <a:pt x="2944263" y="698457"/>
                    <a:pt x="3548124" y="828983"/>
                    <a:pt x="3866311" y="818852"/>
                  </a:cubicBezTo>
                  <a:cubicBezTo>
                    <a:pt x="3974337" y="815436"/>
                    <a:pt x="4119824" y="799532"/>
                    <a:pt x="4081892" y="646152"/>
                  </a:cubicBezTo>
                  <a:cubicBezTo>
                    <a:pt x="4062808" y="568991"/>
                    <a:pt x="3310632" y="568284"/>
                    <a:pt x="3265631" y="514448"/>
                  </a:cubicBezTo>
                  <a:cubicBezTo>
                    <a:pt x="4227261" y="478518"/>
                    <a:pt x="4917708" y="380152"/>
                    <a:pt x="4917708" y="264469"/>
                  </a:cubicBezTo>
                  <a:close/>
                </a:path>
              </a:pathLst>
            </a:custGeom>
            <a:solidFill>
              <a:srgbClr val="FF7976">
                <a:alpha val="100000"/>
                <a:lumMod val="60000"/>
                <a:lumOff val="40000"/>
              </a:srgbClr>
            </a:solidFill>
            <a:ln>
              <a:prstDash val="solid"/>
              <a:headEnd type="none"/>
              <a:tailEnd type="none"/>
            </a:ln>
          </p:spPr>
        </p:sp>
        <p:pic>
          <p:nvPicPr>
            <p:cNvPr id="115" name="Picture 115"/>
            <p:cNvPicPr>
              <a:picLocks noChangeAspect="1"/>
            </p:cNvPicPr>
            <p:nvPr/>
          </p:nvPicPr>
          <p:blipFill>
            <a:blip r:embed="rId3">
              <a:alphaModFix amt="100000"/>
            </a:blip>
            <a:stretch>
              <a:fillRect/>
            </a:stretch>
          </p:blipFill>
          <p:spPr>
            <a:xfrm>
              <a:off x="8836225" y="3130932"/>
              <a:ext cx="3516484" cy="2518563"/>
            </a:xfrm>
            <a:prstGeom prst="rect">
              <a:avLst/>
            </a:prstGeom>
            <a:ln>
              <a:headEnd type="none"/>
              <a:tailEnd type="none"/>
            </a:ln>
          </p:spPr>
        </p:pic>
        <p:grpSp>
          <p:nvGrpSpPr>
            <p:cNvPr id="116" name="Group 116"/>
            <p:cNvGrpSpPr/>
            <p:nvPr/>
          </p:nvGrpSpPr>
          <p:grpSpPr>
            <a:xfrm rot="0">
              <a:off x="6958987" y="796072"/>
              <a:ext cx="4462577" cy="5713007"/>
              <a:chOff x="6683517" y="908109"/>
              <a:chExt cx="4462577" cy="5713007"/>
            </a:xfrm>
          </p:grpSpPr>
          <p:sp>
            <p:nvSpPr>
              <p:cNvPr id="117" name="AutoShape 117"/>
              <p:cNvSpPr/>
              <p:nvPr/>
            </p:nvSpPr>
            <p:spPr>
              <a:xfrm>
                <a:off x="7456844" y="2932416"/>
                <a:ext cx="818591" cy="1655635"/>
              </a:xfrm>
              <a:custGeom>
                <a:avLst/>
                <a:gdLst/>
                <a:ahLst/>
                <a:cxnLst/>
                <a:rect l="l" t="t" r="r" b="b"/>
                <a:pathLst>
                  <a:path w="818591" h="1655635">
                    <a:moveTo>
                      <a:pt x="441080" y="0"/>
                    </a:moveTo>
                    <a:cubicBezTo>
                      <a:pt x="441080" y="0"/>
                      <a:pt x="327203" y="205034"/>
                      <a:pt x="258766" y="442624"/>
                    </a:cubicBezTo>
                    <a:cubicBezTo>
                      <a:pt x="190467" y="680214"/>
                      <a:pt x="131866" y="872226"/>
                      <a:pt x="73266" y="992753"/>
                    </a:cubicBezTo>
                    <a:cubicBezTo>
                      <a:pt x="14665" y="1113141"/>
                      <a:pt x="-34100" y="1451724"/>
                      <a:pt x="31012" y="1568926"/>
                    </a:cubicBezTo>
                    <a:cubicBezTo>
                      <a:pt x="96124" y="1686127"/>
                      <a:pt x="200304" y="1660083"/>
                      <a:pt x="275113" y="1630713"/>
                    </a:cubicBezTo>
                    <a:cubicBezTo>
                      <a:pt x="349923" y="1601482"/>
                      <a:pt x="412818" y="1497302"/>
                      <a:pt x="470865" y="1406145"/>
                    </a:cubicBezTo>
                    <a:cubicBezTo>
                      <a:pt x="528912" y="1314988"/>
                      <a:pt x="530852" y="1085988"/>
                      <a:pt x="664955" y="827756"/>
                    </a:cubicBezTo>
                    <a:cubicBezTo>
                      <a:pt x="799058" y="569524"/>
                      <a:pt x="818592" y="357978"/>
                      <a:pt x="818592" y="357978"/>
                    </a:cubicBezTo>
                    <a:lnTo>
                      <a:pt x="441080" y="0"/>
                    </a:lnTo>
                    <a:close/>
                  </a:path>
                </a:pathLst>
              </a:custGeom>
              <a:solidFill>
                <a:srgbClr val="FFB192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8" name="AutoShape 118"/>
              <p:cNvSpPr/>
              <p:nvPr/>
            </p:nvSpPr>
            <p:spPr>
              <a:xfrm>
                <a:off x="7828517" y="2932416"/>
                <a:ext cx="446918" cy="972526"/>
              </a:xfrm>
              <a:custGeom>
                <a:avLst/>
                <a:gdLst/>
                <a:ahLst/>
                <a:cxnLst/>
                <a:rect l="l" t="t" r="r" b="b"/>
                <a:pathLst>
                  <a:path w="446918" h="972526">
                    <a:moveTo>
                      <a:pt x="69407" y="0"/>
                    </a:moveTo>
                    <a:cubicBezTo>
                      <a:pt x="69407" y="0"/>
                      <a:pt x="38929" y="54861"/>
                      <a:pt x="0" y="140753"/>
                    </a:cubicBezTo>
                    <a:cubicBezTo>
                      <a:pt x="302979" y="239391"/>
                      <a:pt x="310045" y="563982"/>
                      <a:pt x="221104" y="941910"/>
                    </a:cubicBezTo>
                    <a:cubicBezTo>
                      <a:pt x="221104" y="950638"/>
                      <a:pt x="224152" y="961166"/>
                      <a:pt x="229278" y="972526"/>
                    </a:cubicBezTo>
                    <a:cubicBezTo>
                      <a:pt x="229278" y="972526"/>
                      <a:pt x="229278" y="972526"/>
                      <a:pt x="229278" y="972526"/>
                    </a:cubicBezTo>
                    <a:cubicBezTo>
                      <a:pt x="233295" y="961582"/>
                      <a:pt x="237729" y="950499"/>
                      <a:pt x="242162" y="939277"/>
                    </a:cubicBezTo>
                    <a:cubicBezTo>
                      <a:pt x="242716" y="937754"/>
                      <a:pt x="243409" y="936230"/>
                      <a:pt x="244101" y="934567"/>
                    </a:cubicBezTo>
                    <a:cubicBezTo>
                      <a:pt x="248534" y="923761"/>
                      <a:pt x="252968" y="912956"/>
                      <a:pt x="257816" y="902011"/>
                    </a:cubicBezTo>
                    <a:cubicBezTo>
                      <a:pt x="257955" y="901734"/>
                      <a:pt x="258093" y="901318"/>
                      <a:pt x="258232" y="901041"/>
                    </a:cubicBezTo>
                    <a:cubicBezTo>
                      <a:pt x="262942" y="890236"/>
                      <a:pt x="268068" y="879291"/>
                      <a:pt x="273194" y="868347"/>
                    </a:cubicBezTo>
                    <a:cubicBezTo>
                      <a:pt x="274302" y="865853"/>
                      <a:pt x="275549" y="863498"/>
                      <a:pt x="276657" y="861004"/>
                    </a:cubicBezTo>
                    <a:cubicBezTo>
                      <a:pt x="281922" y="850060"/>
                      <a:pt x="287325" y="838977"/>
                      <a:pt x="293143" y="827894"/>
                    </a:cubicBezTo>
                    <a:cubicBezTo>
                      <a:pt x="293143" y="827894"/>
                      <a:pt x="293143" y="827894"/>
                      <a:pt x="293143" y="827756"/>
                    </a:cubicBezTo>
                    <a:cubicBezTo>
                      <a:pt x="314062" y="787442"/>
                      <a:pt x="332210" y="748236"/>
                      <a:pt x="348004" y="710831"/>
                    </a:cubicBezTo>
                    <a:cubicBezTo>
                      <a:pt x="351190" y="703350"/>
                      <a:pt x="354238" y="695869"/>
                      <a:pt x="357147" y="688527"/>
                    </a:cubicBezTo>
                    <a:cubicBezTo>
                      <a:pt x="363104" y="673841"/>
                      <a:pt x="368646" y="659434"/>
                      <a:pt x="373771" y="645442"/>
                    </a:cubicBezTo>
                    <a:cubicBezTo>
                      <a:pt x="378897" y="631449"/>
                      <a:pt x="383746" y="617734"/>
                      <a:pt x="388318" y="604435"/>
                    </a:cubicBezTo>
                    <a:cubicBezTo>
                      <a:pt x="397323" y="577836"/>
                      <a:pt x="404942" y="552761"/>
                      <a:pt x="411453" y="529486"/>
                    </a:cubicBezTo>
                    <a:cubicBezTo>
                      <a:pt x="440685" y="425030"/>
                      <a:pt x="446919" y="357978"/>
                      <a:pt x="446919" y="357978"/>
                    </a:cubicBezTo>
                    <a:lnTo>
                      <a:pt x="69407" y="0"/>
                    </a:lnTo>
                    <a:close/>
                  </a:path>
                </a:pathLst>
              </a:custGeom>
              <a:solidFill>
                <a:srgbClr val="F99F8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9" name="AutoShape 119"/>
              <p:cNvSpPr/>
              <p:nvPr/>
            </p:nvSpPr>
            <p:spPr>
              <a:xfrm>
                <a:off x="7927675" y="2122948"/>
                <a:ext cx="2207335" cy="3539791"/>
              </a:xfrm>
              <a:custGeom>
                <a:avLst/>
                <a:gdLst/>
                <a:ahLst/>
                <a:cxnLst/>
                <a:rect l="l" t="t" r="r" b="b"/>
                <a:pathLst>
                  <a:path w="2207335" h="3539791">
                    <a:moveTo>
                      <a:pt x="870736" y="39206"/>
                    </a:moveTo>
                    <a:cubicBezTo>
                      <a:pt x="870736" y="39206"/>
                      <a:pt x="927120" y="369061"/>
                      <a:pt x="870736" y="429740"/>
                    </a:cubicBezTo>
                    <a:cubicBezTo>
                      <a:pt x="814352" y="490558"/>
                      <a:pt x="497519" y="525192"/>
                      <a:pt x="358705" y="551237"/>
                    </a:cubicBezTo>
                    <a:cubicBezTo>
                      <a:pt x="219892" y="577282"/>
                      <a:pt x="241503" y="724823"/>
                      <a:pt x="241503" y="724823"/>
                    </a:cubicBezTo>
                    <a:cubicBezTo>
                      <a:pt x="241503" y="724823"/>
                      <a:pt x="293593" y="1063268"/>
                      <a:pt x="297888" y="1197925"/>
                    </a:cubicBezTo>
                    <a:cubicBezTo>
                      <a:pt x="302182" y="1332444"/>
                      <a:pt x="169603" y="1579870"/>
                      <a:pt x="240256" y="1783796"/>
                    </a:cubicBezTo>
                    <a:cubicBezTo>
                      <a:pt x="310910" y="1987721"/>
                      <a:pt x="284865" y="2170036"/>
                      <a:pt x="167663" y="2360939"/>
                    </a:cubicBezTo>
                    <a:cubicBezTo>
                      <a:pt x="50461" y="2551842"/>
                      <a:pt x="-14651" y="2751473"/>
                      <a:pt x="2805" y="3007627"/>
                    </a:cubicBezTo>
                    <a:cubicBezTo>
                      <a:pt x="20122" y="3263642"/>
                      <a:pt x="510541" y="3571748"/>
                      <a:pt x="1126751" y="3537114"/>
                    </a:cubicBezTo>
                    <a:cubicBezTo>
                      <a:pt x="1742962" y="3502341"/>
                      <a:pt x="1938298" y="3172624"/>
                      <a:pt x="1973071" y="3064011"/>
                    </a:cubicBezTo>
                    <a:cubicBezTo>
                      <a:pt x="2007844" y="2955537"/>
                      <a:pt x="1903664" y="2473846"/>
                      <a:pt x="1855869" y="2287237"/>
                    </a:cubicBezTo>
                    <a:cubicBezTo>
                      <a:pt x="1808074" y="2100629"/>
                      <a:pt x="1908790" y="1987721"/>
                      <a:pt x="1979998" y="1853203"/>
                    </a:cubicBezTo>
                    <a:cubicBezTo>
                      <a:pt x="2051206" y="1718684"/>
                      <a:pt x="2072817" y="1558120"/>
                      <a:pt x="2029455" y="1306399"/>
                    </a:cubicBezTo>
                    <a:cubicBezTo>
                      <a:pt x="1986093" y="1054678"/>
                      <a:pt x="2207336" y="612054"/>
                      <a:pt x="2207336" y="612054"/>
                    </a:cubicBezTo>
                    <a:cubicBezTo>
                      <a:pt x="2207336" y="612054"/>
                      <a:pt x="2120474" y="581715"/>
                      <a:pt x="1868891" y="538214"/>
                    </a:cubicBezTo>
                    <a:cubicBezTo>
                      <a:pt x="1617171" y="494852"/>
                      <a:pt x="1512991" y="466175"/>
                      <a:pt x="1482652" y="391504"/>
                    </a:cubicBezTo>
                    <a:cubicBezTo>
                      <a:pt x="1452312" y="316833"/>
                      <a:pt x="1469629" y="0"/>
                      <a:pt x="1469629" y="0"/>
                    </a:cubicBezTo>
                    <a:lnTo>
                      <a:pt x="870736" y="39206"/>
                    </a:lnTo>
                    <a:close/>
                  </a:path>
                </a:pathLst>
              </a:custGeom>
              <a:solidFill>
                <a:srgbClr val="FFBCA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0" name="AutoShape 120"/>
              <p:cNvSpPr/>
              <p:nvPr/>
            </p:nvSpPr>
            <p:spPr>
              <a:xfrm>
                <a:off x="8979812" y="1703182"/>
                <a:ext cx="736803" cy="710550"/>
              </a:xfrm>
              <a:custGeom>
                <a:avLst/>
                <a:gdLst/>
                <a:ahLst/>
                <a:cxnLst/>
                <a:rect l="l" t="t" r="r" b="b"/>
                <a:pathLst>
                  <a:path w="736803" h="710550">
                    <a:moveTo>
                      <a:pt x="569190" y="0"/>
                    </a:moveTo>
                    <a:cubicBezTo>
                      <a:pt x="569190" y="0"/>
                      <a:pt x="766604" y="210160"/>
                      <a:pt x="732940" y="455785"/>
                    </a:cubicBezTo>
                    <a:cubicBezTo>
                      <a:pt x="699276" y="701410"/>
                      <a:pt x="274800" y="818196"/>
                      <a:pt x="43859" y="581576"/>
                    </a:cubicBezTo>
                    <a:cubicBezTo>
                      <a:pt x="-187081" y="344956"/>
                      <a:pt x="569190" y="0"/>
                      <a:pt x="569190" y="0"/>
                    </a:cubicBezTo>
                    <a:close/>
                  </a:path>
                </a:pathLst>
              </a:custGeom>
              <a:solidFill>
                <a:srgbClr val="470B0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1" name="AutoShape 121"/>
              <p:cNvSpPr/>
              <p:nvPr/>
            </p:nvSpPr>
            <p:spPr>
              <a:xfrm>
                <a:off x="9125911" y="1703182"/>
                <a:ext cx="590839" cy="678136"/>
              </a:xfrm>
              <a:custGeom>
                <a:avLst/>
                <a:gdLst/>
                <a:ahLst/>
                <a:cxnLst/>
                <a:rect l="l" t="t" r="r" b="b"/>
                <a:pathLst>
                  <a:path w="590839" h="678136">
                    <a:moveTo>
                      <a:pt x="423091" y="0"/>
                    </a:moveTo>
                    <a:cubicBezTo>
                      <a:pt x="423091" y="0"/>
                      <a:pt x="168599" y="116094"/>
                      <a:pt x="0" y="259756"/>
                    </a:cubicBezTo>
                    <a:cubicBezTo>
                      <a:pt x="137013" y="172201"/>
                      <a:pt x="269453" y="111799"/>
                      <a:pt x="269453" y="111799"/>
                    </a:cubicBezTo>
                    <a:cubicBezTo>
                      <a:pt x="269453" y="111799"/>
                      <a:pt x="466868" y="321959"/>
                      <a:pt x="433204" y="567584"/>
                    </a:cubicBezTo>
                    <a:cubicBezTo>
                      <a:pt x="427662" y="608314"/>
                      <a:pt x="411038" y="645442"/>
                      <a:pt x="386655" y="678136"/>
                    </a:cubicBezTo>
                    <a:cubicBezTo>
                      <a:pt x="492497" y="636437"/>
                      <a:pt x="572987" y="557194"/>
                      <a:pt x="586979" y="455785"/>
                    </a:cubicBezTo>
                    <a:cubicBezTo>
                      <a:pt x="620644" y="210160"/>
                      <a:pt x="423091" y="0"/>
                      <a:pt x="423091" y="0"/>
                    </a:cubicBezTo>
                    <a:close/>
                  </a:path>
                </a:pathLst>
              </a:custGeom>
              <a:solidFill>
                <a:srgbClr val="540F0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22" name="Group 122"/>
              <p:cNvGrpSpPr/>
              <p:nvPr/>
            </p:nvGrpSpPr>
            <p:grpSpPr>
              <a:xfrm rot="0">
                <a:off x="7927675" y="2122948"/>
                <a:ext cx="2207335" cy="3539791"/>
                <a:chOff x="7927675" y="2122948"/>
                <a:chExt cx="2207335" cy="3539791"/>
              </a:xfrm>
            </p:grpSpPr>
            <p:sp>
              <p:nvSpPr>
                <p:cNvPr id="123" name="AutoShape 123"/>
                <p:cNvSpPr/>
                <p:nvPr/>
              </p:nvSpPr>
              <p:spPr>
                <a:xfrm>
                  <a:off x="7927675" y="2122948"/>
                  <a:ext cx="2207335" cy="3539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7335" h="3539791">
                      <a:moveTo>
                        <a:pt x="870736" y="39206"/>
                      </a:moveTo>
                      <a:cubicBezTo>
                        <a:pt x="870736" y="39206"/>
                        <a:pt x="927120" y="369061"/>
                        <a:pt x="870736" y="429740"/>
                      </a:cubicBezTo>
                      <a:cubicBezTo>
                        <a:pt x="814352" y="490558"/>
                        <a:pt x="497519" y="525192"/>
                        <a:pt x="358705" y="551237"/>
                      </a:cubicBezTo>
                      <a:cubicBezTo>
                        <a:pt x="219892" y="577282"/>
                        <a:pt x="241503" y="724823"/>
                        <a:pt x="241503" y="724823"/>
                      </a:cubicBezTo>
                      <a:cubicBezTo>
                        <a:pt x="241503" y="724823"/>
                        <a:pt x="293593" y="1063268"/>
                        <a:pt x="297888" y="1197925"/>
                      </a:cubicBezTo>
                      <a:cubicBezTo>
                        <a:pt x="302182" y="1332444"/>
                        <a:pt x="169603" y="1579870"/>
                        <a:pt x="240256" y="1783796"/>
                      </a:cubicBezTo>
                      <a:cubicBezTo>
                        <a:pt x="310910" y="1987721"/>
                        <a:pt x="284865" y="2170036"/>
                        <a:pt x="167663" y="2360939"/>
                      </a:cubicBezTo>
                      <a:cubicBezTo>
                        <a:pt x="50461" y="2551842"/>
                        <a:pt x="-14651" y="2751473"/>
                        <a:pt x="2805" y="3007627"/>
                      </a:cubicBezTo>
                      <a:cubicBezTo>
                        <a:pt x="20122" y="3263642"/>
                        <a:pt x="510541" y="3571748"/>
                        <a:pt x="1126751" y="3537114"/>
                      </a:cubicBezTo>
                      <a:cubicBezTo>
                        <a:pt x="1742962" y="3502341"/>
                        <a:pt x="1938298" y="3172624"/>
                        <a:pt x="1973071" y="3064011"/>
                      </a:cubicBezTo>
                      <a:cubicBezTo>
                        <a:pt x="2007844" y="2955537"/>
                        <a:pt x="1903664" y="2473846"/>
                        <a:pt x="1855869" y="2287237"/>
                      </a:cubicBezTo>
                      <a:cubicBezTo>
                        <a:pt x="1808074" y="2100629"/>
                        <a:pt x="1908790" y="1987721"/>
                        <a:pt x="1979998" y="1853203"/>
                      </a:cubicBezTo>
                      <a:cubicBezTo>
                        <a:pt x="2051206" y="1718684"/>
                        <a:pt x="2072817" y="1558120"/>
                        <a:pt x="2029455" y="1306399"/>
                      </a:cubicBezTo>
                      <a:cubicBezTo>
                        <a:pt x="1986093" y="1054678"/>
                        <a:pt x="2207336" y="612054"/>
                        <a:pt x="2207336" y="612054"/>
                      </a:cubicBezTo>
                      <a:cubicBezTo>
                        <a:pt x="2207336" y="612054"/>
                        <a:pt x="2120474" y="581715"/>
                        <a:pt x="1868891" y="538214"/>
                      </a:cubicBezTo>
                      <a:cubicBezTo>
                        <a:pt x="1617171" y="494852"/>
                        <a:pt x="1512991" y="466175"/>
                        <a:pt x="1482652" y="391504"/>
                      </a:cubicBezTo>
                      <a:cubicBezTo>
                        <a:pt x="1452312" y="316833"/>
                        <a:pt x="1469629" y="0"/>
                        <a:pt x="1469629" y="0"/>
                      </a:cubicBezTo>
                      <a:lnTo>
                        <a:pt x="870736" y="39206"/>
                      </a:ln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>
                  <a:off x="9274360" y="2838242"/>
                  <a:ext cx="505439" cy="892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5439" h="89211">
                      <a:moveTo>
                        <a:pt x="504751" y="58155"/>
                      </a:moveTo>
                      <a:cubicBezTo>
                        <a:pt x="522206" y="69654"/>
                        <a:pt x="203157" y="39314"/>
                        <a:pt x="75149" y="80182"/>
                      </a:cubicBezTo>
                      <a:cubicBezTo>
                        <a:pt x="-52858" y="120912"/>
                        <a:pt x="-2293" y="11191"/>
                        <a:pt x="114355" y="1771"/>
                      </a:cubicBezTo>
                      <a:cubicBezTo>
                        <a:pt x="231141" y="-7788"/>
                        <a:pt x="451691" y="22828"/>
                        <a:pt x="504751" y="58155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8461633" y="2838242"/>
                  <a:ext cx="505439" cy="892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5439" h="89211">
                      <a:moveTo>
                        <a:pt x="689" y="58155"/>
                      </a:moveTo>
                      <a:cubicBezTo>
                        <a:pt x="-16767" y="69654"/>
                        <a:pt x="302282" y="39314"/>
                        <a:pt x="430290" y="80182"/>
                      </a:cubicBezTo>
                      <a:cubicBezTo>
                        <a:pt x="558298" y="120912"/>
                        <a:pt x="507732" y="11191"/>
                        <a:pt x="391084" y="1771"/>
                      </a:cubicBezTo>
                      <a:cubicBezTo>
                        <a:pt x="274298" y="-7788"/>
                        <a:pt x="53748" y="22828"/>
                        <a:pt x="689" y="58155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8798411" y="2123086"/>
                  <a:ext cx="598893" cy="350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8893" h="350255">
                      <a:moveTo>
                        <a:pt x="371693" y="335120"/>
                      </a:moveTo>
                      <a:cubicBezTo>
                        <a:pt x="482384" y="298269"/>
                        <a:pt x="537660" y="206004"/>
                        <a:pt x="594737" y="115539"/>
                      </a:cubicBezTo>
                      <a:cubicBezTo>
                        <a:pt x="596123" y="50289"/>
                        <a:pt x="598893" y="0"/>
                        <a:pt x="598893" y="0"/>
                      </a:cubicBezTo>
                      <a:lnTo>
                        <a:pt x="0" y="39067"/>
                      </a:lnTo>
                      <a:cubicBezTo>
                        <a:pt x="0" y="39067"/>
                        <a:pt x="18425" y="146849"/>
                        <a:pt x="23690" y="250613"/>
                      </a:cubicBezTo>
                      <a:cubicBezTo>
                        <a:pt x="116509" y="337336"/>
                        <a:pt x="247842" y="373217"/>
                        <a:pt x="371693" y="335120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7" name="Group 127"/>
              <p:cNvGrpSpPr/>
              <p:nvPr/>
            </p:nvGrpSpPr>
            <p:grpSpPr>
              <a:xfrm rot="0">
                <a:off x="8507684" y="908109"/>
                <a:ext cx="1160164" cy="1411976"/>
                <a:chOff x="8507684" y="908109"/>
                <a:chExt cx="1160164" cy="1411976"/>
              </a:xfrm>
            </p:grpSpPr>
            <p:sp>
              <p:nvSpPr>
                <p:cNvPr id="128" name="AutoShape 128"/>
                <p:cNvSpPr/>
                <p:nvPr/>
              </p:nvSpPr>
              <p:spPr>
                <a:xfrm>
                  <a:off x="8507684" y="1683332"/>
                  <a:ext cx="181951" cy="2925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951" h="292512">
                      <a:moveTo>
                        <a:pt x="136952" y="45480"/>
                      </a:moveTo>
                      <a:cubicBezTo>
                        <a:pt x="136952" y="45480"/>
                        <a:pt x="80013" y="-34040"/>
                        <a:pt x="30279" y="17218"/>
                      </a:cubicBezTo>
                      <a:cubicBezTo>
                        <a:pt x="-19456" y="68477"/>
                        <a:pt x="-3801" y="183878"/>
                        <a:pt x="47319" y="245388"/>
                      </a:cubicBezTo>
                      <a:cubicBezTo>
                        <a:pt x="98577" y="306898"/>
                        <a:pt x="192367" y="309530"/>
                        <a:pt x="181006" y="245388"/>
                      </a:cubicBezTo>
                      <a:cubicBezTo>
                        <a:pt x="169646" y="181384"/>
                        <a:pt x="136952" y="45480"/>
                        <a:pt x="136952" y="45480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9" name="AutoShape 129"/>
                <p:cNvSpPr/>
                <p:nvPr/>
              </p:nvSpPr>
              <p:spPr>
                <a:xfrm>
                  <a:off x="8548353" y="921325"/>
                  <a:ext cx="987513" cy="1398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7513" h="1398760">
                      <a:moveTo>
                        <a:pt x="475319" y="512"/>
                      </a:moveTo>
                      <a:cubicBezTo>
                        <a:pt x="475319" y="512"/>
                        <a:pt x="2909" y="118268"/>
                        <a:pt x="0" y="724365"/>
                      </a:cubicBezTo>
                      <a:cubicBezTo>
                        <a:pt x="56939" y="1188185"/>
                        <a:pt x="237590" y="1398760"/>
                        <a:pt x="507459" y="1398760"/>
                      </a:cubicBezTo>
                      <a:cubicBezTo>
                        <a:pt x="821106" y="1398760"/>
                        <a:pt x="979730" y="1116146"/>
                        <a:pt x="987350" y="691254"/>
                      </a:cubicBezTo>
                      <a:cubicBezTo>
                        <a:pt x="994969" y="266224"/>
                        <a:pt x="736183" y="-13619"/>
                        <a:pt x="475319" y="512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8548353" y="921325"/>
                  <a:ext cx="987513" cy="845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7513" h="845861">
                      <a:moveTo>
                        <a:pt x="475319" y="512"/>
                      </a:moveTo>
                      <a:cubicBezTo>
                        <a:pt x="475319" y="512"/>
                        <a:pt x="2909" y="118268"/>
                        <a:pt x="0" y="724365"/>
                      </a:cubicBezTo>
                      <a:cubicBezTo>
                        <a:pt x="5264" y="767034"/>
                        <a:pt x="11499" y="807487"/>
                        <a:pt x="18841" y="845861"/>
                      </a:cubicBezTo>
                      <a:cubicBezTo>
                        <a:pt x="69407" y="612981"/>
                        <a:pt x="125098" y="393955"/>
                        <a:pt x="432372" y="317483"/>
                      </a:cubicBezTo>
                      <a:cubicBezTo>
                        <a:pt x="787026" y="364170"/>
                        <a:pt x="912124" y="585135"/>
                        <a:pt x="978206" y="836025"/>
                      </a:cubicBezTo>
                      <a:cubicBezTo>
                        <a:pt x="983332" y="789892"/>
                        <a:pt x="986518" y="741682"/>
                        <a:pt x="987350" y="691254"/>
                      </a:cubicBezTo>
                      <a:cubicBezTo>
                        <a:pt x="994969" y="266224"/>
                        <a:pt x="736183" y="-13619"/>
                        <a:pt x="475319" y="512"/>
                      </a:cubicBezTo>
                      <a:close/>
                    </a:path>
                  </a:pathLst>
                </a:custGeom>
                <a:solidFill>
                  <a:srgbClr val="F99F8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9479065" y="1683748"/>
                  <a:ext cx="181951" cy="2925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951" h="292512">
                      <a:moveTo>
                        <a:pt x="45000" y="45480"/>
                      </a:moveTo>
                      <a:cubicBezTo>
                        <a:pt x="45000" y="45480"/>
                        <a:pt x="101938" y="-34040"/>
                        <a:pt x="151673" y="17218"/>
                      </a:cubicBezTo>
                      <a:cubicBezTo>
                        <a:pt x="201407" y="68477"/>
                        <a:pt x="185753" y="183878"/>
                        <a:pt x="134633" y="245388"/>
                      </a:cubicBezTo>
                      <a:cubicBezTo>
                        <a:pt x="83375" y="306898"/>
                        <a:pt x="-10415" y="309530"/>
                        <a:pt x="945" y="245388"/>
                      </a:cubicBezTo>
                      <a:cubicBezTo>
                        <a:pt x="12305" y="181384"/>
                        <a:pt x="45000" y="45480"/>
                        <a:pt x="45000" y="45480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9527252" y="1733896"/>
                  <a:ext cx="109066" cy="1621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066" h="162129">
                      <a:moveTo>
                        <a:pt x="62619" y="162129"/>
                      </a:moveTo>
                      <a:cubicBezTo>
                        <a:pt x="69130" y="148275"/>
                        <a:pt x="75502" y="134422"/>
                        <a:pt x="80628" y="120153"/>
                      </a:cubicBezTo>
                      <a:cubicBezTo>
                        <a:pt x="86031" y="106022"/>
                        <a:pt x="90741" y="91614"/>
                        <a:pt x="93651" y="77068"/>
                      </a:cubicBezTo>
                      <a:cubicBezTo>
                        <a:pt x="96421" y="62521"/>
                        <a:pt x="98084" y="47698"/>
                        <a:pt x="95452" y="33983"/>
                      </a:cubicBezTo>
                      <a:cubicBezTo>
                        <a:pt x="94066" y="27333"/>
                        <a:pt x="92127" y="20268"/>
                        <a:pt x="88386" y="16804"/>
                      </a:cubicBezTo>
                      <a:cubicBezTo>
                        <a:pt x="85061" y="13202"/>
                        <a:pt x="80628" y="12787"/>
                        <a:pt x="74671" y="15142"/>
                      </a:cubicBezTo>
                      <a:cubicBezTo>
                        <a:pt x="62896" y="20129"/>
                        <a:pt x="52228" y="31212"/>
                        <a:pt x="43639" y="42711"/>
                      </a:cubicBezTo>
                      <a:cubicBezTo>
                        <a:pt x="39483" y="48529"/>
                        <a:pt x="35188" y="54625"/>
                        <a:pt x="32141" y="61136"/>
                      </a:cubicBezTo>
                      <a:cubicBezTo>
                        <a:pt x="29231" y="67509"/>
                        <a:pt x="26876" y="73743"/>
                        <a:pt x="26322" y="80947"/>
                      </a:cubicBezTo>
                      <a:cubicBezTo>
                        <a:pt x="24521" y="95216"/>
                        <a:pt x="27569" y="110316"/>
                        <a:pt x="26876" y="126248"/>
                      </a:cubicBezTo>
                      <a:cubicBezTo>
                        <a:pt x="26322" y="134145"/>
                        <a:pt x="24382" y="142596"/>
                        <a:pt x="19257" y="149107"/>
                      </a:cubicBezTo>
                      <a:cubicBezTo>
                        <a:pt x="14269" y="155618"/>
                        <a:pt x="7065" y="159358"/>
                        <a:pt x="0" y="162129"/>
                      </a:cubicBezTo>
                      <a:cubicBezTo>
                        <a:pt x="6511" y="157973"/>
                        <a:pt x="12468" y="153263"/>
                        <a:pt x="16209" y="147029"/>
                      </a:cubicBezTo>
                      <a:cubicBezTo>
                        <a:pt x="19949" y="140794"/>
                        <a:pt x="20503" y="133452"/>
                        <a:pt x="20088" y="126110"/>
                      </a:cubicBezTo>
                      <a:cubicBezTo>
                        <a:pt x="19534" y="111563"/>
                        <a:pt x="15100" y="96463"/>
                        <a:pt x="15655" y="80116"/>
                      </a:cubicBezTo>
                      <a:cubicBezTo>
                        <a:pt x="15655" y="71942"/>
                        <a:pt x="17871" y="63353"/>
                        <a:pt x="21196" y="55872"/>
                      </a:cubicBezTo>
                      <a:cubicBezTo>
                        <a:pt x="24382" y="48391"/>
                        <a:pt x="28677" y="41602"/>
                        <a:pt x="32972" y="34953"/>
                      </a:cubicBezTo>
                      <a:cubicBezTo>
                        <a:pt x="42531" y="22069"/>
                        <a:pt x="53060" y="9739"/>
                        <a:pt x="69545" y="2258"/>
                      </a:cubicBezTo>
                      <a:cubicBezTo>
                        <a:pt x="71762" y="1565"/>
                        <a:pt x="74117" y="873"/>
                        <a:pt x="76334" y="319"/>
                      </a:cubicBezTo>
                      <a:cubicBezTo>
                        <a:pt x="78827" y="180"/>
                        <a:pt x="81460" y="-236"/>
                        <a:pt x="83953" y="180"/>
                      </a:cubicBezTo>
                      <a:cubicBezTo>
                        <a:pt x="89356" y="873"/>
                        <a:pt x="94620" y="3643"/>
                        <a:pt x="97945" y="7384"/>
                      </a:cubicBezTo>
                      <a:cubicBezTo>
                        <a:pt x="105011" y="15003"/>
                        <a:pt x="106812" y="23593"/>
                        <a:pt x="108197" y="31766"/>
                      </a:cubicBezTo>
                      <a:cubicBezTo>
                        <a:pt x="110414" y="48391"/>
                        <a:pt x="108197" y="64461"/>
                        <a:pt x="103764" y="79423"/>
                      </a:cubicBezTo>
                      <a:cubicBezTo>
                        <a:pt x="95036" y="109624"/>
                        <a:pt x="80628" y="137331"/>
                        <a:pt x="62619" y="162129"/>
                      </a:cubicBezTo>
                      <a:close/>
                    </a:path>
                  </a:pathLst>
                </a:custGeom>
                <a:solidFill>
                  <a:srgbClr val="FF97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9548448" y="1791867"/>
                  <a:ext cx="45964" cy="533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964" h="53315">
                      <a:moveTo>
                        <a:pt x="45579" y="53315"/>
                      </a:moveTo>
                      <a:cubicBezTo>
                        <a:pt x="36574" y="42232"/>
                        <a:pt x="30894" y="30318"/>
                        <a:pt x="24105" y="20482"/>
                      </a:cubicBezTo>
                      <a:cubicBezTo>
                        <a:pt x="20919" y="15495"/>
                        <a:pt x="17317" y="11616"/>
                        <a:pt x="14824" y="10923"/>
                      </a:cubicBezTo>
                      <a:cubicBezTo>
                        <a:pt x="11637" y="9676"/>
                        <a:pt x="5819" y="14386"/>
                        <a:pt x="0" y="18404"/>
                      </a:cubicBezTo>
                      <a:cubicBezTo>
                        <a:pt x="693" y="14941"/>
                        <a:pt x="1247" y="11200"/>
                        <a:pt x="3463" y="8014"/>
                      </a:cubicBezTo>
                      <a:cubicBezTo>
                        <a:pt x="5264" y="4827"/>
                        <a:pt x="8728" y="1226"/>
                        <a:pt x="13854" y="256"/>
                      </a:cubicBezTo>
                      <a:cubicBezTo>
                        <a:pt x="16486" y="-160"/>
                        <a:pt x="19257" y="-160"/>
                        <a:pt x="21473" y="948"/>
                      </a:cubicBezTo>
                      <a:cubicBezTo>
                        <a:pt x="23967" y="1641"/>
                        <a:pt x="25906" y="2888"/>
                        <a:pt x="27569" y="4135"/>
                      </a:cubicBezTo>
                      <a:cubicBezTo>
                        <a:pt x="29508" y="5382"/>
                        <a:pt x="30755" y="6906"/>
                        <a:pt x="32002" y="8429"/>
                      </a:cubicBezTo>
                      <a:cubicBezTo>
                        <a:pt x="33387" y="9953"/>
                        <a:pt x="34634" y="11339"/>
                        <a:pt x="35604" y="12863"/>
                      </a:cubicBezTo>
                      <a:cubicBezTo>
                        <a:pt x="39621" y="19097"/>
                        <a:pt x="42392" y="25608"/>
                        <a:pt x="43916" y="32535"/>
                      </a:cubicBezTo>
                      <a:cubicBezTo>
                        <a:pt x="45579" y="39046"/>
                        <a:pt x="46548" y="46111"/>
                        <a:pt x="45579" y="53315"/>
                      </a:cubicBezTo>
                      <a:close/>
                    </a:path>
                  </a:pathLst>
                </a:custGeom>
                <a:solidFill>
                  <a:srgbClr val="FF97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134" name="Group 134"/>
                <p:cNvGrpSpPr/>
                <p:nvPr/>
              </p:nvGrpSpPr>
              <p:grpSpPr>
                <a:xfrm rot="0">
                  <a:off x="8614296" y="1488730"/>
                  <a:ext cx="790627" cy="621933"/>
                  <a:chOff x="8614296" y="1488730"/>
                  <a:chExt cx="790627" cy="621933"/>
                </a:xfrm>
              </p:grpSpPr>
              <p:sp>
                <p:nvSpPr>
                  <p:cNvPr id="135" name="AutoShape 135"/>
                  <p:cNvSpPr/>
                  <p:nvPr/>
                </p:nvSpPr>
                <p:spPr>
                  <a:xfrm>
                    <a:off x="8689660" y="1490979"/>
                    <a:ext cx="161948" cy="7463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1948" h="74636">
                        <a:moveTo>
                          <a:pt x="0" y="74637"/>
                        </a:moveTo>
                        <a:cubicBezTo>
                          <a:pt x="0" y="74637"/>
                          <a:pt x="59294" y="-7654"/>
                          <a:pt x="161949" y="56488"/>
                        </a:cubicBezTo>
                        <a:cubicBezTo>
                          <a:pt x="140614" y="-13057"/>
                          <a:pt x="11360" y="-30651"/>
                          <a:pt x="0" y="74637"/>
                        </a:cubicBezTo>
                        <a:close/>
                      </a:path>
                    </a:pathLst>
                  </a:custGeom>
                  <a:solidFill>
                    <a:srgbClr val="50321A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6" name="AutoShape 136"/>
                  <p:cNvSpPr/>
                  <p:nvPr/>
                </p:nvSpPr>
                <p:spPr>
                  <a:xfrm>
                    <a:off x="9102222" y="1488730"/>
                    <a:ext cx="184668" cy="7078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4668" h="70789">
                        <a:moveTo>
                          <a:pt x="184669" y="70790"/>
                        </a:moveTo>
                        <a:cubicBezTo>
                          <a:pt x="184669" y="70790"/>
                          <a:pt x="109028" y="-11917"/>
                          <a:pt x="0" y="58875"/>
                        </a:cubicBezTo>
                        <a:cubicBezTo>
                          <a:pt x="21335" y="-10808"/>
                          <a:pt x="152944" y="-32282"/>
                          <a:pt x="184669" y="70790"/>
                        </a:cubicBezTo>
                        <a:close/>
                      </a:path>
                    </a:pathLst>
                  </a:custGeom>
                  <a:solidFill>
                    <a:srgbClr val="50321A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7" name="AutoShape 137"/>
                  <p:cNvSpPr/>
                  <p:nvPr/>
                </p:nvSpPr>
                <p:spPr>
                  <a:xfrm>
                    <a:off x="8716050" y="1627164"/>
                    <a:ext cx="142908" cy="83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2908" h="83360">
                        <a:moveTo>
                          <a:pt x="7552" y="83360"/>
                        </a:moveTo>
                        <a:cubicBezTo>
                          <a:pt x="6997" y="83360"/>
                          <a:pt x="6443" y="83360"/>
                          <a:pt x="5751" y="83083"/>
                        </a:cubicBezTo>
                        <a:cubicBezTo>
                          <a:pt x="1733" y="82114"/>
                          <a:pt x="-761" y="78096"/>
                          <a:pt x="209" y="74079"/>
                        </a:cubicBezTo>
                        <a:cubicBezTo>
                          <a:pt x="902" y="70892"/>
                          <a:pt x="19189" y="-3086"/>
                          <a:pt x="66707" y="100"/>
                        </a:cubicBezTo>
                        <a:cubicBezTo>
                          <a:pt x="112424" y="3286"/>
                          <a:pt x="141101" y="70061"/>
                          <a:pt x="142348" y="72970"/>
                        </a:cubicBezTo>
                        <a:cubicBezTo>
                          <a:pt x="143872" y="76711"/>
                          <a:pt x="142209" y="81144"/>
                          <a:pt x="138330" y="82668"/>
                        </a:cubicBezTo>
                        <a:cubicBezTo>
                          <a:pt x="134590" y="84330"/>
                          <a:pt x="130156" y="82529"/>
                          <a:pt x="128633" y="78650"/>
                        </a:cubicBezTo>
                        <a:cubicBezTo>
                          <a:pt x="128356" y="78096"/>
                          <a:pt x="102311" y="17417"/>
                          <a:pt x="65737" y="14923"/>
                        </a:cubicBezTo>
                        <a:cubicBezTo>
                          <a:pt x="31380" y="12291"/>
                          <a:pt x="14756" y="76849"/>
                          <a:pt x="14617" y="77542"/>
                        </a:cubicBezTo>
                        <a:cubicBezTo>
                          <a:pt x="13924" y="81144"/>
                          <a:pt x="10877" y="83360"/>
                          <a:pt x="7552" y="83360"/>
                        </a:cubicBezTo>
                        <a:close/>
                      </a:path>
                    </a:pathLst>
                  </a:custGeom>
                  <a:solidFill>
                    <a:srgbClr val="661A1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8" name="AutoShape 138"/>
                  <p:cNvSpPr/>
                  <p:nvPr/>
                </p:nvSpPr>
                <p:spPr>
                  <a:xfrm>
                    <a:off x="9113095" y="1613327"/>
                    <a:ext cx="142966" cy="832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2966" h="83212">
                        <a:moveTo>
                          <a:pt x="7552" y="83206"/>
                        </a:moveTo>
                        <a:cubicBezTo>
                          <a:pt x="6998" y="83206"/>
                          <a:pt x="6444" y="83206"/>
                          <a:pt x="5751" y="83067"/>
                        </a:cubicBezTo>
                        <a:cubicBezTo>
                          <a:pt x="1733" y="82098"/>
                          <a:pt x="-760" y="78080"/>
                          <a:pt x="209" y="74062"/>
                        </a:cubicBezTo>
                        <a:cubicBezTo>
                          <a:pt x="902" y="70876"/>
                          <a:pt x="19605" y="-2825"/>
                          <a:pt x="66707" y="84"/>
                        </a:cubicBezTo>
                        <a:cubicBezTo>
                          <a:pt x="112424" y="3270"/>
                          <a:pt x="141101" y="70045"/>
                          <a:pt x="142348" y="72954"/>
                        </a:cubicBezTo>
                        <a:cubicBezTo>
                          <a:pt x="144010" y="76695"/>
                          <a:pt x="142209" y="81128"/>
                          <a:pt x="138330" y="82652"/>
                        </a:cubicBezTo>
                        <a:cubicBezTo>
                          <a:pt x="134590" y="84176"/>
                          <a:pt x="130157" y="82513"/>
                          <a:pt x="128633" y="78634"/>
                        </a:cubicBezTo>
                        <a:cubicBezTo>
                          <a:pt x="128356" y="78080"/>
                          <a:pt x="102449" y="17401"/>
                          <a:pt x="65737" y="14907"/>
                        </a:cubicBezTo>
                        <a:cubicBezTo>
                          <a:pt x="31242" y="12414"/>
                          <a:pt x="14756" y="76833"/>
                          <a:pt x="14617" y="77526"/>
                        </a:cubicBezTo>
                        <a:cubicBezTo>
                          <a:pt x="13924" y="80851"/>
                          <a:pt x="10877" y="83206"/>
                          <a:pt x="7552" y="83206"/>
                        </a:cubicBezTo>
                        <a:close/>
                      </a:path>
                    </a:pathLst>
                  </a:custGeom>
                  <a:solidFill>
                    <a:srgbClr val="661A1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39" name="AutoShape 139"/>
                  <p:cNvSpPr/>
                  <p:nvPr/>
                </p:nvSpPr>
                <p:spPr>
                  <a:xfrm>
                    <a:off x="8864424" y="1582656"/>
                    <a:ext cx="132232" cy="3291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32" h="329138">
                        <a:moveTo>
                          <a:pt x="14200" y="0"/>
                        </a:moveTo>
                        <a:cubicBezTo>
                          <a:pt x="28884" y="34219"/>
                          <a:pt x="38305" y="70654"/>
                          <a:pt x="43708" y="107781"/>
                        </a:cubicBezTo>
                        <a:cubicBezTo>
                          <a:pt x="49388" y="144909"/>
                          <a:pt x="49249" y="183422"/>
                          <a:pt x="40244" y="220689"/>
                        </a:cubicBezTo>
                        <a:cubicBezTo>
                          <a:pt x="38443" y="230109"/>
                          <a:pt x="34287" y="238975"/>
                          <a:pt x="31239" y="248119"/>
                        </a:cubicBezTo>
                        <a:cubicBezTo>
                          <a:pt x="27360" y="256570"/>
                          <a:pt x="22096" y="265990"/>
                          <a:pt x="18494" y="273332"/>
                        </a:cubicBezTo>
                        <a:cubicBezTo>
                          <a:pt x="14200" y="280675"/>
                          <a:pt x="12676" y="288433"/>
                          <a:pt x="13645" y="295360"/>
                        </a:cubicBezTo>
                        <a:cubicBezTo>
                          <a:pt x="14892" y="302287"/>
                          <a:pt x="20849" y="307690"/>
                          <a:pt x="27915" y="311846"/>
                        </a:cubicBezTo>
                        <a:cubicBezTo>
                          <a:pt x="42599" y="319881"/>
                          <a:pt x="61579" y="321543"/>
                          <a:pt x="79312" y="320296"/>
                        </a:cubicBezTo>
                        <a:cubicBezTo>
                          <a:pt x="97460" y="319465"/>
                          <a:pt x="115470" y="315309"/>
                          <a:pt x="132232" y="307274"/>
                        </a:cubicBezTo>
                        <a:cubicBezTo>
                          <a:pt x="117132" y="318357"/>
                          <a:pt x="98707" y="324314"/>
                          <a:pt x="80004" y="327639"/>
                        </a:cubicBezTo>
                        <a:cubicBezTo>
                          <a:pt x="61302" y="330132"/>
                          <a:pt x="41491" y="330271"/>
                          <a:pt x="22650" y="322097"/>
                        </a:cubicBezTo>
                        <a:cubicBezTo>
                          <a:pt x="13645" y="317941"/>
                          <a:pt x="3671" y="310460"/>
                          <a:pt x="900" y="298546"/>
                        </a:cubicBezTo>
                        <a:cubicBezTo>
                          <a:pt x="-1455" y="287325"/>
                          <a:pt x="1038" y="275965"/>
                          <a:pt x="5749" y="267098"/>
                        </a:cubicBezTo>
                        <a:lnTo>
                          <a:pt x="17663" y="242439"/>
                        </a:lnTo>
                        <a:cubicBezTo>
                          <a:pt x="20295" y="233850"/>
                          <a:pt x="24174" y="225814"/>
                          <a:pt x="25698" y="216948"/>
                        </a:cubicBezTo>
                        <a:cubicBezTo>
                          <a:pt x="34426" y="182176"/>
                          <a:pt x="35118" y="145325"/>
                          <a:pt x="32348" y="108890"/>
                        </a:cubicBezTo>
                        <a:cubicBezTo>
                          <a:pt x="31239" y="90603"/>
                          <a:pt x="28469" y="72455"/>
                          <a:pt x="25282" y="54168"/>
                        </a:cubicBezTo>
                        <a:cubicBezTo>
                          <a:pt x="22650" y="36158"/>
                          <a:pt x="18633" y="18148"/>
                          <a:pt x="14200" y="0"/>
                        </a:cubicBezTo>
                        <a:close/>
                      </a:path>
                    </a:pathLst>
                  </a:custGeom>
                  <a:solidFill>
                    <a:srgbClr val="F49071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0" name="AutoShape 140"/>
                  <p:cNvSpPr/>
                  <p:nvPr/>
                </p:nvSpPr>
                <p:spPr>
                  <a:xfrm>
                    <a:off x="8865878" y="1925533"/>
                    <a:ext cx="318772" cy="1851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8772" h="185130">
                        <a:moveTo>
                          <a:pt x="0" y="43223"/>
                        </a:moveTo>
                        <a:cubicBezTo>
                          <a:pt x="0" y="43223"/>
                          <a:pt x="242162" y="79243"/>
                          <a:pt x="318773" y="0"/>
                        </a:cubicBezTo>
                        <a:cubicBezTo>
                          <a:pt x="274995" y="187301"/>
                          <a:pt x="111938" y="281229"/>
                          <a:pt x="0" y="43223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1" name="AutoShape 141"/>
                  <p:cNvSpPr/>
                  <p:nvPr/>
                </p:nvSpPr>
                <p:spPr>
                  <a:xfrm>
                    <a:off x="9239788" y="1769680"/>
                    <a:ext cx="165135" cy="1651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5135" h="165135">
                        <a:moveTo>
                          <a:pt x="165135" y="82568"/>
                        </a:moveTo>
                        <a:cubicBezTo>
                          <a:pt x="165135" y="128146"/>
                          <a:pt x="128146" y="165136"/>
                          <a:pt x="82568" y="165136"/>
                        </a:cubicBezTo>
                        <a:cubicBezTo>
                          <a:pt x="36989" y="165136"/>
                          <a:pt x="0" y="128146"/>
                          <a:pt x="0" y="82568"/>
                        </a:cubicBezTo>
                        <a:cubicBezTo>
                          <a:pt x="0" y="36989"/>
                          <a:pt x="36989" y="0"/>
                          <a:pt x="82568" y="0"/>
                        </a:cubicBezTo>
                        <a:cubicBezTo>
                          <a:pt x="128146" y="139"/>
                          <a:pt x="165135" y="36989"/>
                          <a:pt x="165135" y="82568"/>
                        </a:cubicBezTo>
                        <a:close/>
                      </a:path>
                    </a:pathLst>
                  </a:custGeom>
                  <a:solidFill>
                    <a:srgbClr val="F99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42" name="AutoShape 142"/>
                  <p:cNvSpPr/>
                  <p:nvPr/>
                </p:nvSpPr>
                <p:spPr>
                  <a:xfrm>
                    <a:off x="8614296" y="1791707"/>
                    <a:ext cx="165135" cy="1651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5135" h="165135">
                        <a:moveTo>
                          <a:pt x="165135" y="82568"/>
                        </a:moveTo>
                        <a:cubicBezTo>
                          <a:pt x="165135" y="128146"/>
                          <a:pt x="128146" y="165135"/>
                          <a:pt x="82568" y="165135"/>
                        </a:cubicBezTo>
                        <a:cubicBezTo>
                          <a:pt x="36989" y="165135"/>
                          <a:pt x="0" y="128146"/>
                          <a:pt x="0" y="82568"/>
                        </a:cubicBezTo>
                        <a:cubicBezTo>
                          <a:pt x="0" y="36989"/>
                          <a:pt x="36989" y="0"/>
                          <a:pt x="82568" y="0"/>
                        </a:cubicBezTo>
                        <a:cubicBezTo>
                          <a:pt x="128146" y="0"/>
                          <a:pt x="165135" y="36989"/>
                          <a:pt x="165135" y="82568"/>
                        </a:cubicBezTo>
                        <a:close/>
                      </a:path>
                    </a:pathLst>
                  </a:custGeom>
                  <a:solidFill>
                    <a:srgbClr val="F99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143" name="AutoShape 143"/>
                <p:cNvSpPr/>
                <p:nvPr/>
              </p:nvSpPr>
              <p:spPr>
                <a:xfrm>
                  <a:off x="8519134" y="921658"/>
                  <a:ext cx="504537" cy="9596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537" h="959682">
                      <a:moveTo>
                        <a:pt x="504538" y="179"/>
                      </a:moveTo>
                      <a:cubicBezTo>
                        <a:pt x="504538" y="179"/>
                        <a:pt x="431113" y="52407"/>
                        <a:pt x="436793" y="244834"/>
                      </a:cubicBezTo>
                      <a:cubicBezTo>
                        <a:pt x="251847" y="301773"/>
                        <a:pt x="125363" y="459150"/>
                        <a:pt x="78261" y="598795"/>
                      </a:cubicBezTo>
                      <a:cubicBezTo>
                        <a:pt x="63853" y="641603"/>
                        <a:pt x="77430" y="707685"/>
                        <a:pt x="76183" y="757004"/>
                      </a:cubicBezTo>
                      <a:cubicBezTo>
                        <a:pt x="73274" y="868803"/>
                        <a:pt x="74520" y="959683"/>
                        <a:pt x="74520" y="959683"/>
                      </a:cubicBezTo>
                      <a:cubicBezTo>
                        <a:pt x="74520" y="959683"/>
                        <a:pt x="29358" y="805353"/>
                        <a:pt x="18275" y="795101"/>
                      </a:cubicBezTo>
                      <a:cubicBezTo>
                        <a:pt x="-25919" y="615974"/>
                        <a:pt x="-31737" y="-12151"/>
                        <a:pt x="504538" y="179"/>
                      </a:cubicBezTo>
                      <a:close/>
                    </a:path>
                  </a:pathLst>
                </a:custGeom>
                <a:solidFill>
                  <a:srgbClr val="470B0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8976910" y="908109"/>
                  <a:ext cx="690924" cy="9732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0924" h="973231">
                      <a:moveTo>
                        <a:pt x="46761" y="13728"/>
                      </a:moveTo>
                      <a:cubicBezTo>
                        <a:pt x="46761" y="13728"/>
                        <a:pt x="-10593" y="108625"/>
                        <a:pt x="1737" y="253673"/>
                      </a:cubicBezTo>
                      <a:cubicBezTo>
                        <a:pt x="186683" y="310611"/>
                        <a:pt x="464587" y="443745"/>
                        <a:pt x="511690" y="583390"/>
                      </a:cubicBezTo>
                      <a:cubicBezTo>
                        <a:pt x="523465" y="618162"/>
                        <a:pt x="515569" y="687708"/>
                        <a:pt x="515846" y="727883"/>
                      </a:cubicBezTo>
                      <a:cubicBezTo>
                        <a:pt x="516400" y="849241"/>
                        <a:pt x="502824" y="973231"/>
                        <a:pt x="502824" y="973231"/>
                      </a:cubicBezTo>
                      <a:cubicBezTo>
                        <a:pt x="502824" y="973231"/>
                        <a:pt x="556022" y="775678"/>
                        <a:pt x="653828" y="792857"/>
                      </a:cubicBezTo>
                      <a:cubicBezTo>
                        <a:pt x="758562" y="511766"/>
                        <a:pt x="666989" y="-99041"/>
                        <a:pt x="46761" y="13728"/>
                      </a:cubicBezTo>
                      <a:close/>
                    </a:path>
                  </a:pathLst>
                </a:custGeom>
                <a:solidFill>
                  <a:srgbClr val="470B0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9104715" y="908137"/>
                  <a:ext cx="563133" cy="973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133" h="973203">
                      <a:moveTo>
                        <a:pt x="0" y="2755"/>
                      </a:moveTo>
                      <a:cubicBezTo>
                        <a:pt x="13300" y="143508"/>
                        <a:pt x="101132" y="266251"/>
                        <a:pt x="182591" y="388718"/>
                      </a:cubicBezTo>
                      <a:cubicBezTo>
                        <a:pt x="280121" y="446349"/>
                        <a:pt x="360472" y="514093"/>
                        <a:pt x="383885" y="583362"/>
                      </a:cubicBezTo>
                      <a:cubicBezTo>
                        <a:pt x="395660" y="618134"/>
                        <a:pt x="387764" y="687679"/>
                        <a:pt x="388041" y="727855"/>
                      </a:cubicBezTo>
                      <a:cubicBezTo>
                        <a:pt x="388595" y="849213"/>
                        <a:pt x="375018" y="973203"/>
                        <a:pt x="375018" y="973203"/>
                      </a:cubicBezTo>
                      <a:cubicBezTo>
                        <a:pt x="375018" y="973203"/>
                        <a:pt x="428216" y="775650"/>
                        <a:pt x="526023" y="792829"/>
                      </a:cubicBezTo>
                      <a:cubicBezTo>
                        <a:pt x="626046" y="524484"/>
                        <a:pt x="547081" y="-44347"/>
                        <a:pt x="0" y="2755"/>
                      </a:cubicBezTo>
                      <a:close/>
                    </a:path>
                  </a:pathLst>
                </a:custGeom>
                <a:solidFill>
                  <a:srgbClr val="540F0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46" name="AutoShape 146"/>
              <p:cNvSpPr/>
              <p:nvPr/>
            </p:nvSpPr>
            <p:spPr>
              <a:xfrm>
                <a:off x="7927675" y="3999488"/>
                <a:ext cx="1980041" cy="1663389"/>
              </a:xfrm>
              <a:custGeom>
                <a:avLst/>
                <a:gdLst/>
                <a:ahLst/>
                <a:cxnLst/>
                <a:rect l="l" t="t" r="r" b="b"/>
                <a:pathLst>
                  <a:path w="1980041" h="1663389">
                    <a:moveTo>
                      <a:pt x="275860" y="64217"/>
                    </a:moveTo>
                    <a:cubicBezTo>
                      <a:pt x="290822" y="207741"/>
                      <a:pt x="254110" y="343784"/>
                      <a:pt x="167663" y="484537"/>
                    </a:cubicBezTo>
                    <a:cubicBezTo>
                      <a:pt x="50461" y="675440"/>
                      <a:pt x="-14651" y="875071"/>
                      <a:pt x="2805" y="1131225"/>
                    </a:cubicBezTo>
                    <a:cubicBezTo>
                      <a:pt x="20122" y="1387241"/>
                      <a:pt x="510541" y="1695346"/>
                      <a:pt x="1126751" y="1660711"/>
                    </a:cubicBezTo>
                    <a:cubicBezTo>
                      <a:pt x="1742962" y="1625939"/>
                      <a:pt x="1938298" y="1296222"/>
                      <a:pt x="1973071" y="1187609"/>
                    </a:cubicBezTo>
                    <a:cubicBezTo>
                      <a:pt x="2007844" y="1079136"/>
                      <a:pt x="1903664" y="597444"/>
                      <a:pt x="1855869" y="410836"/>
                    </a:cubicBezTo>
                    <a:cubicBezTo>
                      <a:pt x="1837721" y="340182"/>
                      <a:pt x="1841046" y="280057"/>
                      <a:pt x="1855869" y="225335"/>
                    </a:cubicBezTo>
                    <a:cubicBezTo>
                      <a:pt x="1393988" y="-38023"/>
                      <a:pt x="812689" y="-39824"/>
                      <a:pt x="275860" y="64217"/>
                    </a:cubicBezTo>
                    <a:close/>
                  </a:path>
                </a:pathLst>
              </a:custGeom>
              <a:solidFill>
                <a:srgbClr val="EA64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7" name="AutoShape 147"/>
              <p:cNvSpPr/>
              <p:nvPr/>
            </p:nvSpPr>
            <p:spPr>
              <a:xfrm>
                <a:off x="7927675" y="4441910"/>
                <a:ext cx="1980165" cy="1220829"/>
              </a:xfrm>
              <a:custGeom>
                <a:avLst/>
                <a:gdLst/>
                <a:ahLst/>
                <a:cxnLst/>
                <a:rect l="l" t="t" r="r" b="b"/>
                <a:pathLst>
                  <a:path w="1980165" h="1220829">
                    <a:moveTo>
                      <a:pt x="1634765" y="528794"/>
                    </a:moveTo>
                    <a:cubicBezTo>
                      <a:pt x="1303247" y="800741"/>
                      <a:pt x="827374" y="800741"/>
                      <a:pt x="444875" y="630756"/>
                    </a:cubicBezTo>
                    <a:cubicBezTo>
                      <a:pt x="368403" y="588226"/>
                      <a:pt x="291930" y="511754"/>
                      <a:pt x="274891" y="418241"/>
                    </a:cubicBezTo>
                    <a:cubicBezTo>
                      <a:pt x="249400" y="282199"/>
                      <a:pt x="274891" y="78273"/>
                      <a:pt x="402344" y="10252"/>
                    </a:cubicBezTo>
                    <a:cubicBezTo>
                      <a:pt x="330167" y="15793"/>
                      <a:pt x="261591" y="6927"/>
                      <a:pt x="191907" y="0"/>
                    </a:cubicBezTo>
                    <a:cubicBezTo>
                      <a:pt x="184288" y="13992"/>
                      <a:pt x="176253" y="27846"/>
                      <a:pt x="167663" y="41976"/>
                    </a:cubicBezTo>
                    <a:cubicBezTo>
                      <a:pt x="50461" y="232880"/>
                      <a:pt x="-14651" y="432511"/>
                      <a:pt x="2805" y="688665"/>
                    </a:cubicBezTo>
                    <a:cubicBezTo>
                      <a:pt x="20122" y="944680"/>
                      <a:pt x="510541" y="1252786"/>
                      <a:pt x="1126890" y="1218151"/>
                    </a:cubicBezTo>
                    <a:cubicBezTo>
                      <a:pt x="1743100" y="1183379"/>
                      <a:pt x="1938437" y="853662"/>
                      <a:pt x="1973209" y="745049"/>
                    </a:cubicBezTo>
                    <a:cubicBezTo>
                      <a:pt x="1997315" y="669686"/>
                      <a:pt x="1954507" y="414640"/>
                      <a:pt x="1910037" y="203233"/>
                    </a:cubicBezTo>
                    <a:cubicBezTo>
                      <a:pt x="1832595" y="326115"/>
                      <a:pt x="1743239" y="439438"/>
                      <a:pt x="1634765" y="528794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8" name="AutoShape 148"/>
              <p:cNvSpPr/>
              <p:nvPr/>
            </p:nvSpPr>
            <p:spPr>
              <a:xfrm>
                <a:off x="7927814" y="3823340"/>
                <a:ext cx="1674416" cy="1613401"/>
              </a:xfrm>
              <a:custGeom>
                <a:avLst/>
                <a:gdLst/>
                <a:ahLst/>
                <a:cxnLst/>
                <a:rect l="l" t="t" r="r" b="b"/>
                <a:pathLst>
                  <a:path w="1674416" h="1613401">
                    <a:moveTo>
                      <a:pt x="1241183" y="5"/>
                    </a:moveTo>
                    <a:cubicBezTo>
                      <a:pt x="1004147" y="-688"/>
                      <a:pt x="586459" y="71213"/>
                      <a:pt x="279047" y="295088"/>
                    </a:cubicBezTo>
                    <a:cubicBezTo>
                      <a:pt x="280571" y="418801"/>
                      <a:pt x="242889" y="537942"/>
                      <a:pt x="167663" y="660685"/>
                    </a:cubicBezTo>
                    <a:cubicBezTo>
                      <a:pt x="50461" y="851589"/>
                      <a:pt x="-14651" y="1051220"/>
                      <a:pt x="2805" y="1307374"/>
                    </a:cubicBezTo>
                    <a:cubicBezTo>
                      <a:pt x="9732" y="1409475"/>
                      <a:pt x="91884" y="1519750"/>
                      <a:pt x="227234" y="1613401"/>
                    </a:cubicBezTo>
                    <a:cubicBezTo>
                      <a:pt x="14165" y="1162742"/>
                      <a:pt x="257851" y="733278"/>
                      <a:pt x="520377" y="575070"/>
                    </a:cubicBezTo>
                    <a:cubicBezTo>
                      <a:pt x="810057" y="400514"/>
                      <a:pt x="1270137" y="547778"/>
                      <a:pt x="1324997" y="576317"/>
                    </a:cubicBezTo>
                    <a:cubicBezTo>
                      <a:pt x="1379858" y="604717"/>
                      <a:pt x="1493596" y="638935"/>
                      <a:pt x="1513130" y="552211"/>
                    </a:cubicBezTo>
                    <a:cubicBezTo>
                      <a:pt x="1513130" y="552211"/>
                      <a:pt x="1608581" y="606518"/>
                      <a:pt x="1654160" y="552211"/>
                    </a:cubicBezTo>
                    <a:cubicBezTo>
                      <a:pt x="1699738" y="497905"/>
                      <a:pt x="1654160" y="411043"/>
                      <a:pt x="1654160" y="411043"/>
                    </a:cubicBezTo>
                    <a:cubicBezTo>
                      <a:pt x="1654160" y="411043"/>
                      <a:pt x="1564942" y="975"/>
                      <a:pt x="1241183" y="5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9" name="AutoShape 149"/>
              <p:cNvSpPr/>
              <p:nvPr/>
            </p:nvSpPr>
            <p:spPr>
              <a:xfrm>
                <a:off x="7897070" y="4948261"/>
                <a:ext cx="2032953" cy="843318"/>
              </a:xfrm>
              <a:custGeom>
                <a:avLst/>
                <a:gdLst/>
                <a:ahLst/>
                <a:cxnLst/>
                <a:rect l="l" t="t" r="r" b="b"/>
                <a:pathLst>
                  <a:path w="2032953" h="843318">
                    <a:moveTo>
                      <a:pt x="30639" y="95590"/>
                    </a:moveTo>
                    <a:cubicBezTo>
                      <a:pt x="30639" y="95590"/>
                      <a:pt x="322259" y="573402"/>
                      <a:pt x="1022838" y="563843"/>
                    </a:cubicBezTo>
                    <a:cubicBezTo>
                      <a:pt x="1723417" y="554285"/>
                      <a:pt x="2010603" y="0"/>
                      <a:pt x="2010603" y="0"/>
                    </a:cubicBezTo>
                    <a:cubicBezTo>
                      <a:pt x="2010603" y="0"/>
                      <a:pt x="2060892" y="232187"/>
                      <a:pt x="2010603" y="445949"/>
                    </a:cubicBezTo>
                    <a:cubicBezTo>
                      <a:pt x="1960314" y="659711"/>
                      <a:pt x="1484996" y="861420"/>
                      <a:pt x="951215" y="842025"/>
                    </a:cubicBezTo>
                    <a:cubicBezTo>
                      <a:pt x="417433" y="822491"/>
                      <a:pt x="52805" y="551237"/>
                      <a:pt x="13877" y="445949"/>
                    </a:cubicBezTo>
                    <a:cubicBezTo>
                      <a:pt x="-25191" y="340661"/>
                      <a:pt x="30639" y="95590"/>
                      <a:pt x="30639" y="95590"/>
                    </a:cubicBezTo>
                    <a:close/>
                  </a:path>
                </a:pathLst>
              </a:custGeom>
              <a:solidFill>
                <a:srgbClr val="35407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50" name="Group 150"/>
              <p:cNvGrpSpPr/>
              <p:nvPr/>
            </p:nvGrpSpPr>
            <p:grpSpPr>
              <a:xfrm rot="0">
                <a:off x="6683517" y="5107496"/>
                <a:ext cx="4462577" cy="1513620"/>
                <a:chOff x="6683517" y="5107496"/>
                <a:chExt cx="4462577" cy="1513620"/>
              </a:xfrm>
            </p:grpSpPr>
            <p:sp>
              <p:nvSpPr>
                <p:cNvPr id="151" name="AutoShape 151"/>
                <p:cNvSpPr/>
                <p:nvPr/>
              </p:nvSpPr>
              <p:spPr>
                <a:xfrm>
                  <a:off x="6691132" y="5107496"/>
                  <a:ext cx="4448799" cy="10864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8799" h="1086483">
                      <a:moveTo>
                        <a:pt x="1719792" y="416661"/>
                      </a:moveTo>
                      <a:cubicBezTo>
                        <a:pt x="1719792" y="416661"/>
                        <a:pt x="1251123" y="143190"/>
                        <a:pt x="795477" y="78216"/>
                      </a:cubicBezTo>
                      <a:cubicBezTo>
                        <a:pt x="339830" y="13104"/>
                        <a:pt x="20781" y="136817"/>
                        <a:pt x="1247" y="416661"/>
                      </a:cubicBezTo>
                      <a:cubicBezTo>
                        <a:pt x="-18287" y="696643"/>
                        <a:pt x="196584" y="940606"/>
                        <a:pt x="300763" y="1033425"/>
                      </a:cubicBezTo>
                      <a:cubicBezTo>
                        <a:pt x="404942" y="1126245"/>
                        <a:pt x="1086265" y="1091472"/>
                        <a:pt x="1316235" y="974270"/>
                      </a:cubicBezTo>
                      <a:cubicBezTo>
                        <a:pt x="1546206" y="857068"/>
                        <a:pt x="1862069" y="1039382"/>
                        <a:pt x="2361632" y="1013337"/>
                      </a:cubicBezTo>
                      <a:cubicBezTo>
                        <a:pt x="2861194" y="987293"/>
                        <a:pt x="3855055" y="800684"/>
                        <a:pt x="4041664" y="739867"/>
                      </a:cubicBezTo>
                      <a:cubicBezTo>
                        <a:pt x="4228273" y="679049"/>
                        <a:pt x="4413358" y="522364"/>
                        <a:pt x="4443420" y="391032"/>
                      </a:cubicBezTo>
                      <a:cubicBezTo>
                        <a:pt x="4481102" y="226312"/>
                        <a:pt x="4314997" y="71567"/>
                        <a:pt x="4128388" y="28066"/>
                      </a:cubicBezTo>
                      <a:cubicBezTo>
                        <a:pt x="3941779" y="-15296"/>
                        <a:pt x="3532958" y="-19729"/>
                        <a:pt x="3333742" y="97473"/>
                      </a:cubicBezTo>
                      <a:cubicBezTo>
                        <a:pt x="3134527" y="214675"/>
                        <a:pt x="2909267" y="320239"/>
                        <a:pt x="2870199" y="328967"/>
                      </a:cubicBezTo>
                      <a:cubicBezTo>
                        <a:pt x="2469690" y="372329"/>
                        <a:pt x="2340297" y="522364"/>
                        <a:pt x="2231269" y="518485"/>
                      </a:cubicBezTo>
                      <a:cubicBezTo>
                        <a:pt x="2019308" y="511143"/>
                        <a:pt x="1719792" y="416661"/>
                        <a:pt x="1719792" y="416661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2" name="AutoShape 152"/>
                <p:cNvSpPr/>
                <p:nvPr/>
              </p:nvSpPr>
              <p:spPr>
                <a:xfrm>
                  <a:off x="6720364" y="5210716"/>
                  <a:ext cx="4347829" cy="9167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47829" h="916737">
                      <a:moveTo>
                        <a:pt x="4347830" y="159250"/>
                      </a:moveTo>
                      <a:cubicBezTo>
                        <a:pt x="4347830" y="159250"/>
                        <a:pt x="4116750" y="-27221"/>
                        <a:pt x="3752123" y="3396"/>
                      </a:cubicBezTo>
                      <a:cubicBezTo>
                        <a:pt x="3387633" y="34151"/>
                        <a:pt x="3346211" y="41078"/>
                        <a:pt x="2983938" y="258303"/>
                      </a:cubicBezTo>
                      <a:cubicBezTo>
                        <a:pt x="2736789" y="406537"/>
                        <a:pt x="2344592" y="514319"/>
                        <a:pt x="2085390" y="510024"/>
                      </a:cubicBezTo>
                      <a:cubicBezTo>
                        <a:pt x="1826188" y="505729"/>
                        <a:pt x="1442719" y="404598"/>
                        <a:pt x="1145697" y="275620"/>
                      </a:cubicBezTo>
                      <a:cubicBezTo>
                        <a:pt x="848675" y="146643"/>
                        <a:pt x="267791" y="-123088"/>
                        <a:pt x="0" y="198871"/>
                      </a:cubicBezTo>
                      <a:cubicBezTo>
                        <a:pt x="1027664" y="970104"/>
                        <a:pt x="2121271" y="1002660"/>
                        <a:pt x="2941545" y="833368"/>
                      </a:cubicBezTo>
                      <a:cubicBezTo>
                        <a:pt x="3761959" y="664215"/>
                        <a:pt x="4347830" y="159250"/>
                        <a:pt x="4347830" y="159250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3" name="AutoShape 153"/>
                <p:cNvSpPr/>
                <p:nvPr/>
              </p:nvSpPr>
              <p:spPr>
                <a:xfrm>
                  <a:off x="7927709" y="5819711"/>
                  <a:ext cx="776912" cy="4032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912" h="403224">
                      <a:moveTo>
                        <a:pt x="776913" y="27790"/>
                      </a:moveTo>
                      <a:cubicBezTo>
                        <a:pt x="776913" y="27790"/>
                        <a:pt x="654308" y="66580"/>
                        <a:pt x="524915" y="26128"/>
                      </a:cubicBezTo>
                      <a:cubicBezTo>
                        <a:pt x="415055" y="-8229"/>
                        <a:pt x="381391" y="-35521"/>
                        <a:pt x="213485" y="127259"/>
                      </a:cubicBezTo>
                      <a:cubicBezTo>
                        <a:pt x="45579" y="290040"/>
                        <a:pt x="0" y="319271"/>
                        <a:pt x="0" y="319271"/>
                      </a:cubicBezTo>
                      <a:lnTo>
                        <a:pt x="667192" y="403224"/>
                      </a:lnTo>
                      <a:lnTo>
                        <a:pt x="776913" y="27790"/>
                      </a:ln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4" name="AutoShape 154"/>
                <p:cNvSpPr/>
                <p:nvPr/>
              </p:nvSpPr>
              <p:spPr>
                <a:xfrm>
                  <a:off x="8035214" y="5763185"/>
                  <a:ext cx="381945" cy="2990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945" h="299048">
                      <a:moveTo>
                        <a:pt x="381945" y="71294"/>
                      </a:moveTo>
                      <a:cubicBezTo>
                        <a:pt x="381945" y="71294"/>
                        <a:pt x="286493" y="100941"/>
                        <a:pt x="222905" y="299048"/>
                      </a:cubicBezTo>
                      <a:cubicBezTo>
                        <a:pt x="10667" y="267185"/>
                        <a:pt x="0" y="208030"/>
                        <a:pt x="0" y="208030"/>
                      </a:cubicBezTo>
                      <a:cubicBezTo>
                        <a:pt x="0" y="208030"/>
                        <a:pt x="146849" y="15187"/>
                        <a:pt x="193674" y="1887"/>
                      </a:cubicBezTo>
                      <a:cubicBezTo>
                        <a:pt x="240638" y="-11273"/>
                        <a:pt x="353822" y="47882"/>
                        <a:pt x="381945" y="71294"/>
                      </a:cubicBezTo>
                      <a:close/>
                    </a:path>
                  </a:pathLst>
                </a:custGeom>
                <a:solidFill>
                  <a:srgbClr val="33303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5" name="AutoShape 155"/>
                <p:cNvSpPr/>
                <p:nvPr/>
              </p:nvSpPr>
              <p:spPr>
                <a:xfrm>
                  <a:off x="8000718" y="5742191"/>
                  <a:ext cx="296052" cy="3016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52" h="301615">
                      <a:moveTo>
                        <a:pt x="93789" y="229023"/>
                      </a:moveTo>
                      <a:cubicBezTo>
                        <a:pt x="93789" y="229023"/>
                        <a:pt x="244240" y="55852"/>
                        <a:pt x="296053" y="31193"/>
                      </a:cubicBezTo>
                      <a:cubicBezTo>
                        <a:pt x="268207" y="8750"/>
                        <a:pt x="220135" y="-3441"/>
                        <a:pt x="205173" y="853"/>
                      </a:cubicBezTo>
                      <a:cubicBezTo>
                        <a:pt x="158347" y="14015"/>
                        <a:pt x="0" y="212260"/>
                        <a:pt x="0" y="212260"/>
                      </a:cubicBezTo>
                      <a:cubicBezTo>
                        <a:pt x="0" y="212260"/>
                        <a:pt x="25629" y="269753"/>
                        <a:pt x="237867" y="301616"/>
                      </a:cubicBezTo>
                      <a:cubicBezTo>
                        <a:pt x="238975" y="298291"/>
                        <a:pt x="239945" y="295243"/>
                        <a:pt x="241054" y="292057"/>
                      </a:cubicBezTo>
                      <a:cubicBezTo>
                        <a:pt x="86724" y="262133"/>
                        <a:pt x="93789" y="229023"/>
                        <a:pt x="93789" y="22902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6" name="AutoShape 156"/>
                <p:cNvSpPr/>
                <p:nvPr/>
              </p:nvSpPr>
              <p:spPr>
                <a:xfrm>
                  <a:off x="8486011" y="5255938"/>
                  <a:ext cx="2660082" cy="10172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0082" h="1017202">
                      <a:moveTo>
                        <a:pt x="0" y="945247"/>
                      </a:moveTo>
                      <a:cubicBezTo>
                        <a:pt x="0" y="945247"/>
                        <a:pt x="27015" y="651273"/>
                        <a:pt x="113739" y="603478"/>
                      </a:cubicBezTo>
                      <a:cubicBezTo>
                        <a:pt x="430571" y="547093"/>
                        <a:pt x="843410" y="482951"/>
                        <a:pt x="1054678" y="352727"/>
                      </a:cubicBezTo>
                      <a:cubicBezTo>
                        <a:pt x="1265947" y="222502"/>
                        <a:pt x="1490376" y="61939"/>
                        <a:pt x="1792662" y="53211"/>
                      </a:cubicBezTo>
                      <a:cubicBezTo>
                        <a:pt x="2094949" y="44483"/>
                        <a:pt x="2501969" y="-74243"/>
                        <a:pt x="2617370" y="74130"/>
                      </a:cubicBezTo>
                      <a:cubicBezTo>
                        <a:pt x="2732910" y="222502"/>
                        <a:pt x="2606980" y="617331"/>
                        <a:pt x="2324920" y="808373"/>
                      </a:cubicBezTo>
                      <a:cubicBezTo>
                        <a:pt x="2042859" y="999277"/>
                        <a:pt x="1321084" y="1021027"/>
                        <a:pt x="1004944" y="1016732"/>
                      </a:cubicBezTo>
                      <a:cubicBezTo>
                        <a:pt x="688665" y="1012438"/>
                        <a:pt x="0" y="945247"/>
                        <a:pt x="0" y="945247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7" name="AutoShape 157"/>
                <p:cNvSpPr/>
                <p:nvPr/>
              </p:nvSpPr>
              <p:spPr>
                <a:xfrm>
                  <a:off x="8658212" y="5342813"/>
                  <a:ext cx="2487706" cy="9304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87706" h="930467">
                      <a:moveTo>
                        <a:pt x="2453759" y="0"/>
                      </a:moveTo>
                      <a:cubicBezTo>
                        <a:pt x="2414137" y="359087"/>
                        <a:pt x="1899197" y="502057"/>
                        <a:pt x="1593169" y="592660"/>
                      </a:cubicBezTo>
                      <a:cubicBezTo>
                        <a:pt x="1080862" y="743387"/>
                        <a:pt x="544033" y="770817"/>
                        <a:pt x="15932" y="675088"/>
                      </a:cubicBezTo>
                      <a:cubicBezTo>
                        <a:pt x="1247" y="763475"/>
                        <a:pt x="0" y="851168"/>
                        <a:pt x="0" y="851168"/>
                      </a:cubicBezTo>
                      <a:cubicBezTo>
                        <a:pt x="0" y="851168"/>
                        <a:pt x="516464" y="925563"/>
                        <a:pt x="832604" y="929995"/>
                      </a:cubicBezTo>
                      <a:cubicBezTo>
                        <a:pt x="1148745" y="934290"/>
                        <a:pt x="1870520" y="912678"/>
                        <a:pt x="2152580" y="721637"/>
                      </a:cubicBezTo>
                      <a:cubicBezTo>
                        <a:pt x="2427159" y="535721"/>
                        <a:pt x="2553643" y="156823"/>
                        <a:pt x="2453759" y="0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158" name="Group 158"/>
                <p:cNvGrpSpPr/>
                <p:nvPr/>
              </p:nvGrpSpPr>
              <p:grpSpPr>
                <a:xfrm rot="0">
                  <a:off x="9055330" y="6043560"/>
                  <a:ext cx="1722446" cy="577557"/>
                  <a:chOff x="9055330" y="6043560"/>
                  <a:chExt cx="1722446" cy="577557"/>
                </a:xfrm>
              </p:grpSpPr>
              <p:sp>
                <p:nvSpPr>
                  <p:cNvPr id="159" name="AutoShape 159"/>
                  <p:cNvSpPr/>
                  <p:nvPr/>
                </p:nvSpPr>
                <p:spPr>
                  <a:xfrm>
                    <a:off x="9935796" y="6043560"/>
                    <a:ext cx="841980" cy="5775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1980" h="577557">
                        <a:moveTo>
                          <a:pt x="0" y="174388"/>
                        </a:moveTo>
                        <a:cubicBezTo>
                          <a:pt x="0" y="174388"/>
                          <a:pt x="280813" y="69516"/>
                          <a:pt x="388595" y="32527"/>
                        </a:cubicBezTo>
                        <a:cubicBezTo>
                          <a:pt x="496376" y="-4324"/>
                          <a:pt x="739923" y="-51011"/>
                          <a:pt x="819305" y="150421"/>
                        </a:cubicBezTo>
                        <a:cubicBezTo>
                          <a:pt x="898686" y="351715"/>
                          <a:pt x="754470" y="500503"/>
                          <a:pt x="621197" y="545943"/>
                        </a:cubicBezTo>
                        <a:cubicBezTo>
                          <a:pt x="487925" y="591383"/>
                          <a:pt x="252552" y="574482"/>
                          <a:pt x="252552" y="574482"/>
                        </a:cubicBezTo>
                        <a:lnTo>
                          <a:pt x="0" y="174388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0" name="AutoShape 160"/>
                  <p:cNvSpPr/>
                  <p:nvPr/>
                </p:nvSpPr>
                <p:spPr>
                  <a:xfrm>
                    <a:off x="9055330" y="6152697"/>
                    <a:ext cx="693952" cy="4371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3952" h="437120">
                        <a:moveTo>
                          <a:pt x="69335" y="0"/>
                        </a:moveTo>
                        <a:cubicBezTo>
                          <a:pt x="80695" y="0"/>
                          <a:pt x="381319" y="116232"/>
                          <a:pt x="656453" y="93650"/>
                        </a:cubicBezTo>
                        <a:cubicBezTo>
                          <a:pt x="724474" y="278043"/>
                          <a:pt x="679173" y="436806"/>
                          <a:pt x="679173" y="436806"/>
                        </a:cubicBezTo>
                        <a:cubicBezTo>
                          <a:pt x="679173" y="436806"/>
                          <a:pt x="509050" y="442486"/>
                          <a:pt x="404039" y="405635"/>
                        </a:cubicBezTo>
                        <a:cubicBezTo>
                          <a:pt x="299167" y="368784"/>
                          <a:pt x="160076" y="354653"/>
                          <a:pt x="12674" y="280813"/>
                        </a:cubicBezTo>
                        <a:cubicBezTo>
                          <a:pt x="-35537" y="147403"/>
                          <a:pt x="69335" y="0"/>
                          <a:pt x="69335" y="0"/>
                        </a:cubicBezTo>
                        <a:close/>
                      </a:path>
                    </a:pathLst>
                  </a:custGeom>
                  <a:solidFill>
                    <a:srgbClr val="F9A18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1" name="AutoShape 161"/>
                  <p:cNvSpPr/>
                  <p:nvPr/>
                </p:nvSpPr>
                <p:spPr>
                  <a:xfrm>
                    <a:off x="9644335" y="6110381"/>
                    <a:ext cx="1054685" cy="5075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54685" h="507520">
                        <a:moveTo>
                          <a:pt x="41818" y="118789"/>
                        </a:moveTo>
                        <a:cubicBezTo>
                          <a:pt x="41818" y="118789"/>
                          <a:pt x="342442" y="79029"/>
                          <a:pt x="441634" y="67807"/>
                        </a:cubicBezTo>
                        <a:cubicBezTo>
                          <a:pt x="540826" y="56447"/>
                          <a:pt x="671328" y="17795"/>
                          <a:pt x="784373" y="2695"/>
                        </a:cubicBezTo>
                        <a:cubicBezTo>
                          <a:pt x="929698" y="-16700"/>
                          <a:pt x="1090262" y="68500"/>
                          <a:pt x="1047731" y="261343"/>
                        </a:cubicBezTo>
                        <a:cubicBezTo>
                          <a:pt x="1005201" y="454185"/>
                          <a:pt x="784789" y="490343"/>
                          <a:pt x="617437" y="504474"/>
                        </a:cubicBezTo>
                        <a:cubicBezTo>
                          <a:pt x="450085" y="518605"/>
                          <a:pt x="146690" y="478983"/>
                          <a:pt x="89890" y="478983"/>
                        </a:cubicBezTo>
                        <a:cubicBezTo>
                          <a:pt x="39047" y="476213"/>
                          <a:pt x="-54604" y="257879"/>
                          <a:pt x="41818" y="118789"/>
                        </a:cubicBezTo>
                        <a:close/>
                      </a:path>
                    </a:pathLst>
                  </a:custGeom>
                  <a:solidFill>
                    <a:srgbClr val="33303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2" name="AutoShape 162"/>
                  <p:cNvSpPr/>
                  <p:nvPr/>
                </p:nvSpPr>
                <p:spPr>
                  <a:xfrm>
                    <a:off x="9644535" y="6294974"/>
                    <a:ext cx="562514" cy="2235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2514" h="223598">
                        <a:moveTo>
                          <a:pt x="562515" y="204618"/>
                        </a:moveTo>
                        <a:cubicBezTo>
                          <a:pt x="562515" y="204618"/>
                          <a:pt x="513057" y="128562"/>
                          <a:pt x="530651" y="41422"/>
                        </a:cubicBezTo>
                        <a:cubicBezTo>
                          <a:pt x="530651" y="41422"/>
                          <a:pt x="228226" y="40175"/>
                          <a:pt x="118644" y="41422"/>
                        </a:cubicBezTo>
                        <a:cubicBezTo>
                          <a:pt x="53809" y="42115"/>
                          <a:pt x="24300" y="19118"/>
                          <a:pt x="10862" y="0"/>
                        </a:cubicBezTo>
                        <a:cubicBezTo>
                          <a:pt x="-11858" y="77857"/>
                          <a:pt x="4213" y="164443"/>
                          <a:pt x="30119" y="223598"/>
                        </a:cubicBezTo>
                        <a:cubicBezTo>
                          <a:pt x="38847" y="208359"/>
                          <a:pt x="57134" y="203510"/>
                          <a:pt x="79715" y="204618"/>
                        </a:cubicBezTo>
                        <a:cubicBezTo>
                          <a:pt x="113241" y="206281"/>
                          <a:pt x="382002" y="241746"/>
                          <a:pt x="562515" y="204618"/>
                        </a:cubicBezTo>
                        <a:close/>
                      </a:path>
                    </a:pathLst>
                  </a:custGeom>
                  <a:solidFill>
                    <a:srgbClr val="211F1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3" name="AutoShape 163"/>
                  <p:cNvSpPr/>
                  <p:nvPr/>
                </p:nvSpPr>
                <p:spPr>
                  <a:xfrm>
                    <a:off x="10115139" y="6291998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6"/>
                        </a:moveTo>
                        <a:cubicBezTo>
                          <a:pt x="71408" y="245276"/>
                          <a:pt x="69607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2"/>
                          <a:pt x="25275" y="-903"/>
                          <a:pt x="28323" y="1037"/>
                        </a:cubicBezTo>
                        <a:cubicBezTo>
                          <a:pt x="31509" y="2976"/>
                          <a:pt x="32479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395" y="244723"/>
                          <a:pt x="74871" y="245276"/>
                          <a:pt x="73347" y="245276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4" name="AutoShape 164"/>
                  <p:cNvSpPr/>
                  <p:nvPr/>
                </p:nvSpPr>
                <p:spPr>
                  <a:xfrm>
                    <a:off x="10038806" y="6300033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533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5" name="AutoShape 165"/>
                  <p:cNvSpPr/>
                  <p:nvPr/>
                </p:nvSpPr>
                <p:spPr>
                  <a:xfrm>
                    <a:off x="9960948" y="6300033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7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1119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479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6" y="236687"/>
                          <a:pt x="80690" y="240982"/>
                          <a:pt x="77780" y="243476"/>
                        </a:cubicBezTo>
                        <a:cubicBezTo>
                          <a:pt x="76533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6" name="AutoShape 166"/>
                  <p:cNvSpPr/>
                  <p:nvPr/>
                </p:nvSpPr>
                <p:spPr>
                  <a:xfrm>
                    <a:off x="9874501" y="6303912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1"/>
                        </a:cubicBezTo>
                        <a:cubicBezTo>
                          <a:pt x="-46903" y="110480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6"/>
                        </a:cubicBezTo>
                        <a:cubicBezTo>
                          <a:pt x="80967" y="236687"/>
                          <a:pt x="80689" y="240982"/>
                          <a:pt x="77780" y="243476"/>
                        </a:cubicBezTo>
                        <a:cubicBezTo>
                          <a:pt x="76395" y="244722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7" name="AutoShape 167"/>
                  <p:cNvSpPr/>
                  <p:nvPr/>
                </p:nvSpPr>
                <p:spPr>
                  <a:xfrm>
                    <a:off x="9798722" y="6308068"/>
                    <a:ext cx="80168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8" h="245276">
                        <a:moveTo>
                          <a:pt x="73347" y="245277"/>
                        </a:moveTo>
                        <a:cubicBezTo>
                          <a:pt x="71408" y="245277"/>
                          <a:pt x="69606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89" y="240982"/>
                          <a:pt x="77780" y="243475"/>
                        </a:cubicBezTo>
                        <a:cubicBezTo>
                          <a:pt x="76533" y="244723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68" name="AutoShape 168"/>
                  <p:cNvSpPr/>
                  <p:nvPr/>
                </p:nvSpPr>
                <p:spPr>
                  <a:xfrm>
                    <a:off x="9709366" y="6308068"/>
                    <a:ext cx="80169" cy="245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169" h="245276">
                        <a:moveTo>
                          <a:pt x="73347" y="245277"/>
                        </a:moveTo>
                        <a:cubicBezTo>
                          <a:pt x="71408" y="245277"/>
                          <a:pt x="69607" y="244445"/>
                          <a:pt x="68221" y="242922"/>
                        </a:cubicBezTo>
                        <a:cubicBezTo>
                          <a:pt x="-46903" y="110481"/>
                          <a:pt x="18348" y="4223"/>
                          <a:pt x="19041" y="3115"/>
                        </a:cubicBezTo>
                        <a:cubicBezTo>
                          <a:pt x="20980" y="-71"/>
                          <a:pt x="25275" y="-903"/>
                          <a:pt x="28323" y="1037"/>
                        </a:cubicBezTo>
                        <a:cubicBezTo>
                          <a:pt x="31509" y="2976"/>
                          <a:pt x="32340" y="7271"/>
                          <a:pt x="30401" y="10319"/>
                        </a:cubicBezTo>
                        <a:cubicBezTo>
                          <a:pt x="27907" y="14336"/>
                          <a:pt x="-29863" y="109372"/>
                          <a:pt x="78473" y="233917"/>
                        </a:cubicBezTo>
                        <a:cubicBezTo>
                          <a:pt x="80967" y="236687"/>
                          <a:pt x="80690" y="240982"/>
                          <a:pt x="77780" y="243475"/>
                        </a:cubicBezTo>
                        <a:cubicBezTo>
                          <a:pt x="76533" y="244723"/>
                          <a:pt x="74871" y="245277"/>
                          <a:pt x="73347" y="245277"/>
                        </a:cubicBezTo>
                        <a:close/>
                      </a:path>
                    </a:pathLst>
                  </a:custGeom>
                  <a:solidFill>
                    <a:srgbClr val="EAE4E4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169" name="AutoShape 169"/>
                <p:cNvSpPr/>
                <p:nvPr/>
              </p:nvSpPr>
              <p:spPr>
                <a:xfrm>
                  <a:off x="6683517" y="5330149"/>
                  <a:ext cx="2710693" cy="12594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0693" h="1259492">
                      <a:moveTo>
                        <a:pt x="529622" y="48545"/>
                      </a:moveTo>
                      <a:cubicBezTo>
                        <a:pt x="529622" y="48545"/>
                        <a:pt x="1072131" y="152724"/>
                        <a:pt x="1371508" y="386990"/>
                      </a:cubicBezTo>
                      <a:cubicBezTo>
                        <a:pt x="1671024" y="621393"/>
                        <a:pt x="2698687" y="891401"/>
                        <a:pt x="2698687" y="891401"/>
                      </a:cubicBezTo>
                      <a:cubicBezTo>
                        <a:pt x="2698687" y="891401"/>
                        <a:pt x="2758535" y="1175539"/>
                        <a:pt x="2610994" y="1259492"/>
                      </a:cubicBezTo>
                      <a:cubicBezTo>
                        <a:pt x="2454725" y="1234971"/>
                        <a:pt x="1762181" y="1144368"/>
                        <a:pt x="1354329" y="1094357"/>
                      </a:cubicBezTo>
                      <a:cubicBezTo>
                        <a:pt x="946339" y="1044484"/>
                        <a:pt x="416991" y="942521"/>
                        <a:pt x="186882" y="747184"/>
                      </a:cubicBezTo>
                      <a:cubicBezTo>
                        <a:pt x="-43088" y="551848"/>
                        <a:pt x="-17182" y="214373"/>
                        <a:pt x="37124" y="79300"/>
                      </a:cubicBezTo>
                      <a:cubicBezTo>
                        <a:pt x="91292" y="-55635"/>
                        <a:pt x="386929" y="15296"/>
                        <a:pt x="529622" y="48545"/>
                      </a:cubicBezTo>
                      <a:close/>
                    </a:path>
                  </a:pathLst>
                </a:custGeom>
                <a:solidFill>
                  <a:srgbClr val="454E7C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70" name="AutoShape 170"/>
                <p:cNvSpPr/>
                <p:nvPr/>
              </p:nvSpPr>
              <p:spPr>
                <a:xfrm>
                  <a:off x="6691687" y="5742352"/>
                  <a:ext cx="2686084" cy="8475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6084" h="847566">
                      <a:moveTo>
                        <a:pt x="2686084" y="732719"/>
                      </a:moveTo>
                      <a:cubicBezTo>
                        <a:pt x="2490609" y="700025"/>
                        <a:pt x="1997696" y="634220"/>
                        <a:pt x="1876338" y="622167"/>
                      </a:cubicBezTo>
                      <a:cubicBezTo>
                        <a:pt x="1332444" y="579637"/>
                        <a:pt x="779960" y="554146"/>
                        <a:pt x="287048" y="324730"/>
                      </a:cubicBezTo>
                      <a:cubicBezTo>
                        <a:pt x="153083" y="272224"/>
                        <a:pt x="50981" y="143939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70" y="5957"/>
                        <a:pt x="1940" y="11775"/>
                        <a:pt x="3048" y="17733"/>
                      </a:cubicBezTo>
                      <a:cubicBezTo>
                        <a:pt x="3325" y="19533"/>
                        <a:pt x="3602" y="21334"/>
                        <a:pt x="4018" y="23135"/>
                      </a:cubicBezTo>
                      <a:cubicBezTo>
                        <a:pt x="4987" y="28400"/>
                        <a:pt x="6096" y="33664"/>
                        <a:pt x="7342" y="38790"/>
                      </a:cubicBezTo>
                      <a:cubicBezTo>
                        <a:pt x="7897" y="41284"/>
                        <a:pt x="8312" y="43777"/>
                        <a:pt x="9005" y="46271"/>
                      </a:cubicBezTo>
                      <a:cubicBezTo>
                        <a:pt x="10113" y="51120"/>
                        <a:pt x="11360" y="55968"/>
                        <a:pt x="12607" y="60817"/>
                      </a:cubicBezTo>
                      <a:cubicBezTo>
                        <a:pt x="13300" y="63726"/>
                        <a:pt x="13992" y="66636"/>
                        <a:pt x="14823" y="69406"/>
                      </a:cubicBezTo>
                      <a:cubicBezTo>
                        <a:pt x="16070" y="73978"/>
                        <a:pt x="17456" y="78550"/>
                        <a:pt x="18702" y="83122"/>
                      </a:cubicBezTo>
                      <a:cubicBezTo>
                        <a:pt x="19672" y="86308"/>
                        <a:pt x="20503" y="89494"/>
                        <a:pt x="21473" y="92542"/>
                      </a:cubicBezTo>
                      <a:cubicBezTo>
                        <a:pt x="22859" y="96837"/>
                        <a:pt x="24244" y="101270"/>
                        <a:pt x="25768" y="105565"/>
                      </a:cubicBezTo>
                      <a:cubicBezTo>
                        <a:pt x="26876" y="108889"/>
                        <a:pt x="27984" y="112214"/>
                        <a:pt x="29231" y="115678"/>
                      </a:cubicBezTo>
                      <a:cubicBezTo>
                        <a:pt x="30755" y="119834"/>
                        <a:pt x="32279" y="123990"/>
                        <a:pt x="33941" y="128146"/>
                      </a:cubicBezTo>
                      <a:cubicBezTo>
                        <a:pt x="35327" y="131610"/>
                        <a:pt x="36574" y="135073"/>
                        <a:pt x="38098" y="138536"/>
                      </a:cubicBezTo>
                      <a:cubicBezTo>
                        <a:pt x="39760" y="142554"/>
                        <a:pt x="41422" y="146571"/>
                        <a:pt x="43085" y="150589"/>
                      </a:cubicBezTo>
                      <a:cubicBezTo>
                        <a:pt x="44609" y="154191"/>
                        <a:pt x="46271" y="157793"/>
                        <a:pt x="47795" y="161256"/>
                      </a:cubicBezTo>
                      <a:cubicBezTo>
                        <a:pt x="49596" y="165135"/>
                        <a:pt x="51397" y="168876"/>
                        <a:pt x="53198" y="172755"/>
                      </a:cubicBezTo>
                      <a:cubicBezTo>
                        <a:pt x="54999" y="176357"/>
                        <a:pt x="56800" y="180097"/>
                        <a:pt x="58739" y="183699"/>
                      </a:cubicBezTo>
                      <a:cubicBezTo>
                        <a:pt x="60679" y="187440"/>
                        <a:pt x="62618" y="191042"/>
                        <a:pt x="64558" y="194782"/>
                      </a:cubicBezTo>
                      <a:cubicBezTo>
                        <a:pt x="66636" y="198523"/>
                        <a:pt x="68714" y="202125"/>
                        <a:pt x="70792" y="205865"/>
                      </a:cubicBezTo>
                      <a:cubicBezTo>
                        <a:pt x="72870" y="209467"/>
                        <a:pt x="74948" y="212931"/>
                        <a:pt x="77026" y="216394"/>
                      </a:cubicBezTo>
                      <a:cubicBezTo>
                        <a:pt x="79243" y="220134"/>
                        <a:pt x="81737" y="223875"/>
                        <a:pt x="84092" y="227477"/>
                      </a:cubicBezTo>
                      <a:cubicBezTo>
                        <a:pt x="86308" y="230801"/>
                        <a:pt x="88386" y="234265"/>
                        <a:pt x="90741" y="237590"/>
                      </a:cubicBezTo>
                      <a:cubicBezTo>
                        <a:pt x="93374" y="241330"/>
                        <a:pt x="96006" y="245071"/>
                        <a:pt x="98777" y="248811"/>
                      </a:cubicBezTo>
                      <a:cubicBezTo>
                        <a:pt x="101132" y="251998"/>
                        <a:pt x="103348" y="255184"/>
                        <a:pt x="105703" y="258232"/>
                      </a:cubicBezTo>
                      <a:cubicBezTo>
                        <a:pt x="108613" y="262111"/>
                        <a:pt x="111660" y="265852"/>
                        <a:pt x="114708" y="269592"/>
                      </a:cubicBezTo>
                      <a:cubicBezTo>
                        <a:pt x="117063" y="272501"/>
                        <a:pt x="119418" y="275549"/>
                        <a:pt x="121912" y="278458"/>
                      </a:cubicBezTo>
                      <a:cubicBezTo>
                        <a:pt x="125237" y="282337"/>
                        <a:pt x="128700" y="286216"/>
                        <a:pt x="132302" y="290095"/>
                      </a:cubicBezTo>
                      <a:cubicBezTo>
                        <a:pt x="134657" y="292727"/>
                        <a:pt x="137013" y="295498"/>
                        <a:pt x="139506" y="297992"/>
                      </a:cubicBezTo>
                      <a:cubicBezTo>
                        <a:pt x="143524" y="302286"/>
                        <a:pt x="147818" y="306443"/>
                        <a:pt x="152113" y="310599"/>
                      </a:cubicBezTo>
                      <a:cubicBezTo>
                        <a:pt x="154191" y="312677"/>
                        <a:pt x="156269" y="314893"/>
                        <a:pt x="158486" y="316833"/>
                      </a:cubicBezTo>
                      <a:cubicBezTo>
                        <a:pt x="164997" y="323067"/>
                        <a:pt x="171785" y="329162"/>
                        <a:pt x="178712" y="335120"/>
                      </a:cubicBezTo>
                      <a:cubicBezTo>
                        <a:pt x="387209" y="512169"/>
                        <a:pt x="841471" y="612470"/>
                        <a:pt x="1228542" y="666914"/>
                      </a:cubicBezTo>
                      <a:cubicBezTo>
                        <a:pt x="1268579" y="672594"/>
                        <a:pt x="1307923" y="677720"/>
                        <a:pt x="1346159" y="682430"/>
                      </a:cubicBezTo>
                      <a:cubicBezTo>
                        <a:pt x="1754149" y="732304"/>
                        <a:pt x="2446693" y="823045"/>
                        <a:pt x="2602824" y="847566"/>
                      </a:cubicBezTo>
                      <a:cubicBezTo>
                        <a:pt x="2646463" y="822491"/>
                        <a:pt x="2671815" y="780099"/>
                        <a:pt x="2686084" y="732719"/>
                      </a:cubicBezTo>
                      <a:close/>
                    </a:path>
                  </a:pathLst>
                </a:custGeom>
                <a:solidFill>
                  <a:srgbClr val="3540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71" name="AutoShape 171"/>
              <p:cNvSpPr/>
              <p:nvPr/>
            </p:nvSpPr>
            <p:spPr>
              <a:xfrm>
                <a:off x="9704163" y="2960678"/>
                <a:ext cx="724633" cy="2368280"/>
              </a:xfrm>
              <a:custGeom>
                <a:avLst/>
                <a:gdLst/>
                <a:ahLst/>
                <a:cxnLst/>
                <a:rect l="l" t="t" r="r" b="b"/>
                <a:pathLst>
                  <a:path w="724633" h="2368280">
                    <a:moveTo>
                      <a:pt x="695592" y="677028"/>
                    </a:moveTo>
                    <a:cubicBezTo>
                      <a:pt x="704320" y="251721"/>
                      <a:pt x="626185" y="0"/>
                      <a:pt x="626185" y="0"/>
                    </a:cubicBezTo>
                    <a:cubicBezTo>
                      <a:pt x="626185" y="0"/>
                      <a:pt x="195475" y="114985"/>
                      <a:pt x="182453" y="114985"/>
                    </a:cubicBezTo>
                    <a:cubicBezTo>
                      <a:pt x="169430" y="114985"/>
                      <a:pt x="182453" y="424199"/>
                      <a:pt x="244240" y="586979"/>
                    </a:cubicBezTo>
                    <a:cubicBezTo>
                      <a:pt x="306027" y="749759"/>
                      <a:pt x="293005" y="1485388"/>
                      <a:pt x="273471" y="1547175"/>
                    </a:cubicBezTo>
                    <a:cubicBezTo>
                      <a:pt x="260726" y="1587490"/>
                      <a:pt x="121912" y="1740018"/>
                      <a:pt x="0" y="1884650"/>
                    </a:cubicBezTo>
                    <a:lnTo>
                      <a:pt x="0" y="2368281"/>
                    </a:lnTo>
                    <a:cubicBezTo>
                      <a:pt x="287602" y="2133046"/>
                      <a:pt x="641840" y="1748053"/>
                      <a:pt x="695453" y="1627249"/>
                    </a:cubicBezTo>
                    <a:cubicBezTo>
                      <a:pt x="765137" y="1470980"/>
                      <a:pt x="687003" y="1102335"/>
                      <a:pt x="695592" y="677028"/>
                    </a:cubicBezTo>
                    <a:close/>
                  </a:path>
                </a:pathLst>
              </a:custGeom>
              <a:solidFill>
                <a:srgbClr val="FFB192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2" name="AutoShape 172"/>
              <p:cNvSpPr/>
              <p:nvPr/>
            </p:nvSpPr>
            <p:spPr>
              <a:xfrm>
                <a:off x="9882177" y="2960678"/>
                <a:ext cx="492502" cy="1188088"/>
              </a:xfrm>
              <a:custGeom>
                <a:avLst/>
                <a:gdLst/>
                <a:ahLst/>
                <a:cxnLst/>
                <a:rect l="l" t="t" r="r" b="b"/>
                <a:pathLst>
                  <a:path w="492502" h="1188088">
                    <a:moveTo>
                      <a:pt x="492502" y="221243"/>
                    </a:moveTo>
                    <a:cubicBezTo>
                      <a:pt x="472553" y="78412"/>
                      <a:pt x="448309" y="0"/>
                      <a:pt x="448309" y="0"/>
                    </a:cubicBezTo>
                    <a:cubicBezTo>
                      <a:pt x="448309" y="0"/>
                      <a:pt x="17599" y="114985"/>
                      <a:pt x="4576" y="114985"/>
                    </a:cubicBezTo>
                    <a:cubicBezTo>
                      <a:pt x="-8446" y="114985"/>
                      <a:pt x="4576" y="424199"/>
                      <a:pt x="66364" y="586979"/>
                    </a:cubicBezTo>
                    <a:cubicBezTo>
                      <a:pt x="101413" y="679106"/>
                      <a:pt x="112358" y="954932"/>
                      <a:pt x="111804" y="1188089"/>
                    </a:cubicBezTo>
                    <a:cubicBezTo>
                      <a:pt x="124965" y="1165230"/>
                      <a:pt x="135770" y="1142233"/>
                      <a:pt x="139234" y="1117712"/>
                    </a:cubicBezTo>
                    <a:cubicBezTo>
                      <a:pt x="163201" y="813348"/>
                      <a:pt x="126904" y="275133"/>
                      <a:pt x="492502" y="221243"/>
                    </a:cubicBezTo>
                    <a:close/>
                  </a:path>
                </a:pathLst>
              </a:custGeom>
              <a:solidFill>
                <a:srgbClr val="F99F8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3" name="AutoShape 173"/>
              <p:cNvSpPr/>
              <p:nvPr/>
            </p:nvSpPr>
            <p:spPr>
              <a:xfrm>
                <a:off x="7819927" y="2652074"/>
                <a:ext cx="2579965" cy="1881685"/>
              </a:xfrm>
              <a:custGeom>
                <a:avLst/>
                <a:gdLst/>
                <a:ahLst/>
                <a:cxnLst/>
                <a:rect l="l" t="t" r="r" b="b"/>
                <a:pathLst>
                  <a:path w="2579965" h="1881685">
                    <a:moveTo>
                      <a:pt x="51952" y="208719"/>
                    </a:moveTo>
                    <a:cubicBezTo>
                      <a:pt x="64835" y="198745"/>
                      <a:pt x="269177" y="-46465"/>
                      <a:pt x="551099" y="7841"/>
                    </a:cubicBezTo>
                    <a:cubicBezTo>
                      <a:pt x="566199" y="205395"/>
                      <a:pt x="670378" y="332294"/>
                      <a:pt x="875412" y="420265"/>
                    </a:cubicBezTo>
                    <a:cubicBezTo>
                      <a:pt x="1080447" y="508097"/>
                      <a:pt x="1581117" y="493412"/>
                      <a:pt x="1712866" y="459748"/>
                    </a:cubicBezTo>
                    <a:cubicBezTo>
                      <a:pt x="1982042" y="391033"/>
                      <a:pt x="2104370" y="32639"/>
                      <a:pt x="2104370" y="32639"/>
                    </a:cubicBezTo>
                    <a:cubicBezTo>
                      <a:pt x="2104370" y="32639"/>
                      <a:pt x="2243599" y="26544"/>
                      <a:pt x="2358584" y="85006"/>
                    </a:cubicBezTo>
                    <a:cubicBezTo>
                      <a:pt x="2473570" y="143607"/>
                      <a:pt x="2577749" y="295443"/>
                      <a:pt x="2579965" y="301954"/>
                    </a:cubicBezTo>
                    <a:cubicBezTo>
                      <a:pt x="2289177" y="462518"/>
                      <a:pt x="2135125" y="655638"/>
                      <a:pt x="2148147" y="725045"/>
                    </a:cubicBezTo>
                    <a:cubicBezTo>
                      <a:pt x="2161170" y="794451"/>
                      <a:pt x="2187215" y="983277"/>
                      <a:pt x="2169898" y="1104773"/>
                    </a:cubicBezTo>
                    <a:cubicBezTo>
                      <a:pt x="2152580" y="1226270"/>
                      <a:pt x="2169898" y="1326155"/>
                      <a:pt x="2115591" y="1363005"/>
                    </a:cubicBezTo>
                    <a:cubicBezTo>
                      <a:pt x="2061285" y="1399856"/>
                      <a:pt x="2074307" y="1443357"/>
                      <a:pt x="2072229" y="1497524"/>
                    </a:cubicBezTo>
                    <a:cubicBezTo>
                      <a:pt x="2070013" y="1551830"/>
                      <a:pt x="2030945" y="1551830"/>
                      <a:pt x="2009334" y="1610293"/>
                    </a:cubicBezTo>
                    <a:cubicBezTo>
                      <a:pt x="1987583" y="1668894"/>
                      <a:pt x="2014598" y="1801473"/>
                      <a:pt x="1993541" y="1881686"/>
                    </a:cubicBezTo>
                    <a:cubicBezTo>
                      <a:pt x="1918177" y="1718767"/>
                      <a:pt x="1522655" y="1375889"/>
                      <a:pt x="1211641" y="1315210"/>
                    </a:cubicBezTo>
                    <a:cubicBezTo>
                      <a:pt x="900626" y="1254393"/>
                      <a:pt x="362412" y="1471479"/>
                      <a:pt x="362412" y="1471479"/>
                    </a:cubicBezTo>
                    <a:cubicBezTo>
                      <a:pt x="362412" y="1471479"/>
                      <a:pt x="364628" y="1329895"/>
                      <a:pt x="323899" y="1261597"/>
                    </a:cubicBezTo>
                    <a:cubicBezTo>
                      <a:pt x="283169" y="1193298"/>
                      <a:pt x="302010" y="1026362"/>
                      <a:pt x="336921" y="941023"/>
                    </a:cubicBezTo>
                    <a:cubicBezTo>
                      <a:pt x="371832" y="855685"/>
                      <a:pt x="390673" y="714793"/>
                      <a:pt x="379175" y="674063"/>
                    </a:cubicBezTo>
                    <a:cubicBezTo>
                      <a:pt x="367815" y="633334"/>
                      <a:pt x="169292" y="361664"/>
                      <a:pt x="0" y="351827"/>
                    </a:cubicBezTo>
                    <a:cubicBezTo>
                      <a:pt x="-138" y="290179"/>
                      <a:pt x="34496" y="222296"/>
                      <a:pt x="51952" y="208719"/>
                    </a:cubicBezTo>
                    <a:close/>
                  </a:path>
                </a:pathLst>
              </a:custGeom>
              <a:solidFill>
                <a:srgbClr val="EA64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4" name="AutoShape 174"/>
              <p:cNvSpPr/>
              <p:nvPr/>
            </p:nvSpPr>
            <p:spPr>
              <a:xfrm>
                <a:off x="7819651" y="2898198"/>
                <a:ext cx="379174" cy="427939"/>
              </a:xfrm>
              <a:custGeom>
                <a:avLst/>
                <a:gdLst/>
                <a:ahLst/>
                <a:cxnLst/>
                <a:rect l="l" t="t" r="r" b="b"/>
                <a:pathLst>
                  <a:path w="379174" h="427939">
                    <a:moveTo>
                      <a:pt x="211961" y="90603"/>
                    </a:moveTo>
                    <a:cubicBezTo>
                      <a:pt x="136320" y="33110"/>
                      <a:pt x="69961" y="9698"/>
                      <a:pt x="26738" y="0"/>
                    </a:cubicBezTo>
                    <a:cubicBezTo>
                      <a:pt x="12745" y="28539"/>
                      <a:pt x="0" y="68160"/>
                      <a:pt x="0" y="105703"/>
                    </a:cubicBezTo>
                    <a:cubicBezTo>
                      <a:pt x="169292" y="115401"/>
                      <a:pt x="367814" y="387210"/>
                      <a:pt x="379174" y="427939"/>
                    </a:cubicBezTo>
                    <a:cubicBezTo>
                      <a:pt x="379313" y="428078"/>
                      <a:pt x="344679" y="191319"/>
                      <a:pt x="211961" y="90603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5" name="AutoShape 175"/>
              <p:cNvSpPr/>
              <p:nvPr/>
            </p:nvSpPr>
            <p:spPr>
              <a:xfrm>
                <a:off x="9967521" y="2886145"/>
                <a:ext cx="432234" cy="476704"/>
              </a:xfrm>
              <a:custGeom>
                <a:avLst/>
                <a:gdLst/>
                <a:ahLst/>
                <a:cxnLst/>
                <a:rect l="l" t="t" r="r" b="b"/>
                <a:pathLst>
                  <a:path w="432234" h="476704">
                    <a:moveTo>
                      <a:pt x="0" y="476704"/>
                    </a:moveTo>
                    <a:lnTo>
                      <a:pt x="0" y="476704"/>
                    </a:lnTo>
                    <a:cubicBezTo>
                      <a:pt x="7342" y="397600"/>
                      <a:pt x="159733" y="218611"/>
                      <a:pt x="432234" y="68021"/>
                    </a:cubicBezTo>
                    <a:cubicBezTo>
                      <a:pt x="431264" y="65251"/>
                      <a:pt x="412146" y="36574"/>
                      <a:pt x="381807" y="0"/>
                    </a:cubicBezTo>
                    <a:cubicBezTo>
                      <a:pt x="42392" y="93928"/>
                      <a:pt x="0" y="476704"/>
                      <a:pt x="0" y="476704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6" name="AutoShape 176"/>
              <p:cNvSpPr/>
              <p:nvPr/>
            </p:nvSpPr>
            <p:spPr>
              <a:xfrm>
                <a:off x="8296909" y="2652157"/>
                <a:ext cx="1682941" cy="598680"/>
              </a:xfrm>
              <a:custGeom>
                <a:avLst/>
                <a:gdLst/>
                <a:ahLst/>
                <a:cxnLst/>
                <a:rect l="l" t="t" r="r" b="b"/>
                <a:pathLst>
                  <a:path w="1682941" h="598680">
                    <a:moveTo>
                      <a:pt x="1627388" y="32556"/>
                    </a:moveTo>
                    <a:cubicBezTo>
                      <a:pt x="1627388" y="32556"/>
                      <a:pt x="1505199" y="390950"/>
                      <a:pt x="1235884" y="459664"/>
                    </a:cubicBezTo>
                    <a:cubicBezTo>
                      <a:pt x="1104136" y="493328"/>
                      <a:pt x="603465" y="508152"/>
                      <a:pt x="398431" y="420181"/>
                    </a:cubicBezTo>
                    <a:cubicBezTo>
                      <a:pt x="193397" y="332349"/>
                      <a:pt x="89218" y="205311"/>
                      <a:pt x="74117" y="7758"/>
                    </a:cubicBezTo>
                    <a:cubicBezTo>
                      <a:pt x="48765" y="2909"/>
                      <a:pt x="24105" y="416"/>
                      <a:pt x="0" y="0"/>
                    </a:cubicBezTo>
                    <a:cubicBezTo>
                      <a:pt x="1385" y="86585"/>
                      <a:pt x="39067" y="582684"/>
                      <a:pt x="745188" y="597924"/>
                    </a:cubicBezTo>
                    <a:cubicBezTo>
                      <a:pt x="1595248" y="616072"/>
                      <a:pt x="1624756" y="304503"/>
                      <a:pt x="1682941" y="33941"/>
                    </a:cubicBezTo>
                    <a:cubicBezTo>
                      <a:pt x="1649277" y="31586"/>
                      <a:pt x="1627388" y="32556"/>
                      <a:pt x="1627388" y="32556"/>
                    </a:cubicBezTo>
                    <a:close/>
                  </a:path>
                </a:pathLst>
              </a:custGeom>
              <a:solidFill>
                <a:srgbClr val="F47A4E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7" name="AutoShape 177"/>
              <p:cNvSpPr/>
              <p:nvPr/>
            </p:nvSpPr>
            <p:spPr>
              <a:xfrm>
                <a:off x="9225627" y="3762943"/>
                <a:ext cx="763367" cy="471537"/>
              </a:xfrm>
              <a:custGeom>
                <a:avLst/>
                <a:gdLst/>
                <a:ahLst/>
                <a:cxnLst/>
                <a:rect l="l" t="t" r="r" b="b"/>
                <a:pathLst>
                  <a:path w="763367" h="471537">
                    <a:moveTo>
                      <a:pt x="709892" y="252275"/>
                    </a:moveTo>
                    <a:cubicBezTo>
                      <a:pt x="763229" y="215978"/>
                      <a:pt x="747436" y="118726"/>
                      <a:pt x="763367" y="0"/>
                    </a:cubicBezTo>
                    <a:cubicBezTo>
                      <a:pt x="753115" y="54583"/>
                      <a:pt x="723469" y="135489"/>
                      <a:pt x="639238" y="180929"/>
                    </a:cubicBezTo>
                    <a:cubicBezTo>
                      <a:pt x="503888" y="253937"/>
                      <a:pt x="211161" y="217502"/>
                      <a:pt x="72347" y="166659"/>
                    </a:cubicBezTo>
                    <a:cubicBezTo>
                      <a:pt x="-20472" y="193120"/>
                      <a:pt x="2525" y="261834"/>
                      <a:pt x="2525" y="261834"/>
                    </a:cubicBezTo>
                    <a:cubicBezTo>
                      <a:pt x="2525" y="261834"/>
                      <a:pt x="11530" y="270977"/>
                      <a:pt x="28293" y="285385"/>
                    </a:cubicBezTo>
                    <a:cubicBezTo>
                      <a:pt x="102825" y="322929"/>
                      <a:pt x="176804" y="369615"/>
                      <a:pt x="245656" y="419904"/>
                    </a:cubicBezTo>
                    <a:cubicBezTo>
                      <a:pt x="351360" y="464097"/>
                      <a:pt x="484493" y="490973"/>
                      <a:pt x="630926" y="454400"/>
                    </a:cubicBezTo>
                    <a:cubicBezTo>
                      <a:pt x="648520" y="434312"/>
                      <a:pt x="665145" y="421844"/>
                      <a:pt x="666530" y="386794"/>
                    </a:cubicBezTo>
                    <a:cubicBezTo>
                      <a:pt x="668608" y="332626"/>
                      <a:pt x="655586" y="289126"/>
                      <a:pt x="709892" y="252275"/>
                    </a:cubicBezTo>
                    <a:close/>
                  </a:path>
                </a:pathLst>
              </a:custGeom>
              <a:solidFill>
                <a:srgbClr val="D84D1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78" name="Group 178"/>
              <p:cNvGrpSpPr/>
              <p:nvPr/>
            </p:nvGrpSpPr>
            <p:grpSpPr>
              <a:xfrm rot="0">
                <a:off x="7456542" y="3791758"/>
                <a:ext cx="2147650" cy="810718"/>
                <a:chOff x="7456542" y="3791758"/>
                <a:chExt cx="2147650" cy="810718"/>
              </a:xfrm>
            </p:grpSpPr>
            <p:sp>
              <p:nvSpPr>
                <p:cNvPr id="179" name="AutoShape 179"/>
                <p:cNvSpPr/>
                <p:nvPr/>
              </p:nvSpPr>
              <p:spPr>
                <a:xfrm>
                  <a:off x="7456542" y="3791758"/>
                  <a:ext cx="2147650" cy="8107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7650" h="810718">
                      <a:moveTo>
                        <a:pt x="47523" y="462158"/>
                      </a:moveTo>
                      <a:cubicBezTo>
                        <a:pt x="47523" y="462158"/>
                        <a:pt x="125657" y="234265"/>
                        <a:pt x="382781" y="214732"/>
                      </a:cubicBezTo>
                      <a:cubicBezTo>
                        <a:pt x="639905" y="195198"/>
                        <a:pt x="827622" y="141446"/>
                        <a:pt x="1005502" y="101132"/>
                      </a:cubicBezTo>
                      <a:cubicBezTo>
                        <a:pt x="1183383" y="60679"/>
                        <a:pt x="1239906" y="45717"/>
                        <a:pt x="1285485" y="47795"/>
                      </a:cubicBezTo>
                      <a:cubicBezTo>
                        <a:pt x="1331063" y="49873"/>
                        <a:pt x="1439537" y="0"/>
                        <a:pt x="1517672" y="0"/>
                      </a:cubicBezTo>
                      <a:cubicBezTo>
                        <a:pt x="1595806" y="0"/>
                        <a:pt x="1715086" y="24105"/>
                        <a:pt x="1747643" y="47795"/>
                      </a:cubicBezTo>
                      <a:cubicBezTo>
                        <a:pt x="1780199" y="71485"/>
                        <a:pt x="1886456" y="136597"/>
                        <a:pt x="1909315" y="139922"/>
                      </a:cubicBezTo>
                      <a:cubicBezTo>
                        <a:pt x="1932035" y="143247"/>
                        <a:pt x="1888119" y="183838"/>
                        <a:pt x="1888119" y="183838"/>
                      </a:cubicBezTo>
                      <a:cubicBezTo>
                        <a:pt x="1979275" y="237590"/>
                        <a:pt x="2058934" y="314616"/>
                        <a:pt x="2082901" y="334150"/>
                      </a:cubicBezTo>
                      <a:cubicBezTo>
                        <a:pt x="2106729" y="353684"/>
                        <a:pt x="2094815" y="374326"/>
                        <a:pt x="2094815" y="374326"/>
                      </a:cubicBezTo>
                      <a:cubicBezTo>
                        <a:pt x="2146905" y="404665"/>
                        <a:pt x="2157711" y="435143"/>
                        <a:pt x="2139285" y="462158"/>
                      </a:cubicBezTo>
                      <a:cubicBezTo>
                        <a:pt x="2120860" y="489311"/>
                        <a:pt x="2093707" y="479475"/>
                        <a:pt x="2058934" y="462158"/>
                      </a:cubicBezTo>
                      <a:cubicBezTo>
                        <a:pt x="2058934" y="462158"/>
                        <a:pt x="2105344" y="497900"/>
                        <a:pt x="2111024" y="516741"/>
                      </a:cubicBezTo>
                      <a:cubicBezTo>
                        <a:pt x="2116704" y="535444"/>
                        <a:pt x="2087473" y="569662"/>
                        <a:pt x="2045080" y="565506"/>
                      </a:cubicBezTo>
                      <a:cubicBezTo>
                        <a:pt x="2002827" y="561488"/>
                        <a:pt x="1944226" y="525607"/>
                        <a:pt x="1944226" y="525607"/>
                      </a:cubicBezTo>
                      <a:cubicBezTo>
                        <a:pt x="1957248" y="549159"/>
                        <a:pt x="1954755" y="569524"/>
                        <a:pt x="1936052" y="581715"/>
                      </a:cubicBezTo>
                      <a:cubicBezTo>
                        <a:pt x="1917350" y="593906"/>
                        <a:pt x="1878282" y="597231"/>
                        <a:pt x="1837553" y="576035"/>
                      </a:cubicBezTo>
                      <a:cubicBezTo>
                        <a:pt x="1796823" y="554839"/>
                        <a:pt x="1701925" y="509814"/>
                        <a:pt x="1617280" y="491389"/>
                      </a:cubicBezTo>
                      <a:cubicBezTo>
                        <a:pt x="1532634" y="472964"/>
                        <a:pt x="1471955" y="477258"/>
                        <a:pt x="1343809" y="459941"/>
                      </a:cubicBezTo>
                      <a:cubicBezTo>
                        <a:pt x="1215801" y="442624"/>
                        <a:pt x="1178396" y="371001"/>
                        <a:pt x="1178396" y="371001"/>
                      </a:cubicBezTo>
                      <a:cubicBezTo>
                        <a:pt x="1039998" y="416579"/>
                        <a:pt x="933741" y="527270"/>
                        <a:pt x="786199" y="609699"/>
                      </a:cubicBezTo>
                      <a:cubicBezTo>
                        <a:pt x="638658" y="692128"/>
                        <a:pt x="475878" y="774558"/>
                        <a:pt x="276246" y="805036"/>
                      </a:cubicBezTo>
                      <a:cubicBezTo>
                        <a:pt x="76615" y="835375"/>
                        <a:pt x="-688" y="740062"/>
                        <a:pt x="5" y="618427"/>
                      </a:cubicBezTo>
                      <a:cubicBezTo>
                        <a:pt x="974" y="496792"/>
                        <a:pt x="47523" y="462158"/>
                        <a:pt x="47523" y="462158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0" name="AutoShape 180"/>
                <p:cNvSpPr/>
                <p:nvPr/>
              </p:nvSpPr>
              <p:spPr>
                <a:xfrm>
                  <a:off x="8049898" y="4078806"/>
                  <a:ext cx="585178" cy="4215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5178" h="421566">
                      <a:moveTo>
                        <a:pt x="585178" y="0"/>
                      </a:moveTo>
                      <a:cubicBezTo>
                        <a:pt x="461049" y="88386"/>
                        <a:pt x="404388" y="143247"/>
                        <a:pt x="287740" y="229971"/>
                      </a:cubicBezTo>
                      <a:cubicBezTo>
                        <a:pt x="183145" y="307551"/>
                        <a:pt x="79104" y="383608"/>
                        <a:pt x="0" y="421566"/>
                      </a:cubicBezTo>
                      <a:cubicBezTo>
                        <a:pt x="68021" y="391089"/>
                        <a:pt x="131887" y="357009"/>
                        <a:pt x="192981" y="322790"/>
                      </a:cubicBezTo>
                      <a:cubicBezTo>
                        <a:pt x="340523" y="240361"/>
                        <a:pt x="446919" y="129670"/>
                        <a:pt x="585178" y="84092"/>
                      </a:cubicBezTo>
                      <a:cubicBezTo>
                        <a:pt x="585178" y="83953"/>
                        <a:pt x="578528" y="47657"/>
                        <a:pt x="585178" y="0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1" name="AutoShape 181"/>
                <p:cNvSpPr/>
                <p:nvPr/>
              </p:nvSpPr>
              <p:spPr>
                <a:xfrm>
                  <a:off x="7504065" y="3984601"/>
                  <a:ext cx="526715" cy="2693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6715" h="269314">
                      <a:moveTo>
                        <a:pt x="526716" y="0"/>
                      </a:moveTo>
                      <a:cubicBezTo>
                        <a:pt x="526716" y="0"/>
                        <a:pt x="159455" y="35050"/>
                        <a:pt x="0" y="269315"/>
                      </a:cubicBezTo>
                      <a:cubicBezTo>
                        <a:pt x="32556" y="135904"/>
                        <a:pt x="106396" y="17040"/>
                        <a:pt x="526716" y="0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2" name="AutoShape 182"/>
                <p:cNvSpPr/>
                <p:nvPr/>
              </p:nvSpPr>
              <p:spPr>
                <a:xfrm>
                  <a:off x="9094879" y="4145719"/>
                  <a:ext cx="315308" cy="177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308" h="177213">
                      <a:moveTo>
                        <a:pt x="0" y="0"/>
                      </a:moveTo>
                      <a:cubicBezTo>
                        <a:pt x="0" y="0"/>
                        <a:pt x="46410" y="26876"/>
                        <a:pt x="89494" y="43916"/>
                      </a:cubicBezTo>
                      <a:cubicBezTo>
                        <a:pt x="132579" y="60956"/>
                        <a:pt x="157100" y="89495"/>
                        <a:pt x="190349" y="102517"/>
                      </a:cubicBezTo>
                      <a:cubicBezTo>
                        <a:pt x="223736" y="115539"/>
                        <a:pt x="297576" y="167768"/>
                        <a:pt x="315309" y="177188"/>
                      </a:cubicBezTo>
                      <a:cubicBezTo>
                        <a:pt x="309075" y="178297"/>
                        <a:pt x="232603" y="142415"/>
                        <a:pt x="208220" y="128562"/>
                      </a:cubicBezTo>
                      <a:cubicBezTo>
                        <a:pt x="183838" y="114708"/>
                        <a:pt x="184253" y="120388"/>
                        <a:pt x="157654" y="103348"/>
                      </a:cubicBezTo>
                      <a:cubicBezTo>
                        <a:pt x="130917" y="86308"/>
                        <a:pt x="108197" y="69130"/>
                        <a:pt x="67467" y="46410"/>
                      </a:cubicBezTo>
                      <a:cubicBezTo>
                        <a:pt x="26876" y="23551"/>
                        <a:pt x="4017" y="10529"/>
                        <a:pt x="0" y="0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3" name="AutoShape 183"/>
                <p:cNvSpPr/>
                <p:nvPr/>
              </p:nvSpPr>
              <p:spPr>
                <a:xfrm>
                  <a:off x="9168996" y="4051376"/>
                  <a:ext cx="376680" cy="228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680" h="228723">
                      <a:moveTo>
                        <a:pt x="0" y="0"/>
                      </a:moveTo>
                      <a:cubicBezTo>
                        <a:pt x="0" y="0"/>
                        <a:pt x="68299" y="31725"/>
                        <a:pt x="119557" y="58601"/>
                      </a:cubicBezTo>
                      <a:cubicBezTo>
                        <a:pt x="170816" y="85477"/>
                        <a:pt x="194367" y="101686"/>
                        <a:pt x="219580" y="122882"/>
                      </a:cubicBezTo>
                      <a:cubicBezTo>
                        <a:pt x="244794" y="144078"/>
                        <a:pt x="362412" y="210160"/>
                        <a:pt x="362412" y="210160"/>
                      </a:cubicBezTo>
                      <a:lnTo>
                        <a:pt x="376681" y="228724"/>
                      </a:lnTo>
                      <a:cubicBezTo>
                        <a:pt x="376681" y="228724"/>
                        <a:pt x="325422" y="209744"/>
                        <a:pt x="287186" y="183007"/>
                      </a:cubicBezTo>
                      <a:cubicBezTo>
                        <a:pt x="248950" y="156269"/>
                        <a:pt x="212376" y="140060"/>
                        <a:pt x="183838" y="114431"/>
                      </a:cubicBezTo>
                      <a:cubicBezTo>
                        <a:pt x="155300" y="88802"/>
                        <a:pt x="148788" y="88802"/>
                        <a:pt x="100023" y="61095"/>
                      </a:cubicBezTo>
                      <a:cubicBezTo>
                        <a:pt x="51258" y="33249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4" name="AutoShape 184"/>
                <p:cNvSpPr/>
                <p:nvPr/>
              </p:nvSpPr>
              <p:spPr>
                <a:xfrm>
                  <a:off x="9190054" y="3944010"/>
                  <a:ext cx="361303" cy="2220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1303" h="222073">
                      <a:moveTo>
                        <a:pt x="361303" y="222074"/>
                      </a:moveTo>
                      <a:cubicBezTo>
                        <a:pt x="361303" y="222074"/>
                        <a:pt x="284831" y="173309"/>
                        <a:pt x="248257" y="146433"/>
                      </a:cubicBezTo>
                      <a:cubicBezTo>
                        <a:pt x="211684" y="119557"/>
                        <a:pt x="167768" y="102517"/>
                        <a:pt x="129393" y="80490"/>
                      </a:cubicBezTo>
                      <a:cubicBezTo>
                        <a:pt x="91157" y="58462"/>
                        <a:pt x="12191" y="14546"/>
                        <a:pt x="0" y="0"/>
                      </a:cubicBezTo>
                      <a:cubicBezTo>
                        <a:pt x="47241" y="21196"/>
                        <a:pt x="82983" y="43916"/>
                        <a:pt x="152944" y="80490"/>
                      </a:cubicBezTo>
                      <a:cubicBezTo>
                        <a:pt x="222905" y="117063"/>
                        <a:pt x="261973" y="137428"/>
                        <a:pt x="286355" y="156131"/>
                      </a:cubicBezTo>
                      <a:cubicBezTo>
                        <a:pt x="310876" y="174833"/>
                        <a:pt x="351606" y="202540"/>
                        <a:pt x="361303" y="222074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5" name="AutoShape 185"/>
                <p:cNvSpPr/>
                <p:nvPr/>
              </p:nvSpPr>
              <p:spPr>
                <a:xfrm>
                  <a:off x="9003722" y="3812982"/>
                  <a:ext cx="340938" cy="1626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938" h="162614">
                      <a:moveTo>
                        <a:pt x="340938" y="162615"/>
                      </a:moveTo>
                      <a:cubicBezTo>
                        <a:pt x="340938" y="162615"/>
                        <a:pt x="276657" y="114265"/>
                        <a:pt x="223736" y="79908"/>
                      </a:cubicBezTo>
                      <a:cubicBezTo>
                        <a:pt x="170816" y="45413"/>
                        <a:pt x="57770" y="8008"/>
                        <a:pt x="0" y="666"/>
                      </a:cubicBezTo>
                      <a:cubicBezTo>
                        <a:pt x="54583" y="-2521"/>
                        <a:pt x="112353" y="4683"/>
                        <a:pt x="186332" y="45413"/>
                      </a:cubicBezTo>
                      <a:cubicBezTo>
                        <a:pt x="260448" y="86143"/>
                        <a:pt x="323067" y="135877"/>
                        <a:pt x="340938" y="162615"/>
                      </a:cubicBezTo>
                      <a:close/>
                    </a:path>
                  </a:pathLst>
                </a:custGeom>
                <a:solidFill>
                  <a:srgbClr val="F28B6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86" name="Group 186"/>
              <p:cNvGrpSpPr/>
              <p:nvPr/>
            </p:nvGrpSpPr>
            <p:grpSpPr>
              <a:xfrm rot="0">
                <a:off x="8420961" y="4398320"/>
                <a:ext cx="1990020" cy="1239454"/>
                <a:chOff x="8420961" y="4398320"/>
                <a:chExt cx="1990020" cy="1239454"/>
              </a:xfrm>
            </p:grpSpPr>
            <p:sp>
              <p:nvSpPr>
                <p:cNvPr id="187" name="AutoShape 187"/>
                <p:cNvSpPr/>
                <p:nvPr/>
              </p:nvSpPr>
              <p:spPr>
                <a:xfrm>
                  <a:off x="8420961" y="4398320"/>
                  <a:ext cx="1990020" cy="12394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0020" h="1239454">
                      <a:moveTo>
                        <a:pt x="1556811" y="109534"/>
                      </a:moveTo>
                      <a:cubicBezTo>
                        <a:pt x="1537277" y="171321"/>
                        <a:pt x="1221553" y="496881"/>
                        <a:pt x="1124716" y="653151"/>
                      </a:cubicBezTo>
                      <a:cubicBezTo>
                        <a:pt x="1027879" y="809420"/>
                        <a:pt x="919959" y="854998"/>
                        <a:pt x="880891" y="858185"/>
                      </a:cubicBezTo>
                      <a:cubicBezTo>
                        <a:pt x="841824" y="861371"/>
                        <a:pt x="785440" y="829923"/>
                        <a:pt x="699686" y="824521"/>
                      </a:cubicBezTo>
                      <a:cubicBezTo>
                        <a:pt x="613932" y="819117"/>
                        <a:pt x="515294" y="833248"/>
                        <a:pt x="467498" y="847240"/>
                      </a:cubicBezTo>
                      <a:cubicBezTo>
                        <a:pt x="419703" y="861371"/>
                        <a:pt x="305826" y="874393"/>
                        <a:pt x="276595" y="879797"/>
                      </a:cubicBezTo>
                      <a:cubicBezTo>
                        <a:pt x="247364" y="885199"/>
                        <a:pt x="244039" y="917755"/>
                        <a:pt x="261356" y="940614"/>
                      </a:cubicBezTo>
                      <a:cubicBezTo>
                        <a:pt x="278673" y="963334"/>
                        <a:pt x="338383" y="978573"/>
                        <a:pt x="390472" y="977465"/>
                      </a:cubicBezTo>
                      <a:cubicBezTo>
                        <a:pt x="442562" y="976356"/>
                        <a:pt x="482738" y="973170"/>
                        <a:pt x="555331" y="969845"/>
                      </a:cubicBezTo>
                      <a:cubicBezTo>
                        <a:pt x="628062" y="966659"/>
                        <a:pt x="648704" y="993674"/>
                        <a:pt x="626954" y="999076"/>
                      </a:cubicBezTo>
                      <a:cubicBezTo>
                        <a:pt x="605204" y="1004479"/>
                        <a:pt x="457662" y="1019718"/>
                        <a:pt x="416517" y="1014315"/>
                      </a:cubicBezTo>
                      <a:cubicBezTo>
                        <a:pt x="375372" y="1008913"/>
                        <a:pt x="303748" y="981759"/>
                        <a:pt x="270084" y="955715"/>
                      </a:cubicBezTo>
                      <a:cubicBezTo>
                        <a:pt x="236420" y="929670"/>
                        <a:pt x="194166" y="903625"/>
                        <a:pt x="159393" y="879797"/>
                      </a:cubicBezTo>
                      <a:cubicBezTo>
                        <a:pt x="124621" y="855968"/>
                        <a:pt x="69345" y="860263"/>
                        <a:pt x="52027" y="867882"/>
                      </a:cubicBezTo>
                      <a:cubicBezTo>
                        <a:pt x="34710" y="875502"/>
                        <a:pt x="31386" y="889632"/>
                        <a:pt x="42330" y="910136"/>
                      </a:cubicBezTo>
                      <a:cubicBezTo>
                        <a:pt x="9774" y="907919"/>
                        <a:pt x="-1032" y="945878"/>
                        <a:pt x="76" y="949203"/>
                      </a:cubicBezTo>
                      <a:cubicBezTo>
                        <a:pt x="1185" y="952528"/>
                        <a:pt x="25013" y="969845"/>
                        <a:pt x="65189" y="995890"/>
                      </a:cubicBezTo>
                      <a:cubicBezTo>
                        <a:pt x="65189" y="995890"/>
                        <a:pt x="45655" y="1012099"/>
                        <a:pt x="53274" y="1017640"/>
                      </a:cubicBezTo>
                      <a:cubicBezTo>
                        <a:pt x="60894" y="1023043"/>
                        <a:pt x="98853" y="1046871"/>
                        <a:pt x="137920" y="1077350"/>
                      </a:cubicBezTo>
                      <a:cubicBezTo>
                        <a:pt x="176987" y="1107827"/>
                        <a:pt x="297376" y="1188594"/>
                        <a:pt x="352790" y="1209652"/>
                      </a:cubicBezTo>
                      <a:cubicBezTo>
                        <a:pt x="408066" y="1230848"/>
                        <a:pt x="424414" y="1242208"/>
                        <a:pt x="494375" y="1238883"/>
                      </a:cubicBezTo>
                      <a:cubicBezTo>
                        <a:pt x="564336" y="1235697"/>
                        <a:pt x="854015" y="1154237"/>
                        <a:pt x="1055863" y="1089125"/>
                      </a:cubicBezTo>
                      <a:cubicBezTo>
                        <a:pt x="1534645" y="846686"/>
                        <a:pt x="1909663" y="345877"/>
                        <a:pt x="1979209" y="189608"/>
                      </a:cubicBezTo>
                      <a:cubicBezTo>
                        <a:pt x="2007609" y="125604"/>
                        <a:pt x="1992785" y="42482"/>
                        <a:pt x="1776530" y="1614"/>
                      </a:cubicBezTo>
                      <a:cubicBezTo>
                        <a:pt x="1692438" y="-14179"/>
                        <a:pt x="1562768" y="90693"/>
                        <a:pt x="1556811" y="109534"/>
                      </a:cubicBezTo>
                      <a:close/>
                    </a:path>
                  </a:pathLst>
                </a:custGeom>
                <a:solidFill>
                  <a:srgbClr val="FFB19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8" name="AutoShape 188"/>
                <p:cNvSpPr/>
                <p:nvPr/>
              </p:nvSpPr>
              <p:spPr>
                <a:xfrm>
                  <a:off x="9977772" y="4412958"/>
                  <a:ext cx="314062" cy="948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062" h="94895">
                      <a:moveTo>
                        <a:pt x="0" y="94895"/>
                      </a:moveTo>
                      <a:cubicBezTo>
                        <a:pt x="0" y="94895"/>
                        <a:pt x="165551" y="-833"/>
                        <a:pt x="314062" y="73422"/>
                      </a:cubicBezTo>
                      <a:cubicBezTo>
                        <a:pt x="246041" y="-7483"/>
                        <a:pt x="83815" y="-48213"/>
                        <a:pt x="0" y="94895"/>
                      </a:cubicBezTo>
                      <a:close/>
                    </a:path>
                  </a:pathLst>
                </a:custGeom>
                <a:solidFill>
                  <a:srgbClr val="F9A18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89" name="AutoShape 189"/>
                <p:cNvSpPr/>
                <p:nvPr/>
              </p:nvSpPr>
              <p:spPr>
                <a:xfrm>
                  <a:off x="8463291" y="5308733"/>
                  <a:ext cx="490280" cy="2686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280" h="268602">
                      <a:moveTo>
                        <a:pt x="490281" y="254769"/>
                      </a:moveTo>
                      <a:cubicBezTo>
                        <a:pt x="480029" y="260864"/>
                        <a:pt x="468669" y="265159"/>
                        <a:pt x="456755" y="267237"/>
                      </a:cubicBezTo>
                      <a:cubicBezTo>
                        <a:pt x="444841" y="269454"/>
                        <a:pt x="431957" y="269176"/>
                        <a:pt x="420043" y="264882"/>
                      </a:cubicBezTo>
                      <a:cubicBezTo>
                        <a:pt x="397600" y="256292"/>
                        <a:pt x="376127" y="245902"/>
                        <a:pt x="354792" y="235374"/>
                      </a:cubicBezTo>
                      <a:cubicBezTo>
                        <a:pt x="312261" y="214177"/>
                        <a:pt x="270700" y="191042"/>
                        <a:pt x="229971" y="166798"/>
                      </a:cubicBezTo>
                      <a:lnTo>
                        <a:pt x="168738" y="130778"/>
                      </a:lnTo>
                      <a:cubicBezTo>
                        <a:pt x="158624" y="124545"/>
                        <a:pt x="148373" y="118172"/>
                        <a:pt x="138536" y="110829"/>
                      </a:cubicBezTo>
                      <a:cubicBezTo>
                        <a:pt x="133549" y="107228"/>
                        <a:pt x="128839" y="103348"/>
                        <a:pt x="124129" y="99192"/>
                      </a:cubicBezTo>
                      <a:cubicBezTo>
                        <a:pt x="121912" y="96976"/>
                        <a:pt x="119557" y="94898"/>
                        <a:pt x="117479" y="92542"/>
                      </a:cubicBezTo>
                      <a:lnTo>
                        <a:pt x="114293" y="89079"/>
                      </a:lnTo>
                      <a:lnTo>
                        <a:pt x="111522" y="86170"/>
                      </a:lnTo>
                      <a:cubicBezTo>
                        <a:pt x="103764" y="78273"/>
                        <a:pt x="94482" y="70931"/>
                        <a:pt x="85339" y="63588"/>
                      </a:cubicBezTo>
                      <a:cubicBezTo>
                        <a:pt x="76195" y="56246"/>
                        <a:pt x="66636" y="49181"/>
                        <a:pt x="57216" y="42115"/>
                      </a:cubicBezTo>
                      <a:cubicBezTo>
                        <a:pt x="38375" y="27707"/>
                        <a:pt x="18980" y="14131"/>
                        <a:pt x="0" y="0"/>
                      </a:cubicBezTo>
                      <a:cubicBezTo>
                        <a:pt x="21196" y="10945"/>
                        <a:pt x="41561" y="23136"/>
                        <a:pt x="61926" y="35188"/>
                      </a:cubicBezTo>
                      <a:cubicBezTo>
                        <a:pt x="82152" y="47934"/>
                        <a:pt x="102240" y="60263"/>
                        <a:pt x="120804" y="76749"/>
                      </a:cubicBezTo>
                      <a:lnTo>
                        <a:pt x="127315" y="82984"/>
                      </a:lnTo>
                      <a:cubicBezTo>
                        <a:pt x="129255" y="84923"/>
                        <a:pt x="131471" y="86724"/>
                        <a:pt x="133549" y="88525"/>
                      </a:cubicBezTo>
                      <a:cubicBezTo>
                        <a:pt x="137844" y="92127"/>
                        <a:pt x="142416" y="95590"/>
                        <a:pt x="147126" y="98777"/>
                      </a:cubicBezTo>
                      <a:cubicBezTo>
                        <a:pt x="156546" y="105288"/>
                        <a:pt x="166659" y="111107"/>
                        <a:pt x="176911" y="116925"/>
                      </a:cubicBezTo>
                      <a:lnTo>
                        <a:pt x="238560" y="152252"/>
                      </a:lnTo>
                      <a:cubicBezTo>
                        <a:pt x="279151" y="176634"/>
                        <a:pt x="319881" y="200324"/>
                        <a:pt x="361026" y="223736"/>
                      </a:cubicBezTo>
                      <a:cubicBezTo>
                        <a:pt x="381668" y="235235"/>
                        <a:pt x="402171" y="247149"/>
                        <a:pt x="423229" y="257262"/>
                      </a:cubicBezTo>
                      <a:cubicBezTo>
                        <a:pt x="433204" y="262111"/>
                        <a:pt x="444702" y="263635"/>
                        <a:pt x="456201" y="262804"/>
                      </a:cubicBezTo>
                      <a:cubicBezTo>
                        <a:pt x="467699" y="261834"/>
                        <a:pt x="479198" y="259063"/>
                        <a:pt x="490281" y="254769"/>
                      </a:cubicBezTo>
                      <a:close/>
                    </a:path>
                  </a:pathLst>
                </a:custGeom>
                <a:solidFill>
                  <a:srgbClr val="F7926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90" name="AutoShape 190"/>
                <p:cNvSpPr/>
                <p:nvPr/>
              </p:nvSpPr>
              <p:spPr>
                <a:xfrm>
                  <a:off x="8486011" y="5394210"/>
                  <a:ext cx="467699" cy="2355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7699" h="235542">
                      <a:moveTo>
                        <a:pt x="0" y="0"/>
                      </a:moveTo>
                      <a:cubicBezTo>
                        <a:pt x="38236" y="23135"/>
                        <a:pt x="75364" y="47657"/>
                        <a:pt x="112215" y="72593"/>
                      </a:cubicBezTo>
                      <a:lnTo>
                        <a:pt x="139783" y="91434"/>
                      </a:lnTo>
                      <a:cubicBezTo>
                        <a:pt x="148788" y="97668"/>
                        <a:pt x="158070" y="103487"/>
                        <a:pt x="167491" y="109305"/>
                      </a:cubicBezTo>
                      <a:cubicBezTo>
                        <a:pt x="186193" y="120942"/>
                        <a:pt x="205311" y="132025"/>
                        <a:pt x="224706" y="142415"/>
                      </a:cubicBezTo>
                      <a:cubicBezTo>
                        <a:pt x="244101" y="152944"/>
                        <a:pt x="263774" y="162780"/>
                        <a:pt x="283861" y="171231"/>
                      </a:cubicBezTo>
                      <a:cubicBezTo>
                        <a:pt x="303672" y="179682"/>
                        <a:pt x="325284" y="185777"/>
                        <a:pt x="346203" y="193674"/>
                      </a:cubicBezTo>
                      <a:cubicBezTo>
                        <a:pt x="356731" y="197691"/>
                        <a:pt x="367399" y="201709"/>
                        <a:pt x="377651" y="207527"/>
                      </a:cubicBezTo>
                      <a:cubicBezTo>
                        <a:pt x="382776" y="210437"/>
                        <a:pt x="387625" y="213900"/>
                        <a:pt x="392058" y="217641"/>
                      </a:cubicBezTo>
                      <a:cubicBezTo>
                        <a:pt x="393167" y="218611"/>
                        <a:pt x="394275" y="219580"/>
                        <a:pt x="395383" y="220550"/>
                      </a:cubicBezTo>
                      <a:lnTo>
                        <a:pt x="397046" y="222074"/>
                      </a:lnTo>
                      <a:lnTo>
                        <a:pt x="398292" y="223044"/>
                      </a:lnTo>
                      <a:cubicBezTo>
                        <a:pt x="399816" y="224568"/>
                        <a:pt x="402033" y="225399"/>
                        <a:pt x="404250" y="226369"/>
                      </a:cubicBezTo>
                      <a:cubicBezTo>
                        <a:pt x="413532" y="229555"/>
                        <a:pt x="424891" y="228723"/>
                        <a:pt x="435559" y="227061"/>
                      </a:cubicBezTo>
                      <a:cubicBezTo>
                        <a:pt x="446365" y="225260"/>
                        <a:pt x="457170" y="222490"/>
                        <a:pt x="467699" y="218887"/>
                      </a:cubicBezTo>
                      <a:cubicBezTo>
                        <a:pt x="457863" y="224013"/>
                        <a:pt x="447473" y="228447"/>
                        <a:pt x="436529" y="231633"/>
                      </a:cubicBezTo>
                      <a:cubicBezTo>
                        <a:pt x="425723" y="234681"/>
                        <a:pt x="414086" y="237036"/>
                        <a:pt x="401756" y="234403"/>
                      </a:cubicBezTo>
                      <a:cubicBezTo>
                        <a:pt x="398708" y="233434"/>
                        <a:pt x="395660" y="232464"/>
                        <a:pt x="392890" y="230386"/>
                      </a:cubicBezTo>
                      <a:lnTo>
                        <a:pt x="390812" y="229001"/>
                      </a:lnTo>
                      <a:lnTo>
                        <a:pt x="389288" y="227754"/>
                      </a:lnTo>
                      <a:cubicBezTo>
                        <a:pt x="388179" y="226923"/>
                        <a:pt x="387210" y="226092"/>
                        <a:pt x="386101" y="225399"/>
                      </a:cubicBezTo>
                      <a:cubicBezTo>
                        <a:pt x="381807" y="222351"/>
                        <a:pt x="377373" y="219719"/>
                        <a:pt x="372525" y="217364"/>
                      </a:cubicBezTo>
                      <a:cubicBezTo>
                        <a:pt x="362966" y="212792"/>
                        <a:pt x="352714" y="209467"/>
                        <a:pt x="342047" y="206142"/>
                      </a:cubicBezTo>
                      <a:cubicBezTo>
                        <a:pt x="320851" y="199769"/>
                        <a:pt x="299516" y="194089"/>
                        <a:pt x="277904" y="186054"/>
                      </a:cubicBezTo>
                      <a:cubicBezTo>
                        <a:pt x="256708" y="177742"/>
                        <a:pt x="236482" y="167767"/>
                        <a:pt x="216671" y="157239"/>
                      </a:cubicBezTo>
                      <a:cubicBezTo>
                        <a:pt x="196999" y="146433"/>
                        <a:pt x="177604" y="135073"/>
                        <a:pt x="158901" y="122743"/>
                      </a:cubicBezTo>
                      <a:cubicBezTo>
                        <a:pt x="149481" y="116509"/>
                        <a:pt x="140199" y="110136"/>
                        <a:pt x="131194" y="103348"/>
                      </a:cubicBezTo>
                      <a:lnTo>
                        <a:pt x="104595" y="83122"/>
                      </a:lnTo>
                      <a:cubicBezTo>
                        <a:pt x="68991" y="56384"/>
                        <a:pt x="33942" y="28815"/>
                        <a:pt x="0" y="0"/>
                      </a:cubicBezTo>
                      <a:close/>
                    </a:path>
                  </a:pathLst>
                </a:custGeom>
                <a:solidFill>
                  <a:srgbClr val="F7926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</p:grpSp>
        <p:grpSp>
          <p:nvGrpSpPr>
            <p:cNvPr id="191" name="Group 191"/>
            <p:cNvGrpSpPr/>
            <p:nvPr/>
          </p:nvGrpSpPr>
          <p:grpSpPr>
            <a:xfrm rot="0">
              <a:off x="489360" y="635113"/>
              <a:ext cx="929502" cy="909368"/>
              <a:chOff x="1607844" y="1368112"/>
              <a:chExt cx="672312" cy="657749"/>
            </a:xfrm>
          </p:grpSpPr>
          <p:sp>
            <p:nvSpPr>
              <p:cNvPr id="192" name="AutoShape 192"/>
              <p:cNvSpPr/>
              <p:nvPr/>
            </p:nvSpPr>
            <p:spPr>
              <a:xfrm>
                <a:off x="1607844" y="1368112"/>
                <a:ext cx="672312" cy="657749"/>
              </a:xfrm>
              <a:custGeom>
                <a:avLst/>
                <a:gdLst/>
                <a:ahLst/>
                <a:cxnLst/>
                <a:rect l="l" t="t" r="r" b="b"/>
                <a:pathLst>
                  <a:path w="672312" h="657749">
                    <a:moveTo>
                      <a:pt x="377574" y="271645"/>
                    </a:moveTo>
                    <a:cubicBezTo>
                      <a:pt x="377574" y="271645"/>
                      <a:pt x="550452" y="155726"/>
                      <a:pt x="481682" y="22662"/>
                    </a:cubicBezTo>
                    <a:cubicBezTo>
                      <a:pt x="446249" y="-41156"/>
                      <a:pt x="304231" y="32473"/>
                      <a:pt x="294325" y="210019"/>
                    </a:cubicBezTo>
                    <a:cubicBezTo>
                      <a:pt x="250034" y="102386"/>
                      <a:pt x="100301" y="45141"/>
                      <a:pt x="40960" y="112483"/>
                    </a:cubicBezTo>
                    <a:cubicBezTo>
                      <a:pt x="-18381" y="179824"/>
                      <a:pt x="159070" y="293172"/>
                      <a:pt x="238890" y="298506"/>
                    </a:cubicBezTo>
                    <a:cubicBezTo>
                      <a:pt x="47913" y="267264"/>
                      <a:pt x="-25143" y="391756"/>
                      <a:pt x="7527" y="439762"/>
                    </a:cubicBezTo>
                    <a:cubicBezTo>
                      <a:pt x="40198" y="487768"/>
                      <a:pt x="169929" y="524915"/>
                      <a:pt x="286991" y="396804"/>
                    </a:cubicBezTo>
                    <a:cubicBezTo>
                      <a:pt x="250415" y="559110"/>
                      <a:pt x="360429" y="700461"/>
                      <a:pt x="438629" y="645787"/>
                    </a:cubicBezTo>
                    <a:cubicBezTo>
                      <a:pt x="516829" y="591114"/>
                      <a:pt x="424818" y="441381"/>
                      <a:pt x="372525" y="354608"/>
                    </a:cubicBezTo>
                    <a:cubicBezTo>
                      <a:pt x="545499" y="455764"/>
                      <a:pt x="633415" y="416521"/>
                      <a:pt x="665038" y="378135"/>
                    </a:cubicBezTo>
                    <a:cubicBezTo>
                      <a:pt x="696852" y="339749"/>
                      <a:pt x="628462" y="194874"/>
                      <a:pt x="377574" y="271645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3" name="AutoShape 193"/>
              <p:cNvSpPr/>
              <p:nvPr/>
            </p:nvSpPr>
            <p:spPr>
              <a:xfrm>
                <a:off x="1973295" y="1637168"/>
                <a:ext cx="241770" cy="122794"/>
              </a:xfrm>
              <a:custGeom>
                <a:avLst/>
                <a:gdLst/>
                <a:ahLst/>
                <a:cxnLst/>
                <a:rect l="l" t="t" r="r" b="b"/>
                <a:pathLst>
                  <a:path w="241770" h="122794">
                    <a:moveTo>
                      <a:pt x="14028" y="17639"/>
                    </a:moveTo>
                    <a:cubicBezTo>
                      <a:pt x="14028" y="17639"/>
                      <a:pt x="112230" y="-21985"/>
                      <a:pt x="219672" y="17544"/>
                    </a:cubicBezTo>
                    <a:cubicBezTo>
                      <a:pt x="140710" y="8114"/>
                      <a:pt x="70606" y="20877"/>
                      <a:pt x="56128" y="26878"/>
                    </a:cubicBezTo>
                    <a:cubicBezTo>
                      <a:pt x="41650" y="32879"/>
                      <a:pt x="241770" y="63168"/>
                      <a:pt x="241770" y="63168"/>
                    </a:cubicBezTo>
                    <a:cubicBezTo>
                      <a:pt x="241770" y="63168"/>
                      <a:pt x="99086" y="55739"/>
                      <a:pt x="79369" y="64692"/>
                    </a:cubicBezTo>
                    <a:cubicBezTo>
                      <a:pt x="59652" y="73646"/>
                      <a:pt x="223006" y="122795"/>
                      <a:pt x="223006" y="122795"/>
                    </a:cubicBezTo>
                    <a:cubicBezTo>
                      <a:pt x="134424" y="120033"/>
                      <a:pt x="62986" y="87267"/>
                      <a:pt x="20695" y="66407"/>
                    </a:cubicBezTo>
                    <a:cubicBezTo>
                      <a:pt x="-21596" y="45452"/>
                      <a:pt x="14028" y="17639"/>
                      <a:pt x="14028" y="17639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4" name="AutoShape 194"/>
              <p:cNvSpPr/>
              <p:nvPr/>
            </p:nvSpPr>
            <p:spPr>
              <a:xfrm>
                <a:off x="1922125" y="1416968"/>
                <a:ext cx="169401" cy="221584"/>
              </a:xfrm>
              <a:custGeom>
                <a:avLst/>
                <a:gdLst/>
                <a:ahLst/>
                <a:cxnLst/>
                <a:rect l="l" t="t" r="r" b="b"/>
                <a:pathLst>
                  <a:path w="169401" h="221584">
                    <a:moveTo>
                      <a:pt x="47" y="199073"/>
                    </a:moveTo>
                    <a:cubicBezTo>
                      <a:pt x="47" y="199073"/>
                      <a:pt x="-4239" y="93250"/>
                      <a:pt x="69198" y="5429"/>
                    </a:cubicBezTo>
                    <a:cubicBezTo>
                      <a:pt x="33765" y="76581"/>
                      <a:pt x="22240" y="146971"/>
                      <a:pt x="22907" y="162592"/>
                    </a:cubicBezTo>
                    <a:cubicBezTo>
                      <a:pt x="23669" y="178213"/>
                      <a:pt x="119586" y="0"/>
                      <a:pt x="119586" y="0"/>
                    </a:cubicBezTo>
                    <a:cubicBezTo>
                      <a:pt x="119586" y="0"/>
                      <a:pt x="64626" y="131921"/>
                      <a:pt x="66436" y="153448"/>
                    </a:cubicBezTo>
                    <a:cubicBezTo>
                      <a:pt x="68246" y="174974"/>
                      <a:pt x="169401" y="37719"/>
                      <a:pt x="169401" y="37719"/>
                    </a:cubicBezTo>
                    <a:cubicBezTo>
                      <a:pt x="136921" y="120206"/>
                      <a:pt x="82152" y="176403"/>
                      <a:pt x="48148" y="209264"/>
                    </a:cubicBezTo>
                    <a:cubicBezTo>
                      <a:pt x="14239" y="242030"/>
                      <a:pt x="47" y="199073"/>
                      <a:pt x="47" y="199073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5" name="AutoShape 195"/>
              <p:cNvSpPr/>
              <p:nvPr/>
            </p:nvSpPr>
            <p:spPr>
              <a:xfrm>
                <a:off x="1697477" y="1461450"/>
                <a:ext cx="208977" cy="188213"/>
              </a:xfrm>
              <a:custGeom>
                <a:avLst/>
                <a:gdLst/>
                <a:ahLst/>
                <a:cxnLst/>
                <a:rect l="l" t="t" r="r" b="b"/>
                <a:pathLst>
                  <a:path w="208977" h="188213">
                    <a:moveTo>
                      <a:pt x="183452" y="188214"/>
                    </a:moveTo>
                    <a:cubicBezTo>
                      <a:pt x="183452" y="188214"/>
                      <a:pt x="77915" y="179261"/>
                      <a:pt x="0" y="95440"/>
                    </a:cubicBezTo>
                    <a:cubicBezTo>
                      <a:pt x="66199" y="139541"/>
                      <a:pt x="134493" y="159734"/>
                      <a:pt x="150114" y="160973"/>
                    </a:cubicBezTo>
                    <a:cubicBezTo>
                      <a:pt x="165735" y="162211"/>
                      <a:pt x="857" y="44768"/>
                      <a:pt x="857" y="44768"/>
                    </a:cubicBezTo>
                    <a:cubicBezTo>
                      <a:pt x="857" y="44768"/>
                      <a:pt x="124778" y="115824"/>
                      <a:pt x="146399" y="116681"/>
                    </a:cubicBezTo>
                    <a:cubicBezTo>
                      <a:pt x="168116" y="117634"/>
                      <a:pt x="44577" y="0"/>
                      <a:pt x="44577" y="0"/>
                    </a:cubicBezTo>
                    <a:cubicBezTo>
                      <a:pt x="122396" y="42482"/>
                      <a:pt x="171260" y="103918"/>
                      <a:pt x="199549" y="141732"/>
                    </a:cubicBezTo>
                    <a:cubicBezTo>
                      <a:pt x="227838" y="179546"/>
                      <a:pt x="183452" y="188214"/>
                      <a:pt x="183452" y="188214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6" name="AutoShape 196"/>
              <p:cNvSpPr/>
              <p:nvPr/>
            </p:nvSpPr>
            <p:spPr>
              <a:xfrm>
                <a:off x="1661377" y="1682271"/>
                <a:ext cx="236550" cy="142081"/>
              </a:xfrm>
              <a:custGeom>
                <a:avLst/>
                <a:gdLst/>
                <a:ahLst/>
                <a:cxnLst/>
                <a:rect l="l" t="t" r="r" b="b"/>
                <a:pathLst>
                  <a:path w="236550" h="142081">
                    <a:moveTo>
                      <a:pt x="233648" y="39021"/>
                    </a:moveTo>
                    <a:cubicBezTo>
                      <a:pt x="233648" y="39021"/>
                      <a:pt x="168497" y="122555"/>
                      <a:pt x="55721" y="142081"/>
                    </a:cubicBezTo>
                    <a:cubicBezTo>
                      <a:pt x="128778" y="110744"/>
                      <a:pt x="183071" y="64548"/>
                      <a:pt x="192596" y="52070"/>
                    </a:cubicBezTo>
                    <a:cubicBezTo>
                      <a:pt x="202121" y="39687"/>
                      <a:pt x="13716" y="113601"/>
                      <a:pt x="13716" y="113601"/>
                    </a:cubicBezTo>
                    <a:cubicBezTo>
                      <a:pt x="13716" y="113601"/>
                      <a:pt x="140875" y="48546"/>
                      <a:pt x="153448" y="30924"/>
                    </a:cubicBezTo>
                    <a:cubicBezTo>
                      <a:pt x="166021" y="13303"/>
                      <a:pt x="0" y="52641"/>
                      <a:pt x="0" y="52641"/>
                    </a:cubicBezTo>
                    <a:cubicBezTo>
                      <a:pt x="78105" y="10731"/>
                      <a:pt x="156305" y="3207"/>
                      <a:pt x="203359" y="159"/>
                    </a:cubicBezTo>
                    <a:cubicBezTo>
                      <a:pt x="250412" y="-2889"/>
                      <a:pt x="233648" y="39021"/>
                      <a:pt x="233648" y="39021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7" name="AutoShape 197"/>
              <p:cNvSpPr/>
              <p:nvPr/>
            </p:nvSpPr>
            <p:spPr>
              <a:xfrm>
                <a:off x="1909887" y="1724009"/>
                <a:ext cx="142587" cy="236359"/>
              </a:xfrm>
              <a:custGeom>
                <a:avLst/>
                <a:gdLst/>
                <a:ahLst/>
                <a:cxnLst/>
                <a:rect l="l" t="t" r="r" b="b"/>
                <a:pathLst>
                  <a:path w="142587" h="236359">
                    <a:moveTo>
                      <a:pt x="38860" y="2902"/>
                    </a:moveTo>
                    <a:cubicBezTo>
                      <a:pt x="38860" y="2902"/>
                      <a:pt x="122585" y="67767"/>
                      <a:pt x="142587" y="180448"/>
                    </a:cubicBezTo>
                    <a:cubicBezTo>
                      <a:pt x="110964" y="107487"/>
                      <a:pt x="64577" y="53385"/>
                      <a:pt x="52100" y="43860"/>
                    </a:cubicBezTo>
                    <a:cubicBezTo>
                      <a:pt x="39622" y="34335"/>
                      <a:pt x="114298" y="222453"/>
                      <a:pt x="114298" y="222453"/>
                    </a:cubicBezTo>
                    <a:cubicBezTo>
                      <a:pt x="114298" y="222453"/>
                      <a:pt x="48766" y="95485"/>
                      <a:pt x="31145" y="83007"/>
                    </a:cubicBezTo>
                    <a:cubicBezTo>
                      <a:pt x="13523" y="70530"/>
                      <a:pt x="53433" y="236360"/>
                      <a:pt x="53433" y="236360"/>
                    </a:cubicBezTo>
                    <a:cubicBezTo>
                      <a:pt x="11142" y="158445"/>
                      <a:pt x="3427" y="80245"/>
                      <a:pt x="188" y="33192"/>
                    </a:cubicBezTo>
                    <a:cubicBezTo>
                      <a:pt x="-3145" y="-13862"/>
                      <a:pt x="38860" y="2902"/>
                      <a:pt x="38860" y="2902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8" name="AutoShape 198"/>
              <p:cNvSpPr/>
              <p:nvPr/>
            </p:nvSpPr>
            <p:spPr>
              <a:xfrm>
                <a:off x="1868853" y="1622633"/>
                <a:ext cx="111019" cy="111019"/>
              </a:xfrm>
              <a:custGeom>
                <a:avLst/>
                <a:gdLst/>
                <a:ahLst/>
                <a:cxnLst/>
                <a:rect l="l" t="t" r="r" b="b"/>
                <a:pathLst>
                  <a:path w="111019" h="111019">
                    <a:moveTo>
                      <a:pt x="5123" y="32269"/>
                    </a:moveTo>
                    <a:cubicBezTo>
                      <a:pt x="-7736" y="60082"/>
                      <a:pt x="4456" y="93134"/>
                      <a:pt x="32269" y="105897"/>
                    </a:cubicBezTo>
                    <a:cubicBezTo>
                      <a:pt x="60082" y="118756"/>
                      <a:pt x="93134" y="106564"/>
                      <a:pt x="105897" y="78751"/>
                    </a:cubicBezTo>
                    <a:cubicBezTo>
                      <a:pt x="118756" y="50938"/>
                      <a:pt x="106564" y="17886"/>
                      <a:pt x="78751" y="5123"/>
                    </a:cubicBezTo>
                    <a:cubicBezTo>
                      <a:pt x="50938" y="-7736"/>
                      <a:pt x="17981" y="4456"/>
                      <a:pt x="5123" y="32269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99" name="Group 199"/>
            <p:cNvGrpSpPr/>
            <p:nvPr/>
          </p:nvGrpSpPr>
          <p:grpSpPr>
            <a:xfrm rot="0">
              <a:off x="5454826" y="5161543"/>
              <a:ext cx="524428" cy="513127"/>
              <a:chOff x="5138483" y="4912708"/>
              <a:chExt cx="444732" cy="435148"/>
            </a:xfrm>
          </p:grpSpPr>
          <p:sp>
            <p:nvSpPr>
              <p:cNvPr id="200" name="AutoShape 200"/>
              <p:cNvSpPr/>
              <p:nvPr/>
            </p:nvSpPr>
            <p:spPr>
              <a:xfrm>
                <a:off x="5138483" y="4912708"/>
                <a:ext cx="444732" cy="435148"/>
              </a:xfrm>
              <a:custGeom>
                <a:avLst/>
                <a:gdLst/>
                <a:ahLst/>
                <a:cxnLst/>
                <a:rect l="l" t="t" r="r" b="b"/>
                <a:pathLst>
                  <a:path w="444732" h="435148">
                    <a:moveTo>
                      <a:pt x="249741" y="179672"/>
                    </a:moveTo>
                    <a:cubicBezTo>
                      <a:pt x="249741" y="179672"/>
                      <a:pt x="364136" y="102996"/>
                      <a:pt x="318606" y="14984"/>
                    </a:cubicBezTo>
                    <a:cubicBezTo>
                      <a:pt x="295175" y="-27211"/>
                      <a:pt x="201258" y="21462"/>
                      <a:pt x="194686" y="138905"/>
                    </a:cubicBezTo>
                    <a:cubicBezTo>
                      <a:pt x="165349" y="67658"/>
                      <a:pt x="66385" y="29843"/>
                      <a:pt x="27141" y="74421"/>
                    </a:cubicBezTo>
                    <a:cubicBezTo>
                      <a:pt x="-12102" y="118998"/>
                      <a:pt x="105246" y="193959"/>
                      <a:pt x="158015" y="197484"/>
                    </a:cubicBezTo>
                    <a:cubicBezTo>
                      <a:pt x="31713" y="176814"/>
                      <a:pt x="-16578" y="259206"/>
                      <a:pt x="4948" y="290924"/>
                    </a:cubicBezTo>
                    <a:cubicBezTo>
                      <a:pt x="26570" y="322642"/>
                      <a:pt x="112390" y="347312"/>
                      <a:pt x="189829" y="262539"/>
                    </a:cubicBezTo>
                    <a:cubicBezTo>
                      <a:pt x="165635" y="369886"/>
                      <a:pt x="238406" y="463422"/>
                      <a:pt x="290127" y="427226"/>
                    </a:cubicBezTo>
                    <a:cubicBezTo>
                      <a:pt x="341847" y="391032"/>
                      <a:pt x="280983" y="291972"/>
                      <a:pt x="246407" y="234631"/>
                    </a:cubicBezTo>
                    <a:cubicBezTo>
                      <a:pt x="360802" y="301592"/>
                      <a:pt x="418905" y="275589"/>
                      <a:pt x="439955" y="250157"/>
                    </a:cubicBezTo>
                    <a:cubicBezTo>
                      <a:pt x="460910" y="224725"/>
                      <a:pt x="415666" y="128904"/>
                      <a:pt x="249741" y="179672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1" name="AutoShape 201"/>
              <p:cNvSpPr/>
              <p:nvPr/>
            </p:nvSpPr>
            <p:spPr>
              <a:xfrm>
                <a:off x="5380192" y="5090711"/>
                <a:ext cx="159860" cy="81202"/>
              </a:xfrm>
              <a:custGeom>
                <a:avLst/>
                <a:gdLst/>
                <a:ahLst/>
                <a:cxnLst/>
                <a:rect l="l" t="t" r="r" b="b"/>
                <a:pathLst>
                  <a:path w="159860" h="81202">
                    <a:moveTo>
                      <a:pt x="9270" y="11670"/>
                    </a:moveTo>
                    <a:cubicBezTo>
                      <a:pt x="9270" y="11670"/>
                      <a:pt x="74230" y="-14524"/>
                      <a:pt x="145287" y="11575"/>
                    </a:cubicBezTo>
                    <a:cubicBezTo>
                      <a:pt x="93090" y="5288"/>
                      <a:pt x="46703" y="13765"/>
                      <a:pt x="37083" y="17766"/>
                    </a:cubicBezTo>
                    <a:cubicBezTo>
                      <a:pt x="27558" y="21671"/>
                      <a:pt x="159860" y="41769"/>
                      <a:pt x="159860" y="41769"/>
                    </a:cubicBezTo>
                    <a:cubicBezTo>
                      <a:pt x="159860" y="41769"/>
                      <a:pt x="65467" y="36911"/>
                      <a:pt x="52418" y="42817"/>
                    </a:cubicBezTo>
                    <a:cubicBezTo>
                      <a:pt x="39369" y="48722"/>
                      <a:pt x="147478" y="81203"/>
                      <a:pt x="147478" y="81203"/>
                    </a:cubicBezTo>
                    <a:cubicBezTo>
                      <a:pt x="88899" y="79393"/>
                      <a:pt x="41655" y="57676"/>
                      <a:pt x="13651" y="43864"/>
                    </a:cubicBezTo>
                    <a:cubicBezTo>
                      <a:pt x="-14257" y="30053"/>
                      <a:pt x="9270" y="11670"/>
                      <a:pt x="9270" y="11670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2" name="AutoShape 202"/>
              <p:cNvSpPr/>
              <p:nvPr/>
            </p:nvSpPr>
            <p:spPr>
              <a:xfrm>
                <a:off x="5346378" y="4945028"/>
                <a:ext cx="112045" cy="146580"/>
              </a:xfrm>
              <a:custGeom>
                <a:avLst/>
                <a:gdLst/>
                <a:ahLst/>
                <a:cxnLst/>
                <a:rect l="l" t="t" r="r" b="b"/>
                <a:pathLst>
                  <a:path w="112045" h="146580">
                    <a:moveTo>
                      <a:pt x="32" y="131731"/>
                    </a:moveTo>
                    <a:cubicBezTo>
                      <a:pt x="32" y="131731"/>
                      <a:pt x="-2826" y="61722"/>
                      <a:pt x="45752" y="3620"/>
                    </a:cubicBezTo>
                    <a:cubicBezTo>
                      <a:pt x="22320" y="50673"/>
                      <a:pt x="14700" y="97250"/>
                      <a:pt x="15176" y="107537"/>
                    </a:cubicBezTo>
                    <a:cubicBezTo>
                      <a:pt x="15653" y="117920"/>
                      <a:pt x="79089" y="0"/>
                      <a:pt x="79089" y="0"/>
                    </a:cubicBezTo>
                    <a:cubicBezTo>
                      <a:pt x="79089" y="0"/>
                      <a:pt x="42704" y="87249"/>
                      <a:pt x="43942" y="101537"/>
                    </a:cubicBezTo>
                    <a:cubicBezTo>
                      <a:pt x="45180" y="115824"/>
                      <a:pt x="112046" y="24955"/>
                      <a:pt x="112046" y="24955"/>
                    </a:cubicBezTo>
                    <a:cubicBezTo>
                      <a:pt x="90615" y="79534"/>
                      <a:pt x="54324" y="116681"/>
                      <a:pt x="31845" y="138398"/>
                    </a:cubicBezTo>
                    <a:cubicBezTo>
                      <a:pt x="9366" y="160115"/>
                      <a:pt x="32" y="131731"/>
                      <a:pt x="32" y="131731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3" name="AutoShape 203"/>
              <p:cNvSpPr/>
              <p:nvPr/>
            </p:nvSpPr>
            <p:spPr>
              <a:xfrm>
                <a:off x="5197724" y="4974555"/>
                <a:ext cx="138231" cy="124396"/>
              </a:xfrm>
              <a:custGeom>
                <a:avLst/>
                <a:gdLst/>
                <a:ahLst/>
                <a:cxnLst/>
                <a:rect l="l" t="t" r="r" b="b"/>
                <a:pathLst>
                  <a:path w="138231" h="124396">
                    <a:moveTo>
                      <a:pt x="121348" y="124396"/>
                    </a:moveTo>
                    <a:cubicBezTo>
                      <a:pt x="121348" y="124396"/>
                      <a:pt x="51530" y="118491"/>
                      <a:pt x="0" y="63055"/>
                    </a:cubicBezTo>
                    <a:cubicBezTo>
                      <a:pt x="43720" y="92202"/>
                      <a:pt x="88963" y="105632"/>
                      <a:pt x="99346" y="106394"/>
                    </a:cubicBezTo>
                    <a:cubicBezTo>
                      <a:pt x="109633" y="107156"/>
                      <a:pt x="667" y="29528"/>
                      <a:pt x="667" y="29528"/>
                    </a:cubicBezTo>
                    <a:cubicBezTo>
                      <a:pt x="667" y="29528"/>
                      <a:pt x="82677" y="76486"/>
                      <a:pt x="96964" y="77153"/>
                    </a:cubicBezTo>
                    <a:cubicBezTo>
                      <a:pt x="111252" y="77724"/>
                      <a:pt x="29527" y="0"/>
                      <a:pt x="29527" y="0"/>
                    </a:cubicBezTo>
                    <a:cubicBezTo>
                      <a:pt x="80963" y="28099"/>
                      <a:pt x="113347" y="68771"/>
                      <a:pt x="132016" y="93726"/>
                    </a:cubicBezTo>
                    <a:cubicBezTo>
                      <a:pt x="150685" y="118586"/>
                      <a:pt x="121348" y="124396"/>
                      <a:pt x="121348" y="124396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4" name="AutoShape 204"/>
              <p:cNvSpPr/>
              <p:nvPr/>
            </p:nvSpPr>
            <p:spPr>
              <a:xfrm>
                <a:off x="5174007" y="5120384"/>
                <a:ext cx="156346" cy="94010"/>
              </a:xfrm>
              <a:custGeom>
                <a:avLst/>
                <a:gdLst/>
                <a:ahLst/>
                <a:cxnLst/>
                <a:rect l="l" t="t" r="r" b="b"/>
                <a:pathLst>
                  <a:path w="156346" h="94010">
                    <a:moveTo>
                      <a:pt x="154400" y="25907"/>
                    </a:moveTo>
                    <a:cubicBezTo>
                      <a:pt x="154400" y="25907"/>
                      <a:pt x="111347" y="81151"/>
                      <a:pt x="36671" y="94010"/>
                    </a:cubicBezTo>
                    <a:cubicBezTo>
                      <a:pt x="84963" y="73246"/>
                      <a:pt x="120872" y="42671"/>
                      <a:pt x="127254" y="34479"/>
                    </a:cubicBezTo>
                    <a:cubicBezTo>
                      <a:pt x="133541" y="26288"/>
                      <a:pt x="8954" y="75151"/>
                      <a:pt x="8954" y="75151"/>
                    </a:cubicBezTo>
                    <a:cubicBezTo>
                      <a:pt x="8954" y="75151"/>
                      <a:pt x="93059" y="32098"/>
                      <a:pt x="101441" y="20477"/>
                    </a:cubicBezTo>
                    <a:cubicBezTo>
                      <a:pt x="109728" y="8857"/>
                      <a:pt x="0" y="34765"/>
                      <a:pt x="0" y="34765"/>
                    </a:cubicBezTo>
                    <a:cubicBezTo>
                      <a:pt x="51626" y="7047"/>
                      <a:pt x="103346" y="2094"/>
                      <a:pt x="134493" y="94"/>
                    </a:cubicBezTo>
                    <a:cubicBezTo>
                      <a:pt x="165545" y="-1811"/>
                      <a:pt x="154400" y="25907"/>
                      <a:pt x="154400" y="25907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5" name="AutoShape 205"/>
              <p:cNvSpPr/>
              <p:nvPr/>
            </p:nvSpPr>
            <p:spPr>
              <a:xfrm>
                <a:off x="5338105" y="5148103"/>
                <a:ext cx="94410" cy="156398"/>
              </a:xfrm>
              <a:custGeom>
                <a:avLst/>
                <a:gdLst/>
                <a:ahLst/>
                <a:cxnLst/>
                <a:rect l="l" t="t" r="r" b="b"/>
                <a:pathLst>
                  <a:path w="94410" h="156398">
                    <a:moveTo>
                      <a:pt x="25830" y="1903"/>
                    </a:moveTo>
                    <a:cubicBezTo>
                      <a:pt x="25830" y="1903"/>
                      <a:pt x="81170" y="44766"/>
                      <a:pt x="94410" y="119346"/>
                    </a:cubicBezTo>
                    <a:cubicBezTo>
                      <a:pt x="73455" y="71055"/>
                      <a:pt x="42785" y="35336"/>
                      <a:pt x="34593" y="29049"/>
                    </a:cubicBezTo>
                    <a:cubicBezTo>
                      <a:pt x="26402" y="22763"/>
                      <a:pt x="75741" y="147159"/>
                      <a:pt x="75741" y="147159"/>
                    </a:cubicBezTo>
                    <a:cubicBezTo>
                      <a:pt x="75741" y="147159"/>
                      <a:pt x="32402" y="63149"/>
                      <a:pt x="20686" y="54957"/>
                    </a:cubicBezTo>
                    <a:cubicBezTo>
                      <a:pt x="8971" y="46671"/>
                      <a:pt x="35355" y="156399"/>
                      <a:pt x="35355" y="156399"/>
                    </a:cubicBezTo>
                    <a:cubicBezTo>
                      <a:pt x="7447" y="104868"/>
                      <a:pt x="2303" y="53148"/>
                      <a:pt x="113" y="22001"/>
                    </a:cubicBezTo>
                    <a:cubicBezTo>
                      <a:pt x="-1983" y="-9146"/>
                      <a:pt x="25830" y="1903"/>
                      <a:pt x="25830" y="1903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6" name="AutoShape 206"/>
              <p:cNvSpPr/>
              <p:nvPr/>
            </p:nvSpPr>
            <p:spPr>
              <a:xfrm>
                <a:off x="5311120" y="5081093"/>
                <a:ext cx="73531" cy="73532"/>
              </a:xfrm>
              <a:custGeom>
                <a:avLst/>
                <a:gdLst/>
                <a:ahLst/>
                <a:cxnLst/>
                <a:rect l="l" t="t" r="r" b="b"/>
                <a:pathLst>
                  <a:path w="73531" h="73532">
                    <a:moveTo>
                      <a:pt x="3381" y="21383"/>
                    </a:moveTo>
                    <a:cubicBezTo>
                      <a:pt x="-5096" y="39766"/>
                      <a:pt x="2905" y="61579"/>
                      <a:pt x="21383" y="70151"/>
                    </a:cubicBezTo>
                    <a:cubicBezTo>
                      <a:pt x="39766" y="78628"/>
                      <a:pt x="61579" y="70627"/>
                      <a:pt x="70151" y="52149"/>
                    </a:cubicBezTo>
                    <a:cubicBezTo>
                      <a:pt x="78628" y="33765"/>
                      <a:pt x="70627" y="11953"/>
                      <a:pt x="52149" y="3381"/>
                    </a:cubicBezTo>
                    <a:cubicBezTo>
                      <a:pt x="33671" y="-5096"/>
                      <a:pt x="11858" y="2905"/>
                      <a:pt x="3381" y="2138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07" name="Group 207"/>
            <p:cNvGrpSpPr/>
            <p:nvPr/>
          </p:nvGrpSpPr>
          <p:grpSpPr>
            <a:xfrm rot="0">
              <a:off x="7719131" y="1445381"/>
              <a:ext cx="521691" cy="474949"/>
              <a:chOff x="5155412" y="3130932"/>
              <a:chExt cx="449488" cy="409215"/>
            </a:xfrm>
          </p:grpSpPr>
          <p:sp>
            <p:nvSpPr>
              <p:cNvPr id="208" name="AutoShape 208"/>
              <p:cNvSpPr/>
              <p:nvPr/>
            </p:nvSpPr>
            <p:spPr>
              <a:xfrm>
                <a:off x="5155412" y="3130932"/>
                <a:ext cx="449488" cy="409215"/>
              </a:xfrm>
              <a:custGeom>
                <a:avLst/>
                <a:gdLst/>
                <a:ahLst/>
                <a:cxnLst/>
                <a:rect l="l" t="t" r="r" b="b"/>
                <a:pathLst>
                  <a:path w="449488" h="409215">
                    <a:moveTo>
                      <a:pt x="247385" y="183225"/>
                    </a:moveTo>
                    <a:cubicBezTo>
                      <a:pt x="247385" y="183225"/>
                      <a:pt x="315394" y="63496"/>
                      <a:pt x="235384" y="5107"/>
                    </a:cubicBezTo>
                    <a:cubicBezTo>
                      <a:pt x="195569" y="-22134"/>
                      <a:pt x="133276" y="63400"/>
                      <a:pt x="179948" y="171319"/>
                    </a:cubicBezTo>
                    <a:cubicBezTo>
                      <a:pt x="121941" y="120741"/>
                      <a:pt x="16404" y="131123"/>
                      <a:pt x="1164" y="188559"/>
                    </a:cubicBezTo>
                    <a:cubicBezTo>
                      <a:pt x="-14076" y="245994"/>
                      <a:pt x="124512" y="260568"/>
                      <a:pt x="173281" y="240089"/>
                    </a:cubicBezTo>
                    <a:cubicBezTo>
                      <a:pt x="51075" y="278094"/>
                      <a:pt x="44693" y="373344"/>
                      <a:pt x="78221" y="392108"/>
                    </a:cubicBezTo>
                    <a:cubicBezTo>
                      <a:pt x="111749" y="410872"/>
                      <a:pt x="199474" y="394489"/>
                      <a:pt x="230907" y="284095"/>
                    </a:cubicBezTo>
                    <a:cubicBezTo>
                      <a:pt x="257291" y="390965"/>
                      <a:pt x="364162" y="442019"/>
                      <a:pt x="394261" y="386584"/>
                    </a:cubicBezTo>
                    <a:cubicBezTo>
                      <a:pt x="424360" y="331148"/>
                      <a:pt x="325585" y="269712"/>
                      <a:pt x="269007" y="233898"/>
                    </a:cubicBezTo>
                    <a:cubicBezTo>
                      <a:pt x="401214" y="242661"/>
                      <a:pt x="441695" y="193417"/>
                      <a:pt x="449029" y="161317"/>
                    </a:cubicBezTo>
                    <a:cubicBezTo>
                      <a:pt x="456459" y="129123"/>
                      <a:pt x="373115" y="63686"/>
                      <a:pt x="247385" y="183225"/>
                    </a:cubicBezTo>
                    <a:close/>
                  </a:path>
                </a:pathLst>
              </a:custGeom>
              <a:solidFill>
                <a:srgbClr val="FFD62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9" name="AutoShape 209"/>
              <p:cNvSpPr/>
              <p:nvPr/>
            </p:nvSpPr>
            <p:spPr>
              <a:xfrm>
                <a:off x="5405764" y="3261675"/>
                <a:ext cx="157434" cy="87725"/>
              </a:xfrm>
              <a:custGeom>
                <a:avLst/>
                <a:gdLst/>
                <a:ahLst/>
                <a:cxnLst/>
                <a:rect l="l" t="t" r="r" b="b"/>
                <a:pathLst>
                  <a:path w="157434" h="87725">
                    <a:moveTo>
                      <a:pt x="2653" y="60865"/>
                    </a:moveTo>
                    <a:cubicBezTo>
                      <a:pt x="2653" y="60865"/>
                      <a:pt x="49040" y="8382"/>
                      <a:pt x="124288" y="0"/>
                    </a:cubicBezTo>
                    <a:cubicBezTo>
                      <a:pt x="74758" y="17717"/>
                      <a:pt x="37039" y="46101"/>
                      <a:pt x="30276" y="53912"/>
                    </a:cubicBezTo>
                    <a:cubicBezTo>
                      <a:pt x="23513" y="61722"/>
                      <a:pt x="150862" y="20479"/>
                      <a:pt x="150862" y="20479"/>
                    </a:cubicBezTo>
                    <a:cubicBezTo>
                      <a:pt x="150862" y="20479"/>
                      <a:pt x="64280" y="58293"/>
                      <a:pt x="55231" y="69437"/>
                    </a:cubicBezTo>
                    <a:cubicBezTo>
                      <a:pt x="46183" y="80581"/>
                      <a:pt x="157435" y="61341"/>
                      <a:pt x="157435" y="61341"/>
                    </a:cubicBezTo>
                    <a:cubicBezTo>
                      <a:pt x="104190" y="85916"/>
                      <a:pt x="52279" y="87630"/>
                      <a:pt x="21037" y="87725"/>
                    </a:cubicBezTo>
                    <a:cubicBezTo>
                      <a:pt x="-10301" y="87821"/>
                      <a:pt x="2653" y="60865"/>
                      <a:pt x="2653" y="6086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0" name="AutoShape 210"/>
              <p:cNvSpPr/>
              <p:nvPr/>
            </p:nvSpPr>
            <p:spPr>
              <a:xfrm>
                <a:off x="5337036" y="3165853"/>
                <a:ext cx="74984" cy="160438"/>
              </a:xfrm>
              <a:custGeom>
                <a:avLst/>
                <a:gdLst/>
                <a:ahLst/>
                <a:cxnLst/>
                <a:rect l="l" t="t" r="r" b="b"/>
                <a:pathLst>
                  <a:path w="74984" h="160438">
                    <a:moveTo>
                      <a:pt x="21375" y="153067"/>
                    </a:moveTo>
                    <a:cubicBezTo>
                      <a:pt x="21375" y="153067"/>
                      <a:pt x="-12439" y="91726"/>
                      <a:pt x="4992" y="18097"/>
                    </a:cubicBezTo>
                    <a:cubicBezTo>
                      <a:pt x="5087" y="70675"/>
                      <a:pt x="18994" y="115729"/>
                      <a:pt x="24137" y="124777"/>
                    </a:cubicBezTo>
                    <a:cubicBezTo>
                      <a:pt x="29186" y="133826"/>
                      <a:pt x="33281" y="0"/>
                      <a:pt x="33281" y="0"/>
                    </a:cubicBezTo>
                    <a:cubicBezTo>
                      <a:pt x="33281" y="0"/>
                      <a:pt x="39758" y="94297"/>
                      <a:pt x="47188" y="106489"/>
                    </a:cubicBezTo>
                    <a:cubicBezTo>
                      <a:pt x="54617" y="118681"/>
                      <a:pt x="73953" y="7525"/>
                      <a:pt x="73953" y="7525"/>
                    </a:cubicBezTo>
                    <a:cubicBezTo>
                      <a:pt x="79192" y="65913"/>
                      <a:pt x="63285" y="115443"/>
                      <a:pt x="52903" y="144875"/>
                    </a:cubicBezTo>
                    <a:cubicBezTo>
                      <a:pt x="42425" y="174212"/>
                      <a:pt x="21375" y="153067"/>
                      <a:pt x="21375" y="153067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1" name="AutoShape 211"/>
              <p:cNvSpPr/>
              <p:nvPr/>
            </p:nvSpPr>
            <p:spPr>
              <a:xfrm>
                <a:off x="5193438" y="3280629"/>
                <a:ext cx="159853" cy="81614"/>
              </a:xfrm>
              <a:custGeom>
                <a:avLst/>
                <a:gdLst/>
                <a:ahLst/>
                <a:cxnLst/>
                <a:rect l="l" t="t" r="r" b="b"/>
                <a:pathLst>
                  <a:path w="159853" h="81614">
                    <a:moveTo>
                      <a:pt x="150495" y="70295"/>
                    </a:moveTo>
                    <a:cubicBezTo>
                      <a:pt x="150495" y="70295"/>
                      <a:pt x="85439" y="96203"/>
                      <a:pt x="14478" y="69628"/>
                    </a:cubicBezTo>
                    <a:cubicBezTo>
                      <a:pt x="66675" y="76105"/>
                      <a:pt x="113062" y="67913"/>
                      <a:pt x="122682" y="64008"/>
                    </a:cubicBezTo>
                    <a:cubicBezTo>
                      <a:pt x="132302" y="60103"/>
                      <a:pt x="0" y="39338"/>
                      <a:pt x="0" y="39338"/>
                    </a:cubicBezTo>
                    <a:cubicBezTo>
                      <a:pt x="0" y="39338"/>
                      <a:pt x="94393" y="44672"/>
                      <a:pt x="107442" y="38862"/>
                    </a:cubicBezTo>
                    <a:cubicBezTo>
                      <a:pt x="120491" y="33052"/>
                      <a:pt x="12668" y="0"/>
                      <a:pt x="12668" y="0"/>
                    </a:cubicBezTo>
                    <a:cubicBezTo>
                      <a:pt x="71247" y="2191"/>
                      <a:pt x="118396" y="24003"/>
                      <a:pt x="146304" y="38005"/>
                    </a:cubicBezTo>
                    <a:cubicBezTo>
                      <a:pt x="174117" y="52102"/>
                      <a:pt x="150495" y="70295"/>
                      <a:pt x="150495" y="7029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2" name="AutoShape 212"/>
              <p:cNvSpPr/>
              <p:nvPr/>
            </p:nvSpPr>
            <p:spPr>
              <a:xfrm>
                <a:off x="5239253" y="3370494"/>
                <a:ext cx="134112" cy="132163"/>
              </a:xfrm>
              <a:custGeom>
                <a:avLst/>
                <a:gdLst/>
                <a:ahLst/>
                <a:cxnLst/>
                <a:rect l="l" t="t" r="r" b="b"/>
                <a:pathLst>
                  <a:path w="134112" h="132163">
                    <a:moveTo>
                      <a:pt x="134112" y="18625"/>
                    </a:moveTo>
                    <a:cubicBezTo>
                      <a:pt x="134112" y="18625"/>
                      <a:pt x="120301" y="87301"/>
                      <a:pt x="59341" y="132164"/>
                    </a:cubicBezTo>
                    <a:cubicBezTo>
                      <a:pt x="93345" y="91968"/>
                      <a:pt x="111728" y="48629"/>
                      <a:pt x="113729" y="38437"/>
                    </a:cubicBezTo>
                    <a:cubicBezTo>
                      <a:pt x="115729" y="28246"/>
                      <a:pt x="26098" y="127782"/>
                      <a:pt x="26098" y="127782"/>
                    </a:cubicBezTo>
                    <a:cubicBezTo>
                      <a:pt x="26098" y="127782"/>
                      <a:pt x="82105" y="51677"/>
                      <a:pt x="84392" y="37580"/>
                    </a:cubicBezTo>
                    <a:cubicBezTo>
                      <a:pt x="86582" y="23483"/>
                      <a:pt x="0" y="95778"/>
                      <a:pt x="0" y="95778"/>
                    </a:cubicBezTo>
                    <a:cubicBezTo>
                      <a:pt x="33814" y="47867"/>
                      <a:pt x="77819" y="20340"/>
                      <a:pt x="104775" y="4624"/>
                    </a:cubicBezTo>
                    <a:cubicBezTo>
                      <a:pt x="131731" y="-11188"/>
                      <a:pt x="134112" y="18625"/>
                      <a:pt x="134112" y="18625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3" name="AutoShape 213"/>
              <p:cNvSpPr/>
              <p:nvPr/>
            </p:nvSpPr>
            <p:spPr>
              <a:xfrm>
                <a:off x="5388210" y="3376641"/>
                <a:ext cx="132411" cy="133826"/>
              </a:xfrm>
              <a:custGeom>
                <a:avLst/>
                <a:gdLst/>
                <a:ahLst/>
                <a:cxnLst/>
                <a:rect l="l" t="t" r="r" b="b"/>
                <a:pathLst>
                  <a:path w="132411" h="133826">
                    <a:moveTo>
                      <a:pt x="18588" y="0"/>
                    </a:moveTo>
                    <a:cubicBezTo>
                      <a:pt x="18588" y="0"/>
                      <a:pt x="87263" y="13621"/>
                      <a:pt x="132412" y="74390"/>
                    </a:cubicBezTo>
                    <a:cubicBezTo>
                      <a:pt x="92121" y="40577"/>
                      <a:pt x="48687" y="22289"/>
                      <a:pt x="38495" y="20383"/>
                    </a:cubicBezTo>
                    <a:cubicBezTo>
                      <a:pt x="28304" y="18479"/>
                      <a:pt x="128126" y="107633"/>
                      <a:pt x="128126" y="107633"/>
                    </a:cubicBezTo>
                    <a:cubicBezTo>
                      <a:pt x="128126" y="107633"/>
                      <a:pt x="51831" y="51911"/>
                      <a:pt x="37638" y="49721"/>
                    </a:cubicBezTo>
                    <a:cubicBezTo>
                      <a:pt x="23446" y="47530"/>
                      <a:pt x="96122" y="133826"/>
                      <a:pt x="96122" y="133826"/>
                    </a:cubicBezTo>
                    <a:cubicBezTo>
                      <a:pt x="48116" y="100203"/>
                      <a:pt x="20398" y="56198"/>
                      <a:pt x="4586" y="29337"/>
                    </a:cubicBezTo>
                    <a:cubicBezTo>
                      <a:pt x="-11130" y="2477"/>
                      <a:pt x="18588" y="0"/>
                      <a:pt x="18588" y="0"/>
                    </a:cubicBezTo>
                    <a:close/>
                  </a:path>
                </a:pathLst>
              </a:custGeom>
              <a:solidFill>
                <a:srgbClr val="FFC627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4" name="AutoShape 214"/>
              <p:cNvSpPr/>
              <p:nvPr/>
            </p:nvSpPr>
            <p:spPr>
              <a:xfrm>
                <a:off x="5341341" y="3318233"/>
                <a:ext cx="73478" cy="73478"/>
              </a:xfrm>
              <a:custGeom>
                <a:avLst/>
                <a:gdLst/>
                <a:ahLst/>
                <a:cxnLst/>
                <a:rect l="l" t="t" r="r" b="b"/>
                <a:pathLst>
                  <a:path w="73478" h="73478">
                    <a:moveTo>
                      <a:pt x="20" y="37930"/>
                    </a:moveTo>
                    <a:cubicBezTo>
                      <a:pt x="687" y="58218"/>
                      <a:pt x="17642" y="74125"/>
                      <a:pt x="37930" y="73458"/>
                    </a:cubicBezTo>
                    <a:cubicBezTo>
                      <a:pt x="58218" y="72791"/>
                      <a:pt x="74125" y="55837"/>
                      <a:pt x="73458" y="35548"/>
                    </a:cubicBezTo>
                    <a:cubicBezTo>
                      <a:pt x="72791" y="15260"/>
                      <a:pt x="55837" y="-647"/>
                      <a:pt x="35549" y="20"/>
                    </a:cubicBezTo>
                    <a:cubicBezTo>
                      <a:pt x="15260" y="687"/>
                      <a:pt x="-647" y="17641"/>
                      <a:pt x="20" y="3793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15" name="Group 215"/>
            <p:cNvGrpSpPr/>
            <p:nvPr/>
          </p:nvGrpSpPr>
          <p:grpSpPr>
            <a:xfrm rot="0">
              <a:off x="5841160" y="614621"/>
              <a:ext cx="509858" cy="496407"/>
              <a:chOff x="4524120" y="1533232"/>
              <a:chExt cx="509858" cy="496407"/>
            </a:xfrm>
          </p:grpSpPr>
          <p:sp>
            <p:nvSpPr>
              <p:cNvPr id="216" name="AutoShape 216"/>
              <p:cNvSpPr/>
              <p:nvPr/>
            </p:nvSpPr>
            <p:spPr>
              <a:xfrm>
                <a:off x="4524120" y="1533232"/>
                <a:ext cx="509858" cy="496407"/>
              </a:xfrm>
              <a:custGeom>
                <a:avLst/>
                <a:gdLst/>
                <a:ahLst/>
                <a:cxnLst/>
                <a:rect l="l" t="t" r="r" b="b"/>
                <a:pathLst>
                  <a:path w="509858" h="496407">
                    <a:moveTo>
                      <a:pt x="278126" y="211872"/>
                    </a:moveTo>
                    <a:cubicBezTo>
                      <a:pt x="278126" y="211872"/>
                      <a:pt x="390140" y="101001"/>
                      <a:pt x="320036" y="11847"/>
                    </a:cubicBezTo>
                    <a:cubicBezTo>
                      <a:pt x="284603" y="-30539"/>
                      <a:pt x="189448" y="44518"/>
                      <a:pt x="207450" y="177868"/>
                    </a:cubicBezTo>
                    <a:cubicBezTo>
                      <a:pt x="159158" y="104144"/>
                      <a:pt x="39620" y="82903"/>
                      <a:pt x="5139" y="141482"/>
                    </a:cubicBezTo>
                    <a:cubicBezTo>
                      <a:pt x="-29341" y="200061"/>
                      <a:pt x="118773" y="259021"/>
                      <a:pt x="178875" y="251591"/>
                    </a:cubicBezTo>
                    <a:cubicBezTo>
                      <a:pt x="32381" y="255592"/>
                      <a:pt x="-4195" y="358652"/>
                      <a:pt x="26951" y="389704"/>
                    </a:cubicBezTo>
                    <a:cubicBezTo>
                      <a:pt x="58098" y="420755"/>
                      <a:pt x="159920" y="429899"/>
                      <a:pt x="228691" y="317885"/>
                    </a:cubicBezTo>
                    <a:cubicBezTo>
                      <a:pt x="224690" y="443806"/>
                      <a:pt x="326608" y="533245"/>
                      <a:pt x="376995" y="481429"/>
                    </a:cubicBezTo>
                    <a:cubicBezTo>
                      <a:pt x="427382" y="429613"/>
                      <a:pt x="337562" y="331411"/>
                      <a:pt x="286222" y="274356"/>
                    </a:cubicBezTo>
                    <a:cubicBezTo>
                      <a:pt x="429287" y="324934"/>
                      <a:pt x="489104" y="283214"/>
                      <a:pt x="507107" y="250067"/>
                    </a:cubicBezTo>
                    <a:cubicBezTo>
                      <a:pt x="525299" y="217015"/>
                      <a:pt x="453767" y="119098"/>
                      <a:pt x="278126" y="211872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7" name="AutoShape 217"/>
              <p:cNvSpPr/>
              <p:nvPr/>
            </p:nvSpPr>
            <p:spPr>
              <a:xfrm>
                <a:off x="4798553" y="1723816"/>
                <a:ext cx="183048" cy="84279"/>
              </a:xfrm>
              <a:custGeom>
                <a:avLst/>
                <a:gdLst/>
                <a:ahLst/>
                <a:cxnLst/>
                <a:rect l="l" t="t" r="r" b="b"/>
                <a:pathLst>
                  <a:path w="183048" h="84279">
                    <a:moveTo>
                      <a:pt x="7217" y="32242"/>
                    </a:moveTo>
                    <a:cubicBezTo>
                      <a:pt x="7217" y="32242"/>
                      <a:pt x="74559" y="-11287"/>
                      <a:pt x="160094" y="2810"/>
                    </a:cubicBezTo>
                    <a:cubicBezTo>
                      <a:pt x="99991" y="7096"/>
                      <a:pt x="49699" y="26622"/>
                      <a:pt x="39793" y="33099"/>
                    </a:cubicBezTo>
                    <a:cubicBezTo>
                      <a:pt x="29887" y="39576"/>
                      <a:pt x="183049" y="33576"/>
                      <a:pt x="183049" y="33576"/>
                    </a:cubicBezTo>
                    <a:cubicBezTo>
                      <a:pt x="183049" y="33576"/>
                      <a:pt x="75893" y="48435"/>
                      <a:pt x="62462" y="57864"/>
                    </a:cubicBezTo>
                    <a:cubicBezTo>
                      <a:pt x="49127" y="67294"/>
                      <a:pt x="177620" y="80534"/>
                      <a:pt x="177620" y="80534"/>
                    </a:cubicBezTo>
                    <a:cubicBezTo>
                      <a:pt x="111326" y="91107"/>
                      <a:pt x="53509" y="76914"/>
                      <a:pt x="19123" y="67389"/>
                    </a:cubicBezTo>
                    <a:cubicBezTo>
                      <a:pt x="-15262" y="57864"/>
                      <a:pt x="7217" y="32242"/>
                      <a:pt x="7217" y="3224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8" name="AutoShape 218"/>
              <p:cNvSpPr/>
              <p:nvPr/>
            </p:nvSpPr>
            <p:spPr>
              <a:xfrm>
                <a:off x="4747811" y="1571463"/>
                <a:ext cx="106917" cy="178589"/>
              </a:xfrm>
              <a:custGeom>
                <a:avLst/>
                <a:gdLst/>
                <a:ahLst/>
                <a:cxnLst/>
                <a:rect l="l" t="t" r="r" b="b"/>
                <a:pathLst>
                  <a:path w="106917" h="178589">
                    <a:moveTo>
                      <a:pt x="3953" y="165068"/>
                    </a:moveTo>
                    <a:cubicBezTo>
                      <a:pt x="3953" y="165068"/>
                      <a:pt x="-14336" y="86963"/>
                      <a:pt x="27765" y="11240"/>
                    </a:cubicBezTo>
                    <a:cubicBezTo>
                      <a:pt x="11572" y="69247"/>
                      <a:pt x="13001" y="123158"/>
                      <a:pt x="15763" y="134684"/>
                    </a:cubicBezTo>
                    <a:cubicBezTo>
                      <a:pt x="18526" y="146209"/>
                      <a:pt x="64436" y="0"/>
                      <a:pt x="64436" y="0"/>
                    </a:cubicBezTo>
                    <a:cubicBezTo>
                      <a:pt x="64436" y="0"/>
                      <a:pt x="42338" y="105918"/>
                      <a:pt x="46815" y="121730"/>
                    </a:cubicBezTo>
                    <a:cubicBezTo>
                      <a:pt x="51196" y="137541"/>
                      <a:pt x="106918" y="20955"/>
                      <a:pt x="106918" y="20955"/>
                    </a:cubicBezTo>
                    <a:cubicBezTo>
                      <a:pt x="94535" y="86963"/>
                      <a:pt x="61769" y="136588"/>
                      <a:pt x="41195" y="165830"/>
                    </a:cubicBezTo>
                    <a:cubicBezTo>
                      <a:pt x="20717" y="194977"/>
                      <a:pt x="3953" y="165068"/>
                      <a:pt x="3953" y="165068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9" name="AutoShape 219"/>
              <p:cNvSpPr/>
              <p:nvPr/>
            </p:nvSpPr>
            <p:spPr>
              <a:xfrm>
                <a:off x="4569646" y="1647377"/>
                <a:ext cx="172126" cy="120619"/>
              </a:xfrm>
              <a:custGeom>
                <a:avLst/>
                <a:gdLst/>
                <a:ahLst/>
                <a:cxnLst/>
                <a:rect l="l" t="t" r="r" b="b"/>
                <a:pathLst>
                  <a:path w="172126" h="120619">
                    <a:moveTo>
                      <a:pt x="156305" y="120110"/>
                    </a:moveTo>
                    <a:cubicBezTo>
                      <a:pt x="156305" y="120110"/>
                      <a:pt x="76581" y="128492"/>
                      <a:pt x="6572" y="77248"/>
                    </a:cubicBezTo>
                    <a:cubicBezTo>
                      <a:pt x="62103" y="100584"/>
                      <a:pt x="115824" y="105918"/>
                      <a:pt x="127540" y="104584"/>
                    </a:cubicBezTo>
                    <a:cubicBezTo>
                      <a:pt x="139351" y="103251"/>
                      <a:pt x="0" y="39433"/>
                      <a:pt x="0" y="39433"/>
                    </a:cubicBezTo>
                    <a:cubicBezTo>
                      <a:pt x="0" y="39433"/>
                      <a:pt x="102298" y="74581"/>
                      <a:pt x="118586" y="72200"/>
                    </a:cubicBezTo>
                    <a:cubicBezTo>
                      <a:pt x="134779" y="69818"/>
                      <a:pt x="26098" y="0"/>
                      <a:pt x="26098" y="0"/>
                    </a:cubicBezTo>
                    <a:cubicBezTo>
                      <a:pt x="90011" y="20479"/>
                      <a:pt x="135160" y="59246"/>
                      <a:pt x="161639" y="83249"/>
                    </a:cubicBezTo>
                    <a:cubicBezTo>
                      <a:pt x="188023" y="107252"/>
                      <a:pt x="156305" y="120110"/>
                      <a:pt x="156305" y="12011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0" name="AutoShape 220"/>
              <p:cNvSpPr/>
              <p:nvPr/>
            </p:nvSpPr>
            <p:spPr>
              <a:xfrm>
                <a:off x="4574884" y="1792612"/>
                <a:ext cx="172234" cy="128133"/>
              </a:xfrm>
              <a:custGeom>
                <a:avLst/>
                <a:gdLst/>
                <a:ahLst/>
                <a:cxnLst/>
                <a:rect l="l" t="t" r="r" b="b"/>
                <a:pathLst>
                  <a:path w="172234" h="128133">
                    <a:moveTo>
                      <a:pt x="171736" y="26121"/>
                    </a:moveTo>
                    <a:cubicBezTo>
                      <a:pt x="171736" y="26121"/>
                      <a:pt x="135160" y="97463"/>
                      <a:pt x="54102" y="128133"/>
                    </a:cubicBezTo>
                    <a:cubicBezTo>
                      <a:pt x="104013" y="94415"/>
                      <a:pt x="137731" y="52219"/>
                      <a:pt x="143065" y="41646"/>
                    </a:cubicBezTo>
                    <a:cubicBezTo>
                      <a:pt x="148400" y="31074"/>
                      <a:pt x="18860" y="112989"/>
                      <a:pt x="18860" y="112989"/>
                    </a:cubicBezTo>
                    <a:cubicBezTo>
                      <a:pt x="18860" y="112989"/>
                      <a:pt x="104204" y="46409"/>
                      <a:pt x="110966" y="31550"/>
                    </a:cubicBezTo>
                    <a:cubicBezTo>
                      <a:pt x="117824" y="16691"/>
                      <a:pt x="0" y="69555"/>
                      <a:pt x="0" y="69555"/>
                    </a:cubicBezTo>
                    <a:cubicBezTo>
                      <a:pt x="52102" y="27168"/>
                      <a:pt x="109156" y="10500"/>
                      <a:pt x="143732" y="1546"/>
                    </a:cubicBezTo>
                    <a:cubicBezTo>
                      <a:pt x="178308" y="-7503"/>
                      <a:pt x="171736" y="26121"/>
                      <a:pt x="171736" y="26121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1" name="AutoShape 221"/>
              <p:cNvSpPr/>
              <p:nvPr/>
            </p:nvSpPr>
            <p:spPr>
              <a:xfrm>
                <a:off x="4761266" y="1814727"/>
                <a:ext cx="128609" cy="172121"/>
              </a:xfrm>
              <a:custGeom>
                <a:avLst/>
                <a:gdLst/>
                <a:ahLst/>
                <a:cxnLst/>
                <a:rect l="l" t="t" r="r" b="b"/>
                <a:pathLst>
                  <a:path w="128609" h="172121">
                    <a:moveTo>
                      <a:pt x="26121" y="481"/>
                    </a:moveTo>
                    <a:cubicBezTo>
                      <a:pt x="26121" y="481"/>
                      <a:pt x="97653" y="36771"/>
                      <a:pt x="128610" y="117734"/>
                    </a:cubicBezTo>
                    <a:cubicBezTo>
                      <a:pt x="94701" y="68013"/>
                      <a:pt x="52410" y="34390"/>
                      <a:pt x="41837" y="29056"/>
                    </a:cubicBezTo>
                    <a:cubicBezTo>
                      <a:pt x="31264" y="23722"/>
                      <a:pt x="113560" y="153072"/>
                      <a:pt x="113560" y="153072"/>
                    </a:cubicBezTo>
                    <a:cubicBezTo>
                      <a:pt x="113560" y="153072"/>
                      <a:pt x="46695" y="68013"/>
                      <a:pt x="31740" y="61251"/>
                    </a:cubicBezTo>
                    <a:cubicBezTo>
                      <a:pt x="16786" y="54488"/>
                      <a:pt x="70126" y="172122"/>
                      <a:pt x="70126" y="172122"/>
                    </a:cubicBezTo>
                    <a:cubicBezTo>
                      <a:pt x="27549" y="120210"/>
                      <a:pt x="10690" y="63156"/>
                      <a:pt x="1546" y="28580"/>
                    </a:cubicBezTo>
                    <a:cubicBezTo>
                      <a:pt x="-7503" y="-5996"/>
                      <a:pt x="26121" y="481"/>
                      <a:pt x="26121" y="481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2" name="AutoShape 222"/>
              <p:cNvSpPr/>
              <p:nvPr/>
            </p:nvSpPr>
            <p:spPr>
              <a:xfrm>
                <a:off x="4720316" y="1740357"/>
                <a:ext cx="84231" cy="84200"/>
              </a:xfrm>
              <a:custGeom>
                <a:avLst/>
                <a:gdLst/>
                <a:ahLst/>
                <a:cxnLst/>
                <a:rect l="l" t="t" r="r" b="b"/>
                <a:pathLst>
                  <a:path w="84231" h="84200">
                    <a:moveTo>
                      <a:pt x="1253" y="31988"/>
                    </a:moveTo>
                    <a:cubicBezTo>
                      <a:pt x="-4366" y="54562"/>
                      <a:pt x="9445" y="77327"/>
                      <a:pt x="32019" y="82947"/>
                    </a:cubicBezTo>
                    <a:cubicBezTo>
                      <a:pt x="54593" y="88567"/>
                      <a:pt x="77358" y="74755"/>
                      <a:pt x="82978" y="52181"/>
                    </a:cubicBezTo>
                    <a:cubicBezTo>
                      <a:pt x="88598" y="29607"/>
                      <a:pt x="74786" y="6842"/>
                      <a:pt x="52212" y="1222"/>
                    </a:cubicBezTo>
                    <a:cubicBezTo>
                      <a:pt x="29543" y="-4302"/>
                      <a:pt x="6778" y="9414"/>
                      <a:pt x="1253" y="3198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23" name="Group 223"/>
            <p:cNvGrpSpPr/>
            <p:nvPr/>
          </p:nvGrpSpPr>
          <p:grpSpPr>
            <a:xfrm rot="0">
              <a:off x="531257" y="4065776"/>
              <a:ext cx="646355" cy="595464"/>
              <a:chOff x="1504847" y="3529187"/>
              <a:chExt cx="507685" cy="467712"/>
            </a:xfrm>
          </p:grpSpPr>
          <p:sp>
            <p:nvSpPr>
              <p:cNvPr id="224" name="AutoShape 224"/>
              <p:cNvSpPr/>
              <p:nvPr/>
            </p:nvSpPr>
            <p:spPr>
              <a:xfrm>
                <a:off x="1504847" y="3529187"/>
                <a:ext cx="507685" cy="467712"/>
              </a:xfrm>
              <a:custGeom>
                <a:avLst/>
                <a:gdLst/>
                <a:ahLst/>
                <a:cxnLst/>
                <a:rect l="l" t="t" r="r" b="b"/>
                <a:pathLst>
                  <a:path w="507685" h="467712">
                    <a:moveTo>
                      <a:pt x="280355" y="205594"/>
                    </a:moveTo>
                    <a:cubicBezTo>
                      <a:pt x="280355" y="205594"/>
                      <a:pt x="343982" y="61385"/>
                      <a:pt x="246160" y="4140"/>
                    </a:cubicBezTo>
                    <a:cubicBezTo>
                      <a:pt x="197678" y="-22339"/>
                      <a:pt x="136623" y="82340"/>
                      <a:pt x="202155" y="199879"/>
                    </a:cubicBezTo>
                    <a:cubicBezTo>
                      <a:pt x="130241" y="148920"/>
                      <a:pt x="11179" y="173019"/>
                      <a:pt x="511" y="240074"/>
                    </a:cubicBezTo>
                    <a:cubicBezTo>
                      <a:pt x="-10157" y="307226"/>
                      <a:pt x="149291" y="307797"/>
                      <a:pt x="202441" y="278937"/>
                    </a:cubicBezTo>
                    <a:cubicBezTo>
                      <a:pt x="67662" y="336372"/>
                      <a:pt x="71377" y="445624"/>
                      <a:pt x="111667" y="463055"/>
                    </a:cubicBezTo>
                    <a:cubicBezTo>
                      <a:pt x="152053" y="480581"/>
                      <a:pt x="250066" y="451815"/>
                      <a:pt x="273116" y="322371"/>
                    </a:cubicBezTo>
                    <a:cubicBezTo>
                      <a:pt x="315502" y="441052"/>
                      <a:pt x="443137" y="486963"/>
                      <a:pt x="471046" y="420288"/>
                    </a:cubicBezTo>
                    <a:cubicBezTo>
                      <a:pt x="498954" y="353613"/>
                      <a:pt x="379415" y="295129"/>
                      <a:pt x="310835" y="260744"/>
                    </a:cubicBezTo>
                    <a:cubicBezTo>
                      <a:pt x="462473" y="255410"/>
                      <a:pt x="502859" y="194736"/>
                      <a:pt x="507526" y="157302"/>
                    </a:cubicBezTo>
                    <a:cubicBezTo>
                      <a:pt x="512289" y="119964"/>
                      <a:pt x="409800" y="55004"/>
                      <a:pt x="280355" y="205594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5" name="AutoShape 225"/>
              <p:cNvSpPr/>
              <p:nvPr/>
            </p:nvSpPr>
            <p:spPr>
              <a:xfrm>
                <a:off x="1790752" y="3660391"/>
                <a:ext cx="178092" cy="112041"/>
              </a:xfrm>
              <a:custGeom>
                <a:avLst/>
                <a:gdLst/>
                <a:ahLst/>
                <a:cxnLst/>
                <a:rect l="l" t="t" r="r" b="b"/>
                <a:pathLst>
                  <a:path w="178092" h="112041">
                    <a:moveTo>
                      <a:pt x="1785" y="83344"/>
                    </a:moveTo>
                    <a:cubicBezTo>
                      <a:pt x="1785" y="83344"/>
                      <a:pt x="48552" y="18193"/>
                      <a:pt x="133325" y="0"/>
                    </a:cubicBezTo>
                    <a:cubicBezTo>
                      <a:pt x="79032" y="25908"/>
                      <a:pt x="39313" y="62579"/>
                      <a:pt x="32455" y="72200"/>
                    </a:cubicBezTo>
                    <a:cubicBezTo>
                      <a:pt x="25597" y="81915"/>
                      <a:pt x="165900" y="20193"/>
                      <a:pt x="165900" y="20193"/>
                    </a:cubicBezTo>
                    <a:cubicBezTo>
                      <a:pt x="165900" y="20193"/>
                      <a:pt x="71603" y="73247"/>
                      <a:pt x="62649" y="86963"/>
                    </a:cubicBezTo>
                    <a:cubicBezTo>
                      <a:pt x="53696" y="100679"/>
                      <a:pt x="178092" y="65913"/>
                      <a:pt x="178092" y="65913"/>
                    </a:cubicBezTo>
                    <a:cubicBezTo>
                      <a:pt x="120276" y="100013"/>
                      <a:pt x="61316" y="108013"/>
                      <a:pt x="25788" y="111728"/>
                    </a:cubicBezTo>
                    <a:cubicBezTo>
                      <a:pt x="-9741" y="115538"/>
                      <a:pt x="1785" y="83344"/>
                      <a:pt x="1785" y="8334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6" name="AutoShape 226"/>
              <p:cNvSpPr/>
              <p:nvPr/>
            </p:nvSpPr>
            <p:spPr>
              <a:xfrm>
                <a:off x="1699068" y="3569522"/>
                <a:ext cx="84510" cy="182531"/>
              </a:xfrm>
              <a:custGeom>
                <a:avLst/>
                <a:gdLst/>
                <a:ahLst/>
                <a:cxnLst/>
                <a:rect l="l" t="t" r="r" b="b"/>
                <a:pathLst>
                  <a:path w="84510" h="182531">
                    <a:moveTo>
                      <a:pt x="36032" y="175832"/>
                    </a:moveTo>
                    <a:cubicBezTo>
                      <a:pt x="36032" y="175832"/>
                      <a:pt x="-9592" y="109823"/>
                      <a:pt x="1838" y="23908"/>
                    </a:cubicBezTo>
                    <a:cubicBezTo>
                      <a:pt x="7934" y="83820"/>
                      <a:pt x="29079" y="133541"/>
                      <a:pt x="35937" y="143161"/>
                    </a:cubicBezTo>
                    <a:cubicBezTo>
                      <a:pt x="42700" y="152876"/>
                      <a:pt x="31937" y="0"/>
                      <a:pt x="31937" y="0"/>
                    </a:cubicBezTo>
                    <a:cubicBezTo>
                      <a:pt x="31937" y="0"/>
                      <a:pt x="50129" y="106680"/>
                      <a:pt x="60035" y="119729"/>
                    </a:cubicBezTo>
                    <a:cubicBezTo>
                      <a:pt x="69941" y="132779"/>
                      <a:pt x="79085" y="3905"/>
                      <a:pt x="79085" y="3905"/>
                    </a:cubicBezTo>
                    <a:cubicBezTo>
                      <a:pt x="91754" y="69818"/>
                      <a:pt x="79371" y="128016"/>
                      <a:pt x="70989" y="162782"/>
                    </a:cubicBezTo>
                    <a:cubicBezTo>
                      <a:pt x="62512" y="197549"/>
                      <a:pt x="36032" y="175832"/>
                      <a:pt x="36032" y="17583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7" name="AutoShape 227"/>
              <p:cNvSpPr/>
              <p:nvPr/>
            </p:nvSpPr>
            <p:spPr>
              <a:xfrm>
                <a:off x="1547363" y="3718840"/>
                <a:ext cx="183862" cy="86655"/>
              </a:xfrm>
              <a:custGeom>
                <a:avLst/>
                <a:gdLst/>
                <a:ahLst/>
                <a:cxnLst/>
                <a:rect l="l" t="t" r="r" b="b"/>
                <a:pathLst>
                  <a:path w="183862" h="86655">
                    <a:moveTo>
                      <a:pt x="174974" y="64709"/>
                    </a:moveTo>
                    <a:cubicBezTo>
                      <a:pt x="174974" y="64709"/>
                      <a:pt x="103823" y="101666"/>
                      <a:pt x="20003" y="79663"/>
                    </a:cubicBezTo>
                    <a:cubicBezTo>
                      <a:pt x="80201" y="81092"/>
                      <a:pt x="132112" y="66328"/>
                      <a:pt x="142589" y="60804"/>
                    </a:cubicBezTo>
                    <a:cubicBezTo>
                      <a:pt x="153067" y="55279"/>
                      <a:pt x="0" y="46897"/>
                      <a:pt x="0" y="46897"/>
                    </a:cubicBezTo>
                    <a:cubicBezTo>
                      <a:pt x="0" y="46897"/>
                      <a:pt x="108109" y="42135"/>
                      <a:pt x="122301" y="33943"/>
                    </a:cubicBezTo>
                    <a:cubicBezTo>
                      <a:pt x="136493" y="25752"/>
                      <a:pt x="9811" y="606"/>
                      <a:pt x="9811" y="606"/>
                    </a:cubicBezTo>
                    <a:cubicBezTo>
                      <a:pt x="76772" y="-3681"/>
                      <a:pt x="132969" y="15750"/>
                      <a:pt x="166402" y="28514"/>
                    </a:cubicBezTo>
                    <a:cubicBezTo>
                      <a:pt x="199835" y="41182"/>
                      <a:pt x="174974" y="64709"/>
                      <a:pt x="174974" y="64709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8" name="AutoShape 228"/>
              <p:cNvSpPr/>
              <p:nvPr/>
            </p:nvSpPr>
            <p:spPr>
              <a:xfrm>
                <a:off x="1616419" y="3804065"/>
                <a:ext cx="143922" cy="157601"/>
              </a:xfrm>
              <a:custGeom>
                <a:avLst/>
                <a:gdLst/>
                <a:ahLst/>
                <a:cxnLst/>
                <a:rect l="l" t="t" r="r" b="b"/>
                <a:pathLst>
                  <a:path w="143922" h="157601">
                    <a:moveTo>
                      <a:pt x="143923" y="19584"/>
                    </a:moveTo>
                    <a:cubicBezTo>
                      <a:pt x="143923" y="19584"/>
                      <a:pt x="136017" y="99404"/>
                      <a:pt x="71819" y="157601"/>
                    </a:cubicBezTo>
                    <a:cubicBezTo>
                      <a:pt x="105823" y="107976"/>
                      <a:pt x="121920" y="56351"/>
                      <a:pt x="122968" y="44540"/>
                    </a:cubicBezTo>
                    <a:cubicBezTo>
                      <a:pt x="124015" y="32729"/>
                      <a:pt x="33433" y="156363"/>
                      <a:pt x="33433" y="156363"/>
                    </a:cubicBezTo>
                    <a:cubicBezTo>
                      <a:pt x="33433" y="156363"/>
                      <a:pt x="88487" y="63209"/>
                      <a:pt x="89345" y="46826"/>
                    </a:cubicBezTo>
                    <a:cubicBezTo>
                      <a:pt x="90202" y="30443"/>
                      <a:pt x="0" y="122835"/>
                      <a:pt x="0" y="122835"/>
                    </a:cubicBezTo>
                    <a:cubicBezTo>
                      <a:pt x="32957" y="64352"/>
                      <a:pt x="80010" y="27966"/>
                      <a:pt x="108871" y="6916"/>
                    </a:cubicBezTo>
                    <a:cubicBezTo>
                      <a:pt x="137732" y="-14134"/>
                      <a:pt x="143923" y="19584"/>
                      <a:pt x="143923" y="1958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9" name="AutoShape 229"/>
              <p:cNvSpPr/>
              <p:nvPr/>
            </p:nvSpPr>
            <p:spPr>
              <a:xfrm>
                <a:off x="1777513" y="3805457"/>
                <a:ext cx="157803" cy="143446"/>
              </a:xfrm>
              <a:custGeom>
                <a:avLst/>
                <a:gdLst/>
                <a:ahLst/>
                <a:cxnLst/>
                <a:rect l="l" t="t" r="r" b="b"/>
                <a:pathLst>
                  <a:path w="157803" h="143446">
                    <a:moveTo>
                      <a:pt x="19500" y="0"/>
                    </a:moveTo>
                    <a:cubicBezTo>
                      <a:pt x="19500" y="0"/>
                      <a:pt x="99320" y="7525"/>
                      <a:pt x="157803" y="71628"/>
                    </a:cubicBezTo>
                    <a:cubicBezTo>
                      <a:pt x="107987" y="37719"/>
                      <a:pt x="56362" y="21908"/>
                      <a:pt x="44551" y="20860"/>
                    </a:cubicBezTo>
                    <a:cubicBezTo>
                      <a:pt x="32740" y="19812"/>
                      <a:pt x="156755" y="109918"/>
                      <a:pt x="156755" y="109918"/>
                    </a:cubicBezTo>
                    <a:cubicBezTo>
                      <a:pt x="156755" y="109918"/>
                      <a:pt x="63410" y="55245"/>
                      <a:pt x="47027" y="54388"/>
                    </a:cubicBezTo>
                    <a:cubicBezTo>
                      <a:pt x="30644" y="53531"/>
                      <a:pt x="123323" y="143447"/>
                      <a:pt x="123323" y="143447"/>
                    </a:cubicBezTo>
                    <a:cubicBezTo>
                      <a:pt x="64744" y="110681"/>
                      <a:pt x="28073" y="63817"/>
                      <a:pt x="7022" y="34957"/>
                    </a:cubicBezTo>
                    <a:cubicBezTo>
                      <a:pt x="-14218" y="6286"/>
                      <a:pt x="19500" y="0"/>
                      <a:pt x="19500" y="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0" name="AutoShape 230"/>
              <p:cNvSpPr/>
              <p:nvPr/>
            </p:nvSpPr>
            <p:spPr>
              <a:xfrm>
                <a:off x="1719683" y="3742106"/>
                <a:ext cx="84102" cy="84124"/>
              </a:xfrm>
              <a:custGeom>
                <a:avLst/>
                <a:gdLst/>
                <a:ahLst/>
                <a:cxnLst/>
                <a:rect l="l" t="t" r="r" b="b"/>
                <a:pathLst>
                  <a:path w="84102" h="84124">
                    <a:moveTo>
                      <a:pt x="369" y="47634"/>
                    </a:moveTo>
                    <a:cubicBezTo>
                      <a:pt x="3417" y="70685"/>
                      <a:pt x="24562" y="86877"/>
                      <a:pt x="47613" y="83734"/>
                    </a:cubicBezTo>
                    <a:cubicBezTo>
                      <a:pt x="70663" y="80686"/>
                      <a:pt x="86856" y="59541"/>
                      <a:pt x="83712" y="36490"/>
                    </a:cubicBezTo>
                    <a:cubicBezTo>
                      <a:pt x="80664" y="13439"/>
                      <a:pt x="59519" y="-2753"/>
                      <a:pt x="36468" y="390"/>
                    </a:cubicBezTo>
                    <a:cubicBezTo>
                      <a:pt x="13513" y="3438"/>
                      <a:pt x="-2679" y="24584"/>
                      <a:pt x="369" y="4763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231" name="Group 231"/>
            <p:cNvGrpSpPr/>
            <p:nvPr/>
          </p:nvGrpSpPr>
          <p:grpSpPr>
            <a:xfrm rot="0">
              <a:off x="10562682" y="1380859"/>
              <a:ext cx="963079" cy="887251"/>
              <a:chOff x="1504847" y="3529187"/>
              <a:chExt cx="507685" cy="467712"/>
            </a:xfrm>
          </p:grpSpPr>
          <p:sp>
            <p:nvSpPr>
              <p:cNvPr id="232" name="AutoShape 232"/>
              <p:cNvSpPr/>
              <p:nvPr/>
            </p:nvSpPr>
            <p:spPr>
              <a:xfrm>
                <a:off x="1504847" y="3529187"/>
                <a:ext cx="507685" cy="467712"/>
              </a:xfrm>
              <a:custGeom>
                <a:avLst/>
                <a:gdLst/>
                <a:ahLst/>
                <a:cxnLst/>
                <a:rect l="l" t="t" r="r" b="b"/>
                <a:pathLst>
                  <a:path w="507685" h="467712">
                    <a:moveTo>
                      <a:pt x="280355" y="205594"/>
                    </a:moveTo>
                    <a:cubicBezTo>
                      <a:pt x="280355" y="205594"/>
                      <a:pt x="343982" y="61385"/>
                      <a:pt x="246160" y="4140"/>
                    </a:cubicBezTo>
                    <a:cubicBezTo>
                      <a:pt x="197678" y="-22339"/>
                      <a:pt x="136623" y="82340"/>
                      <a:pt x="202155" y="199879"/>
                    </a:cubicBezTo>
                    <a:cubicBezTo>
                      <a:pt x="130241" y="148920"/>
                      <a:pt x="11179" y="173019"/>
                      <a:pt x="511" y="240074"/>
                    </a:cubicBezTo>
                    <a:cubicBezTo>
                      <a:pt x="-10157" y="307226"/>
                      <a:pt x="149291" y="307797"/>
                      <a:pt x="202441" y="278937"/>
                    </a:cubicBezTo>
                    <a:cubicBezTo>
                      <a:pt x="67662" y="336372"/>
                      <a:pt x="71377" y="445624"/>
                      <a:pt x="111667" y="463055"/>
                    </a:cubicBezTo>
                    <a:cubicBezTo>
                      <a:pt x="152053" y="480581"/>
                      <a:pt x="250066" y="451815"/>
                      <a:pt x="273116" y="322371"/>
                    </a:cubicBezTo>
                    <a:cubicBezTo>
                      <a:pt x="315502" y="441052"/>
                      <a:pt x="443137" y="486963"/>
                      <a:pt x="471046" y="420288"/>
                    </a:cubicBezTo>
                    <a:cubicBezTo>
                      <a:pt x="498954" y="353613"/>
                      <a:pt x="379415" y="295129"/>
                      <a:pt x="310835" y="260744"/>
                    </a:cubicBezTo>
                    <a:cubicBezTo>
                      <a:pt x="462473" y="255410"/>
                      <a:pt x="502859" y="194736"/>
                      <a:pt x="507526" y="157302"/>
                    </a:cubicBezTo>
                    <a:cubicBezTo>
                      <a:pt x="512289" y="119964"/>
                      <a:pt x="409800" y="55004"/>
                      <a:pt x="280355" y="205594"/>
                    </a:cubicBezTo>
                    <a:close/>
                  </a:path>
                </a:pathLst>
              </a:custGeom>
              <a:solidFill>
                <a:srgbClr val="FFBDBD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3" name="AutoShape 233"/>
              <p:cNvSpPr/>
              <p:nvPr/>
            </p:nvSpPr>
            <p:spPr>
              <a:xfrm>
                <a:off x="1790752" y="3660391"/>
                <a:ext cx="178092" cy="112041"/>
              </a:xfrm>
              <a:custGeom>
                <a:avLst/>
                <a:gdLst/>
                <a:ahLst/>
                <a:cxnLst/>
                <a:rect l="l" t="t" r="r" b="b"/>
                <a:pathLst>
                  <a:path w="178092" h="112041">
                    <a:moveTo>
                      <a:pt x="1785" y="83344"/>
                    </a:moveTo>
                    <a:cubicBezTo>
                      <a:pt x="1785" y="83344"/>
                      <a:pt x="48552" y="18193"/>
                      <a:pt x="133325" y="0"/>
                    </a:cubicBezTo>
                    <a:cubicBezTo>
                      <a:pt x="79032" y="25908"/>
                      <a:pt x="39313" y="62579"/>
                      <a:pt x="32455" y="72200"/>
                    </a:cubicBezTo>
                    <a:cubicBezTo>
                      <a:pt x="25597" y="81915"/>
                      <a:pt x="165900" y="20193"/>
                      <a:pt x="165900" y="20193"/>
                    </a:cubicBezTo>
                    <a:cubicBezTo>
                      <a:pt x="165900" y="20193"/>
                      <a:pt x="71603" y="73247"/>
                      <a:pt x="62649" y="86963"/>
                    </a:cubicBezTo>
                    <a:cubicBezTo>
                      <a:pt x="53696" y="100679"/>
                      <a:pt x="178092" y="65913"/>
                      <a:pt x="178092" y="65913"/>
                    </a:cubicBezTo>
                    <a:cubicBezTo>
                      <a:pt x="120276" y="100013"/>
                      <a:pt x="61316" y="108013"/>
                      <a:pt x="25788" y="111728"/>
                    </a:cubicBezTo>
                    <a:cubicBezTo>
                      <a:pt x="-9741" y="115538"/>
                      <a:pt x="1785" y="83344"/>
                      <a:pt x="1785" y="8334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4" name="AutoShape 234"/>
              <p:cNvSpPr/>
              <p:nvPr/>
            </p:nvSpPr>
            <p:spPr>
              <a:xfrm>
                <a:off x="1699068" y="3569522"/>
                <a:ext cx="84510" cy="182531"/>
              </a:xfrm>
              <a:custGeom>
                <a:avLst/>
                <a:gdLst/>
                <a:ahLst/>
                <a:cxnLst/>
                <a:rect l="l" t="t" r="r" b="b"/>
                <a:pathLst>
                  <a:path w="84510" h="182531">
                    <a:moveTo>
                      <a:pt x="36032" y="175832"/>
                    </a:moveTo>
                    <a:cubicBezTo>
                      <a:pt x="36032" y="175832"/>
                      <a:pt x="-9592" y="109823"/>
                      <a:pt x="1838" y="23908"/>
                    </a:cubicBezTo>
                    <a:cubicBezTo>
                      <a:pt x="7934" y="83820"/>
                      <a:pt x="29079" y="133541"/>
                      <a:pt x="35937" y="143161"/>
                    </a:cubicBezTo>
                    <a:cubicBezTo>
                      <a:pt x="42700" y="152876"/>
                      <a:pt x="31937" y="0"/>
                      <a:pt x="31937" y="0"/>
                    </a:cubicBezTo>
                    <a:cubicBezTo>
                      <a:pt x="31937" y="0"/>
                      <a:pt x="50129" y="106680"/>
                      <a:pt x="60035" y="119729"/>
                    </a:cubicBezTo>
                    <a:cubicBezTo>
                      <a:pt x="69941" y="132779"/>
                      <a:pt x="79085" y="3905"/>
                      <a:pt x="79085" y="3905"/>
                    </a:cubicBezTo>
                    <a:cubicBezTo>
                      <a:pt x="91754" y="69818"/>
                      <a:pt x="79371" y="128016"/>
                      <a:pt x="70989" y="162782"/>
                    </a:cubicBezTo>
                    <a:cubicBezTo>
                      <a:pt x="62512" y="197549"/>
                      <a:pt x="36032" y="175832"/>
                      <a:pt x="36032" y="175832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5" name="AutoShape 235"/>
              <p:cNvSpPr/>
              <p:nvPr/>
            </p:nvSpPr>
            <p:spPr>
              <a:xfrm>
                <a:off x="1547363" y="3718840"/>
                <a:ext cx="183862" cy="86655"/>
              </a:xfrm>
              <a:custGeom>
                <a:avLst/>
                <a:gdLst/>
                <a:ahLst/>
                <a:cxnLst/>
                <a:rect l="l" t="t" r="r" b="b"/>
                <a:pathLst>
                  <a:path w="183862" h="86655">
                    <a:moveTo>
                      <a:pt x="174974" y="64709"/>
                    </a:moveTo>
                    <a:cubicBezTo>
                      <a:pt x="174974" y="64709"/>
                      <a:pt x="103823" y="101666"/>
                      <a:pt x="20003" y="79663"/>
                    </a:cubicBezTo>
                    <a:cubicBezTo>
                      <a:pt x="80201" y="81092"/>
                      <a:pt x="132112" y="66328"/>
                      <a:pt x="142589" y="60804"/>
                    </a:cubicBezTo>
                    <a:cubicBezTo>
                      <a:pt x="153067" y="55279"/>
                      <a:pt x="0" y="46897"/>
                      <a:pt x="0" y="46897"/>
                    </a:cubicBezTo>
                    <a:cubicBezTo>
                      <a:pt x="0" y="46897"/>
                      <a:pt x="108109" y="42135"/>
                      <a:pt x="122301" y="33943"/>
                    </a:cubicBezTo>
                    <a:cubicBezTo>
                      <a:pt x="136493" y="25752"/>
                      <a:pt x="9811" y="606"/>
                      <a:pt x="9811" y="606"/>
                    </a:cubicBezTo>
                    <a:cubicBezTo>
                      <a:pt x="76772" y="-3681"/>
                      <a:pt x="132969" y="15750"/>
                      <a:pt x="166402" y="28514"/>
                    </a:cubicBezTo>
                    <a:cubicBezTo>
                      <a:pt x="199835" y="41182"/>
                      <a:pt x="174974" y="64709"/>
                      <a:pt x="174974" y="64709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6" name="AutoShape 236"/>
              <p:cNvSpPr/>
              <p:nvPr/>
            </p:nvSpPr>
            <p:spPr>
              <a:xfrm>
                <a:off x="1616419" y="3804065"/>
                <a:ext cx="143922" cy="157601"/>
              </a:xfrm>
              <a:custGeom>
                <a:avLst/>
                <a:gdLst/>
                <a:ahLst/>
                <a:cxnLst/>
                <a:rect l="l" t="t" r="r" b="b"/>
                <a:pathLst>
                  <a:path w="143922" h="157601">
                    <a:moveTo>
                      <a:pt x="143923" y="19584"/>
                    </a:moveTo>
                    <a:cubicBezTo>
                      <a:pt x="143923" y="19584"/>
                      <a:pt x="136017" y="99404"/>
                      <a:pt x="71819" y="157601"/>
                    </a:cubicBezTo>
                    <a:cubicBezTo>
                      <a:pt x="105823" y="107976"/>
                      <a:pt x="121920" y="56351"/>
                      <a:pt x="122968" y="44540"/>
                    </a:cubicBezTo>
                    <a:cubicBezTo>
                      <a:pt x="124015" y="32729"/>
                      <a:pt x="33433" y="156363"/>
                      <a:pt x="33433" y="156363"/>
                    </a:cubicBezTo>
                    <a:cubicBezTo>
                      <a:pt x="33433" y="156363"/>
                      <a:pt x="88487" y="63209"/>
                      <a:pt x="89345" y="46826"/>
                    </a:cubicBezTo>
                    <a:cubicBezTo>
                      <a:pt x="90202" y="30443"/>
                      <a:pt x="0" y="122835"/>
                      <a:pt x="0" y="122835"/>
                    </a:cubicBezTo>
                    <a:cubicBezTo>
                      <a:pt x="32957" y="64352"/>
                      <a:pt x="80010" y="27966"/>
                      <a:pt x="108871" y="6916"/>
                    </a:cubicBezTo>
                    <a:cubicBezTo>
                      <a:pt x="137732" y="-14134"/>
                      <a:pt x="143923" y="19584"/>
                      <a:pt x="143923" y="19584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7" name="AutoShape 237"/>
              <p:cNvSpPr/>
              <p:nvPr/>
            </p:nvSpPr>
            <p:spPr>
              <a:xfrm>
                <a:off x="1777513" y="3805457"/>
                <a:ext cx="157803" cy="143446"/>
              </a:xfrm>
              <a:custGeom>
                <a:avLst/>
                <a:gdLst/>
                <a:ahLst/>
                <a:cxnLst/>
                <a:rect l="l" t="t" r="r" b="b"/>
                <a:pathLst>
                  <a:path w="157803" h="143446">
                    <a:moveTo>
                      <a:pt x="19500" y="0"/>
                    </a:moveTo>
                    <a:cubicBezTo>
                      <a:pt x="19500" y="0"/>
                      <a:pt x="99320" y="7525"/>
                      <a:pt x="157803" y="71628"/>
                    </a:cubicBezTo>
                    <a:cubicBezTo>
                      <a:pt x="107987" y="37719"/>
                      <a:pt x="56362" y="21908"/>
                      <a:pt x="44551" y="20860"/>
                    </a:cubicBezTo>
                    <a:cubicBezTo>
                      <a:pt x="32740" y="19812"/>
                      <a:pt x="156755" y="109918"/>
                      <a:pt x="156755" y="109918"/>
                    </a:cubicBezTo>
                    <a:cubicBezTo>
                      <a:pt x="156755" y="109918"/>
                      <a:pt x="63410" y="55245"/>
                      <a:pt x="47027" y="54388"/>
                    </a:cubicBezTo>
                    <a:cubicBezTo>
                      <a:pt x="30644" y="53531"/>
                      <a:pt x="123323" y="143447"/>
                      <a:pt x="123323" y="143447"/>
                    </a:cubicBezTo>
                    <a:cubicBezTo>
                      <a:pt x="64744" y="110681"/>
                      <a:pt x="28073" y="63817"/>
                      <a:pt x="7022" y="34957"/>
                    </a:cubicBezTo>
                    <a:cubicBezTo>
                      <a:pt x="-14218" y="6286"/>
                      <a:pt x="19500" y="0"/>
                      <a:pt x="19500" y="0"/>
                    </a:cubicBezTo>
                    <a:close/>
                  </a:path>
                </a:pathLst>
              </a:custGeom>
              <a:solidFill>
                <a:srgbClr val="F9A2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38" name="AutoShape 238"/>
              <p:cNvSpPr/>
              <p:nvPr/>
            </p:nvSpPr>
            <p:spPr>
              <a:xfrm>
                <a:off x="1719683" y="3742106"/>
                <a:ext cx="84102" cy="84124"/>
              </a:xfrm>
              <a:custGeom>
                <a:avLst/>
                <a:gdLst/>
                <a:ahLst/>
                <a:cxnLst/>
                <a:rect l="l" t="t" r="r" b="b"/>
                <a:pathLst>
                  <a:path w="84102" h="84124">
                    <a:moveTo>
                      <a:pt x="369" y="47634"/>
                    </a:moveTo>
                    <a:cubicBezTo>
                      <a:pt x="3417" y="70685"/>
                      <a:pt x="24562" y="86877"/>
                      <a:pt x="47613" y="83734"/>
                    </a:cubicBezTo>
                    <a:cubicBezTo>
                      <a:pt x="70663" y="80686"/>
                      <a:pt x="86856" y="59541"/>
                      <a:pt x="83712" y="36490"/>
                    </a:cubicBezTo>
                    <a:cubicBezTo>
                      <a:pt x="80664" y="13439"/>
                      <a:pt x="59519" y="-2753"/>
                      <a:pt x="36468" y="390"/>
                    </a:cubicBezTo>
                    <a:cubicBezTo>
                      <a:pt x="13513" y="3438"/>
                      <a:pt x="-2679" y="24584"/>
                      <a:pt x="369" y="4763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239" name="AutoShape 239"/>
            <p:cNvSpPr/>
            <p:nvPr/>
          </p:nvSpPr>
          <p:spPr>
            <a:xfrm>
              <a:off x="8156934" y="923918"/>
              <a:ext cx="375503" cy="433389"/>
            </a:xfrm>
            <a:custGeom>
              <a:avLst/>
              <a:gdLst/>
              <a:ahLst/>
              <a:cxnLst/>
              <a:rect l="l" t="t" r="r" b="b"/>
              <a:pathLst>
                <a:path w="375503" h="433389">
                  <a:moveTo>
                    <a:pt x="220009" y="169833"/>
                  </a:moveTo>
                  <a:cubicBezTo>
                    <a:pt x="220009" y="169833"/>
                    <a:pt x="192958" y="954"/>
                    <a:pt x="310401" y="2"/>
                  </a:cubicBezTo>
                  <a:cubicBezTo>
                    <a:pt x="427844" y="-951"/>
                    <a:pt x="354502" y="351760"/>
                    <a:pt x="334499" y="433389"/>
                  </a:cubicBezTo>
                  <a:cubicBezTo>
                    <a:pt x="81706" y="328900"/>
                    <a:pt x="-33737" y="235460"/>
                    <a:pt x="8554" y="157641"/>
                  </a:cubicBezTo>
                  <a:cubicBezTo>
                    <a:pt x="50845" y="79726"/>
                    <a:pt x="182195" y="131447"/>
                    <a:pt x="220009" y="169833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0" name="AutoShape 240"/>
            <p:cNvSpPr/>
            <p:nvPr/>
          </p:nvSpPr>
          <p:spPr>
            <a:xfrm>
              <a:off x="10362805" y="728630"/>
              <a:ext cx="404668" cy="399167"/>
            </a:xfrm>
            <a:custGeom>
              <a:avLst/>
              <a:gdLst/>
              <a:ahLst/>
              <a:cxnLst/>
              <a:rect l="l" t="t" r="r" b="b"/>
              <a:pathLst>
                <a:path w="404668" h="399167">
                  <a:moveTo>
                    <a:pt x="211646" y="204858"/>
                  </a:moveTo>
                  <a:cubicBezTo>
                    <a:pt x="211646" y="204858"/>
                    <a:pt x="362426" y="124086"/>
                    <a:pt x="401669" y="234766"/>
                  </a:cubicBezTo>
                  <a:cubicBezTo>
                    <a:pt x="440912" y="345447"/>
                    <a:pt x="83629" y="391453"/>
                    <a:pt x="0" y="399168"/>
                  </a:cubicBezTo>
                  <a:cubicBezTo>
                    <a:pt x="16193" y="126086"/>
                    <a:pt x="66675" y="-13455"/>
                    <a:pt x="154114" y="1023"/>
                  </a:cubicBezTo>
                  <a:cubicBezTo>
                    <a:pt x="241459" y="15596"/>
                    <a:pt x="235553" y="156566"/>
                    <a:pt x="211646" y="20485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1" name="AutoShape 241"/>
            <p:cNvSpPr/>
            <p:nvPr/>
          </p:nvSpPr>
          <p:spPr>
            <a:xfrm>
              <a:off x="10766768" y="2409906"/>
              <a:ext cx="244509" cy="241221"/>
            </a:xfrm>
            <a:custGeom>
              <a:avLst/>
              <a:gdLst/>
              <a:ahLst/>
              <a:cxnLst/>
              <a:rect l="l" t="t" r="r" b="b"/>
              <a:pathLst>
                <a:path w="244509" h="241221">
                  <a:moveTo>
                    <a:pt x="127825" y="123778"/>
                  </a:moveTo>
                  <a:cubicBezTo>
                    <a:pt x="127825" y="123778"/>
                    <a:pt x="218980" y="75010"/>
                    <a:pt x="242697" y="141875"/>
                  </a:cubicBezTo>
                  <a:cubicBezTo>
                    <a:pt x="266414" y="208741"/>
                    <a:pt x="50482" y="236554"/>
                    <a:pt x="0" y="241221"/>
                  </a:cubicBezTo>
                  <a:cubicBezTo>
                    <a:pt x="9715" y="76248"/>
                    <a:pt x="40291" y="-8143"/>
                    <a:pt x="93154" y="620"/>
                  </a:cubicBezTo>
                  <a:cubicBezTo>
                    <a:pt x="145828" y="9383"/>
                    <a:pt x="142304" y="94536"/>
                    <a:pt x="127825" y="12377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2" name="AutoShape 242"/>
            <p:cNvSpPr/>
            <p:nvPr/>
          </p:nvSpPr>
          <p:spPr>
            <a:xfrm>
              <a:off x="7893847" y="2256683"/>
              <a:ext cx="226884" cy="261843"/>
            </a:xfrm>
            <a:custGeom>
              <a:avLst/>
              <a:gdLst/>
              <a:ahLst/>
              <a:cxnLst/>
              <a:rect l="l" t="t" r="r" b="b"/>
              <a:pathLst>
                <a:path w="226884" h="261843">
                  <a:moveTo>
                    <a:pt x="132948" y="102681"/>
                  </a:moveTo>
                  <a:cubicBezTo>
                    <a:pt x="132948" y="102681"/>
                    <a:pt x="116470" y="668"/>
                    <a:pt x="187431" y="2"/>
                  </a:cubicBezTo>
                  <a:cubicBezTo>
                    <a:pt x="258392" y="-665"/>
                    <a:pt x="214387" y="212504"/>
                    <a:pt x="202290" y="261844"/>
                  </a:cubicBezTo>
                  <a:cubicBezTo>
                    <a:pt x="49509" y="198883"/>
                    <a:pt x="-20309" y="142591"/>
                    <a:pt x="5122" y="95442"/>
                  </a:cubicBezTo>
                  <a:cubicBezTo>
                    <a:pt x="30745" y="48389"/>
                    <a:pt x="110088" y="79535"/>
                    <a:pt x="132948" y="102681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7976">
            <a:alpha val="40000"/>
            <a:lumMod val="20000"/>
            <a:lumOff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11582477" y="5132658"/>
            <a:ext cx="634141" cy="1086782"/>
            <a:chOff x="14086412" y="5480579"/>
            <a:chExt cx="634141" cy="1086782"/>
          </a:xfrm>
        </p:grpSpPr>
        <p:sp>
          <p:nvSpPr>
            <p:cNvPr id="3" name="AutoShape 3"/>
            <p:cNvSpPr/>
            <p:nvPr/>
          </p:nvSpPr>
          <p:spPr>
            <a:xfrm>
              <a:off x="14390026" y="5972208"/>
              <a:ext cx="90750" cy="595153"/>
            </a:xfrm>
            <a:custGeom>
              <a:avLst/>
              <a:gdLst/>
              <a:ahLst/>
              <a:cxnLst/>
              <a:rect l="l" t="t" r="r" b="b"/>
              <a:pathLst>
                <a:path w="90750" h="595153">
                  <a:moveTo>
                    <a:pt x="74919" y="588723"/>
                  </a:moveTo>
                  <a:cubicBezTo>
                    <a:pt x="-9283" y="318108"/>
                    <a:pt x="216" y="3661"/>
                    <a:pt x="414" y="0"/>
                  </a:cubicBezTo>
                  <a:lnTo>
                    <a:pt x="13474" y="396"/>
                  </a:lnTo>
                  <a:cubicBezTo>
                    <a:pt x="13375" y="4057"/>
                    <a:pt x="3679" y="324638"/>
                    <a:pt x="90750" y="595154"/>
                  </a:cubicBezTo>
                  <a:lnTo>
                    <a:pt x="74919" y="588723"/>
                  </a:lnTo>
                  <a:close/>
                </a:path>
              </a:pathLst>
            </a:custGeom>
            <a:solidFill>
              <a:srgbClr val="76B5B4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14086412" y="5480579"/>
              <a:ext cx="634141" cy="491925"/>
              <a:chOff x="14086412" y="5480579"/>
              <a:chExt cx="634141" cy="491925"/>
            </a:xfrm>
          </p:grpSpPr>
          <p:grpSp>
            <p:nvGrpSpPr>
              <p:cNvPr id="5" name="Group 5"/>
              <p:cNvGrpSpPr/>
              <p:nvPr/>
            </p:nvGrpSpPr>
            <p:grpSpPr>
              <a:xfrm rot="0">
                <a:off x="14086412" y="5480579"/>
                <a:ext cx="634141" cy="415045"/>
                <a:chOff x="14086412" y="5480579"/>
                <a:chExt cx="634141" cy="415045"/>
              </a:xfrm>
            </p:grpSpPr>
            <p:grpSp>
              <p:nvGrpSpPr>
                <p:cNvPr id="6" name="Group 6"/>
                <p:cNvGrpSpPr/>
                <p:nvPr/>
              </p:nvGrpSpPr>
              <p:grpSpPr>
                <a:xfrm rot="0">
                  <a:off x="14108964" y="5480579"/>
                  <a:ext cx="586667" cy="355612"/>
                  <a:chOff x="14108964" y="5480579"/>
                  <a:chExt cx="586667" cy="355612"/>
                </a:xfrm>
              </p:grpSpPr>
              <p:sp>
                <p:nvSpPr>
                  <p:cNvPr id="7" name="AutoShape 7"/>
                  <p:cNvSpPr/>
                  <p:nvPr/>
                </p:nvSpPr>
                <p:spPr>
                  <a:xfrm>
                    <a:off x="14108964" y="5524520"/>
                    <a:ext cx="568683" cy="3116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683" h="311672">
                        <a:moveTo>
                          <a:pt x="524683" y="192509"/>
                        </a:moveTo>
                        <a:cubicBezTo>
                          <a:pt x="524683" y="192509"/>
                          <a:pt x="579301" y="136704"/>
                          <a:pt x="566834" y="105437"/>
                        </a:cubicBezTo>
                        <a:cubicBezTo>
                          <a:pt x="554367" y="74171"/>
                          <a:pt x="527256" y="81789"/>
                          <a:pt x="522308" y="59626"/>
                        </a:cubicBezTo>
                        <a:cubicBezTo>
                          <a:pt x="517361" y="37462"/>
                          <a:pt x="505092" y="15991"/>
                          <a:pt x="485996" y="30437"/>
                        </a:cubicBezTo>
                        <a:cubicBezTo>
                          <a:pt x="466899" y="44883"/>
                          <a:pt x="443449" y="25094"/>
                          <a:pt x="410006" y="30140"/>
                        </a:cubicBezTo>
                        <a:cubicBezTo>
                          <a:pt x="376562" y="35285"/>
                          <a:pt x="348957" y="177469"/>
                          <a:pt x="342426" y="198347"/>
                        </a:cubicBezTo>
                        <a:cubicBezTo>
                          <a:pt x="345692" y="90596"/>
                          <a:pt x="353211" y="25193"/>
                          <a:pt x="316305" y="24599"/>
                        </a:cubicBezTo>
                        <a:cubicBezTo>
                          <a:pt x="279399" y="24006"/>
                          <a:pt x="268811" y="-2907"/>
                          <a:pt x="249517" y="259"/>
                        </a:cubicBezTo>
                        <a:cubicBezTo>
                          <a:pt x="230223" y="3425"/>
                          <a:pt x="240414" y="25886"/>
                          <a:pt x="211522" y="31328"/>
                        </a:cubicBezTo>
                        <a:cubicBezTo>
                          <a:pt x="182630" y="36770"/>
                          <a:pt x="154134" y="55074"/>
                          <a:pt x="165117" y="95444"/>
                        </a:cubicBezTo>
                        <a:cubicBezTo>
                          <a:pt x="176100" y="135813"/>
                          <a:pt x="223099" y="193498"/>
                          <a:pt x="223099" y="193498"/>
                        </a:cubicBezTo>
                        <a:cubicBezTo>
                          <a:pt x="155618" y="125622"/>
                          <a:pt x="120196" y="72192"/>
                          <a:pt x="89028" y="67344"/>
                        </a:cubicBezTo>
                        <a:cubicBezTo>
                          <a:pt x="57762" y="62495"/>
                          <a:pt x="77848" y="86341"/>
                          <a:pt x="55684" y="91288"/>
                        </a:cubicBezTo>
                        <a:cubicBezTo>
                          <a:pt x="33520" y="96235"/>
                          <a:pt x="-12588" y="92575"/>
                          <a:pt x="3243" y="129184"/>
                        </a:cubicBezTo>
                        <a:cubicBezTo>
                          <a:pt x="19173" y="165794"/>
                          <a:pt x="33817" y="161539"/>
                          <a:pt x="22142" y="183604"/>
                        </a:cubicBezTo>
                        <a:cubicBezTo>
                          <a:pt x="10466" y="205669"/>
                          <a:pt x="97043" y="241882"/>
                          <a:pt x="157103" y="266817"/>
                        </a:cubicBezTo>
                        <a:cubicBezTo>
                          <a:pt x="217162" y="291751"/>
                          <a:pt x="271978" y="312628"/>
                          <a:pt x="300969" y="311639"/>
                        </a:cubicBezTo>
                        <a:cubicBezTo>
                          <a:pt x="330256" y="310649"/>
                          <a:pt x="524683" y="192509"/>
                          <a:pt x="524683" y="192509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8" name="Group 8"/>
                  <p:cNvGrpSpPr/>
                  <p:nvPr/>
                </p:nvGrpSpPr>
                <p:grpSpPr>
                  <a:xfrm rot="0">
                    <a:off x="14202726" y="5480579"/>
                    <a:ext cx="355748" cy="278303"/>
                    <a:chOff x="14202726" y="5480579"/>
                    <a:chExt cx="355748" cy="278303"/>
                  </a:xfrm>
                  <a:solidFill>
                    <a:srgbClr val="FFD629">
                      <a:alpha val="100000"/>
                    </a:srgbClr>
                  </a:solidFill>
                </p:grpSpPr>
                <p:grpSp>
                  <p:nvGrpSpPr>
                    <p:cNvPr id="9" name="Group 9"/>
                    <p:cNvGrpSpPr/>
                    <p:nvPr/>
                  </p:nvGrpSpPr>
                  <p:grpSpPr>
                    <a:xfrm rot="0">
                      <a:off x="14351782" y="5480579"/>
                      <a:ext cx="47874" cy="254655"/>
                      <a:chOff x="14351782" y="5480579"/>
                      <a:chExt cx="47874" cy="254655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0" name="AutoShape 10"/>
                      <p:cNvSpPr/>
                      <p:nvPr/>
                    </p:nvSpPr>
                    <p:spPr>
                      <a:xfrm>
                        <a:off x="14367485" y="5502516"/>
                        <a:ext cx="32170" cy="23271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2170" h="232718">
                            <a:moveTo>
                              <a:pt x="32058" y="232719"/>
                            </a:moveTo>
                            <a:cubicBezTo>
                              <a:pt x="32157" y="226386"/>
                              <a:pt x="34829" y="75792"/>
                              <a:pt x="7322" y="0"/>
                            </a:cubicBezTo>
                            <a:lnTo>
                              <a:pt x="0" y="2671"/>
                            </a:lnTo>
                            <a:cubicBezTo>
                              <a:pt x="27012" y="77078"/>
                              <a:pt x="24241" y="230938"/>
                              <a:pt x="24241" y="232521"/>
                            </a:cubicBezTo>
                            <a:lnTo>
                              <a:pt x="32058" y="232719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1" name="AutoShape 11"/>
                      <p:cNvSpPr/>
                      <p:nvPr/>
                    </p:nvSpPr>
                    <p:spPr>
                      <a:xfrm>
                        <a:off x="14351782" y="5480579"/>
                        <a:ext cx="37936" cy="3793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36" h="37936">
                            <a:moveTo>
                              <a:pt x="70" y="20552"/>
                            </a:moveTo>
                            <a:cubicBezTo>
                              <a:pt x="960" y="31040"/>
                              <a:pt x="10162" y="38757"/>
                              <a:pt x="20551" y="37867"/>
                            </a:cubicBezTo>
                            <a:cubicBezTo>
                              <a:pt x="31040" y="36976"/>
                              <a:pt x="38757" y="27774"/>
                              <a:pt x="37867" y="17385"/>
                            </a:cubicBezTo>
                            <a:cubicBezTo>
                              <a:pt x="36976" y="6897"/>
                              <a:pt x="27775" y="-821"/>
                              <a:pt x="17385" y="70"/>
                            </a:cubicBezTo>
                            <a:cubicBezTo>
                              <a:pt x="6897" y="960"/>
                              <a:pt x="-821" y="10162"/>
                              <a:pt x="70" y="20552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2" name="Group 12"/>
                    <p:cNvGrpSpPr/>
                    <p:nvPr/>
                  </p:nvGrpSpPr>
                  <p:grpSpPr>
                    <a:xfrm rot="0">
                      <a:off x="14272210" y="5499210"/>
                      <a:ext cx="106653" cy="241466"/>
                      <a:chOff x="14272210" y="5499210"/>
                      <a:chExt cx="106653" cy="241466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3" name="AutoShape 13"/>
                      <p:cNvSpPr/>
                      <p:nvPr/>
                    </p:nvSpPr>
                    <p:spPr>
                      <a:xfrm>
                        <a:off x="14289516" y="5520029"/>
                        <a:ext cx="89347" cy="22064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9347" h="220647">
                            <a:moveTo>
                              <a:pt x="81729" y="220647"/>
                            </a:moveTo>
                            <a:lnTo>
                              <a:pt x="89347" y="218767"/>
                            </a:lnTo>
                            <a:cubicBezTo>
                              <a:pt x="87863" y="212534"/>
                              <a:pt x="52144" y="66293"/>
                              <a:pt x="6432" y="0"/>
                            </a:cubicBezTo>
                            <a:lnTo>
                              <a:pt x="0" y="4453"/>
                            </a:lnTo>
                            <a:cubicBezTo>
                              <a:pt x="44921" y="69558"/>
                              <a:pt x="81333" y="219163"/>
                              <a:pt x="81729" y="220647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4" name="AutoShape 14"/>
                      <p:cNvSpPr/>
                      <p:nvPr/>
                    </p:nvSpPr>
                    <p:spPr>
                      <a:xfrm>
                        <a:off x="14272210" y="5499210"/>
                        <a:ext cx="37928" cy="379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8" h="37977">
                            <a:moveTo>
                              <a:pt x="1080" y="25371"/>
                            </a:moveTo>
                            <a:cubicBezTo>
                              <a:pt x="4642" y="35265"/>
                              <a:pt x="15427" y="40411"/>
                              <a:pt x="25321" y="36849"/>
                            </a:cubicBezTo>
                            <a:cubicBezTo>
                              <a:pt x="35216" y="33286"/>
                              <a:pt x="40361" y="22502"/>
                              <a:pt x="36799" y="12607"/>
                            </a:cubicBezTo>
                            <a:cubicBezTo>
                              <a:pt x="33237" y="2713"/>
                              <a:pt x="22452" y="-2433"/>
                              <a:pt x="12557" y="1129"/>
                            </a:cubicBezTo>
                            <a:cubicBezTo>
                              <a:pt x="2762" y="4592"/>
                              <a:pt x="-2383" y="15476"/>
                              <a:pt x="1080" y="25371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5" name="Group 15"/>
                    <p:cNvGrpSpPr/>
                    <p:nvPr/>
                  </p:nvGrpSpPr>
                  <p:grpSpPr>
                    <a:xfrm rot="0">
                      <a:off x="14202726" y="5539902"/>
                      <a:ext cx="152093" cy="218980"/>
                      <a:chOff x="14202726" y="5539902"/>
                      <a:chExt cx="152093" cy="218980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6" name="AutoShape 16"/>
                      <p:cNvSpPr/>
                      <p:nvPr/>
                    </p:nvSpPr>
                    <p:spPr>
                      <a:xfrm>
                        <a:off x="14221244" y="5559706"/>
                        <a:ext cx="133575" cy="19917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3575" h="199176">
                            <a:moveTo>
                              <a:pt x="126551" y="199176"/>
                            </a:moveTo>
                            <a:lnTo>
                              <a:pt x="133576" y="195713"/>
                            </a:lnTo>
                            <a:cubicBezTo>
                              <a:pt x="130805" y="189974"/>
                              <a:pt x="64413" y="54816"/>
                              <a:pt x="5343" y="0"/>
                            </a:cubicBezTo>
                            <a:lnTo>
                              <a:pt x="0" y="5739"/>
                            </a:lnTo>
                            <a:cubicBezTo>
                              <a:pt x="58081" y="59565"/>
                              <a:pt x="125957" y="197791"/>
                              <a:pt x="126551" y="19917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17" name="AutoShape 17"/>
                      <p:cNvSpPr/>
                      <p:nvPr/>
                    </p:nvSpPr>
                    <p:spPr>
                      <a:xfrm>
                        <a:off x="14202726" y="5539902"/>
                        <a:ext cx="37926" cy="3792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26" h="37926">
                            <a:moveTo>
                              <a:pt x="2885" y="29006"/>
                            </a:moveTo>
                            <a:cubicBezTo>
                              <a:pt x="8426" y="37911"/>
                              <a:pt x="20200" y="40583"/>
                              <a:pt x="29006" y="35042"/>
                            </a:cubicBezTo>
                            <a:cubicBezTo>
                              <a:pt x="37911" y="29501"/>
                              <a:pt x="40583" y="17727"/>
                              <a:pt x="35042" y="8921"/>
                            </a:cubicBezTo>
                            <a:cubicBezTo>
                              <a:pt x="29501" y="15"/>
                              <a:pt x="17727" y="-2656"/>
                              <a:pt x="8921" y="2885"/>
                            </a:cubicBezTo>
                            <a:cubicBezTo>
                              <a:pt x="15" y="8426"/>
                              <a:pt x="-2656" y="20101"/>
                              <a:pt x="2885" y="29006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18" name="Group 18"/>
                    <p:cNvGrpSpPr/>
                    <p:nvPr/>
                  </p:nvGrpSpPr>
                  <p:grpSpPr>
                    <a:xfrm rot="0">
                      <a:off x="14415275" y="5484427"/>
                      <a:ext cx="67858" cy="251797"/>
                      <a:chOff x="14415275" y="5484427"/>
                      <a:chExt cx="67858" cy="251797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19" name="AutoShape 19"/>
                      <p:cNvSpPr/>
                      <p:nvPr/>
                    </p:nvSpPr>
                    <p:spPr>
                      <a:xfrm>
                        <a:off x="14415275" y="5506078"/>
                        <a:ext cx="51748" cy="23014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1748" h="230145">
                            <a:moveTo>
                              <a:pt x="7817" y="230146"/>
                            </a:moveTo>
                            <a:cubicBezTo>
                              <a:pt x="7916" y="228563"/>
                              <a:pt x="18404" y="75000"/>
                              <a:pt x="51748" y="3265"/>
                            </a:cubicBezTo>
                            <a:lnTo>
                              <a:pt x="44624" y="0"/>
                            </a:lnTo>
                            <a:cubicBezTo>
                              <a:pt x="10686" y="73120"/>
                              <a:pt x="396" y="223319"/>
                              <a:pt x="0" y="229651"/>
                            </a:cubicBezTo>
                            <a:lnTo>
                              <a:pt x="7817" y="230146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0" name="AutoShape 20"/>
                      <p:cNvSpPr/>
                      <p:nvPr/>
                    </p:nvSpPr>
                    <p:spPr>
                      <a:xfrm>
                        <a:off x="14445174" y="5484427"/>
                        <a:ext cx="37959" cy="3795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59" h="37959">
                            <a:moveTo>
                              <a:pt x="37680" y="22245"/>
                            </a:moveTo>
                            <a:cubicBezTo>
                              <a:pt x="35899" y="32535"/>
                              <a:pt x="26104" y="39461"/>
                              <a:pt x="15715" y="37680"/>
                            </a:cubicBezTo>
                            <a:cubicBezTo>
                              <a:pt x="5424" y="35899"/>
                              <a:pt x="-1502" y="26104"/>
                              <a:pt x="279" y="15715"/>
                            </a:cubicBezTo>
                            <a:cubicBezTo>
                              <a:pt x="2060" y="5424"/>
                              <a:pt x="11856" y="-1502"/>
                              <a:pt x="22245" y="279"/>
                            </a:cubicBezTo>
                            <a:cubicBezTo>
                              <a:pt x="32535" y="2060"/>
                              <a:pt x="39461" y="11856"/>
                              <a:pt x="37680" y="22245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  <p:grpSp>
                  <p:nvGrpSpPr>
                    <p:cNvPr id="21" name="Group 21"/>
                    <p:cNvGrpSpPr/>
                    <p:nvPr/>
                  </p:nvGrpSpPr>
                  <p:grpSpPr>
                    <a:xfrm rot="0">
                      <a:off x="14441694" y="5512681"/>
                      <a:ext cx="116781" cy="237494"/>
                      <a:chOff x="14441694" y="5512681"/>
                      <a:chExt cx="116781" cy="237494"/>
                    </a:xfrm>
                    <a:solidFill>
                      <a:srgbClr val="FFD629">
                        <a:alpha val="100000"/>
                      </a:srgbClr>
                    </a:solidFill>
                  </p:grpSpPr>
                  <p:sp>
                    <p:nvSpPr>
                      <p:cNvPr id="22" name="AutoShape 22"/>
                      <p:cNvSpPr/>
                      <p:nvPr/>
                    </p:nvSpPr>
                    <p:spPr>
                      <a:xfrm>
                        <a:off x="14441694" y="5533288"/>
                        <a:ext cx="99340" cy="21688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9340" h="216887">
                            <a:moveTo>
                              <a:pt x="7520" y="216887"/>
                            </a:moveTo>
                            <a:cubicBezTo>
                              <a:pt x="7916" y="215403"/>
                              <a:pt x="51352" y="67678"/>
                              <a:pt x="99341" y="4749"/>
                            </a:cubicBezTo>
                            <a:lnTo>
                              <a:pt x="93107" y="0"/>
                            </a:lnTo>
                            <a:cubicBezTo>
                              <a:pt x="44228" y="64017"/>
                              <a:pt x="1781" y="208576"/>
                              <a:pt x="0" y="214711"/>
                            </a:cubicBezTo>
                            <a:lnTo>
                              <a:pt x="7520" y="216887"/>
                            </a:ln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  <p:sp>
                    <p:nvSpPr>
                      <p:cNvPr id="23" name="AutoShape 23"/>
                      <p:cNvSpPr/>
                      <p:nvPr/>
                    </p:nvSpPr>
                    <p:spPr>
                      <a:xfrm>
                        <a:off x="14520526" y="5512681"/>
                        <a:ext cx="37948" cy="379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7948" h="37948">
                            <a:moveTo>
                              <a:pt x="36537" y="26148"/>
                            </a:moveTo>
                            <a:cubicBezTo>
                              <a:pt x="32579" y="35844"/>
                              <a:pt x="21497" y="40495"/>
                              <a:pt x="11801" y="36537"/>
                            </a:cubicBezTo>
                            <a:cubicBezTo>
                              <a:pt x="2104" y="32579"/>
                              <a:pt x="-2546" y="21497"/>
                              <a:pt x="1411" y="11801"/>
                            </a:cubicBezTo>
                            <a:cubicBezTo>
                              <a:pt x="5369" y="2104"/>
                              <a:pt x="16451" y="-2546"/>
                              <a:pt x="26148" y="1411"/>
                            </a:cubicBezTo>
                            <a:cubicBezTo>
                              <a:pt x="35844" y="5369"/>
                              <a:pt x="40495" y="16451"/>
                              <a:pt x="36537" y="26148"/>
                            </a:cubicBezTo>
                            <a:close/>
                          </a:path>
                        </a:pathLst>
                      </a:custGeom>
                      <a:solidFill>
                        <a:srgbClr val="FFD629">
                          <a:alpha val="100000"/>
                        </a:srgbClr>
                      </a:solidFill>
                      <a:ln>
                        <a:prstDash val="solid"/>
                        <a:headEnd type="none"/>
                        <a:tailEnd type="none"/>
                      </a:ln>
                    </p:spPr>
                  </p:sp>
                </p:grpSp>
              </p:grpSp>
              <p:sp>
                <p:nvSpPr>
                  <p:cNvPr id="24" name="AutoShape 24"/>
                  <p:cNvSpPr/>
                  <p:nvPr/>
                </p:nvSpPr>
                <p:spPr>
                  <a:xfrm>
                    <a:off x="14483172" y="5733435"/>
                    <a:ext cx="212459" cy="879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459" h="87991">
                        <a:moveTo>
                          <a:pt x="41438" y="36431"/>
                        </a:moveTo>
                        <a:cubicBezTo>
                          <a:pt x="41438" y="36431"/>
                          <a:pt x="116141" y="-4533"/>
                          <a:pt x="163140" y="415"/>
                        </a:cubicBezTo>
                        <a:cubicBezTo>
                          <a:pt x="210139" y="5461"/>
                          <a:pt x="236260" y="46028"/>
                          <a:pt x="182533" y="59683"/>
                        </a:cubicBezTo>
                        <a:cubicBezTo>
                          <a:pt x="128806" y="73337"/>
                          <a:pt x="28080" y="81945"/>
                          <a:pt x="5224" y="87585"/>
                        </a:cubicBezTo>
                        <a:cubicBezTo>
                          <a:pt x="-17534" y="93324"/>
                          <a:pt x="41438" y="36431"/>
                          <a:pt x="41438" y="36431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5" name="AutoShape 25"/>
                  <p:cNvSpPr/>
                  <p:nvPr/>
                </p:nvSpPr>
                <p:spPr>
                  <a:xfrm>
                    <a:off x="14110954" y="5736195"/>
                    <a:ext cx="188753" cy="679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53" h="67904">
                        <a:moveTo>
                          <a:pt x="188754" y="67905"/>
                        </a:moveTo>
                        <a:cubicBezTo>
                          <a:pt x="180146" y="64145"/>
                          <a:pt x="59928" y="-5314"/>
                          <a:pt x="20548" y="326"/>
                        </a:cubicBezTo>
                        <a:cubicBezTo>
                          <a:pt x="-18833" y="5965"/>
                          <a:pt x="4914" y="46038"/>
                          <a:pt x="37269" y="55240"/>
                        </a:cubicBezTo>
                        <a:cubicBezTo>
                          <a:pt x="69723" y="64541"/>
                          <a:pt x="188754" y="67905"/>
                          <a:pt x="188754" y="67905"/>
                        </a:cubicBezTo>
                        <a:close/>
                      </a:path>
                    </a:pathLst>
                  </a:custGeom>
                  <a:solidFill>
                    <a:srgbClr val="F9A2A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26" name="AutoShape 26"/>
                <p:cNvSpPr/>
                <p:nvPr/>
              </p:nvSpPr>
              <p:spPr>
                <a:xfrm>
                  <a:off x="14086412" y="5594356"/>
                  <a:ext cx="634141" cy="301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4141" h="301268">
                      <a:moveTo>
                        <a:pt x="359041" y="216275"/>
                      </a:moveTo>
                      <a:cubicBezTo>
                        <a:pt x="359041" y="216275"/>
                        <a:pt x="429886" y="94968"/>
                        <a:pt x="483217" y="62316"/>
                      </a:cubicBezTo>
                      <a:cubicBezTo>
                        <a:pt x="536548" y="29664"/>
                        <a:pt x="552973" y="48563"/>
                        <a:pt x="574939" y="58754"/>
                      </a:cubicBezTo>
                      <a:cubicBezTo>
                        <a:pt x="596905" y="68946"/>
                        <a:pt x="610361" y="59447"/>
                        <a:pt x="613725" y="72706"/>
                      </a:cubicBezTo>
                      <a:cubicBezTo>
                        <a:pt x="617090" y="85964"/>
                        <a:pt x="613627" y="98233"/>
                        <a:pt x="627380" y="109117"/>
                      </a:cubicBezTo>
                      <a:cubicBezTo>
                        <a:pt x="641133" y="120001"/>
                        <a:pt x="633020" y="148497"/>
                        <a:pt x="611054" y="155621"/>
                      </a:cubicBezTo>
                      <a:cubicBezTo>
                        <a:pt x="589088" y="162745"/>
                        <a:pt x="491825" y="177092"/>
                        <a:pt x="454523" y="197574"/>
                      </a:cubicBezTo>
                      <a:cubicBezTo>
                        <a:pt x="549609" y="184217"/>
                        <a:pt x="610757" y="187185"/>
                        <a:pt x="624906" y="202521"/>
                      </a:cubicBezTo>
                      <a:cubicBezTo>
                        <a:pt x="638956" y="217858"/>
                        <a:pt x="614022" y="216275"/>
                        <a:pt x="619761" y="230820"/>
                      </a:cubicBezTo>
                      <a:cubicBezTo>
                        <a:pt x="625500" y="245365"/>
                        <a:pt x="612043" y="254764"/>
                        <a:pt x="570882" y="239527"/>
                      </a:cubicBezTo>
                      <a:cubicBezTo>
                        <a:pt x="529721" y="224289"/>
                        <a:pt x="352214" y="249916"/>
                        <a:pt x="315209" y="301268"/>
                      </a:cubicBezTo>
                      <a:cubicBezTo>
                        <a:pt x="282161" y="274751"/>
                        <a:pt x="135030" y="207666"/>
                        <a:pt x="65372" y="228643"/>
                      </a:cubicBezTo>
                      <a:cubicBezTo>
                        <a:pt x="-4285" y="249619"/>
                        <a:pt x="13822" y="214593"/>
                        <a:pt x="16197" y="207469"/>
                      </a:cubicBezTo>
                      <a:cubicBezTo>
                        <a:pt x="18572" y="200345"/>
                        <a:pt x="5214" y="210437"/>
                        <a:pt x="6599" y="192330"/>
                      </a:cubicBezTo>
                      <a:cubicBezTo>
                        <a:pt x="8083" y="174124"/>
                        <a:pt x="101685" y="169573"/>
                        <a:pt x="152741" y="195793"/>
                      </a:cubicBezTo>
                      <a:cubicBezTo>
                        <a:pt x="118803" y="168385"/>
                        <a:pt x="56665" y="154236"/>
                        <a:pt x="24014" y="141175"/>
                      </a:cubicBezTo>
                      <a:cubicBezTo>
                        <a:pt x="-8638" y="128214"/>
                        <a:pt x="-2306" y="114856"/>
                        <a:pt x="9864" y="98728"/>
                      </a:cubicBezTo>
                      <a:cubicBezTo>
                        <a:pt x="22035" y="82699"/>
                        <a:pt x="16890" y="84579"/>
                        <a:pt x="16098" y="65878"/>
                      </a:cubicBezTo>
                      <a:cubicBezTo>
                        <a:pt x="15207" y="47178"/>
                        <a:pt x="33413" y="31347"/>
                        <a:pt x="56072" y="40647"/>
                      </a:cubicBezTo>
                      <a:cubicBezTo>
                        <a:pt x="78631" y="49948"/>
                        <a:pt x="75366" y="37481"/>
                        <a:pt x="117517" y="47376"/>
                      </a:cubicBezTo>
                      <a:cubicBezTo>
                        <a:pt x="159766" y="57270"/>
                        <a:pt x="239219" y="151268"/>
                        <a:pt x="269991" y="203511"/>
                      </a:cubicBezTo>
                      <a:cubicBezTo>
                        <a:pt x="229918" y="130984"/>
                        <a:pt x="204291" y="67758"/>
                        <a:pt x="212108" y="45298"/>
                      </a:cubicBezTo>
                      <a:cubicBezTo>
                        <a:pt x="219924" y="22837"/>
                        <a:pt x="250597" y="12250"/>
                        <a:pt x="278896" y="17494"/>
                      </a:cubicBezTo>
                      <a:cubicBezTo>
                        <a:pt x="307194" y="22837"/>
                        <a:pt x="318672" y="-9716"/>
                        <a:pt x="337768" y="2949"/>
                      </a:cubicBezTo>
                      <a:cubicBezTo>
                        <a:pt x="356864" y="15614"/>
                        <a:pt x="376752" y="28180"/>
                        <a:pt x="402379" y="28972"/>
                      </a:cubicBezTo>
                      <a:cubicBezTo>
                        <a:pt x="428006" y="29763"/>
                        <a:pt x="423058" y="60238"/>
                        <a:pt x="395156" y="111591"/>
                      </a:cubicBezTo>
                      <a:cubicBezTo>
                        <a:pt x="367253" y="162844"/>
                        <a:pt x="359041" y="216275"/>
                        <a:pt x="359041" y="216275"/>
                      </a:cubicBezTo>
                      <a:close/>
                    </a:path>
                  </a:pathLst>
                </a:custGeom>
                <a:solidFill>
                  <a:srgbClr val="FCBCB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14151686" y="5650043"/>
                  <a:ext cx="516294" cy="245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294" h="245482">
                      <a:moveTo>
                        <a:pt x="143173" y="167217"/>
                      </a:moveTo>
                      <a:cubicBezTo>
                        <a:pt x="137533" y="162468"/>
                        <a:pt x="115370" y="122989"/>
                        <a:pt x="16029" y="69064"/>
                      </a:cubicBezTo>
                      <a:cubicBezTo>
                        <a:pt x="16029" y="69064"/>
                        <a:pt x="73813" y="76880"/>
                        <a:pt x="145746" y="126353"/>
                      </a:cubicBezTo>
                      <a:cubicBezTo>
                        <a:pt x="145746" y="126353"/>
                        <a:pt x="120614" y="87171"/>
                        <a:pt x="45614" y="34136"/>
                      </a:cubicBezTo>
                      <a:cubicBezTo>
                        <a:pt x="98945" y="39380"/>
                        <a:pt x="171669" y="121900"/>
                        <a:pt x="213919" y="167118"/>
                      </a:cubicBezTo>
                      <a:cubicBezTo>
                        <a:pt x="212831" y="145449"/>
                        <a:pt x="211050" y="107256"/>
                        <a:pt x="175627" y="18503"/>
                      </a:cubicBezTo>
                      <a:cubicBezTo>
                        <a:pt x="175627" y="18503"/>
                        <a:pt x="220746" y="45515"/>
                        <a:pt x="235786" y="132883"/>
                      </a:cubicBezTo>
                      <a:cubicBezTo>
                        <a:pt x="235786" y="132883"/>
                        <a:pt x="229750" y="53727"/>
                        <a:pt x="242613" y="0"/>
                      </a:cubicBezTo>
                      <a:cubicBezTo>
                        <a:pt x="242613" y="0"/>
                        <a:pt x="264381" y="45515"/>
                        <a:pt x="262897" y="133576"/>
                      </a:cubicBezTo>
                      <a:cubicBezTo>
                        <a:pt x="263391" y="122296"/>
                        <a:pt x="289117" y="44822"/>
                        <a:pt x="318702" y="19789"/>
                      </a:cubicBezTo>
                      <a:cubicBezTo>
                        <a:pt x="311281" y="37005"/>
                        <a:pt x="277244" y="134664"/>
                        <a:pt x="279915" y="192250"/>
                      </a:cubicBezTo>
                      <a:cubicBezTo>
                        <a:pt x="299209" y="154552"/>
                        <a:pt x="387864" y="74703"/>
                        <a:pt x="467317" y="44624"/>
                      </a:cubicBezTo>
                      <a:cubicBezTo>
                        <a:pt x="467317" y="44624"/>
                        <a:pt x="394098" y="93800"/>
                        <a:pt x="361644" y="128134"/>
                      </a:cubicBezTo>
                      <a:cubicBezTo>
                        <a:pt x="379454" y="116062"/>
                        <a:pt x="454949" y="84796"/>
                        <a:pt x="492152" y="89149"/>
                      </a:cubicBezTo>
                      <a:cubicBezTo>
                        <a:pt x="457422" y="95878"/>
                        <a:pt x="358873" y="130607"/>
                        <a:pt x="327409" y="185225"/>
                      </a:cubicBezTo>
                      <a:cubicBezTo>
                        <a:pt x="423880" y="143668"/>
                        <a:pt x="513623" y="186017"/>
                        <a:pt x="516295" y="187303"/>
                      </a:cubicBezTo>
                      <a:cubicBezTo>
                        <a:pt x="512931" y="186313"/>
                        <a:pt x="509369" y="185126"/>
                        <a:pt x="505510" y="183741"/>
                      </a:cubicBezTo>
                      <a:cubicBezTo>
                        <a:pt x="464349" y="168503"/>
                        <a:pt x="286841" y="194130"/>
                        <a:pt x="249836" y="245483"/>
                      </a:cubicBezTo>
                      <a:cubicBezTo>
                        <a:pt x="216788" y="218965"/>
                        <a:pt x="69657" y="151881"/>
                        <a:pt x="0" y="172857"/>
                      </a:cubicBezTo>
                      <a:cubicBezTo>
                        <a:pt x="19987" y="151782"/>
                        <a:pt x="85983" y="148813"/>
                        <a:pt x="143173" y="167217"/>
                      </a:cubicBezTo>
                      <a:close/>
                    </a:path>
                  </a:pathLst>
                </a:custGeom>
                <a:solidFill>
                  <a:srgbClr val="F9A2A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28" name="AutoShape 28"/>
              <p:cNvSpPr/>
              <p:nvPr/>
            </p:nvSpPr>
            <p:spPr>
              <a:xfrm>
                <a:off x="14315638" y="5800143"/>
                <a:ext cx="171570" cy="172362"/>
              </a:xfrm>
              <a:custGeom>
                <a:avLst/>
                <a:gdLst/>
                <a:ahLst/>
                <a:cxnLst/>
                <a:rect l="l" t="t" r="r" b="b"/>
                <a:pathLst>
                  <a:path w="171570" h="172362">
                    <a:moveTo>
                      <a:pt x="171571" y="55805"/>
                    </a:moveTo>
                    <a:cubicBezTo>
                      <a:pt x="171571" y="55805"/>
                      <a:pt x="133477" y="65304"/>
                      <a:pt x="122494" y="98252"/>
                    </a:cubicBezTo>
                    <a:cubicBezTo>
                      <a:pt x="111511" y="131201"/>
                      <a:pt x="116557" y="160884"/>
                      <a:pt x="92909" y="170482"/>
                    </a:cubicBezTo>
                    <a:cubicBezTo>
                      <a:pt x="69261" y="180080"/>
                      <a:pt x="54222" y="151188"/>
                      <a:pt x="53727" y="123582"/>
                    </a:cubicBezTo>
                    <a:cubicBezTo>
                      <a:pt x="53232" y="95977"/>
                      <a:pt x="19393" y="59961"/>
                      <a:pt x="0" y="60950"/>
                    </a:cubicBezTo>
                    <a:cubicBezTo>
                      <a:pt x="19591" y="44921"/>
                      <a:pt x="53134" y="50759"/>
                      <a:pt x="63424" y="61148"/>
                    </a:cubicBezTo>
                    <a:cubicBezTo>
                      <a:pt x="53232" y="37500"/>
                      <a:pt x="80838" y="0"/>
                      <a:pt x="80838" y="0"/>
                    </a:cubicBezTo>
                    <a:cubicBezTo>
                      <a:pt x="105673" y="26121"/>
                      <a:pt x="102903" y="60257"/>
                      <a:pt x="102903" y="60257"/>
                    </a:cubicBezTo>
                    <a:cubicBezTo>
                      <a:pt x="122593" y="41854"/>
                      <a:pt x="164447" y="45811"/>
                      <a:pt x="171571" y="55805"/>
                    </a:cubicBez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grpSp>
        <p:nvGrpSpPr>
          <p:cNvPr id="29" name="Group 29"/>
          <p:cNvGrpSpPr/>
          <p:nvPr/>
        </p:nvGrpSpPr>
        <p:grpSpPr>
          <a:xfrm rot="19260000">
            <a:off x="11297704" y="5462154"/>
            <a:ext cx="844469" cy="1514055"/>
            <a:chOff x="13481420" y="5835763"/>
            <a:chExt cx="844469" cy="1514055"/>
          </a:xfrm>
        </p:grpSpPr>
        <p:grpSp>
          <p:nvGrpSpPr>
            <p:cNvPr id="30" name="Group 30"/>
            <p:cNvGrpSpPr/>
            <p:nvPr/>
          </p:nvGrpSpPr>
          <p:grpSpPr>
            <a:xfrm rot="0">
              <a:off x="13859362" y="5835763"/>
              <a:ext cx="354788" cy="1514055"/>
              <a:chOff x="13859362" y="5835763"/>
              <a:chExt cx="354788" cy="1514055"/>
            </a:xfrm>
          </p:grpSpPr>
          <p:sp>
            <p:nvSpPr>
              <p:cNvPr id="31" name="AutoShape 31"/>
              <p:cNvSpPr/>
              <p:nvPr/>
            </p:nvSpPr>
            <p:spPr>
              <a:xfrm>
                <a:off x="13867862" y="5835862"/>
                <a:ext cx="346189" cy="567053"/>
              </a:xfrm>
              <a:custGeom>
                <a:avLst/>
                <a:gdLst/>
                <a:ahLst/>
                <a:cxnLst/>
                <a:rect l="l" t="t" r="r" b="b"/>
                <a:pathLst>
                  <a:path w="346189" h="567053">
                    <a:moveTo>
                      <a:pt x="268982" y="0"/>
                    </a:moveTo>
                    <a:cubicBezTo>
                      <a:pt x="268982" y="0"/>
                      <a:pt x="388904" y="201254"/>
                      <a:pt x="329833" y="354223"/>
                    </a:cubicBezTo>
                    <a:cubicBezTo>
                      <a:pt x="270763" y="507192"/>
                      <a:pt x="98302" y="567054"/>
                      <a:pt x="98302" y="567054"/>
                    </a:cubicBezTo>
                    <a:cubicBezTo>
                      <a:pt x="98302" y="567054"/>
                      <a:pt x="-38638" y="385391"/>
                      <a:pt x="10736" y="247164"/>
                    </a:cubicBezTo>
                    <a:cubicBezTo>
                      <a:pt x="60110" y="108938"/>
                      <a:pt x="268982" y="0"/>
                      <a:pt x="268982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4002410" y="5835763"/>
                <a:ext cx="211740" cy="415766"/>
              </a:xfrm>
              <a:custGeom>
                <a:avLst/>
                <a:gdLst/>
                <a:ahLst/>
                <a:cxnLst/>
                <a:rect l="l" t="t" r="r" b="b"/>
                <a:pathLst>
                  <a:path w="211740" h="415766">
                    <a:moveTo>
                      <a:pt x="66" y="173352"/>
                    </a:moveTo>
                    <a:cubicBezTo>
                      <a:pt x="2936" y="280608"/>
                      <a:pt x="107026" y="373616"/>
                      <a:pt x="162732" y="415767"/>
                    </a:cubicBezTo>
                    <a:cubicBezTo>
                      <a:pt x="175397" y="397165"/>
                      <a:pt x="186677" y="376683"/>
                      <a:pt x="195384" y="354223"/>
                    </a:cubicBezTo>
                    <a:cubicBezTo>
                      <a:pt x="254454" y="201353"/>
                      <a:pt x="134533" y="0"/>
                      <a:pt x="134533" y="0"/>
                    </a:cubicBezTo>
                    <a:cubicBezTo>
                      <a:pt x="134533" y="0"/>
                      <a:pt x="77639" y="29683"/>
                      <a:pt x="16194" y="77771"/>
                    </a:cubicBezTo>
                    <a:cubicBezTo>
                      <a:pt x="5607" y="109730"/>
                      <a:pt x="-725" y="142184"/>
                      <a:pt x="66" y="173352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13859362" y="5861983"/>
                <a:ext cx="281736" cy="1487835"/>
              </a:xfrm>
              <a:custGeom>
                <a:avLst/>
                <a:gdLst/>
                <a:ahLst/>
                <a:cxnLst/>
                <a:rect l="l" t="t" r="r" b="b"/>
                <a:pathLst>
                  <a:path w="281736" h="1487835">
                    <a:moveTo>
                      <a:pt x="20324" y="1487835"/>
                    </a:moveTo>
                    <a:cubicBezTo>
                      <a:pt x="-87031" y="851718"/>
                      <a:pt x="265707" y="8410"/>
                      <a:pt x="269269" y="0"/>
                    </a:cubicBezTo>
                    <a:lnTo>
                      <a:pt x="281737" y="5244"/>
                    </a:lnTo>
                    <a:cubicBezTo>
                      <a:pt x="278174" y="13654"/>
                      <a:pt x="-72981" y="853400"/>
                      <a:pt x="33682" y="1485560"/>
                    </a:cubicBezTo>
                    <a:lnTo>
                      <a:pt x="20324" y="14878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 rot="-840000">
                <a:off x="14069322" y="5895431"/>
                <a:ext cx="6728" cy="9993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9993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99931"/>
                    </a:lnTo>
                    <a:lnTo>
                      <a:pt x="0" y="9993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 rot="-1560000">
                <a:off x="14020891" y="5946595"/>
                <a:ext cx="6728" cy="14099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4099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40999"/>
                    </a:lnTo>
                    <a:lnTo>
                      <a:pt x="0" y="14099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 rot="-2040000">
                <a:off x="13977098" y="6010985"/>
                <a:ext cx="6728" cy="16752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752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7520"/>
                    </a:lnTo>
                    <a:lnTo>
                      <a:pt x="0" y="16752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 rot="-2520000">
                <a:off x="13945578" y="6099164"/>
                <a:ext cx="6728" cy="164246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6424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64247"/>
                    </a:lnTo>
                    <a:lnTo>
                      <a:pt x="0" y="16424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 rot="-2220000">
                <a:off x="13942900" y="6236394"/>
                <a:ext cx="6727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106657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58"/>
                    </a:lnTo>
                    <a:lnTo>
                      <a:pt x="0" y="10665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 rot="-1020000">
                <a:off x="13972281" y="6324066"/>
                <a:ext cx="1260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26061" h="6728">
                    <a:moveTo>
                      <a:pt x="0" y="0"/>
                    </a:moveTo>
                    <a:lnTo>
                      <a:pt x="126062" y="0"/>
                    </a:lnTo>
                    <a:lnTo>
                      <a:pt x="126062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13996540" y="6190184"/>
                <a:ext cx="166623" cy="77177"/>
              </a:xfrm>
              <a:custGeom>
                <a:avLst/>
                <a:gdLst/>
                <a:ahLst/>
                <a:cxnLst/>
                <a:rect l="l" t="t" r="r" b="b"/>
                <a:pathLst>
                  <a:path w="166623" h="77177">
                    <a:moveTo>
                      <a:pt x="2672" y="77177"/>
                    </a:moveTo>
                    <a:lnTo>
                      <a:pt x="0" y="70944"/>
                    </a:lnTo>
                    <a:lnTo>
                      <a:pt x="163853" y="0"/>
                    </a:lnTo>
                    <a:lnTo>
                      <a:pt x="166623" y="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 rot="-1800000">
                <a:off x="14010393" y="6124336"/>
                <a:ext cx="192446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6" h="6728">
                    <a:moveTo>
                      <a:pt x="0" y="0"/>
                    </a:moveTo>
                    <a:lnTo>
                      <a:pt x="192447" y="0"/>
                    </a:lnTo>
                    <a:lnTo>
                      <a:pt x="192447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14051356" y="5989721"/>
                <a:ext cx="131695" cy="98845"/>
              </a:xfrm>
              <a:custGeom>
                <a:avLst/>
                <a:gdLst/>
                <a:ahLst/>
                <a:cxnLst/>
                <a:rect l="l" t="t" r="r" b="b"/>
                <a:pathLst>
                  <a:path w="131695" h="98845">
                    <a:moveTo>
                      <a:pt x="3958" y="98846"/>
                    </a:moveTo>
                    <a:lnTo>
                      <a:pt x="0" y="93404"/>
                    </a:lnTo>
                    <a:lnTo>
                      <a:pt x="127738" y="0"/>
                    </a:lnTo>
                    <a:lnTo>
                      <a:pt x="131696" y="554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 rot="-1500000">
                <a:off x="14094390" y="5945647"/>
                <a:ext cx="55406" cy="6727"/>
              </a:xfrm>
              <a:custGeom>
                <a:avLst/>
                <a:gdLst/>
                <a:ahLst/>
                <a:cxnLst/>
                <a:rect l="l" t="t" r="r" b="b"/>
                <a:pathLst>
                  <a:path w="55406" h="6727">
                    <a:moveTo>
                      <a:pt x="0" y="0"/>
                    </a:moveTo>
                    <a:lnTo>
                      <a:pt x="55406" y="0"/>
                    </a:lnTo>
                    <a:lnTo>
                      <a:pt x="5540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44" name="Group 44"/>
            <p:cNvGrpSpPr/>
            <p:nvPr/>
          </p:nvGrpSpPr>
          <p:grpSpPr>
            <a:xfrm rot="0">
              <a:off x="13866823" y="6473562"/>
              <a:ext cx="459066" cy="471571"/>
              <a:chOff x="13866823" y="6473562"/>
              <a:chExt cx="459066" cy="471571"/>
            </a:xfrm>
          </p:grpSpPr>
          <p:sp>
            <p:nvSpPr>
              <p:cNvPr id="45" name="AutoShape 45"/>
              <p:cNvSpPr/>
              <p:nvPr/>
            </p:nvSpPr>
            <p:spPr>
              <a:xfrm>
                <a:off x="13907569" y="6473562"/>
                <a:ext cx="418311" cy="428950"/>
              </a:xfrm>
              <a:custGeom>
                <a:avLst/>
                <a:gdLst/>
                <a:ahLst/>
                <a:cxnLst/>
                <a:rect l="l" t="t" r="r" b="b"/>
                <a:pathLst>
                  <a:path w="418311" h="428950">
                    <a:moveTo>
                      <a:pt x="417765" y="0"/>
                    </a:moveTo>
                    <a:cubicBezTo>
                      <a:pt x="417765" y="0"/>
                      <a:pt x="432409" y="233906"/>
                      <a:pt x="310113" y="342844"/>
                    </a:cubicBezTo>
                    <a:cubicBezTo>
                      <a:pt x="187718" y="451882"/>
                      <a:pt x="6847" y="426354"/>
                      <a:pt x="6847" y="426354"/>
                    </a:cubicBezTo>
                    <a:cubicBezTo>
                      <a:pt x="6847" y="426354"/>
                      <a:pt x="-31940" y="202144"/>
                      <a:pt x="75119" y="101814"/>
                    </a:cubicBezTo>
                    <a:cubicBezTo>
                      <a:pt x="182177" y="1484"/>
                      <a:pt x="417765" y="0"/>
                      <a:pt x="417765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14090548" y="6473562"/>
                <a:ext cx="235341" cy="386380"/>
              </a:xfrm>
              <a:custGeom>
                <a:avLst/>
                <a:gdLst/>
                <a:ahLst/>
                <a:cxnLst/>
                <a:rect l="l" t="t" r="r" b="b"/>
                <a:pathLst>
                  <a:path w="235341" h="386380">
                    <a:moveTo>
                      <a:pt x="234786" y="0"/>
                    </a:moveTo>
                    <a:cubicBezTo>
                      <a:pt x="234786" y="0"/>
                      <a:pt x="176211" y="396"/>
                      <a:pt x="104179" y="13160"/>
                    </a:cubicBezTo>
                    <a:cubicBezTo>
                      <a:pt x="42932" y="97857"/>
                      <a:pt x="-24153" y="187105"/>
                      <a:pt x="8598" y="283477"/>
                    </a:cubicBezTo>
                    <a:cubicBezTo>
                      <a:pt x="21362" y="321175"/>
                      <a:pt x="40063" y="355212"/>
                      <a:pt x="63117" y="386380"/>
                    </a:cubicBezTo>
                    <a:cubicBezTo>
                      <a:pt x="85281" y="375001"/>
                      <a:pt x="107048" y="360852"/>
                      <a:pt x="127134" y="342943"/>
                    </a:cubicBezTo>
                    <a:cubicBezTo>
                      <a:pt x="249529" y="233807"/>
                      <a:pt x="234786" y="0"/>
                      <a:pt x="234786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13866823" y="6493054"/>
                <a:ext cx="447923" cy="452079"/>
              </a:xfrm>
              <a:custGeom>
                <a:avLst/>
                <a:gdLst/>
                <a:ahLst/>
                <a:cxnLst/>
                <a:rect l="l" t="t" r="r" b="b"/>
                <a:pathLst>
                  <a:path w="447923" h="452079">
                    <a:moveTo>
                      <a:pt x="0" y="443273"/>
                    </a:moveTo>
                    <a:cubicBezTo>
                      <a:pt x="222527" y="181861"/>
                      <a:pt x="437040" y="1781"/>
                      <a:pt x="439217" y="0"/>
                    </a:cubicBezTo>
                    <a:lnTo>
                      <a:pt x="447924" y="10389"/>
                    </a:lnTo>
                    <a:cubicBezTo>
                      <a:pt x="445747" y="12170"/>
                      <a:pt x="232125" y="191458"/>
                      <a:pt x="10389" y="452080"/>
                    </a:cubicBezTo>
                    <a:lnTo>
                      <a:pt x="0" y="44327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 rot="-4620000">
                <a:off x="14168291" y="6538408"/>
                <a:ext cx="99938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99938" h="6728">
                    <a:moveTo>
                      <a:pt x="0" y="0"/>
                    </a:moveTo>
                    <a:lnTo>
                      <a:pt x="99939" y="0"/>
                    </a:lnTo>
                    <a:lnTo>
                      <a:pt x="99939" y="6729"/>
                    </a:lnTo>
                    <a:lnTo>
                      <a:pt x="0" y="67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 rot="-5280000">
                <a:off x="14071895" y="6579711"/>
                <a:ext cx="140997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7" h="6728">
                    <a:moveTo>
                      <a:pt x="0" y="0"/>
                    </a:moveTo>
                    <a:lnTo>
                      <a:pt x="140998" y="0"/>
                    </a:lnTo>
                    <a:lnTo>
                      <a:pt x="140998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14053533" y="6548859"/>
                <a:ext cx="28595" cy="167019"/>
              </a:xfrm>
              <a:custGeom>
                <a:avLst/>
                <a:gdLst/>
                <a:ahLst/>
                <a:cxnLst/>
                <a:rect l="l" t="t" r="r" b="b"/>
                <a:pathLst>
                  <a:path w="28595" h="167019">
                    <a:moveTo>
                      <a:pt x="21966" y="167019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28595" y="16612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13975465" y="6614855"/>
                <a:ext cx="49670" cy="160191"/>
              </a:xfrm>
              <a:custGeom>
                <a:avLst/>
                <a:gdLst/>
                <a:ahLst/>
                <a:cxnLst/>
                <a:rect l="l" t="t" r="r" b="b"/>
                <a:pathLst>
                  <a:path w="49670" h="160191">
                    <a:moveTo>
                      <a:pt x="43140" y="160192"/>
                    </a:moveTo>
                    <a:lnTo>
                      <a:pt x="0" y="1781"/>
                    </a:lnTo>
                    <a:lnTo>
                      <a:pt x="6530" y="0"/>
                    </a:lnTo>
                    <a:lnTo>
                      <a:pt x="49670" y="1584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 rot="-600000">
                <a:off x="13945037" y="6736884"/>
                <a:ext cx="6728" cy="10666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0666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06662"/>
                    </a:lnTo>
                    <a:lnTo>
                      <a:pt x="0" y="10666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 rot="-4800000">
                <a:off x="14006929" y="6801391"/>
                <a:ext cx="6728" cy="126058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26058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26059"/>
                    </a:lnTo>
                    <a:lnTo>
                      <a:pt x="0" y="126059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 rot="-5160000">
                <a:off x="14091802" y="6707504"/>
                <a:ext cx="6728" cy="17860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604">
                    <a:moveTo>
                      <a:pt x="0" y="0"/>
                    </a:moveTo>
                    <a:lnTo>
                      <a:pt x="6729" y="0"/>
                    </a:lnTo>
                    <a:lnTo>
                      <a:pt x="6729" y="178604"/>
                    </a:lnTo>
                    <a:lnTo>
                      <a:pt x="0" y="178604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 rot="-180000">
                <a:off x="14068835" y="6715867"/>
                <a:ext cx="19244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92445" h="6728">
                    <a:moveTo>
                      <a:pt x="0" y="0"/>
                    </a:moveTo>
                    <a:lnTo>
                      <a:pt x="192445" y="0"/>
                    </a:lnTo>
                    <a:lnTo>
                      <a:pt x="192445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 rot="-480000">
                <a:off x="14135924" y="6642042"/>
                <a:ext cx="158215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58215" h="6728">
                    <a:moveTo>
                      <a:pt x="0" y="0"/>
                    </a:moveTo>
                    <a:lnTo>
                      <a:pt x="158216" y="0"/>
                    </a:lnTo>
                    <a:lnTo>
                      <a:pt x="158216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 rot="-5280000">
                <a:off x="14257175" y="6539915"/>
                <a:ext cx="6727" cy="55406"/>
              </a:xfrm>
              <a:custGeom>
                <a:avLst/>
                <a:gdLst/>
                <a:ahLst/>
                <a:cxnLst/>
                <a:rect l="l" t="t" r="r" b="b"/>
                <a:pathLst>
                  <a:path w="6727" h="55406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07"/>
                    </a:lnTo>
                    <a:lnTo>
                      <a:pt x="0" y="55407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58" name="Group 58"/>
            <p:cNvGrpSpPr/>
            <p:nvPr/>
          </p:nvGrpSpPr>
          <p:grpSpPr>
            <a:xfrm rot="0">
              <a:off x="13481420" y="6216107"/>
              <a:ext cx="418747" cy="511644"/>
              <a:chOff x="13481420" y="6216107"/>
              <a:chExt cx="418747" cy="511644"/>
            </a:xfrm>
          </p:grpSpPr>
          <p:sp>
            <p:nvSpPr>
              <p:cNvPr id="59" name="AutoShape 59"/>
              <p:cNvSpPr/>
              <p:nvPr/>
            </p:nvSpPr>
            <p:spPr>
              <a:xfrm>
                <a:off x="13481420" y="6216107"/>
                <a:ext cx="392761" cy="463284"/>
              </a:xfrm>
              <a:custGeom>
                <a:avLst/>
                <a:gdLst/>
                <a:ahLst/>
                <a:cxnLst/>
                <a:rect l="l" t="t" r="r" b="b"/>
                <a:pathLst>
                  <a:path w="392761" h="463284">
                    <a:moveTo>
                      <a:pt x="5751" y="0"/>
                    </a:moveTo>
                    <a:cubicBezTo>
                      <a:pt x="5751" y="0"/>
                      <a:pt x="-30858" y="231432"/>
                      <a:pt x="80653" y="351453"/>
                    </a:cubicBezTo>
                    <a:cubicBezTo>
                      <a:pt x="192263" y="471473"/>
                      <a:pt x="374618" y="463161"/>
                      <a:pt x="374618" y="463161"/>
                    </a:cubicBezTo>
                    <a:cubicBezTo>
                      <a:pt x="374618" y="463161"/>
                      <a:pt x="434282" y="243603"/>
                      <a:pt x="337217" y="133576"/>
                    </a:cubicBezTo>
                    <a:cubicBezTo>
                      <a:pt x="240251" y="23648"/>
                      <a:pt x="5751" y="0"/>
                      <a:pt x="5751" y="0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3642119" y="6249254"/>
                <a:ext cx="232174" cy="327804"/>
              </a:xfrm>
              <a:custGeom>
                <a:avLst/>
                <a:gdLst/>
                <a:ahLst/>
                <a:cxnLst/>
                <a:rect l="l" t="t" r="r" b="b"/>
                <a:pathLst>
                  <a:path w="232174" h="327804">
                    <a:moveTo>
                      <a:pt x="176617" y="100528"/>
                    </a:moveTo>
                    <a:cubicBezTo>
                      <a:pt x="133774" y="52045"/>
                      <a:pt x="64314" y="20383"/>
                      <a:pt x="0" y="0"/>
                    </a:cubicBezTo>
                    <a:cubicBezTo>
                      <a:pt x="2968" y="75693"/>
                      <a:pt x="20086" y="172461"/>
                      <a:pt x="80145" y="237072"/>
                    </a:cubicBezTo>
                    <a:cubicBezTo>
                      <a:pt x="124374" y="284665"/>
                      <a:pt x="179783" y="312072"/>
                      <a:pt x="230443" y="327805"/>
                    </a:cubicBezTo>
                    <a:cubicBezTo>
                      <a:pt x="236083" y="255575"/>
                      <a:pt x="230344" y="161280"/>
                      <a:pt x="176617" y="100528"/>
                    </a:cubicBezTo>
                    <a:close/>
                  </a:path>
                </a:pathLst>
              </a:custGeom>
              <a:solidFill>
                <a:srgbClr val="99DDD8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3495087" y="6237380"/>
                <a:ext cx="405080" cy="490371"/>
              </a:xfrm>
              <a:custGeom>
                <a:avLst/>
                <a:gdLst/>
                <a:ahLst/>
                <a:cxnLst/>
                <a:rect l="l" t="t" r="r" b="b"/>
                <a:pathLst>
                  <a:path w="405080" h="490371">
                    <a:moveTo>
                      <a:pt x="393999" y="490371"/>
                    </a:moveTo>
                    <a:cubicBezTo>
                      <a:pt x="197791" y="210159"/>
                      <a:pt x="1880" y="11478"/>
                      <a:pt x="0" y="9499"/>
                    </a:cubicBezTo>
                    <a:lnTo>
                      <a:pt x="9598" y="0"/>
                    </a:lnTo>
                    <a:cubicBezTo>
                      <a:pt x="11577" y="1979"/>
                      <a:pt x="208279" y="201353"/>
                      <a:pt x="405081" y="482654"/>
                    </a:cubicBezTo>
                    <a:lnTo>
                      <a:pt x="393999" y="49037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3577805" y="6244109"/>
                <a:ext cx="19393" cy="100033"/>
              </a:xfrm>
              <a:custGeom>
                <a:avLst/>
                <a:gdLst/>
                <a:ahLst/>
                <a:cxnLst/>
                <a:rect l="l" t="t" r="r" b="b"/>
                <a:pathLst>
                  <a:path w="19393" h="100033">
                    <a:moveTo>
                      <a:pt x="12665" y="100033"/>
                    </a:moveTo>
                    <a:lnTo>
                      <a:pt x="0" y="890"/>
                    </a:lnTo>
                    <a:lnTo>
                      <a:pt x="6728" y="0"/>
                    </a:lnTo>
                    <a:lnTo>
                      <a:pt x="19393" y="99143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 rot="-5100000">
                <a:off x="13588529" y="6339034"/>
                <a:ext cx="140999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40999" h="6728">
                    <a:moveTo>
                      <a:pt x="0" y="0"/>
                    </a:moveTo>
                    <a:lnTo>
                      <a:pt x="140999" y="0"/>
                    </a:lnTo>
                    <a:lnTo>
                      <a:pt x="140999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3706632" y="6316042"/>
                <a:ext cx="44030" cy="164842"/>
              </a:xfrm>
              <a:custGeom>
                <a:avLst/>
                <a:gdLst/>
                <a:ahLst/>
                <a:cxnLst/>
                <a:rect l="l" t="t" r="r" b="b"/>
                <a:pathLst>
                  <a:path w="44030" h="164842">
                    <a:moveTo>
                      <a:pt x="0" y="163358"/>
                    </a:moveTo>
                    <a:lnTo>
                      <a:pt x="37500" y="0"/>
                    </a:lnTo>
                    <a:lnTo>
                      <a:pt x="44030" y="1583"/>
                    </a:lnTo>
                    <a:lnTo>
                      <a:pt x="6530" y="16484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3757885" y="6389063"/>
                <a:ext cx="64314" cy="156135"/>
              </a:xfrm>
              <a:custGeom>
                <a:avLst/>
                <a:gdLst/>
                <a:ahLst/>
                <a:cxnLst/>
                <a:rect l="l" t="t" r="r" b="b"/>
                <a:pathLst>
                  <a:path w="64314" h="156135">
                    <a:moveTo>
                      <a:pt x="0" y="153760"/>
                    </a:moveTo>
                    <a:lnTo>
                      <a:pt x="57982" y="0"/>
                    </a:lnTo>
                    <a:lnTo>
                      <a:pt x="64314" y="2474"/>
                    </a:lnTo>
                    <a:lnTo>
                      <a:pt x="6332" y="15613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6" name="AutoShape 66"/>
              <p:cNvSpPr/>
              <p:nvPr/>
            </p:nvSpPr>
            <p:spPr>
              <a:xfrm rot="-4380000">
                <a:off x="13779296" y="6563583"/>
                <a:ext cx="106661" cy="6728"/>
              </a:xfrm>
              <a:custGeom>
                <a:avLst/>
                <a:gdLst/>
                <a:ahLst/>
                <a:cxnLst/>
                <a:rect l="l" t="t" r="r" b="b"/>
                <a:pathLst>
                  <a:path w="106661" h="6728">
                    <a:moveTo>
                      <a:pt x="0" y="0"/>
                    </a:moveTo>
                    <a:lnTo>
                      <a:pt x="106661" y="0"/>
                    </a:lnTo>
                    <a:lnTo>
                      <a:pt x="106661" y="6728"/>
                    </a:lnTo>
                    <a:lnTo>
                      <a:pt x="0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7" name="AutoShape 67"/>
              <p:cNvSpPr/>
              <p:nvPr/>
            </p:nvSpPr>
            <p:spPr>
              <a:xfrm>
                <a:off x="13701091" y="6626927"/>
                <a:ext cx="126154" cy="15831"/>
              </a:xfrm>
              <a:custGeom>
                <a:avLst/>
                <a:gdLst/>
                <a:ahLst/>
                <a:cxnLst/>
                <a:rect l="l" t="t" r="r" b="b"/>
                <a:pathLst>
                  <a:path w="126154" h="15831">
                    <a:moveTo>
                      <a:pt x="396" y="15831"/>
                    </a:moveTo>
                    <a:lnTo>
                      <a:pt x="0" y="9103"/>
                    </a:lnTo>
                    <a:lnTo>
                      <a:pt x="125660" y="0"/>
                    </a:lnTo>
                    <a:lnTo>
                      <a:pt x="126155" y="6728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8" name="AutoShape 68"/>
              <p:cNvSpPr/>
              <p:nvPr/>
            </p:nvSpPr>
            <p:spPr>
              <a:xfrm rot="-5280000">
                <a:off x="13682727" y="6470488"/>
                <a:ext cx="6728" cy="178594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78594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78595"/>
                    </a:lnTo>
                    <a:lnTo>
                      <a:pt x="0" y="178595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9" name="AutoShape 69"/>
              <p:cNvSpPr/>
              <p:nvPr/>
            </p:nvSpPr>
            <p:spPr>
              <a:xfrm rot="-4800000">
                <a:off x="13620276" y="6379585"/>
                <a:ext cx="6728" cy="192452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92452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92452"/>
                    </a:lnTo>
                    <a:lnTo>
                      <a:pt x="0" y="192452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0" name="AutoShape 70"/>
              <p:cNvSpPr/>
              <p:nvPr/>
            </p:nvSpPr>
            <p:spPr>
              <a:xfrm rot="-4500000">
                <a:off x="13577615" y="6318571"/>
                <a:ext cx="6728" cy="158211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158211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158211"/>
                    </a:lnTo>
                    <a:lnTo>
                      <a:pt x="0" y="158211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1" name="AutoShape 71"/>
              <p:cNvSpPr/>
              <p:nvPr/>
            </p:nvSpPr>
            <p:spPr>
              <a:xfrm rot="-5100000">
                <a:off x="13539535" y="6288064"/>
                <a:ext cx="6728" cy="55410"/>
              </a:xfrm>
              <a:custGeom>
                <a:avLst/>
                <a:gdLst/>
                <a:ahLst/>
                <a:cxnLst/>
                <a:rect l="l" t="t" r="r" b="b"/>
                <a:pathLst>
                  <a:path w="6728" h="55410">
                    <a:moveTo>
                      <a:pt x="0" y="0"/>
                    </a:moveTo>
                    <a:lnTo>
                      <a:pt x="6728" y="0"/>
                    </a:lnTo>
                    <a:lnTo>
                      <a:pt x="6728" y="55410"/>
                    </a:lnTo>
                    <a:lnTo>
                      <a:pt x="0" y="55410"/>
                    </a:lnTo>
                    <a:close/>
                  </a:path>
                </a:pathLst>
              </a:custGeom>
              <a:solidFill>
                <a:srgbClr val="76B5B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sp>
        <p:nvSpPr>
          <p:cNvPr id="72" name="AutoShape 72"/>
          <p:cNvSpPr/>
          <p:nvPr/>
        </p:nvSpPr>
        <p:spPr>
          <a:xfrm>
            <a:off x="309934" y="818645"/>
            <a:ext cx="120750" cy="120650"/>
          </a:xfrm>
          <a:custGeom>
            <a:avLst/>
            <a:gdLst/>
            <a:ahLst/>
            <a:cxnLst/>
            <a:rect l="l" t="t" r="r" b="b"/>
            <a:pathLst>
              <a:path w="120750" h="120650">
                <a:moveTo>
                  <a:pt x="60375" y="120650"/>
                </a:moveTo>
                <a:cubicBezTo>
                  <a:pt x="91986" y="120650"/>
                  <a:pt x="122149" y="92900"/>
                  <a:pt x="120700" y="60325"/>
                </a:cubicBezTo>
                <a:cubicBezTo>
                  <a:pt x="119252" y="27629"/>
                  <a:pt x="94158" y="0"/>
                  <a:pt x="60375" y="0"/>
                </a:cubicBezTo>
                <a:cubicBezTo>
                  <a:pt x="28765" y="0"/>
                  <a:pt x="-1398" y="27749"/>
                  <a:pt x="50" y="60325"/>
                </a:cubicBezTo>
                <a:cubicBezTo>
                  <a:pt x="1499" y="92900"/>
                  <a:pt x="26593" y="120650"/>
                  <a:pt x="60375" y="120650"/>
                </a:cubicBezTo>
                <a:lnTo>
                  <a:pt x="60375" y="12065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3" name="AutoShape 73"/>
          <p:cNvSpPr/>
          <p:nvPr/>
        </p:nvSpPr>
        <p:spPr>
          <a:xfrm flipH="1">
            <a:off x="0" y="6145060"/>
            <a:ext cx="12179599" cy="712940"/>
          </a:xfrm>
          <a:custGeom>
            <a:avLst/>
            <a:gdLst/>
            <a:ahLst/>
            <a:cxnLst/>
            <a:rect l="l" t="t" r="r" b="b"/>
            <a:pathLst>
              <a:path w="12179599" h="712940">
                <a:moveTo>
                  <a:pt x="9304472" y="0"/>
                </a:moveTo>
                <a:cubicBezTo>
                  <a:pt x="9281006" y="0"/>
                  <a:pt x="9257540" y="17239"/>
                  <a:pt x="9234073" y="17239"/>
                </a:cubicBezTo>
                <a:cubicBezTo>
                  <a:pt x="8318879" y="28711"/>
                  <a:pt x="7427152" y="109201"/>
                  <a:pt x="6511958" y="212697"/>
                </a:cubicBezTo>
                <a:cubicBezTo>
                  <a:pt x="6359425" y="229999"/>
                  <a:pt x="3065431" y="766178"/>
                  <a:pt x="0" y="131130"/>
                </a:cubicBezTo>
                <a:lnTo>
                  <a:pt x="0" y="712940"/>
                </a:lnTo>
                <a:lnTo>
                  <a:pt x="12179599" y="712940"/>
                </a:lnTo>
                <a:lnTo>
                  <a:pt x="12179599" y="349186"/>
                </a:lnTo>
                <a:lnTo>
                  <a:pt x="11848237" y="304882"/>
                </a:lnTo>
                <a:cubicBezTo>
                  <a:pt x="10993888" y="181313"/>
                  <a:pt x="10153212" y="4992"/>
                  <a:pt x="9304472" y="0"/>
                </a:cubicBezTo>
                <a:close/>
              </a:path>
            </a:pathLst>
          </a:custGeom>
          <a:solidFill>
            <a:srgbClr val="FF7976">
              <a:alpha val="100000"/>
              <a:lumMod val="40000"/>
              <a:lumOff val="6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74" name="Group 74"/>
          <p:cNvGrpSpPr/>
          <p:nvPr/>
        </p:nvGrpSpPr>
        <p:grpSpPr>
          <a:xfrm rot="0">
            <a:off x="10892180" y="6234299"/>
            <a:ext cx="479093" cy="457012"/>
            <a:chOff x="13113562" y="6792099"/>
            <a:chExt cx="479093" cy="457012"/>
          </a:xfrm>
        </p:grpSpPr>
        <p:sp>
          <p:nvSpPr>
            <p:cNvPr id="75" name="AutoShape 75"/>
            <p:cNvSpPr/>
            <p:nvPr/>
          </p:nvSpPr>
          <p:spPr>
            <a:xfrm>
              <a:off x="13113562" y="6792099"/>
              <a:ext cx="479093" cy="457012"/>
            </a:xfrm>
            <a:custGeom>
              <a:avLst/>
              <a:gdLst/>
              <a:ahLst/>
              <a:cxnLst/>
              <a:rect l="l" t="t" r="r" b="b"/>
              <a:pathLst>
                <a:path w="479093" h="457012">
                  <a:moveTo>
                    <a:pt x="248246" y="176881"/>
                  </a:moveTo>
                  <a:cubicBezTo>
                    <a:pt x="248246" y="176881"/>
                    <a:pt x="269421" y="28068"/>
                    <a:pt x="164836" y="858"/>
                  </a:cubicBezTo>
                  <a:cubicBezTo>
                    <a:pt x="113483" y="-10917"/>
                    <a:pt x="84492" y="100891"/>
                    <a:pt x="175027" y="191821"/>
                  </a:cubicBezTo>
                  <a:cubicBezTo>
                    <a:pt x="95871" y="163622"/>
                    <a:pt x="-7131" y="216459"/>
                    <a:pt x="389" y="280773"/>
                  </a:cubicBezTo>
                  <a:cubicBezTo>
                    <a:pt x="7909" y="345087"/>
                    <a:pt x="154446" y="304520"/>
                    <a:pt x="195707" y="264249"/>
                  </a:cubicBezTo>
                  <a:cubicBezTo>
                    <a:pt x="86768" y="351717"/>
                    <a:pt x="118431" y="451057"/>
                    <a:pt x="159987" y="456598"/>
                  </a:cubicBezTo>
                  <a:cubicBezTo>
                    <a:pt x="201544" y="462238"/>
                    <a:pt x="284064" y="410490"/>
                    <a:pt x="271795" y="285819"/>
                  </a:cubicBezTo>
                  <a:cubicBezTo>
                    <a:pt x="341354" y="383775"/>
                    <a:pt x="470279" y="392878"/>
                    <a:pt x="478689" y="324507"/>
                  </a:cubicBezTo>
                  <a:cubicBezTo>
                    <a:pt x="487099" y="256136"/>
                    <a:pt x="362231" y="233279"/>
                    <a:pt x="290397" y="219526"/>
                  </a:cubicBezTo>
                  <a:cubicBezTo>
                    <a:pt x="428227" y="175495"/>
                    <a:pt x="449500" y="109400"/>
                    <a:pt x="444157" y="73780"/>
                  </a:cubicBezTo>
                  <a:cubicBezTo>
                    <a:pt x="438913" y="38358"/>
                    <a:pt x="328095" y="5211"/>
                    <a:pt x="248246" y="176881"/>
                  </a:cubicBezTo>
                  <a:close/>
                </a:path>
              </a:pathLst>
            </a:custGeom>
            <a:solidFill>
              <a:srgbClr val="FFD62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6" name="AutoShape 76"/>
            <p:cNvSpPr/>
            <p:nvPr/>
          </p:nvSpPr>
          <p:spPr>
            <a:xfrm>
              <a:off x="13370780" y="6864889"/>
              <a:ext cx="157354" cy="133352"/>
            </a:xfrm>
            <a:custGeom>
              <a:avLst/>
              <a:gdLst/>
              <a:ahLst/>
              <a:cxnLst/>
              <a:rect l="l" t="t" r="r" b="b"/>
              <a:pathLst>
                <a:path w="157354" h="133352">
                  <a:moveTo>
                    <a:pt x="32" y="110423"/>
                  </a:moveTo>
                  <a:cubicBezTo>
                    <a:pt x="32" y="110423"/>
                    <a:pt x="26153" y="38588"/>
                    <a:pt x="99175" y="0"/>
                  </a:cubicBezTo>
                  <a:cubicBezTo>
                    <a:pt x="56035" y="37797"/>
                    <a:pt x="29023" y="81630"/>
                    <a:pt x="25263" y="92316"/>
                  </a:cubicBezTo>
                  <a:cubicBezTo>
                    <a:pt x="21503" y="103002"/>
                    <a:pt x="134300" y="10191"/>
                    <a:pt x="134300" y="10191"/>
                  </a:cubicBezTo>
                  <a:cubicBezTo>
                    <a:pt x="134300" y="10191"/>
                    <a:pt x="61477" y="83213"/>
                    <a:pt x="56826" y="98153"/>
                  </a:cubicBezTo>
                  <a:cubicBezTo>
                    <a:pt x="52176" y="113094"/>
                    <a:pt x="157354" y="49077"/>
                    <a:pt x="157354" y="49077"/>
                  </a:cubicBezTo>
                  <a:cubicBezTo>
                    <a:pt x="113126" y="95284"/>
                    <a:pt x="61081" y="117843"/>
                    <a:pt x="29419" y="130508"/>
                  </a:cubicBezTo>
                  <a:cubicBezTo>
                    <a:pt x="-2145" y="142975"/>
                    <a:pt x="32" y="110423"/>
                    <a:pt x="32" y="1104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7" name="AutoShape 77"/>
            <p:cNvSpPr/>
            <p:nvPr/>
          </p:nvSpPr>
          <p:spPr>
            <a:xfrm>
              <a:off x="13247923" y="6822838"/>
              <a:ext cx="99288" cy="171203"/>
            </a:xfrm>
            <a:custGeom>
              <a:avLst/>
              <a:gdLst/>
              <a:ahLst/>
              <a:cxnLst/>
              <a:rect l="l" t="t" r="r" b="b"/>
              <a:pathLst>
                <a:path w="99288" h="171203">
                  <a:moveTo>
                    <a:pt x="70647" y="168701"/>
                  </a:moveTo>
                  <a:cubicBezTo>
                    <a:pt x="70647" y="168701"/>
                    <a:pt x="11774" y="119921"/>
                    <a:pt x="0" y="38193"/>
                  </a:cubicBezTo>
                  <a:cubicBezTo>
                    <a:pt x="21075" y="91524"/>
                    <a:pt x="53331" y="131696"/>
                    <a:pt x="62038" y="138820"/>
                  </a:cubicBezTo>
                  <a:cubicBezTo>
                    <a:pt x="70746" y="145944"/>
                    <a:pt x="21372" y="8509"/>
                    <a:pt x="21372" y="8509"/>
                  </a:cubicBezTo>
                  <a:cubicBezTo>
                    <a:pt x="21372" y="8509"/>
                    <a:pt x="65699" y="101616"/>
                    <a:pt x="78068" y="111115"/>
                  </a:cubicBezTo>
                  <a:cubicBezTo>
                    <a:pt x="90535" y="120515"/>
                    <a:pt x="65600" y="0"/>
                    <a:pt x="65600" y="0"/>
                  </a:cubicBezTo>
                  <a:cubicBezTo>
                    <a:pt x="94196" y="57190"/>
                    <a:pt x="97956" y="113787"/>
                    <a:pt x="99242" y="147824"/>
                  </a:cubicBezTo>
                  <a:cubicBezTo>
                    <a:pt x="100627" y="181861"/>
                    <a:pt x="70647" y="168701"/>
                    <a:pt x="70647" y="168701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8" name="AutoShape 78"/>
            <p:cNvSpPr/>
            <p:nvPr/>
          </p:nvSpPr>
          <p:spPr>
            <a:xfrm>
              <a:off x="13148780" y="6996596"/>
              <a:ext cx="172139" cy="87060"/>
            </a:xfrm>
            <a:custGeom>
              <a:avLst/>
              <a:gdLst/>
              <a:ahLst/>
              <a:cxnLst/>
              <a:rect l="l" t="t" r="r" b="b"/>
              <a:pathLst>
                <a:path w="172139" h="87060">
                  <a:moveTo>
                    <a:pt x="168009" y="33334"/>
                  </a:moveTo>
                  <a:cubicBezTo>
                    <a:pt x="168009" y="33334"/>
                    <a:pt x="112303" y="85676"/>
                    <a:pt x="29683" y="87061"/>
                  </a:cubicBezTo>
                  <a:cubicBezTo>
                    <a:pt x="85291" y="72813"/>
                    <a:pt x="129123" y="45900"/>
                    <a:pt x="137336" y="38083"/>
                  </a:cubicBezTo>
                  <a:cubicBezTo>
                    <a:pt x="145548" y="30266"/>
                    <a:pt x="2968" y="62127"/>
                    <a:pt x="2968" y="62127"/>
                  </a:cubicBezTo>
                  <a:cubicBezTo>
                    <a:pt x="2968" y="62127"/>
                    <a:pt x="100924" y="29871"/>
                    <a:pt x="111808" y="18690"/>
                  </a:cubicBezTo>
                  <a:cubicBezTo>
                    <a:pt x="122692" y="7509"/>
                    <a:pt x="0" y="17107"/>
                    <a:pt x="0" y="17107"/>
                  </a:cubicBezTo>
                  <a:cubicBezTo>
                    <a:pt x="60356" y="-4166"/>
                    <a:pt x="116953" y="-802"/>
                    <a:pt x="150891" y="2265"/>
                  </a:cubicBezTo>
                  <a:cubicBezTo>
                    <a:pt x="184730" y="5332"/>
                    <a:pt x="168009" y="33334"/>
                    <a:pt x="168009" y="3333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9" name="AutoShape 79"/>
            <p:cNvSpPr/>
            <p:nvPr/>
          </p:nvSpPr>
          <p:spPr>
            <a:xfrm>
              <a:off x="13256729" y="7043128"/>
              <a:ext cx="107192" cy="167871"/>
            </a:xfrm>
            <a:custGeom>
              <a:avLst/>
              <a:gdLst/>
              <a:ahLst/>
              <a:cxnLst/>
              <a:rect l="l" t="t" r="r" b="b"/>
              <a:pathLst>
                <a:path w="107192" h="167871">
                  <a:moveTo>
                    <a:pt x="105277" y="13814"/>
                  </a:moveTo>
                  <a:cubicBezTo>
                    <a:pt x="105277" y="13814"/>
                    <a:pt x="118635" y="89111"/>
                    <a:pt x="74802" y="159065"/>
                  </a:cubicBezTo>
                  <a:cubicBezTo>
                    <a:pt x="93206" y="104744"/>
                    <a:pt x="94591" y="53293"/>
                    <a:pt x="92514" y="42112"/>
                  </a:cubicBezTo>
                  <a:cubicBezTo>
                    <a:pt x="90436" y="31030"/>
                    <a:pt x="39281" y="167871"/>
                    <a:pt x="39281" y="167871"/>
                  </a:cubicBezTo>
                  <a:cubicBezTo>
                    <a:pt x="39281" y="167871"/>
                    <a:pt x="65699" y="68234"/>
                    <a:pt x="62335" y="52897"/>
                  </a:cubicBezTo>
                  <a:cubicBezTo>
                    <a:pt x="58971" y="37660"/>
                    <a:pt x="0" y="145707"/>
                    <a:pt x="0" y="145707"/>
                  </a:cubicBezTo>
                  <a:cubicBezTo>
                    <a:pt x="15139" y="83570"/>
                    <a:pt x="48879" y="37956"/>
                    <a:pt x="69954" y="11241"/>
                  </a:cubicBezTo>
                  <a:cubicBezTo>
                    <a:pt x="90930" y="-15474"/>
                    <a:pt x="105277" y="13814"/>
                    <a:pt x="105277" y="1381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0" name="AutoShape 80"/>
            <p:cNvSpPr/>
            <p:nvPr/>
          </p:nvSpPr>
          <p:spPr>
            <a:xfrm>
              <a:off x="13377224" y="7028797"/>
              <a:ext cx="168028" cy="106806"/>
            </a:xfrm>
            <a:custGeom>
              <a:avLst/>
              <a:gdLst/>
              <a:ahLst/>
              <a:cxnLst/>
              <a:rect l="l" t="t" r="r" b="b"/>
              <a:pathLst>
                <a:path w="168028" h="106806">
                  <a:moveTo>
                    <a:pt x="13674" y="2023"/>
                  </a:moveTo>
                  <a:cubicBezTo>
                    <a:pt x="13674" y="2023"/>
                    <a:pt x="88872" y="-11631"/>
                    <a:pt x="159024" y="32004"/>
                  </a:cubicBezTo>
                  <a:cubicBezTo>
                    <a:pt x="104605" y="13798"/>
                    <a:pt x="53153" y="12610"/>
                    <a:pt x="42072" y="14688"/>
                  </a:cubicBezTo>
                  <a:cubicBezTo>
                    <a:pt x="30990" y="16766"/>
                    <a:pt x="168028" y="67426"/>
                    <a:pt x="168028" y="67426"/>
                  </a:cubicBezTo>
                  <a:cubicBezTo>
                    <a:pt x="168028" y="67426"/>
                    <a:pt x="68193" y="41403"/>
                    <a:pt x="53054" y="44768"/>
                  </a:cubicBezTo>
                  <a:cubicBezTo>
                    <a:pt x="37817" y="48231"/>
                    <a:pt x="146162" y="106806"/>
                    <a:pt x="146162" y="106806"/>
                  </a:cubicBezTo>
                  <a:cubicBezTo>
                    <a:pt x="83925" y="91865"/>
                    <a:pt x="38213" y="58323"/>
                    <a:pt x="11399" y="37347"/>
                  </a:cubicBezTo>
                  <a:cubicBezTo>
                    <a:pt x="-15514" y="16469"/>
                    <a:pt x="13674" y="2023"/>
                    <a:pt x="13674" y="202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1" name="AutoShape 81"/>
            <p:cNvSpPr/>
            <p:nvPr/>
          </p:nvSpPr>
          <p:spPr>
            <a:xfrm>
              <a:off x="13312989" y="6980276"/>
              <a:ext cx="80168" cy="80112"/>
            </a:xfrm>
            <a:custGeom>
              <a:avLst/>
              <a:gdLst/>
              <a:ahLst/>
              <a:cxnLst/>
              <a:rect l="l" t="t" r="r" b="b"/>
              <a:pathLst>
                <a:path w="80168" h="80112">
                  <a:moveTo>
                    <a:pt x="3305" y="55887"/>
                  </a:moveTo>
                  <a:cubicBezTo>
                    <a:pt x="12111" y="76171"/>
                    <a:pt x="35660" y="85571"/>
                    <a:pt x="55944" y="76864"/>
                  </a:cubicBezTo>
                  <a:cubicBezTo>
                    <a:pt x="76227" y="68058"/>
                    <a:pt x="85627" y="44509"/>
                    <a:pt x="76920" y="24225"/>
                  </a:cubicBezTo>
                  <a:cubicBezTo>
                    <a:pt x="68114" y="3941"/>
                    <a:pt x="44565" y="-5458"/>
                    <a:pt x="24281" y="3249"/>
                  </a:cubicBezTo>
                  <a:cubicBezTo>
                    <a:pt x="3899" y="11956"/>
                    <a:pt x="-5501" y="35604"/>
                    <a:pt x="3305" y="55887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grpSp>
        <p:nvGrpSpPr>
          <p:cNvPr id="82" name="Group 82"/>
          <p:cNvGrpSpPr/>
          <p:nvPr/>
        </p:nvGrpSpPr>
        <p:grpSpPr>
          <a:xfrm rot="0">
            <a:off x="133163" y="201702"/>
            <a:ext cx="509858" cy="496407"/>
            <a:chOff x="4524120" y="1533232"/>
            <a:chExt cx="509858" cy="496407"/>
          </a:xfrm>
        </p:grpSpPr>
        <p:sp>
          <p:nvSpPr>
            <p:cNvPr id="83" name="AutoShape 83"/>
            <p:cNvSpPr/>
            <p:nvPr/>
          </p:nvSpPr>
          <p:spPr>
            <a:xfrm>
              <a:off x="4524120" y="1533232"/>
              <a:ext cx="509858" cy="496407"/>
            </a:xfrm>
            <a:custGeom>
              <a:avLst/>
              <a:gdLst/>
              <a:ahLst/>
              <a:cxnLst/>
              <a:rect l="l" t="t" r="r" b="b"/>
              <a:pathLst>
                <a:path w="509858" h="496407">
                  <a:moveTo>
                    <a:pt x="278126" y="211872"/>
                  </a:moveTo>
                  <a:cubicBezTo>
                    <a:pt x="278126" y="211872"/>
                    <a:pt x="390140" y="101001"/>
                    <a:pt x="320036" y="11847"/>
                  </a:cubicBezTo>
                  <a:cubicBezTo>
                    <a:pt x="284603" y="-30539"/>
                    <a:pt x="189448" y="44518"/>
                    <a:pt x="207450" y="177868"/>
                  </a:cubicBezTo>
                  <a:cubicBezTo>
                    <a:pt x="159158" y="104144"/>
                    <a:pt x="39620" y="82903"/>
                    <a:pt x="5139" y="141482"/>
                  </a:cubicBezTo>
                  <a:cubicBezTo>
                    <a:pt x="-29341" y="200061"/>
                    <a:pt x="118773" y="259021"/>
                    <a:pt x="178875" y="251591"/>
                  </a:cubicBezTo>
                  <a:cubicBezTo>
                    <a:pt x="32381" y="255592"/>
                    <a:pt x="-4195" y="358652"/>
                    <a:pt x="26951" y="389704"/>
                  </a:cubicBezTo>
                  <a:cubicBezTo>
                    <a:pt x="58098" y="420755"/>
                    <a:pt x="159920" y="429899"/>
                    <a:pt x="228691" y="317885"/>
                  </a:cubicBezTo>
                  <a:cubicBezTo>
                    <a:pt x="224690" y="443806"/>
                    <a:pt x="326608" y="533245"/>
                    <a:pt x="376995" y="481429"/>
                  </a:cubicBezTo>
                  <a:cubicBezTo>
                    <a:pt x="427382" y="429613"/>
                    <a:pt x="337562" y="331411"/>
                    <a:pt x="286222" y="274356"/>
                  </a:cubicBezTo>
                  <a:cubicBezTo>
                    <a:pt x="429287" y="324934"/>
                    <a:pt x="489104" y="283214"/>
                    <a:pt x="507107" y="250067"/>
                  </a:cubicBezTo>
                  <a:cubicBezTo>
                    <a:pt x="525299" y="217015"/>
                    <a:pt x="453767" y="119098"/>
                    <a:pt x="278126" y="211872"/>
                  </a:cubicBezTo>
                  <a:close/>
                </a:path>
              </a:pathLst>
            </a:custGeom>
            <a:solidFill>
              <a:srgbClr val="FFBDBD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4" name="AutoShape 84"/>
            <p:cNvSpPr/>
            <p:nvPr/>
          </p:nvSpPr>
          <p:spPr>
            <a:xfrm>
              <a:off x="4798553" y="1723816"/>
              <a:ext cx="183048" cy="84279"/>
            </a:xfrm>
            <a:custGeom>
              <a:avLst/>
              <a:gdLst/>
              <a:ahLst/>
              <a:cxnLst/>
              <a:rect l="l" t="t" r="r" b="b"/>
              <a:pathLst>
                <a:path w="183048" h="84279">
                  <a:moveTo>
                    <a:pt x="7217" y="32242"/>
                  </a:moveTo>
                  <a:cubicBezTo>
                    <a:pt x="7217" y="32242"/>
                    <a:pt x="74559" y="-11287"/>
                    <a:pt x="160094" y="2810"/>
                  </a:cubicBezTo>
                  <a:cubicBezTo>
                    <a:pt x="99991" y="7096"/>
                    <a:pt x="49699" y="26622"/>
                    <a:pt x="39793" y="33099"/>
                  </a:cubicBezTo>
                  <a:cubicBezTo>
                    <a:pt x="29887" y="39576"/>
                    <a:pt x="183049" y="33576"/>
                    <a:pt x="183049" y="33576"/>
                  </a:cubicBezTo>
                  <a:cubicBezTo>
                    <a:pt x="183049" y="33576"/>
                    <a:pt x="75893" y="48435"/>
                    <a:pt x="62462" y="57864"/>
                  </a:cubicBezTo>
                  <a:cubicBezTo>
                    <a:pt x="49127" y="67294"/>
                    <a:pt x="177620" y="80534"/>
                    <a:pt x="177620" y="80534"/>
                  </a:cubicBezTo>
                  <a:cubicBezTo>
                    <a:pt x="111326" y="91107"/>
                    <a:pt x="53509" y="76914"/>
                    <a:pt x="19123" y="67389"/>
                  </a:cubicBezTo>
                  <a:cubicBezTo>
                    <a:pt x="-15262" y="57864"/>
                    <a:pt x="7217" y="32242"/>
                    <a:pt x="7217" y="32242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5" name="AutoShape 85"/>
            <p:cNvSpPr/>
            <p:nvPr/>
          </p:nvSpPr>
          <p:spPr>
            <a:xfrm>
              <a:off x="4747811" y="1571463"/>
              <a:ext cx="106917" cy="178589"/>
            </a:xfrm>
            <a:custGeom>
              <a:avLst/>
              <a:gdLst/>
              <a:ahLst/>
              <a:cxnLst/>
              <a:rect l="l" t="t" r="r" b="b"/>
              <a:pathLst>
                <a:path w="106917" h="178589">
                  <a:moveTo>
                    <a:pt x="3953" y="165068"/>
                  </a:moveTo>
                  <a:cubicBezTo>
                    <a:pt x="3953" y="165068"/>
                    <a:pt x="-14336" y="86963"/>
                    <a:pt x="27765" y="11240"/>
                  </a:cubicBezTo>
                  <a:cubicBezTo>
                    <a:pt x="11572" y="69247"/>
                    <a:pt x="13001" y="123158"/>
                    <a:pt x="15763" y="134684"/>
                  </a:cubicBezTo>
                  <a:cubicBezTo>
                    <a:pt x="18526" y="146209"/>
                    <a:pt x="64436" y="0"/>
                    <a:pt x="64436" y="0"/>
                  </a:cubicBezTo>
                  <a:cubicBezTo>
                    <a:pt x="64436" y="0"/>
                    <a:pt x="42338" y="105918"/>
                    <a:pt x="46815" y="121730"/>
                  </a:cubicBezTo>
                  <a:cubicBezTo>
                    <a:pt x="51196" y="137541"/>
                    <a:pt x="106918" y="20955"/>
                    <a:pt x="106918" y="20955"/>
                  </a:cubicBezTo>
                  <a:cubicBezTo>
                    <a:pt x="94535" y="86963"/>
                    <a:pt x="61769" y="136588"/>
                    <a:pt x="41195" y="165830"/>
                  </a:cubicBezTo>
                  <a:cubicBezTo>
                    <a:pt x="20717" y="194977"/>
                    <a:pt x="3953" y="165068"/>
                    <a:pt x="3953" y="165068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6" name="AutoShape 86"/>
            <p:cNvSpPr/>
            <p:nvPr/>
          </p:nvSpPr>
          <p:spPr>
            <a:xfrm>
              <a:off x="4569646" y="1647377"/>
              <a:ext cx="172126" cy="120619"/>
            </a:xfrm>
            <a:custGeom>
              <a:avLst/>
              <a:gdLst/>
              <a:ahLst/>
              <a:cxnLst/>
              <a:rect l="l" t="t" r="r" b="b"/>
              <a:pathLst>
                <a:path w="172126" h="120619">
                  <a:moveTo>
                    <a:pt x="156305" y="120110"/>
                  </a:moveTo>
                  <a:cubicBezTo>
                    <a:pt x="156305" y="120110"/>
                    <a:pt x="76581" y="128492"/>
                    <a:pt x="6572" y="77248"/>
                  </a:cubicBezTo>
                  <a:cubicBezTo>
                    <a:pt x="62103" y="100584"/>
                    <a:pt x="115824" y="105918"/>
                    <a:pt x="127540" y="104584"/>
                  </a:cubicBezTo>
                  <a:cubicBezTo>
                    <a:pt x="139351" y="103251"/>
                    <a:pt x="0" y="39433"/>
                    <a:pt x="0" y="39433"/>
                  </a:cubicBezTo>
                  <a:cubicBezTo>
                    <a:pt x="0" y="39433"/>
                    <a:pt x="102298" y="74581"/>
                    <a:pt x="118586" y="72200"/>
                  </a:cubicBezTo>
                  <a:cubicBezTo>
                    <a:pt x="134779" y="69818"/>
                    <a:pt x="26098" y="0"/>
                    <a:pt x="26098" y="0"/>
                  </a:cubicBezTo>
                  <a:cubicBezTo>
                    <a:pt x="90011" y="20479"/>
                    <a:pt x="135160" y="59246"/>
                    <a:pt x="161639" y="83249"/>
                  </a:cubicBezTo>
                  <a:cubicBezTo>
                    <a:pt x="188023" y="107252"/>
                    <a:pt x="156305" y="120110"/>
                    <a:pt x="156305" y="120110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7" name="AutoShape 87"/>
            <p:cNvSpPr/>
            <p:nvPr/>
          </p:nvSpPr>
          <p:spPr>
            <a:xfrm>
              <a:off x="4574884" y="1792612"/>
              <a:ext cx="172234" cy="128133"/>
            </a:xfrm>
            <a:custGeom>
              <a:avLst/>
              <a:gdLst/>
              <a:ahLst/>
              <a:cxnLst/>
              <a:rect l="l" t="t" r="r" b="b"/>
              <a:pathLst>
                <a:path w="172234" h="128133">
                  <a:moveTo>
                    <a:pt x="171736" y="26121"/>
                  </a:moveTo>
                  <a:cubicBezTo>
                    <a:pt x="171736" y="26121"/>
                    <a:pt x="135160" y="97463"/>
                    <a:pt x="54102" y="128133"/>
                  </a:cubicBezTo>
                  <a:cubicBezTo>
                    <a:pt x="104013" y="94415"/>
                    <a:pt x="137731" y="52219"/>
                    <a:pt x="143065" y="41646"/>
                  </a:cubicBezTo>
                  <a:cubicBezTo>
                    <a:pt x="148400" y="31074"/>
                    <a:pt x="18860" y="112989"/>
                    <a:pt x="18860" y="112989"/>
                  </a:cubicBezTo>
                  <a:cubicBezTo>
                    <a:pt x="18860" y="112989"/>
                    <a:pt x="104204" y="46409"/>
                    <a:pt x="110966" y="31550"/>
                  </a:cubicBezTo>
                  <a:cubicBezTo>
                    <a:pt x="117824" y="16691"/>
                    <a:pt x="0" y="69555"/>
                    <a:pt x="0" y="69555"/>
                  </a:cubicBezTo>
                  <a:cubicBezTo>
                    <a:pt x="52102" y="27168"/>
                    <a:pt x="109156" y="10500"/>
                    <a:pt x="143732" y="1546"/>
                  </a:cubicBezTo>
                  <a:cubicBezTo>
                    <a:pt x="178308" y="-7503"/>
                    <a:pt x="171736" y="26121"/>
                    <a:pt x="171736" y="2612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8" name="AutoShape 88"/>
            <p:cNvSpPr/>
            <p:nvPr/>
          </p:nvSpPr>
          <p:spPr>
            <a:xfrm>
              <a:off x="4761266" y="1814727"/>
              <a:ext cx="128609" cy="172121"/>
            </a:xfrm>
            <a:custGeom>
              <a:avLst/>
              <a:gdLst/>
              <a:ahLst/>
              <a:cxnLst/>
              <a:rect l="l" t="t" r="r" b="b"/>
              <a:pathLst>
                <a:path w="128609" h="172121">
                  <a:moveTo>
                    <a:pt x="26121" y="481"/>
                  </a:moveTo>
                  <a:cubicBezTo>
                    <a:pt x="26121" y="481"/>
                    <a:pt x="97653" y="36771"/>
                    <a:pt x="128610" y="117734"/>
                  </a:cubicBezTo>
                  <a:cubicBezTo>
                    <a:pt x="94701" y="68013"/>
                    <a:pt x="52410" y="34390"/>
                    <a:pt x="41837" y="29056"/>
                  </a:cubicBezTo>
                  <a:cubicBezTo>
                    <a:pt x="31264" y="23722"/>
                    <a:pt x="113560" y="153072"/>
                    <a:pt x="113560" y="153072"/>
                  </a:cubicBezTo>
                  <a:cubicBezTo>
                    <a:pt x="113560" y="153072"/>
                    <a:pt x="46695" y="68013"/>
                    <a:pt x="31740" y="61251"/>
                  </a:cubicBezTo>
                  <a:cubicBezTo>
                    <a:pt x="16786" y="54488"/>
                    <a:pt x="70126" y="172122"/>
                    <a:pt x="70126" y="172122"/>
                  </a:cubicBezTo>
                  <a:cubicBezTo>
                    <a:pt x="27549" y="120210"/>
                    <a:pt x="10690" y="63156"/>
                    <a:pt x="1546" y="28580"/>
                  </a:cubicBezTo>
                  <a:cubicBezTo>
                    <a:pt x="-7503" y="-5996"/>
                    <a:pt x="26121" y="481"/>
                    <a:pt x="26121" y="481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9" name="AutoShape 89"/>
            <p:cNvSpPr/>
            <p:nvPr/>
          </p:nvSpPr>
          <p:spPr>
            <a:xfrm>
              <a:off x="4720316" y="1740357"/>
              <a:ext cx="84231" cy="84200"/>
            </a:xfrm>
            <a:custGeom>
              <a:avLst/>
              <a:gdLst/>
              <a:ahLst/>
              <a:cxnLst/>
              <a:rect l="l" t="t" r="r" b="b"/>
              <a:pathLst>
                <a:path w="84231" h="84200">
                  <a:moveTo>
                    <a:pt x="1253" y="31988"/>
                  </a:moveTo>
                  <a:cubicBezTo>
                    <a:pt x="-4366" y="54562"/>
                    <a:pt x="9445" y="77327"/>
                    <a:pt x="32019" y="82947"/>
                  </a:cubicBezTo>
                  <a:cubicBezTo>
                    <a:pt x="54593" y="88567"/>
                    <a:pt x="77358" y="74755"/>
                    <a:pt x="82978" y="52181"/>
                  </a:cubicBezTo>
                  <a:cubicBezTo>
                    <a:pt x="88598" y="29607"/>
                    <a:pt x="74786" y="6842"/>
                    <a:pt x="52212" y="1222"/>
                  </a:cubicBezTo>
                  <a:cubicBezTo>
                    <a:pt x="29543" y="-4302"/>
                    <a:pt x="6778" y="9414"/>
                    <a:pt x="1253" y="3198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90" name="AutoShape 90"/>
          <p:cNvSpPr/>
          <p:nvPr/>
        </p:nvSpPr>
        <p:spPr>
          <a:xfrm>
            <a:off x="866712" y="50738"/>
            <a:ext cx="404668" cy="399167"/>
          </a:xfrm>
          <a:custGeom>
            <a:avLst/>
            <a:gdLst/>
            <a:ahLst/>
            <a:cxnLst/>
            <a:rect l="l" t="t" r="r" b="b"/>
            <a:pathLst>
              <a:path w="404668" h="399167">
                <a:moveTo>
                  <a:pt x="211646" y="204858"/>
                </a:moveTo>
                <a:cubicBezTo>
                  <a:pt x="211646" y="204858"/>
                  <a:pt x="362426" y="124086"/>
                  <a:pt x="401669" y="234766"/>
                </a:cubicBezTo>
                <a:cubicBezTo>
                  <a:pt x="440912" y="345447"/>
                  <a:pt x="83629" y="391453"/>
                  <a:pt x="0" y="399168"/>
                </a:cubicBezTo>
                <a:cubicBezTo>
                  <a:pt x="16193" y="126086"/>
                  <a:pt x="66675" y="-13455"/>
                  <a:pt x="154114" y="1023"/>
                </a:cubicBezTo>
                <a:cubicBezTo>
                  <a:pt x="241459" y="15596"/>
                  <a:pt x="235553" y="156566"/>
                  <a:pt x="211646" y="204858"/>
                </a:cubicBezTo>
                <a:close/>
              </a:path>
            </a:pathLst>
          </a:custGeom>
          <a:solidFill>
            <a:srgbClr val="FFD700">
              <a:alpha val="100000"/>
              <a:lumMod val="20000"/>
              <a:lumOff val="8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7976">
            <a:alpha val="40000"/>
            <a:lumMod val="20000"/>
            <a:lumOff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FF7976">
            <a:alpha val="100000"/>
            <a:lumMod val="20000"/>
            <a:lumOff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1722138" y="3689865"/>
            <a:ext cx="60226" cy="69637"/>
          </a:xfrm>
          <a:custGeom>
            <a:avLst/>
            <a:gdLst/>
            <a:ahLst/>
            <a:cxnLst/>
            <a:rect l="l" t="t" r="r" b="b"/>
            <a:pathLst>
              <a:path w="60226" h="69637">
                <a:moveTo>
                  <a:pt x="11" y="30174"/>
                </a:moveTo>
                <a:cubicBezTo>
                  <a:pt x="11" y="33311"/>
                  <a:pt x="11" y="36327"/>
                  <a:pt x="11" y="39464"/>
                </a:cubicBezTo>
                <a:cubicBezTo>
                  <a:pt x="-109" y="43566"/>
                  <a:pt x="735" y="47547"/>
                  <a:pt x="2665" y="51046"/>
                </a:cubicBezTo>
                <a:cubicBezTo>
                  <a:pt x="3871" y="54786"/>
                  <a:pt x="5923" y="58044"/>
                  <a:pt x="8939" y="60698"/>
                </a:cubicBezTo>
                <a:cubicBezTo>
                  <a:pt x="11714" y="63594"/>
                  <a:pt x="14851" y="65765"/>
                  <a:pt x="18591" y="66972"/>
                </a:cubicBezTo>
                <a:cubicBezTo>
                  <a:pt x="22210" y="68903"/>
                  <a:pt x="26071" y="69747"/>
                  <a:pt x="30174" y="69626"/>
                </a:cubicBezTo>
                <a:cubicBezTo>
                  <a:pt x="32828" y="69264"/>
                  <a:pt x="35482" y="68903"/>
                  <a:pt x="38136" y="68540"/>
                </a:cubicBezTo>
                <a:cubicBezTo>
                  <a:pt x="43203" y="67093"/>
                  <a:pt x="47667" y="64559"/>
                  <a:pt x="51408" y="60819"/>
                </a:cubicBezTo>
                <a:cubicBezTo>
                  <a:pt x="52976" y="58768"/>
                  <a:pt x="54545" y="56717"/>
                  <a:pt x="56113" y="54666"/>
                </a:cubicBezTo>
                <a:cubicBezTo>
                  <a:pt x="58888" y="49960"/>
                  <a:pt x="60216" y="44893"/>
                  <a:pt x="60216" y="39464"/>
                </a:cubicBezTo>
                <a:cubicBezTo>
                  <a:pt x="60216" y="36327"/>
                  <a:pt x="60216" y="33311"/>
                  <a:pt x="60216" y="30174"/>
                </a:cubicBezTo>
                <a:cubicBezTo>
                  <a:pt x="60336" y="26072"/>
                  <a:pt x="59492" y="22090"/>
                  <a:pt x="57561" y="18591"/>
                </a:cubicBezTo>
                <a:cubicBezTo>
                  <a:pt x="56355" y="14851"/>
                  <a:pt x="54304" y="11594"/>
                  <a:pt x="51288" y="8939"/>
                </a:cubicBezTo>
                <a:cubicBezTo>
                  <a:pt x="48512" y="6044"/>
                  <a:pt x="45375" y="3872"/>
                  <a:pt x="41635" y="2666"/>
                </a:cubicBezTo>
                <a:cubicBezTo>
                  <a:pt x="38016" y="735"/>
                  <a:pt x="34155" y="-109"/>
                  <a:pt x="30053" y="11"/>
                </a:cubicBezTo>
                <a:cubicBezTo>
                  <a:pt x="27398" y="373"/>
                  <a:pt x="24744" y="735"/>
                  <a:pt x="22090" y="1097"/>
                </a:cubicBezTo>
                <a:cubicBezTo>
                  <a:pt x="17023" y="2545"/>
                  <a:pt x="12559" y="5079"/>
                  <a:pt x="8819" y="8819"/>
                </a:cubicBezTo>
                <a:cubicBezTo>
                  <a:pt x="7250" y="10870"/>
                  <a:pt x="5681" y="12921"/>
                  <a:pt x="4113" y="14972"/>
                </a:cubicBezTo>
                <a:cubicBezTo>
                  <a:pt x="1338" y="19557"/>
                  <a:pt x="11" y="24745"/>
                  <a:pt x="11" y="30174"/>
                </a:cubicBezTo>
                <a:lnTo>
                  <a:pt x="11" y="30174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>
            <a:off x="11774947" y="4246529"/>
            <a:ext cx="120750" cy="120650"/>
          </a:xfrm>
          <a:custGeom>
            <a:avLst/>
            <a:gdLst/>
            <a:ahLst/>
            <a:cxnLst/>
            <a:rect l="l" t="t" r="r" b="b"/>
            <a:pathLst>
              <a:path w="120750" h="120650">
                <a:moveTo>
                  <a:pt x="60375" y="120650"/>
                </a:moveTo>
                <a:cubicBezTo>
                  <a:pt x="91985" y="120650"/>
                  <a:pt x="122148" y="92900"/>
                  <a:pt x="120700" y="60325"/>
                </a:cubicBezTo>
                <a:cubicBezTo>
                  <a:pt x="119252" y="27629"/>
                  <a:pt x="94157" y="0"/>
                  <a:pt x="60375" y="0"/>
                </a:cubicBezTo>
                <a:cubicBezTo>
                  <a:pt x="28765" y="0"/>
                  <a:pt x="-1398" y="27750"/>
                  <a:pt x="50" y="60325"/>
                </a:cubicBezTo>
                <a:cubicBezTo>
                  <a:pt x="1498" y="93021"/>
                  <a:pt x="26472" y="120650"/>
                  <a:pt x="60375" y="120650"/>
                </a:cubicBezTo>
                <a:lnTo>
                  <a:pt x="60375" y="12065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>
            <a:off x="11701452" y="1044869"/>
            <a:ext cx="58273" cy="60325"/>
          </a:xfrm>
          <a:custGeom>
            <a:avLst/>
            <a:gdLst/>
            <a:ahLst/>
            <a:cxnLst/>
            <a:rect l="l" t="t" r="r" b="b"/>
            <a:pathLst>
              <a:path w="58273" h="60325">
                <a:moveTo>
                  <a:pt x="29137" y="60325"/>
                </a:moveTo>
                <a:cubicBezTo>
                  <a:pt x="67986" y="60325"/>
                  <a:pt x="67986" y="0"/>
                  <a:pt x="29137" y="0"/>
                </a:cubicBezTo>
                <a:cubicBezTo>
                  <a:pt x="-9712" y="0"/>
                  <a:pt x="-9712" y="60325"/>
                  <a:pt x="29137" y="60325"/>
                </a:cubicBezTo>
                <a:lnTo>
                  <a:pt x="29137" y="6032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>
            <a:off x="267038" y="3844282"/>
            <a:ext cx="120750" cy="120650"/>
          </a:xfrm>
          <a:custGeom>
            <a:avLst/>
            <a:gdLst/>
            <a:ahLst/>
            <a:cxnLst/>
            <a:rect l="l" t="t" r="r" b="b"/>
            <a:pathLst>
              <a:path w="120750" h="120650">
                <a:moveTo>
                  <a:pt x="60375" y="120650"/>
                </a:moveTo>
                <a:cubicBezTo>
                  <a:pt x="91985" y="120650"/>
                  <a:pt x="122148" y="92901"/>
                  <a:pt x="120700" y="60325"/>
                </a:cubicBezTo>
                <a:cubicBezTo>
                  <a:pt x="119252" y="27629"/>
                  <a:pt x="94157" y="0"/>
                  <a:pt x="60375" y="0"/>
                </a:cubicBezTo>
                <a:cubicBezTo>
                  <a:pt x="28765" y="0"/>
                  <a:pt x="-1398" y="27750"/>
                  <a:pt x="50" y="60325"/>
                </a:cubicBezTo>
                <a:cubicBezTo>
                  <a:pt x="1498" y="93021"/>
                  <a:pt x="26593" y="120650"/>
                  <a:pt x="60375" y="120650"/>
                </a:cubicBezTo>
                <a:lnTo>
                  <a:pt x="60375" y="12065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6" name="AutoShape 6"/>
          <p:cNvSpPr/>
          <p:nvPr/>
        </p:nvSpPr>
        <p:spPr>
          <a:xfrm>
            <a:off x="376099" y="373855"/>
            <a:ext cx="11604404" cy="6160227"/>
          </a:xfrm>
          <a:custGeom>
            <a:avLst/>
            <a:gdLst/>
            <a:ahLst/>
            <a:cxnLst/>
            <a:rect l="l" t="t" r="r" b="b"/>
            <a:pathLst>
              <a:path w="4253362" h="4165241">
                <a:moveTo>
                  <a:pt x="4147581" y="707647"/>
                </a:moveTo>
                <a:cubicBezTo>
                  <a:pt x="4147581" y="707647"/>
                  <a:pt x="4007037" y="218338"/>
                  <a:pt x="3364696" y="129429"/>
                </a:cubicBezTo>
                <a:cubicBezTo>
                  <a:pt x="2722355" y="40520"/>
                  <a:pt x="834684" y="-132071"/>
                  <a:pt x="293533" y="174190"/>
                </a:cubicBezTo>
                <a:cubicBezTo>
                  <a:pt x="-247618" y="480451"/>
                  <a:pt x="132165" y="1339368"/>
                  <a:pt x="117790" y="1966993"/>
                </a:cubicBezTo>
                <a:cubicBezTo>
                  <a:pt x="103415" y="2594618"/>
                  <a:pt x="-190032" y="3586010"/>
                  <a:pt x="207281" y="3939943"/>
                </a:cubicBezTo>
                <a:cubicBezTo>
                  <a:pt x="604594" y="4293876"/>
                  <a:pt x="1859094" y="4084709"/>
                  <a:pt x="2501667" y="4090593"/>
                </a:cubicBezTo>
                <a:cubicBezTo>
                  <a:pt x="3144240" y="4096477"/>
                  <a:pt x="3746966" y="4315193"/>
                  <a:pt x="4062719" y="3975246"/>
                </a:cubicBezTo>
                <a:cubicBezTo>
                  <a:pt x="4378473" y="3635298"/>
                  <a:pt x="4239408" y="3105994"/>
                  <a:pt x="4091580" y="2637745"/>
                </a:cubicBezTo>
                <a:cubicBezTo>
                  <a:pt x="3844121" y="1854028"/>
                  <a:pt x="4278931" y="1128462"/>
                  <a:pt x="4147581" y="707647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pic>
        <p:nvPicPr>
          <p:cNvPr id="7" name="Picture 7"/>
          <p:cNvPicPr>
            <a:picLocks noChangeAspect="1"/>
          </p:cNvPicPr>
          <p:nvPr/>
        </p:nvPicPr>
        <p:blipFill>
          <a:blip r:embed="rId2">
            <a:alphaModFix amt="100000"/>
          </a:blip>
          <a:stretch>
            <a:fillRect/>
          </a:stretch>
        </p:blipFill>
        <p:spPr>
          <a:xfrm>
            <a:off x="10688936" y="5412387"/>
            <a:ext cx="2253929" cy="1614300"/>
          </a:xfrm>
          <a:prstGeom prst="rect">
            <a:avLst/>
          </a:prstGeom>
          <a:ln>
            <a:headEnd type="none"/>
            <a:tailEnd type="none"/>
          </a:ln>
        </p:spPr>
      </p:pic>
      <p:grpSp>
        <p:nvGrpSpPr>
          <p:cNvPr id="8" name="Group 8"/>
          <p:cNvGrpSpPr/>
          <p:nvPr/>
        </p:nvGrpSpPr>
        <p:grpSpPr>
          <a:xfrm rot="0">
            <a:off x="313777" y="616040"/>
            <a:ext cx="929502" cy="909368"/>
            <a:chOff x="1607844" y="1368112"/>
            <a:chExt cx="672312" cy="657749"/>
          </a:xfrm>
        </p:grpSpPr>
        <p:sp>
          <p:nvSpPr>
            <p:cNvPr id="9" name="AutoShape 9"/>
            <p:cNvSpPr/>
            <p:nvPr/>
          </p:nvSpPr>
          <p:spPr>
            <a:xfrm>
              <a:off x="1607844" y="1368112"/>
              <a:ext cx="672312" cy="657749"/>
            </a:xfrm>
            <a:custGeom>
              <a:avLst/>
              <a:gdLst/>
              <a:ahLst/>
              <a:cxnLst/>
              <a:rect l="l" t="t" r="r" b="b"/>
              <a:pathLst>
                <a:path w="672312" h="657749">
                  <a:moveTo>
                    <a:pt x="377574" y="271645"/>
                  </a:moveTo>
                  <a:cubicBezTo>
                    <a:pt x="377574" y="271645"/>
                    <a:pt x="550452" y="155726"/>
                    <a:pt x="481682" y="22662"/>
                  </a:cubicBezTo>
                  <a:cubicBezTo>
                    <a:pt x="446249" y="-41156"/>
                    <a:pt x="304231" y="32473"/>
                    <a:pt x="294325" y="210019"/>
                  </a:cubicBezTo>
                  <a:cubicBezTo>
                    <a:pt x="250034" y="102386"/>
                    <a:pt x="100301" y="45141"/>
                    <a:pt x="40960" y="112483"/>
                  </a:cubicBezTo>
                  <a:cubicBezTo>
                    <a:pt x="-18381" y="179824"/>
                    <a:pt x="159070" y="293172"/>
                    <a:pt x="238890" y="298506"/>
                  </a:cubicBezTo>
                  <a:cubicBezTo>
                    <a:pt x="47913" y="267264"/>
                    <a:pt x="-25143" y="391756"/>
                    <a:pt x="7527" y="439762"/>
                  </a:cubicBezTo>
                  <a:cubicBezTo>
                    <a:pt x="40198" y="487768"/>
                    <a:pt x="169929" y="524915"/>
                    <a:pt x="286991" y="396804"/>
                  </a:cubicBezTo>
                  <a:cubicBezTo>
                    <a:pt x="250415" y="559110"/>
                    <a:pt x="360429" y="700461"/>
                    <a:pt x="438629" y="645787"/>
                  </a:cubicBezTo>
                  <a:cubicBezTo>
                    <a:pt x="516829" y="591114"/>
                    <a:pt x="424818" y="441381"/>
                    <a:pt x="372525" y="354608"/>
                  </a:cubicBezTo>
                  <a:cubicBezTo>
                    <a:pt x="545499" y="455764"/>
                    <a:pt x="633415" y="416521"/>
                    <a:pt x="665038" y="378135"/>
                  </a:cubicBezTo>
                  <a:cubicBezTo>
                    <a:pt x="696852" y="339749"/>
                    <a:pt x="628462" y="194874"/>
                    <a:pt x="377574" y="271645"/>
                  </a:cubicBezTo>
                  <a:close/>
                </a:path>
              </a:pathLst>
            </a:custGeom>
            <a:solidFill>
              <a:srgbClr val="FFD62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" name="AutoShape 10"/>
            <p:cNvSpPr/>
            <p:nvPr/>
          </p:nvSpPr>
          <p:spPr>
            <a:xfrm>
              <a:off x="1973295" y="1637168"/>
              <a:ext cx="241770" cy="122794"/>
            </a:xfrm>
            <a:custGeom>
              <a:avLst/>
              <a:gdLst/>
              <a:ahLst/>
              <a:cxnLst/>
              <a:rect l="l" t="t" r="r" b="b"/>
              <a:pathLst>
                <a:path w="241770" h="122794">
                  <a:moveTo>
                    <a:pt x="14028" y="17639"/>
                  </a:moveTo>
                  <a:cubicBezTo>
                    <a:pt x="14028" y="17639"/>
                    <a:pt x="112230" y="-21985"/>
                    <a:pt x="219672" y="17544"/>
                  </a:cubicBezTo>
                  <a:cubicBezTo>
                    <a:pt x="140710" y="8114"/>
                    <a:pt x="70606" y="20877"/>
                    <a:pt x="56128" y="26878"/>
                  </a:cubicBezTo>
                  <a:cubicBezTo>
                    <a:pt x="41650" y="32879"/>
                    <a:pt x="241770" y="63168"/>
                    <a:pt x="241770" y="63168"/>
                  </a:cubicBezTo>
                  <a:cubicBezTo>
                    <a:pt x="241770" y="63168"/>
                    <a:pt x="99086" y="55739"/>
                    <a:pt x="79369" y="64692"/>
                  </a:cubicBezTo>
                  <a:cubicBezTo>
                    <a:pt x="59652" y="73646"/>
                    <a:pt x="223006" y="122795"/>
                    <a:pt x="223006" y="122795"/>
                  </a:cubicBezTo>
                  <a:cubicBezTo>
                    <a:pt x="134424" y="120033"/>
                    <a:pt x="62986" y="87267"/>
                    <a:pt x="20695" y="66407"/>
                  </a:cubicBezTo>
                  <a:cubicBezTo>
                    <a:pt x="-21596" y="45452"/>
                    <a:pt x="14028" y="17639"/>
                    <a:pt x="14028" y="17639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" name="AutoShape 11"/>
            <p:cNvSpPr/>
            <p:nvPr/>
          </p:nvSpPr>
          <p:spPr>
            <a:xfrm>
              <a:off x="1922125" y="1416968"/>
              <a:ext cx="169401" cy="221584"/>
            </a:xfrm>
            <a:custGeom>
              <a:avLst/>
              <a:gdLst/>
              <a:ahLst/>
              <a:cxnLst/>
              <a:rect l="l" t="t" r="r" b="b"/>
              <a:pathLst>
                <a:path w="169401" h="221584">
                  <a:moveTo>
                    <a:pt x="47" y="199073"/>
                  </a:moveTo>
                  <a:cubicBezTo>
                    <a:pt x="47" y="199073"/>
                    <a:pt x="-4239" y="93250"/>
                    <a:pt x="69198" y="5429"/>
                  </a:cubicBezTo>
                  <a:cubicBezTo>
                    <a:pt x="33765" y="76581"/>
                    <a:pt x="22240" y="146971"/>
                    <a:pt x="22907" y="162592"/>
                  </a:cubicBezTo>
                  <a:cubicBezTo>
                    <a:pt x="23669" y="178213"/>
                    <a:pt x="119586" y="0"/>
                    <a:pt x="119586" y="0"/>
                  </a:cubicBezTo>
                  <a:cubicBezTo>
                    <a:pt x="119586" y="0"/>
                    <a:pt x="64626" y="131921"/>
                    <a:pt x="66436" y="153448"/>
                  </a:cubicBezTo>
                  <a:cubicBezTo>
                    <a:pt x="68246" y="174974"/>
                    <a:pt x="169401" y="37719"/>
                    <a:pt x="169401" y="37719"/>
                  </a:cubicBezTo>
                  <a:cubicBezTo>
                    <a:pt x="136921" y="120206"/>
                    <a:pt x="82152" y="176403"/>
                    <a:pt x="48148" y="209264"/>
                  </a:cubicBezTo>
                  <a:cubicBezTo>
                    <a:pt x="14239" y="242030"/>
                    <a:pt x="47" y="199073"/>
                    <a:pt x="47" y="199073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2" name="AutoShape 12"/>
            <p:cNvSpPr/>
            <p:nvPr/>
          </p:nvSpPr>
          <p:spPr>
            <a:xfrm>
              <a:off x="1697477" y="1461450"/>
              <a:ext cx="208977" cy="188213"/>
            </a:xfrm>
            <a:custGeom>
              <a:avLst/>
              <a:gdLst/>
              <a:ahLst/>
              <a:cxnLst/>
              <a:rect l="l" t="t" r="r" b="b"/>
              <a:pathLst>
                <a:path w="208977" h="188213">
                  <a:moveTo>
                    <a:pt x="183452" y="188214"/>
                  </a:moveTo>
                  <a:cubicBezTo>
                    <a:pt x="183452" y="188214"/>
                    <a:pt x="77915" y="179261"/>
                    <a:pt x="0" y="95440"/>
                  </a:cubicBezTo>
                  <a:cubicBezTo>
                    <a:pt x="66199" y="139541"/>
                    <a:pt x="134493" y="159734"/>
                    <a:pt x="150114" y="160973"/>
                  </a:cubicBezTo>
                  <a:cubicBezTo>
                    <a:pt x="165735" y="162211"/>
                    <a:pt x="857" y="44768"/>
                    <a:pt x="857" y="44768"/>
                  </a:cubicBezTo>
                  <a:cubicBezTo>
                    <a:pt x="857" y="44768"/>
                    <a:pt x="124778" y="115824"/>
                    <a:pt x="146399" y="116681"/>
                  </a:cubicBezTo>
                  <a:cubicBezTo>
                    <a:pt x="168116" y="117634"/>
                    <a:pt x="44577" y="0"/>
                    <a:pt x="44577" y="0"/>
                  </a:cubicBezTo>
                  <a:cubicBezTo>
                    <a:pt x="122396" y="42482"/>
                    <a:pt x="171260" y="103918"/>
                    <a:pt x="199549" y="141732"/>
                  </a:cubicBezTo>
                  <a:cubicBezTo>
                    <a:pt x="227838" y="179546"/>
                    <a:pt x="183452" y="188214"/>
                    <a:pt x="183452" y="188214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3" name="AutoShape 13"/>
            <p:cNvSpPr/>
            <p:nvPr/>
          </p:nvSpPr>
          <p:spPr>
            <a:xfrm>
              <a:off x="1661377" y="1682271"/>
              <a:ext cx="236550" cy="142081"/>
            </a:xfrm>
            <a:custGeom>
              <a:avLst/>
              <a:gdLst/>
              <a:ahLst/>
              <a:cxnLst/>
              <a:rect l="l" t="t" r="r" b="b"/>
              <a:pathLst>
                <a:path w="236550" h="142081">
                  <a:moveTo>
                    <a:pt x="233648" y="39021"/>
                  </a:moveTo>
                  <a:cubicBezTo>
                    <a:pt x="233648" y="39021"/>
                    <a:pt x="168497" y="122555"/>
                    <a:pt x="55721" y="142081"/>
                  </a:cubicBezTo>
                  <a:cubicBezTo>
                    <a:pt x="128778" y="110744"/>
                    <a:pt x="183071" y="64548"/>
                    <a:pt x="192596" y="52070"/>
                  </a:cubicBezTo>
                  <a:cubicBezTo>
                    <a:pt x="202121" y="39687"/>
                    <a:pt x="13716" y="113601"/>
                    <a:pt x="13716" y="113601"/>
                  </a:cubicBezTo>
                  <a:cubicBezTo>
                    <a:pt x="13716" y="113601"/>
                    <a:pt x="140875" y="48546"/>
                    <a:pt x="153448" y="30924"/>
                  </a:cubicBezTo>
                  <a:cubicBezTo>
                    <a:pt x="166021" y="13303"/>
                    <a:pt x="0" y="52641"/>
                    <a:pt x="0" y="52641"/>
                  </a:cubicBezTo>
                  <a:cubicBezTo>
                    <a:pt x="78105" y="10731"/>
                    <a:pt x="156305" y="3207"/>
                    <a:pt x="203359" y="159"/>
                  </a:cubicBezTo>
                  <a:cubicBezTo>
                    <a:pt x="250412" y="-2889"/>
                    <a:pt x="233648" y="39021"/>
                    <a:pt x="233648" y="39021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4" name="AutoShape 14"/>
            <p:cNvSpPr/>
            <p:nvPr/>
          </p:nvSpPr>
          <p:spPr>
            <a:xfrm>
              <a:off x="1909887" y="1724009"/>
              <a:ext cx="142587" cy="236359"/>
            </a:xfrm>
            <a:custGeom>
              <a:avLst/>
              <a:gdLst/>
              <a:ahLst/>
              <a:cxnLst/>
              <a:rect l="l" t="t" r="r" b="b"/>
              <a:pathLst>
                <a:path w="142587" h="236359">
                  <a:moveTo>
                    <a:pt x="38860" y="2902"/>
                  </a:moveTo>
                  <a:cubicBezTo>
                    <a:pt x="38860" y="2902"/>
                    <a:pt x="122585" y="67767"/>
                    <a:pt x="142587" y="180448"/>
                  </a:cubicBezTo>
                  <a:cubicBezTo>
                    <a:pt x="110964" y="107487"/>
                    <a:pt x="64577" y="53385"/>
                    <a:pt x="52100" y="43860"/>
                  </a:cubicBezTo>
                  <a:cubicBezTo>
                    <a:pt x="39622" y="34335"/>
                    <a:pt x="114298" y="222453"/>
                    <a:pt x="114298" y="222453"/>
                  </a:cubicBezTo>
                  <a:cubicBezTo>
                    <a:pt x="114298" y="222453"/>
                    <a:pt x="48766" y="95485"/>
                    <a:pt x="31145" y="83007"/>
                  </a:cubicBezTo>
                  <a:cubicBezTo>
                    <a:pt x="13523" y="70530"/>
                    <a:pt x="53433" y="236360"/>
                    <a:pt x="53433" y="236360"/>
                  </a:cubicBezTo>
                  <a:cubicBezTo>
                    <a:pt x="11142" y="158445"/>
                    <a:pt x="3427" y="80245"/>
                    <a:pt x="188" y="33192"/>
                  </a:cubicBezTo>
                  <a:cubicBezTo>
                    <a:pt x="-3145" y="-13862"/>
                    <a:pt x="38860" y="2902"/>
                    <a:pt x="38860" y="2902"/>
                  </a:cubicBezTo>
                  <a:close/>
                </a:path>
              </a:pathLst>
            </a:custGeom>
            <a:solidFill>
              <a:srgbClr val="FFC62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5" name="AutoShape 15"/>
            <p:cNvSpPr/>
            <p:nvPr/>
          </p:nvSpPr>
          <p:spPr>
            <a:xfrm>
              <a:off x="1868853" y="1622633"/>
              <a:ext cx="111019" cy="111019"/>
            </a:xfrm>
            <a:custGeom>
              <a:avLst/>
              <a:gdLst/>
              <a:ahLst/>
              <a:cxnLst/>
              <a:rect l="l" t="t" r="r" b="b"/>
              <a:pathLst>
                <a:path w="111019" h="111019">
                  <a:moveTo>
                    <a:pt x="5123" y="32269"/>
                  </a:moveTo>
                  <a:cubicBezTo>
                    <a:pt x="-7736" y="60082"/>
                    <a:pt x="4456" y="93134"/>
                    <a:pt x="32269" y="105897"/>
                  </a:cubicBezTo>
                  <a:cubicBezTo>
                    <a:pt x="60082" y="118756"/>
                    <a:pt x="93134" y="106564"/>
                    <a:pt x="105897" y="78751"/>
                  </a:cubicBezTo>
                  <a:cubicBezTo>
                    <a:pt x="118756" y="50938"/>
                    <a:pt x="106564" y="17886"/>
                    <a:pt x="78751" y="5123"/>
                  </a:cubicBezTo>
                  <a:cubicBezTo>
                    <a:pt x="50938" y="-7736"/>
                    <a:pt x="17981" y="4456"/>
                    <a:pt x="5123" y="32269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grpSp>
        <p:nvGrpSpPr>
          <p:cNvPr id="16" name="Group 16"/>
          <p:cNvGrpSpPr/>
          <p:nvPr/>
        </p:nvGrpSpPr>
        <p:grpSpPr>
          <a:xfrm rot="0">
            <a:off x="64611" y="4864116"/>
            <a:ext cx="646355" cy="595464"/>
            <a:chOff x="1504847" y="3529187"/>
            <a:chExt cx="507685" cy="467712"/>
          </a:xfrm>
        </p:grpSpPr>
        <p:sp>
          <p:nvSpPr>
            <p:cNvPr id="17" name="AutoShape 17"/>
            <p:cNvSpPr/>
            <p:nvPr/>
          </p:nvSpPr>
          <p:spPr>
            <a:xfrm>
              <a:off x="1504847" y="3529187"/>
              <a:ext cx="507685" cy="467712"/>
            </a:xfrm>
            <a:custGeom>
              <a:avLst/>
              <a:gdLst/>
              <a:ahLst/>
              <a:cxnLst/>
              <a:rect l="l" t="t" r="r" b="b"/>
              <a:pathLst>
                <a:path w="507685" h="467712">
                  <a:moveTo>
                    <a:pt x="280355" y="205594"/>
                  </a:moveTo>
                  <a:cubicBezTo>
                    <a:pt x="280355" y="205594"/>
                    <a:pt x="343982" y="61385"/>
                    <a:pt x="246160" y="4140"/>
                  </a:cubicBezTo>
                  <a:cubicBezTo>
                    <a:pt x="197678" y="-22339"/>
                    <a:pt x="136623" y="82340"/>
                    <a:pt x="202155" y="199879"/>
                  </a:cubicBezTo>
                  <a:cubicBezTo>
                    <a:pt x="130241" y="148920"/>
                    <a:pt x="11179" y="173019"/>
                    <a:pt x="511" y="240074"/>
                  </a:cubicBezTo>
                  <a:cubicBezTo>
                    <a:pt x="-10157" y="307226"/>
                    <a:pt x="149291" y="307797"/>
                    <a:pt x="202441" y="278937"/>
                  </a:cubicBezTo>
                  <a:cubicBezTo>
                    <a:pt x="67662" y="336372"/>
                    <a:pt x="71377" y="445624"/>
                    <a:pt x="111667" y="463055"/>
                  </a:cubicBezTo>
                  <a:cubicBezTo>
                    <a:pt x="152053" y="480581"/>
                    <a:pt x="250066" y="451815"/>
                    <a:pt x="273116" y="322371"/>
                  </a:cubicBezTo>
                  <a:cubicBezTo>
                    <a:pt x="315502" y="441052"/>
                    <a:pt x="443137" y="486963"/>
                    <a:pt x="471046" y="420288"/>
                  </a:cubicBezTo>
                  <a:cubicBezTo>
                    <a:pt x="498954" y="353613"/>
                    <a:pt x="379415" y="295129"/>
                    <a:pt x="310835" y="260744"/>
                  </a:cubicBezTo>
                  <a:cubicBezTo>
                    <a:pt x="462473" y="255410"/>
                    <a:pt x="502859" y="194736"/>
                    <a:pt x="507526" y="157302"/>
                  </a:cubicBezTo>
                  <a:cubicBezTo>
                    <a:pt x="512289" y="119964"/>
                    <a:pt x="409800" y="55004"/>
                    <a:pt x="280355" y="205594"/>
                  </a:cubicBezTo>
                  <a:close/>
                </a:path>
              </a:pathLst>
            </a:custGeom>
            <a:solidFill>
              <a:srgbClr val="FFBDBD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8" name="AutoShape 18"/>
            <p:cNvSpPr/>
            <p:nvPr/>
          </p:nvSpPr>
          <p:spPr>
            <a:xfrm>
              <a:off x="1790752" y="3660391"/>
              <a:ext cx="178092" cy="112041"/>
            </a:xfrm>
            <a:custGeom>
              <a:avLst/>
              <a:gdLst/>
              <a:ahLst/>
              <a:cxnLst/>
              <a:rect l="l" t="t" r="r" b="b"/>
              <a:pathLst>
                <a:path w="178092" h="112041">
                  <a:moveTo>
                    <a:pt x="1785" y="83344"/>
                  </a:moveTo>
                  <a:cubicBezTo>
                    <a:pt x="1785" y="83344"/>
                    <a:pt x="48552" y="18193"/>
                    <a:pt x="133325" y="0"/>
                  </a:cubicBezTo>
                  <a:cubicBezTo>
                    <a:pt x="79032" y="25908"/>
                    <a:pt x="39313" y="62579"/>
                    <a:pt x="32455" y="72200"/>
                  </a:cubicBezTo>
                  <a:cubicBezTo>
                    <a:pt x="25597" y="81915"/>
                    <a:pt x="165900" y="20193"/>
                    <a:pt x="165900" y="20193"/>
                  </a:cubicBezTo>
                  <a:cubicBezTo>
                    <a:pt x="165900" y="20193"/>
                    <a:pt x="71603" y="73247"/>
                    <a:pt x="62649" y="86963"/>
                  </a:cubicBezTo>
                  <a:cubicBezTo>
                    <a:pt x="53696" y="100679"/>
                    <a:pt x="178092" y="65913"/>
                    <a:pt x="178092" y="65913"/>
                  </a:cubicBezTo>
                  <a:cubicBezTo>
                    <a:pt x="120276" y="100013"/>
                    <a:pt x="61316" y="108013"/>
                    <a:pt x="25788" y="111728"/>
                  </a:cubicBezTo>
                  <a:cubicBezTo>
                    <a:pt x="-9741" y="115538"/>
                    <a:pt x="1785" y="83344"/>
                    <a:pt x="1785" y="83344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9" name="AutoShape 19"/>
            <p:cNvSpPr/>
            <p:nvPr/>
          </p:nvSpPr>
          <p:spPr>
            <a:xfrm>
              <a:off x="1699068" y="3569522"/>
              <a:ext cx="84510" cy="182531"/>
            </a:xfrm>
            <a:custGeom>
              <a:avLst/>
              <a:gdLst/>
              <a:ahLst/>
              <a:cxnLst/>
              <a:rect l="l" t="t" r="r" b="b"/>
              <a:pathLst>
                <a:path w="84510" h="182531">
                  <a:moveTo>
                    <a:pt x="36032" y="175832"/>
                  </a:moveTo>
                  <a:cubicBezTo>
                    <a:pt x="36032" y="175832"/>
                    <a:pt x="-9592" y="109823"/>
                    <a:pt x="1838" y="23908"/>
                  </a:cubicBezTo>
                  <a:cubicBezTo>
                    <a:pt x="7934" y="83820"/>
                    <a:pt x="29079" y="133541"/>
                    <a:pt x="35937" y="143161"/>
                  </a:cubicBezTo>
                  <a:cubicBezTo>
                    <a:pt x="42700" y="152876"/>
                    <a:pt x="31937" y="0"/>
                    <a:pt x="31937" y="0"/>
                  </a:cubicBezTo>
                  <a:cubicBezTo>
                    <a:pt x="31937" y="0"/>
                    <a:pt x="50129" y="106680"/>
                    <a:pt x="60035" y="119729"/>
                  </a:cubicBezTo>
                  <a:cubicBezTo>
                    <a:pt x="69941" y="132779"/>
                    <a:pt x="79085" y="3905"/>
                    <a:pt x="79085" y="3905"/>
                  </a:cubicBezTo>
                  <a:cubicBezTo>
                    <a:pt x="91754" y="69818"/>
                    <a:pt x="79371" y="128016"/>
                    <a:pt x="70989" y="162782"/>
                  </a:cubicBezTo>
                  <a:cubicBezTo>
                    <a:pt x="62512" y="197549"/>
                    <a:pt x="36032" y="175832"/>
                    <a:pt x="36032" y="175832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0" name="AutoShape 20"/>
            <p:cNvSpPr/>
            <p:nvPr/>
          </p:nvSpPr>
          <p:spPr>
            <a:xfrm>
              <a:off x="1547363" y="3718840"/>
              <a:ext cx="183862" cy="86655"/>
            </a:xfrm>
            <a:custGeom>
              <a:avLst/>
              <a:gdLst/>
              <a:ahLst/>
              <a:cxnLst/>
              <a:rect l="l" t="t" r="r" b="b"/>
              <a:pathLst>
                <a:path w="183862" h="86655">
                  <a:moveTo>
                    <a:pt x="174974" y="64709"/>
                  </a:moveTo>
                  <a:cubicBezTo>
                    <a:pt x="174974" y="64709"/>
                    <a:pt x="103823" y="101666"/>
                    <a:pt x="20003" y="79663"/>
                  </a:cubicBezTo>
                  <a:cubicBezTo>
                    <a:pt x="80201" y="81092"/>
                    <a:pt x="132112" y="66328"/>
                    <a:pt x="142589" y="60804"/>
                  </a:cubicBezTo>
                  <a:cubicBezTo>
                    <a:pt x="153067" y="55279"/>
                    <a:pt x="0" y="46897"/>
                    <a:pt x="0" y="46897"/>
                  </a:cubicBezTo>
                  <a:cubicBezTo>
                    <a:pt x="0" y="46897"/>
                    <a:pt x="108109" y="42135"/>
                    <a:pt x="122301" y="33943"/>
                  </a:cubicBezTo>
                  <a:cubicBezTo>
                    <a:pt x="136493" y="25752"/>
                    <a:pt x="9811" y="606"/>
                    <a:pt x="9811" y="606"/>
                  </a:cubicBezTo>
                  <a:cubicBezTo>
                    <a:pt x="76772" y="-3681"/>
                    <a:pt x="132969" y="15750"/>
                    <a:pt x="166402" y="28514"/>
                  </a:cubicBezTo>
                  <a:cubicBezTo>
                    <a:pt x="199835" y="41182"/>
                    <a:pt x="174974" y="64709"/>
                    <a:pt x="174974" y="64709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1" name="AutoShape 21"/>
            <p:cNvSpPr/>
            <p:nvPr/>
          </p:nvSpPr>
          <p:spPr>
            <a:xfrm>
              <a:off x="1616419" y="3804065"/>
              <a:ext cx="143922" cy="157601"/>
            </a:xfrm>
            <a:custGeom>
              <a:avLst/>
              <a:gdLst/>
              <a:ahLst/>
              <a:cxnLst/>
              <a:rect l="l" t="t" r="r" b="b"/>
              <a:pathLst>
                <a:path w="143922" h="157601">
                  <a:moveTo>
                    <a:pt x="143923" y="19584"/>
                  </a:moveTo>
                  <a:cubicBezTo>
                    <a:pt x="143923" y="19584"/>
                    <a:pt x="136017" y="99404"/>
                    <a:pt x="71819" y="157601"/>
                  </a:cubicBezTo>
                  <a:cubicBezTo>
                    <a:pt x="105823" y="107976"/>
                    <a:pt x="121920" y="56351"/>
                    <a:pt x="122968" y="44540"/>
                  </a:cubicBezTo>
                  <a:cubicBezTo>
                    <a:pt x="124015" y="32729"/>
                    <a:pt x="33433" y="156363"/>
                    <a:pt x="33433" y="156363"/>
                  </a:cubicBezTo>
                  <a:cubicBezTo>
                    <a:pt x="33433" y="156363"/>
                    <a:pt x="88487" y="63209"/>
                    <a:pt x="89345" y="46826"/>
                  </a:cubicBezTo>
                  <a:cubicBezTo>
                    <a:pt x="90202" y="30443"/>
                    <a:pt x="0" y="122835"/>
                    <a:pt x="0" y="122835"/>
                  </a:cubicBezTo>
                  <a:cubicBezTo>
                    <a:pt x="32957" y="64352"/>
                    <a:pt x="80010" y="27966"/>
                    <a:pt x="108871" y="6916"/>
                  </a:cubicBezTo>
                  <a:cubicBezTo>
                    <a:pt x="137732" y="-14134"/>
                    <a:pt x="143923" y="19584"/>
                    <a:pt x="143923" y="19584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2" name="AutoShape 22"/>
            <p:cNvSpPr/>
            <p:nvPr/>
          </p:nvSpPr>
          <p:spPr>
            <a:xfrm>
              <a:off x="1777513" y="3805457"/>
              <a:ext cx="157803" cy="143446"/>
            </a:xfrm>
            <a:custGeom>
              <a:avLst/>
              <a:gdLst/>
              <a:ahLst/>
              <a:cxnLst/>
              <a:rect l="l" t="t" r="r" b="b"/>
              <a:pathLst>
                <a:path w="157803" h="143446">
                  <a:moveTo>
                    <a:pt x="19500" y="0"/>
                  </a:moveTo>
                  <a:cubicBezTo>
                    <a:pt x="19500" y="0"/>
                    <a:pt x="99320" y="7525"/>
                    <a:pt x="157803" y="71628"/>
                  </a:cubicBezTo>
                  <a:cubicBezTo>
                    <a:pt x="107987" y="37719"/>
                    <a:pt x="56362" y="21908"/>
                    <a:pt x="44551" y="20860"/>
                  </a:cubicBezTo>
                  <a:cubicBezTo>
                    <a:pt x="32740" y="19812"/>
                    <a:pt x="156755" y="109918"/>
                    <a:pt x="156755" y="109918"/>
                  </a:cubicBezTo>
                  <a:cubicBezTo>
                    <a:pt x="156755" y="109918"/>
                    <a:pt x="63410" y="55245"/>
                    <a:pt x="47027" y="54388"/>
                  </a:cubicBezTo>
                  <a:cubicBezTo>
                    <a:pt x="30644" y="53531"/>
                    <a:pt x="123323" y="143447"/>
                    <a:pt x="123323" y="143447"/>
                  </a:cubicBezTo>
                  <a:cubicBezTo>
                    <a:pt x="64744" y="110681"/>
                    <a:pt x="28073" y="63817"/>
                    <a:pt x="7022" y="34957"/>
                  </a:cubicBezTo>
                  <a:cubicBezTo>
                    <a:pt x="-14218" y="6286"/>
                    <a:pt x="19500" y="0"/>
                    <a:pt x="19500" y="0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3" name="AutoShape 23"/>
            <p:cNvSpPr/>
            <p:nvPr/>
          </p:nvSpPr>
          <p:spPr>
            <a:xfrm>
              <a:off x="1719683" y="3742106"/>
              <a:ext cx="84102" cy="84124"/>
            </a:xfrm>
            <a:custGeom>
              <a:avLst/>
              <a:gdLst/>
              <a:ahLst/>
              <a:cxnLst/>
              <a:rect l="l" t="t" r="r" b="b"/>
              <a:pathLst>
                <a:path w="84102" h="84124">
                  <a:moveTo>
                    <a:pt x="369" y="47634"/>
                  </a:moveTo>
                  <a:cubicBezTo>
                    <a:pt x="3417" y="70685"/>
                    <a:pt x="24562" y="86877"/>
                    <a:pt x="47613" y="83734"/>
                  </a:cubicBezTo>
                  <a:cubicBezTo>
                    <a:pt x="70663" y="80686"/>
                    <a:pt x="86856" y="59541"/>
                    <a:pt x="83712" y="36490"/>
                  </a:cubicBezTo>
                  <a:cubicBezTo>
                    <a:pt x="80664" y="13439"/>
                    <a:pt x="59519" y="-2753"/>
                    <a:pt x="36468" y="390"/>
                  </a:cubicBezTo>
                  <a:cubicBezTo>
                    <a:pt x="13513" y="3438"/>
                    <a:pt x="-2679" y="24584"/>
                    <a:pt x="369" y="47634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grpSp>
        <p:nvGrpSpPr>
          <p:cNvPr id="24" name="Group 24"/>
          <p:cNvGrpSpPr/>
          <p:nvPr/>
        </p:nvGrpSpPr>
        <p:grpSpPr>
          <a:xfrm rot="0">
            <a:off x="11063665" y="1720969"/>
            <a:ext cx="963079" cy="887251"/>
            <a:chOff x="1504847" y="3529187"/>
            <a:chExt cx="507685" cy="467712"/>
          </a:xfrm>
        </p:grpSpPr>
        <p:sp>
          <p:nvSpPr>
            <p:cNvPr id="25" name="AutoShape 25"/>
            <p:cNvSpPr/>
            <p:nvPr/>
          </p:nvSpPr>
          <p:spPr>
            <a:xfrm>
              <a:off x="1504847" y="3529187"/>
              <a:ext cx="507685" cy="467712"/>
            </a:xfrm>
            <a:custGeom>
              <a:avLst/>
              <a:gdLst/>
              <a:ahLst/>
              <a:cxnLst/>
              <a:rect l="l" t="t" r="r" b="b"/>
              <a:pathLst>
                <a:path w="507685" h="467712">
                  <a:moveTo>
                    <a:pt x="280355" y="205594"/>
                  </a:moveTo>
                  <a:cubicBezTo>
                    <a:pt x="280355" y="205594"/>
                    <a:pt x="343982" y="61385"/>
                    <a:pt x="246160" y="4140"/>
                  </a:cubicBezTo>
                  <a:cubicBezTo>
                    <a:pt x="197678" y="-22339"/>
                    <a:pt x="136623" y="82340"/>
                    <a:pt x="202155" y="199879"/>
                  </a:cubicBezTo>
                  <a:cubicBezTo>
                    <a:pt x="130241" y="148920"/>
                    <a:pt x="11179" y="173019"/>
                    <a:pt x="511" y="240074"/>
                  </a:cubicBezTo>
                  <a:cubicBezTo>
                    <a:pt x="-10157" y="307226"/>
                    <a:pt x="149291" y="307797"/>
                    <a:pt x="202441" y="278937"/>
                  </a:cubicBezTo>
                  <a:cubicBezTo>
                    <a:pt x="67662" y="336372"/>
                    <a:pt x="71377" y="445624"/>
                    <a:pt x="111667" y="463055"/>
                  </a:cubicBezTo>
                  <a:cubicBezTo>
                    <a:pt x="152053" y="480581"/>
                    <a:pt x="250066" y="451815"/>
                    <a:pt x="273116" y="322371"/>
                  </a:cubicBezTo>
                  <a:cubicBezTo>
                    <a:pt x="315502" y="441052"/>
                    <a:pt x="443137" y="486963"/>
                    <a:pt x="471046" y="420288"/>
                  </a:cubicBezTo>
                  <a:cubicBezTo>
                    <a:pt x="498954" y="353613"/>
                    <a:pt x="379415" y="295129"/>
                    <a:pt x="310835" y="260744"/>
                  </a:cubicBezTo>
                  <a:cubicBezTo>
                    <a:pt x="462473" y="255410"/>
                    <a:pt x="502859" y="194736"/>
                    <a:pt x="507526" y="157302"/>
                  </a:cubicBezTo>
                  <a:cubicBezTo>
                    <a:pt x="512289" y="119964"/>
                    <a:pt x="409800" y="55004"/>
                    <a:pt x="280355" y="205594"/>
                  </a:cubicBezTo>
                  <a:close/>
                </a:path>
              </a:pathLst>
            </a:custGeom>
            <a:solidFill>
              <a:srgbClr val="FFBDBD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6" name="AutoShape 26"/>
            <p:cNvSpPr/>
            <p:nvPr/>
          </p:nvSpPr>
          <p:spPr>
            <a:xfrm>
              <a:off x="1790752" y="3660391"/>
              <a:ext cx="178092" cy="112041"/>
            </a:xfrm>
            <a:custGeom>
              <a:avLst/>
              <a:gdLst/>
              <a:ahLst/>
              <a:cxnLst/>
              <a:rect l="l" t="t" r="r" b="b"/>
              <a:pathLst>
                <a:path w="178092" h="112041">
                  <a:moveTo>
                    <a:pt x="1785" y="83344"/>
                  </a:moveTo>
                  <a:cubicBezTo>
                    <a:pt x="1785" y="83344"/>
                    <a:pt x="48552" y="18193"/>
                    <a:pt x="133325" y="0"/>
                  </a:cubicBezTo>
                  <a:cubicBezTo>
                    <a:pt x="79032" y="25908"/>
                    <a:pt x="39313" y="62579"/>
                    <a:pt x="32455" y="72200"/>
                  </a:cubicBezTo>
                  <a:cubicBezTo>
                    <a:pt x="25597" y="81915"/>
                    <a:pt x="165900" y="20193"/>
                    <a:pt x="165900" y="20193"/>
                  </a:cubicBezTo>
                  <a:cubicBezTo>
                    <a:pt x="165900" y="20193"/>
                    <a:pt x="71603" y="73247"/>
                    <a:pt x="62649" y="86963"/>
                  </a:cubicBezTo>
                  <a:cubicBezTo>
                    <a:pt x="53696" y="100679"/>
                    <a:pt x="178092" y="65913"/>
                    <a:pt x="178092" y="65913"/>
                  </a:cubicBezTo>
                  <a:cubicBezTo>
                    <a:pt x="120276" y="100013"/>
                    <a:pt x="61316" y="108013"/>
                    <a:pt x="25788" y="111728"/>
                  </a:cubicBezTo>
                  <a:cubicBezTo>
                    <a:pt x="-9741" y="115538"/>
                    <a:pt x="1785" y="83344"/>
                    <a:pt x="1785" y="83344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7" name="AutoShape 27"/>
            <p:cNvSpPr/>
            <p:nvPr/>
          </p:nvSpPr>
          <p:spPr>
            <a:xfrm>
              <a:off x="1699068" y="3569522"/>
              <a:ext cx="84510" cy="182531"/>
            </a:xfrm>
            <a:custGeom>
              <a:avLst/>
              <a:gdLst/>
              <a:ahLst/>
              <a:cxnLst/>
              <a:rect l="l" t="t" r="r" b="b"/>
              <a:pathLst>
                <a:path w="84510" h="182531">
                  <a:moveTo>
                    <a:pt x="36032" y="175832"/>
                  </a:moveTo>
                  <a:cubicBezTo>
                    <a:pt x="36032" y="175832"/>
                    <a:pt x="-9592" y="109823"/>
                    <a:pt x="1838" y="23908"/>
                  </a:cubicBezTo>
                  <a:cubicBezTo>
                    <a:pt x="7934" y="83820"/>
                    <a:pt x="29079" y="133541"/>
                    <a:pt x="35937" y="143161"/>
                  </a:cubicBezTo>
                  <a:cubicBezTo>
                    <a:pt x="42700" y="152876"/>
                    <a:pt x="31937" y="0"/>
                    <a:pt x="31937" y="0"/>
                  </a:cubicBezTo>
                  <a:cubicBezTo>
                    <a:pt x="31937" y="0"/>
                    <a:pt x="50129" y="106680"/>
                    <a:pt x="60035" y="119729"/>
                  </a:cubicBezTo>
                  <a:cubicBezTo>
                    <a:pt x="69941" y="132779"/>
                    <a:pt x="79085" y="3905"/>
                    <a:pt x="79085" y="3905"/>
                  </a:cubicBezTo>
                  <a:cubicBezTo>
                    <a:pt x="91754" y="69818"/>
                    <a:pt x="79371" y="128016"/>
                    <a:pt x="70989" y="162782"/>
                  </a:cubicBezTo>
                  <a:cubicBezTo>
                    <a:pt x="62512" y="197549"/>
                    <a:pt x="36032" y="175832"/>
                    <a:pt x="36032" y="175832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8" name="AutoShape 28"/>
            <p:cNvSpPr/>
            <p:nvPr/>
          </p:nvSpPr>
          <p:spPr>
            <a:xfrm>
              <a:off x="1547363" y="3718840"/>
              <a:ext cx="183862" cy="86655"/>
            </a:xfrm>
            <a:custGeom>
              <a:avLst/>
              <a:gdLst/>
              <a:ahLst/>
              <a:cxnLst/>
              <a:rect l="l" t="t" r="r" b="b"/>
              <a:pathLst>
                <a:path w="183862" h="86655">
                  <a:moveTo>
                    <a:pt x="174974" y="64709"/>
                  </a:moveTo>
                  <a:cubicBezTo>
                    <a:pt x="174974" y="64709"/>
                    <a:pt x="103823" y="101666"/>
                    <a:pt x="20003" y="79663"/>
                  </a:cubicBezTo>
                  <a:cubicBezTo>
                    <a:pt x="80201" y="81092"/>
                    <a:pt x="132112" y="66328"/>
                    <a:pt x="142589" y="60804"/>
                  </a:cubicBezTo>
                  <a:cubicBezTo>
                    <a:pt x="153067" y="55279"/>
                    <a:pt x="0" y="46897"/>
                    <a:pt x="0" y="46897"/>
                  </a:cubicBezTo>
                  <a:cubicBezTo>
                    <a:pt x="0" y="46897"/>
                    <a:pt x="108109" y="42135"/>
                    <a:pt x="122301" y="33943"/>
                  </a:cubicBezTo>
                  <a:cubicBezTo>
                    <a:pt x="136493" y="25752"/>
                    <a:pt x="9811" y="606"/>
                    <a:pt x="9811" y="606"/>
                  </a:cubicBezTo>
                  <a:cubicBezTo>
                    <a:pt x="76772" y="-3681"/>
                    <a:pt x="132969" y="15750"/>
                    <a:pt x="166402" y="28514"/>
                  </a:cubicBezTo>
                  <a:cubicBezTo>
                    <a:pt x="199835" y="41182"/>
                    <a:pt x="174974" y="64709"/>
                    <a:pt x="174974" y="64709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9" name="AutoShape 29"/>
            <p:cNvSpPr/>
            <p:nvPr/>
          </p:nvSpPr>
          <p:spPr>
            <a:xfrm>
              <a:off x="1616419" y="3804065"/>
              <a:ext cx="143922" cy="157601"/>
            </a:xfrm>
            <a:custGeom>
              <a:avLst/>
              <a:gdLst/>
              <a:ahLst/>
              <a:cxnLst/>
              <a:rect l="l" t="t" r="r" b="b"/>
              <a:pathLst>
                <a:path w="143922" h="157601">
                  <a:moveTo>
                    <a:pt x="143923" y="19584"/>
                  </a:moveTo>
                  <a:cubicBezTo>
                    <a:pt x="143923" y="19584"/>
                    <a:pt x="136017" y="99404"/>
                    <a:pt x="71819" y="157601"/>
                  </a:cubicBezTo>
                  <a:cubicBezTo>
                    <a:pt x="105823" y="107976"/>
                    <a:pt x="121920" y="56351"/>
                    <a:pt x="122968" y="44540"/>
                  </a:cubicBezTo>
                  <a:cubicBezTo>
                    <a:pt x="124015" y="32729"/>
                    <a:pt x="33433" y="156363"/>
                    <a:pt x="33433" y="156363"/>
                  </a:cubicBezTo>
                  <a:cubicBezTo>
                    <a:pt x="33433" y="156363"/>
                    <a:pt x="88487" y="63209"/>
                    <a:pt x="89345" y="46826"/>
                  </a:cubicBezTo>
                  <a:cubicBezTo>
                    <a:pt x="90202" y="30443"/>
                    <a:pt x="0" y="122835"/>
                    <a:pt x="0" y="122835"/>
                  </a:cubicBezTo>
                  <a:cubicBezTo>
                    <a:pt x="32957" y="64352"/>
                    <a:pt x="80010" y="27966"/>
                    <a:pt x="108871" y="6916"/>
                  </a:cubicBezTo>
                  <a:cubicBezTo>
                    <a:pt x="137732" y="-14134"/>
                    <a:pt x="143923" y="19584"/>
                    <a:pt x="143923" y="19584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0" name="AutoShape 30"/>
            <p:cNvSpPr/>
            <p:nvPr/>
          </p:nvSpPr>
          <p:spPr>
            <a:xfrm>
              <a:off x="1777513" y="3805457"/>
              <a:ext cx="157803" cy="143446"/>
            </a:xfrm>
            <a:custGeom>
              <a:avLst/>
              <a:gdLst/>
              <a:ahLst/>
              <a:cxnLst/>
              <a:rect l="l" t="t" r="r" b="b"/>
              <a:pathLst>
                <a:path w="157803" h="143446">
                  <a:moveTo>
                    <a:pt x="19500" y="0"/>
                  </a:moveTo>
                  <a:cubicBezTo>
                    <a:pt x="19500" y="0"/>
                    <a:pt x="99320" y="7525"/>
                    <a:pt x="157803" y="71628"/>
                  </a:cubicBezTo>
                  <a:cubicBezTo>
                    <a:pt x="107987" y="37719"/>
                    <a:pt x="56362" y="21908"/>
                    <a:pt x="44551" y="20860"/>
                  </a:cubicBezTo>
                  <a:cubicBezTo>
                    <a:pt x="32740" y="19812"/>
                    <a:pt x="156755" y="109918"/>
                    <a:pt x="156755" y="109918"/>
                  </a:cubicBezTo>
                  <a:cubicBezTo>
                    <a:pt x="156755" y="109918"/>
                    <a:pt x="63410" y="55245"/>
                    <a:pt x="47027" y="54388"/>
                  </a:cubicBezTo>
                  <a:cubicBezTo>
                    <a:pt x="30644" y="53531"/>
                    <a:pt x="123323" y="143447"/>
                    <a:pt x="123323" y="143447"/>
                  </a:cubicBezTo>
                  <a:cubicBezTo>
                    <a:pt x="64744" y="110681"/>
                    <a:pt x="28073" y="63817"/>
                    <a:pt x="7022" y="34957"/>
                  </a:cubicBezTo>
                  <a:cubicBezTo>
                    <a:pt x="-14218" y="6286"/>
                    <a:pt x="19500" y="0"/>
                    <a:pt x="19500" y="0"/>
                  </a:cubicBezTo>
                  <a:close/>
                </a:path>
              </a:pathLst>
            </a:custGeom>
            <a:solidFill>
              <a:srgbClr val="F9A2A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1" name="AutoShape 31"/>
            <p:cNvSpPr/>
            <p:nvPr/>
          </p:nvSpPr>
          <p:spPr>
            <a:xfrm>
              <a:off x="1719683" y="3742106"/>
              <a:ext cx="84102" cy="84124"/>
            </a:xfrm>
            <a:custGeom>
              <a:avLst/>
              <a:gdLst/>
              <a:ahLst/>
              <a:cxnLst/>
              <a:rect l="l" t="t" r="r" b="b"/>
              <a:pathLst>
                <a:path w="84102" h="84124">
                  <a:moveTo>
                    <a:pt x="369" y="47634"/>
                  </a:moveTo>
                  <a:cubicBezTo>
                    <a:pt x="3417" y="70685"/>
                    <a:pt x="24562" y="86877"/>
                    <a:pt x="47613" y="83734"/>
                  </a:cubicBezTo>
                  <a:cubicBezTo>
                    <a:pt x="70663" y="80686"/>
                    <a:pt x="86856" y="59541"/>
                    <a:pt x="83712" y="36490"/>
                  </a:cubicBezTo>
                  <a:cubicBezTo>
                    <a:pt x="80664" y="13439"/>
                    <a:pt x="59519" y="-2753"/>
                    <a:pt x="36468" y="390"/>
                  </a:cubicBezTo>
                  <a:cubicBezTo>
                    <a:pt x="13513" y="3438"/>
                    <a:pt x="-2679" y="24584"/>
                    <a:pt x="369" y="47634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32" name="AutoShape 32"/>
          <p:cNvSpPr/>
          <p:nvPr/>
        </p:nvSpPr>
        <p:spPr>
          <a:xfrm>
            <a:off x="11307910" y="212756"/>
            <a:ext cx="375503" cy="433389"/>
          </a:xfrm>
          <a:custGeom>
            <a:avLst/>
            <a:gdLst/>
            <a:ahLst/>
            <a:cxnLst/>
            <a:rect l="l" t="t" r="r" b="b"/>
            <a:pathLst>
              <a:path w="375503" h="433389">
                <a:moveTo>
                  <a:pt x="220009" y="169833"/>
                </a:moveTo>
                <a:cubicBezTo>
                  <a:pt x="220009" y="169833"/>
                  <a:pt x="192958" y="954"/>
                  <a:pt x="310401" y="2"/>
                </a:cubicBezTo>
                <a:cubicBezTo>
                  <a:pt x="427844" y="-951"/>
                  <a:pt x="354502" y="351760"/>
                  <a:pt x="334499" y="433389"/>
                </a:cubicBezTo>
                <a:cubicBezTo>
                  <a:pt x="81706" y="328900"/>
                  <a:pt x="-33737" y="235460"/>
                  <a:pt x="8554" y="157641"/>
                </a:cubicBezTo>
                <a:cubicBezTo>
                  <a:pt x="50845" y="79726"/>
                  <a:pt x="182195" y="131447"/>
                  <a:pt x="220009" y="169833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3" name="AutoShape 33"/>
          <p:cNvSpPr/>
          <p:nvPr/>
        </p:nvSpPr>
        <p:spPr>
          <a:xfrm>
            <a:off x="11824458" y="3453968"/>
            <a:ext cx="244509" cy="241221"/>
          </a:xfrm>
          <a:custGeom>
            <a:avLst/>
            <a:gdLst/>
            <a:ahLst/>
            <a:cxnLst/>
            <a:rect l="l" t="t" r="r" b="b"/>
            <a:pathLst>
              <a:path w="244509" h="241221">
                <a:moveTo>
                  <a:pt x="127825" y="123778"/>
                </a:moveTo>
                <a:cubicBezTo>
                  <a:pt x="127825" y="123778"/>
                  <a:pt x="218980" y="75010"/>
                  <a:pt x="242697" y="141875"/>
                </a:cubicBezTo>
                <a:cubicBezTo>
                  <a:pt x="266414" y="208741"/>
                  <a:pt x="50482" y="236554"/>
                  <a:pt x="0" y="241221"/>
                </a:cubicBezTo>
                <a:cubicBezTo>
                  <a:pt x="9715" y="76248"/>
                  <a:pt x="40291" y="-8143"/>
                  <a:pt x="93154" y="620"/>
                </a:cubicBezTo>
                <a:cubicBezTo>
                  <a:pt x="145828" y="9383"/>
                  <a:pt x="142304" y="94536"/>
                  <a:pt x="127825" y="123778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4" name="AutoShape 34"/>
          <p:cNvSpPr/>
          <p:nvPr/>
        </p:nvSpPr>
        <p:spPr>
          <a:xfrm>
            <a:off x="251019" y="3121984"/>
            <a:ext cx="226884" cy="261843"/>
          </a:xfrm>
          <a:custGeom>
            <a:avLst/>
            <a:gdLst/>
            <a:ahLst/>
            <a:cxnLst/>
            <a:rect l="l" t="t" r="r" b="b"/>
            <a:pathLst>
              <a:path w="226884" h="261843">
                <a:moveTo>
                  <a:pt x="132948" y="102681"/>
                </a:moveTo>
                <a:cubicBezTo>
                  <a:pt x="132948" y="102681"/>
                  <a:pt x="116470" y="668"/>
                  <a:pt x="187431" y="2"/>
                </a:cubicBezTo>
                <a:cubicBezTo>
                  <a:pt x="258392" y="-665"/>
                  <a:pt x="214387" y="212504"/>
                  <a:pt x="202290" y="261844"/>
                </a:cubicBezTo>
                <a:cubicBezTo>
                  <a:pt x="49509" y="198883"/>
                  <a:pt x="-20309" y="142591"/>
                  <a:pt x="5122" y="95442"/>
                </a:cubicBezTo>
                <a:cubicBezTo>
                  <a:pt x="30745" y="48389"/>
                  <a:pt x="110088" y="79535"/>
                  <a:pt x="132948" y="102681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cxnSp>
        <p:nvCxnSpPr>
          <p:cNvPr id="35" name="Connector 35"/>
          <p:cNvCxnSpPr/>
          <p:nvPr/>
        </p:nvCxnSpPr>
        <p:spPr>
          <a:xfrm>
            <a:off x="2846319" y="1500188"/>
            <a:ext cx="0" cy="4278312"/>
          </a:xfrm>
          <a:prstGeom prst="line">
            <a:avLst/>
          </a:prstGeom>
          <a:ln w="3175">
            <a:solidFill>
              <a:srgbClr val="FFFFFF">
                <a:alpha val="100000"/>
                <a:lumMod val="75000"/>
              </a:srgbClr>
            </a:solidFill>
            <a:prstDash val="solid"/>
            <a:headEnd type="none"/>
            <a:tailEnd type="none"/>
          </a:ln>
        </p:spPr>
      </p:cxnSp>
      <p:sp>
        <p:nvSpPr>
          <p:cNvPr id="36" name="AutoShape 36"/>
          <p:cNvSpPr/>
          <p:nvPr/>
        </p:nvSpPr>
        <p:spPr>
          <a:xfrm>
            <a:off x="1851756" y="4862833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FFFFFF">
              <a:alpha val="100000"/>
              <a:lumMod val="85000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9" Type="http://schemas.openxmlformats.org/officeDocument/2006/relationships/slideLayout" Target="../slideLayouts/slideLayout6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31.xml"/><Relationship Id="rId12" Type="http://schemas.openxmlformats.org/officeDocument/2006/relationships/tags" Target="../tags/tag30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tags" Target="../tags/tag19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4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tags" Target="../tags/tag3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53.xml"/><Relationship Id="rId8" Type="http://schemas.openxmlformats.org/officeDocument/2006/relationships/tags" Target="../tags/tag52.xml"/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tags" Target="../tags/tag55.xml"/><Relationship Id="rId10" Type="http://schemas.openxmlformats.org/officeDocument/2006/relationships/tags" Target="../tags/tag54.xml"/><Relationship Id="rId1" Type="http://schemas.openxmlformats.org/officeDocument/2006/relationships/tags" Target="../tags/tag45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5" Type="http://schemas.openxmlformats.org/officeDocument/2006/relationships/slideLayout" Target="../slideLayouts/slideLayout6.xml"/><Relationship Id="rId14" Type="http://schemas.openxmlformats.org/officeDocument/2006/relationships/tags" Target="../tags/tag71.xml"/><Relationship Id="rId13" Type="http://schemas.openxmlformats.org/officeDocument/2006/relationships/tags" Target="../tags/tag70.xml"/><Relationship Id="rId12" Type="http://schemas.openxmlformats.org/officeDocument/2006/relationships/tags" Target="../tags/tag69.xml"/><Relationship Id="rId11" Type="http://schemas.openxmlformats.org/officeDocument/2006/relationships/tags" Target="../tags/tag68.xml"/><Relationship Id="rId10" Type="http://schemas.openxmlformats.org/officeDocument/2006/relationships/tags" Target="../tags/tag67.xml"/><Relationship Id="rId1" Type="http://schemas.openxmlformats.org/officeDocument/2006/relationships/tags" Target="../tags/tag5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80.xml"/><Relationship Id="rId8" Type="http://schemas.openxmlformats.org/officeDocument/2006/relationships/tags" Target="../tags/tag79.xml"/><Relationship Id="rId7" Type="http://schemas.openxmlformats.org/officeDocument/2006/relationships/tags" Target="../tags/tag78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5" Type="http://schemas.openxmlformats.org/officeDocument/2006/relationships/slideLayout" Target="../slideLayouts/slideLayout6.xml"/><Relationship Id="rId14" Type="http://schemas.openxmlformats.org/officeDocument/2006/relationships/tags" Target="../tags/tag85.xml"/><Relationship Id="rId13" Type="http://schemas.openxmlformats.org/officeDocument/2006/relationships/tags" Target="../tags/tag84.xml"/><Relationship Id="rId12" Type="http://schemas.openxmlformats.org/officeDocument/2006/relationships/tags" Target="../tags/tag83.xml"/><Relationship Id="rId11" Type="http://schemas.openxmlformats.org/officeDocument/2006/relationships/tags" Target="../tags/tag82.xml"/><Relationship Id="rId10" Type="http://schemas.openxmlformats.org/officeDocument/2006/relationships/tags" Target="../tags/tag81.xml"/><Relationship Id="rId1" Type="http://schemas.openxmlformats.org/officeDocument/2006/relationships/tags" Target="../tags/tag7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94.xml"/><Relationship Id="rId8" Type="http://schemas.openxmlformats.org/officeDocument/2006/relationships/tags" Target="../tags/tag93.xml"/><Relationship Id="rId7" Type="http://schemas.openxmlformats.org/officeDocument/2006/relationships/tags" Target="../tags/tag92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5" Type="http://schemas.openxmlformats.org/officeDocument/2006/relationships/slideLayout" Target="../slideLayouts/slideLayout6.xml"/><Relationship Id="rId14" Type="http://schemas.openxmlformats.org/officeDocument/2006/relationships/tags" Target="../tags/tag99.xml"/><Relationship Id="rId13" Type="http://schemas.openxmlformats.org/officeDocument/2006/relationships/tags" Target="../tags/tag98.xml"/><Relationship Id="rId12" Type="http://schemas.openxmlformats.org/officeDocument/2006/relationships/tags" Target="../tags/tag97.xml"/><Relationship Id="rId11" Type="http://schemas.openxmlformats.org/officeDocument/2006/relationships/tags" Target="../tags/tag96.xml"/><Relationship Id="rId10" Type="http://schemas.openxmlformats.org/officeDocument/2006/relationships/tags" Target="../tags/tag95.xml"/><Relationship Id="rId1" Type="http://schemas.openxmlformats.org/officeDocument/2006/relationships/tags" Target="../tags/tag86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112.xml"/><Relationship Id="rId12" Type="http://schemas.openxmlformats.org/officeDocument/2006/relationships/tags" Target="../tags/tag11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tags" Target="../tags/tag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8600" y="1514475"/>
            <a:ext cx="8742680" cy="13589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eaLnBrk="1" hangingPunct="1">
              <a:lnSpc>
                <a:spcPct val="140000"/>
              </a:lnSpc>
              <a:buClrTx/>
              <a:buSzTx/>
              <a:buFontTx/>
            </a:pPr>
            <a:r>
              <a:rPr lang="zh-CN" altLang="en-US" sz="5400" dirty="0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+mj-cs"/>
                <a:sym typeface="+mn-ea"/>
              </a:rPr>
              <a:t>孕产妇中医药保健知识讲座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1142757" y="2873068"/>
            <a:ext cx="6234761" cy="500804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0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护</a:t>
            </a:r>
            <a:r>
              <a:rPr lang="zh-CN" altLang="en-US" sz="32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航</a:t>
            </a:r>
            <a:r>
              <a:rPr lang="en-US" sz="3200" b="0" i="0"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生命之旅，从孕期到产褥期</a:t>
            </a:r>
            <a:endParaRPr lang="en-US" sz="3200" b="0" i="0">
              <a:solidFill>
                <a:srgbClr val="2F2F2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10278" y="1904372"/>
            <a:ext cx="5092700" cy="2379419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6600" b="1" i="0">
                <a:ln w="19050"/>
                <a:solidFill>
                  <a:srgbClr val="2F2F2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谢谢观看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>
            <p:custDataLst>
              <p:tags r:id="rId1"/>
            </p:custDataLst>
          </p:nvPr>
        </p:nvGrpSpPr>
        <p:grpSpPr>
          <a:xfrm rot="0">
            <a:off x="1143000" y="-436245"/>
            <a:ext cx="10858500" cy="6611705"/>
            <a:chOff x="736356" y="608344"/>
            <a:chExt cx="10858500" cy="5035740"/>
          </a:xfrm>
        </p:grpSpPr>
        <p:grpSp>
          <p:nvGrpSpPr>
            <p:cNvPr id="3" name="Group 3"/>
            <p:cNvGrpSpPr/>
            <p:nvPr/>
          </p:nvGrpSpPr>
          <p:grpSpPr>
            <a:xfrm rot="0">
              <a:off x="740505" y="1621638"/>
              <a:ext cx="10656192" cy="4022446"/>
              <a:chOff x="796258" y="1621638"/>
              <a:chExt cx="8447002" cy="4022446"/>
            </a:xfrm>
          </p:grpSpPr>
          <p:grpSp>
            <p:nvGrpSpPr>
              <p:cNvPr id="4" name="Group 4"/>
              <p:cNvGrpSpPr/>
              <p:nvPr/>
            </p:nvGrpSpPr>
            <p:grpSpPr>
              <a:xfrm rot="0">
                <a:off x="796258" y="1626143"/>
                <a:ext cx="1912975" cy="2379516"/>
                <a:chOff x="4841905" y="-163073"/>
                <a:chExt cx="2375439" cy="2954767"/>
              </a:xfrm>
            </p:grpSpPr>
            <p:sp>
              <p:nvSpPr>
                <p:cNvPr id="5" name="AutoShape 5"/>
                <p:cNvSpPr/>
                <p:nvPr>
                  <p:custDataLst>
                    <p:tags r:id="rId2"/>
                  </p:custDataLst>
                </p:nvPr>
              </p:nvSpPr>
              <p:spPr>
                <a:xfrm>
                  <a:off x="4841905" y="549795"/>
                  <a:ext cx="2215148" cy="1880962"/>
                </a:xfrm>
                <a:prstGeom prst="flowChartOffpageConnector">
                  <a:avLst/>
                </a:prstGeom>
                <a:solidFill>
                  <a:srgbClr val="FF7976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" name="TextBox 6"/>
                <p:cNvSpPr txBox="1"/>
                <p:nvPr>
                  <p:custDataLst>
                    <p:tags r:id="rId3"/>
                  </p:custDataLst>
                </p:nvPr>
              </p:nvSpPr>
              <p:spPr>
                <a:xfrm>
                  <a:off x="4961913" y="1863225"/>
                  <a:ext cx="2095765" cy="44141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7" name="TextBox 7"/>
                <p:cNvSpPr txBox="1"/>
                <p:nvPr>
                  <p:custDataLst>
                    <p:tags r:id="rId4"/>
                  </p:custDataLst>
                </p:nvPr>
              </p:nvSpPr>
              <p:spPr>
                <a:xfrm>
                  <a:off x="4915660" y="604446"/>
                  <a:ext cx="2141393" cy="2187248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altLang="zh-CN" sz="1600" b="1" dirty="0">
                    <a:latin typeface="+mj-lt"/>
                    <a:ea typeface="+mj-ea"/>
                    <a:cs typeface="+mj-cs"/>
                    <a:sym typeface="+mn-ea"/>
                  </a:endParaRPr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defRPr/>
                  </a:pPr>
                  <a:r>
                    <a:rPr lang="en-US" altLang="zh-CN" sz="1600" b="1" dirty="0">
                      <a:latin typeface="+mj-lt"/>
                      <a:ea typeface="+mj-ea"/>
                      <a:cs typeface="+mj-cs"/>
                      <a:sym typeface="+mn-ea"/>
                    </a:rPr>
                    <a:t>   </a:t>
                  </a:r>
                  <a:r>
                    <a:rPr lang="en-US" altLang="zh-CN" sz="2000" b="1" dirty="0">
                      <a:latin typeface="+mj-lt"/>
                      <a:ea typeface="+mj-ea"/>
                      <a:cs typeface="+mj-cs"/>
                      <a:sym typeface="+mn-ea"/>
                    </a:rPr>
                    <a:t>  </a:t>
                  </a:r>
                  <a:r>
                    <a:rPr lang="zh-CN" altLang="en-US" sz="1800" b="1" dirty="0">
                      <a:latin typeface="+mj-lt"/>
                      <a:ea typeface="+mj-ea"/>
                      <a:cs typeface="+mj-cs"/>
                      <a:sym typeface="+mn-ea"/>
                    </a:rPr>
                    <a:t>  </a:t>
                  </a:r>
                  <a:r>
                    <a:rPr lang="zh-CN" altLang="en-US" sz="1800" b="1" dirty="0">
                      <a:latin typeface="+mj-lt"/>
                      <a:ea typeface="+mj-ea"/>
                      <a:cs typeface="+mj-cs"/>
                      <a:sym typeface="+mn-ea"/>
                    </a:rPr>
                    <a:t>中医药保健对母婴健康的影响</a:t>
                  </a:r>
                  <a:endParaRPr lang="zh-CN" altLang="en-US" sz="1800" b="1" dirty="0">
                    <a:latin typeface="+mj-lt"/>
                    <a:ea typeface="+mj-ea"/>
                    <a:cs typeface="+mj-cs"/>
                  </a:endParaRPr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altLang="zh-CN" sz="2000" b="1" dirty="0">
                    <a:latin typeface="+mj-lt"/>
                    <a:ea typeface="+mj-ea"/>
                    <a:cs typeface="+mj-cs"/>
                    <a:sym typeface="+mn-ea"/>
                  </a:endParaRPr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altLang="zh-CN" sz="2000" b="1" dirty="0">
                    <a:latin typeface="+mj-lt"/>
                    <a:ea typeface="+mj-ea"/>
                    <a:cs typeface="+mj-cs"/>
                    <a:sym typeface="+mn-ea"/>
                  </a:endParaRPr>
                </a:p>
              </p:txBody>
            </p:sp>
            <p:sp>
              <p:nvSpPr>
                <p:cNvPr id="8" name="TextBox 8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4962443" y="-163073"/>
                  <a:ext cx="2254901" cy="710913"/>
                </a:xfrm>
                <a:prstGeom prst="homePlate">
                  <a:avLst/>
                </a:prstGeom>
                <a:gradFill>
                  <a:gsLst>
                    <a:gs pos="0">
                      <a:srgbClr val="FF7976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7976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zh-CN" alt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宋体" panose="02010600030101010101" pitchFamily="2" charset="-122"/>
                      <a:cs typeface="Arial" panose="020B0604020202020204"/>
                    </a:rPr>
                    <a:t>一</a:t>
                  </a:r>
                  <a:endParaRPr lang="zh-CN" alt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宋体" panose="02010600030101010101" pitchFamily="2" charset="-122"/>
                    <a:cs typeface="Arial" panose="020B0604020202020204"/>
                  </a:endParaRPr>
                </a:p>
              </p:txBody>
            </p:sp>
          </p:grpSp>
          <p:grpSp>
            <p:nvGrpSpPr>
              <p:cNvPr id="9" name="Group 9"/>
              <p:cNvGrpSpPr/>
              <p:nvPr/>
            </p:nvGrpSpPr>
            <p:grpSpPr>
              <a:xfrm rot="0">
                <a:off x="2975105" y="1648704"/>
                <a:ext cx="1929313" cy="2417415"/>
                <a:chOff x="4841999" y="-135058"/>
                <a:chExt cx="2395728" cy="3001829"/>
              </a:xfrm>
            </p:grpSpPr>
            <p:sp>
              <p:nvSpPr>
                <p:cNvPr id="10" name="AutoShape 10"/>
                <p:cNvSpPr/>
                <p:nvPr>
                  <p:custDataLst>
                    <p:tags r:id="rId6"/>
                  </p:custDataLst>
                </p:nvPr>
              </p:nvSpPr>
              <p:spPr>
                <a:xfrm>
                  <a:off x="4841999" y="549583"/>
                  <a:ext cx="2123893" cy="1566267"/>
                </a:xfrm>
                <a:prstGeom prst="flowChartOffpageConnector">
                  <a:avLst/>
                </a:prstGeom>
                <a:solidFill>
                  <a:srgbClr val="FFD700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" name="TextBox 11"/>
                <p:cNvSpPr txBox="1"/>
                <p:nvPr>
                  <p:custDataLst>
                    <p:tags r:id="rId7"/>
                  </p:custDataLst>
                </p:nvPr>
              </p:nvSpPr>
              <p:spPr>
                <a:xfrm>
                  <a:off x="4982830" y="1862328"/>
                  <a:ext cx="2254897" cy="100444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12" name="TextBox 12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4907630" y="648075"/>
                  <a:ext cx="1935130" cy="15056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100"/>
                    <a:t>  </a:t>
                  </a:r>
                  <a:endParaRPr lang="en-US" sz="1100"/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/>
                    <a:t>   </a:t>
                  </a:r>
                  <a:r>
                    <a:rPr lang="zh-CN" altLang="en-US" b="1" dirty="0">
                      <a:latin typeface="+mj-lt"/>
                      <a:ea typeface="+mj-ea"/>
                      <a:cs typeface="+mj-cs"/>
                      <a:sym typeface="+mn-ea"/>
                    </a:rPr>
                    <a:t>孕产妇中医药保健的重要性</a:t>
                  </a:r>
                  <a:endParaRPr lang="en-US" altLang="zh-CN" b="1" dirty="0">
                    <a:latin typeface="+mj-lt"/>
                    <a:ea typeface="+mj-ea"/>
                    <a:cs typeface="+mj-cs"/>
                    <a:sym typeface="+mn-ea"/>
                  </a:endParaRPr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sp>
              <p:nvSpPr>
                <p:cNvPr id="13" name="TextBox 13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4841999" y="-135058"/>
                  <a:ext cx="2254900" cy="710913"/>
                </a:xfrm>
                <a:prstGeom prst="homePlate">
                  <a:avLst/>
                </a:prstGeom>
                <a:gradFill>
                  <a:gsLst>
                    <a:gs pos="0">
                      <a:srgbClr val="FFD700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D700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zh-CN" alt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宋体" panose="02010600030101010101" pitchFamily="2" charset="-122"/>
                      <a:cs typeface="Arial" panose="020B0604020202020204"/>
                    </a:rPr>
                    <a:t>二</a:t>
                  </a:r>
                  <a:endParaRPr lang="zh-CN" alt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宋体" panose="02010600030101010101" pitchFamily="2" charset="-122"/>
                    <a:cs typeface="Arial" panose="020B0604020202020204"/>
                  </a:endParaRPr>
                </a:p>
              </p:txBody>
            </p:sp>
          </p:grpSp>
          <p:grpSp>
            <p:nvGrpSpPr>
              <p:cNvPr id="14" name="Group 14"/>
              <p:cNvGrpSpPr/>
              <p:nvPr/>
            </p:nvGrpSpPr>
            <p:grpSpPr>
              <a:xfrm rot="0">
                <a:off x="5066797" y="1648817"/>
                <a:ext cx="1999782" cy="3702931"/>
                <a:chOff x="4733868" y="-134915"/>
                <a:chExt cx="2483233" cy="4598120"/>
              </a:xfrm>
            </p:grpSpPr>
            <p:sp>
              <p:nvSpPr>
                <p:cNvPr id="15" name="AutoShape 15"/>
                <p:cNvSpPr/>
                <p:nvPr>
                  <p:custDataLst>
                    <p:tags r:id="rId10"/>
                  </p:custDataLst>
                </p:nvPr>
              </p:nvSpPr>
              <p:spPr>
                <a:xfrm>
                  <a:off x="4733868" y="657827"/>
                  <a:ext cx="2295779" cy="1699592"/>
                </a:xfrm>
                <a:prstGeom prst="flowChartOffpageConnector">
                  <a:avLst/>
                </a:prstGeom>
                <a:solidFill>
                  <a:srgbClr val="FFC0AC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>
                  <a:noAutofit/>
                </a:bodyPr>
                <a:p>
                  <a:pPr lv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defRPr/>
                  </a:pPr>
                  <a:r>
                    <a:rPr lang="zh-CN" altLang="en-US" b="1" dirty="0">
                      <a:latin typeface="+mj-lt"/>
                      <a:ea typeface="+mj-ea"/>
                      <a:cs typeface="+mj-cs"/>
                      <a:sym typeface="+mn-ea"/>
                    </a:rPr>
                    <a:t>中医药孕产妇保健的基本原则</a:t>
                  </a:r>
                  <a:endParaRPr lang="zh-CN" altLang="en-US" b="1" dirty="0">
                    <a:latin typeface="+mj-lt"/>
                    <a:ea typeface="+mj-ea"/>
                    <a:cs typeface="+mj-cs"/>
                    <a:sym typeface="+mn-ea"/>
                  </a:endParaRPr>
                </a:p>
              </p:txBody>
            </p:sp>
            <p:sp>
              <p:nvSpPr>
                <p:cNvPr id="17" name="TextBox 17"/>
                <p:cNvSpPr txBox="1"/>
                <p:nvPr>
                  <p:custDataLst>
                    <p:tags r:id="rId11"/>
                  </p:custDataLst>
                </p:nvPr>
              </p:nvSpPr>
              <p:spPr>
                <a:xfrm>
                  <a:off x="4962204" y="2975578"/>
                  <a:ext cx="2254897" cy="1487627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18" name="TextBox 18"/>
                <p:cNvSpPr txBox="1"/>
                <p:nvPr>
                  <p:custDataLst>
                    <p:tags r:id="rId12"/>
                  </p:custDataLst>
                </p:nvPr>
              </p:nvSpPr>
              <p:spPr>
                <a:xfrm>
                  <a:off x="4751994" y="-134915"/>
                  <a:ext cx="2254900" cy="710913"/>
                </a:xfrm>
                <a:prstGeom prst="homePlate">
                  <a:avLst/>
                </a:prstGeom>
                <a:gradFill>
                  <a:gsLst>
                    <a:gs pos="0">
                      <a:srgbClr val="FFC0AC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C0AC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zh-CN" alt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宋体" panose="02010600030101010101" pitchFamily="2" charset="-122"/>
                      <a:cs typeface="Arial" panose="020B0604020202020204"/>
                    </a:rPr>
                    <a:t>三</a:t>
                  </a:r>
                  <a:endParaRPr lang="zh-CN" alt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宋体" panose="02010600030101010101" pitchFamily="2" charset="-122"/>
                    <a:cs typeface="Arial" panose="020B0604020202020204"/>
                  </a:endParaRPr>
                </a:p>
              </p:txBody>
            </p:sp>
          </p:grpSp>
          <p:grpSp>
            <p:nvGrpSpPr>
              <p:cNvPr id="19" name="Group 19"/>
              <p:cNvGrpSpPr/>
              <p:nvPr/>
            </p:nvGrpSpPr>
            <p:grpSpPr>
              <a:xfrm rot="0">
                <a:off x="3301780" y="1621638"/>
                <a:ext cx="5941480" cy="4022446"/>
                <a:chOff x="-160743" y="-168671"/>
                <a:chExt cx="7377844" cy="4994881"/>
              </a:xfrm>
            </p:grpSpPr>
            <p:sp>
              <p:nvSpPr>
                <p:cNvPr id="20" name="AutoShape 20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4753963" y="549602"/>
                  <a:ext cx="2297654" cy="1817904"/>
                </a:xfrm>
                <a:prstGeom prst="flowChartOffpageConnector">
                  <a:avLst/>
                </a:prstGeom>
                <a:solidFill>
                  <a:srgbClr val="7ABAFB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1" name="TextBox 21"/>
                <p:cNvSpPr/>
                <p:nvPr>
                  <p:custDataLst>
                    <p:tags r:id="rId14"/>
                  </p:custDataLst>
                </p:nvPr>
              </p:nvSpPr>
              <p:spPr>
                <a:xfrm>
                  <a:off x="4696459" y="692536"/>
                  <a:ext cx="2371409" cy="874420"/>
                </a:xfrm>
                <a:prstGeom prst="rect">
                  <a:avLst/>
                </a:prstGeom>
                <a:solidFill>
                  <a:srgbClr val="FFC0AC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>
                  <a:noAutofit/>
                </a:bodyPr>
                <a:lstStyle/>
                <a:p>
                  <a:pPr lv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defRPr/>
                  </a:pPr>
                  <a:r>
                    <a:rPr lang="zh-CN" altLang="en-US" b="1" dirty="0">
                      <a:latin typeface="+mj-lt"/>
                      <a:ea typeface="+mj-ea"/>
                      <a:cs typeface="+mj-cs"/>
                      <a:sym typeface="+mn-ea"/>
                    </a:rPr>
                    <a:t>中医药孕产妇保健方法</a:t>
                  </a:r>
                  <a:endParaRPr lang="zh-CN" altLang="en-US" b="1" dirty="0">
                    <a:latin typeface="+mj-lt"/>
                    <a:ea typeface="+mj-ea"/>
                    <a:cs typeface="+mj-cs"/>
                    <a:sym typeface="+mn-ea"/>
                  </a:endParaRPr>
                </a:p>
              </p:txBody>
            </p:sp>
            <p:sp>
              <p:nvSpPr>
                <p:cNvPr id="22" name="TextBox 22"/>
                <p:cNvSpPr txBox="1"/>
                <p:nvPr>
                  <p:custDataLst>
                    <p:tags r:id="rId15"/>
                  </p:custDataLst>
                </p:nvPr>
              </p:nvSpPr>
              <p:spPr>
                <a:xfrm>
                  <a:off x="4962204" y="2975579"/>
                  <a:ext cx="2254897" cy="1487626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23" name="TextBox 23"/>
                <p:cNvSpPr txBox="1"/>
                <p:nvPr>
                  <p:custDataLst>
                    <p:tags r:id="rId16"/>
                  </p:custDataLst>
                </p:nvPr>
              </p:nvSpPr>
              <p:spPr>
                <a:xfrm>
                  <a:off x="4725210" y="-168671"/>
                  <a:ext cx="2249713" cy="710912"/>
                </a:xfrm>
                <a:prstGeom prst="homePlate">
                  <a:avLst/>
                </a:prstGeom>
                <a:gradFill>
                  <a:gsLst>
                    <a:gs pos="0">
                      <a:srgbClr val="7ABAFB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7ABAFB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zh-CN" alt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宋体" panose="02010600030101010101" pitchFamily="2" charset="-122"/>
                      <a:cs typeface="Arial" panose="020B0604020202020204"/>
                    </a:rPr>
                    <a:t>四</a:t>
                  </a:r>
                  <a:endParaRPr lang="zh-CN" alt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宋体" panose="02010600030101010101" pitchFamily="2" charset="-122"/>
                    <a:cs typeface="Arial" panose="020B0604020202020204"/>
                  </a:endParaRPr>
                </a:p>
              </p:txBody>
            </p:sp>
            <p:sp>
              <p:nvSpPr>
                <p:cNvPr id="45" name="AutoShape 20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-160743" y="2922426"/>
                  <a:ext cx="2420162" cy="1903784"/>
                </a:xfrm>
                <a:prstGeom prst="flowChartOffpageConnector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CN" altLang="en-US" b="1" dirty="0">
                      <a:latin typeface="+mj-lt"/>
                      <a:ea typeface="+mj-ea"/>
                      <a:cs typeface="+mj-cs"/>
                      <a:sym typeface="+mn-ea"/>
                    </a:rPr>
                    <a:t>中医药孕产妇保健的注意事项</a:t>
                  </a:r>
                  <a:endParaRPr lang="zh-CN" altLang="en-US"/>
                </a:p>
              </p:txBody>
            </p:sp>
          </p:grpSp>
        </p:grpSp>
        <p:sp>
          <p:nvSpPr>
            <p:cNvPr id="24" name="TextBox 24"/>
            <p:cNvSpPr txBox="1"/>
            <p:nvPr/>
          </p:nvSpPr>
          <p:spPr>
            <a:xfrm>
              <a:off x="736356" y="608344"/>
              <a:ext cx="10858500" cy="96139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endParaRPr lang="zh-CN" altLang="en-US" sz="3600" b="1"/>
            </a:p>
            <a:p>
              <a:pPr algn="ctr">
                <a:defRPr/>
              </a:pPr>
              <a:r>
                <a:rPr lang="zh-CN" altLang="en-US" sz="3600" b="1"/>
                <a:t>目</a:t>
              </a:r>
              <a:r>
                <a:rPr lang="en-US" altLang="zh-CN" sz="3600" b="1"/>
                <a:t>  </a:t>
              </a:r>
              <a:r>
                <a:rPr lang="zh-CN" altLang="en-US" sz="3600" b="1"/>
                <a:t>录</a:t>
              </a:r>
              <a:endParaRPr lang="zh-CN" altLang="en-US" sz="3600" b="1"/>
            </a:p>
          </p:txBody>
        </p:sp>
      </p:grpSp>
      <p:sp>
        <p:nvSpPr>
          <p:cNvPr id="16" name="TextBox 8"/>
          <p:cNvSpPr txBox="1"/>
          <p:nvPr>
            <p:custDataLst>
              <p:tags r:id="rId18"/>
            </p:custDataLst>
          </p:nvPr>
        </p:nvSpPr>
        <p:spPr>
          <a:xfrm>
            <a:off x="4419843" y="3353085"/>
            <a:ext cx="2290827" cy="751678"/>
          </a:xfrm>
          <a:prstGeom prst="homePlate">
            <a:avLst/>
          </a:prstGeom>
          <a:solidFill>
            <a:schemeClr val="accent3"/>
          </a:solidFill>
          <a:ln>
            <a:prstDash val="solid"/>
            <a:headEnd type="none"/>
            <a:tailEnd type="none"/>
          </a:ln>
        </p:spPr>
        <p:txBody>
          <a:bodyPr vert="horz" wrap="none" lIns="91440" tIns="45720" rIns="91440" bIns="45720" rtlCol="0" anchor="ctr" anchorCtr="0"/>
          <a:lstStyle/>
          <a:p>
            <a:pPr algn="ctr">
              <a:defRPr/>
            </a:pPr>
            <a:r>
              <a:rPr lang="zh-CN" altLang="zh-CN" sz="2400" b="1" i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五</a:t>
            </a:r>
            <a:endParaRPr lang="zh-CN" altLang="zh-CN" sz="2400" b="1" i="0">
              <a:solidFill>
                <a:srgbClr val="FFFFFF">
                  <a:alpha val="100000"/>
                </a:srgbClr>
              </a:solidFill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>
            <p:custDataLst>
              <p:tags r:id="rId1"/>
            </p:custDataLst>
          </p:nvPr>
        </p:nvGrpSpPr>
        <p:grpSpPr>
          <a:xfrm rot="0">
            <a:off x="-991870" y="627380"/>
            <a:ext cx="15042515" cy="5020945"/>
            <a:chOff x="-873761" y="634379"/>
            <a:chExt cx="12410946" cy="5020764"/>
          </a:xfrm>
        </p:grpSpPr>
        <p:grpSp>
          <p:nvGrpSpPr>
            <p:cNvPr id="3" name="Group 3"/>
            <p:cNvGrpSpPr/>
            <p:nvPr/>
          </p:nvGrpSpPr>
          <p:grpSpPr>
            <a:xfrm rot="0">
              <a:off x="649361" y="2200108"/>
              <a:ext cx="10887824" cy="3455035"/>
              <a:chOff x="724009" y="2200108"/>
              <a:chExt cx="8630614" cy="3455035"/>
            </a:xfrm>
          </p:grpSpPr>
          <p:grpSp>
            <p:nvGrpSpPr>
              <p:cNvPr id="4" name="Group 4"/>
              <p:cNvGrpSpPr/>
              <p:nvPr/>
            </p:nvGrpSpPr>
            <p:grpSpPr>
              <a:xfrm rot="0">
                <a:off x="724009" y="2200108"/>
                <a:ext cx="2081896" cy="3455035"/>
                <a:chOff x="4752190" y="549649"/>
                <a:chExt cx="2585197" cy="4290294"/>
              </a:xfrm>
            </p:grpSpPr>
            <p:sp>
              <p:nvSpPr>
                <p:cNvPr id="5" name="AutoShape 5"/>
                <p:cNvSpPr/>
                <p:nvPr>
                  <p:custDataLst>
                    <p:tags r:id="rId2"/>
                  </p:custDataLst>
                </p:nvPr>
              </p:nvSpPr>
              <p:spPr>
                <a:xfrm>
                  <a:off x="4841905" y="549649"/>
                  <a:ext cx="2495482" cy="4239230"/>
                </a:xfrm>
                <a:prstGeom prst="flowChartOffpageConnector">
                  <a:avLst/>
                </a:prstGeom>
                <a:solidFill>
                  <a:srgbClr val="FF7976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" name="TextBox 6"/>
                <p:cNvSpPr txBox="1"/>
                <p:nvPr>
                  <p:custDataLst>
                    <p:tags r:id="rId3"/>
                  </p:custDataLst>
                </p:nvPr>
              </p:nvSpPr>
              <p:spPr>
                <a:xfrm>
                  <a:off x="4962201" y="1862929"/>
                  <a:ext cx="2254896" cy="100444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7" name="TextBox 7"/>
                <p:cNvSpPr txBox="1"/>
                <p:nvPr>
                  <p:custDataLst>
                    <p:tags r:id="rId4"/>
                  </p:custDataLst>
                </p:nvPr>
              </p:nvSpPr>
              <p:spPr>
                <a:xfrm>
                  <a:off x="4752190" y="1551059"/>
                  <a:ext cx="2360782" cy="328888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altLang="zh-CN" sz="1600" b="1" dirty="0">
                    <a:latin typeface="+mj-lt"/>
                    <a:ea typeface="+mj-ea"/>
                    <a:cs typeface="+mj-cs"/>
                    <a:sym typeface="+mn-ea"/>
                  </a:endParaRPr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sz="2000" b="1" dirty="0">
                      <a:latin typeface="+mj-lt"/>
                      <a:ea typeface="+mj-ea"/>
                      <a:cs typeface="+mj-cs"/>
                      <a:sym typeface="+mn-ea"/>
                    </a:rPr>
                    <a:t>   </a:t>
                  </a:r>
                  <a:r>
                    <a:rPr lang="zh-CN" altLang="en-US" sz="2000" b="1" dirty="0">
                      <a:latin typeface="+mj-lt"/>
                      <a:ea typeface="+mj-ea"/>
                      <a:cs typeface="+mj-cs"/>
                      <a:sym typeface="+mn-ea"/>
                    </a:rPr>
                    <a:t>提高孕妇免疫力</a:t>
                  </a:r>
                  <a:endParaRPr lang="en-US" altLang="zh-CN" sz="2000" b="1" dirty="0">
                    <a:latin typeface="+mj-lt"/>
                    <a:ea typeface="+mj-ea"/>
                    <a:cs typeface="+mj-cs"/>
                    <a:sym typeface="+mn-ea"/>
                  </a:endParaRPr>
                </a:p>
              </p:txBody>
            </p:sp>
            <p:sp>
              <p:nvSpPr>
                <p:cNvPr id="8" name="TextBox 8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4763055" y="759322"/>
                  <a:ext cx="2254901" cy="710913"/>
                </a:xfrm>
                <a:prstGeom prst="homePlate">
                  <a:avLst/>
                </a:prstGeom>
                <a:gradFill>
                  <a:gsLst>
                    <a:gs pos="0">
                      <a:srgbClr val="FF7976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7976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01</a:t>
                  </a:r>
                  <a:endParaRPr lang="en-US" sz="1100"/>
                </a:p>
              </p:txBody>
            </p:sp>
          </p:grpSp>
          <p:grpSp>
            <p:nvGrpSpPr>
              <p:cNvPr id="9" name="Group 9"/>
              <p:cNvGrpSpPr/>
              <p:nvPr/>
            </p:nvGrpSpPr>
            <p:grpSpPr>
              <a:xfrm rot="0">
                <a:off x="2907152" y="2200108"/>
                <a:ext cx="2077523" cy="3413912"/>
                <a:chOff x="4757619" y="549649"/>
                <a:chExt cx="2579768" cy="4239230"/>
              </a:xfrm>
            </p:grpSpPr>
            <p:sp>
              <p:nvSpPr>
                <p:cNvPr id="10" name="AutoShape 10"/>
                <p:cNvSpPr/>
                <p:nvPr>
                  <p:custDataLst>
                    <p:tags r:id="rId6"/>
                  </p:custDataLst>
                </p:nvPr>
              </p:nvSpPr>
              <p:spPr>
                <a:xfrm>
                  <a:off x="4841905" y="549649"/>
                  <a:ext cx="2495482" cy="4239230"/>
                </a:xfrm>
                <a:prstGeom prst="flowChartOffpageConnector">
                  <a:avLst/>
                </a:prstGeom>
                <a:solidFill>
                  <a:srgbClr val="FFD700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" name="TextBox 11"/>
                <p:cNvSpPr txBox="1"/>
                <p:nvPr>
                  <p:custDataLst>
                    <p:tags r:id="rId7"/>
                  </p:custDataLst>
                </p:nvPr>
              </p:nvSpPr>
              <p:spPr>
                <a:xfrm>
                  <a:off x="4962204" y="1862929"/>
                  <a:ext cx="2254897" cy="100444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12" name="TextBox 12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4842000" y="1700877"/>
                  <a:ext cx="2255151" cy="2840221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100"/>
                    <a:t>  </a:t>
                  </a:r>
                  <a:endParaRPr lang="en-US" sz="1100"/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CN" altLang="en-US" sz="2000" b="1" dirty="0">
                      <a:latin typeface="+mj-lt"/>
                      <a:ea typeface="+mj-ea"/>
                      <a:cs typeface="+mj-cs"/>
                      <a:sym typeface="+mn-ea"/>
                    </a:rPr>
                    <a:t>促进胎儿发育</a:t>
                  </a:r>
                  <a:endParaRPr lang="en-US" sz="2000"/>
                </a:p>
              </p:txBody>
            </p:sp>
            <p:sp>
              <p:nvSpPr>
                <p:cNvPr id="13" name="TextBox 13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4757619" y="781400"/>
                  <a:ext cx="2254900" cy="710913"/>
                </a:xfrm>
                <a:prstGeom prst="homePlate">
                  <a:avLst/>
                </a:prstGeom>
                <a:gradFill>
                  <a:gsLst>
                    <a:gs pos="0">
                      <a:srgbClr val="FFD700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D700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02</a:t>
                  </a:r>
                  <a:endParaRPr lang="en-US" sz="1100"/>
                </a:p>
              </p:txBody>
            </p:sp>
          </p:grpSp>
          <p:grpSp>
            <p:nvGrpSpPr>
              <p:cNvPr id="14" name="Group 14"/>
              <p:cNvGrpSpPr/>
              <p:nvPr/>
            </p:nvGrpSpPr>
            <p:grpSpPr>
              <a:xfrm rot="0">
                <a:off x="5074850" y="2368959"/>
                <a:ext cx="2088923" cy="3244850"/>
                <a:chOff x="4743868" y="759322"/>
                <a:chExt cx="2593924" cy="4029297"/>
              </a:xfrm>
            </p:grpSpPr>
            <p:sp>
              <p:nvSpPr>
                <p:cNvPr id="15" name="AutoShape 15"/>
                <p:cNvSpPr/>
                <p:nvPr>
                  <p:custDataLst>
                    <p:tags r:id="rId10"/>
                  </p:custDataLst>
                </p:nvPr>
              </p:nvSpPr>
              <p:spPr>
                <a:xfrm>
                  <a:off x="4842000" y="2032769"/>
                  <a:ext cx="2495792" cy="2755850"/>
                </a:xfrm>
                <a:prstGeom prst="flowChartOffpageConnector">
                  <a:avLst/>
                </a:prstGeom>
                <a:solidFill>
                  <a:srgbClr val="FFC0AC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/>
                <a:p>
                  <a:r>
                    <a:rPr lang="zh-CN" altLang="en-US" sz="2000" b="1" dirty="0">
                      <a:latin typeface="+mj-lt"/>
                      <a:ea typeface="+mj-ea"/>
                      <a:cs typeface="+mj-cs"/>
                      <a:sym typeface="+mn-ea"/>
                    </a:rPr>
                    <a:t>促进产后恢复</a:t>
                  </a:r>
                  <a:endParaRPr lang="zh-CN" altLang="en-US" sz="2000" dirty="0">
                    <a:latin typeface="+mj-lt"/>
                    <a:ea typeface="+mj-ea"/>
                    <a:cs typeface="+mj-cs"/>
                  </a:endParaRPr>
                </a:p>
                <a:p>
                  <a:endParaRPr lang="zh-CN" altLang="en-US" sz="2000"/>
                </a:p>
              </p:txBody>
            </p:sp>
            <p:sp>
              <p:nvSpPr>
                <p:cNvPr id="17" name="TextBox 17"/>
                <p:cNvSpPr txBox="1"/>
                <p:nvPr>
                  <p:custDataLst>
                    <p:tags r:id="rId11"/>
                  </p:custDataLst>
                </p:nvPr>
              </p:nvSpPr>
              <p:spPr>
                <a:xfrm>
                  <a:off x="4962204" y="2867552"/>
                  <a:ext cx="2254897" cy="1487627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18" name="TextBox 18"/>
                <p:cNvSpPr txBox="1"/>
                <p:nvPr>
                  <p:custDataLst>
                    <p:tags r:id="rId12"/>
                  </p:custDataLst>
                </p:nvPr>
              </p:nvSpPr>
              <p:spPr>
                <a:xfrm>
                  <a:off x="4743868" y="759322"/>
                  <a:ext cx="2254900" cy="710913"/>
                </a:xfrm>
                <a:prstGeom prst="homePlate">
                  <a:avLst/>
                </a:prstGeom>
                <a:gradFill>
                  <a:gsLst>
                    <a:gs pos="0">
                      <a:srgbClr val="FFC0AC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C0AC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03</a:t>
                  </a:r>
                  <a:endParaRPr lang="en-US" sz="1100"/>
                </a:p>
              </p:txBody>
            </p:sp>
          </p:grpSp>
          <p:sp>
            <p:nvSpPr>
              <p:cNvPr id="21" name="TextBox 21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7427277" y="3381846"/>
                <a:ext cx="1927346" cy="61658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zh-CN" b="1" dirty="0">
                    <a:latin typeface="+mj-lt"/>
                    <a:ea typeface="+mj-ea"/>
                    <a:cs typeface="+mj-cs"/>
                    <a:sym typeface="+mn-ea"/>
                  </a:rPr>
                  <a:t>  </a:t>
                </a: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24" name="TextBox 24"/>
            <p:cNvSpPr txBox="1"/>
            <p:nvPr/>
          </p:nvSpPr>
          <p:spPr>
            <a:xfrm>
              <a:off x="-873761" y="634379"/>
              <a:ext cx="10858500" cy="693857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zh-CN" altLang="en-US" sz="3600" b="1" dirty="0">
                  <a:latin typeface="+mj-lt"/>
                  <a:ea typeface="+mj-ea"/>
                  <a:cs typeface="+mj-cs"/>
                  <a:sym typeface="+mn-ea"/>
                </a:rPr>
                <a:t>一、中医药保健对母婴健康的影响：</a:t>
              </a:r>
              <a:endParaRPr lang="zh-CN" altLang="en-US" sz="3600" b="1" dirty="0">
                <a:latin typeface="+mj-lt"/>
                <a:ea typeface="+mj-ea"/>
                <a:cs typeface="+mj-cs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>
            <p:custDataLst>
              <p:tags r:id="rId1"/>
            </p:custDataLst>
          </p:nvPr>
        </p:nvGrpSpPr>
        <p:grpSpPr>
          <a:xfrm rot="0">
            <a:off x="-991870" y="627380"/>
            <a:ext cx="15042515" cy="5069205"/>
            <a:chOff x="-873761" y="634379"/>
            <a:chExt cx="12410946" cy="5069022"/>
          </a:xfrm>
        </p:grpSpPr>
        <p:grpSp>
          <p:nvGrpSpPr>
            <p:cNvPr id="3" name="Group 3"/>
            <p:cNvGrpSpPr/>
            <p:nvPr/>
          </p:nvGrpSpPr>
          <p:grpSpPr>
            <a:xfrm rot="0">
              <a:off x="660399" y="2200108"/>
              <a:ext cx="10876786" cy="3503293"/>
              <a:chOff x="732759" y="2200108"/>
              <a:chExt cx="8621864" cy="3503293"/>
            </a:xfrm>
          </p:grpSpPr>
          <p:grpSp>
            <p:nvGrpSpPr>
              <p:cNvPr id="4" name="Group 4"/>
              <p:cNvGrpSpPr/>
              <p:nvPr/>
            </p:nvGrpSpPr>
            <p:grpSpPr>
              <a:xfrm rot="0">
                <a:off x="732759" y="2200108"/>
                <a:ext cx="2073146" cy="3503293"/>
                <a:chOff x="4763055" y="549649"/>
                <a:chExt cx="2574332" cy="4350219"/>
              </a:xfrm>
            </p:grpSpPr>
            <p:sp>
              <p:nvSpPr>
                <p:cNvPr id="5" name="AutoShape 5"/>
                <p:cNvSpPr/>
                <p:nvPr>
                  <p:custDataLst>
                    <p:tags r:id="rId2"/>
                  </p:custDataLst>
                </p:nvPr>
              </p:nvSpPr>
              <p:spPr>
                <a:xfrm>
                  <a:off x="4841905" y="549649"/>
                  <a:ext cx="2495482" cy="4239230"/>
                </a:xfrm>
                <a:prstGeom prst="flowChartOffpageConnector">
                  <a:avLst/>
                </a:prstGeom>
                <a:solidFill>
                  <a:srgbClr val="FF7976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" name="TextBox 6"/>
                <p:cNvSpPr txBox="1"/>
                <p:nvPr>
                  <p:custDataLst>
                    <p:tags r:id="rId3"/>
                  </p:custDataLst>
                </p:nvPr>
              </p:nvSpPr>
              <p:spPr>
                <a:xfrm>
                  <a:off x="4962201" y="1862929"/>
                  <a:ext cx="2254896" cy="100444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7" name="TextBox 7"/>
                <p:cNvSpPr txBox="1"/>
                <p:nvPr>
                  <p:custDataLst>
                    <p:tags r:id="rId4"/>
                  </p:custDataLst>
                </p:nvPr>
              </p:nvSpPr>
              <p:spPr>
                <a:xfrm>
                  <a:off x="4783132" y="1610984"/>
                  <a:ext cx="2360782" cy="328888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altLang="zh-CN" sz="1600" b="1" dirty="0">
                    <a:latin typeface="+mj-lt"/>
                    <a:ea typeface="+mj-ea"/>
                    <a:cs typeface="+mj-cs"/>
                    <a:sym typeface="+mn-ea"/>
                  </a:endParaRPr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sz="1600" b="1" dirty="0">
                      <a:latin typeface="+mj-lt"/>
                      <a:ea typeface="+mj-ea"/>
                      <a:cs typeface="+mj-cs"/>
                      <a:sym typeface="+mn-ea"/>
                    </a:rPr>
                    <a:t>       </a:t>
                  </a:r>
                  <a:r>
                    <a:rPr lang="zh-CN" altLang="en-US" sz="2000" b="1" dirty="0">
                      <a:latin typeface="+mj-lt"/>
                      <a:ea typeface="+mj-ea"/>
                      <a:cs typeface="+mj-cs"/>
                      <a:sym typeface="+mn-ea"/>
                    </a:rPr>
                    <a:t>调情志适起居：调情志适起居是指调节孕妇的情绪和起居方式，以保持身心健康。</a:t>
                  </a:r>
                  <a:endParaRPr lang="en-US" altLang="zh-CN" sz="2000" b="1" dirty="0">
                    <a:latin typeface="+mj-lt"/>
                    <a:ea typeface="+mj-ea"/>
                    <a:cs typeface="+mj-cs"/>
                    <a:sym typeface="+mn-ea"/>
                  </a:endParaRPr>
                </a:p>
              </p:txBody>
            </p:sp>
            <p:sp>
              <p:nvSpPr>
                <p:cNvPr id="8" name="TextBox 8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4763055" y="759322"/>
                  <a:ext cx="2254901" cy="710913"/>
                </a:xfrm>
                <a:prstGeom prst="homePlate">
                  <a:avLst/>
                </a:prstGeom>
                <a:gradFill>
                  <a:gsLst>
                    <a:gs pos="0">
                      <a:srgbClr val="FF7976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7976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01</a:t>
                  </a:r>
                  <a:endParaRPr lang="en-US" sz="1100"/>
                </a:p>
              </p:txBody>
            </p:sp>
          </p:grpSp>
          <p:grpSp>
            <p:nvGrpSpPr>
              <p:cNvPr id="9" name="Group 9"/>
              <p:cNvGrpSpPr/>
              <p:nvPr/>
            </p:nvGrpSpPr>
            <p:grpSpPr>
              <a:xfrm rot="0">
                <a:off x="2907152" y="2200108"/>
                <a:ext cx="2077523" cy="3413912"/>
                <a:chOff x="4757619" y="549649"/>
                <a:chExt cx="2579768" cy="4239230"/>
              </a:xfrm>
            </p:grpSpPr>
            <p:sp>
              <p:nvSpPr>
                <p:cNvPr id="10" name="AutoShape 10"/>
                <p:cNvSpPr/>
                <p:nvPr>
                  <p:custDataLst>
                    <p:tags r:id="rId6"/>
                  </p:custDataLst>
                </p:nvPr>
              </p:nvSpPr>
              <p:spPr>
                <a:xfrm>
                  <a:off x="4841905" y="549649"/>
                  <a:ext cx="2495482" cy="4239230"/>
                </a:xfrm>
                <a:prstGeom prst="flowChartOffpageConnector">
                  <a:avLst/>
                </a:prstGeom>
                <a:solidFill>
                  <a:srgbClr val="FFD700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" name="TextBox 11"/>
                <p:cNvSpPr txBox="1"/>
                <p:nvPr>
                  <p:custDataLst>
                    <p:tags r:id="rId7"/>
                  </p:custDataLst>
                </p:nvPr>
              </p:nvSpPr>
              <p:spPr>
                <a:xfrm>
                  <a:off x="4962204" y="1862929"/>
                  <a:ext cx="2254897" cy="100444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12" name="TextBox 12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4842000" y="1700877"/>
                  <a:ext cx="2255151" cy="2840221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100"/>
                    <a:t>  </a:t>
                  </a:r>
                  <a:endParaRPr lang="en-US" sz="1100"/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sz="2000" b="1" dirty="0">
                      <a:latin typeface="+mj-lt"/>
                      <a:ea typeface="+mj-ea"/>
                      <a:cs typeface="+mj-cs"/>
                      <a:sym typeface="+mn-ea"/>
                    </a:rPr>
                    <a:t>    </a:t>
                  </a:r>
                  <a:r>
                    <a:rPr lang="zh-CN" altLang="en-US" sz="2000" b="1" dirty="0">
                      <a:latin typeface="+mj-lt"/>
                      <a:ea typeface="+mj-ea"/>
                      <a:cs typeface="+mj-cs"/>
                      <a:sym typeface="+mn-ea"/>
                    </a:rPr>
                    <a:t>孕妇应保持心情愉悦，避免过度焦虑、抑郁等不良情绪的影响。</a:t>
                  </a:r>
                  <a:endParaRPr lang="en-US" sz="2000"/>
                </a:p>
              </p:txBody>
            </p:sp>
            <p:sp>
              <p:nvSpPr>
                <p:cNvPr id="13" name="TextBox 13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4757619" y="781400"/>
                  <a:ext cx="2254900" cy="710913"/>
                </a:xfrm>
                <a:prstGeom prst="homePlate">
                  <a:avLst/>
                </a:prstGeom>
                <a:gradFill>
                  <a:gsLst>
                    <a:gs pos="0">
                      <a:srgbClr val="FFD700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D700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02</a:t>
                  </a:r>
                  <a:endParaRPr lang="en-US" sz="1100"/>
                </a:p>
              </p:txBody>
            </p:sp>
          </p:grpSp>
          <p:grpSp>
            <p:nvGrpSpPr>
              <p:cNvPr id="14" name="Group 14"/>
              <p:cNvGrpSpPr/>
              <p:nvPr/>
            </p:nvGrpSpPr>
            <p:grpSpPr>
              <a:xfrm rot="0">
                <a:off x="5074850" y="2368959"/>
                <a:ext cx="2088923" cy="3244850"/>
                <a:chOff x="4743868" y="759322"/>
                <a:chExt cx="2593924" cy="4029297"/>
              </a:xfrm>
            </p:grpSpPr>
            <p:sp>
              <p:nvSpPr>
                <p:cNvPr id="15" name="AutoShape 15"/>
                <p:cNvSpPr/>
                <p:nvPr>
                  <p:custDataLst>
                    <p:tags r:id="rId10"/>
                  </p:custDataLst>
                </p:nvPr>
              </p:nvSpPr>
              <p:spPr>
                <a:xfrm>
                  <a:off x="4842000" y="2032769"/>
                  <a:ext cx="2495792" cy="2755850"/>
                </a:xfrm>
                <a:prstGeom prst="flowChartOffpageConnector">
                  <a:avLst/>
                </a:prstGeom>
                <a:solidFill>
                  <a:srgbClr val="FFC0AC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/>
                <a:p>
                  <a:r>
                    <a:rPr lang="en-US" altLang="zh-CN" sz="2000" b="1" dirty="0">
                      <a:latin typeface="+mj-lt"/>
                      <a:ea typeface="+mj-ea"/>
                      <a:cs typeface="+mj-cs"/>
                      <a:sym typeface="+mn-ea"/>
                    </a:rPr>
                    <a:t>       </a:t>
                  </a:r>
                  <a:r>
                    <a:rPr lang="zh-CN" altLang="en-US" sz="2000" b="1" dirty="0">
                      <a:latin typeface="+mj-lt"/>
                      <a:ea typeface="+mj-ea"/>
                      <a:cs typeface="+mj-cs"/>
                      <a:sym typeface="+mn-ea"/>
                    </a:rPr>
                    <a:t>同时，孕妇还就保值良好的作息规律，保证充足的睡眠时间和质量，避免长时 间熬夜和过度疲劳。还包括为孕妇营造一个舒适、安静的生活环境。避免长时间处于噪音、污染等不良环境中，保持室内空气清新、环境整洁卫生。</a:t>
                  </a:r>
                  <a:endParaRPr lang="zh-CN" altLang="en-US" sz="2000" dirty="0">
                    <a:latin typeface="+mj-lt"/>
                    <a:ea typeface="+mj-ea"/>
                    <a:cs typeface="+mj-cs"/>
                  </a:endParaRPr>
                </a:p>
                <a:p>
                  <a:endParaRPr lang="zh-CN" altLang="en-US" dirty="0">
                    <a:latin typeface="+mj-lt"/>
                    <a:ea typeface="+mj-ea"/>
                    <a:cs typeface="+mj-cs"/>
                  </a:endParaRPr>
                </a:p>
                <a:p>
                  <a:endParaRPr lang="zh-CN" altLang="en-US"/>
                </a:p>
              </p:txBody>
            </p:sp>
            <p:sp>
              <p:nvSpPr>
                <p:cNvPr id="17" name="TextBox 17"/>
                <p:cNvSpPr txBox="1"/>
                <p:nvPr>
                  <p:custDataLst>
                    <p:tags r:id="rId11"/>
                  </p:custDataLst>
                </p:nvPr>
              </p:nvSpPr>
              <p:spPr>
                <a:xfrm>
                  <a:off x="4962204" y="2867552"/>
                  <a:ext cx="2254897" cy="1487627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18" name="TextBox 18"/>
                <p:cNvSpPr txBox="1"/>
                <p:nvPr>
                  <p:custDataLst>
                    <p:tags r:id="rId12"/>
                  </p:custDataLst>
                </p:nvPr>
              </p:nvSpPr>
              <p:spPr>
                <a:xfrm>
                  <a:off x="4743868" y="759322"/>
                  <a:ext cx="2254900" cy="710913"/>
                </a:xfrm>
                <a:prstGeom prst="homePlate">
                  <a:avLst/>
                </a:prstGeom>
                <a:gradFill>
                  <a:gsLst>
                    <a:gs pos="0">
                      <a:srgbClr val="FFC0AC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C0AC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03</a:t>
                  </a:r>
                  <a:endParaRPr lang="en-US" sz="1100"/>
                </a:p>
              </p:txBody>
            </p:sp>
          </p:grpSp>
          <p:sp>
            <p:nvSpPr>
              <p:cNvPr id="21" name="TextBox 21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7427277" y="3381846"/>
                <a:ext cx="1927346" cy="61658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zh-CN" b="1" dirty="0">
                    <a:latin typeface="+mj-lt"/>
                    <a:ea typeface="+mj-ea"/>
                    <a:cs typeface="+mj-cs"/>
                    <a:sym typeface="+mn-ea"/>
                  </a:rPr>
                  <a:t>  </a:t>
                </a: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24" name="TextBox 24"/>
            <p:cNvSpPr txBox="1"/>
            <p:nvPr/>
          </p:nvSpPr>
          <p:spPr>
            <a:xfrm>
              <a:off x="-873761" y="634379"/>
              <a:ext cx="10858500" cy="693857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zh-CN" altLang="en-US" sz="3600" b="1" dirty="0">
                  <a:latin typeface="+mj-lt"/>
                  <a:ea typeface="+mj-ea"/>
                  <a:cs typeface="+mj-cs"/>
                  <a:sym typeface="+mn-ea"/>
                </a:rPr>
                <a:t>二、孕产妇中医药保健的重要性</a:t>
              </a:r>
              <a:r>
                <a:rPr lang="zh-CN" altLang="en-US" sz="3600" b="1" dirty="0">
                  <a:latin typeface="+mj-lt"/>
                  <a:ea typeface="+mj-ea"/>
                  <a:cs typeface="+mj-cs"/>
                  <a:sym typeface="+mn-ea"/>
                </a:rPr>
                <a:t>：</a:t>
              </a:r>
              <a:endParaRPr lang="zh-CN" altLang="en-US" sz="3600" b="1" dirty="0">
                <a:latin typeface="+mj-lt"/>
                <a:ea typeface="+mj-ea"/>
                <a:cs typeface="+mj-cs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>
            <p:custDataLst>
              <p:tags r:id="rId1"/>
            </p:custDataLst>
          </p:nvPr>
        </p:nvGrpSpPr>
        <p:grpSpPr>
          <a:xfrm rot="0">
            <a:off x="149860" y="247015"/>
            <a:ext cx="15042515" cy="4995420"/>
            <a:chOff x="-873761" y="634379"/>
            <a:chExt cx="12410946" cy="4995240"/>
          </a:xfrm>
        </p:grpSpPr>
        <p:grpSp>
          <p:nvGrpSpPr>
            <p:cNvPr id="3" name="Group 3"/>
            <p:cNvGrpSpPr/>
            <p:nvPr/>
          </p:nvGrpSpPr>
          <p:grpSpPr>
            <a:xfrm rot="0">
              <a:off x="9177" y="1478087"/>
              <a:ext cx="11528008" cy="4151531"/>
              <a:chOff x="216545" y="1478087"/>
              <a:chExt cx="9138078" cy="4151531"/>
            </a:xfrm>
          </p:grpSpPr>
          <p:grpSp>
            <p:nvGrpSpPr>
              <p:cNvPr id="4" name="Group 4"/>
              <p:cNvGrpSpPr/>
              <p:nvPr/>
            </p:nvGrpSpPr>
            <p:grpSpPr>
              <a:xfrm rot="0">
                <a:off x="216545" y="1478087"/>
                <a:ext cx="3456516" cy="4135657"/>
                <a:chOff x="4122046" y="-346921"/>
                <a:chExt cx="4292134" cy="5135458"/>
              </a:xfrm>
            </p:grpSpPr>
            <p:sp>
              <p:nvSpPr>
                <p:cNvPr id="5" name="AutoShape 5"/>
                <p:cNvSpPr/>
                <p:nvPr>
                  <p:custDataLst>
                    <p:tags r:id="rId2"/>
                  </p:custDataLst>
                </p:nvPr>
              </p:nvSpPr>
              <p:spPr>
                <a:xfrm>
                  <a:off x="4122046" y="549649"/>
                  <a:ext cx="4292134" cy="4238888"/>
                </a:xfrm>
                <a:prstGeom prst="flowChartOffpageConnector">
                  <a:avLst/>
                </a:prstGeom>
                <a:solidFill>
                  <a:srgbClr val="FF7976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6" name="TextBox 6"/>
                <p:cNvSpPr txBox="1"/>
                <p:nvPr>
                  <p:custDataLst>
                    <p:tags r:id="rId3"/>
                  </p:custDataLst>
                </p:nvPr>
              </p:nvSpPr>
              <p:spPr>
                <a:xfrm>
                  <a:off x="4962201" y="1862929"/>
                  <a:ext cx="2254896" cy="100444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7" name="TextBox 7"/>
                <p:cNvSpPr txBox="1"/>
                <p:nvPr>
                  <p:custDataLst>
                    <p:tags r:id="rId4"/>
                  </p:custDataLst>
                </p:nvPr>
              </p:nvSpPr>
              <p:spPr>
                <a:xfrm>
                  <a:off x="4307180" y="1231624"/>
                  <a:ext cx="3400497" cy="3210706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altLang="zh-CN" sz="2000" b="1" dirty="0">
                      <a:latin typeface="+mj-lt"/>
                      <a:ea typeface="+mj-ea"/>
                      <a:cs typeface="+mj-cs"/>
                      <a:sym typeface="+mn-ea"/>
                    </a:rPr>
                    <a:t>      </a:t>
                  </a:r>
                  <a:r>
                    <a:rPr lang="zh-CN" altLang="en-US" sz="2000" b="1" dirty="0">
                      <a:latin typeface="+mj-lt"/>
                      <a:ea typeface="+mj-ea"/>
                      <a:cs typeface="+mj-cs"/>
                      <a:sym typeface="+mn-ea"/>
                    </a:rPr>
                    <a:t>合理膳食，营养均衡是指孕妇应根据自身情况和营养需求，合理搭配食物，保证摄入足够的营养素。孕妇应注重蛋白质、脂肪、维生素和矿物质的摄入，多吃新鲜蔬菜、水果、全谷类食物等营养丰富的食物。</a:t>
                  </a:r>
                  <a:endParaRPr lang="zh-CN" altLang="en-US" sz="2000" dirty="0">
                    <a:latin typeface="+mj-lt"/>
                    <a:ea typeface="+mj-ea"/>
                    <a:cs typeface="+mj-cs"/>
                  </a:endParaRPr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altLang="zh-CN" sz="2000" b="1" dirty="0">
                    <a:latin typeface="+mj-lt"/>
                    <a:ea typeface="+mj-ea"/>
                    <a:cs typeface="+mj-cs"/>
                    <a:sym typeface="+mn-ea"/>
                  </a:endParaRPr>
                </a:p>
              </p:txBody>
            </p:sp>
            <p:sp>
              <p:nvSpPr>
                <p:cNvPr id="8" name="TextBox 8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4864131" y="-346921"/>
                  <a:ext cx="2254901" cy="710913"/>
                </a:xfrm>
                <a:prstGeom prst="homePlate">
                  <a:avLst/>
                </a:prstGeom>
                <a:gradFill>
                  <a:gsLst>
                    <a:gs pos="0">
                      <a:srgbClr val="FF7976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7976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01</a:t>
                  </a:r>
                  <a:endParaRPr lang="en-US" sz="1100"/>
                </a:p>
              </p:txBody>
            </p:sp>
          </p:grpSp>
          <p:grpSp>
            <p:nvGrpSpPr>
              <p:cNvPr id="9" name="Group 9"/>
              <p:cNvGrpSpPr/>
              <p:nvPr/>
            </p:nvGrpSpPr>
            <p:grpSpPr>
              <a:xfrm rot="0">
                <a:off x="3071907" y="1606405"/>
                <a:ext cx="4096036" cy="4023214"/>
                <a:chOff x="4962204" y="-187583"/>
                <a:chExt cx="5086260" cy="4995832"/>
              </a:xfrm>
            </p:grpSpPr>
            <p:sp>
              <p:nvSpPr>
                <p:cNvPr id="10" name="AutoShape 10"/>
                <p:cNvSpPr/>
                <p:nvPr>
                  <p:custDataLst>
                    <p:tags r:id="rId6"/>
                  </p:custDataLst>
                </p:nvPr>
              </p:nvSpPr>
              <p:spPr>
                <a:xfrm>
                  <a:off x="5933212" y="569361"/>
                  <a:ext cx="4115252" cy="4238888"/>
                </a:xfrm>
                <a:prstGeom prst="flowChartOffpageConnector">
                  <a:avLst/>
                </a:prstGeom>
                <a:solidFill>
                  <a:srgbClr val="FFD700">
                    <a:alpha val="2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11" name="TextBox 11"/>
                <p:cNvSpPr txBox="1"/>
                <p:nvPr>
                  <p:custDataLst>
                    <p:tags r:id="rId7"/>
                  </p:custDataLst>
                </p:nvPr>
              </p:nvSpPr>
              <p:spPr>
                <a:xfrm>
                  <a:off x="4962204" y="1862929"/>
                  <a:ext cx="2254897" cy="100444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100"/>
                </a:p>
              </p:txBody>
            </p:sp>
            <p:sp>
              <p:nvSpPr>
                <p:cNvPr id="12" name="TextBox 12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6057026" y="1326306"/>
                  <a:ext cx="3873391" cy="2840118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100"/>
                    <a:t>      </a:t>
                  </a:r>
                  <a:r>
                    <a:rPr lang="zh-CN" altLang="en-US" sz="2000" b="1" dirty="0">
                      <a:latin typeface="+mj-lt"/>
                      <a:ea typeface="+mj-ea"/>
                      <a:cs typeface="+mj-cs"/>
                      <a:sym typeface="+mn-ea"/>
                    </a:rPr>
                    <a:t>定期产检，监测母婴健康是指孕妇 应定期接受产前检查，监测母婴健康状况。通过产前检查，医生可能及时发现孕妇和胎儿的异常情况，采取相应的治疗措施，保障母婴健康。</a:t>
                  </a:r>
                  <a:endParaRPr lang="zh-CN" altLang="en-US" sz="2000" b="1" dirty="0">
                    <a:latin typeface="+mj-lt"/>
                    <a:ea typeface="+mj-ea"/>
                    <a:cs typeface="+mj-cs"/>
                  </a:endParaRPr>
                </a:p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sp>
              <p:nvSpPr>
                <p:cNvPr id="13" name="TextBox 13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6737697" y="-187583"/>
                  <a:ext cx="2255138" cy="685981"/>
                </a:xfrm>
                <a:prstGeom prst="homePlate">
                  <a:avLst/>
                </a:prstGeom>
                <a:gradFill>
                  <a:gsLst>
                    <a:gs pos="0">
                      <a:srgbClr val="FFD700">
                        <a:alpha val="100000"/>
                        <a:lumMod val="60000"/>
                        <a:lumOff val="40000"/>
                      </a:srgbClr>
                    </a:gs>
                    <a:gs pos="75000">
                      <a:srgbClr val="FFD700">
                        <a:alpha val="100000"/>
                      </a:srgbClr>
                    </a:gs>
                  </a:gsLst>
                  <a:lin ang="2700000"/>
                </a:gra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2400" b="1" i="0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02</a:t>
                  </a:r>
                  <a:endParaRPr lang="en-US" sz="1100"/>
                </a:p>
              </p:txBody>
            </p:sp>
          </p:grpSp>
          <p:sp>
            <p:nvSpPr>
              <p:cNvPr id="17" name="TextBox 17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5250679" y="4066747"/>
                <a:ext cx="1815900" cy="11980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100"/>
              </a:p>
            </p:txBody>
          </p:sp>
          <p:sp>
            <p:nvSpPr>
              <p:cNvPr id="21" name="TextBox 21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427277" y="3381846"/>
                <a:ext cx="1927346" cy="61658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zh-CN" b="1" dirty="0">
                    <a:latin typeface="+mj-lt"/>
                    <a:ea typeface="+mj-ea"/>
                    <a:cs typeface="+mj-cs"/>
                    <a:sym typeface="+mn-ea"/>
                  </a:rPr>
                  <a:t>  </a:t>
                </a: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zh-CN" b="1" dirty="0">
                  <a:latin typeface="+mj-lt"/>
                  <a:ea typeface="+mj-ea"/>
                  <a:cs typeface="+mj-cs"/>
                  <a:sym typeface="+mn-ea"/>
                </a:endParaRPr>
              </a:p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24" name="TextBox 24"/>
            <p:cNvSpPr txBox="1"/>
            <p:nvPr/>
          </p:nvSpPr>
          <p:spPr>
            <a:xfrm>
              <a:off x="-873761" y="634379"/>
              <a:ext cx="10858500" cy="693857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zh-CN" altLang="en-US" sz="3600" b="1" dirty="0">
                  <a:latin typeface="+mj-lt"/>
                  <a:ea typeface="+mj-ea"/>
                  <a:cs typeface="+mj-cs"/>
                  <a:sym typeface="+mn-ea"/>
                </a:rPr>
                <a:t>三、中医药孕产妇保健的基本原则：</a:t>
              </a:r>
              <a:endParaRPr lang="zh-CN" altLang="en-US" sz="3600" b="1" dirty="0">
                <a:latin typeface="+mj-lt"/>
                <a:ea typeface="+mj-ea"/>
                <a:cs typeface="+mj-cs"/>
                <a:sym typeface="+mn-ea"/>
              </a:endParaRPr>
            </a:p>
          </p:txBody>
        </p:sp>
      </p:grpSp>
      <p:sp>
        <p:nvSpPr>
          <p:cNvPr id="16" name="文本框 15"/>
          <p:cNvSpPr txBox="1"/>
          <p:nvPr>
            <p:custDataLst>
              <p:tags r:id="rId12"/>
            </p:custDataLst>
          </p:nvPr>
        </p:nvSpPr>
        <p:spPr>
          <a:xfrm>
            <a:off x="1570990" y="182181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latin typeface="+mj-lt"/>
                <a:ea typeface="+mj-ea"/>
                <a:cs typeface="+mj-cs"/>
                <a:sym typeface="+mn-ea"/>
              </a:rPr>
              <a:t>   </a:t>
            </a:r>
            <a:r>
              <a:rPr lang="zh-CN" altLang="en-US" sz="2400" b="1" dirty="0">
                <a:latin typeface="+mj-lt"/>
                <a:ea typeface="+mj-ea"/>
                <a:cs typeface="+mj-cs"/>
                <a:sym typeface="+mn-ea"/>
              </a:rPr>
              <a:t>合理膳食，营养均衡</a:t>
            </a:r>
            <a:endParaRPr lang="zh-CN" altLang="en-US" sz="2400" b="1" dirty="0">
              <a:latin typeface="+mj-lt"/>
              <a:ea typeface="+mj-ea"/>
              <a:cs typeface="+mj-cs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3"/>
            </p:custDataLst>
          </p:nvPr>
        </p:nvSpPr>
        <p:spPr>
          <a:xfrm>
            <a:off x="7129145" y="1905000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 dirty="0">
                <a:latin typeface="+mj-lt"/>
                <a:ea typeface="+mj-ea"/>
                <a:cs typeface="+mj-cs"/>
                <a:sym typeface="+mn-ea"/>
              </a:rPr>
              <a:t>定期产检，监测母婴健康</a:t>
            </a:r>
            <a:endParaRPr lang="zh-CN" altLang="en-US" sz="2400" b="1" dirty="0">
              <a:latin typeface="+mj-lt"/>
              <a:ea typeface="+mj-ea"/>
              <a:cs typeface="+mj-cs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>
            <p:custDataLst>
              <p:tags r:id="rId1"/>
            </p:custDataLst>
          </p:nvPr>
        </p:nvGrpSpPr>
        <p:grpSpPr>
          <a:xfrm rot="0">
            <a:off x="597535" y="1092835"/>
            <a:ext cx="10858500" cy="5003800"/>
            <a:chOff x="660400" y="1130300"/>
            <a:chExt cx="10858500" cy="5003800"/>
          </a:xfrm>
        </p:grpSpPr>
        <p:sp>
          <p:nvSpPr>
            <p:cNvPr id="3" name="TextBox 3"/>
            <p:cNvSpPr txBox="1"/>
            <p:nvPr/>
          </p:nvSpPr>
          <p:spPr>
            <a:xfrm>
              <a:off x="660400" y="1130300"/>
              <a:ext cx="10644505" cy="76327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zh-CN" altLang="en-US" sz="3600" b="1" dirty="0">
                  <a:latin typeface="+mj-lt"/>
                  <a:ea typeface="+mj-ea"/>
                  <a:cs typeface="+mj-cs"/>
                  <a:sym typeface="+mn-ea"/>
                </a:rPr>
                <a:t>四、中医药孕产妇保健方法</a:t>
              </a:r>
              <a:endParaRPr lang="zh-CN" altLang="en-US" sz="3600" b="1" dirty="0">
                <a:latin typeface="+mj-lt"/>
                <a:ea typeface="+mj-ea"/>
                <a:cs typeface="+mj-cs"/>
                <a:sym typeface="+mn-ea"/>
              </a:endParaRPr>
            </a:p>
          </p:txBody>
        </p:sp>
        <p:grpSp>
          <p:nvGrpSpPr>
            <p:cNvPr id="4" name="Group 4"/>
            <p:cNvGrpSpPr/>
            <p:nvPr/>
          </p:nvGrpSpPr>
          <p:grpSpPr>
            <a:xfrm rot="0">
              <a:off x="660400" y="2285513"/>
              <a:ext cx="3506535" cy="2734945"/>
              <a:chOff x="660400" y="2285513"/>
              <a:chExt cx="3506535" cy="2734945"/>
            </a:xfrm>
          </p:grpSpPr>
          <p:sp>
            <p:nvSpPr>
              <p:cNvPr id="5" name="TextBox 5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660400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124571" y="22855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孕前调理：</a:t>
                </a:r>
                <a:endParaRPr lang="zh-CN" altLang="en-US" sz="2400" b="1" dirty="0">
                  <a:latin typeface="+mj-lt"/>
                  <a:ea typeface="+mj-ea"/>
                  <a:cs typeface="+mj-cs"/>
                  <a:sym typeface="+mn-ea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999490" y="3390413"/>
                <a:ext cx="3042285" cy="16300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 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通过中医药调理，改善女性体质，提高受孕率，为孕育健康宝宝打下基础。</a:t>
                </a:r>
                <a:endParaRPr lang="en-US" sz="2000"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 rot="0">
              <a:off x="4336383" y="2285513"/>
              <a:ext cx="3506535" cy="1789430"/>
              <a:chOff x="4336383" y="2285513"/>
              <a:chExt cx="3506535" cy="1789430"/>
            </a:xfrm>
          </p:grpSpPr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4336383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4800554" y="22855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饮食调养：</a:t>
                </a:r>
                <a:endParaRPr lang="zh-CN" altLang="en-US" sz="2400" b="1" dirty="0">
                  <a:latin typeface="+mj-lt"/>
                  <a:ea typeface="+mj-ea"/>
                  <a:cs typeface="+mj-cs"/>
                  <a:sym typeface="+mn-ea"/>
                </a:endParaRPr>
              </a:p>
            </p:txBody>
          </p:sp>
          <p:sp>
            <p:nvSpPr>
              <p:cNvPr id="11" name="TextBox 11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800568" y="3390413"/>
                <a:ext cx="3042285" cy="6845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根据妇性体质特点，制定个性化的饮食调养方案，补充营养，增强体质</a:t>
                </a:r>
                <a:br>
                  <a:rPr lang="en-US" altLang="zh-CN" sz="1100" b="1" dirty="0">
                    <a:latin typeface="+mj-lt"/>
                    <a:ea typeface="+mj-ea"/>
                    <a:cs typeface="+mj-cs"/>
                    <a:sym typeface="+mn-ea"/>
                  </a:rPr>
                </a:br>
                <a:endParaRPr lang="en-US" sz="110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0">
              <a:off x="8012365" y="2285513"/>
              <a:ext cx="3506535" cy="1789430"/>
              <a:chOff x="8012365" y="2285513"/>
              <a:chExt cx="3506535" cy="1789430"/>
            </a:xfrm>
          </p:grpSpPr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8012365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8476536" y="22855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运动健康</a:t>
                </a:r>
                <a:endParaRPr lang="en-US" sz="2400"/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8476550" y="3466613"/>
                <a:ext cx="3042285" cy="6083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 eaLnBrk="1" hangingPunct="1">
                  <a:buClrTx/>
                  <a:buSzTx/>
                  <a:buFontTx/>
                </a:pP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推荐适合孕前进行的运动，如太极、瑜伽等，增强身体素质、提高免疫力。</a:t>
                </a:r>
                <a:r>
                  <a:rPr lang="zh-CN" altLang="en-US" sz="1100" dirty="0">
                    <a:latin typeface="+mj-lt"/>
                    <a:ea typeface="+mj-ea"/>
                    <a:cs typeface="+mj-cs"/>
                    <a:sym typeface="+mn-ea"/>
                  </a:rPr>
                  <a:t> 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1124571" y="4344669"/>
              <a:ext cx="3047443" cy="1701801"/>
              <a:chOff x="1124571" y="4344669"/>
              <a:chExt cx="3047443" cy="1701801"/>
            </a:xfrm>
          </p:grpSpPr>
          <p:sp>
            <p:nvSpPr>
              <p:cNvPr id="18" name="TextBox 18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1124571" y="4344669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endParaRPr lang="en-US" sz="1100"/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129650" y="4762172"/>
                <a:ext cx="3042364" cy="128429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4800552" y="4344669"/>
              <a:ext cx="3042365" cy="1789431"/>
              <a:chOff x="4800552" y="4344669"/>
              <a:chExt cx="3042365" cy="1789431"/>
            </a:xfrm>
          </p:grpSpPr>
          <p:sp>
            <p:nvSpPr>
              <p:cNvPr id="22" name="TextBox 22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4800553" y="4344669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endParaRPr lang="en-US" sz="1100"/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4800552" y="4849802"/>
                <a:ext cx="3042364" cy="128429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endParaRPr lang="en-US" sz="1100"/>
              </a:p>
            </p:txBody>
          </p:sp>
        </p:grpSp>
      </p:grpSp>
      <p:sp>
        <p:nvSpPr>
          <p:cNvPr id="24" name="TextBox 2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>
            <p:custDataLst>
              <p:tags r:id="rId1"/>
            </p:custDataLst>
          </p:nvPr>
        </p:nvGrpSpPr>
        <p:grpSpPr>
          <a:xfrm rot="0">
            <a:off x="597535" y="1092835"/>
            <a:ext cx="10858500" cy="5003800"/>
            <a:chOff x="660400" y="1130300"/>
            <a:chExt cx="10858500" cy="5003800"/>
          </a:xfrm>
        </p:grpSpPr>
        <p:sp>
          <p:nvSpPr>
            <p:cNvPr id="3" name="TextBox 3"/>
            <p:cNvSpPr txBox="1"/>
            <p:nvPr/>
          </p:nvSpPr>
          <p:spPr>
            <a:xfrm>
              <a:off x="660400" y="1130300"/>
              <a:ext cx="10858500" cy="885488"/>
            </a:xfrm>
            <a:prstGeom prst="rect">
              <a:avLst/>
            </a:prstGeom>
            <a:solidFill>
              <a:srgbClr val="FF7976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zh-CN" altLang="en-US" sz="3600" b="1" dirty="0">
                  <a:latin typeface="+mj-lt"/>
                  <a:ea typeface="+mj-ea"/>
                  <a:cs typeface="+mj-cs"/>
                  <a:sym typeface="+mn-ea"/>
                </a:rPr>
                <a:t>孕期保健</a:t>
              </a:r>
              <a:endParaRPr lang="en-US" sz="3600"/>
            </a:p>
          </p:txBody>
        </p:sp>
        <p:grpSp>
          <p:nvGrpSpPr>
            <p:cNvPr id="4" name="Group 4"/>
            <p:cNvGrpSpPr/>
            <p:nvPr/>
          </p:nvGrpSpPr>
          <p:grpSpPr>
            <a:xfrm rot="0">
              <a:off x="660400" y="2285513"/>
              <a:ext cx="3506535" cy="2734945"/>
              <a:chOff x="660400" y="2285513"/>
              <a:chExt cx="3506535" cy="2734945"/>
            </a:xfrm>
          </p:grpSpPr>
          <p:sp>
            <p:nvSpPr>
              <p:cNvPr id="5" name="TextBox 5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660400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124571" y="22855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安胎养胎</a:t>
                </a:r>
                <a:endParaRPr lang="zh-CN" altLang="en-US" sz="2400" b="1" dirty="0">
                  <a:latin typeface="+mj-lt"/>
                  <a:ea typeface="+mj-ea"/>
                  <a:cs typeface="+mj-cs"/>
                  <a:sym typeface="+mn-ea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999490" y="3390413"/>
                <a:ext cx="3042285" cy="16300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 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根据孕妇体质和胎儿发育情况，制定安胎养胎方案，保障母婴健康；</a:t>
                </a:r>
                <a:b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</a:br>
                <a:endParaRPr lang="en-US" sz="2000"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 rot="0">
              <a:off x="4336383" y="2285513"/>
              <a:ext cx="3506535" cy="1789430"/>
              <a:chOff x="4336383" y="2285513"/>
              <a:chExt cx="3506535" cy="1789430"/>
            </a:xfrm>
          </p:grpSpPr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4336383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4800554" y="22855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饮食调理</a:t>
                </a:r>
                <a:endParaRPr lang="zh-CN" altLang="en-US" sz="2400" b="1" dirty="0">
                  <a:latin typeface="+mj-lt"/>
                  <a:ea typeface="+mj-ea"/>
                  <a:cs typeface="+mj-cs"/>
                  <a:sym typeface="+mn-ea"/>
                </a:endParaRPr>
              </a:p>
            </p:txBody>
          </p:sp>
          <p:sp>
            <p:nvSpPr>
              <p:cNvPr id="11" name="TextBox 11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800568" y="3390413"/>
                <a:ext cx="3042285" cy="6845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   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针对孕妇不同阶段的营养需求，提供合理的饮食建议，促进胎儿发育</a:t>
                </a:r>
                <a:endParaRPr lang="en-US" sz="110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0">
              <a:off x="8012365" y="2285513"/>
              <a:ext cx="3506535" cy="1789430"/>
              <a:chOff x="8012365" y="2285513"/>
              <a:chExt cx="3506535" cy="1789430"/>
            </a:xfrm>
          </p:grpSpPr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8012365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8476536" y="22855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情绪调节</a:t>
                </a:r>
                <a:endParaRPr lang="en-US" sz="2400"/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8476550" y="3466613"/>
                <a:ext cx="3042285" cy="6083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 eaLnBrk="1" hangingPunct="1">
                  <a:buClrTx/>
                  <a:buSzTx/>
                  <a:buFontTx/>
                </a:pP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  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指导孕妇调节情绪，保持心情愉悦，缓解孕期焦虑和抑郁。</a:t>
                </a:r>
                <a:endParaRPr lang="zh-CN" altLang="en-US" sz="2000" b="1" dirty="0">
                  <a:latin typeface="+mj-lt"/>
                  <a:ea typeface="+mj-ea"/>
                  <a:cs typeface="+mj-cs"/>
                </a:endParaRPr>
              </a:p>
              <a:p>
                <a:pPr algn="l" eaLnBrk="1" hangingPunct="1">
                  <a:buClrTx/>
                  <a:buSzTx/>
                  <a:buFontTx/>
                </a:pPr>
                <a:r>
                  <a:rPr lang="zh-CN" altLang="en-US" sz="1100" dirty="0">
                    <a:latin typeface="+mj-lt"/>
                    <a:ea typeface="+mj-ea"/>
                    <a:cs typeface="+mj-cs"/>
                    <a:sym typeface="+mn-ea"/>
                  </a:rPr>
                  <a:t> 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1124571" y="4344669"/>
              <a:ext cx="3047443" cy="1701801"/>
              <a:chOff x="1124571" y="4344669"/>
              <a:chExt cx="3047443" cy="1701801"/>
            </a:xfrm>
          </p:grpSpPr>
          <p:sp>
            <p:nvSpPr>
              <p:cNvPr id="18" name="TextBox 18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1124571" y="4344669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endParaRPr lang="en-US" sz="1100"/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129650" y="4762172"/>
                <a:ext cx="3042364" cy="128429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4800552" y="4344669"/>
              <a:ext cx="3042365" cy="1789431"/>
              <a:chOff x="4800552" y="4344669"/>
              <a:chExt cx="3042365" cy="1789431"/>
            </a:xfrm>
          </p:grpSpPr>
          <p:sp>
            <p:nvSpPr>
              <p:cNvPr id="22" name="TextBox 22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4800553" y="4344669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endParaRPr lang="en-US" sz="1100"/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4800552" y="4849802"/>
                <a:ext cx="3042364" cy="128429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endParaRPr lang="en-US" sz="1100"/>
              </a:p>
            </p:txBody>
          </p:sp>
        </p:grpSp>
      </p:grpSp>
      <p:sp>
        <p:nvSpPr>
          <p:cNvPr id="24" name="TextBox 2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>
            <p:custDataLst>
              <p:tags r:id="rId1"/>
            </p:custDataLst>
          </p:nvPr>
        </p:nvGrpSpPr>
        <p:grpSpPr>
          <a:xfrm rot="0">
            <a:off x="597535" y="1092835"/>
            <a:ext cx="10858500" cy="5003800"/>
            <a:chOff x="660400" y="1130300"/>
            <a:chExt cx="10858500" cy="5003800"/>
          </a:xfrm>
        </p:grpSpPr>
        <p:sp>
          <p:nvSpPr>
            <p:cNvPr id="3" name="TextBox 3"/>
            <p:cNvSpPr txBox="1"/>
            <p:nvPr/>
          </p:nvSpPr>
          <p:spPr>
            <a:xfrm>
              <a:off x="660400" y="1130300"/>
              <a:ext cx="10858500" cy="885488"/>
            </a:xfrm>
            <a:prstGeom prst="rect">
              <a:avLst/>
            </a:prstGeom>
            <a:solidFill>
              <a:srgbClr val="FF7976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zh-CN" altLang="en-US" sz="3600" b="1" dirty="0">
                  <a:latin typeface="+mj-lt"/>
                  <a:ea typeface="+mj-ea"/>
                  <a:cs typeface="+mj-cs"/>
                  <a:sym typeface="+mn-ea"/>
                </a:rPr>
                <a:t>产后保健</a:t>
              </a:r>
              <a:endParaRPr lang="en-US" sz="3600"/>
            </a:p>
          </p:txBody>
        </p:sp>
        <p:grpSp>
          <p:nvGrpSpPr>
            <p:cNvPr id="4" name="Group 4"/>
            <p:cNvGrpSpPr/>
            <p:nvPr/>
          </p:nvGrpSpPr>
          <p:grpSpPr>
            <a:xfrm rot="0">
              <a:off x="660400" y="2247413"/>
              <a:ext cx="3381440" cy="2773045"/>
              <a:chOff x="660400" y="2247413"/>
              <a:chExt cx="3381440" cy="2773045"/>
            </a:xfrm>
          </p:grpSpPr>
          <p:sp>
            <p:nvSpPr>
              <p:cNvPr id="5" name="TextBox 5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660400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999476" y="22474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产后调理</a:t>
                </a:r>
                <a:endParaRPr lang="zh-CN" altLang="en-US" sz="2400" b="1" dirty="0">
                  <a:latin typeface="+mj-lt"/>
                  <a:ea typeface="+mj-ea"/>
                  <a:cs typeface="+mj-cs"/>
                  <a:sym typeface="+mn-ea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999490" y="3390413"/>
                <a:ext cx="3042285" cy="16300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 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针对产妇产后身体虚弱、气血不足等情况，进行调理和恢复。</a:t>
                </a:r>
                <a:b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</a:br>
                <a:endParaRPr lang="en-US" sz="2000"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 rot="0">
              <a:off x="4336383" y="2285513"/>
              <a:ext cx="3506470" cy="1789430"/>
              <a:chOff x="4336383" y="2285513"/>
              <a:chExt cx="3506470" cy="1789430"/>
            </a:xfrm>
          </p:grpSpPr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4336383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4737689" y="22855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哺乳指导</a:t>
                </a:r>
                <a:endParaRPr lang="zh-CN" altLang="en-US" sz="2400" b="1" dirty="0">
                  <a:latin typeface="+mj-lt"/>
                  <a:ea typeface="+mj-ea"/>
                  <a:cs typeface="+mj-cs"/>
                  <a:sym typeface="+mn-ea"/>
                </a:endParaRPr>
              </a:p>
            </p:txBody>
          </p:sp>
          <p:sp>
            <p:nvSpPr>
              <p:cNvPr id="11" name="TextBox 11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800568" y="3390413"/>
                <a:ext cx="3042285" cy="6845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   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提供哺乳知识和技巧，帮助产妇顺利哺乳，促进母婴情感交流。</a:t>
                </a:r>
                <a:endParaRPr lang="en-US" sz="110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0">
              <a:off x="8012365" y="2285513"/>
              <a:ext cx="3506535" cy="1789430"/>
              <a:chOff x="8012365" y="2285513"/>
              <a:chExt cx="3506535" cy="1789430"/>
            </a:xfrm>
          </p:grpSpPr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8012365" y="2337988"/>
                <a:ext cx="399288" cy="400184"/>
              </a:xfrm>
              <a:prstGeom prst="ellipse">
                <a:avLst/>
              </a:prstGeom>
              <a:solidFill>
                <a:srgbClr val="FF7976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8476536" y="2285513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产后恢复</a:t>
                </a:r>
                <a:endParaRPr lang="en-US" sz="2400"/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8476550" y="3466613"/>
                <a:ext cx="3042285" cy="6083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 eaLnBrk="1" hangingPunct="1">
                  <a:buClrTx/>
                  <a:buSzTx/>
                  <a:buFontTx/>
                </a:pP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  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指导产妇进行适当的锻炼和康复训练，促进产后身体恢复。</a:t>
                </a:r>
                <a:r>
                  <a:rPr lang="zh-CN" altLang="en-US" sz="1100" dirty="0">
                    <a:latin typeface="+mj-lt"/>
                    <a:ea typeface="+mj-ea"/>
                    <a:cs typeface="+mj-cs"/>
                    <a:sym typeface="+mn-ea"/>
                  </a:rPr>
                  <a:t> 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1124571" y="4344669"/>
              <a:ext cx="3047443" cy="1701801"/>
              <a:chOff x="1124571" y="4344669"/>
              <a:chExt cx="3047443" cy="1701801"/>
            </a:xfrm>
          </p:grpSpPr>
          <p:sp>
            <p:nvSpPr>
              <p:cNvPr id="18" name="TextBox 18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1124571" y="4344669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endParaRPr lang="en-US" sz="1100"/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129650" y="4762172"/>
                <a:ext cx="3042364" cy="128429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4800553" y="4344669"/>
              <a:ext cx="3105228" cy="1789431"/>
              <a:chOff x="4800553" y="4344669"/>
              <a:chExt cx="3105228" cy="1789431"/>
            </a:xfrm>
          </p:grpSpPr>
          <p:sp>
            <p:nvSpPr>
              <p:cNvPr id="22" name="TextBox 22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4800553" y="4344669"/>
                <a:ext cx="3042364" cy="50513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endParaRPr lang="en-US" sz="1100"/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4863417" y="4849802"/>
                <a:ext cx="3042364" cy="128429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endParaRPr lang="en-US" sz="1100"/>
              </a:p>
            </p:txBody>
          </p:sp>
        </p:grpSp>
      </p:grpSp>
      <p:sp>
        <p:nvSpPr>
          <p:cNvPr id="24" name="TextBox 2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>
            <p:custDataLst>
              <p:tags r:id="rId1"/>
            </p:custDataLst>
          </p:nvPr>
        </p:nvGrpSpPr>
        <p:grpSpPr>
          <a:xfrm rot="0">
            <a:off x="609600" y="1092835"/>
            <a:ext cx="11994515" cy="5003164"/>
            <a:chOff x="522427" y="1130935"/>
            <a:chExt cx="10996473" cy="500316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TextBox 3"/>
            <p:cNvSpPr txBox="1"/>
            <p:nvPr/>
          </p:nvSpPr>
          <p:spPr>
            <a:xfrm>
              <a:off x="522427" y="1130935"/>
              <a:ext cx="10021350" cy="69977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zh-CN" altLang="en-US" sz="3600" b="1" dirty="0">
                  <a:latin typeface="+mj-lt"/>
                  <a:ea typeface="+mj-ea"/>
                  <a:cs typeface="+mj-cs"/>
                  <a:sym typeface="+mn-ea"/>
                </a:rPr>
                <a:t>五、中医药孕产妇保健的注意事项</a:t>
              </a:r>
              <a:endParaRPr lang="zh-CN" altLang="en-US" sz="3600" b="1" dirty="0">
                <a:latin typeface="+mj-lt"/>
                <a:ea typeface="+mj-ea"/>
                <a:cs typeface="+mj-cs"/>
                <a:sym typeface="+mn-ea"/>
              </a:endParaRPr>
            </a:p>
          </p:txBody>
        </p:sp>
        <p:grpSp>
          <p:nvGrpSpPr>
            <p:cNvPr id="4" name="Group 4"/>
            <p:cNvGrpSpPr/>
            <p:nvPr/>
          </p:nvGrpSpPr>
          <p:grpSpPr>
            <a:xfrm rot="0">
              <a:off x="660400" y="2285513"/>
              <a:ext cx="3694987" cy="1789430"/>
              <a:chOff x="660400" y="2285513"/>
              <a:chExt cx="3694987" cy="1789430"/>
            </a:xfrm>
            <a:grpFill/>
          </p:grpSpPr>
          <p:sp>
            <p:nvSpPr>
              <p:cNvPr id="5" name="TextBox 5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660400" y="2337988"/>
                <a:ext cx="399288" cy="400184"/>
              </a:xfrm>
              <a:prstGeom prst="ellipse">
                <a:avLst/>
              </a:prstGeom>
              <a:grpFill/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124571" y="2285513"/>
                <a:ext cx="3042364" cy="505133"/>
              </a:xfrm>
              <a:prstGeom prst="rect">
                <a:avLst/>
              </a:prstGeom>
              <a:grpFill/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个性化调理</a:t>
                </a:r>
                <a:endParaRPr lang="en-US" sz="2400"/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865321" y="2790338"/>
                <a:ext cx="3490066" cy="1284605"/>
              </a:xfrm>
              <a:prstGeom prst="rect">
                <a:avLst/>
              </a:prstGeom>
              <a:grpFill/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1100" b="1" dirty="0">
                    <a:latin typeface="+mj-lt"/>
                    <a:ea typeface="+mj-ea"/>
                    <a:cs typeface="+mj-cs"/>
                    <a:sym typeface="+mn-ea"/>
                  </a:rPr>
                  <a:t>       </a:t>
                </a: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孕产妇中医药保健应根据个体差异进行个性化调理，如体质、年龄、孕产期等因素。</a:t>
                </a:r>
                <a:endParaRPr lang="en-US" sz="2000"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 rot="0">
              <a:off x="4336383" y="2337988"/>
              <a:ext cx="3908641" cy="1737360"/>
              <a:chOff x="4336383" y="2337988"/>
              <a:chExt cx="3908641" cy="1737360"/>
            </a:xfrm>
            <a:grpFill/>
          </p:grpSpPr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4336383" y="2337988"/>
                <a:ext cx="399288" cy="400184"/>
              </a:xfrm>
              <a:prstGeom prst="ellipse">
                <a:avLst/>
              </a:prstGeom>
              <a:grpFill/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5202641" y="2338218"/>
                <a:ext cx="3042383" cy="400050"/>
              </a:xfrm>
              <a:prstGeom prst="rect">
                <a:avLst/>
              </a:prstGeom>
              <a:grpFill/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辩证施治</a:t>
                </a:r>
                <a:endParaRPr lang="en-US" sz="2400"/>
              </a:p>
            </p:txBody>
          </p:sp>
          <p:sp>
            <p:nvSpPr>
              <p:cNvPr id="11" name="TextBox 11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800367" y="2790743"/>
                <a:ext cx="3420206" cy="1284605"/>
              </a:xfrm>
              <a:prstGeom prst="rect">
                <a:avLst/>
              </a:prstGeom>
              <a:grpFill/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1100" b="1" dirty="0">
                    <a:latin typeface="+mj-lt"/>
                    <a:ea typeface="+mj-ea"/>
                    <a:cs typeface="+mj-cs"/>
                    <a:sym typeface="+mn-ea"/>
                  </a:rPr>
                  <a:t>    </a:t>
                </a:r>
                <a:r>
                  <a:rPr lang="en-US" altLang="zh-CN" sz="2000" b="1" dirty="0">
                    <a:latin typeface="+mj-lt"/>
                    <a:ea typeface="+mj-ea"/>
                    <a:cs typeface="+mj-cs"/>
                    <a:sym typeface="+mn-ea"/>
                  </a:rPr>
                  <a:t>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孕产妇中医药保健需辩症施治，根据具体病情制定合适的治疗方案，避免盲目用药。</a:t>
                </a:r>
                <a:endParaRPr lang="en-US" sz="2000"/>
              </a:p>
            </p:txBody>
          </p:sp>
        </p:grpSp>
        <p:sp>
          <p:nvSpPr>
            <p:cNvPr id="14" name="TextBox 14"/>
            <p:cNvSpPr txBox="1"/>
            <p:nvPr>
              <p:custDataLst>
                <p:tags r:id="rId8"/>
              </p:custDataLst>
            </p:nvPr>
          </p:nvSpPr>
          <p:spPr>
            <a:xfrm>
              <a:off x="8476536" y="2285513"/>
              <a:ext cx="3042364" cy="505133"/>
            </a:xfrm>
            <a:prstGeom prst="rect">
              <a:avLst/>
            </a:prstGeom>
            <a:grpFill/>
            <a:ln>
              <a:headEnd type="none"/>
              <a:tailEnd type="none"/>
            </a:ln>
          </p:spPr>
          <p:txBody>
            <a:bodyPr vert="horz" wrap="square" lIns="90000" tIns="46800" rIns="90000" bIns="46800" rtlCol="0" anchor="ctr" anchorCtr="0"/>
            <a:lstStyle/>
            <a:p>
              <a:pPr algn="l">
                <a:defRPr/>
              </a:pPr>
              <a:endParaRPr lang="en-US" sz="1100"/>
            </a:p>
          </p:txBody>
        </p:sp>
        <p:grpSp>
          <p:nvGrpSpPr>
            <p:cNvPr id="16" name="Group 16"/>
            <p:cNvGrpSpPr/>
            <p:nvPr/>
          </p:nvGrpSpPr>
          <p:grpSpPr>
            <a:xfrm rot="0">
              <a:off x="660400" y="4397144"/>
              <a:ext cx="3506366" cy="1736725"/>
              <a:chOff x="660400" y="4397144"/>
              <a:chExt cx="3506366" cy="1736725"/>
            </a:xfrm>
            <a:grpFill/>
          </p:grpSpPr>
          <p:sp>
            <p:nvSpPr>
              <p:cNvPr id="17" name="TextBox 17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660400" y="4397144"/>
                <a:ext cx="399288" cy="400184"/>
              </a:xfrm>
              <a:prstGeom prst="ellipse">
                <a:avLst/>
              </a:prstGeom>
              <a:grpFill/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100"/>
                  <a:t>3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865321" y="4849264"/>
                <a:ext cx="3301445" cy="1284605"/>
              </a:xfrm>
              <a:prstGeom prst="rect">
                <a:avLst/>
              </a:prstGeom>
              <a:grpFill/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1100" b="1" dirty="0">
                    <a:latin typeface="+mj-lt"/>
                    <a:ea typeface="+mj-ea"/>
                    <a:cs typeface="+mj-cs"/>
                    <a:sym typeface="+mn-ea"/>
                  </a:rPr>
                  <a:t>        </a:t>
                </a:r>
                <a:r>
                  <a:rPr lang="zh-CN" altLang="en-US" sz="2000" b="1" dirty="0">
                    <a:latin typeface="+mj-lt"/>
                    <a:ea typeface="+mj-ea"/>
                    <a:cs typeface="+mj-cs"/>
                    <a:sym typeface="+mn-ea"/>
                  </a:rPr>
                  <a:t>孕产妇中医药保健需注意合理包含，避免过度油腻、辛辣等刺激性食物，保持营养均衡。</a:t>
                </a:r>
                <a:endParaRPr lang="en-US" sz="20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4336382" y="4344669"/>
              <a:ext cx="3926106" cy="1789430"/>
              <a:chOff x="4336382" y="4344669"/>
              <a:chExt cx="3926106" cy="1789430"/>
            </a:xfrm>
            <a:grpFill/>
          </p:grpSpPr>
          <p:sp>
            <p:nvSpPr>
              <p:cNvPr id="21" name="TextBox 21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4336382" y="4397144"/>
                <a:ext cx="399288" cy="400184"/>
              </a:xfrm>
              <a:prstGeom prst="ellipse">
                <a:avLst/>
              </a:prstGeom>
              <a:grpFill/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200" b="1" i="0">
                    <a:solidFill>
                      <a:srgbClr val="2F2F2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4800553" y="4344669"/>
                <a:ext cx="3042364" cy="505133"/>
              </a:xfrm>
              <a:prstGeom prst="rect">
                <a:avLst/>
              </a:prstGeom>
              <a:grpFill/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defRPr/>
                </a:pPr>
                <a:r>
                  <a:rPr lang="zh-CN" altLang="en-US" sz="2400" b="1" dirty="0">
                    <a:latin typeface="+mj-lt"/>
                    <a:ea typeface="+mj-ea"/>
                    <a:cs typeface="+mj-cs"/>
                    <a:sym typeface="+mn-ea"/>
                  </a:rPr>
                  <a:t>定期检查</a:t>
                </a:r>
                <a:endParaRPr lang="en-US" sz="2400" b="1"/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4853343" y="4849494"/>
                <a:ext cx="3409145" cy="1284605"/>
              </a:xfrm>
              <a:prstGeom prst="rect">
                <a:avLst/>
              </a:prstGeom>
              <a:grpFill/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b="1" dirty="0">
                    <a:latin typeface="+mj-lt"/>
                    <a:ea typeface="+mj-ea"/>
                    <a:cs typeface="+mj-cs"/>
                    <a:sym typeface="+mn-ea"/>
                  </a:rPr>
                  <a:t>       </a:t>
                </a:r>
                <a:r>
                  <a:rPr lang="zh-CN" altLang="en-US" b="1" dirty="0">
                    <a:latin typeface="+mj-lt"/>
                    <a:ea typeface="+mj-ea"/>
                    <a:cs typeface="+mj-cs"/>
                    <a:sym typeface="+mn-ea"/>
                  </a:rPr>
                  <a:t>孕产妇中医药保健需定期进行相关检查，以便及时发现并处理问题。</a:t>
                </a:r>
                <a:endParaRPr lang="en-US"/>
              </a:p>
            </p:txBody>
          </p:sp>
        </p:grpSp>
      </p:grpSp>
      <p:sp>
        <p:nvSpPr>
          <p:cNvPr id="24" name="TextBox 2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en-US" sz="1100"/>
          </a:p>
        </p:txBody>
      </p:sp>
      <p:sp>
        <p:nvSpPr>
          <p:cNvPr id="26" name="文本框 25"/>
          <p:cNvSpPr txBox="1"/>
          <p:nvPr/>
        </p:nvSpPr>
        <p:spPr>
          <a:xfrm>
            <a:off x="1066800" y="4419600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 dirty="0">
                <a:latin typeface="+mj-lt"/>
                <a:ea typeface="+mj-ea"/>
                <a:cs typeface="+mj-cs"/>
                <a:sym typeface="+mn-ea"/>
              </a:rPr>
              <a:t>合理饮食</a:t>
            </a:r>
            <a:endParaRPr lang="zh-CN" altLang="en-US" sz="2400" b="1" dirty="0">
              <a:latin typeface="+mj-lt"/>
              <a:ea typeface="+mj-ea"/>
              <a:cs typeface="+mj-cs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587.2724973274806,&quot;left&quot;:51.999921259842516,&quot;top&quot;:-17.55,&quot;width&quot;:893.0000787401575}"/>
</p:tagLst>
</file>

<file path=ppt/tags/tag10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100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1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2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3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4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5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6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7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8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09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1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110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11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12.xml><?xml version="1.0" encoding="utf-8"?>
<p:tagLst xmlns:p="http://schemas.openxmlformats.org/presentationml/2006/main">
  <p:tag name="KSO_WM_DIAGRAM_VIRTUALLY_FRAME" val="{&quot;height&quot;:394,&quot;left&quot;:52,&quot;top&quot;:89,&quot;width&quot;:859.5499212598424}"/>
</p:tagLst>
</file>

<file path=ppt/tags/tag12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13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14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15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16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17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18.xml><?xml version="1.0" encoding="utf-8"?>
<p:tagLst xmlns:p="http://schemas.openxmlformats.org/presentationml/2006/main">
  <p:tag name="KSO_WM_DIAGRAM_VIRTUALLY_FRAME" val="{&quot;height&quot;:587.2724973274806,&quot;left&quot;:51.999921259842516,&quot;top&quot;:-17.55,&quot;width&quot;:893.0000787401575}"/>
</p:tagLst>
</file>

<file path=ppt/tags/tag19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.xml><?xml version="1.0" encoding="utf-8"?>
<p:tagLst xmlns:p="http://schemas.openxmlformats.org/presentationml/2006/main">
  <p:tag name="KSO_WM_DIAGRAM_VIRTUALLY_FRAME" val="{&quot;height&quot;:587.2724973274806,&quot;left&quot;:51.999921259842516,&quot;top&quot;:-17.55,&quot;width&quot;:893.0000787401575}"/>
</p:tagLst>
</file>

<file path=ppt/tags/tag20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1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2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3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4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5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6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7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8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29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0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1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2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3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4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5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6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7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8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39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4.xml><?xml version="1.0" encoding="utf-8"?>
<p:tagLst xmlns:p="http://schemas.openxmlformats.org/presentationml/2006/main">
  <p:tag name="KSO_WM_DIAGRAM_VIRTUALLY_FRAME" val="{&quot;height&quot;:587.2724973274806,&quot;left&quot;:51.999921259842516,&quot;top&quot;:-17.55,&quot;width&quot;:893.0000787401575}"/>
</p:tagLst>
</file>

<file path=ppt/tags/tag40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41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42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43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44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45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46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47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48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49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5.xml><?xml version="1.0" encoding="utf-8"?>
<p:tagLst xmlns:p="http://schemas.openxmlformats.org/presentationml/2006/main">
  <p:tag name="KSO_WM_DIAGRAM_VIRTUALLY_FRAME" val="{&quot;height&quot;:587.2724973274806,&quot;left&quot;:51.999921259842516,&quot;top&quot;:-17.55,&quot;width&quot;:893.0000787401575}"/>
</p:tagLst>
</file>

<file path=ppt/tags/tag50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51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52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53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54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55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56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57.xml><?xml version="1.0" encoding="utf-8"?>
<p:tagLst xmlns:p="http://schemas.openxmlformats.org/presentationml/2006/main">
  <p:tag name="KSO_WM_DIAGRAM_VIRTUALLY_FRAME" val="{&quot;height&quot;:434.43705688021544,&quot;left&quot;:11.8,&quot;top&quot;:19.45,&quot;width&quot;:1184.45}"/>
</p:tagLst>
</file>

<file path=ppt/tags/tag58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59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.xml><?xml version="1.0" encoding="utf-8"?>
<p:tagLst xmlns:p="http://schemas.openxmlformats.org/presentationml/2006/main">
  <p:tag name="KSO_WM_DIAGRAM_VIRTUALLY_FRAME" val="{&quot;height&quot;:587.2724973274806,&quot;left&quot;:51.999921259842516,&quot;top&quot;:-17.55,&quot;width&quot;:893.0000787401575}"/>
</p:tagLst>
</file>

<file path=ppt/tags/tag60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1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2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3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4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5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6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7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8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69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.xml><?xml version="1.0" encoding="utf-8"?>
<p:tagLst xmlns:p="http://schemas.openxmlformats.org/presentationml/2006/main">
  <p:tag name="KSO_WM_DIAGRAM_VIRTUALLY_FRAME" val="{&quot;height&quot;:405.88595451801075,&quot;left&quot;:51.999921259842516,&quot;top&quot;:48.00110236220473,&quot;width&quot;:863}"/>
</p:tagLst>
</file>

<file path=ppt/tags/tag70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1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2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3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4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5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6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7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8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79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.xml><?xml version="1.0" encoding="utf-8"?>
<p:tagLst xmlns:p="http://schemas.openxmlformats.org/presentationml/2006/main">
  <p:tag name="KSO_WM_DIAGRAM_VIRTUALLY_FRAME" val="{&quot;height&quot;:587.2724973274806,&quot;left&quot;:51.999921259842516,&quot;top&quot;:-17.55,&quot;width&quot;:893.0000787401575}"/>
</p:tagLst>
</file>

<file path=ppt/tags/tag80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1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2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3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4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5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6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7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8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89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.xml><?xml version="1.0" encoding="utf-8"?>
<p:tagLst xmlns:p="http://schemas.openxmlformats.org/presentationml/2006/main">
  <p:tag name="KSO_WM_DIAGRAM_VIRTUALLY_FRAME" val="{&quot;height&quot;:587.2724973274806,&quot;left&quot;:51.999921259842516,&quot;top&quot;:-17.55,&quot;width&quot;:893.0000787401575}"/>
</p:tagLst>
</file>

<file path=ppt/tags/tag90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1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2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3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4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5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6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7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8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ags/tag99.xml><?xml version="1.0" encoding="utf-8"?>
<p:tagLst xmlns:p="http://schemas.openxmlformats.org/presentationml/2006/main">
  <p:tag name="KSO_WM_DIAGRAM_VIRTUALLY_FRAME" val="{&quot;height&quot;:396.95,&quot;left&quot;:47.05,&quot;top&quot;:86.05,&quot;width&quot;:859.95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rgbClr val="FF7976">
            <a:alpha val="100000"/>
          </a:srgbClr>
        </a:solidFill>
        <a:ln>
          <a:prstDash val="solid"/>
          <a:headEnd type="none"/>
          <a:tailEnd type="none"/>
        </a:ln>
      </a:spPr>
      <a:bodyPr vert="horz" wrap="square" lIns="91440" tIns="45720" rIns="91440" bIns="45720" rtlCol="0" anchor="ctr" anchorCtr="0"/>
      <a:lstStyle>
        <a:defPPr algn="ctr">
          <a:defRPr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1192</Words>
  <Application>WPS 演示</Application>
  <PresentationFormat>On-screen Show (4:3)</PresentationFormat>
  <Paragraphs>184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黑体</vt:lpstr>
      <vt:lpstr>微软雅黑</vt:lpstr>
      <vt:lpstr>Arial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ALLLLLLLex</cp:lastModifiedBy>
  <cp:revision>32</cp:revision>
  <dcterms:created xsi:type="dcterms:W3CDTF">2006-08-16T00:00:00Z</dcterms:created>
  <dcterms:modified xsi:type="dcterms:W3CDTF">2026-03-05T08:03:50Z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E3C87C888A6A400C8A4F2DC2404BCFE3_13</vt:lpwstr>
  </property>
  <property fmtid="{D5CDD505-2E9C-101B-9397-08002B2CF9AE}" pid="3" name="KSOProductBuildVer">
    <vt:lpwstr>2052-11.8.2.11718</vt:lpwstr>
  </property>
</Properties>
</file>