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7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40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sldIdLst>
    <p:sldId id="260" r:id="rId4"/>
    <p:sldId id="261" r:id="rId6"/>
    <p:sldId id="283" r:id="rId7"/>
    <p:sldId id="262" r:id="rId8"/>
    <p:sldId id="263" r:id="rId9"/>
    <p:sldId id="264" r:id="rId10"/>
    <p:sldId id="284" r:id="rId11"/>
    <p:sldId id="285" r:id="rId12"/>
    <p:sldId id="286" r:id="rId13"/>
    <p:sldId id="265" r:id="rId14"/>
    <p:sldId id="287" r:id="rId15"/>
    <p:sldId id="288" r:id="rId16"/>
    <p:sldId id="289" r:id="rId17"/>
    <p:sldId id="290" r:id="rId18"/>
    <p:sldId id="291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C7AFC-18F8-46B7-B44F-E8ACB6AF51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除了上述应用外，高压氧还在突发性耳聋、视网膜中央动脉阻塞、气性坏疽、减压病等疾病的治疗中发挥着重要作用。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高压氧治疗，顾名思义，就是在高于一个大气压的环境中呼吸纯氧。这种治疗方式能够极大地提高血液中的氧气含量，从而为身体的各个器官和组织提供充足的氧气，达到治疗疾病的效果。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高压氧治疗最核心的原理之一，就是通过增加血液中的物理溶解氧量，来提高血氧含量和氧的弥散距离。这使得氧气能够穿透到身体更深层的组织，为缺氧的细胞提供能量。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此外，高压氧还能促进血管新生和侧支循环的建立。这对于治疗因血管堵塞或损伤导致的缺血性疾病，如脑梗死、冠心病等，具有重要的意义。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高压氧对厌氧菌也有显著的抑制作用。在高压氧环境下，厌氧菌无法生存和繁殖，因此高压氧是治疗厌氧菌感染，如气性坏疽的重要手段。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高压氧在急性中毒的治疗中具有重要地位，尤其是对于一氧化碳中毒。它能快速有效地清除体内的一氧化碳，挽救患者的生命。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在神经系统疾病的康复治疗中，高压氧也发挥着重要作用。它能为受损的神经细胞提供充足的氧气，促进其修复和再生，帮助患者恢复功能。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在骨科领域，高压氧主要用于促进骨折愈合和提高断肢再植的成功率。它能改善局部的血液循环，为骨骼修复提供良好的条件。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对于一些慢性难愈性伤口，如糖尿病足、压疮等，高压氧治疗也是一种非常有效的治疗方法。它能加速伤口愈合，减轻患者的痛苦。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tags" Target="../tags/tag293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tags" Target="../tags/tag345.xml"/><Relationship Id="rId12" Type="http://schemas.openxmlformats.org/officeDocument/2006/relationships/tags" Target="../tags/tag344.xml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8" Type="http://schemas.openxmlformats.org/officeDocument/2006/relationships/tags" Target="../tags/tag364.xml"/><Relationship Id="rId17" Type="http://schemas.openxmlformats.org/officeDocument/2006/relationships/tags" Target="../tags/tag363.xml"/><Relationship Id="rId16" Type="http://schemas.openxmlformats.org/officeDocument/2006/relationships/tags" Target="../tags/tag362.xml"/><Relationship Id="rId15" Type="http://schemas.openxmlformats.org/officeDocument/2006/relationships/tags" Target="../tags/tag361.xml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1" Type="http://schemas.openxmlformats.org/officeDocument/2006/relationships/tags" Target="../tags/tag384.xml"/><Relationship Id="rId20" Type="http://schemas.openxmlformats.org/officeDocument/2006/relationships/tags" Target="../tags/tag383.xml"/><Relationship Id="rId2" Type="http://schemas.openxmlformats.org/officeDocument/2006/relationships/tags" Target="../tags/tag365.xml"/><Relationship Id="rId19" Type="http://schemas.openxmlformats.org/officeDocument/2006/relationships/tags" Target="../tags/tag382.xml"/><Relationship Id="rId18" Type="http://schemas.openxmlformats.org/officeDocument/2006/relationships/tags" Target="../tags/tag381.xml"/><Relationship Id="rId17" Type="http://schemas.openxmlformats.org/officeDocument/2006/relationships/tags" Target="../tags/tag380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tags" Target="../tags/tag377.xml"/><Relationship Id="rId13" Type="http://schemas.openxmlformats.org/officeDocument/2006/relationships/tags" Target="../tags/tag376.xml"/><Relationship Id="rId12" Type="http://schemas.openxmlformats.org/officeDocument/2006/relationships/tags" Target="../tags/tag375.xml"/><Relationship Id="rId11" Type="http://schemas.openxmlformats.org/officeDocument/2006/relationships/tags" Target="../tags/tag374.xml"/><Relationship Id="rId10" Type="http://schemas.openxmlformats.org/officeDocument/2006/relationships/tags" Target="../tags/tag373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idx="16392" hasCustomPrompt="1"/>
            <p:custDataLst>
              <p:tags r:id="rId5"/>
            </p:custDataLst>
          </p:nvPr>
        </p:nvSpPr>
        <p:spPr>
          <a:xfrm>
            <a:off x="14732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3340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91948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2082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673600" y="2082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2082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2641600"/>
            <a:ext cx="28448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7272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4864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2456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6736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432800" y="1828800"/>
            <a:ext cx="28448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26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内容占位符 12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3688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3688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内容占位符 15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1280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1280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14732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8288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53340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6896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1948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5504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3312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3312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中内下图-装饰下-默认位置-并列-59_38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5334000" cy="1778000"/>
          </a:xfrm>
          <a:custGeom>
            <a:avLst/>
            <a:gdLst>
              <a:gd name="connisteX0" fmla="*/ 0 w 5334000"/>
              <a:gd name="connsiteY0" fmla="*/ 203200 h 1778000"/>
              <a:gd name="connisteX1" fmla="*/ 203200 w 5334000"/>
              <a:gd name="connsiteY1" fmla="*/ 0 h 1778000"/>
              <a:gd name="connisteX2" fmla="*/ 5130800 w 5334000"/>
              <a:gd name="connsiteY2" fmla="*/ 0 h 1778000"/>
              <a:gd name="connisteX3" fmla="*/ 5334000 w 5334000"/>
              <a:gd name="connsiteY3" fmla="*/ 203200 h 1778000"/>
              <a:gd name="connisteX4" fmla="*/ 5334000 w 5334000"/>
              <a:gd name="connsiteY4" fmla="*/ 1574800 h 1778000"/>
              <a:gd name="connisteX5" fmla="*/ 5130800 w 5334000"/>
              <a:gd name="connsiteY5" fmla="*/ 1778000 h 1778000"/>
              <a:gd name="connisteX6" fmla="*/ 203200 w 5334000"/>
              <a:gd name="connsiteY6" fmla="*/ 1778000 h 1778000"/>
              <a:gd name="connisteX7" fmla="*/ 0 w 5334000"/>
              <a:gd name="connsiteY7" fmla="*/ 1574800 h 1778000"/>
              <a:gd name="connisteX8" fmla="*/ 0 w 53340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1574800"/>
                </a:lnTo>
                <a:cubicBezTo>
                  <a:pt x="5334000" y="1687024"/>
                  <a:pt x="5243024" y="1778000"/>
                  <a:pt x="51308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3876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248400" y="1524000"/>
            <a:ext cx="5334000" cy="1778000"/>
          </a:xfrm>
          <a:custGeom>
            <a:avLst/>
            <a:gdLst>
              <a:gd name="connisteX0" fmla="*/ 0 w 5334000"/>
              <a:gd name="connsiteY0" fmla="*/ 203200 h 1778000"/>
              <a:gd name="connisteX1" fmla="*/ 203200 w 5334000"/>
              <a:gd name="connsiteY1" fmla="*/ 0 h 1778000"/>
              <a:gd name="connisteX2" fmla="*/ 5130800 w 5334000"/>
              <a:gd name="connsiteY2" fmla="*/ 0 h 1778000"/>
              <a:gd name="connisteX3" fmla="*/ 5334000 w 5334000"/>
              <a:gd name="connsiteY3" fmla="*/ 203200 h 1778000"/>
              <a:gd name="connisteX4" fmla="*/ 5334000 w 5334000"/>
              <a:gd name="connsiteY4" fmla="*/ 1574800 h 1778000"/>
              <a:gd name="connisteX5" fmla="*/ 5130800 w 5334000"/>
              <a:gd name="connsiteY5" fmla="*/ 1778000 h 1778000"/>
              <a:gd name="connisteX6" fmla="*/ 203200 w 5334000"/>
              <a:gd name="connsiteY6" fmla="*/ 1778000 h 1778000"/>
              <a:gd name="connisteX7" fmla="*/ 0 w 5334000"/>
              <a:gd name="connsiteY7" fmla="*/ 1574800 h 1778000"/>
              <a:gd name="connisteX8" fmla="*/ 0 w 53340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1574800"/>
                </a:lnTo>
                <a:cubicBezTo>
                  <a:pt x="5334000" y="1687024"/>
                  <a:pt x="5243024" y="1778000"/>
                  <a:pt x="51308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1828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23876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9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044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6035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559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51181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1082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6670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4191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749800"/>
            <a:ext cx="6019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idx="16392" hasCustomPrompt="1"/>
            <p:custDataLst>
              <p:tags r:id="rId5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4704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692400"/>
          </a:xfrm>
          <a:custGeom>
            <a:avLst/>
            <a:gdLst>
              <a:gd name="connisteX0" fmla="*/ 0 w 3454400"/>
              <a:gd name="connsiteY0" fmla="*/ 203200 h 2692400"/>
              <a:gd name="connisteX1" fmla="*/ 203200 w 3454400"/>
              <a:gd name="connsiteY1" fmla="*/ 0 h 2692400"/>
              <a:gd name="connisteX2" fmla="*/ 3251200 w 3454400"/>
              <a:gd name="connsiteY2" fmla="*/ 0 h 2692400"/>
              <a:gd name="connisteX3" fmla="*/ 3454400 w 3454400"/>
              <a:gd name="connsiteY3" fmla="*/ 203200 h 2692400"/>
              <a:gd name="connisteX4" fmla="*/ 3454400 w 3454400"/>
              <a:gd name="connsiteY4" fmla="*/ 2692400 h 2692400"/>
              <a:gd name="connisteX5" fmla="*/ 0 w 3454400"/>
              <a:gd name="connsiteY5" fmla="*/ 2692400 h 2692400"/>
              <a:gd name="connisteX6" fmla="*/ 0 w 3454400"/>
              <a:gd name="connsiteY6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92400"/>
                </a:lnTo>
                <a:lnTo>
                  <a:pt x="0" y="26924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2"/>
            </p:custDataLst>
          </p:nvPr>
        </p:nvSpPr>
        <p:spPr>
          <a:xfrm>
            <a:off x="5486400" y="32004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89" hasCustomPrompt="1"/>
            <p:custDataLst>
              <p:tags r:id="rId3"/>
            </p:custDataLst>
          </p:nvPr>
        </p:nvSpPr>
        <p:spPr>
          <a:xfrm>
            <a:off x="5130800" y="30226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83050" y="3124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6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2"/>
            </p:custDataLst>
          </p:nvPr>
        </p:nvSpPr>
        <p:spPr>
          <a:xfrm>
            <a:off x="5486400" y="38608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5130800" y="36830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4083050" y="37846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5486400" y="25400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5130800" y="23622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83050" y="2463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9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2"/>
            </p:custDataLst>
          </p:nvPr>
        </p:nvSpPr>
        <p:spPr>
          <a:xfrm>
            <a:off x="5486400" y="45212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5130800" y="43434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4083050" y="4445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5486400" y="32004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5130800" y="30226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4083050" y="3124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486400" y="18796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5130800" y="17018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083050" y="1803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11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1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2"/>
            </p:custDataLst>
          </p:nvPr>
        </p:nvSpPr>
        <p:spPr>
          <a:xfrm>
            <a:off x="5486400" y="51816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8" hasCustomPrompt="1"/>
            <p:custDataLst>
              <p:tags r:id="rId3"/>
            </p:custDataLst>
          </p:nvPr>
        </p:nvSpPr>
        <p:spPr>
          <a:xfrm>
            <a:off x="5130800" y="50038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4"/>
            </p:custDataLst>
          </p:nvPr>
        </p:nvSpPr>
        <p:spPr>
          <a:xfrm>
            <a:off x="4083050" y="510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5"/>
            </p:custDataLst>
          </p:nvPr>
        </p:nvSpPr>
        <p:spPr>
          <a:xfrm>
            <a:off x="5486400" y="38608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6"/>
            </p:custDataLst>
          </p:nvPr>
        </p:nvSpPr>
        <p:spPr>
          <a:xfrm>
            <a:off x="5130800" y="36830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083050" y="37846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5486400" y="25400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5130800" y="23622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4083050" y="2463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486400" y="12192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5130800" y="10414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4083050" y="1143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14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1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2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89" hasCustomPrompt="1"/>
            <p:custDataLst>
              <p:tags r:id="rId3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6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2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9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11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1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2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8" hasCustomPrompt="1"/>
            <p:custDataLst>
              <p:tags r:id="rId3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4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6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14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1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2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1" hasCustomPrompt="1"/>
            <p:custDataLst>
              <p:tags r:id="rId3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6" hasCustomPrompt="1"/>
            <p:custDataLst>
              <p:tags r:id="rId4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0" hasCustomPrompt="1"/>
            <p:custDataLst>
              <p:tags r:id="rId6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9" hasCustomPrompt="1"/>
            <p:custDataLst>
              <p:tags r:id="rId9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8" hasCustomPrompt="1"/>
            <p:custDataLst>
              <p:tags r:id="rId12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14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7" hasCustomPrompt="1"/>
            <p:custDataLst>
              <p:tags r:id="rId15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6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17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18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/>
          <p:cNvSpPr>
            <a:spLocks noGrp="1"/>
          </p:cNvSpPr>
          <p:nvPr>
            <p:ph type="body" idx="16397" hasCustomPrompt="1"/>
            <p:custDataLst>
              <p:tags r:id="rId2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404" hasCustomPrompt="1"/>
            <p:custDataLst>
              <p:tags r:id="rId3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8" hasCustomPrompt="1"/>
            <p:custDataLst>
              <p:tags r:id="rId4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3" hasCustomPrompt="1"/>
            <p:custDataLst>
              <p:tags r:id="rId6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2" hasCustomPrompt="1"/>
            <p:custDataLst>
              <p:tags r:id="rId9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401" hasCustomPrompt="1"/>
            <p:custDataLst>
              <p:tags r:id="rId12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400" hasCustomPrompt="1"/>
            <p:custDataLst>
              <p:tags r:id="rId15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17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9" hasCustomPrompt="1"/>
            <p:custDataLst>
              <p:tags r:id="rId1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19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0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21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4" Type="http://schemas.openxmlformats.org/officeDocument/2006/relationships/theme" Target="../theme/theme2.xml"/><Relationship Id="rId43" Type="http://schemas.openxmlformats.org/officeDocument/2006/relationships/tags" Target="../tags/tag390.xml"/><Relationship Id="rId42" Type="http://schemas.openxmlformats.org/officeDocument/2006/relationships/tags" Target="../tags/tag389.xml"/><Relationship Id="rId41" Type="http://schemas.openxmlformats.org/officeDocument/2006/relationships/tags" Target="../tags/tag388.xml"/><Relationship Id="rId40" Type="http://schemas.openxmlformats.org/officeDocument/2006/relationships/tags" Target="../tags/tag387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86.xml"/><Relationship Id="rId38" Type="http://schemas.openxmlformats.org/officeDocument/2006/relationships/tags" Target="../tags/tag385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39F2-4651-4151-AF0A-F2EC0DCE17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A4E86-A167-472C-BA6F-C5F97F9E7E3A}" type="slidenum">
              <a:rPr lang="zh-CN" altLang="en-US" smtClean="0"/>
            </a:fld>
            <a:endParaRPr lang="zh-CN" altLang="en-US"/>
          </a:p>
        </p:txBody>
      </p:sp>
    </p:spTree>
    <p:custDataLst>
      <p:tags r:id="rId4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image" Target="../media/image3.png"/><Relationship Id="rId7" Type="http://schemas.openxmlformats.org/officeDocument/2006/relationships/tags" Target="../tags/tag393.xml"/><Relationship Id="rId6" Type="http://schemas.openxmlformats.org/officeDocument/2006/relationships/image" Target="../media/image2.png"/><Relationship Id="rId5" Type="http://schemas.openxmlformats.org/officeDocument/2006/relationships/tags" Target="../tags/tag392.xml"/><Relationship Id="rId4" Type="http://schemas.openxmlformats.org/officeDocument/2006/relationships/image" Target="../media/image1.png"/><Relationship Id="rId3" Type="http://schemas.openxmlformats.org/officeDocument/2006/relationships/tags" Target="../tags/tag391.xml"/><Relationship Id="rId2" Type="http://schemas.microsoft.com/office/2007/relationships/media" Target="../media/audio1.wav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3.xml"/><Relationship Id="rId12" Type="http://schemas.openxmlformats.org/officeDocument/2006/relationships/tags" Target="../tags/tag396.xml"/><Relationship Id="rId11" Type="http://schemas.openxmlformats.org/officeDocument/2006/relationships/tags" Target="../tags/tag395.xml"/><Relationship Id="rId10" Type="http://schemas.openxmlformats.org/officeDocument/2006/relationships/image" Target="../media/image4.png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74.xml"/><Relationship Id="rId8" Type="http://schemas.openxmlformats.org/officeDocument/2006/relationships/tags" Target="../tags/tag473.xml"/><Relationship Id="rId7" Type="http://schemas.openxmlformats.org/officeDocument/2006/relationships/tags" Target="../tags/tag472.xml"/><Relationship Id="rId6" Type="http://schemas.openxmlformats.org/officeDocument/2006/relationships/image" Target="../media/image3.png"/><Relationship Id="rId5" Type="http://schemas.openxmlformats.org/officeDocument/2006/relationships/tags" Target="../tags/tag471.xml"/><Relationship Id="rId4" Type="http://schemas.openxmlformats.org/officeDocument/2006/relationships/image" Target="../media/image2.png"/><Relationship Id="rId3" Type="http://schemas.openxmlformats.org/officeDocument/2006/relationships/tags" Target="../tags/tag470.xml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33.xml"/><Relationship Id="rId11" Type="http://schemas.openxmlformats.org/officeDocument/2006/relationships/tags" Target="../tags/tag476.xml"/><Relationship Id="rId10" Type="http://schemas.openxmlformats.org/officeDocument/2006/relationships/tags" Target="../tags/tag475.xml"/><Relationship Id="rId1" Type="http://schemas.openxmlformats.org/officeDocument/2006/relationships/tags" Target="../tags/tag46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77.xml"/><Relationship Id="rId7" Type="http://schemas.openxmlformats.org/officeDocument/2006/relationships/image" Target="../media/image29.jpe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3.png"/><Relationship Id="rId10" Type="http://schemas.openxmlformats.org/officeDocument/2006/relationships/tags" Target="../tags/tag478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83.xml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tags" Target="../tags/tag482.xml"/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image" Target="../media/image26.svg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2" Type="http://schemas.openxmlformats.org/officeDocument/2006/relationships/image" Target="../media/image25.png"/><Relationship Id="rId19" Type="http://schemas.openxmlformats.org/officeDocument/2006/relationships/tags" Target="../tags/tag489.xml"/><Relationship Id="rId18" Type="http://schemas.openxmlformats.org/officeDocument/2006/relationships/image" Target="../media/image5.png"/><Relationship Id="rId17" Type="http://schemas.openxmlformats.org/officeDocument/2006/relationships/tags" Target="../tags/tag488.xml"/><Relationship Id="rId16" Type="http://schemas.openxmlformats.org/officeDocument/2006/relationships/image" Target="../media/image34.jpeg"/><Relationship Id="rId15" Type="http://schemas.openxmlformats.org/officeDocument/2006/relationships/tags" Target="../tags/tag487.xml"/><Relationship Id="rId14" Type="http://schemas.openxmlformats.org/officeDocument/2006/relationships/tags" Target="../tags/tag486.xml"/><Relationship Id="rId13" Type="http://schemas.openxmlformats.org/officeDocument/2006/relationships/image" Target="../media/image33.svg"/><Relationship Id="rId12" Type="http://schemas.openxmlformats.org/officeDocument/2006/relationships/image" Target="../media/image32.png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tags" Target="../tags/tag47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95.xml"/><Relationship Id="rId8" Type="http://schemas.openxmlformats.org/officeDocument/2006/relationships/tags" Target="../tags/tag494.xml"/><Relationship Id="rId7" Type="http://schemas.openxmlformats.org/officeDocument/2006/relationships/image" Target="../media/image37.png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7.xml"/><Relationship Id="rId14" Type="http://schemas.openxmlformats.org/officeDocument/2006/relationships/image" Target="../media/image3.png"/><Relationship Id="rId13" Type="http://schemas.openxmlformats.org/officeDocument/2006/relationships/tags" Target="../tags/tag497.xml"/><Relationship Id="rId12" Type="http://schemas.openxmlformats.org/officeDocument/2006/relationships/image" Target="../media/image5.png"/><Relationship Id="rId11" Type="http://schemas.openxmlformats.org/officeDocument/2006/relationships/tags" Target="../tags/tag496.xml"/><Relationship Id="rId10" Type="http://schemas.openxmlformats.org/officeDocument/2006/relationships/image" Target="../media/image38.jpeg"/><Relationship Id="rId1" Type="http://schemas.openxmlformats.org/officeDocument/2006/relationships/tags" Target="../tags/tag49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99.xml"/><Relationship Id="rId7" Type="http://schemas.openxmlformats.org/officeDocument/2006/relationships/image" Target="../media/image5.png"/><Relationship Id="rId6" Type="http://schemas.openxmlformats.org/officeDocument/2006/relationships/tags" Target="../tags/tag498.xml"/><Relationship Id="rId5" Type="http://schemas.openxmlformats.org/officeDocument/2006/relationships/image" Target="../media/image41.jpe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24.sv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7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07.xml"/><Relationship Id="rId8" Type="http://schemas.openxmlformats.org/officeDocument/2006/relationships/tags" Target="../tags/tag506.xml"/><Relationship Id="rId7" Type="http://schemas.openxmlformats.org/officeDocument/2006/relationships/tags" Target="../tags/tag505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image" Target="../media/image5.png"/><Relationship Id="rId15" Type="http://schemas.openxmlformats.org/officeDocument/2006/relationships/slideLayout" Target="../slideLayouts/slideLayout24.xml"/><Relationship Id="rId14" Type="http://schemas.openxmlformats.org/officeDocument/2006/relationships/tags" Target="../tags/tag511.xml"/><Relationship Id="rId13" Type="http://schemas.openxmlformats.org/officeDocument/2006/relationships/tags" Target="../tags/tag510.xml"/><Relationship Id="rId12" Type="http://schemas.openxmlformats.org/officeDocument/2006/relationships/image" Target="../media/image3.png"/><Relationship Id="rId11" Type="http://schemas.openxmlformats.org/officeDocument/2006/relationships/tags" Target="../tags/tag509.xml"/><Relationship Id="rId10" Type="http://schemas.openxmlformats.org/officeDocument/2006/relationships/tags" Target="../tags/tag508.xml"/><Relationship Id="rId1" Type="http://schemas.openxmlformats.org/officeDocument/2006/relationships/tags" Target="../tags/tag50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18.xml"/><Relationship Id="rId8" Type="http://schemas.openxmlformats.org/officeDocument/2006/relationships/tags" Target="../tags/tag517.xml"/><Relationship Id="rId7" Type="http://schemas.openxmlformats.org/officeDocument/2006/relationships/tags" Target="../tags/tag516.xml"/><Relationship Id="rId6" Type="http://schemas.openxmlformats.org/officeDocument/2006/relationships/tags" Target="../tags/tag515.xml"/><Relationship Id="rId5" Type="http://schemas.openxmlformats.org/officeDocument/2006/relationships/image" Target="../media/image46.jpeg"/><Relationship Id="rId4" Type="http://schemas.openxmlformats.org/officeDocument/2006/relationships/tags" Target="../tags/tag514.xml"/><Relationship Id="rId3" Type="http://schemas.openxmlformats.org/officeDocument/2006/relationships/tags" Target="../tags/tag513.xml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23.xml"/><Relationship Id="rId17" Type="http://schemas.openxmlformats.org/officeDocument/2006/relationships/tags" Target="../tags/tag524.xml"/><Relationship Id="rId16" Type="http://schemas.openxmlformats.org/officeDocument/2006/relationships/tags" Target="../tags/tag523.xml"/><Relationship Id="rId15" Type="http://schemas.openxmlformats.org/officeDocument/2006/relationships/tags" Target="../tags/tag522.xml"/><Relationship Id="rId14" Type="http://schemas.openxmlformats.org/officeDocument/2006/relationships/image" Target="../media/image48.jpeg"/><Relationship Id="rId13" Type="http://schemas.openxmlformats.org/officeDocument/2006/relationships/tags" Target="../tags/tag521.xml"/><Relationship Id="rId12" Type="http://schemas.openxmlformats.org/officeDocument/2006/relationships/tags" Target="../tags/tag520.xml"/><Relationship Id="rId11" Type="http://schemas.openxmlformats.org/officeDocument/2006/relationships/tags" Target="../tags/tag519.xml"/><Relationship Id="rId10" Type="http://schemas.openxmlformats.org/officeDocument/2006/relationships/image" Target="../media/image47.jpeg"/><Relationship Id="rId1" Type="http://schemas.openxmlformats.org/officeDocument/2006/relationships/tags" Target="../tags/tag51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tags" Target="../tags/tag528.xml"/><Relationship Id="rId5" Type="http://schemas.openxmlformats.org/officeDocument/2006/relationships/image" Target="../media/image49.jpeg"/><Relationship Id="rId4" Type="http://schemas.openxmlformats.org/officeDocument/2006/relationships/tags" Target="../tags/tag527.xml"/><Relationship Id="rId3" Type="http://schemas.openxmlformats.org/officeDocument/2006/relationships/tags" Target="../tags/tag526.xml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22.xml"/><Relationship Id="rId12" Type="http://schemas.openxmlformats.org/officeDocument/2006/relationships/tags" Target="../tags/tag534.xml"/><Relationship Id="rId11" Type="http://schemas.openxmlformats.org/officeDocument/2006/relationships/tags" Target="../tags/tag533.xml"/><Relationship Id="rId10" Type="http://schemas.openxmlformats.org/officeDocument/2006/relationships/tags" Target="../tags/tag532.xml"/><Relationship Id="rId1" Type="http://schemas.openxmlformats.org/officeDocument/2006/relationships/tags" Target="../tags/tag52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41.xml"/><Relationship Id="rId8" Type="http://schemas.openxmlformats.org/officeDocument/2006/relationships/tags" Target="../tags/tag540.xml"/><Relationship Id="rId7" Type="http://schemas.openxmlformats.org/officeDocument/2006/relationships/image" Target="../media/image50.jpeg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image" Target="../media/image5.png"/><Relationship Id="rId16" Type="http://schemas.openxmlformats.org/officeDocument/2006/relationships/slideLayout" Target="../slideLayouts/slideLayout21.xml"/><Relationship Id="rId15" Type="http://schemas.openxmlformats.org/officeDocument/2006/relationships/tags" Target="../tags/tag546.xml"/><Relationship Id="rId14" Type="http://schemas.openxmlformats.org/officeDocument/2006/relationships/tags" Target="../tags/tag545.xml"/><Relationship Id="rId13" Type="http://schemas.openxmlformats.org/officeDocument/2006/relationships/tags" Target="../tags/tag544.xml"/><Relationship Id="rId12" Type="http://schemas.openxmlformats.org/officeDocument/2006/relationships/image" Target="../media/image51.jpeg"/><Relationship Id="rId11" Type="http://schemas.openxmlformats.org/officeDocument/2006/relationships/tags" Target="../tags/tag543.xml"/><Relationship Id="rId10" Type="http://schemas.openxmlformats.org/officeDocument/2006/relationships/tags" Target="../tags/tag542.xml"/><Relationship Id="rId1" Type="http://schemas.openxmlformats.org/officeDocument/2006/relationships/tags" Target="../tags/tag5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2" Type="http://schemas.openxmlformats.org/officeDocument/2006/relationships/slideLayout" Target="../slideLayouts/slideLayout46.xml"/><Relationship Id="rId21" Type="http://schemas.openxmlformats.org/officeDocument/2006/relationships/tags" Target="../tags/tag416.xml"/><Relationship Id="rId20" Type="http://schemas.openxmlformats.org/officeDocument/2006/relationships/tags" Target="../tags/tag415.xml"/><Relationship Id="rId2" Type="http://schemas.openxmlformats.org/officeDocument/2006/relationships/image" Target="../media/image5.png"/><Relationship Id="rId19" Type="http://schemas.openxmlformats.org/officeDocument/2006/relationships/tags" Target="../tags/tag414.xml"/><Relationship Id="rId18" Type="http://schemas.openxmlformats.org/officeDocument/2006/relationships/tags" Target="../tags/tag413.xml"/><Relationship Id="rId17" Type="http://schemas.openxmlformats.org/officeDocument/2006/relationships/tags" Target="../tags/tag412.xml"/><Relationship Id="rId16" Type="http://schemas.openxmlformats.org/officeDocument/2006/relationships/tags" Target="../tags/tag411.xml"/><Relationship Id="rId15" Type="http://schemas.openxmlformats.org/officeDocument/2006/relationships/tags" Target="../tags/tag410.xml"/><Relationship Id="rId14" Type="http://schemas.openxmlformats.org/officeDocument/2006/relationships/tags" Target="../tags/tag409.xml"/><Relationship Id="rId13" Type="http://schemas.openxmlformats.org/officeDocument/2006/relationships/tags" Target="../tags/tag408.xml"/><Relationship Id="rId12" Type="http://schemas.openxmlformats.org/officeDocument/2006/relationships/tags" Target="../tags/tag407.xml"/><Relationship Id="rId11" Type="http://schemas.openxmlformats.org/officeDocument/2006/relationships/tags" Target="../tags/tag406.xml"/><Relationship Id="rId10" Type="http://schemas.openxmlformats.org/officeDocument/2006/relationships/tags" Target="../tags/tag405.xml"/><Relationship Id="rId1" Type="http://schemas.openxmlformats.org/officeDocument/2006/relationships/tags" Target="../tags/tag39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52.xml"/><Relationship Id="rId8" Type="http://schemas.openxmlformats.org/officeDocument/2006/relationships/tags" Target="../tags/tag551.xml"/><Relationship Id="rId7" Type="http://schemas.openxmlformats.org/officeDocument/2006/relationships/tags" Target="../tags/tag550.xml"/><Relationship Id="rId6" Type="http://schemas.openxmlformats.org/officeDocument/2006/relationships/image" Target="../media/image3.png"/><Relationship Id="rId5" Type="http://schemas.openxmlformats.org/officeDocument/2006/relationships/tags" Target="../tags/tag549.xml"/><Relationship Id="rId4" Type="http://schemas.openxmlformats.org/officeDocument/2006/relationships/image" Target="../media/image2.png"/><Relationship Id="rId3" Type="http://schemas.openxmlformats.org/officeDocument/2006/relationships/tags" Target="../tags/tag548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33.xml"/><Relationship Id="rId10" Type="http://schemas.openxmlformats.org/officeDocument/2006/relationships/tags" Target="../tags/tag553.xml"/><Relationship Id="rId1" Type="http://schemas.openxmlformats.org/officeDocument/2006/relationships/tags" Target="../tags/tag54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60.xml"/><Relationship Id="rId8" Type="http://schemas.openxmlformats.org/officeDocument/2006/relationships/tags" Target="../tags/tag559.xml"/><Relationship Id="rId7" Type="http://schemas.openxmlformats.org/officeDocument/2006/relationships/tags" Target="../tags/tag558.xml"/><Relationship Id="rId6" Type="http://schemas.openxmlformats.org/officeDocument/2006/relationships/tags" Target="../tags/tag557.xml"/><Relationship Id="rId5" Type="http://schemas.openxmlformats.org/officeDocument/2006/relationships/image" Target="../media/image52.jpeg"/><Relationship Id="rId4" Type="http://schemas.openxmlformats.org/officeDocument/2006/relationships/tags" Target="../tags/tag556.xml"/><Relationship Id="rId3" Type="http://schemas.openxmlformats.org/officeDocument/2006/relationships/tags" Target="../tags/tag555.xml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20.xml"/><Relationship Id="rId13" Type="http://schemas.openxmlformats.org/officeDocument/2006/relationships/tags" Target="../tags/tag564.xml"/><Relationship Id="rId12" Type="http://schemas.openxmlformats.org/officeDocument/2006/relationships/tags" Target="../tags/tag563.xml"/><Relationship Id="rId11" Type="http://schemas.openxmlformats.org/officeDocument/2006/relationships/tags" Target="../tags/tag562.xml"/><Relationship Id="rId10" Type="http://schemas.openxmlformats.org/officeDocument/2006/relationships/tags" Target="../tags/tag561.xml"/><Relationship Id="rId1" Type="http://schemas.openxmlformats.org/officeDocument/2006/relationships/tags" Target="../tags/tag55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71.xml"/><Relationship Id="rId8" Type="http://schemas.openxmlformats.org/officeDocument/2006/relationships/tags" Target="../tags/tag570.xml"/><Relationship Id="rId7" Type="http://schemas.openxmlformats.org/officeDocument/2006/relationships/tags" Target="../tags/tag569.xml"/><Relationship Id="rId6" Type="http://schemas.openxmlformats.org/officeDocument/2006/relationships/tags" Target="../tags/tag568.xml"/><Relationship Id="rId5" Type="http://schemas.openxmlformats.org/officeDocument/2006/relationships/image" Target="../media/image53.jpeg"/><Relationship Id="rId4" Type="http://schemas.openxmlformats.org/officeDocument/2006/relationships/tags" Target="../tags/tag567.xml"/><Relationship Id="rId3" Type="http://schemas.openxmlformats.org/officeDocument/2006/relationships/tags" Target="../tags/tag566.xm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19.xml"/><Relationship Id="rId16" Type="http://schemas.openxmlformats.org/officeDocument/2006/relationships/tags" Target="../tags/tag578.xml"/><Relationship Id="rId15" Type="http://schemas.openxmlformats.org/officeDocument/2006/relationships/tags" Target="../tags/tag577.xml"/><Relationship Id="rId14" Type="http://schemas.openxmlformats.org/officeDocument/2006/relationships/tags" Target="../tags/tag576.xml"/><Relationship Id="rId13" Type="http://schemas.openxmlformats.org/officeDocument/2006/relationships/tags" Target="../tags/tag575.xml"/><Relationship Id="rId12" Type="http://schemas.openxmlformats.org/officeDocument/2006/relationships/tags" Target="../tags/tag574.xml"/><Relationship Id="rId11" Type="http://schemas.openxmlformats.org/officeDocument/2006/relationships/tags" Target="../tags/tag573.xml"/><Relationship Id="rId10" Type="http://schemas.openxmlformats.org/officeDocument/2006/relationships/tags" Target="../tags/tag572.xml"/><Relationship Id="rId1" Type="http://schemas.openxmlformats.org/officeDocument/2006/relationships/tags" Target="../tags/tag56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85.xml"/><Relationship Id="rId8" Type="http://schemas.openxmlformats.org/officeDocument/2006/relationships/tags" Target="../tags/tag584.xml"/><Relationship Id="rId7" Type="http://schemas.openxmlformats.org/officeDocument/2006/relationships/tags" Target="../tags/tag583.xml"/><Relationship Id="rId6" Type="http://schemas.openxmlformats.org/officeDocument/2006/relationships/tags" Target="../tags/tag582.xml"/><Relationship Id="rId5" Type="http://schemas.openxmlformats.org/officeDocument/2006/relationships/image" Target="../media/image54.jpeg"/><Relationship Id="rId4" Type="http://schemas.openxmlformats.org/officeDocument/2006/relationships/tags" Target="../tags/tag581.xml"/><Relationship Id="rId3" Type="http://schemas.openxmlformats.org/officeDocument/2006/relationships/tags" Target="../tags/tag580.xml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589.xml"/><Relationship Id="rId12" Type="http://schemas.openxmlformats.org/officeDocument/2006/relationships/tags" Target="../tags/tag588.xml"/><Relationship Id="rId11" Type="http://schemas.openxmlformats.org/officeDocument/2006/relationships/tags" Target="../tags/tag587.xml"/><Relationship Id="rId10" Type="http://schemas.openxmlformats.org/officeDocument/2006/relationships/tags" Target="../tags/tag586.xml"/><Relationship Id="rId1" Type="http://schemas.openxmlformats.org/officeDocument/2006/relationships/tags" Target="../tags/tag57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95.xml"/><Relationship Id="rId8" Type="http://schemas.openxmlformats.org/officeDocument/2006/relationships/image" Target="../media/image56.svg"/><Relationship Id="rId7" Type="http://schemas.openxmlformats.org/officeDocument/2006/relationships/image" Target="../media/image55.png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tags" Target="../tags/tag591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605.xml"/><Relationship Id="rId22" Type="http://schemas.openxmlformats.org/officeDocument/2006/relationships/tags" Target="../tags/tag604.xml"/><Relationship Id="rId21" Type="http://schemas.openxmlformats.org/officeDocument/2006/relationships/tags" Target="../tags/tag603.xml"/><Relationship Id="rId20" Type="http://schemas.openxmlformats.org/officeDocument/2006/relationships/image" Target="../media/image60.svg"/><Relationship Id="rId2" Type="http://schemas.openxmlformats.org/officeDocument/2006/relationships/image" Target="../media/image5.png"/><Relationship Id="rId19" Type="http://schemas.openxmlformats.org/officeDocument/2006/relationships/image" Target="../media/image59.png"/><Relationship Id="rId18" Type="http://schemas.openxmlformats.org/officeDocument/2006/relationships/tags" Target="../tags/tag602.xml"/><Relationship Id="rId17" Type="http://schemas.openxmlformats.org/officeDocument/2006/relationships/tags" Target="../tags/tag601.xml"/><Relationship Id="rId16" Type="http://schemas.openxmlformats.org/officeDocument/2006/relationships/tags" Target="../tags/tag600.xml"/><Relationship Id="rId15" Type="http://schemas.openxmlformats.org/officeDocument/2006/relationships/tags" Target="../tags/tag599.xml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tags" Target="../tags/tag598.xml"/><Relationship Id="rId11" Type="http://schemas.openxmlformats.org/officeDocument/2006/relationships/tags" Target="../tags/tag597.xml"/><Relationship Id="rId10" Type="http://schemas.openxmlformats.org/officeDocument/2006/relationships/tags" Target="../tags/tag596.xml"/><Relationship Id="rId1" Type="http://schemas.openxmlformats.org/officeDocument/2006/relationships/tags" Target="../tags/tag59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11.xml"/><Relationship Id="rId8" Type="http://schemas.openxmlformats.org/officeDocument/2006/relationships/tags" Target="../tags/tag610.xml"/><Relationship Id="rId7" Type="http://schemas.openxmlformats.org/officeDocument/2006/relationships/tags" Target="../tags/tag609.xml"/><Relationship Id="rId6" Type="http://schemas.openxmlformats.org/officeDocument/2006/relationships/image" Target="../media/image3.png"/><Relationship Id="rId5" Type="http://schemas.openxmlformats.org/officeDocument/2006/relationships/tags" Target="../tags/tag608.xml"/><Relationship Id="rId4" Type="http://schemas.openxmlformats.org/officeDocument/2006/relationships/image" Target="../media/image2.png"/><Relationship Id="rId3" Type="http://schemas.openxmlformats.org/officeDocument/2006/relationships/tags" Target="../tags/tag607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33.xml"/><Relationship Id="rId10" Type="http://schemas.openxmlformats.org/officeDocument/2006/relationships/tags" Target="../tags/tag612.xml"/><Relationship Id="rId1" Type="http://schemas.openxmlformats.org/officeDocument/2006/relationships/tags" Target="../tags/tag60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19.xml"/><Relationship Id="rId8" Type="http://schemas.openxmlformats.org/officeDocument/2006/relationships/tags" Target="../tags/tag618.xml"/><Relationship Id="rId7" Type="http://schemas.openxmlformats.org/officeDocument/2006/relationships/tags" Target="../tags/tag617.xml"/><Relationship Id="rId6" Type="http://schemas.openxmlformats.org/officeDocument/2006/relationships/tags" Target="../tags/tag616.xml"/><Relationship Id="rId5" Type="http://schemas.openxmlformats.org/officeDocument/2006/relationships/image" Target="../media/image61.jpeg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16.xml"/><Relationship Id="rId17" Type="http://schemas.openxmlformats.org/officeDocument/2006/relationships/tags" Target="../tags/tag625.xml"/><Relationship Id="rId16" Type="http://schemas.openxmlformats.org/officeDocument/2006/relationships/tags" Target="../tags/tag624.xml"/><Relationship Id="rId15" Type="http://schemas.openxmlformats.org/officeDocument/2006/relationships/tags" Target="../tags/tag623.xml"/><Relationship Id="rId14" Type="http://schemas.openxmlformats.org/officeDocument/2006/relationships/image" Target="../media/image63.jpeg"/><Relationship Id="rId13" Type="http://schemas.openxmlformats.org/officeDocument/2006/relationships/tags" Target="../tags/tag622.xml"/><Relationship Id="rId12" Type="http://schemas.openxmlformats.org/officeDocument/2006/relationships/tags" Target="../tags/tag621.xml"/><Relationship Id="rId11" Type="http://schemas.openxmlformats.org/officeDocument/2006/relationships/tags" Target="../tags/tag620.xml"/><Relationship Id="rId10" Type="http://schemas.openxmlformats.org/officeDocument/2006/relationships/image" Target="../media/image62.jpeg"/><Relationship Id="rId1" Type="http://schemas.openxmlformats.org/officeDocument/2006/relationships/tags" Target="../tags/tag61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image" Target="../media/image64.jpeg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Relationship Id="rId3" Type="http://schemas.openxmlformats.org/officeDocument/2006/relationships/tags" Target="../tags/tag627.xml"/><Relationship Id="rId21" Type="http://schemas.openxmlformats.org/officeDocument/2006/relationships/slideLayout" Target="../slideLayouts/slideLayout15.xml"/><Relationship Id="rId20" Type="http://schemas.openxmlformats.org/officeDocument/2006/relationships/tags" Target="../tags/tag641.xml"/><Relationship Id="rId2" Type="http://schemas.openxmlformats.org/officeDocument/2006/relationships/image" Target="../media/image5.png"/><Relationship Id="rId19" Type="http://schemas.openxmlformats.org/officeDocument/2006/relationships/tags" Target="../tags/tag640.xml"/><Relationship Id="rId18" Type="http://schemas.openxmlformats.org/officeDocument/2006/relationships/tags" Target="../tags/tag639.xml"/><Relationship Id="rId17" Type="http://schemas.openxmlformats.org/officeDocument/2006/relationships/image" Target="../media/image66.jpeg"/><Relationship Id="rId16" Type="http://schemas.openxmlformats.org/officeDocument/2006/relationships/tags" Target="../tags/tag638.xml"/><Relationship Id="rId15" Type="http://schemas.openxmlformats.org/officeDocument/2006/relationships/tags" Target="../tags/tag637.xml"/><Relationship Id="rId14" Type="http://schemas.openxmlformats.org/officeDocument/2006/relationships/tags" Target="../tags/tag636.xml"/><Relationship Id="rId13" Type="http://schemas.openxmlformats.org/officeDocument/2006/relationships/tags" Target="../tags/tag635.xml"/><Relationship Id="rId12" Type="http://schemas.openxmlformats.org/officeDocument/2006/relationships/image" Target="../media/image65.jpeg"/><Relationship Id="rId11" Type="http://schemas.openxmlformats.org/officeDocument/2006/relationships/tags" Target="../tags/tag634.xml"/><Relationship Id="rId10" Type="http://schemas.openxmlformats.org/officeDocument/2006/relationships/tags" Target="../tags/tag633.xml"/><Relationship Id="rId1" Type="http://schemas.openxmlformats.org/officeDocument/2006/relationships/tags" Target="../tags/tag62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47.xml"/><Relationship Id="rId8" Type="http://schemas.openxmlformats.org/officeDocument/2006/relationships/image" Target="../media/image68.svg"/><Relationship Id="rId7" Type="http://schemas.openxmlformats.org/officeDocument/2006/relationships/image" Target="../media/image67.png"/><Relationship Id="rId6" Type="http://schemas.openxmlformats.org/officeDocument/2006/relationships/tags" Target="../tags/tag646.xml"/><Relationship Id="rId5" Type="http://schemas.openxmlformats.org/officeDocument/2006/relationships/tags" Target="../tags/tag645.xml"/><Relationship Id="rId4" Type="http://schemas.openxmlformats.org/officeDocument/2006/relationships/tags" Target="../tags/tag644.xml"/><Relationship Id="rId3" Type="http://schemas.openxmlformats.org/officeDocument/2006/relationships/tags" Target="../tags/tag643.xml"/><Relationship Id="rId24" Type="http://schemas.openxmlformats.org/officeDocument/2006/relationships/slideLayout" Target="../slideLayouts/slideLayout14.xml"/><Relationship Id="rId23" Type="http://schemas.openxmlformats.org/officeDocument/2006/relationships/tags" Target="../tags/tag657.xml"/><Relationship Id="rId22" Type="http://schemas.openxmlformats.org/officeDocument/2006/relationships/tags" Target="../tags/tag656.xml"/><Relationship Id="rId21" Type="http://schemas.openxmlformats.org/officeDocument/2006/relationships/tags" Target="../tags/tag655.xml"/><Relationship Id="rId20" Type="http://schemas.openxmlformats.org/officeDocument/2006/relationships/image" Target="../media/image72.svg"/><Relationship Id="rId2" Type="http://schemas.openxmlformats.org/officeDocument/2006/relationships/image" Target="../media/image5.png"/><Relationship Id="rId19" Type="http://schemas.openxmlformats.org/officeDocument/2006/relationships/image" Target="../media/image71.png"/><Relationship Id="rId18" Type="http://schemas.openxmlformats.org/officeDocument/2006/relationships/tags" Target="../tags/tag654.xml"/><Relationship Id="rId17" Type="http://schemas.openxmlformats.org/officeDocument/2006/relationships/tags" Target="../tags/tag653.xml"/><Relationship Id="rId16" Type="http://schemas.openxmlformats.org/officeDocument/2006/relationships/tags" Target="../tags/tag652.xml"/><Relationship Id="rId15" Type="http://schemas.openxmlformats.org/officeDocument/2006/relationships/tags" Target="../tags/tag651.xml"/><Relationship Id="rId14" Type="http://schemas.openxmlformats.org/officeDocument/2006/relationships/image" Target="../media/image70.svg"/><Relationship Id="rId13" Type="http://schemas.openxmlformats.org/officeDocument/2006/relationships/image" Target="../media/image69.png"/><Relationship Id="rId12" Type="http://schemas.openxmlformats.org/officeDocument/2006/relationships/tags" Target="../tags/tag650.xml"/><Relationship Id="rId11" Type="http://schemas.openxmlformats.org/officeDocument/2006/relationships/tags" Target="../tags/tag649.xml"/><Relationship Id="rId10" Type="http://schemas.openxmlformats.org/officeDocument/2006/relationships/tags" Target="../tags/tag648.xml"/><Relationship Id="rId1" Type="http://schemas.openxmlformats.org/officeDocument/2006/relationships/tags" Target="../tags/tag64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63.xml"/><Relationship Id="rId8" Type="http://schemas.openxmlformats.org/officeDocument/2006/relationships/tags" Target="../tags/tag662.xml"/><Relationship Id="rId7" Type="http://schemas.openxmlformats.org/officeDocument/2006/relationships/tags" Target="../tags/tag661.xml"/><Relationship Id="rId6" Type="http://schemas.openxmlformats.org/officeDocument/2006/relationships/image" Target="../media/image3.png"/><Relationship Id="rId5" Type="http://schemas.openxmlformats.org/officeDocument/2006/relationships/tags" Target="../tags/tag660.xml"/><Relationship Id="rId4" Type="http://schemas.openxmlformats.org/officeDocument/2006/relationships/image" Target="../media/image2.png"/><Relationship Id="rId3" Type="http://schemas.openxmlformats.org/officeDocument/2006/relationships/tags" Target="../tags/tag659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33.xml"/><Relationship Id="rId10" Type="http://schemas.openxmlformats.org/officeDocument/2006/relationships/tags" Target="../tags/tag664.xml"/><Relationship Id="rId1" Type="http://schemas.openxmlformats.org/officeDocument/2006/relationships/tags" Target="../tags/tag6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17.xml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3.png"/><Relationship Id="rId10" Type="http://schemas.openxmlformats.org/officeDocument/2006/relationships/tags" Target="../tags/tag418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71.xml"/><Relationship Id="rId8" Type="http://schemas.openxmlformats.org/officeDocument/2006/relationships/tags" Target="../tags/tag670.xml"/><Relationship Id="rId7" Type="http://schemas.openxmlformats.org/officeDocument/2006/relationships/image" Target="../media/image73.jpeg"/><Relationship Id="rId6" Type="http://schemas.openxmlformats.org/officeDocument/2006/relationships/tags" Target="../tags/tag669.xml"/><Relationship Id="rId5" Type="http://schemas.openxmlformats.org/officeDocument/2006/relationships/tags" Target="../tags/tag668.xml"/><Relationship Id="rId4" Type="http://schemas.openxmlformats.org/officeDocument/2006/relationships/tags" Target="../tags/tag667.xml"/><Relationship Id="rId3" Type="http://schemas.openxmlformats.org/officeDocument/2006/relationships/tags" Target="../tags/tag666.xml"/><Relationship Id="rId21" Type="http://schemas.openxmlformats.org/officeDocument/2006/relationships/slideLayout" Target="../slideLayouts/slideLayout13.xml"/><Relationship Id="rId20" Type="http://schemas.openxmlformats.org/officeDocument/2006/relationships/tags" Target="../tags/tag680.xml"/><Relationship Id="rId2" Type="http://schemas.openxmlformats.org/officeDocument/2006/relationships/image" Target="../media/image5.png"/><Relationship Id="rId19" Type="http://schemas.openxmlformats.org/officeDocument/2006/relationships/tags" Target="../tags/tag679.xml"/><Relationship Id="rId18" Type="http://schemas.openxmlformats.org/officeDocument/2006/relationships/tags" Target="../tags/tag678.xml"/><Relationship Id="rId17" Type="http://schemas.openxmlformats.org/officeDocument/2006/relationships/image" Target="../media/image75.jpeg"/><Relationship Id="rId16" Type="http://schemas.openxmlformats.org/officeDocument/2006/relationships/tags" Target="../tags/tag677.xml"/><Relationship Id="rId15" Type="http://schemas.openxmlformats.org/officeDocument/2006/relationships/tags" Target="../tags/tag676.xml"/><Relationship Id="rId14" Type="http://schemas.openxmlformats.org/officeDocument/2006/relationships/tags" Target="../tags/tag675.xml"/><Relationship Id="rId13" Type="http://schemas.openxmlformats.org/officeDocument/2006/relationships/tags" Target="../tags/tag674.xml"/><Relationship Id="rId12" Type="http://schemas.openxmlformats.org/officeDocument/2006/relationships/image" Target="../media/image74.jpeg"/><Relationship Id="rId11" Type="http://schemas.openxmlformats.org/officeDocument/2006/relationships/tags" Target="../tags/tag673.xml"/><Relationship Id="rId10" Type="http://schemas.openxmlformats.org/officeDocument/2006/relationships/tags" Target="../tags/tag672.xml"/><Relationship Id="rId1" Type="http://schemas.openxmlformats.org/officeDocument/2006/relationships/tags" Target="../tags/tag66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88.xml"/><Relationship Id="rId8" Type="http://schemas.openxmlformats.org/officeDocument/2006/relationships/tags" Target="../tags/tag687.xml"/><Relationship Id="rId7" Type="http://schemas.openxmlformats.org/officeDocument/2006/relationships/tags" Target="../tags/tag686.xml"/><Relationship Id="rId6" Type="http://schemas.openxmlformats.org/officeDocument/2006/relationships/tags" Target="../tags/tag685.xml"/><Relationship Id="rId5" Type="http://schemas.openxmlformats.org/officeDocument/2006/relationships/tags" Target="../tags/tag684.xml"/><Relationship Id="rId4" Type="http://schemas.openxmlformats.org/officeDocument/2006/relationships/tags" Target="../tags/tag683.xml"/><Relationship Id="rId3" Type="http://schemas.openxmlformats.org/officeDocument/2006/relationships/tags" Target="../tags/tag682.xml"/><Relationship Id="rId2" Type="http://schemas.openxmlformats.org/officeDocument/2006/relationships/image" Target="../media/image5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693.xml"/><Relationship Id="rId13" Type="http://schemas.openxmlformats.org/officeDocument/2006/relationships/tags" Target="../tags/tag692.xml"/><Relationship Id="rId12" Type="http://schemas.openxmlformats.org/officeDocument/2006/relationships/tags" Target="../tags/tag691.xml"/><Relationship Id="rId11" Type="http://schemas.openxmlformats.org/officeDocument/2006/relationships/tags" Target="../tags/tag690.xml"/><Relationship Id="rId10" Type="http://schemas.openxmlformats.org/officeDocument/2006/relationships/tags" Target="../tags/tag689.xml"/><Relationship Id="rId1" Type="http://schemas.openxmlformats.org/officeDocument/2006/relationships/tags" Target="../tags/tag68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699.xml"/><Relationship Id="rId8" Type="http://schemas.openxmlformats.org/officeDocument/2006/relationships/tags" Target="../tags/tag698.xml"/><Relationship Id="rId7" Type="http://schemas.openxmlformats.org/officeDocument/2006/relationships/tags" Target="../tags/tag69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1" Type="http://schemas.openxmlformats.org/officeDocument/2006/relationships/slideLayout" Target="../slideLayouts/slideLayout11.xml"/><Relationship Id="rId20" Type="http://schemas.openxmlformats.org/officeDocument/2006/relationships/tags" Target="../tags/tag706.xml"/><Relationship Id="rId2" Type="http://schemas.openxmlformats.org/officeDocument/2006/relationships/image" Target="../media/image5.png"/><Relationship Id="rId19" Type="http://schemas.openxmlformats.org/officeDocument/2006/relationships/tags" Target="../tags/tag705.xml"/><Relationship Id="rId18" Type="http://schemas.openxmlformats.org/officeDocument/2006/relationships/tags" Target="../tags/tag704.xml"/><Relationship Id="rId17" Type="http://schemas.openxmlformats.org/officeDocument/2006/relationships/image" Target="../media/image72.svg"/><Relationship Id="rId16" Type="http://schemas.openxmlformats.org/officeDocument/2006/relationships/image" Target="../media/image71.png"/><Relationship Id="rId15" Type="http://schemas.openxmlformats.org/officeDocument/2006/relationships/tags" Target="../tags/tag703.xml"/><Relationship Id="rId14" Type="http://schemas.openxmlformats.org/officeDocument/2006/relationships/tags" Target="../tags/tag702.xml"/><Relationship Id="rId13" Type="http://schemas.openxmlformats.org/officeDocument/2006/relationships/tags" Target="../tags/tag701.xml"/><Relationship Id="rId12" Type="http://schemas.openxmlformats.org/officeDocument/2006/relationships/image" Target="../media/image70.svg"/><Relationship Id="rId11" Type="http://schemas.openxmlformats.org/officeDocument/2006/relationships/image" Target="../media/image69.png"/><Relationship Id="rId10" Type="http://schemas.openxmlformats.org/officeDocument/2006/relationships/tags" Target="../tags/tag700.xml"/><Relationship Id="rId1" Type="http://schemas.openxmlformats.org/officeDocument/2006/relationships/tags" Target="../tags/tag69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image" Target="../media/image3.png"/><Relationship Id="rId5" Type="http://schemas.openxmlformats.org/officeDocument/2006/relationships/tags" Target="../tags/tag421.xml"/><Relationship Id="rId4" Type="http://schemas.openxmlformats.org/officeDocument/2006/relationships/image" Target="../media/image2.png"/><Relationship Id="rId3" Type="http://schemas.openxmlformats.org/officeDocument/2006/relationships/tags" Target="../tags/tag420.xml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33.xml"/><Relationship Id="rId10" Type="http://schemas.openxmlformats.org/officeDocument/2006/relationships/tags" Target="../tags/tag425.xml"/><Relationship Id="rId1" Type="http://schemas.openxmlformats.org/officeDocument/2006/relationships/tags" Target="../tags/tag4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26.xml"/><Relationship Id="rId16" Type="http://schemas.openxmlformats.org/officeDocument/2006/relationships/tags" Target="../tags/tag439.xml"/><Relationship Id="rId15" Type="http://schemas.openxmlformats.org/officeDocument/2006/relationships/image" Target="../media/image3.png"/><Relationship Id="rId14" Type="http://schemas.openxmlformats.org/officeDocument/2006/relationships/tags" Target="../tags/tag438.xml"/><Relationship Id="rId13" Type="http://schemas.openxmlformats.org/officeDocument/2006/relationships/tags" Target="../tags/tag437.xml"/><Relationship Id="rId12" Type="http://schemas.openxmlformats.org/officeDocument/2006/relationships/tags" Target="../tags/tag436.xml"/><Relationship Id="rId11" Type="http://schemas.openxmlformats.org/officeDocument/2006/relationships/tags" Target="../tags/tag435.xml"/><Relationship Id="rId10" Type="http://schemas.openxmlformats.org/officeDocument/2006/relationships/tags" Target="../tags/tag434.xml"/><Relationship Id="rId1" Type="http://schemas.openxmlformats.org/officeDocument/2006/relationships/tags" Target="../tags/tag4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46.xml"/><Relationship Id="rId8" Type="http://schemas.openxmlformats.org/officeDocument/2006/relationships/tags" Target="../tags/tag445.xml"/><Relationship Id="rId7" Type="http://schemas.openxmlformats.org/officeDocument/2006/relationships/image" Target="../media/image13.jpeg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tags" Target="../tags/tag441.xml"/><Relationship Id="rId23" Type="http://schemas.openxmlformats.org/officeDocument/2006/relationships/slideLayout" Target="../slideLayouts/slideLayout25.xml"/><Relationship Id="rId22" Type="http://schemas.openxmlformats.org/officeDocument/2006/relationships/tags" Target="../tags/tag456.xml"/><Relationship Id="rId21" Type="http://schemas.openxmlformats.org/officeDocument/2006/relationships/image" Target="../media/image3.png"/><Relationship Id="rId20" Type="http://schemas.openxmlformats.org/officeDocument/2006/relationships/tags" Target="../tags/tag455.xml"/><Relationship Id="rId2" Type="http://schemas.openxmlformats.org/officeDocument/2006/relationships/image" Target="../media/image5.png"/><Relationship Id="rId19" Type="http://schemas.openxmlformats.org/officeDocument/2006/relationships/tags" Target="../tags/tag454.xml"/><Relationship Id="rId18" Type="http://schemas.openxmlformats.org/officeDocument/2006/relationships/tags" Target="../tags/tag453.xml"/><Relationship Id="rId17" Type="http://schemas.openxmlformats.org/officeDocument/2006/relationships/image" Target="../media/image15.jpeg"/><Relationship Id="rId16" Type="http://schemas.openxmlformats.org/officeDocument/2006/relationships/tags" Target="../tags/tag452.xml"/><Relationship Id="rId15" Type="http://schemas.openxmlformats.org/officeDocument/2006/relationships/tags" Target="../tags/tag451.xml"/><Relationship Id="rId14" Type="http://schemas.openxmlformats.org/officeDocument/2006/relationships/tags" Target="../tags/tag450.xml"/><Relationship Id="rId13" Type="http://schemas.openxmlformats.org/officeDocument/2006/relationships/tags" Target="../tags/tag449.xml"/><Relationship Id="rId12" Type="http://schemas.openxmlformats.org/officeDocument/2006/relationships/image" Target="../media/image14.jpeg"/><Relationship Id="rId11" Type="http://schemas.openxmlformats.org/officeDocument/2006/relationships/tags" Target="../tags/tag448.xml"/><Relationship Id="rId10" Type="http://schemas.openxmlformats.org/officeDocument/2006/relationships/tags" Target="../tags/tag447.xml"/><Relationship Id="rId1" Type="http://schemas.openxmlformats.org/officeDocument/2006/relationships/tags" Target="../tags/tag4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61.xml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4" Type="http://schemas.openxmlformats.org/officeDocument/2006/relationships/tags" Target="../tags/tag464.xml"/><Relationship Id="rId13" Type="http://schemas.openxmlformats.org/officeDocument/2006/relationships/image" Target="../media/image5.png"/><Relationship Id="rId12" Type="http://schemas.openxmlformats.org/officeDocument/2006/relationships/tags" Target="../tags/tag463.xml"/><Relationship Id="rId11" Type="http://schemas.openxmlformats.org/officeDocument/2006/relationships/image" Target="../media/image18.jpeg"/><Relationship Id="rId10" Type="http://schemas.openxmlformats.org/officeDocument/2006/relationships/tags" Target="../tags/tag462.xml"/><Relationship Id="rId1" Type="http://schemas.openxmlformats.org/officeDocument/2006/relationships/tags" Target="../tags/tag4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66.xml"/><Relationship Id="rId7" Type="http://schemas.openxmlformats.org/officeDocument/2006/relationships/image" Target="../media/image5.png"/><Relationship Id="rId6" Type="http://schemas.openxmlformats.org/officeDocument/2006/relationships/tags" Target="../tags/tag465.xml"/><Relationship Id="rId5" Type="http://schemas.openxmlformats.org/officeDocument/2006/relationships/image" Target="../media/image19.jpe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0.sv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468.xml"/><Relationship Id="rId7" Type="http://schemas.openxmlformats.org/officeDocument/2006/relationships/image" Target="../media/image5.png"/><Relationship Id="rId6" Type="http://schemas.openxmlformats.org/officeDocument/2006/relationships/tags" Target="../tags/tag467.xml"/><Relationship Id="rId5" Type="http://schemas.openxmlformats.org/officeDocument/2006/relationships/image" Target="../media/image22.jpe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21.sv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7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77809" y="-781008"/>
            <a:ext cx="609600" cy="609600"/>
          </a:xfrm>
          <a:prstGeom prst="rect">
            <a:avLst/>
          </a:prstGeom>
        </p:spPr>
      </p:pic>
      <p:pic>
        <p:nvPicPr>
          <p:cNvPr id="18" name="图片 17" descr="tj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19" name="图片 18" descr="diwen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pic>
        <p:nvPicPr>
          <p:cNvPr id="12" name="图片 11" descr="VI-logo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32560" y="96520"/>
            <a:ext cx="3521710" cy="179260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2503805" y="2235835"/>
            <a:ext cx="8870950" cy="107759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  <a:cs typeface="Microsoft YaHei UI" panose="020B0503020204020204" charset="-122"/>
              </a:defRPr>
            </a:lvl1pPr>
          </a:lstStyle>
          <a:p>
            <a:r>
              <a:rPr lang="zh-CN" altLang="en-US" sz="3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高压氧的临床应用</a:t>
            </a:r>
            <a:r>
              <a:rPr lang="en-US" altLang="zh-CN" sz="3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39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科学用氧，守护健康</a:t>
            </a:r>
            <a:endParaRPr lang="zh-CN" altLang="en-US" sz="39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3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34725" y="25927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70250" y="2918460"/>
            <a:ext cx="7338695" cy="86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看不见的</a:t>
            </a:r>
            <a:r>
              <a:rPr lang="en-US" altLang="zh-CN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 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氧护</a:t>
            </a:r>
            <a:r>
              <a:rPr lang="en-US" altLang="zh-CN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，看得见的康复</a:t>
            </a:r>
            <a:endParaRPr lang="zh-CN" altLang="en-US" sz="3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0" mute="1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360805" y="3200400"/>
            <a:ext cx="960247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          </a:t>
            </a:r>
            <a:endParaRPr lang="zh-CN" altLang="en-US" sz="3000" b="1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0" y="1015365"/>
            <a:ext cx="7672070" cy="824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 高压氧的适用疾病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5" name="图片 14" descr="diwen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7000" y="6497320"/>
            <a:ext cx="12192000" cy="48768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5080000" cy="609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急性中毒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8594">
            <a:off x="1016008" y="1517650"/>
            <a:ext cx="508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00529B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AutoShape 4"/>
          <p:cNvSpPr/>
          <p:nvPr/>
        </p:nvSpPr>
        <p:spPr>
          <a:xfrm>
            <a:off x="1016000" y="1905000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高压氧治疗：一氧化碳中毒的特效方法</a:t>
            </a:r>
            <a:endParaRPr lang="en-US" sz="11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2667000"/>
            <a:ext cx="304800" cy="3048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524000" y="26924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快速解离CO</a:t>
            </a:r>
            <a:br>
              <a:rPr lang="en-US" sz="1600" b="0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迅速将一氧化碳从血红蛋白上解离，恢复携氧能力。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683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524000" y="37084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减轻脑水肿</a:t>
            </a:r>
            <a:br>
              <a:rPr lang="en-US" sz="1600" b="0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有效减轻中毒引起的继发性脑水肿，降低颅内压力。</a:t>
            </a:r>
            <a:endParaRPr lang="en-US" sz="110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699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24000" y="47244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保护神经细胞</a:t>
            </a:r>
            <a:br>
              <a:rPr lang="en-US" sz="1600" b="0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减少神经细胞损伤，改善预后，降低后遗症风险。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5387722">
            <a:off x="4572000" y="3676661"/>
            <a:ext cx="355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t="6191" b="6191"/>
          <a:stretch>
            <a:fillRect/>
          </a:stretch>
        </p:blipFill>
        <p:spPr>
          <a:xfrm>
            <a:off x="6858000" y="1905000"/>
            <a:ext cx="4318000" cy="2882900"/>
          </a:xfrm>
          <a:prstGeom prst="roundRect">
            <a:avLst>
              <a:gd name="adj" fmla="val 5286"/>
            </a:avLst>
          </a:prstGeom>
          <a:noFill/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3" name="AutoShape 13"/>
          <p:cNvSpPr/>
          <p:nvPr/>
        </p:nvSpPr>
        <p:spPr>
          <a:xfrm>
            <a:off x="6858000" y="495300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临床应用：患者接受高压氧舱治疗</a:t>
            </a:r>
            <a:endParaRPr lang="en-US" sz="1100"/>
          </a:p>
        </p:txBody>
      </p:sp>
      <p:pic>
        <p:nvPicPr>
          <p:cNvPr id="16" name="图片 15" descr="VI-logo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4315" y="165100"/>
            <a:ext cx="2783205" cy="596900"/>
          </a:xfrm>
          <a:prstGeom prst="rect">
            <a:avLst/>
          </a:prstGeom>
        </p:spPr>
      </p:pic>
      <p:pic>
        <p:nvPicPr>
          <p:cNvPr id="17" name="图片 16" descr="diwen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643890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神经系统疾病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AutoShape 4"/>
          <p:cNvSpPr/>
          <p:nvPr/>
        </p:nvSpPr>
        <p:spPr>
          <a:xfrm>
            <a:off x="1016000" y="1905000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高压氧治疗的临床应用</a:t>
            </a:r>
            <a:endParaRPr lang="en-US" sz="1100"/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2540000"/>
            <a:ext cx="304800" cy="3048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1524000" y="25527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显著疗效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524000" y="29210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对脑外伤、脑卒中、脊髓损伤</a:t>
            </a:r>
            <a:r>
              <a:rPr lang="zh-CN" alt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、缺氧缺血性脑</a:t>
            </a:r>
            <a:r>
              <a:rPr lang="zh-CN" alt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血管病、周围神经损伤</a:t>
            </a: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等疾病有显著疗效。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3733800"/>
            <a:ext cx="304800" cy="3048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9"/>
            </p:custDataLst>
          </p:nvPr>
        </p:nvSpPr>
        <p:spPr>
          <a:xfrm>
            <a:off x="1524000" y="37465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改善缺氧</a:t>
            </a:r>
            <a:r>
              <a:rPr lang="zh-CN" altLang="en-US" sz="1600" b="1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缺血</a:t>
            </a:r>
            <a:endParaRPr lang="zh-CN" altLang="en-US" sz="1600" b="1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0" name="AutoShape 10"/>
          <p:cNvSpPr/>
          <p:nvPr>
            <p:custDataLst>
              <p:tags r:id="rId10"/>
            </p:custDataLst>
          </p:nvPr>
        </p:nvSpPr>
        <p:spPr>
          <a:xfrm>
            <a:off x="1524000" y="41148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有效改善脑组织的缺氧状态，为神经修复提供基础。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6000" y="4927600"/>
            <a:ext cx="304800" cy="3048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14"/>
            </p:custDataLst>
          </p:nvPr>
        </p:nvSpPr>
        <p:spPr>
          <a:xfrm>
            <a:off x="1524000" y="49403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促进修复</a:t>
            </a:r>
            <a:endParaRPr lang="en-US" sz="1100"/>
          </a:p>
        </p:txBody>
      </p:sp>
      <p:sp>
        <p:nvSpPr>
          <p:cNvPr id="13" name="AutoShape 13"/>
          <p:cNvSpPr/>
          <p:nvPr>
            <p:custDataLst>
              <p:tags r:id="rId15"/>
            </p:custDataLst>
          </p:nvPr>
        </p:nvSpPr>
        <p:spPr>
          <a:xfrm>
            <a:off x="1524000" y="5308600"/>
            <a:ext cx="4572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减轻脑水肿，促进神经细胞的修复和再生。</a:t>
            </a:r>
            <a:endParaRPr lang="en-US" sz="1100"/>
          </a:p>
        </p:txBody>
      </p:sp>
      <p:cxnSp>
        <p:nvCxnSpPr>
          <p:cNvPr id="14" name="Connector 14"/>
          <p:cNvCxnSpPr/>
          <p:nvPr/>
        </p:nvCxnSpPr>
        <p:spPr>
          <a:xfrm rot="5388910">
            <a:off x="4127500" y="3867160"/>
            <a:ext cx="3937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 t="24" b="24"/>
          <a:stretch>
            <a:fillRect/>
          </a:stretch>
        </p:blipFill>
        <p:spPr>
          <a:xfrm>
            <a:off x="6604000" y="1905000"/>
            <a:ext cx="4572000" cy="3048000"/>
          </a:xfrm>
          <a:prstGeom prst="roundRect">
            <a:avLst>
              <a:gd name="adj" fmla="val 5000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6" name="AutoShape 16"/>
          <p:cNvSpPr/>
          <p:nvPr/>
        </p:nvSpPr>
        <p:spPr>
          <a:xfrm>
            <a:off x="6604000" y="5143500"/>
            <a:ext cx="4572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临床案例：脑外伤患者接受高压氧治疗</a:t>
            </a:r>
            <a:endParaRPr lang="en-US" sz="1100"/>
          </a:p>
        </p:txBody>
      </p:sp>
      <p:pic>
        <p:nvPicPr>
          <p:cNvPr id="18" name="图片 17" descr="VI-logo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34315" y="165100"/>
            <a:ext cx="2783205" cy="596900"/>
          </a:xfrm>
          <a:prstGeom prst="rect">
            <a:avLst/>
          </a:prstGeom>
        </p:spPr>
      </p:pic>
      <p:pic>
        <p:nvPicPr>
          <p:cNvPr id="20" name="图片 19" descr="diwen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643890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508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骨科</a:t>
            </a:r>
            <a:r>
              <a:rPr lang="zh-CN" alt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和运动损伤</a:t>
            </a: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疾病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AutoShape 4"/>
          <p:cNvSpPr/>
          <p:nvPr/>
        </p:nvSpPr>
        <p:spPr>
          <a:xfrm>
            <a:off x="1016000" y="19050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高压氧的临床应用</a:t>
            </a:r>
            <a:endParaRPr lang="en-US" sz="1100"/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2540000"/>
            <a:ext cx="304800" cy="3048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1524000" y="254000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促进骨折愈合</a:t>
            </a:r>
            <a:r>
              <a:rPr lang="zh-CN" altLang="en-US" sz="1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和运动损伤</a:t>
            </a:r>
            <a:r>
              <a:rPr lang="zh-CN" altLang="en-US" sz="1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修复</a:t>
            </a:r>
            <a:endParaRPr lang="zh-CN" altLang="en-US" sz="1600" b="1" i="0" u="none" strike="noStrike">
              <a:solidFill>
                <a:srgbClr val="00529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524000" y="2921000"/>
            <a:ext cx="4318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有效促进愈合缓慢或不愈合的骨折，加速骨骼修复进程。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937000"/>
            <a:ext cx="304800" cy="3048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8"/>
            </p:custDataLst>
          </p:nvPr>
        </p:nvSpPr>
        <p:spPr>
          <a:xfrm>
            <a:off x="1524000" y="393700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提高再植成功率</a:t>
            </a:r>
            <a:endParaRPr lang="en-US" sz="1100"/>
          </a:p>
        </p:txBody>
      </p:sp>
      <p:sp>
        <p:nvSpPr>
          <p:cNvPr id="10" name="AutoShape 10"/>
          <p:cNvSpPr/>
          <p:nvPr>
            <p:custDataLst>
              <p:tags r:id="rId9"/>
            </p:custDataLst>
          </p:nvPr>
        </p:nvSpPr>
        <p:spPr>
          <a:xfrm>
            <a:off x="1524000" y="4318000"/>
            <a:ext cx="4318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改善断肢再植术后的血液循环，显著提高再植成功率。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5385676">
            <a:off x="4572000" y="3422663"/>
            <a:ext cx="304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t="2655" b="2655"/>
          <a:stretch>
            <a:fillRect/>
          </a:stretch>
        </p:blipFill>
        <p:spPr>
          <a:xfrm>
            <a:off x="6350000" y="1905000"/>
            <a:ext cx="4826000" cy="3048000"/>
          </a:xfrm>
          <a:prstGeom prst="roundRect">
            <a:avLst>
              <a:gd name="adj" fmla="val 5000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3" name="AutoShape 13"/>
          <p:cNvSpPr/>
          <p:nvPr/>
        </p:nvSpPr>
        <p:spPr>
          <a:xfrm>
            <a:off x="1016000" y="5334000"/>
            <a:ext cx="1016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高压氧通过改善局部微环境，为骨科修复提供了创新且有效的治疗途径。</a:t>
            </a:r>
            <a:endParaRPr lang="en-US" sz="1100"/>
          </a:p>
        </p:txBody>
      </p:sp>
      <p:pic>
        <p:nvPicPr>
          <p:cNvPr id="18" name="图片 17" descr="VI-logo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4315" y="165100"/>
            <a:ext cx="2783205" cy="596900"/>
          </a:xfrm>
          <a:prstGeom prst="rect">
            <a:avLst/>
          </a:prstGeom>
        </p:spPr>
      </p:pic>
      <p:pic>
        <p:nvPicPr>
          <p:cNvPr id="20" name="图片 19" descr="diwen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643890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慢性难愈性伤口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AutoShape 4"/>
          <p:cNvSpPr/>
          <p:nvPr/>
        </p:nvSpPr>
        <p:spPr>
          <a:xfrm>
            <a:off x="1016000" y="1905000"/>
            <a:ext cx="5080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高压氧治疗方案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1016000" y="2413000"/>
            <a:ext cx="5080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33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高压氧治疗是治疗慢性难愈性伤口的重要手段之一。它能改善伤口局部的缺氧状态，促进肉芽组织生长和上皮化，加速伤口愈合。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368300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524000" y="3708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改善局部缺氧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524000" y="4064000"/>
            <a:ext cx="4572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提升组织氧分压，为愈合提供能量</a:t>
            </a:r>
            <a:endParaRPr lang="en-US" sz="110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572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24000" y="4597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促进肉芽生长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1524000" y="4953000"/>
            <a:ext cx="4572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加速新生血管和组织的形成</a:t>
            </a:r>
            <a:endParaRPr lang="en-US" sz="1100"/>
          </a:p>
        </p:txBody>
      </p:sp>
      <p:cxnSp>
        <p:nvCxnSpPr>
          <p:cNvPr id="12" name="Connector 12"/>
          <p:cNvCxnSpPr/>
          <p:nvPr/>
        </p:nvCxnSpPr>
        <p:spPr>
          <a:xfrm rot="5387267">
            <a:off x="4508500" y="3613162"/>
            <a:ext cx="342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17647" b="17647"/>
          <a:stretch>
            <a:fillRect/>
          </a:stretch>
        </p:blipFill>
        <p:spPr>
          <a:xfrm>
            <a:off x="6604000" y="1905000"/>
            <a:ext cx="4318000" cy="2794000"/>
          </a:xfrm>
          <a:prstGeom prst="roundRect">
            <a:avLst>
              <a:gd name="adj" fmla="val 3636"/>
            </a:avLst>
          </a:prstGeom>
          <a:noFill/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</p:spPr>
      </p:pic>
      <p:sp>
        <p:nvSpPr>
          <p:cNvPr id="14" name="AutoShape 14"/>
          <p:cNvSpPr/>
          <p:nvPr/>
        </p:nvSpPr>
        <p:spPr>
          <a:xfrm>
            <a:off x="6604000" y="4889500"/>
            <a:ext cx="4318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临床应用案例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6604000" y="5270500"/>
            <a:ext cx="4318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糖尿病足伤口愈合前后对比</a:t>
            </a:r>
            <a:endParaRPr lang="en-US" sz="1100"/>
          </a:p>
        </p:txBody>
      </p:sp>
      <p:pic>
        <p:nvPicPr>
          <p:cNvPr id="18" name="图片 17" descr="VI-logo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4315" y="165100"/>
            <a:ext cx="2783205" cy="596900"/>
          </a:xfrm>
          <a:prstGeom prst="rect">
            <a:avLst/>
          </a:prstGeom>
        </p:spPr>
      </p:pic>
      <p:pic>
        <p:nvPicPr>
          <p:cNvPr id="20" name="图片 19" descr="diwen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43890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其他临床应用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4541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AutoShape 4"/>
          <p:cNvSpPr/>
          <p:nvPr/>
        </p:nvSpPr>
        <p:spPr>
          <a:xfrm>
            <a:off x="1016000" y="1778000"/>
            <a:ext cx="4826000" cy="1905000"/>
          </a:xfrm>
          <a:prstGeom prst="roundRect">
            <a:avLst>
              <a:gd name="adj" fmla="val 533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127000" dist="635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 l="16670" r="16670"/>
          <a:stretch>
            <a:fillRect/>
          </a:stretch>
        </p:blipFill>
        <p:spPr>
          <a:xfrm>
            <a:off x="1206500" y="1968500"/>
            <a:ext cx="1524000" cy="1524000"/>
          </a:xfrm>
          <a:prstGeom prst="roundRect">
            <a:avLst>
              <a:gd name="adj" fmla="val 66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6" name="AutoShape 6"/>
          <p:cNvSpPr/>
          <p:nvPr/>
        </p:nvSpPr>
        <p:spPr>
          <a:xfrm>
            <a:off x="2921000" y="2222500"/>
            <a:ext cx="2794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突发性耳聋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2921000" y="2667000"/>
            <a:ext cx="279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高压氧可改善内耳缺氧，有效治疗突发性感音神经性耳聋。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6350000" y="1778000"/>
            <a:ext cx="4826000" cy="1905000"/>
          </a:xfrm>
          <a:prstGeom prst="roundRect">
            <a:avLst>
              <a:gd name="adj" fmla="val 533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127000" dist="635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4995" r="14995"/>
          <a:stretch>
            <a:fillRect/>
          </a:stretch>
        </p:blipFill>
        <p:spPr>
          <a:xfrm>
            <a:off x="6540500" y="1968500"/>
            <a:ext cx="1524000" cy="1524000"/>
          </a:xfrm>
          <a:prstGeom prst="roundRect">
            <a:avLst>
              <a:gd name="adj" fmla="val 66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0" name="AutoShape 10"/>
          <p:cNvSpPr/>
          <p:nvPr/>
        </p:nvSpPr>
        <p:spPr>
          <a:xfrm>
            <a:off x="8255000" y="2222500"/>
            <a:ext cx="2794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视网膜中央动脉阻塞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8255000" y="2667000"/>
            <a:ext cx="279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紧急高压氧治疗可挽救濒危视力，是重要的急救手段。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1016000" y="3937000"/>
            <a:ext cx="4826000" cy="1905000"/>
          </a:xfrm>
          <a:prstGeom prst="roundRect">
            <a:avLst>
              <a:gd name="adj" fmla="val 533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127000" dist="635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12500" r="12500"/>
          <a:stretch>
            <a:fillRect/>
          </a:stretch>
        </p:blipFill>
        <p:spPr>
          <a:xfrm>
            <a:off x="1206500" y="4127500"/>
            <a:ext cx="1524000" cy="1524000"/>
          </a:xfrm>
          <a:prstGeom prst="roundRect">
            <a:avLst>
              <a:gd name="adj" fmla="val 66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4" name="AutoShape 14"/>
          <p:cNvSpPr/>
          <p:nvPr/>
        </p:nvSpPr>
        <p:spPr>
          <a:xfrm>
            <a:off x="2921000" y="4381500"/>
            <a:ext cx="2794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气性坏疽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2921000" y="4826000"/>
            <a:ext cx="279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抑制厌氧菌生长繁殖，是综合治疗的关键组成部分。</a:t>
            </a:r>
            <a:endParaRPr lang="en-US" sz="1100"/>
          </a:p>
        </p:txBody>
      </p:sp>
      <p:sp>
        <p:nvSpPr>
          <p:cNvPr id="16" name="AutoShape 16"/>
          <p:cNvSpPr/>
          <p:nvPr/>
        </p:nvSpPr>
        <p:spPr>
          <a:xfrm>
            <a:off x="6350000" y="3937000"/>
            <a:ext cx="4826000" cy="1905000"/>
          </a:xfrm>
          <a:prstGeom prst="roundRect">
            <a:avLst>
              <a:gd name="adj" fmla="val 533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127000" dist="635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l="11272" r="11272"/>
          <a:stretch>
            <a:fillRect/>
          </a:stretch>
        </p:blipFill>
        <p:spPr>
          <a:xfrm>
            <a:off x="6540500" y="4127500"/>
            <a:ext cx="1524000" cy="1524000"/>
          </a:xfrm>
          <a:prstGeom prst="roundRect">
            <a:avLst>
              <a:gd name="adj" fmla="val 66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8" name="AutoShape 18"/>
          <p:cNvSpPr/>
          <p:nvPr/>
        </p:nvSpPr>
        <p:spPr>
          <a:xfrm>
            <a:off x="8255000" y="4381500"/>
            <a:ext cx="2794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减压病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8255000" y="4826000"/>
            <a:ext cx="279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加速体内气泡溶解，是治疗潜水员减压病的首选方法。</a:t>
            </a:r>
            <a:endParaRPr lang="en-US"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缺血性脑卒中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神经系统疾病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临床中对发病6小时内的缺血性脑卒中患者，采用高压氧治疗可改善脑组织氧供，某三甲医院数据显示其有效率达78%。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颅脑损伤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对重度颅脑损伤患者，高压氧能减轻脑水肿，促进神经功能恢复，如某患者昏迷15天后经治疗苏醒。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周围神经损伤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糖尿病周围神经病变患者，高压氧可缓解肢体麻木疼痛，临床案例显示治疗20次后症状改善率超60%。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 descr="diwen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pic>
        <p:nvPicPr>
          <p:cNvPr id="10" name="图片 9" descr="diwen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27000" y="6497320"/>
            <a:ext cx="12192000" cy="48768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2" name="直接连接符 21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" name="图片占位符 22" descr="7f5ab25a-f503-11f0-b5c9-1201b4549918"/>
          <p:cNvPicPr>
            <a:picLocks noChangeAspect="1"/>
          </p:cNvPicPr>
          <p:nvPr>
            <p:ph type="pic" idx="16392"/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心血管系统疾病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急性心肌梗死恢复期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某三甲医院对20例心梗恢复期患者采用高压氧治疗，血氧分压提升3倍，左心室射血分数平均提高8%，缩短康复周期15天。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4" name="图片占位符 23" descr="7f5ab2e7-f503-11f0-b5c9-1201b4549918"/>
          <p:cNvPicPr>
            <a:picLocks noChangeAspect="1"/>
          </p:cNvPicPr>
          <p:nvPr>
            <p:ph type="pic" idx="16393"/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慢性心力衰竭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对NYHA III级心衰患者，高压氧配合常规治疗3周后，6分钟步行距离增加120米，BNP水平下降40%，呼吸困难症状明显改善。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" name="图片占位符 24" descr="7f5ab423-f503-11f0-b5c9-1201b4549918"/>
          <p:cNvPicPr>
            <a:picLocks noChangeAspect="1"/>
          </p:cNvPicPr>
          <p:nvPr>
            <p:ph type="pic" idx="16394"/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糖尿病足合并周围血管病变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某糖尿病中心15例Wagner 2级足溃疡患者，高压氧治疗每日1次，20次后溃疡愈合率达80%，踝肱指数平均提升0.2。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内容占位符 12" descr="79cc4f2d-f503-11f0-9c1a-e2449260f450"/>
          <p:cNvPicPr>
            <a:picLocks noChangeAspect="1"/>
          </p:cNvPicPr>
          <p:nvPr>
            <p:ph idx="16390"/>
            <p:custDataLst>
              <p:tags r:id="rId4"/>
            </p:custDataLst>
          </p:nvPr>
        </p:nvPicPr>
        <p:blipFill>
          <a:blip r:embed="rId5"/>
          <a:srcRect t="971" b="971"/>
          <a:stretch>
            <a:fillRect/>
          </a:stretch>
        </p:blipFill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呼吸系统疾病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装饰  0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>
          <a:solidFill>
            <a:schemeClr val="accent2"/>
          </a:solidFill>
        </p:spPr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急性呼吸窘迫综合征（ARDS）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对重度ARDS患者，高压氧可改善氧合，某三甲医院数据显示其氧分压提升率达40%，缩短机械通气时间。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慢性阻塞性肺疾病（COPD）急性加重期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COPD急性加重伴严重低氧血症时，高压氧辅助治疗可降低肺动脉压，某病例治疗后PaO2上升35mmHg。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0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耳鼻喉科疾病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19" name="图片占位符 18" descr="7a2f00e7-f503-11f0-a3df-0692a76004b6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l="11757" r="11757"/>
          <a:stretch>
            <a:fillRect/>
          </a:stretch>
        </p:blipFill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突发性耳聋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临床中对病程&lt;72小时的突发性耳聋患者，采用高压氧联合激素治疗，可提高听力恢复率约30%，尤其对低频下降型效果显著。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2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" name="图片占位符 19" descr="7a2f0071-f503-11f0-a3df-0692a76004b6"/>
          <p:cNvPicPr>
            <a:picLocks noChangeAspect="1"/>
          </p:cNvPicPr>
          <p:nvPr>
            <p:ph type="pic" idx="16393"/>
            <p:custDataLst>
              <p:tags r:id="rId11"/>
            </p:custDataLst>
          </p:nvPr>
        </p:nvPicPr>
        <p:blipFill>
          <a:blip r:embed="rId12"/>
          <a:srcRect t="2076" b="2076"/>
          <a:stretch>
            <a:fillRect/>
          </a:stretch>
        </p:blipFill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慢性化脓性中耳炎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4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solidFill>
                  <a:schemeClr val="tx1"/>
                </a:solidFill>
              </a:rPr>
              <a:t>对药物治疗无效的慢性化脓性中耳炎患者，术后辅助高压氧治疗，能促进鼓室黏膜修复，减少渗出，缩短愈合时间约5-7天。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9" name="图片 18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CONTENTS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5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chemeClr val="tx1"/>
                </a:solidFill>
              </a:rPr>
              <a:t>目录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en-US" altLang="en-US">
                <a:solidFill>
                  <a:schemeClr val="accent1"/>
                </a:solidFill>
              </a:rPr>
              <a:t>01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5" name="装饰  8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高压氧的</a:t>
            </a:r>
            <a:r>
              <a:rPr lang="zh-CN" altLang="en-US">
                <a:solidFill>
                  <a:schemeClr val="tx1"/>
                </a:solidFill>
              </a:rPr>
              <a:t>治疗原理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en-US" altLang="en-US">
                <a:solidFill>
                  <a:schemeClr val="accent1"/>
                </a:solidFill>
              </a:rPr>
              <a:t>02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8" name="装饰  1"/>
          <p:cNvSpPr>
            <a:spLocks noGrp="1"/>
          </p:cNvSpPr>
          <p:nvPr>
            <p:ph type="body" idx="16398" hasCustomPrompt="1"/>
            <p:custDataLst>
              <p:tags r:id="rId10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高压氧的适用疾病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en-US" altLang="en-US">
                <a:solidFill>
                  <a:schemeClr val="accent1"/>
                </a:solidFill>
              </a:rPr>
              <a:t>03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1" name="装饰  4"/>
          <p:cNvSpPr>
            <a:spLocks noGrp="1"/>
          </p:cNvSpPr>
          <p:nvPr>
            <p:ph type="body" idx="16399" hasCustomPrompt="1"/>
            <p:custDataLst>
              <p:tags r:id="rId13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高压氧的治疗效果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5"/>
            </p:custDataLst>
          </p:nvPr>
        </p:nvSpPr>
        <p:spPr/>
        <p:txBody>
          <a:bodyPr/>
          <a:p>
            <a:r>
              <a:rPr lang="en-US" altLang="en-US">
                <a:solidFill>
                  <a:schemeClr val="accent1"/>
                </a:solidFill>
              </a:rPr>
              <a:t>04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4" name="装饰  7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高压氧的应用流程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8"/>
            </p:custDataLst>
          </p:nvPr>
        </p:nvSpPr>
        <p:spPr/>
        <p:txBody>
          <a:bodyPr/>
          <a:p>
            <a:r>
              <a:rPr lang="en-US" altLang="en-US">
                <a:solidFill>
                  <a:schemeClr val="accent1"/>
                </a:solidFill>
              </a:rPr>
              <a:t>05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" name="装饰  0"/>
          <p:cNvSpPr>
            <a:spLocks noGrp="1"/>
          </p:cNvSpPr>
          <p:nvPr>
            <p:ph type="body" idx="16401" hasCustomPrompt="1"/>
            <p:custDataLst>
              <p:tags r:id="rId19"/>
            </p:custDataLst>
          </p:nvPr>
        </p:nvSpPr>
        <p:spPr/>
        <p:txBody>
          <a:bodyPr>
            <a:noAutofit/>
          </a:bodyPr>
          <a:p>
            <a:pPr>
              <a:buNone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2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高压氧的注意事项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360805" y="3200400"/>
            <a:ext cx="960247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          </a:t>
            </a:r>
            <a:endParaRPr lang="zh-CN" altLang="en-US" sz="3000" b="1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2145665" y="2992755"/>
            <a:ext cx="7023100" cy="6210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5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03 高压氧的治疗效果</a:t>
            </a:r>
            <a:endParaRPr lang="zh-CN" altLang="en-US" sz="5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内容占位符 13" descr="79780f42-f503-11f0-911a-4e6233127c86"/>
          <p:cNvPicPr>
            <a:picLocks noChangeAspect="1"/>
          </p:cNvPicPr>
          <p:nvPr>
            <p:ph idx="16392"/>
            <p:custDataLst>
              <p:tags r:id="rId4"/>
            </p:custDataLst>
          </p:nvPr>
        </p:nvPicPr>
        <p:blipFill>
          <a:blip r:embed="rId5"/>
          <a:srcRect t="1298" b="1298"/>
          <a:stretch>
            <a:fillRect/>
          </a:stretch>
        </p:blipFill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改善组织缺氧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提升血氧分压与氧含量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高压氧治疗可使血氧分压提升至常压下的10-15倍，如一氧化碳中毒患者经治疗后血氧含量显著提高，快速纠正组织缺氧状态。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促进侧支循环建立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在缺血性脑血管病治疗中，高压氧可促进脑血管侧支循环形成，临床案例显示患者脑组织血流灌注改善率达60%以上。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减轻脑水肿与细胞损伤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颅脑损伤患者采用高压氧治疗，能降低颅内压，减少脑细胞乳酸堆积，某三甲医院数据显示脑水肿消退时间缩短30%。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7" name="直接连接符 16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内容占位符 17" descr="796f3c07-f503-11f0-827d-5e53df90fc08"/>
          <p:cNvPicPr>
            <a:picLocks noChangeAspect="1"/>
          </p:cNvPicPr>
          <p:nvPr>
            <p:ph idx="16392"/>
            <p:custDataLst>
              <p:tags r:id="rId4"/>
            </p:custDataLst>
          </p:nvPr>
        </p:nvPicPr>
        <p:blipFill>
          <a:blip r:embed="rId5"/>
          <a:srcRect t="1389" b="1389"/>
          <a:stretch>
            <a:fillRect/>
          </a:stretch>
        </p:blipFill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促进组织修复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装饰  0"/>
          <p:cNvSpPr>
            <a:spLocks noGrp="1"/>
          </p:cNvSpPr>
          <p:nvPr>
            <p:ph type="body" idx="16393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加速伤口愈合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对糖尿病足溃疡患者，高压氧治疗可使血氧分压提升10-15倍，某三甲医院数据显示愈合率提高40%以上。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促进骨组织再生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股骨头坏死早期患者经高压氧治疗，MRI显示骨密度增加，某研究中3个月有效率达65%。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装饰  6"/>
          <p:cNvSpPr>
            <a:spLocks noGrp="1"/>
          </p:cNvSpPr>
          <p:nvPr>
            <p:ph type="body" idx="16395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修复神经损伤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脊髓损伤后高压氧干预，可促进轴突再生，临床案例显示患者运动功能评分平均提高20分。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内容占位符 13" descr="796e1405-f503-11f0-8c98-0285023d19ed"/>
          <p:cNvPicPr>
            <a:picLocks noChangeAspect="1"/>
          </p:cNvPicPr>
          <p:nvPr>
            <p:ph idx="16390"/>
            <p:custDataLst>
              <p:tags r:id="rId4"/>
            </p:custDataLst>
          </p:nvPr>
        </p:nvPicPr>
        <p:blipFill>
          <a:blip r:embed="rId5"/>
          <a:srcRect t="1461" b="1461"/>
          <a:stretch>
            <a:fillRect/>
          </a:stretch>
        </p:blipFill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增强免疫力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装饰  0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提升免疫细胞活性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研究显示，高压氧治疗可使中性粒细胞杀菌能力提升30%，帮助感染患者更快控制炎症。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2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调节免疫因子水平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对慢性疲劳综合征患者，高压氧可降低炎症因子TNF-α浓度约25%，改善免疫失衡状态。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减轻炎症反应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17" name="图片占位符 16"/>
          <p:cNvPicPr/>
          <p:nvPr>
            <p:ph type="pic" idx="16392"/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8800" y="2616200"/>
            <a:ext cx="812800" cy="812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抑制促炎因子释放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在急性胰腺炎治疗中，高压氧可使患者血清TNF-α水平降低约30%，缓解胰腺组织水肿与炎症浸润。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5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6" name="图片占位符 15"/>
          <p:cNvPicPr/>
          <p:nvPr>
            <p:ph type="pic" idx="16394"/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89600" y="2616200"/>
            <a:ext cx="812800" cy="812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增强抗炎因子活性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研究显示，高压氧治疗能提升烧伤患者IL-10浓度至正常水平1.8倍，加速创面炎症消退。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装饰  7"/>
          <p:cNvSpPr>
            <a:spLocks noGrp="1"/>
          </p:cNvSpPr>
          <p:nvPr>
            <p:ph type="body" idx="16397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占位符 14"/>
          <p:cNvPicPr/>
          <p:nvPr>
            <p:ph type="pic" idx="16396"/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50400" y="2616200"/>
            <a:ext cx="812800" cy="8128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2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改善局部氧供抑制炎症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2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糖尿病足溃疡患者经高压氧治疗后，局部组织氧分压提高至90mmHg以上，炎症坏死区域缩小40%。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360805" y="3200400"/>
            <a:ext cx="960247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          </a:t>
            </a:r>
            <a:endParaRPr lang="zh-CN" altLang="en-US" sz="3000" b="1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3056382" y="3244334"/>
            <a:ext cx="6112764" cy="369332"/>
          </a:xfrm>
          <a:prstGeom prst="rect">
            <a:avLst/>
          </a:prstGeom>
          <a:noFill/>
        </p:spPr>
        <p:txBody>
          <a:bodyPr wrap="square">
            <a:normAutofit lnSpcReduction="20000"/>
          </a:bodyPr>
          <a:lstStyle/>
          <a:p>
            <a:r>
              <a:rPr lang="zh-CN" altLang="en-US"/>
              <a:t>04 高压氧的应用流程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2" name="直接连接符 21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3" name="内容占位符 22" descr="7a4132e7-f503-11f0-827d-5e53df90fc08"/>
          <p:cNvPicPr>
            <a:picLocks noChangeAspect="1"/>
          </p:cNvPicPr>
          <p:nvPr>
            <p:ph idx="16392"/>
            <p:custDataLst>
              <p:tags r:id="rId4"/>
            </p:custDataLst>
          </p:nvPr>
        </p:nvPicPr>
        <p:blipFill>
          <a:blip r:embed="rId5"/>
          <a:srcRect t="1471" b="1471"/>
          <a:stretch>
            <a:fillRect/>
          </a:stretch>
        </p:blipFill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6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患者评估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病史采集与禁忌症排查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详细询问患者是否有未经处理的气胸，如某颅脑损伤患者因隐瞒气胸史接受高压氧治疗后出现严重气压伤。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4" name="内容占位符 23" descr="7a41357a-f503-11f0-827d-5e53df90fc08"/>
          <p:cNvPicPr>
            <a:picLocks noChangeAspect="1"/>
          </p:cNvPicPr>
          <p:nvPr>
            <p:ph idx="16393"/>
            <p:custDataLst>
              <p:tags r:id="rId9"/>
            </p:custDataLst>
          </p:nvPr>
        </p:nvPicPr>
        <p:blipFill>
          <a:blip r:embed="rId10"/>
          <a:srcRect l="1700" t="7328" r="41016" b="18750"/>
          <a:stretch>
            <a:fillRect/>
          </a:stretch>
        </p:blipFill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体格检查与辅助检查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测量生命体征，进行胸部X线检查，如COPD患者需确认肺部感染控制情况，避免治疗中出现呼吸衰竭。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" name="内容占位符 24" descr="7a41350c-f503-11f0-827d-5e53df90fc08"/>
          <p:cNvPicPr>
            <a:picLocks noChangeAspect="1"/>
          </p:cNvPicPr>
          <p:nvPr>
            <p:ph idx="16394"/>
            <p:custDataLst>
              <p:tags r:id="rId13"/>
            </p:custDataLst>
          </p:nvPr>
        </p:nvPicPr>
        <p:blipFill>
          <a:blip r:embed="rId14"/>
          <a:srcRect l="54775" t="26753" r="12184" b="17916"/>
          <a:stretch>
            <a:fillRect/>
          </a:stretch>
        </p:blipFill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治疗耐受性评估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solidFill>
                  <a:schemeClr val="tx1"/>
                </a:solidFill>
              </a:rPr>
              <a:t>模拟升压试验观察患者耳气压调节能力，约15%患者首次治疗出现中耳疼痛，需提前教会咽鼓管吹张法。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5" name="直接连接符 24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治疗方案制定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26" name="图片占位符 25" descr="7a3c598d-f503-11f0-bc4d-5eb8103ac92c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t="2273" b="2273"/>
          <a:stretch>
            <a:fillRect/>
          </a:stretch>
        </p:blipFill>
        <p:spPr>
          <a:xfrm>
            <a:off x="914400" y="1828800"/>
            <a:ext cx="2844800" cy="21336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>
                <a:solidFill>
                  <a:schemeClr val="tx1"/>
                </a:solidFill>
              </a:rPr>
              <a:t>患者评估与适应症确认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需全面评估患者病史，如一氧化碳中毒者需结合碳氧血红蛋白浓度，仅当浓度＞20%且无禁忌证时启动高压氧治疗。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7" name="图片占位符 26" descr="7a3c5c2c-f503-11f0-bc4d-5eb8103ac92c"/>
          <p:cNvPicPr>
            <a:picLocks noChangeAspect="1"/>
          </p:cNvPicPr>
          <p:nvPr>
            <p:ph type="pic" idx="16395"/>
            <p:custDataLst>
              <p:tags r:id="rId11"/>
            </p:custDataLst>
          </p:nvPr>
        </p:nvPicPr>
        <p:blipFill>
          <a:blip r:embed="rId12"/>
          <a:srcRect t="2273" b="2273"/>
          <a:stretch>
            <a:fillRect/>
          </a:stretch>
        </p:blipFill>
        <p:spPr>
          <a:xfrm>
            <a:off x="4673600" y="1828800"/>
            <a:ext cx="2844800" cy="21336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 sz="2200">
                <a:solidFill>
                  <a:schemeClr val="tx1"/>
                </a:solidFill>
              </a:rPr>
              <a:t>治疗参数设定</a:t>
            </a:r>
            <a:endParaRPr lang="zh-CN" altLang="en-US" sz="2200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根据病情调整压力与时长，例如突发性耳聋患者常用2.0-2.5ATA压力，每日1次，10次为一疗程。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装饰  7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占位符 27" descr="7a3c5c33-f503-11f0-bc4d-5eb8103ac92c"/>
          <p:cNvPicPr>
            <a:picLocks noChangeAspect="1"/>
          </p:cNvPicPr>
          <p:nvPr>
            <p:ph type="pic" idx="16397"/>
            <p:custDataLst>
              <p:tags r:id="rId16"/>
            </p:custDataLst>
          </p:nvPr>
        </p:nvPicPr>
        <p:blipFill>
          <a:blip r:embed="rId17"/>
          <a:srcRect t="8594" b="8594"/>
          <a:stretch>
            <a:fillRect/>
          </a:stretch>
        </p:blipFill>
        <p:spPr>
          <a:xfrm>
            <a:off x="8432800" y="1828800"/>
            <a:ext cx="2844800" cy="21336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r>
              <a:rPr lang="zh-CN" altLang="en-US" sz="2200">
                <a:solidFill>
                  <a:schemeClr val="tx1"/>
                </a:solidFill>
              </a:rPr>
              <a:t>疗程规划与疗效监测</a:t>
            </a:r>
            <a:endParaRPr lang="zh-CN" altLang="en-US" sz="2200">
              <a:solidFill>
                <a:schemeClr val="tx1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脑外伤患者通常需连续治疗20-30次，期间通过GCS评分及影像学检查评估意识恢复情况调整方案。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治疗过程实施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15" name="图片占位符 14"/>
          <p:cNvPicPr/>
          <p:nvPr>
            <p:ph type="pic" idx="16392"/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7200" y="2082800"/>
            <a:ext cx="1219200" cy="12192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舱内加压操作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医护人员需缓慢升压，如脑外伤患者治疗从0.02MPa开始，20分钟内匀速升至治疗压力，密切监测生命体征。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5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6" name="图片占位符 15"/>
          <p:cNvPicPr/>
          <p:nvPr>
            <p:ph type="pic" idx="16394"/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86400" y="2082800"/>
            <a:ext cx="1219200" cy="12192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5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稳压吸氧阶段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患者佩戴面罩吸氧，氧流量5-8L/min，如CO中毒患者需持续吸氧60分钟，期间每15分钟测血氧饱和度。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装饰  7"/>
          <p:cNvSpPr>
            <a:spLocks noGrp="1"/>
          </p:cNvSpPr>
          <p:nvPr>
            <p:ph type="body" idx="16397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" name="图片占位符 16"/>
          <p:cNvPicPr/>
          <p:nvPr>
            <p:ph type="pic" idx="16396"/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5600" y="2082800"/>
            <a:ext cx="1219200" cy="12192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2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减压程序执行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2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按“先快后慢”原则减压，如潜水减压病患者从0.2MPa降至常压需40分钟，最后10分钟控制速率≤0.01MPa/min。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360805" y="3200400"/>
            <a:ext cx="9602470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0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           </a:t>
            </a:r>
            <a:endParaRPr lang="zh-CN" altLang="en-US" sz="3000" b="1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3056382" y="3244334"/>
            <a:ext cx="6112764" cy="369332"/>
          </a:xfrm>
          <a:prstGeom prst="rect">
            <a:avLst/>
          </a:prstGeom>
          <a:noFill/>
        </p:spPr>
        <p:txBody>
          <a:bodyPr wrap="square">
            <a:normAutofit lnSpcReduction="20000"/>
          </a:bodyPr>
          <a:lstStyle/>
          <a:p>
            <a:r>
              <a:rPr lang="zh-CN" altLang="en-US"/>
              <a:t>05 高压氧的注意事项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什么是高压氧治疗？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rcRect t="18421" b="18421"/>
          <a:stretch>
            <a:fillRect/>
          </a:stretch>
        </p:blipFill>
        <p:spPr>
          <a:xfrm>
            <a:off x="1016000" y="1905000"/>
            <a:ext cx="4826000" cy="3048000"/>
          </a:xfrm>
          <a:prstGeom prst="roundRect">
            <a:avLst>
              <a:gd name="adj" fmla="val 5000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5" name="AutoShape 5"/>
          <p:cNvSpPr/>
          <p:nvPr/>
        </p:nvSpPr>
        <p:spPr>
          <a:xfrm>
            <a:off x="6350000" y="19050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Hyperbaric Oxygen Therapy (HBOT)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0" y="251460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858000" y="2514600"/>
            <a:ext cx="4445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高压环境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6858000" y="28702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在1.5至3个大气压的密闭舱内进行治疗。</a:t>
            </a:r>
            <a:endParaRPr lang="en-US" sz="110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0000" y="35814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858000" y="3581400"/>
            <a:ext cx="4445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高浓度氧吸入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6858000" y="39370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患者吸入近乎纯氧，显著提升血氧含量。</a:t>
            </a:r>
            <a:endParaRPr lang="en-US" sz="110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0000" y="4648200"/>
            <a:ext cx="304800" cy="3048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6858000" y="4648200"/>
            <a:ext cx="4445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治疗原理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6858000" y="50038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为受损组织提供充足氧气，促进修复与愈合。</a:t>
            </a:r>
            <a:endParaRPr lang="en-US" sz="1100"/>
          </a:p>
        </p:txBody>
      </p:sp>
      <p:pic>
        <p:nvPicPr>
          <p:cNvPr id="19" name="图片 18" descr="VI-logo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17" name="图片 16" descr="diwen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5" name="直接连接符 24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禁忌证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26" name="图片占位符 25" descr="79c9632f-f503-11f0-827d-5e53df90fc08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1096" r="1096"/>
          <a:stretch>
            <a:fillRect/>
          </a:stretch>
        </p:blipFill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绝对禁忌证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未经处理的气胸患者严禁行高压氧治疗，如张力性气胸未及时引流，可能导致肺组织进一步受压引发呼吸衰竭。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7" name="图片占位符 26" descr="79c964c7-f503-11f0-827d-5e53df90fc08"/>
          <p:cNvPicPr>
            <a:picLocks noChangeAspect="1"/>
          </p:cNvPicPr>
          <p:nvPr>
            <p:ph type="pic" idx="16395"/>
            <p:custDataLst>
              <p:tags r:id="rId11"/>
            </p:custDataLst>
          </p:nvPr>
        </p:nvPicPr>
        <p:blipFill>
          <a:blip r:embed="rId12"/>
          <a:srcRect t="1867" b="1867"/>
          <a:stretch>
            <a:fillRect/>
          </a:stretch>
        </p:blipFill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bg1"/>
                </a:solidFill>
              </a:rPr>
              <a:t>相对禁忌证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4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solidFill>
                  <a:schemeClr val="bg1"/>
                </a:solidFill>
              </a:rPr>
              <a:t>重度肺气肿伴肺大疱患者需谨慎，2018年某医院曾报道1例因高压氧诱发肺大疱破裂致自发性气胸案例。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装饰  7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占位符 27" descr="79c96422-f503-11f0-827d-5e53df90fc08"/>
          <p:cNvPicPr>
            <a:picLocks noChangeAspect="1"/>
          </p:cNvPicPr>
          <p:nvPr>
            <p:ph type="pic" idx="16397"/>
            <p:custDataLst>
              <p:tags r:id="rId16"/>
            </p:custDataLst>
          </p:nvPr>
        </p:nvPicPr>
        <p:blipFill>
          <a:blip r:embed="rId17"/>
          <a:srcRect t="1867" b="1867"/>
          <a:stretch>
            <a:fillRect/>
          </a:stretch>
        </p:blipFill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特殊人群禁忌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孕妇妊娠早期（前3个月）应避免高压氧治疗，动物实验显示高氧环境可能增加胚胎发育异常风险。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治疗中的监测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生命体征实时监测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治疗中需每15分钟监测血压、心率、血氧饱和度，如某患者出现心率骤升至120次/分，立即暂停治疗并排查原因。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装饰  2"/>
          <p:cNvSpPr>
            <a:spLocks noGrp="1"/>
          </p:cNvSpPr>
          <p:nvPr>
            <p:ph type="body" idx="16393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氧舱内环境监测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持续监测舱内氧浓度（维持23%以下）、温度（18-25℃）和湿度，某医院曾因氧浓度超标触发报警及时处理。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装饰  5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患者状态观察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密切观察患者有无烦躁、面肌抽搐等氧中毒先兆，如潜水员高压氧治疗中出现口唇颤动，需立即减压处理。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图片占位符 11"/>
          <p:cNvPicPr/>
          <p:nvPr>
            <p:ph type="pic" idx="16392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3200" y="2260600"/>
            <a:ext cx="1524000" cy="1524000"/>
          </a:xfrm>
          <a:prstGeom prst="rect">
            <a:avLst/>
          </a:prstGeom>
        </p:spPr>
      </p:pic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7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不良反应处理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气压伤处理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若患者出现中耳气压伤，立即停止升压，指导其做吞咽或捏鼻鼓气动作，必要时给予麻黄碱滴鼻液缓解症状。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图片占位符 12"/>
          <p:cNvPicPr/>
          <p:nvPr>
            <p:ph type="pic" idx="16393"/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4000" y="2260600"/>
            <a:ext cx="1524000" cy="1524000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氧中毒处理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一旦出现抽搐等氧中毒症状，立即中断高压氧治疗，让患者呼吸空气，将其移至通风处并保持呼吸道通畅。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占位符 13"/>
          <p:cNvPicPr/>
          <p:nvPr>
            <p:ph type="pic" idx="16394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94800" y="2260600"/>
            <a:ext cx="1524000" cy="1524000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减压病处理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若发生减压病，需迅速将患者送入高压氧舱进行加压治疗，同时监测生命体征，给予补液等支持治疗。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pic>
        <p:nvPicPr>
          <p:cNvPr id="8" name="图片 7" descr="t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3380" y="3822700"/>
            <a:ext cx="4198620" cy="2547620"/>
          </a:xfrm>
          <a:prstGeom prst="rect">
            <a:avLst/>
          </a:prstGeom>
        </p:spPr>
      </p:pic>
      <p:pic>
        <p:nvPicPr>
          <p:cNvPr id="7" name="图片 6" descr="diwen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7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0" y="1412875"/>
            <a:ext cx="960247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just" defTabSz="914400" eaLnBrk="1" hangingPunct="1">
              <a:lnSpc>
                <a:spcPts val="3000"/>
              </a:lnSpc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★</a:t>
            </a:r>
            <a:r>
              <a:rPr lang="zh-CN" altLang="en-US" sz="200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提高血氧含量、增加血氧弥散力，增加组织内储氧量</a:t>
            </a:r>
            <a:endParaRPr kumimoji="0" lang="en-US" altLang="zh-CN" sz="2000" kern="1200" cap="none" spc="0" normalizeH="0" baseline="0" noProof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  <a:sym typeface="微软雅黑" panose="020B0503020204020204" charset="-122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★</a:t>
            </a:r>
            <a:r>
              <a:rPr lang="zh-CN" altLang="en-US" sz="2000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收缩血管、减轻水肿</a:t>
            </a:r>
            <a:endParaRPr kumimoji="0" lang="en-US" altLang="zh-CN" sz="2000" kern="1200" cap="none" spc="0" normalizeH="0" baseline="0" noProof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★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抑制厌氧菌的生长、繁殖</a:t>
            </a:r>
            <a:endParaRPr kumimoji="0" lang="en-US" altLang="zh-CN" sz="2000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★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压缩进入人体内的气泡</a:t>
            </a:r>
            <a:endParaRPr kumimoji="0" lang="en-US" altLang="zh-CN" sz="2000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★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促进损伤修复</a:t>
            </a:r>
            <a:endParaRPr kumimoji="0" lang="en-US" altLang="zh-CN" sz="2000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noProof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★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微软雅黑" panose="020B0503020204020204" charset="-122"/>
              </a:rPr>
              <a:t>高压氧还可以与放、化疗协同作用，增加疗效</a:t>
            </a:r>
            <a:endParaRPr lang="zh-CN" altLang="en-US" sz="2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22555" y="1014730"/>
            <a:ext cx="4181475" cy="8248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01 高压氧的治疗原理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3620135"/>
            <a:ext cx="7383780" cy="194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eaLnBrk="1" hangingPunct="1">
              <a:lnSpc>
                <a:spcPts val="3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抗菌作用                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改善微循环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★抗炎作用                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★止痛作用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促血管新生              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促干细胞作用</a:t>
            </a:r>
            <a:endParaRPr lang="en-US" altLang="zh-CN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eaLnBrk="1" hangingPunct="1">
              <a:lnSpc>
                <a:spcPts val="3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促肉芽组织生长    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★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抗衰老作用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just" defTabSz="914400" eaLnBrk="1" hangingPunct="1">
              <a:lnSpc>
                <a:spcPts val="3000"/>
              </a:lnSpc>
              <a:buClrTx/>
              <a:buSzTx/>
              <a:buFontTx/>
              <a:buNone/>
              <a:defRPr/>
            </a:pP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气体分压规律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气体物理特性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sp>
        <p:nvSpPr>
          <p:cNvPr id="4" name="装饰  0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在高压氧舱中，氧气分压随舱内压力升高而增加，如2ATA压力下，氧分压可达1400mmHg，为常压的10倍。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气体扩散定律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3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高压氧治疗时，氧气因分压差大快速扩散入组织，如一氧化碳中毒患者，2.5ATA高压氧可加速碳氧血红蛋白解离。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气体溶解特性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装饰  6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在3ATA高压氧环境下，每100ml血液可溶解6.3ml氧气，远超常压下的0.3ml，有效改善缺氧组织供氧。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 descr="diwen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 descr="VI-logo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315" y="267970"/>
            <a:ext cx="2783205" cy="596900"/>
          </a:xfrm>
          <a:prstGeom prst="rect">
            <a:avLst/>
          </a:prstGeom>
        </p:spPr>
      </p:pic>
      <p:cxnSp>
        <p:nvCxnSpPr>
          <p:cNvPr id="25" name="直接连接符 24"/>
          <p:cNvCxnSpPr/>
          <p:nvPr>
            <p:custDataLst>
              <p:tags r:id="rId3"/>
            </p:custDataLst>
          </p:nvPr>
        </p:nvCxnSpPr>
        <p:spPr>
          <a:xfrm>
            <a:off x="0" y="1015365"/>
            <a:ext cx="1221041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装饰  9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ctrTitle" idx="16385"/>
            <p:custDataLst>
              <p:tags r:id="rId5"/>
            </p:custDataLst>
          </p:nvPr>
        </p:nvSpPr>
        <p:spPr>
          <a:xfrm>
            <a:off x="10081895" y="389255"/>
            <a:ext cx="1452880" cy="398780"/>
          </a:xfrm>
          <a:noFill/>
        </p:spPr>
        <p:txBody>
          <a:bodyPr wrap="none" rtlCol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+mn-cs"/>
                <a:sym typeface="+mn-ea"/>
              </a:rPr>
              <a:t>生理效应机制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+mn-cs"/>
              <a:sym typeface="+mn-ea"/>
            </a:endParaRPr>
          </a:p>
        </p:txBody>
      </p:sp>
      <p:pic>
        <p:nvPicPr>
          <p:cNvPr id="26" name="图片占位符 25" descr="79e5f11a-f503-11f0-827d-5e53df90fc08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t="368" b="368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改善组织氧供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高压氧治疗可使血氧分压提升10-20倍，如一氧化碳中毒患者经治疗后，组织氧含量显著增加，促进中毒症状缓解。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装饰  3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7" name="图片占位符 26" descr="79e5f129-f503-11f0-827d-5e53df90fc08"/>
          <p:cNvPicPr>
            <a:picLocks noChangeAspect="1"/>
          </p:cNvPicPr>
          <p:nvPr>
            <p:ph type="pic" idx="16395"/>
            <p:custDataLst>
              <p:tags r:id="rId11"/>
            </p:custDataLst>
          </p:nvPr>
        </p:nvPicPr>
        <p:blipFill>
          <a:blip r:embed="rId12"/>
          <a:srcRect t="368" b="368"/>
          <a:stretch>
            <a:fillRect/>
          </a:stretch>
        </p:blipFill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3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抑制厌氧菌生长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4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在高压氧环境中，厌氧菌代谢所需的低氧环境被破坏，例如气性坏疽患者接受治疗后，病菌繁殖得到有效控制。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装饰  7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8" name="图片占位符 27" descr="79e5f1b6-f503-11f0-827d-5e53df90fc08"/>
          <p:cNvPicPr>
            <a:picLocks noChangeAspect="1"/>
          </p:cNvPicPr>
          <p:nvPr>
            <p:ph type="pic" idx="16397"/>
            <p:custDataLst>
              <p:tags r:id="rId16"/>
            </p:custDataLst>
          </p:nvPr>
        </p:nvPicPr>
        <p:blipFill>
          <a:blip r:embed="rId17"/>
          <a:srcRect t="368" b="368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促进血管新生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tx1"/>
                </a:solidFill>
              </a:rPr>
              <a:t>研究显示，高压氧可刺激血管内皮生长因子生成，在糖尿病足溃疡治疗中，新生血管形成加速，创面愈合时间缩短30%。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 descr="diwen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提高血氧含量与弥散距离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20320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4"/>
            </p:custDataLst>
          </p:nvPr>
        </p:nvSpPr>
        <p:spPr>
          <a:xfrm>
            <a:off x="1473200" y="2032000"/>
            <a:ext cx="4572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核心原理</a:t>
            </a:r>
            <a:endParaRPr lang="en-US" sz="1100"/>
          </a:p>
        </p:txBody>
      </p:sp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1016000" y="2590800"/>
            <a:ext cx="4572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33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在高压环境下，氧气的溶解度显著增加，血液中的物理溶解氧量大幅提高。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3810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>
            <p:custDataLst>
              <p:tags r:id="rId9"/>
            </p:custDataLst>
          </p:nvPr>
        </p:nvSpPr>
        <p:spPr>
          <a:xfrm>
            <a:off x="1473200" y="3810000"/>
            <a:ext cx="4572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治疗优势</a:t>
            </a:r>
            <a:endParaRPr lang="en-US" sz="1100"/>
          </a:p>
        </p:txBody>
      </p:sp>
      <p:sp>
        <p:nvSpPr>
          <p:cNvPr id="9" name="AutoShape 9"/>
          <p:cNvSpPr/>
          <p:nvPr>
            <p:custDataLst>
              <p:tags r:id="rId10"/>
            </p:custDataLst>
          </p:nvPr>
        </p:nvSpPr>
        <p:spPr>
          <a:xfrm>
            <a:off x="1016000" y="4368800"/>
            <a:ext cx="4572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33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氧气能更有效地到达身体各部位，包括因血液循环障碍而缺氧的深层组织。</a:t>
            </a:r>
            <a:endParaRPr lang="en-US" sz="1100"/>
          </a:p>
        </p:txBody>
      </p:sp>
      <p:cxnSp>
        <p:nvCxnSpPr>
          <p:cNvPr id="10" name="Connector 10"/>
          <p:cNvCxnSpPr/>
          <p:nvPr/>
        </p:nvCxnSpPr>
        <p:spPr>
          <a:xfrm rot="5387722">
            <a:off x="4318000" y="3803661"/>
            <a:ext cx="355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t="2758" b="2758"/>
          <a:stretch>
            <a:fillRect/>
          </a:stretch>
        </p:blipFill>
        <p:spPr>
          <a:xfrm>
            <a:off x="6604000" y="2032000"/>
            <a:ext cx="4572000" cy="2540000"/>
          </a:xfrm>
          <a:prstGeom prst="roundRect">
            <a:avLst>
              <a:gd name="adj" fmla="val 4000"/>
            </a:avLst>
          </a:prstGeom>
          <a:noFill/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</p:spPr>
      </p:pic>
      <p:sp>
        <p:nvSpPr>
          <p:cNvPr id="12" name="AutoShape 12"/>
          <p:cNvSpPr/>
          <p:nvPr/>
        </p:nvSpPr>
        <p:spPr>
          <a:xfrm>
            <a:off x="6604000" y="46990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氧气在血液中的运输与弥散示意图</a:t>
            </a:r>
            <a:endParaRPr lang="en-US" sz="1100"/>
          </a:p>
        </p:txBody>
      </p:sp>
      <p:pic>
        <p:nvPicPr>
          <p:cNvPr id="24" name="图片 23" descr="VI-logo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6530" y="74295"/>
            <a:ext cx="2783205" cy="596900"/>
          </a:xfrm>
          <a:prstGeom prst="rect">
            <a:avLst/>
          </a:prstGeom>
        </p:spPr>
      </p:pic>
      <p:pic>
        <p:nvPicPr>
          <p:cNvPr id="15" name="图片 14" descr="diwen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28930" y="739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609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促进血管新生与侧支循环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6192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20320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73200" y="20320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VEGF 表达刺激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473200" y="2540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高压氧能够显著刺激血管内皮生长因子（VEGF）的表达，为新血管的生成提供关键信号。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683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473200" y="36830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侧支循环建立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1473200" y="4191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新生血管有助于建立有效的侧支循环网络，从而改善缺血组织的血液供应，加速功能恢复。</a:t>
            </a:r>
            <a:endParaRPr lang="en-US" sz="1100"/>
          </a:p>
        </p:txBody>
      </p:sp>
      <p:cxnSp>
        <p:nvCxnSpPr>
          <p:cNvPr id="10" name="Connector 10"/>
          <p:cNvCxnSpPr/>
          <p:nvPr/>
        </p:nvCxnSpPr>
        <p:spPr>
          <a:xfrm rot="5385676">
            <a:off x="4826000" y="3549663"/>
            <a:ext cx="304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20345" b="20345"/>
          <a:stretch>
            <a:fillRect/>
          </a:stretch>
        </p:blipFill>
        <p:spPr>
          <a:xfrm>
            <a:off x="6858000" y="2159000"/>
            <a:ext cx="4064000" cy="2794000"/>
          </a:xfrm>
          <a:prstGeom prst="roundRect">
            <a:avLst>
              <a:gd name="adj" fmla="val 5454"/>
            </a:avLst>
          </a:prstGeom>
          <a:noFill/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2" name="AutoShape 12"/>
          <p:cNvSpPr/>
          <p:nvPr/>
        </p:nvSpPr>
        <p:spPr>
          <a:xfrm>
            <a:off x="6858000" y="5080000"/>
            <a:ext cx="4064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血管新生与侧支循环示意图</a:t>
            </a:r>
            <a:endParaRPr lang="en-US" sz="1100"/>
          </a:p>
        </p:txBody>
      </p:sp>
      <p:pic>
        <p:nvPicPr>
          <p:cNvPr id="24" name="图片 23" descr="VI-logo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6530" y="74295"/>
            <a:ext cx="2783205" cy="596900"/>
          </a:xfrm>
          <a:prstGeom prst="rect">
            <a:avLst/>
          </a:prstGeom>
        </p:spPr>
      </p:pic>
      <p:pic>
        <p:nvPicPr>
          <p:cNvPr id="15" name="图片 14" descr="diwen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6000" y="762000"/>
            <a:ext cx="7620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529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抑制厌氧菌生长与繁殖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7">
            <a:off x="1016004" y="1517650"/>
            <a:ext cx="1016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20320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73200" y="20574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高压氧的致命影响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473200" y="2540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高压氧环境能显著提高组织氧分压，这对依赖无氧环境的厌氧菌来说是致命的，从而有效抑制其生长和繁殖。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683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473200" y="3708400"/>
            <a:ext cx="4826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增强机体免疫能力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1473200" y="4191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同时，高压氧还能增强白细胞的杀菌能力，全面提升机体的免疫力，协同对抗感染。</a:t>
            </a:r>
            <a:endParaRPr lang="en-US" sz="1100"/>
          </a:p>
        </p:txBody>
      </p:sp>
      <p:cxnSp>
        <p:nvCxnSpPr>
          <p:cNvPr id="10" name="Connector 10"/>
          <p:cNvCxnSpPr/>
          <p:nvPr/>
        </p:nvCxnSpPr>
        <p:spPr>
          <a:xfrm rot="5386777">
            <a:off x="4445000" y="3676662"/>
            <a:ext cx="330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D1D5DB">
                <a:alpha val="10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t="5333" b="5333"/>
          <a:stretch>
            <a:fillRect/>
          </a:stretch>
        </p:blipFill>
        <p:spPr>
          <a:xfrm>
            <a:off x="6604000" y="2032000"/>
            <a:ext cx="4572000" cy="3048000"/>
          </a:xfrm>
          <a:prstGeom prst="roundRect">
            <a:avLst>
              <a:gd name="adj" fmla="val 3333"/>
            </a:avLst>
          </a:prstGeom>
          <a:noFill/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</p:spPr>
      </p:pic>
      <p:sp>
        <p:nvSpPr>
          <p:cNvPr id="12" name="AutoShape 12"/>
          <p:cNvSpPr/>
          <p:nvPr/>
        </p:nvSpPr>
        <p:spPr>
          <a:xfrm>
            <a:off x="6604000" y="5207000"/>
            <a:ext cx="4572000" cy="279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厌氧菌生长受抑示意图</a:t>
            </a:r>
            <a:endParaRPr lang="en-US" sz="1100"/>
          </a:p>
        </p:txBody>
      </p:sp>
      <p:pic>
        <p:nvPicPr>
          <p:cNvPr id="24" name="图片 23" descr="VI-logo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6530" y="74295"/>
            <a:ext cx="2783205" cy="596900"/>
          </a:xfrm>
          <a:prstGeom prst="rect">
            <a:avLst/>
          </a:prstGeom>
        </p:spPr>
      </p:pic>
      <p:pic>
        <p:nvPicPr>
          <p:cNvPr id="15" name="图片 14" descr="diwen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370320"/>
            <a:ext cx="12192000" cy="4876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1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0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0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ceb9c2915a69e35bd8f50fa4a8480bc55a6304"/>
  <p:tag name="KSO_WM_NEWLAYOUT_GROUP_ID" val="layout_59"/>
  <p:tag name="KSO_WM_NEWLAYOUT_ID" val="slide_79a6e287972545b5"/>
</p:tagLst>
</file>

<file path=ppt/tags/tag1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1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1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f7db6baff962e2f21b59915d3fc75af6a82f7c4"/>
  <p:tag name="KSO_WM_NEWLAYOUT_GROUP_ID" val="layout_42"/>
  <p:tag name="KSO_WM_NEWLAYOUT_ID" val="slide_e1461cd84873efff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3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afc5d2cb467a90896a038f3f03777ec3c05ddac"/>
  <p:tag name="KSO_WM_NEWLAYOUT_GROUP_ID" val="layout_10013"/>
  <p:tag name="KSO_WM_NEWLAYOUT_ID" val="slide_8b398fc64e4c05a5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4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4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4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3e8a76fb543ae31d8242a4d0d54061c13db780"/>
  <p:tag name="KSO_WM_NEWLAYOUT_GROUP_ID" val="layout_38"/>
  <p:tag name="KSO_WM_NEWLAYOUT_ID" val="slide_aa62b3640af52fc2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5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5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19c21b4303e8da75ad798c9d6dac418b1a4c057"/>
  <p:tag name="KSO_WM_NEWLAYOUT_GROUP_ID" val="layout_61"/>
  <p:tag name="KSO_WM_NEWLAYOUT_ID" val="slide_a545310637f23f8a"/>
</p:tagLst>
</file>

<file path=ppt/tags/tag157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6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6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e5829e234246be674a3524867a41e5d2f457dd2"/>
  <p:tag name="KSO_WM_NEWLAYOUT_GROUP_ID" val="layout_34"/>
  <p:tag name="KSO_WM_NEWLAYOUT_ID" val="slide_4acdb5d565d7a68b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7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7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6d049ba640891b0bcc15082b72afc48a63c631"/>
  <p:tag name="KSO_WM_NEWLAYOUT_GROUP_ID" val="layout_10007"/>
  <p:tag name="KSO_WM_NEWLAYOUT_ID" val="slide_a6198808599c094b"/>
</p:tagLst>
</file>

<file path=ppt/tags/tag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d032794e82f0ac53de9d36650c928fb65fa3cc"/>
  <p:tag name="KSO_WM_NEWLAYOUT_GROUP_ID" val="layout_10004"/>
  <p:tag name="KSO_WM_NEWLAYOUT_ID" val="slide_e0ba20cb02247c91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8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8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1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e140437bfe404ae6af0ec0ca2f97dbf6815c81"/>
  <p:tag name="KSO_WM_NEWLAYOUT_GROUP_ID" val="layout_26"/>
  <p:tag name="KSO_WM_NEWLAYOUT_ID" val="slide_33b65c8d547e38d4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0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0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95380256468a300afecb8568b263eec3992a3f5"/>
  <p:tag name="KSO_WM_NEWLAYOUT_GROUP_ID" val="layout_10003"/>
  <p:tag name="KSO_WM_NEWLAYOUT_ID" val="slide_10cd397e0139f3d8"/>
</p:tagLst>
</file>

<file path=ppt/tags/tag20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3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2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3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4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4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5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4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6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7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7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7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2*l_h_a*1_1_1"/>
  <p:tag name="KSO_WM_TAG_VERSION" val="3.0"/>
  <p:tag name="KSO_WM_UNIT_LAYERLEVEL" val="1_1_1"/>
  <p:tag name="KSO_WM_TEMPLATE_INDEX" val="883385"/>
  <p:tag name="KSO_WM_TEMPLATE_CATEGORY" val="custom"/>
</p:tagLst>
</file>

<file path=ppt/tags/tag27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2*l_h_i*1_1_2"/>
  <p:tag name="KSO_WM_TAG_VERSION" val="3.0"/>
  <p:tag name="KSO_WM_UNIT_LAYERLEVEL" val="1_1_1"/>
  <p:tag name="KSO_WM_TEMPLATE_INDEX" val="883385"/>
  <p:tag name="KSO_WM_TEMPLATE_CATEGORY" val="custom"/>
</p:tagLst>
</file>

<file path=ppt/tags/tag274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2*l_h_i*1_1_1"/>
  <p:tag name="KSO_WM_TAG_VERSION" val="3.0"/>
  <p:tag name="KSO_WM_UNIT_LAYERLEVEL" val="1_1_1"/>
  <p:tag name="KSO_WM_TEMPLATE_INDEX" val="883385"/>
  <p:tag name="KSO_WM_TEMPLATE_CATEGORY" val="custom"/>
</p:tagLst>
</file>

<file path=ppt/tags/tag275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TEXT_TYPE" val="1"/>
  <p:tag name="KSO_WM_UNIT_TYPE" val="a"/>
  <p:tag name="KSO_WM_LAYOUT_CHECK_HASH" val="273ed97d95f023ce0ab57be66cbddc62fd5f53e8"/>
  <p:tag name="KSO_WM_NEWLAYOUT_ID" val="slide_412a1f3c717d8f5a"/>
  <p:tag name="KSO_WM_UNIT_ID" val="_12*a*2"/>
  <p:tag name="KSO_WM_TAG_VERSION" val="3.0"/>
  <p:tag name="KSO_WM_UNIT_LAYERLEVEL" val="1"/>
  <p:tag name="KSO_WM_TEMPLATE_INDEX" val="883385"/>
  <p:tag name="KSO_WM_TEMPLATE_CATEGORY" val="custom"/>
</p:tagLst>
</file>

<file path=ppt/tags/tag27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2*b*1"/>
  <p:tag name="KSO_WM_TAG_VERSION" val="3.0"/>
  <p:tag name="KSO_WM_UNIT_LAYERLEVEL" val="1"/>
  <p:tag name="KSO_WM_TEMPLATE_INDEX" val="883385"/>
  <p:tag name="KSO_WM_TEMPLATE_CATEGORY" val="custom"/>
</p:tagLst>
</file>

<file path=ppt/tags/tag27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3*l_h_a*1_2_1"/>
  <p:tag name="KSO_WM_TAG_VERSION" val="3.0"/>
  <p:tag name="KSO_WM_UNIT_LAYERLEVEL" val="1_1_1"/>
  <p:tag name="KSO_WM_TEMPLATE_INDEX" val="883385"/>
  <p:tag name="KSO_WM_TEMPLATE_CATEGORY" val="custom"/>
</p:tagLst>
</file>

<file path=ppt/tags/tag27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3*l_h_i*1_2_2"/>
  <p:tag name="KSO_WM_TAG_VERSION" val="3.0"/>
  <p:tag name="KSO_WM_UNIT_LAYERLEVEL" val="1_1_1"/>
  <p:tag name="KSO_WM_TEMPLATE_INDEX" val="883385"/>
  <p:tag name="KSO_WM_TEMPLATE_CATEGORY" val="custom"/>
</p:tagLst>
</file>

<file path=ppt/tags/tag27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3*l_h_i*1_2_1"/>
  <p:tag name="KSO_WM_TAG_VERSION" val="3.0"/>
  <p:tag name="KSO_WM_UNIT_LAYERLEVEL" val="1_1_1"/>
  <p:tag name="KSO_WM_TEMPLATE_INDEX" val="883385"/>
  <p:tag name="KSO_WM_TEMPLATE_CATEGORY" val="custom"/>
</p:tagLst>
</file>

<file path=ppt/tags/tag2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8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3*l_h_a*1_1_1"/>
  <p:tag name="KSO_WM_TAG_VERSION" val="3.0"/>
  <p:tag name="KSO_WM_UNIT_LAYERLEVEL" val="1_1_1"/>
  <p:tag name="KSO_WM_TEMPLATE_INDEX" val="883385"/>
  <p:tag name="KSO_WM_TEMPLATE_CATEGORY" val="custom"/>
</p:tagLst>
</file>

<file path=ppt/tags/tag28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3*l_h_i*1_1_2"/>
  <p:tag name="KSO_WM_TAG_VERSION" val="3.0"/>
  <p:tag name="KSO_WM_UNIT_LAYERLEVEL" val="1_1_1"/>
  <p:tag name="KSO_WM_TEMPLATE_INDEX" val="883385"/>
  <p:tag name="KSO_WM_TEMPLATE_CATEGORY" val="custom"/>
</p:tagLst>
</file>

<file path=ppt/tags/tag28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3*l_h_i*1_1_1"/>
  <p:tag name="KSO_WM_TAG_VERSION" val="3.0"/>
  <p:tag name="KSO_WM_UNIT_LAYERLEVEL" val="1_1_1"/>
  <p:tag name="KSO_WM_TEMPLATE_INDEX" val="883385"/>
  <p:tag name="KSO_WM_TEMPLATE_CATEGORY" val="custom"/>
</p:tagLst>
</file>

<file path=ppt/tags/tag283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TEXT_TYPE" val="1"/>
  <p:tag name="KSO_WM_UNIT_TYPE" val="a"/>
  <p:tag name="KSO_WM_LAYOUT_CHECK_HASH" val="2a36f9384d322461d1823036c3bfde91d922236d"/>
  <p:tag name="KSO_WM_NEWLAYOUT_ID" val="slide_5e65b803a1c10ff4"/>
  <p:tag name="KSO_WM_UNIT_ID" val="_13*a*2"/>
  <p:tag name="KSO_WM_TAG_VERSION" val="3.0"/>
  <p:tag name="KSO_WM_UNIT_LAYERLEVEL" val="1"/>
  <p:tag name="KSO_WM_TEMPLATE_INDEX" val="883385"/>
  <p:tag name="KSO_WM_TEMPLATE_CATEGORY" val="custom"/>
</p:tagLst>
</file>

<file path=ppt/tags/tag28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3*b*1"/>
  <p:tag name="KSO_WM_TAG_VERSION" val="3.0"/>
  <p:tag name="KSO_WM_UNIT_LAYERLEVEL" val="1"/>
  <p:tag name="KSO_WM_TEMPLATE_INDEX" val="883385"/>
  <p:tag name="KSO_WM_TEMPLATE_CATEGORY" val="custom"/>
</p:tagLst>
</file>

<file path=ppt/tags/tag28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14*l_h_a*1_3_1"/>
  <p:tag name="KSO_WM_TAG_VERSION" val="3.0"/>
  <p:tag name="KSO_WM_UNIT_LAYERLEVEL" val="1_1_1"/>
  <p:tag name="KSO_WM_TEMPLATE_INDEX" val="883385"/>
  <p:tag name="KSO_WM_TEMPLATE_CATEGORY" val="custom"/>
</p:tagLst>
</file>

<file path=ppt/tags/tag28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14*l_h_i*1_3_2"/>
  <p:tag name="KSO_WM_TAG_VERSION" val="3.0"/>
  <p:tag name="KSO_WM_UNIT_LAYERLEVEL" val="1_1_1"/>
  <p:tag name="KSO_WM_TEMPLATE_INDEX" val="883385"/>
  <p:tag name="KSO_WM_TEMPLATE_CATEGORY" val="custom"/>
</p:tagLst>
</file>

<file path=ppt/tags/tag28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14*l_h_i*1_3_1"/>
  <p:tag name="KSO_WM_TAG_VERSION" val="3.0"/>
  <p:tag name="KSO_WM_UNIT_LAYERLEVEL" val="1_1_1"/>
  <p:tag name="KSO_WM_TEMPLATE_INDEX" val="883385"/>
  <p:tag name="KSO_WM_TEMPLATE_CATEGORY" val="custom"/>
</p:tagLst>
</file>

<file path=ppt/tags/tag28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4*l_h_a*1_2_1"/>
  <p:tag name="KSO_WM_TAG_VERSION" val="3.0"/>
  <p:tag name="KSO_WM_UNIT_LAYERLEVEL" val="1_1_1"/>
  <p:tag name="KSO_WM_TEMPLATE_INDEX" val="883385"/>
  <p:tag name="KSO_WM_TEMPLATE_CATEGORY" val="custom"/>
</p:tagLst>
</file>

<file path=ppt/tags/tag28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4*l_h_i*1_2_2"/>
  <p:tag name="KSO_WM_TAG_VERSION" val="3.0"/>
  <p:tag name="KSO_WM_UNIT_LAYERLEVEL" val="1_1_1"/>
  <p:tag name="KSO_WM_TEMPLATE_INDEX" val="883385"/>
  <p:tag name="KSO_WM_TEMPLATE_CATEGORY" val="custom"/>
</p:tagLst>
</file>

<file path=ppt/tags/tag2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29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4*l_h_i*1_2_1"/>
  <p:tag name="KSO_WM_TAG_VERSION" val="3.0"/>
  <p:tag name="KSO_WM_UNIT_LAYERLEVEL" val="1_1_1"/>
  <p:tag name="KSO_WM_TEMPLATE_INDEX" val="883385"/>
  <p:tag name="KSO_WM_TEMPLATE_CATEGORY" val="custom"/>
</p:tagLst>
</file>

<file path=ppt/tags/tag291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4*l_h_a*1_1_1"/>
  <p:tag name="KSO_WM_TAG_VERSION" val="3.0"/>
  <p:tag name="KSO_WM_UNIT_LAYERLEVEL" val="1_1_1"/>
  <p:tag name="KSO_WM_TEMPLATE_INDEX" val="883385"/>
  <p:tag name="KSO_WM_TEMPLATE_CATEGORY" val="custom"/>
</p:tagLst>
</file>

<file path=ppt/tags/tag29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4*l_h_i*1_1_2"/>
  <p:tag name="KSO_WM_TAG_VERSION" val="3.0"/>
  <p:tag name="KSO_WM_UNIT_LAYERLEVEL" val="1_1_1"/>
  <p:tag name="KSO_WM_TEMPLATE_INDEX" val="883385"/>
  <p:tag name="KSO_WM_TEMPLATE_CATEGORY" val="custom"/>
</p:tagLst>
</file>

<file path=ppt/tags/tag293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4*l_h_i*1_1_1"/>
  <p:tag name="KSO_WM_TAG_VERSION" val="3.0"/>
  <p:tag name="KSO_WM_UNIT_LAYERLEVEL" val="1_1_1"/>
  <p:tag name="KSO_WM_TEMPLATE_INDEX" val="883385"/>
  <p:tag name="KSO_WM_TEMPLATE_CATEGORY" val="custom"/>
</p:tagLst>
</file>

<file path=ppt/tags/tag294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TEXT_TYPE" val="1"/>
  <p:tag name="KSO_WM_UNIT_TYPE" val="a"/>
  <p:tag name="KSO_WM_LAYOUT_CHECK_HASH" val="7e6b07bcab9c1cbf1f0d1d33bb78f70e36032766"/>
  <p:tag name="KSO_WM_NEWLAYOUT_ID" val="slide_e1ac597c3f8feea9"/>
  <p:tag name="KSO_WM_UNIT_ID" val="_14*a*2"/>
  <p:tag name="KSO_WM_TAG_VERSION" val="3.0"/>
  <p:tag name="KSO_WM_UNIT_LAYERLEVEL" val="1"/>
  <p:tag name="KSO_WM_TEMPLATE_INDEX" val="883385"/>
  <p:tag name="KSO_WM_TEMPLATE_CATEGORY" val="custom"/>
</p:tagLst>
</file>

<file path=ppt/tags/tag29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4*b*1"/>
  <p:tag name="KSO_WM_TAG_VERSION" val="3.0"/>
  <p:tag name="KSO_WM_UNIT_LAYERLEVEL" val="1"/>
  <p:tag name="KSO_WM_TEMPLATE_INDEX" val="883385"/>
  <p:tag name="KSO_WM_TEMPLATE_CATEGORY" val="custom"/>
</p:tagLst>
</file>

<file path=ppt/tags/tag296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TYPE" val="l_h_a"/>
  <p:tag name="KSO_WM_UNIT_ID" val="_15*l_h_a*1_4_1"/>
  <p:tag name="KSO_WM_TAG_VERSION" val="3.0"/>
  <p:tag name="KSO_WM_UNIT_LAYERLEVEL" val="1_1_1"/>
  <p:tag name="KSO_WM_TEMPLATE_INDEX" val="883385"/>
  <p:tag name="KSO_WM_TEMPLATE_CATEGORY" val="custom"/>
</p:tagLst>
</file>

<file path=ppt/tags/tag29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4_2"/>
  <p:tag name="KSO_WM_UNIT_TYPE" val="l_h_i"/>
  <p:tag name="KSO_WM_UNIT_ID" val="_15*l_h_i*1_4_2"/>
  <p:tag name="KSO_WM_TAG_VERSION" val="3.0"/>
  <p:tag name="KSO_WM_UNIT_LAYERLEVEL" val="1_1_1"/>
  <p:tag name="KSO_WM_TEMPLATE_INDEX" val="883385"/>
  <p:tag name="KSO_WM_TEMPLATE_CATEGORY" val="custom"/>
</p:tagLst>
</file>

<file path=ppt/tags/tag29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SUBTYPE" val="d"/>
  <p:tag name="KSO_WM_UNIT_TYPE" val="l_h_i"/>
  <p:tag name="KSO_WM_UNIT_ID" val="_15*l_h_i*1_4_1"/>
  <p:tag name="KSO_WM_TAG_VERSION" val="3.0"/>
  <p:tag name="KSO_WM_UNIT_LAYERLEVEL" val="1_1_1"/>
  <p:tag name="KSO_WM_TEMPLATE_INDEX" val="883385"/>
  <p:tag name="KSO_WM_TEMPLATE_CATEGORY" val="custom"/>
</p:tagLst>
</file>

<file path=ppt/tags/tag29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15*l_h_a*1_3_1"/>
  <p:tag name="KSO_WM_TAG_VERSION" val="3.0"/>
  <p:tag name="KSO_WM_UNIT_LAYERLEVEL" val="1_1_1"/>
  <p:tag name="KSO_WM_TEMPLATE_INDEX" val="883385"/>
  <p:tag name="KSO_WM_TEMPLATE_CATEGORY" val="custom"/>
</p:tagLst>
</file>

<file path=ppt/tags/tag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0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15*l_h_i*1_3_2"/>
  <p:tag name="KSO_WM_TAG_VERSION" val="3.0"/>
  <p:tag name="KSO_WM_UNIT_LAYERLEVEL" val="1_1_1"/>
  <p:tag name="KSO_WM_TEMPLATE_INDEX" val="883385"/>
  <p:tag name="KSO_WM_TEMPLATE_CATEGORY" val="custom"/>
</p:tagLst>
</file>

<file path=ppt/tags/tag301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15*l_h_i*1_3_1"/>
  <p:tag name="KSO_WM_TAG_VERSION" val="3.0"/>
  <p:tag name="KSO_WM_UNIT_LAYERLEVEL" val="1_1_1"/>
  <p:tag name="KSO_WM_TEMPLATE_INDEX" val="883385"/>
  <p:tag name="KSO_WM_TEMPLATE_CATEGORY" val="custom"/>
</p:tagLst>
</file>

<file path=ppt/tags/tag30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5*l_h_a*1_2_1"/>
  <p:tag name="KSO_WM_TAG_VERSION" val="3.0"/>
  <p:tag name="KSO_WM_UNIT_LAYERLEVEL" val="1_1_1"/>
  <p:tag name="KSO_WM_TEMPLATE_INDEX" val="883385"/>
  <p:tag name="KSO_WM_TEMPLATE_CATEGORY" val="custom"/>
</p:tagLst>
</file>

<file path=ppt/tags/tag303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5*l_h_i*1_2_2"/>
  <p:tag name="KSO_WM_TAG_VERSION" val="3.0"/>
  <p:tag name="KSO_WM_UNIT_LAYERLEVEL" val="1_1_1"/>
  <p:tag name="KSO_WM_TEMPLATE_INDEX" val="883385"/>
  <p:tag name="KSO_WM_TEMPLATE_CATEGORY" val="custom"/>
</p:tagLst>
</file>

<file path=ppt/tags/tag304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5*l_h_i*1_2_1"/>
  <p:tag name="KSO_WM_TAG_VERSION" val="3.0"/>
  <p:tag name="KSO_WM_UNIT_LAYERLEVEL" val="1_1_1"/>
  <p:tag name="KSO_WM_TEMPLATE_INDEX" val="883385"/>
  <p:tag name="KSO_WM_TEMPLATE_CATEGORY" val="custom"/>
</p:tagLst>
</file>

<file path=ppt/tags/tag30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5*l_h_a*1_1_1"/>
  <p:tag name="KSO_WM_TAG_VERSION" val="3.0"/>
  <p:tag name="KSO_WM_UNIT_LAYERLEVEL" val="1_1_1"/>
  <p:tag name="KSO_WM_TEMPLATE_INDEX" val="883385"/>
  <p:tag name="KSO_WM_TEMPLATE_CATEGORY" val="custom"/>
</p:tagLst>
</file>

<file path=ppt/tags/tag30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5*l_h_i*1_1_2"/>
  <p:tag name="KSO_WM_TAG_VERSION" val="3.0"/>
  <p:tag name="KSO_WM_UNIT_LAYERLEVEL" val="1_1_1"/>
  <p:tag name="KSO_WM_TEMPLATE_INDEX" val="883385"/>
  <p:tag name="KSO_WM_TEMPLATE_CATEGORY" val="custom"/>
</p:tagLst>
</file>

<file path=ppt/tags/tag30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5*l_h_i*1_1_1"/>
  <p:tag name="KSO_WM_TAG_VERSION" val="3.0"/>
  <p:tag name="KSO_WM_UNIT_LAYERLEVEL" val="1_1_1"/>
  <p:tag name="KSO_WM_TEMPLATE_INDEX" val="883385"/>
  <p:tag name="KSO_WM_TEMPLATE_CATEGORY" val="custom"/>
</p:tagLst>
</file>

<file path=ppt/tags/tag308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TEXT_TYPE" val="1"/>
  <p:tag name="KSO_WM_UNIT_TYPE" val="a"/>
  <p:tag name="KSO_WM_LAYOUT_CHECK_HASH" val="3c0576c76ac09d8b00ffadf5a3dae502d7eee646"/>
  <p:tag name="KSO_WM_NEWLAYOUT_ID" val="slide_41030c1ef11493f6"/>
  <p:tag name="KSO_WM_UNIT_ID" val="_15*a*2"/>
  <p:tag name="KSO_WM_TAG_VERSION" val="3.0"/>
  <p:tag name="KSO_WM_UNIT_LAYERLEVEL" val="1"/>
  <p:tag name="KSO_WM_TEMPLATE_INDEX" val="883385"/>
  <p:tag name="KSO_WM_TEMPLATE_CATEGORY" val="custom"/>
</p:tagLst>
</file>

<file path=ppt/tags/tag30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5*b*1"/>
  <p:tag name="KSO_WM_TAG_VERSION" val="3.0"/>
  <p:tag name="KSO_WM_UNIT_LAYERLEVEL" val="1"/>
  <p:tag name="KSO_WM_TEMPLATE_INDEX" val="883385"/>
  <p:tag name="KSO_WM_TEMPLATE_CATEGORY" val="custom"/>
</p:tagLst>
</file>

<file path=ppt/tags/tag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9c39558a15ab171eb34b579e1f79157442d85c9"/>
  <p:tag name="KSO_WM_NEWLAYOUT_GROUP_ID" val="layout_2"/>
  <p:tag name="KSO_WM_NEWLAYOUT_ID" val="slide_cce2eb3a906a8f67"/>
</p:tagLst>
</file>

<file path=ppt/tags/tag31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6*l_h_a*1_1_1"/>
  <p:tag name="KSO_WM_TAG_VERSION" val="3.0"/>
  <p:tag name="KSO_WM_UNIT_LAYERLEVEL" val="1_1_1"/>
  <p:tag name="KSO_WM_TEMPLATE_INDEX" val="883385"/>
  <p:tag name="KSO_WM_TEMPLATE_CATEGORY" val="custom"/>
</p:tagLst>
</file>

<file path=ppt/tags/tag31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6*l_h_i*1_1_2"/>
  <p:tag name="KSO_WM_TAG_VERSION" val="3.0"/>
  <p:tag name="KSO_WM_UNIT_LAYERLEVEL" val="1_1_1"/>
  <p:tag name="KSO_WM_TEMPLATE_INDEX" val="883385"/>
  <p:tag name="KSO_WM_TEMPLATE_CATEGORY" val="custom"/>
</p:tagLst>
</file>

<file path=ppt/tags/tag31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6*l_h_i*1_1_1"/>
  <p:tag name="KSO_WM_TAG_VERSION" val="3.0"/>
  <p:tag name="KSO_WM_UNIT_LAYERLEVEL" val="1_1_1"/>
  <p:tag name="KSO_WM_TEMPLATE_INDEX" val="883385"/>
  <p:tag name="KSO_WM_TEMPLATE_CATEGORY" val="custom"/>
</p:tagLst>
</file>

<file path=ppt/tags/tag31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a34f39b0f57225eae2ab00d8816958fa6669c166"/>
  <p:tag name="KSO_WM_NEWLAYOUT_ID" val="slide_f6eba500053b1ebb"/>
  <p:tag name="KSO_WM_UNIT_ID" val="_16*a*1"/>
  <p:tag name="KSO_WM_TAG_VERSION" val="3.0"/>
  <p:tag name="KSO_WM_UNIT_LAYERLEVEL" val="1"/>
  <p:tag name="KSO_WM_TEMPLATE_INDEX" val="883385"/>
  <p:tag name="KSO_WM_TEMPLATE_CATEGORY" val="custom"/>
</p:tagLst>
</file>

<file path=ppt/tags/tag31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6*b*1"/>
  <p:tag name="KSO_WM_TAG_VERSION" val="3.0"/>
  <p:tag name="KSO_WM_UNIT_LAYERLEVEL" val="1"/>
  <p:tag name="KSO_WM_TEMPLATE_INDEX" val="883385"/>
  <p:tag name="KSO_WM_TEMPLATE_CATEGORY" val="custom"/>
</p:tagLst>
</file>

<file path=ppt/tags/tag31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7*l_h_a*1_2_1"/>
  <p:tag name="KSO_WM_TAG_VERSION" val="3.0"/>
  <p:tag name="KSO_WM_UNIT_LAYERLEVEL" val="1_1_1"/>
  <p:tag name="KSO_WM_TEMPLATE_INDEX" val="883385"/>
  <p:tag name="KSO_WM_TEMPLATE_CATEGORY" val="custom"/>
</p:tagLst>
</file>

<file path=ppt/tags/tag31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7*l_h_i*1_2_2"/>
  <p:tag name="KSO_WM_TAG_VERSION" val="3.0"/>
  <p:tag name="KSO_WM_UNIT_LAYERLEVEL" val="1_1_1"/>
  <p:tag name="KSO_WM_TEMPLATE_INDEX" val="883385"/>
  <p:tag name="KSO_WM_TEMPLATE_CATEGORY" val="custom"/>
</p:tagLst>
</file>

<file path=ppt/tags/tag31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7*l_h_i*1_2_1"/>
  <p:tag name="KSO_WM_TAG_VERSION" val="3.0"/>
  <p:tag name="KSO_WM_UNIT_LAYERLEVEL" val="1_1_1"/>
  <p:tag name="KSO_WM_TEMPLATE_INDEX" val="883385"/>
  <p:tag name="KSO_WM_TEMPLATE_CATEGORY" val="custom"/>
</p:tagLst>
</file>

<file path=ppt/tags/tag31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7*l_h_a*1_1_1"/>
  <p:tag name="KSO_WM_TAG_VERSION" val="3.0"/>
  <p:tag name="KSO_WM_UNIT_LAYERLEVEL" val="1_1_1"/>
  <p:tag name="KSO_WM_TEMPLATE_INDEX" val="883385"/>
  <p:tag name="KSO_WM_TEMPLATE_CATEGORY" val="custom"/>
</p:tagLst>
</file>

<file path=ppt/tags/tag31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7*l_h_i*1_1_2"/>
  <p:tag name="KSO_WM_TAG_VERSION" val="3.0"/>
  <p:tag name="KSO_WM_UNIT_LAYERLEVEL" val="1_1_1"/>
  <p:tag name="KSO_WM_TEMPLATE_INDEX" val="883385"/>
  <p:tag name="KSO_WM_TEMPLATE_CATEGORY" val="custom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2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7*l_h_i*1_1_1"/>
  <p:tag name="KSO_WM_TAG_VERSION" val="3.0"/>
  <p:tag name="KSO_WM_UNIT_LAYERLEVEL" val="1_1_1"/>
  <p:tag name="KSO_WM_TEMPLATE_INDEX" val="883385"/>
  <p:tag name="KSO_WM_TEMPLATE_CATEGORY" val="custom"/>
</p:tagLst>
</file>

<file path=ppt/tags/tag32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63a08ede37e44c7bf26bd4ab1678c2a61082d961"/>
  <p:tag name="KSO_WM_NEWLAYOUT_ID" val="slide_16e3c7e9f5c87664"/>
  <p:tag name="KSO_WM_UNIT_ID" val="_17*a*1"/>
  <p:tag name="KSO_WM_TAG_VERSION" val="3.0"/>
  <p:tag name="KSO_WM_UNIT_LAYERLEVEL" val="1"/>
  <p:tag name="KSO_WM_TEMPLATE_INDEX" val="883385"/>
  <p:tag name="KSO_WM_TEMPLATE_CATEGORY" val="custom"/>
</p:tagLst>
</file>

<file path=ppt/tags/tag32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7*b*1"/>
  <p:tag name="KSO_WM_TAG_VERSION" val="3.0"/>
  <p:tag name="KSO_WM_UNIT_LAYERLEVEL" val="1"/>
  <p:tag name="KSO_WM_TEMPLATE_INDEX" val="883385"/>
  <p:tag name="KSO_WM_TEMPLATE_CATEGORY" val="custom"/>
</p:tagLst>
</file>

<file path=ppt/tags/tag323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18*l_h_a*1_3_1"/>
  <p:tag name="KSO_WM_TAG_VERSION" val="3.0"/>
  <p:tag name="KSO_WM_UNIT_LAYERLEVEL" val="1_1_1"/>
  <p:tag name="KSO_WM_TEMPLATE_INDEX" val="883385"/>
  <p:tag name="KSO_WM_TEMPLATE_CATEGORY" val="custom"/>
</p:tagLst>
</file>

<file path=ppt/tags/tag32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18*l_h_i*1_3_2"/>
  <p:tag name="KSO_WM_TAG_VERSION" val="3.0"/>
  <p:tag name="KSO_WM_UNIT_LAYERLEVEL" val="1_1_1"/>
  <p:tag name="KSO_WM_TEMPLATE_INDEX" val="883385"/>
  <p:tag name="KSO_WM_TEMPLATE_CATEGORY" val="custom"/>
</p:tagLst>
</file>

<file path=ppt/tags/tag32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18*l_h_i*1_3_1"/>
  <p:tag name="KSO_WM_TAG_VERSION" val="3.0"/>
  <p:tag name="KSO_WM_UNIT_LAYERLEVEL" val="1_1_1"/>
  <p:tag name="KSO_WM_TEMPLATE_INDEX" val="883385"/>
  <p:tag name="KSO_WM_TEMPLATE_CATEGORY" val="custom"/>
</p:tagLst>
</file>

<file path=ppt/tags/tag326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8*l_h_a*1_2_1"/>
  <p:tag name="KSO_WM_TAG_VERSION" val="3.0"/>
  <p:tag name="KSO_WM_UNIT_LAYERLEVEL" val="1_1_1"/>
  <p:tag name="KSO_WM_TEMPLATE_INDEX" val="883385"/>
  <p:tag name="KSO_WM_TEMPLATE_CATEGORY" val="custom"/>
</p:tagLst>
</file>

<file path=ppt/tags/tag32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8*l_h_i*1_2_2"/>
  <p:tag name="KSO_WM_TAG_VERSION" val="3.0"/>
  <p:tag name="KSO_WM_UNIT_LAYERLEVEL" val="1_1_1"/>
  <p:tag name="KSO_WM_TEMPLATE_INDEX" val="883385"/>
  <p:tag name="KSO_WM_TEMPLATE_CATEGORY" val="custom"/>
</p:tagLst>
</file>

<file path=ppt/tags/tag32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8*l_h_i*1_2_1"/>
  <p:tag name="KSO_WM_TAG_VERSION" val="3.0"/>
  <p:tag name="KSO_WM_UNIT_LAYERLEVEL" val="1_1_1"/>
  <p:tag name="KSO_WM_TEMPLATE_INDEX" val="883385"/>
  <p:tag name="KSO_WM_TEMPLATE_CATEGORY" val="custom"/>
</p:tagLst>
</file>

<file path=ppt/tags/tag32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8*l_h_a*1_1_1"/>
  <p:tag name="KSO_WM_TAG_VERSION" val="3.0"/>
  <p:tag name="KSO_WM_UNIT_LAYERLEVEL" val="1_1_1"/>
  <p:tag name="KSO_WM_TEMPLATE_INDEX" val="883385"/>
  <p:tag name="KSO_WM_TEMPLATE_CATEGORY" val="custom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0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8*l_h_i*1_1_2"/>
  <p:tag name="KSO_WM_TAG_VERSION" val="3.0"/>
  <p:tag name="KSO_WM_UNIT_LAYERLEVEL" val="1_1_1"/>
  <p:tag name="KSO_WM_TEMPLATE_INDEX" val="883385"/>
  <p:tag name="KSO_WM_TEMPLATE_CATEGORY" val="custom"/>
</p:tagLst>
</file>

<file path=ppt/tags/tag331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8*l_h_i*1_1_1"/>
  <p:tag name="KSO_WM_TAG_VERSION" val="3.0"/>
  <p:tag name="KSO_WM_UNIT_LAYERLEVEL" val="1_1_1"/>
  <p:tag name="KSO_WM_TEMPLATE_INDEX" val="883385"/>
  <p:tag name="KSO_WM_TEMPLATE_CATEGORY" val="custom"/>
</p:tagLst>
</file>

<file path=ppt/tags/tag33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2fa966edd601908493ea872df859186a58318e8e"/>
  <p:tag name="KSO_WM_NEWLAYOUT_ID" val="slide_063b19861dc0a508"/>
  <p:tag name="KSO_WM_UNIT_ID" val="_18*a*1"/>
  <p:tag name="KSO_WM_TAG_VERSION" val="3.0"/>
  <p:tag name="KSO_WM_UNIT_LAYERLEVEL" val="1"/>
  <p:tag name="KSO_WM_TEMPLATE_INDEX" val="883385"/>
  <p:tag name="KSO_WM_TEMPLATE_CATEGORY" val="custom"/>
</p:tagLst>
</file>

<file path=ppt/tags/tag33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8*b*1"/>
  <p:tag name="KSO_WM_TAG_VERSION" val="3.0"/>
  <p:tag name="KSO_WM_UNIT_LAYERLEVEL" val="1"/>
  <p:tag name="KSO_WM_TEMPLATE_INDEX" val="883385"/>
  <p:tag name="KSO_WM_TEMPLATE_CATEGORY" val="custom"/>
</p:tagLst>
</file>

<file path=ppt/tags/tag334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TYPE" val="l_h_a"/>
  <p:tag name="KSO_WM_UNIT_ID" val="_19*l_h_a*1_4_1"/>
  <p:tag name="KSO_WM_TAG_VERSION" val="3.0"/>
  <p:tag name="KSO_WM_UNIT_LAYERLEVEL" val="1_1_1"/>
  <p:tag name="KSO_WM_TEMPLATE_INDEX" val="883385"/>
  <p:tag name="KSO_WM_TEMPLATE_CATEGORY" val="custom"/>
</p:tagLst>
</file>

<file path=ppt/tags/tag33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4_2"/>
  <p:tag name="KSO_WM_UNIT_TYPE" val="l_h_i"/>
  <p:tag name="KSO_WM_UNIT_ID" val="_19*l_h_i*1_4_2"/>
  <p:tag name="KSO_WM_TAG_VERSION" val="3.0"/>
  <p:tag name="KSO_WM_UNIT_LAYERLEVEL" val="1_1_1"/>
  <p:tag name="KSO_WM_TEMPLATE_INDEX" val="883385"/>
  <p:tag name="KSO_WM_TEMPLATE_CATEGORY" val="custom"/>
</p:tagLst>
</file>

<file path=ppt/tags/tag336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SUBTYPE" val="d"/>
  <p:tag name="KSO_WM_UNIT_TYPE" val="l_h_i"/>
  <p:tag name="KSO_WM_UNIT_ID" val="_19*l_h_i*1_4_1"/>
  <p:tag name="KSO_WM_TAG_VERSION" val="3.0"/>
  <p:tag name="KSO_WM_UNIT_LAYERLEVEL" val="1_1_1"/>
  <p:tag name="KSO_WM_TEMPLATE_INDEX" val="883385"/>
  <p:tag name="KSO_WM_TEMPLATE_CATEGORY" val="custom"/>
</p:tagLst>
</file>

<file path=ppt/tags/tag33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19*l_h_a*1_3_1"/>
  <p:tag name="KSO_WM_TAG_VERSION" val="3.0"/>
  <p:tag name="KSO_WM_UNIT_LAYERLEVEL" val="1_1_1"/>
  <p:tag name="KSO_WM_TEMPLATE_INDEX" val="883385"/>
  <p:tag name="KSO_WM_TEMPLATE_CATEGORY" val="custom"/>
</p:tagLst>
</file>

<file path=ppt/tags/tag33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19*l_h_i*1_3_2"/>
  <p:tag name="KSO_WM_TAG_VERSION" val="3.0"/>
  <p:tag name="KSO_WM_UNIT_LAYERLEVEL" val="1_1_1"/>
  <p:tag name="KSO_WM_TEMPLATE_INDEX" val="883385"/>
  <p:tag name="KSO_WM_TEMPLATE_CATEGORY" val="custom"/>
</p:tagLst>
</file>

<file path=ppt/tags/tag33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19*l_h_i*1_3_1"/>
  <p:tag name="KSO_WM_TAG_VERSION" val="3.0"/>
  <p:tag name="KSO_WM_UNIT_LAYERLEVEL" val="1_1_1"/>
  <p:tag name="KSO_WM_TEMPLATE_INDEX" val="883385"/>
  <p:tag name="KSO_WM_TEMPLATE_CATEGORY" val="custom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19*l_h_a*1_2_1"/>
  <p:tag name="KSO_WM_TAG_VERSION" val="3.0"/>
  <p:tag name="KSO_WM_UNIT_LAYERLEVEL" val="1_1_1"/>
  <p:tag name="KSO_WM_TEMPLATE_INDEX" val="883385"/>
  <p:tag name="KSO_WM_TEMPLATE_CATEGORY" val="custom"/>
</p:tagLst>
</file>

<file path=ppt/tags/tag34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19*l_h_i*1_2_2"/>
  <p:tag name="KSO_WM_TAG_VERSION" val="3.0"/>
  <p:tag name="KSO_WM_UNIT_LAYERLEVEL" val="1_1_1"/>
  <p:tag name="KSO_WM_TEMPLATE_INDEX" val="883385"/>
  <p:tag name="KSO_WM_TEMPLATE_CATEGORY" val="custom"/>
</p:tagLst>
</file>

<file path=ppt/tags/tag34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19*l_h_i*1_2_1"/>
  <p:tag name="KSO_WM_TAG_VERSION" val="3.0"/>
  <p:tag name="KSO_WM_UNIT_LAYERLEVEL" val="1_1_1"/>
  <p:tag name="KSO_WM_TEMPLATE_INDEX" val="883385"/>
  <p:tag name="KSO_WM_TEMPLATE_CATEGORY" val="custom"/>
</p:tagLst>
</file>

<file path=ppt/tags/tag343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19*l_h_a*1_1_1"/>
  <p:tag name="KSO_WM_TAG_VERSION" val="3.0"/>
  <p:tag name="KSO_WM_UNIT_LAYERLEVEL" val="1_1_1"/>
  <p:tag name="KSO_WM_TEMPLATE_INDEX" val="883385"/>
  <p:tag name="KSO_WM_TEMPLATE_CATEGORY" val="custom"/>
</p:tagLst>
</file>

<file path=ppt/tags/tag34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19*l_h_i*1_1_2"/>
  <p:tag name="KSO_WM_TAG_VERSION" val="3.0"/>
  <p:tag name="KSO_WM_UNIT_LAYERLEVEL" val="1_1_1"/>
  <p:tag name="KSO_WM_TEMPLATE_INDEX" val="883385"/>
  <p:tag name="KSO_WM_TEMPLATE_CATEGORY" val="custom"/>
</p:tagLst>
</file>

<file path=ppt/tags/tag34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19*l_h_i*1_1_1"/>
  <p:tag name="KSO_WM_TAG_VERSION" val="3.0"/>
  <p:tag name="KSO_WM_UNIT_LAYERLEVEL" val="1_1_1"/>
  <p:tag name="KSO_WM_TEMPLATE_INDEX" val="883385"/>
  <p:tag name="KSO_WM_TEMPLATE_CATEGORY" val="custom"/>
</p:tagLst>
</file>

<file path=ppt/tags/tag34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f3e0c35c1ec2267373f9c62811257d1864d125a"/>
  <p:tag name="KSO_WM_NEWLAYOUT_ID" val="slide_61223ae7a7f7aefc"/>
  <p:tag name="KSO_WM_UNIT_ID" val="_19*a*1"/>
  <p:tag name="KSO_WM_TAG_VERSION" val="3.0"/>
  <p:tag name="KSO_WM_UNIT_LAYERLEVEL" val="1"/>
  <p:tag name="KSO_WM_TEMPLATE_INDEX" val="883385"/>
  <p:tag name="KSO_WM_TEMPLATE_CATEGORY" val="custom"/>
</p:tagLst>
</file>

<file path=ppt/tags/tag34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9*b*1"/>
  <p:tag name="KSO_WM_TAG_VERSION" val="3.0"/>
  <p:tag name="KSO_WM_UNIT_LAYERLEVEL" val="1"/>
  <p:tag name="KSO_WM_TEMPLATE_INDEX" val="883385"/>
  <p:tag name="KSO_WM_TEMPLATE_CATEGORY" val="custom"/>
</p:tagLst>
</file>

<file path=ppt/tags/tag34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5_1"/>
  <p:tag name="KSO_WM_UNIT_TYPE" val="l_h_a"/>
  <p:tag name="KSO_WM_UNIT_ID" val="_20*l_h_a*1_5_1"/>
  <p:tag name="KSO_WM_TAG_VERSION" val="3.0"/>
  <p:tag name="KSO_WM_UNIT_LAYERLEVEL" val="1_1_1"/>
  <p:tag name="KSO_WM_TEMPLATE_INDEX" val="883385"/>
  <p:tag name="KSO_WM_TEMPLATE_CATEGORY" val="custom"/>
</p:tagLst>
</file>

<file path=ppt/tags/tag34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5_2"/>
  <p:tag name="KSO_WM_UNIT_TYPE" val="l_h_i"/>
  <p:tag name="KSO_WM_UNIT_ID" val="_20*l_h_i*1_5_2"/>
  <p:tag name="KSO_WM_TAG_VERSION" val="3.0"/>
  <p:tag name="KSO_WM_UNIT_LAYERLEVEL" val="1_1_1"/>
  <p:tag name="KSO_WM_TEMPLATE_INDEX" val="883385"/>
  <p:tag name="KSO_WM_TEMPLATE_CATEGORY" val="custom"/>
</p:tagLst>
</file>

<file path=ppt/tags/tag3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5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5_1"/>
  <p:tag name="KSO_WM_UNIT_SUBTYPE" val="d"/>
  <p:tag name="KSO_WM_UNIT_TYPE" val="l_h_i"/>
  <p:tag name="KSO_WM_UNIT_ID" val="_20*l_h_i*1_5_1"/>
  <p:tag name="KSO_WM_TAG_VERSION" val="3.0"/>
  <p:tag name="KSO_WM_UNIT_LAYERLEVEL" val="1_1_1"/>
  <p:tag name="KSO_WM_TEMPLATE_INDEX" val="883385"/>
  <p:tag name="KSO_WM_TEMPLATE_CATEGORY" val="custom"/>
</p:tagLst>
</file>

<file path=ppt/tags/tag351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TYPE" val="l_h_a"/>
  <p:tag name="KSO_WM_UNIT_ID" val="_20*l_h_a*1_4_1"/>
  <p:tag name="KSO_WM_TAG_VERSION" val="3.0"/>
  <p:tag name="KSO_WM_UNIT_LAYERLEVEL" val="1_1_1"/>
  <p:tag name="KSO_WM_TEMPLATE_INDEX" val="883385"/>
  <p:tag name="KSO_WM_TEMPLATE_CATEGORY" val="custom"/>
</p:tagLst>
</file>

<file path=ppt/tags/tag35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4_2"/>
  <p:tag name="KSO_WM_UNIT_TYPE" val="l_h_i"/>
  <p:tag name="KSO_WM_UNIT_ID" val="_20*l_h_i*1_4_2"/>
  <p:tag name="KSO_WM_TAG_VERSION" val="3.0"/>
  <p:tag name="KSO_WM_UNIT_LAYERLEVEL" val="1_1_1"/>
  <p:tag name="KSO_WM_TEMPLATE_INDEX" val="883385"/>
  <p:tag name="KSO_WM_TEMPLATE_CATEGORY" val="custom"/>
</p:tagLst>
</file>

<file path=ppt/tags/tag353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SUBTYPE" val="d"/>
  <p:tag name="KSO_WM_UNIT_TYPE" val="l_h_i"/>
  <p:tag name="KSO_WM_UNIT_ID" val="_20*l_h_i*1_4_1"/>
  <p:tag name="KSO_WM_TAG_VERSION" val="3.0"/>
  <p:tag name="KSO_WM_UNIT_LAYERLEVEL" val="1_1_1"/>
  <p:tag name="KSO_WM_TEMPLATE_INDEX" val="883385"/>
  <p:tag name="KSO_WM_TEMPLATE_CATEGORY" val="custom"/>
</p:tagLst>
</file>

<file path=ppt/tags/tag354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20*l_h_a*1_3_1"/>
  <p:tag name="KSO_WM_TAG_VERSION" val="3.0"/>
  <p:tag name="KSO_WM_UNIT_LAYERLEVEL" val="1_1_1"/>
  <p:tag name="KSO_WM_TEMPLATE_INDEX" val="883385"/>
  <p:tag name="KSO_WM_TEMPLATE_CATEGORY" val="custom"/>
</p:tagLst>
</file>

<file path=ppt/tags/tag35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20*l_h_i*1_3_2"/>
  <p:tag name="KSO_WM_TAG_VERSION" val="3.0"/>
  <p:tag name="KSO_WM_UNIT_LAYERLEVEL" val="1_1_1"/>
  <p:tag name="KSO_WM_TEMPLATE_INDEX" val="883385"/>
  <p:tag name="KSO_WM_TEMPLATE_CATEGORY" val="custom"/>
</p:tagLst>
</file>

<file path=ppt/tags/tag356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20*l_h_i*1_3_1"/>
  <p:tag name="KSO_WM_TAG_VERSION" val="3.0"/>
  <p:tag name="KSO_WM_UNIT_LAYERLEVEL" val="1_1_1"/>
  <p:tag name="KSO_WM_TEMPLATE_INDEX" val="883385"/>
  <p:tag name="KSO_WM_TEMPLATE_CATEGORY" val="custom"/>
</p:tagLst>
</file>

<file path=ppt/tags/tag35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20*l_h_a*1_2_1"/>
  <p:tag name="KSO_WM_TAG_VERSION" val="3.0"/>
  <p:tag name="KSO_WM_UNIT_LAYERLEVEL" val="1_1_1"/>
  <p:tag name="KSO_WM_TEMPLATE_INDEX" val="883385"/>
  <p:tag name="KSO_WM_TEMPLATE_CATEGORY" val="custom"/>
</p:tagLst>
</file>

<file path=ppt/tags/tag35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20*l_h_i*1_2_2"/>
  <p:tag name="KSO_WM_TAG_VERSION" val="3.0"/>
  <p:tag name="KSO_WM_UNIT_LAYERLEVEL" val="1_1_1"/>
  <p:tag name="KSO_WM_TEMPLATE_INDEX" val="883385"/>
  <p:tag name="KSO_WM_TEMPLATE_CATEGORY" val="custom"/>
</p:tagLst>
</file>

<file path=ppt/tags/tag35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20*l_h_i*1_2_1"/>
  <p:tag name="KSO_WM_TAG_VERSION" val="3.0"/>
  <p:tag name="KSO_WM_UNIT_LAYERLEVEL" val="1_1_1"/>
  <p:tag name="KSO_WM_TEMPLATE_INDEX" val="883385"/>
  <p:tag name="KSO_WM_TEMPLATE_CATEGORY" val="custom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6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20*l_h_a*1_1_1"/>
  <p:tag name="KSO_WM_TAG_VERSION" val="3.0"/>
  <p:tag name="KSO_WM_UNIT_LAYERLEVEL" val="1_1_1"/>
  <p:tag name="KSO_WM_TEMPLATE_INDEX" val="883385"/>
  <p:tag name="KSO_WM_TEMPLATE_CATEGORY" val="custom"/>
</p:tagLst>
</file>

<file path=ppt/tags/tag36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20*l_h_i*1_1_2"/>
  <p:tag name="KSO_WM_TAG_VERSION" val="3.0"/>
  <p:tag name="KSO_WM_UNIT_LAYERLEVEL" val="1_1_1"/>
  <p:tag name="KSO_WM_TEMPLATE_INDEX" val="883385"/>
  <p:tag name="KSO_WM_TEMPLATE_CATEGORY" val="custom"/>
</p:tagLst>
</file>

<file path=ppt/tags/tag36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20*l_h_i*1_1_1"/>
  <p:tag name="KSO_WM_TAG_VERSION" val="3.0"/>
  <p:tag name="KSO_WM_UNIT_LAYERLEVEL" val="1_1_1"/>
  <p:tag name="KSO_WM_TEMPLATE_INDEX" val="883385"/>
  <p:tag name="KSO_WM_TEMPLATE_CATEGORY" val="custom"/>
</p:tagLst>
</file>

<file path=ppt/tags/tag36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6bdc804e7abf0c8c854756807082f64502966170"/>
  <p:tag name="KSO_WM_NEWLAYOUT_ID" val="slide_cea45c27deb23863"/>
  <p:tag name="KSO_WM_UNIT_ID" val="_20*a*1"/>
  <p:tag name="KSO_WM_TAG_VERSION" val="3.0"/>
  <p:tag name="KSO_WM_UNIT_LAYERLEVEL" val="1"/>
  <p:tag name="KSO_WM_TEMPLATE_INDEX" val="883385"/>
  <p:tag name="KSO_WM_TEMPLATE_CATEGORY" val="custom"/>
</p:tagLst>
</file>

<file path=ppt/tags/tag36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20*b*1"/>
  <p:tag name="KSO_WM_TAG_VERSION" val="3.0"/>
  <p:tag name="KSO_WM_UNIT_LAYERLEVEL" val="1"/>
  <p:tag name="KSO_WM_TEMPLATE_INDEX" val="883385"/>
  <p:tag name="KSO_WM_TEMPLATE_CATEGORY" val="custom"/>
</p:tagLst>
</file>

<file path=ppt/tags/tag365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6_1"/>
  <p:tag name="KSO_WM_UNIT_TYPE" val="l_h_a"/>
  <p:tag name="KSO_WM_UNIT_ID" val="_21*l_h_a*1_6_1"/>
  <p:tag name="KSO_WM_TAG_VERSION" val="3.0"/>
  <p:tag name="KSO_WM_UNIT_LAYERLEVEL" val="1_1_1"/>
  <p:tag name="KSO_WM_TEMPLATE_INDEX" val="883385"/>
  <p:tag name="KSO_WM_TEMPLATE_CATEGORY" val="custom"/>
</p:tagLst>
</file>

<file path=ppt/tags/tag366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6_2"/>
  <p:tag name="KSO_WM_UNIT_TYPE" val="l_h_i"/>
  <p:tag name="KSO_WM_UNIT_ID" val="_21*l_h_i*1_6_2"/>
  <p:tag name="KSO_WM_TAG_VERSION" val="3.0"/>
  <p:tag name="KSO_WM_UNIT_LAYERLEVEL" val="1_1_1"/>
  <p:tag name="KSO_WM_TEMPLATE_INDEX" val="883385"/>
  <p:tag name="KSO_WM_TEMPLATE_CATEGORY" val="custom"/>
</p:tagLst>
</file>

<file path=ppt/tags/tag36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6_1"/>
  <p:tag name="KSO_WM_UNIT_SUBTYPE" val="d"/>
  <p:tag name="KSO_WM_UNIT_TYPE" val="l_h_i"/>
  <p:tag name="KSO_WM_UNIT_ID" val="_21*l_h_i*1_6_1"/>
  <p:tag name="KSO_WM_TAG_VERSION" val="3.0"/>
  <p:tag name="KSO_WM_UNIT_LAYERLEVEL" val="1_1_1"/>
  <p:tag name="KSO_WM_TEMPLATE_INDEX" val="883385"/>
  <p:tag name="KSO_WM_TEMPLATE_CATEGORY" val="custom"/>
</p:tagLst>
</file>

<file path=ppt/tags/tag368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5_1"/>
  <p:tag name="KSO_WM_UNIT_TYPE" val="l_h_a"/>
  <p:tag name="KSO_WM_UNIT_ID" val="_21*l_h_a*1_5_1"/>
  <p:tag name="KSO_WM_TAG_VERSION" val="3.0"/>
  <p:tag name="KSO_WM_UNIT_LAYERLEVEL" val="1_1_1"/>
  <p:tag name="KSO_WM_TEMPLATE_INDEX" val="883385"/>
  <p:tag name="KSO_WM_TEMPLATE_CATEGORY" val="custom"/>
</p:tagLst>
</file>

<file path=ppt/tags/tag36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5_2"/>
  <p:tag name="KSO_WM_UNIT_TYPE" val="l_h_i"/>
  <p:tag name="KSO_WM_UNIT_ID" val="_21*l_h_i*1_5_2"/>
  <p:tag name="KSO_WM_TAG_VERSION" val="3.0"/>
  <p:tag name="KSO_WM_UNIT_LAYERLEVEL" val="1_1_1"/>
  <p:tag name="KSO_WM_TEMPLATE_INDEX" val="883385"/>
  <p:tag name="KSO_WM_TEMPLATE_CATEGORY" val="custom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5_1"/>
  <p:tag name="KSO_WM_UNIT_SUBTYPE" val="d"/>
  <p:tag name="KSO_WM_UNIT_TYPE" val="l_h_i"/>
  <p:tag name="KSO_WM_UNIT_ID" val="_21*l_h_i*1_5_1"/>
  <p:tag name="KSO_WM_TAG_VERSION" val="3.0"/>
  <p:tag name="KSO_WM_UNIT_LAYERLEVEL" val="1_1_1"/>
  <p:tag name="KSO_WM_TEMPLATE_INDEX" val="883385"/>
  <p:tag name="KSO_WM_TEMPLATE_CATEGORY" val="custom"/>
</p:tagLst>
</file>

<file path=ppt/tags/tag371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TYPE" val="l_h_a"/>
  <p:tag name="KSO_WM_UNIT_ID" val="_21*l_h_a*1_4_1"/>
  <p:tag name="KSO_WM_TAG_VERSION" val="3.0"/>
  <p:tag name="KSO_WM_UNIT_LAYERLEVEL" val="1_1_1"/>
  <p:tag name="KSO_WM_TEMPLATE_INDEX" val="883385"/>
  <p:tag name="KSO_WM_TEMPLATE_CATEGORY" val="custom"/>
</p:tagLst>
</file>

<file path=ppt/tags/tag37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4_2"/>
  <p:tag name="KSO_WM_UNIT_TYPE" val="l_h_i"/>
  <p:tag name="KSO_WM_UNIT_ID" val="_21*l_h_i*1_4_2"/>
  <p:tag name="KSO_WM_TAG_VERSION" val="3.0"/>
  <p:tag name="KSO_WM_UNIT_LAYERLEVEL" val="1_1_1"/>
  <p:tag name="KSO_WM_TEMPLATE_INDEX" val="883385"/>
  <p:tag name="KSO_WM_TEMPLATE_CATEGORY" val="custom"/>
</p:tagLst>
</file>

<file path=ppt/tags/tag373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4_1"/>
  <p:tag name="KSO_WM_UNIT_SUBTYPE" val="d"/>
  <p:tag name="KSO_WM_UNIT_TYPE" val="l_h_i"/>
  <p:tag name="KSO_WM_UNIT_ID" val="_21*l_h_i*1_4_1"/>
  <p:tag name="KSO_WM_TAG_VERSION" val="3.0"/>
  <p:tag name="KSO_WM_UNIT_LAYERLEVEL" val="1_1_1"/>
  <p:tag name="KSO_WM_TEMPLATE_INDEX" val="883385"/>
  <p:tag name="KSO_WM_TEMPLATE_CATEGORY" val="custom"/>
</p:tagLst>
</file>

<file path=ppt/tags/tag374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TYPE" val="l_h_a"/>
  <p:tag name="KSO_WM_UNIT_ID" val="_21*l_h_a*1_3_1"/>
  <p:tag name="KSO_WM_TAG_VERSION" val="3.0"/>
  <p:tag name="KSO_WM_UNIT_LAYERLEVEL" val="1_1_1"/>
  <p:tag name="KSO_WM_TEMPLATE_INDEX" val="883385"/>
  <p:tag name="KSO_WM_TEMPLATE_CATEGORY" val="custom"/>
</p:tagLst>
</file>

<file path=ppt/tags/tag37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3_2"/>
  <p:tag name="KSO_WM_UNIT_TYPE" val="l_h_i"/>
  <p:tag name="KSO_WM_UNIT_ID" val="_21*l_h_i*1_3_2"/>
  <p:tag name="KSO_WM_TAG_VERSION" val="3.0"/>
  <p:tag name="KSO_WM_UNIT_LAYERLEVEL" val="1_1_1"/>
  <p:tag name="KSO_WM_TEMPLATE_INDEX" val="883385"/>
  <p:tag name="KSO_WM_TEMPLATE_CATEGORY" val="custom"/>
</p:tagLst>
</file>

<file path=ppt/tags/tag376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3_1"/>
  <p:tag name="KSO_WM_UNIT_SUBTYPE" val="d"/>
  <p:tag name="KSO_WM_UNIT_TYPE" val="l_h_i"/>
  <p:tag name="KSO_WM_UNIT_ID" val="_21*l_h_i*1_3_1"/>
  <p:tag name="KSO_WM_TAG_VERSION" val="3.0"/>
  <p:tag name="KSO_WM_UNIT_LAYERLEVEL" val="1_1_1"/>
  <p:tag name="KSO_WM_TEMPLATE_INDEX" val="883385"/>
  <p:tag name="KSO_WM_TEMPLATE_CATEGORY" val="custom"/>
</p:tagLst>
</file>

<file path=ppt/tags/tag377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TYPE" val="l_h_a"/>
  <p:tag name="KSO_WM_UNIT_ID" val="_21*l_h_a*1_2_1"/>
  <p:tag name="KSO_WM_TAG_VERSION" val="3.0"/>
  <p:tag name="KSO_WM_UNIT_LAYERLEVEL" val="1_1_1"/>
  <p:tag name="KSO_WM_TEMPLATE_INDEX" val="883385"/>
  <p:tag name="KSO_WM_TEMPLATE_CATEGORY" val="custom"/>
</p:tagLst>
</file>

<file path=ppt/tags/tag37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2_2"/>
  <p:tag name="KSO_WM_UNIT_TYPE" val="l_h_i"/>
  <p:tag name="KSO_WM_UNIT_ID" val="_21*l_h_i*1_2_2"/>
  <p:tag name="KSO_WM_TAG_VERSION" val="3.0"/>
  <p:tag name="KSO_WM_UNIT_LAYERLEVEL" val="1_1_1"/>
  <p:tag name="KSO_WM_TEMPLATE_INDEX" val="883385"/>
  <p:tag name="KSO_WM_TEMPLATE_CATEGORY" val="custom"/>
</p:tagLst>
</file>

<file path=ppt/tags/tag379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2_1"/>
  <p:tag name="KSO_WM_UNIT_SUBTYPE" val="d"/>
  <p:tag name="KSO_WM_UNIT_TYPE" val="l_h_i"/>
  <p:tag name="KSO_WM_UNIT_ID" val="_21*l_h_i*1_2_1"/>
  <p:tag name="KSO_WM_TAG_VERSION" val="3.0"/>
  <p:tag name="KSO_WM_UNIT_LAYERLEVEL" val="1_1_1"/>
  <p:tag name="KSO_WM_TEMPLATE_INDEX" val="883385"/>
  <p:tag name="KSO_WM_TEMPLATE_CATEGORY" val="custom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0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TYPE" val="l_h_a"/>
  <p:tag name="KSO_WM_UNIT_ID" val="_21*l_h_a*1_1_1"/>
  <p:tag name="KSO_WM_TAG_VERSION" val="3.0"/>
  <p:tag name="KSO_WM_UNIT_LAYERLEVEL" val="1_1_1"/>
  <p:tag name="KSO_WM_TEMPLATE_INDEX" val="883385"/>
  <p:tag name="KSO_WM_TEMPLATE_CATEGORY" val="custom"/>
</p:tagLst>
</file>

<file path=ppt/tags/tag38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DIAGRAM_GROUP_CODE" val="1"/>
  <p:tag name="KSO_WM_FIGMA_FLAG" val="#fgm#"/>
  <p:tag name="KSO_WM_UNIT_INDEX" val="1_1_2"/>
  <p:tag name="KSO_WM_UNIT_TYPE" val="l_h_i"/>
  <p:tag name="KSO_WM_UNIT_ID" val="_21*l_h_i*1_1_2"/>
  <p:tag name="KSO_WM_TAG_VERSION" val="3.0"/>
  <p:tag name="KSO_WM_UNIT_LAYERLEVEL" val="1_1_1"/>
  <p:tag name="KSO_WM_TEMPLATE_INDEX" val="883385"/>
  <p:tag name="KSO_WM_TEMPLATE_CATEGORY" val="custom"/>
</p:tagLst>
</file>

<file path=ppt/tags/tag382.xml><?xml version="1.0" encoding="utf-8"?>
<p:tagLst xmlns:p="http://schemas.openxmlformats.org/presentationml/2006/main">
  <p:tag name="KSO_WM_BEAUTIFY_FLAG" val="#wm#"/>
  <p:tag name="KSO_WM_DIAGRAM_GROUP_CODE" val="1"/>
  <p:tag name="KSO_WM_FIGMA_FLAG" val="#fgm#"/>
  <p:tag name="KSO_WM_UNIT_INDEX" val="1_1_1"/>
  <p:tag name="KSO_WM_UNIT_SUBTYPE" val="d"/>
  <p:tag name="KSO_WM_UNIT_TYPE" val="l_h_i"/>
  <p:tag name="KSO_WM_UNIT_ID" val="_21*l_h_i*1_1_1"/>
  <p:tag name="KSO_WM_TAG_VERSION" val="3.0"/>
  <p:tag name="KSO_WM_UNIT_LAYERLEVEL" val="1_1_1"/>
  <p:tag name="KSO_WM_TEMPLATE_INDEX" val="883385"/>
  <p:tag name="KSO_WM_TEMPLATE_CATEGORY" val="custom"/>
</p:tagLst>
</file>

<file path=ppt/tags/tag38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b43f9bff6bc3de7ac536b5d9753c66504f5468e0"/>
  <p:tag name="KSO_WM_NEWLAYOUT_ID" val="slide_ba60fb0293b23fda"/>
  <p:tag name="KSO_WM_UNIT_ID" val="_21*a*1"/>
  <p:tag name="KSO_WM_TAG_VERSION" val="3.0"/>
  <p:tag name="KSO_WM_UNIT_LAYERLEVEL" val="1"/>
  <p:tag name="KSO_WM_TEMPLATE_INDEX" val="883385"/>
  <p:tag name="KSO_WM_TEMPLATE_CATEGORY" val="custom"/>
</p:tagLst>
</file>

<file path=ppt/tags/tag38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21*b*1"/>
  <p:tag name="KSO_WM_TAG_VERSION" val="3.0"/>
  <p:tag name="KSO_WM_UNIT_LAYERLEVEL" val="1"/>
  <p:tag name="KSO_WM_TEMPLATE_INDEX" val="883385"/>
  <p:tag name="KSO_WM_TEMPLATE_CATEGORY" val="custom"/>
</p:tagLst>
</file>

<file path=ppt/tags/tag3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8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8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8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8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3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90.xml><?xml version="1.0" encoding="utf-8"?>
<p:tagLst xmlns:p="http://schemas.openxmlformats.org/presentationml/2006/main">
  <p:tag name="KSO_WM_AITEMPLATE_STYLE_ID" val="0"/>
</p:tagLst>
</file>

<file path=ppt/tags/tag391.xml><?xml version="1.0" encoding="utf-8"?>
<p:tagLst xmlns:p="http://schemas.openxmlformats.org/presentationml/2006/main">
  <p:tag name="KSO_WM_UNIT_TYPE" val=""/>
  <p:tag name="KSO_WM_UNIT_INDEX" val="1"/>
  <p:tag name="KSO_WM_BEAUTIFY_FLAG" val="#wm#"/>
  <p:tag name="KSO_WM_TAG_VERSION" val="3.0"/>
  <p:tag name="KSO_WM_TEMPLATE_NEED_RESERVE" val="1"/>
  <p:tag name="KSO_WM_UNIT_ID" val="custom883385_1**1"/>
  <p:tag name="KSO_WM_UNIT_LAYERLEVEL" val="1"/>
  <p:tag name="KSO_WM_TEMPLATE_INDEX" val="883385"/>
  <p:tag name="KSO_WM_TEMPLATE_CATEGORY" val="custom"/>
</p:tagLst>
</file>

<file path=ppt/tags/tag392.xml><?xml version="1.0" encoding="utf-8"?>
<p:tagLst xmlns:p="http://schemas.openxmlformats.org/presentationml/2006/main">
  <p:tag name="KSO_WM_UNIT_TYPE" val="d"/>
  <p:tag name="KSO_WM_UNIT_INDEX" val="3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*d*3"/>
  <p:tag name="KSO_WM_UNIT_LAYERLEVEL" val="1"/>
</p:tagLst>
</file>

<file path=ppt/tags/tag393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*d*1"/>
  <p:tag name="KSO_WM_UNIT_LAYERLEVEL" val="1"/>
</p:tagLst>
</file>

<file path=ppt/tags/tag394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*d*2"/>
  <p:tag name="KSO_WM_UNIT_LAYERLEVEL" val="1"/>
</p:tagLst>
</file>

<file path=ppt/tags/tag39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8633901c02a956a0bf9c12b37abc2357129fd3e6"/>
  <p:tag name="KSO_WM_NEWLAYOUT_ID" val="slide_d799d37ec7ee1a76"/>
  <p:tag name="KSO_WM_UNIT_PRESET_TEXT" val="单击此处&#10;添加文档标题"/>
  <p:tag name="KSO_WM_TEMPLATE_INDEX" val="883385"/>
  <p:tag name="KSO_WM_TAG_VERSION" val="3.0"/>
  <p:tag name="KSO_WM_TEMPLATE_CATEGORY" val="custom"/>
  <p:tag name="KSO_WM_UNIT_ID" val="custom883385_1*a*1"/>
  <p:tag name="KSO_WM_UNIT_LAYERLEVEL" val="1"/>
</p:tagLst>
</file>

<file path=ppt/tags/tag396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TEMPLATE_PLACEHOLDER_POS" val="0,80.625,960,427.5"/>
  <p:tag name="KSO_WM_SLIDE_SUBTYPE" val="pureTxt"/>
  <p:tag name="KSO_WM_SLIDE_ITEM_CNT" val="0"/>
  <p:tag name="KSO_WM_TEMPLATE_INDEX" val="883385"/>
  <p:tag name="KSO_WM_SLIDE_THEME_ID" val="20234915"/>
  <p:tag name="KSO_WM_SLIDE_INDEX" val="1"/>
  <p:tag name="KSO_WM_BEAUTIFY_FLAG" val="#wm#"/>
  <p:tag name="KSO_WM_TEMPLATE_CATEGORY" val="custom"/>
  <p:tag name="KSO_WM_TEMPLATE_THUMBS_INDEX" val="1、14"/>
  <p:tag name="KSO_WM_SLIDE_ID" val="custom883385_1"/>
  <p:tag name="KSO_WM_SLIDE_LAYOUT" val="_a_d_f"/>
  <p:tag name="KSO_WM_SLIDE_LAYOUT_CNT" val="1_1_3_2"/>
</p:tagLst>
</file>

<file path=ppt/tags/tag397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0*j*1"/>
  <p:tag name="KSO_WM_DIAGRAM_GROUP_CODE" val="l1-2"/>
  <p:tag name="KSO_WM_DIAGRAM_COLOR_TRICK" val="1"/>
  <p:tag name="KSO_WM_DIAGRAM_COLOR_TEXT_CAN_REMOVE" val="n"/>
  <p:tag name="KSO_WM_UNIT_LAYERLEVEL" val="1"/>
</p:tagLst>
</file>

<file path=ppt/tags/tag398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0*i*1"/>
  <p:tag name="KSO_WM_DIAGRAM_GROUP_CODE" val="l1-2"/>
  <p:tag name="KSO_WM_DIAGRAM_COLOR_TRICK" val="1"/>
  <p:tag name="KSO_WM_DIAGRAM_COLOR_TEXT_CAN_REMOVE" val="n"/>
  <p:tag name="KSO_WM_UNIT_LAYERLEVEL" val="1"/>
</p:tagLst>
</file>

<file path=ppt/tags/tag39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DIAGRAM_GROUP_CODE" val="l1-2"/>
  <p:tag name="KSO_WM_DIAGRAM_COLOR_TRICK" val="1"/>
  <p:tag name="KSO_WM_DIAGRAM_COLOR_TEXT_CAN_REMOVE" val="n"/>
  <p:tag name="KSO_WM_UNIT_ID" val="custom883385_10*b*1"/>
  <p:tag name="KSO_WM_TAG_VERSION" val="3.0"/>
  <p:tag name="KSO_WM_UNIT_LAYERLEVEL" val="1"/>
  <p:tag name="KSO_WM_TEMPLATE_INDEX" val="883385"/>
  <p:tag name="KSO_WM_TEMPLATE_CATEGORY" val="custom"/>
</p:tagLst>
</file>

<file path=ppt/tags/tag4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0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6bdc804e7abf0c8c854756807082f64502966170"/>
  <p:tag name="KSO_WM_NEWLAYOUT_ID" val="slide_cea45c27deb23863"/>
  <p:tag name="KSO_WM_DIAGRAM_GROUP_CODE" val="l1-2"/>
  <p:tag name="KSO_WM_DIAGRAM_COLOR_TRICK" val="1"/>
  <p:tag name="KSO_WM_DIAGRAM_COLOR_TEXT_CAN_REMOVE" val="n"/>
  <p:tag name="KSO_WM_UNIT_ISCONTENTSTITLE" val="1"/>
  <p:tag name="KSO_WM_UNIT_ID" val="custom883385_10*a*1"/>
  <p:tag name="KSO_WM_TAG_VERSION" val="3.0"/>
  <p:tag name="KSO_WM_UNIT_LAYERLEVEL" val="1"/>
  <p:tag name="KSO_WM_TEMPLATE_INDEX" val="883385"/>
  <p:tag name="KSO_WM_TEMPLATE_CATEGORY" val="custom"/>
</p:tagLst>
</file>

<file path=ppt/tags/tag401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1_1"/>
  <p:tag name="KSO_WM_UNIT_SUBTYPE" val="d"/>
  <p:tag name="KSO_WM_UNIT_TYPE" val="l_h_i"/>
  <p:tag name="KSO_WM_UNIT_PRESET_TEXT" val="01"/>
  <p:tag name="KSO_WM_DIAGRAM_COLOR_TRICK" val="1"/>
  <p:tag name="KSO_WM_DIAGRAM_COLOR_TEXT_CAN_REMOVE" val="n"/>
  <p:tag name="KSO_WM_UNIT_ID" val="custom883385_10*l_h_i*1_1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2.xml><?xml version="1.0" encoding="utf-8"?>
<p:tagLst xmlns:p="http://schemas.openxmlformats.org/presentationml/2006/main">
  <p:tag name="$PH_EXT" val="2"/>
  <p:tag name="KSO_WM_FIGMA_DECORATION_INDEX" val="25"/>
  <p:tag name="KSO_WM_BEAUTIFY_FLAG" val="#wm#"/>
  <p:tag name="KSO_WM_DIAGRAM_GROUP_CODE" val="l1-2"/>
  <p:tag name="KSO_WM_FIGMA_FLAG" val="#fgm#"/>
  <p:tag name="KSO_WM_UNIT_INDEX" val="1_1_2"/>
  <p:tag name="KSO_WM_UNIT_TYPE" val="l_h_i"/>
  <p:tag name="KSO_WM_UNIT_PRESET_TEXT" val=" "/>
  <p:tag name="KSO_WM_DIAGRAM_COLOR_TRICK" val="1"/>
  <p:tag name="KSO_WM_DIAGRAM_COLOR_TEXT_CAN_REMOVE" val="n"/>
  <p:tag name="KSO_WM_UNIT_ID" val="custom883385_10*l_h_i*1_1_2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3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1_1"/>
  <p:tag name="KSO_WM_UNIT_TYPE" val="l_h_a"/>
  <p:tag name="KSO_WM_UNIT_PRESET_TEXT" val="单击此处添加项标题"/>
  <p:tag name="KSO_WM_DIAGRAM_COLOR_TRICK" val="1"/>
  <p:tag name="KSO_WM_DIAGRAM_COLOR_TEXT_CAN_REMOVE" val="n"/>
  <p:tag name="KSO_WM_UNIT_ISCONTENTSTITLE" val="1"/>
  <p:tag name="KSO_WM_UNIT_ID" val="custom883385_10*l_h_a*1_1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4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2_1"/>
  <p:tag name="KSO_WM_UNIT_SUBTYPE" val="d"/>
  <p:tag name="KSO_WM_UNIT_TYPE" val="l_h_i"/>
  <p:tag name="KSO_WM_UNIT_PRESET_TEXT" val="02"/>
  <p:tag name="KSO_WM_DIAGRAM_COLOR_TRICK" val="1"/>
  <p:tag name="KSO_WM_DIAGRAM_COLOR_TEXT_CAN_REMOVE" val="n"/>
  <p:tag name="KSO_WM_UNIT_ID" val="custom883385_10*l_h_i*1_2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5.xml><?xml version="1.0" encoding="utf-8"?>
<p:tagLst xmlns:p="http://schemas.openxmlformats.org/presentationml/2006/main">
  <p:tag name="$PH_EXT" val="2"/>
  <p:tag name="KSO_WM_FIGMA_DECORATION_INDEX" val="25"/>
  <p:tag name="KSO_WM_BEAUTIFY_FLAG" val="#wm#"/>
  <p:tag name="KSO_WM_DIAGRAM_GROUP_CODE" val="l1-2"/>
  <p:tag name="KSO_WM_FIGMA_FLAG" val="#fgm#"/>
  <p:tag name="KSO_WM_UNIT_INDEX" val="1_2_2"/>
  <p:tag name="KSO_WM_UNIT_TYPE" val="l_h_i"/>
  <p:tag name="KSO_WM_UNIT_PRESET_TEXT" val=" "/>
  <p:tag name="KSO_WM_DIAGRAM_COLOR_TRICK" val="1"/>
  <p:tag name="KSO_WM_DIAGRAM_COLOR_TEXT_CAN_REMOVE" val="n"/>
  <p:tag name="KSO_WM_UNIT_ID" val="custom883385_10*l_h_i*1_2_2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6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2_1"/>
  <p:tag name="KSO_WM_UNIT_TYPE" val="l_h_a"/>
  <p:tag name="KSO_WM_UNIT_PRESET_TEXT" val="单击此处添加项标题"/>
  <p:tag name="KSO_WM_DIAGRAM_COLOR_TRICK" val="1"/>
  <p:tag name="KSO_WM_DIAGRAM_COLOR_TEXT_CAN_REMOVE" val="n"/>
  <p:tag name="KSO_WM_UNIT_ISCONTENTSTITLE" val="1"/>
  <p:tag name="KSO_WM_UNIT_ID" val="custom883385_10*l_h_a*1_2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7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3_1"/>
  <p:tag name="KSO_WM_UNIT_SUBTYPE" val="d"/>
  <p:tag name="KSO_WM_UNIT_TYPE" val="l_h_i"/>
  <p:tag name="KSO_WM_UNIT_PRESET_TEXT" val="03"/>
  <p:tag name="KSO_WM_DIAGRAM_COLOR_TRICK" val="1"/>
  <p:tag name="KSO_WM_DIAGRAM_COLOR_TEXT_CAN_REMOVE" val="n"/>
  <p:tag name="KSO_WM_UNIT_ID" val="custom883385_10*l_h_i*1_3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8.xml><?xml version="1.0" encoding="utf-8"?>
<p:tagLst xmlns:p="http://schemas.openxmlformats.org/presentationml/2006/main">
  <p:tag name="$PH_EXT" val="2"/>
  <p:tag name="KSO_WM_FIGMA_DECORATION_INDEX" val="25"/>
  <p:tag name="KSO_WM_BEAUTIFY_FLAG" val="#wm#"/>
  <p:tag name="KSO_WM_DIAGRAM_GROUP_CODE" val="l1-2"/>
  <p:tag name="KSO_WM_FIGMA_FLAG" val="#fgm#"/>
  <p:tag name="KSO_WM_UNIT_INDEX" val="1_3_2"/>
  <p:tag name="KSO_WM_UNIT_TYPE" val="l_h_i"/>
  <p:tag name="KSO_WM_UNIT_PRESET_TEXT" val=" "/>
  <p:tag name="KSO_WM_DIAGRAM_COLOR_TRICK" val="1"/>
  <p:tag name="KSO_WM_DIAGRAM_COLOR_TEXT_CAN_REMOVE" val="n"/>
  <p:tag name="KSO_WM_UNIT_ID" val="custom883385_10*l_h_i*1_3_2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09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3_1"/>
  <p:tag name="KSO_WM_UNIT_TYPE" val="l_h_a"/>
  <p:tag name="KSO_WM_UNIT_PRESET_TEXT" val="单击此处添加项标题"/>
  <p:tag name="KSO_WM_DIAGRAM_COLOR_TRICK" val="1"/>
  <p:tag name="KSO_WM_DIAGRAM_COLOR_TEXT_CAN_REMOVE" val="n"/>
  <p:tag name="KSO_WM_UNIT_ISCONTENTSTITLE" val="1"/>
  <p:tag name="KSO_WM_UNIT_ID" val="custom883385_10*l_h_a*1_3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0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4_1"/>
  <p:tag name="KSO_WM_UNIT_SUBTYPE" val="d"/>
  <p:tag name="KSO_WM_UNIT_TYPE" val="l_h_i"/>
  <p:tag name="KSO_WM_UNIT_PRESET_TEXT" val="04"/>
  <p:tag name="KSO_WM_DIAGRAM_COLOR_TRICK" val="1"/>
  <p:tag name="KSO_WM_DIAGRAM_COLOR_TEXT_CAN_REMOVE" val="n"/>
  <p:tag name="KSO_WM_UNIT_ID" val="custom883385_10*l_h_i*1_4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1.xml><?xml version="1.0" encoding="utf-8"?>
<p:tagLst xmlns:p="http://schemas.openxmlformats.org/presentationml/2006/main">
  <p:tag name="$PH_EXT" val="2"/>
  <p:tag name="KSO_WM_FIGMA_DECORATION_INDEX" val="25"/>
  <p:tag name="KSO_WM_BEAUTIFY_FLAG" val="#wm#"/>
  <p:tag name="KSO_WM_DIAGRAM_GROUP_CODE" val="l1-2"/>
  <p:tag name="KSO_WM_FIGMA_FLAG" val="#fgm#"/>
  <p:tag name="KSO_WM_UNIT_INDEX" val="1_4_2"/>
  <p:tag name="KSO_WM_UNIT_TYPE" val="l_h_i"/>
  <p:tag name="KSO_WM_UNIT_PRESET_TEXT" val=" "/>
  <p:tag name="KSO_WM_DIAGRAM_COLOR_TRICK" val="1"/>
  <p:tag name="KSO_WM_DIAGRAM_COLOR_TEXT_CAN_REMOVE" val="n"/>
  <p:tag name="KSO_WM_UNIT_ID" val="custom883385_10*l_h_i*1_4_2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2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4_1"/>
  <p:tag name="KSO_WM_UNIT_TYPE" val="l_h_a"/>
  <p:tag name="KSO_WM_UNIT_PRESET_TEXT" val="单击此处添加项标题"/>
  <p:tag name="KSO_WM_DIAGRAM_COLOR_TRICK" val="1"/>
  <p:tag name="KSO_WM_DIAGRAM_COLOR_TEXT_CAN_REMOVE" val="n"/>
  <p:tag name="KSO_WM_UNIT_ISCONTENTSTITLE" val="1"/>
  <p:tag name="KSO_WM_UNIT_ID" val="custom883385_10*l_h_a*1_4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3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5_1"/>
  <p:tag name="KSO_WM_UNIT_SUBTYPE" val="d"/>
  <p:tag name="KSO_WM_UNIT_TYPE" val="l_h_i"/>
  <p:tag name="KSO_WM_UNIT_PRESET_TEXT" val="05"/>
  <p:tag name="KSO_WM_DIAGRAM_COLOR_TRICK" val="1"/>
  <p:tag name="KSO_WM_DIAGRAM_COLOR_TEXT_CAN_REMOVE" val="n"/>
  <p:tag name="KSO_WM_UNIT_ID" val="custom883385_10*l_h_i*1_5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4.xml><?xml version="1.0" encoding="utf-8"?>
<p:tagLst xmlns:p="http://schemas.openxmlformats.org/presentationml/2006/main">
  <p:tag name="$PH_EXT" val="2"/>
  <p:tag name="KSO_WM_FIGMA_DECORATION_INDEX" val="25"/>
  <p:tag name="KSO_WM_BEAUTIFY_FLAG" val="#wm#"/>
  <p:tag name="KSO_WM_DIAGRAM_GROUP_CODE" val="l1-2"/>
  <p:tag name="KSO_WM_FIGMA_FLAG" val="#fgm#"/>
  <p:tag name="KSO_WM_UNIT_INDEX" val="1_5_2"/>
  <p:tag name="KSO_WM_UNIT_TYPE" val="l_h_i"/>
  <p:tag name="KSO_WM_UNIT_PRESET_TEXT" val=" "/>
  <p:tag name="KSO_WM_DIAGRAM_COLOR_TRICK" val="1"/>
  <p:tag name="KSO_WM_DIAGRAM_COLOR_TEXT_CAN_REMOVE" val="n"/>
  <p:tag name="KSO_WM_UNIT_ID" val="custom883385_10*l_h_i*1_5_2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5.xml><?xml version="1.0" encoding="utf-8"?>
<p:tagLst xmlns:p="http://schemas.openxmlformats.org/presentationml/2006/main">
  <p:tag name="KSO_WM_BEAUTIFY_FLAG" val="#wm#"/>
  <p:tag name="KSO_WM_DIAGRAM_GROUP_CODE" val="l1-2"/>
  <p:tag name="KSO_WM_FIGMA_FLAG" val="#fgm#"/>
  <p:tag name="KSO_WM_UNIT_INDEX" val="1_5_1"/>
  <p:tag name="KSO_WM_UNIT_TYPE" val="l_h_a"/>
  <p:tag name="KSO_WM_UNIT_PRESET_TEXT" val="单击此处添加项标题"/>
  <p:tag name="KSO_WM_DIAGRAM_COLOR_TRICK" val="1"/>
  <p:tag name="KSO_WM_DIAGRAM_COLOR_TEXT_CAN_REMOVE" val="n"/>
  <p:tag name="KSO_WM_UNIT_ISCONTENTSTITLE" val="1"/>
  <p:tag name="KSO_WM_UNIT_ID" val="custom883385_10*l_h_a*1_5_1"/>
  <p:tag name="KSO_WM_TAG_VERSION" val="3.0"/>
  <p:tag name="KSO_WM_UNIT_LAYERLEVEL" val="1_1_1"/>
  <p:tag name="KSO_WM_TEMPLATE_INDEX" val="883385"/>
  <p:tag name="KSO_WM_TEMPLATE_CATEGORY" val="custom"/>
  <p:tag name="KSO_WM_SLIDE_FIGMA_DIAGRAM" val="1"/>
  <p:tag name="KSO_WM_DIAGRAM_VIRTUALLY_FRAME" val="{&quot;height&quot;:336,&quot;left&quot;:320.5,&quot;top&quot;:102,&quot;width&quot;:571.5}"/>
</p:tagLst>
</file>

<file path=ppt/tags/tag416.xml><?xml version="1.0" encoding="utf-8"?>
<p:tagLst xmlns:p="http://schemas.openxmlformats.org/presentationml/2006/main">
  <p:tag name="KSO_WM_SLIDE_CONTENT_ORIENTATION" val="vertical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SLIDE_ID" val="slide_cea45c27deb23863"/>
  <p:tag name="KSO_WM_TEMPLATE_INDEX" val="883385"/>
  <p:tag name="KSO_WM_SLIDE_THEME_ID" val="20240925"/>
  <p:tag name="KSO_WM_SLIDE_INDEX" val="10"/>
  <p:tag name="KSO_WM_TEMPLATE_CATEGORY" val="custom"/>
  <p:tag name="KSO_WM_TAG_VERSION" val="3.0"/>
  <p:tag name="KSO_WM_TEMPLATE_COLOR_TYPE" val="0"/>
  <p:tag name="KSO_WM_ASSEMBLE_CHIP_INDEX" val="diag"/>
  <p:tag name="KSO_WM_DIAGRAM_GROUP_CODE" val="l1-2"/>
  <p:tag name="KSO_WM_SLIDE_ID" val="custom883385_10"/>
  <p:tag name="KSO_WM_SLIDE_LAYOUT" val="a_b_i_j_l"/>
  <p:tag name="KSO_WM_SLIDE_LAYOUT_CNT" val="1_1_1_1_1"/>
</p:tagLst>
</file>

<file path=ppt/tags/tag417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0*j*1"/>
  <p:tag name="KSO_WM_DIAGRAM_GROUP_CODE" val="l1-2"/>
  <p:tag name="KSO_WM_DIAGRAM_COLOR_TRICK" val="1"/>
  <p:tag name="KSO_WM_DIAGRAM_COLOR_TEXT_CAN_REMOVE" val="n"/>
  <p:tag name="KSO_WM_UNIT_LAYERLEVEL" val="1"/>
</p:tagLst>
</file>

<file path=ppt/tags/tag418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19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20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2"/>
  <p:tag name="KSO_WM_UNIT_LAYERLEVEL" val="1"/>
</p:tagLst>
</file>

<file path=ppt/tags/tag421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22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i*1"/>
  <p:tag name="KSO_WM_UNIT_LAYERLEVEL" val="1"/>
</p:tagLst>
</file>

<file path=ppt/tags/tag42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UNIT_ID" val="custom883385_12*a*1"/>
  <p:tag name="KSO_WM_UNIT_LAYERLEVEL" val="1"/>
  <p:tag name="KSO_WM_TEMPLATE_INDEX" val="883385"/>
  <p:tag name="KSO_WM_TEMPLATE_CATEGORY" val="custom"/>
</p:tagLst>
</file>

<file path=ppt/tags/tag42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a*1"/>
  <p:tag name="KSO_WM_UNIT_LAYERLEVEL" val="1"/>
</p:tagLst>
</file>

<file path=ppt/tags/tag42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TEMPLATE_PLACEHOLDER_POS" val="0,60,960,540"/>
  <p:tag name="KSO_WM_SLIDE_SUBTYPE" val="pureTxt"/>
  <p:tag name="KSO_WM_SLIDE_ITEM_CNT" val="0"/>
  <p:tag name="KSO_WM_TEMPLATE_INDEX" val="883385"/>
  <p:tag name="KSO_WM_SLIDE_THEME_ID" val="20237241"/>
  <p:tag name="KSO_WM_SLIDE_INDEX" val="12"/>
  <p:tag name="KSO_WM_BEAUTIFY_FLAG" val="#wm#"/>
  <p:tag name="KSO_WM_TEMPLATE_CATEGORY" val="custom"/>
  <p:tag name="KSO_WM_SLIDE_ID" val="custom883385_12"/>
  <p:tag name="KSO_WM_SLIDE_LAYOUT" val="a_d_i_j"/>
  <p:tag name="KSO_WM_SLIDE_LAYOUT_CNT" val="2_2_1_1"/>
</p:tagLst>
</file>

<file path=ppt/tags/tag426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427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95380256468a300afecb8568b263eec3992a3f5"/>
  <p:tag name="KSO_WM_NEWLAYOUT_GROUP_ID" val="layout_10003"/>
  <p:tag name="KSO_WM_NEWLAYOUT_ID" val="slide_10cd397e0139f3d8"/>
  <p:tag name="KSO_WM_UNIT_PRESET_TEXT" val="单击此处添加标题"/>
</p:tagLst>
</file>

<file path=ppt/tags/tag4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4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38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3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10cd397e0139f3d8"/>
</p:tagLst>
</file>

<file path=ppt/tags/tag4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440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441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4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e140437bfe404ae6af0ec0ca2f97dbf6815c81"/>
  <p:tag name="KSO_WM_NEWLAYOUT_GROUP_ID" val="layout_26"/>
  <p:tag name="KSO_WM_NEWLAYOUT_ID" val="slide_33b65c8d547e38d4"/>
  <p:tag name="KSO_WM_UNIT_PRESET_TEXT" val="单击此处添加标题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1/cbca2e24-cff9-4e42-bcfa-b38f380b43d8.jpg?Expires=1800341572\u0026AWSAccessKeyId=AKLT9NSy7kh8TIS1UzNqLRY2\u0026Signature=0z1X4xq%2Fp5HQdbIxefPD%2FQUPcE4%3D&quot;,&quot;product_name&quot;:&quot;wps-wpp-pc&quot;,&quot;intention_code&quot;:&quot;wps_wpp_generate_theme_pay&quot;}*auto_qingqiu_3.0.4_prod*1768805571038_f1fbe0_98035e1bf4f5-slide-4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1/451e85e8-057c-4d0c-88b3-4842322f5c5b.jpg?Expires=1800341571\u0026AWSAccessKeyId=AKLT9NSy7kh8TIS1UzNqLRY2\u0026Signature=JgQcfcQHhcKG0JEUpdaXsp6KqE8%3D&quot;,&quot;product_name&quot;:&quot;wps-wpp-pc&quot;,&quot;intention_code&quot;:&quot;wps_wpp_generate_theme_pay&quot;}*auto_qingqiu_3.0.4_prod*1768805571038_f1fbe0_98035e1bf4f5-slide-4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4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1/90eefa7b-b553-4715-9708-beafe3ac4425.jpg?Expires=1800341571\u0026AWSAccessKeyId=AKLT9NSy7kh8TIS1UzNqLRY2\u0026Signature=IRpUsTCYj0PC48b7w5AiykQ3iIA%3D&quot;,&quot;product_name&quot;:&quot;wps-wpp-pc&quot;,&quot;intention_code&quot;:&quot;wps_wpp_generate_theme_pay&quot;}*auto_qingqiu_3.0.4_prod*1768805571038_f1fbe0_98035e1bf4f5-slide-4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5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5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33b65c8d547e38d4"/>
</p:tagLst>
</file>

<file path=ppt/tags/tag457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58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59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0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61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62.xml><?xml version="1.0" encoding="utf-8"?>
<p:tagLst xmlns:p="http://schemas.openxmlformats.org/presentationml/2006/main">
  <p:tag name="KSO_WM_DIAGRAM_VIRTUALLY_FRAME" val="{&quot;height&quot;:284,&quot;left&quot;:80,&quot;top&quot;:160,&quot;width&quot;:396}"/>
</p:tagLst>
</file>

<file path=ppt/tags/tag463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464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6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466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67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468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69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09cf0ba539b2291eea77f97a1254bc26151bad"/>
  <p:tag name="KSO_WM_NEWLAYOUT_GROUP_ID" val="layout_39"/>
  <p:tag name="KSO_WM_NEWLAYOUT_ID" val="slide_b13232ea6ec1ed68"/>
</p:tagLst>
</file>

<file path=ppt/tags/tag470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2"/>
  <p:tag name="KSO_WM_UNIT_LAYERLEVEL" val="1"/>
</p:tagLst>
</file>

<file path=ppt/tags/tag471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72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i*1"/>
  <p:tag name="KSO_WM_UNIT_LAYERLEVEL" val="1"/>
</p:tagLst>
</file>

<file path=ppt/tags/tag4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UNIT_ID" val="custom883385_12*a*1"/>
  <p:tag name="KSO_WM_UNIT_LAYERLEVEL" val="1"/>
  <p:tag name="KSO_WM_TEMPLATE_INDEX" val="883385"/>
  <p:tag name="KSO_WM_TEMPLATE_CATEGORY" val="custom"/>
</p:tagLst>
</file>

<file path=ppt/tags/tag4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a*1"/>
  <p:tag name="KSO_WM_UNIT_LAYERLEVEL" val="1"/>
</p:tagLst>
</file>

<file path=ppt/tags/tag47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7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TEMPLATE_PLACEHOLDER_POS" val="0,60,960,540"/>
  <p:tag name="KSO_WM_SLIDE_SUBTYPE" val="pureTxt"/>
  <p:tag name="KSO_WM_SLIDE_ITEM_CNT" val="0"/>
  <p:tag name="KSO_WM_TEMPLATE_INDEX" val="883385"/>
  <p:tag name="KSO_WM_SLIDE_THEME_ID" val="20237241"/>
  <p:tag name="KSO_WM_SLIDE_INDEX" val="12"/>
  <p:tag name="KSO_WM_BEAUTIFY_FLAG" val="#wm#"/>
  <p:tag name="KSO_WM_TEMPLATE_CATEGORY" val="custom"/>
  <p:tag name="KSO_WM_SLIDE_ID" val="custom883385_12"/>
  <p:tag name="KSO_WM_SLIDE_LAYOUT" val="a_d_i_j"/>
  <p:tag name="KSO_WM_SLIDE_LAYOUT_CNT" val="2_2_1_1"/>
</p:tagLst>
</file>

<file path=ppt/tags/tag477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78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79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80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1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2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3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4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5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6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7.xml><?xml version="1.0" encoding="utf-8"?>
<p:tagLst xmlns:p="http://schemas.openxmlformats.org/presentationml/2006/main">
  <p:tag name="KSO_WM_DIAGRAM_VIRTUALLY_FRAME" val="{&quot;height&quot;:262,&quot;left&quot;:80,&quot;top&quot;:200,&quot;width&quot;:400}"/>
</p:tagLst>
</file>

<file path=ppt/tags/tag488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8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0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1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2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3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4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5.xml><?xml version="1.0" encoding="utf-8"?>
<p:tagLst xmlns:p="http://schemas.openxmlformats.org/presentationml/2006/main">
  <p:tag name="KSO_WM_DIAGRAM_VIRTUALLY_FRAME" val="{&quot;height&quot;:184,&quot;left&quot;:80,&quot;top&quot;:200,&quot;width&quot;:380}"/>
</p:tagLst>
</file>

<file path=ppt/tags/tag496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97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498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49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3f122d5238f455ac0d1b0f0b58ee947fcc4d5b4"/>
  <p:tag name="KSO_WM_NEWLAYOUT_GROUP_ID" val="layout_10008"/>
  <p:tag name="KSO_WM_NEWLAYOUT_ID" val="slide_26d972af6bf45d18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0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01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6d049ba640891b0bcc15082b72afc48a63c631"/>
  <p:tag name="KSO_WM_NEWLAYOUT_GROUP_ID" val="layout_10007"/>
  <p:tag name="KSO_WM_NEWLAYOUT_ID" val="slide_a6198808599c094b"/>
  <p:tag name="KSO_WM_UNIT_PRESET_TEXT" val="单击此处添加标题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0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10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51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a6198808599c094b"/>
</p:tagLst>
</file>

<file path=ppt/tags/tag512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13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v3/202601/1a23d5f7-ef4c-491d-9685-cf132ade84d2.jpg?Expires=1800341581\u0026AWSAccessKeyId=AKLT9NSy7kh8TIS1UzNqLRY2\u0026Signature=rktkb7PBODxSLdCyweD6jzP14kc%3D&quot;,&quot;product_name&quot;:&quot;wps-wpp-pc&quot;,&quot;intention_code&quot;:&quot;wps_wpp_generate_theme_pay&quot;}*auto_qingqiu_3.0.4_prod*1768805571038_f1fbe0_98035e1bf4f5-slide-7"/>
</p:tagLst>
</file>

<file path=ppt/tags/tag5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e5829e234246be674a3524867a41e5d2f457dd2"/>
  <p:tag name="KSO_WM_NEWLAYOUT_GROUP_ID" val="layout_34"/>
  <p:tag name="KSO_WM_NEWLAYOUT_ID" val="slide_4acdb5d565d7a68b"/>
  <p:tag name="KSO_WM_UNIT_PRESET_TEXT" val="单击此处添加标题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s://sjzg-images.ks3-cn-beijing-internal.ksyun.com/tim_gen_images/doubao_gen/c5ea4da4ed2f96848124a03ddb8f3aee_0.png?Expires=1768891967\u0026AWSAccessKeyId=AKLTHzmNYxS86KQFnb2pvxtA\u0026Signature=FUEZbmwGgj5jya0HiRJ6L%2B7uaJ4%3D&quot;,&quot;product_name&quot;:&quot;wps-wpp-pc&quot;,&quot;intention_code&quot;:&quot;wps_wpp_generate_theme_pay&quot;}*auto_cache_hit_3.0.4_prod*1768805571038_f1fbe0_98035e1bf4f5-slide-7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1/3749edfa-d988-4dc0-b44c-f6acf7e7274a.jpg?Expires=1800341571\u0026AWSAccessKeyId=AKLT9NSy7kh8TIS1UzNqLRY2\u0026Signature=BYaBeiKyE10VavO7sIUqpQpv3HI%3D&quot;,&quot;product_name&quot;:&quot;wps-wpp-pc&quot;,&quot;intention_code&quot;:&quot;wps_wpp_generate_theme_pay&quot;}*auto_qingqiu_3.0.4_prod*1768805571038_f1fbe0_98035e1bf4f5-slide-7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2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4acdb5d565d7a68b"/>
</p:tagLst>
</file>

<file path=ppt/tags/tag52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26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888f6d8c-59d0-42b4-a096-489a9eb7800d.jpg?Expires=1800341572\u0026AWSAccessKeyId=AKLT9NSy7kh8TIS1UzNqLRY2\u0026Signature=S%2F0xXUFkVgzXrFfhcGbnk5z4r2w%3D&quot;,&quot;product_name&quot;:&quot;wps-wpp-pc&quot;,&quot;intention_code&quot;:&quot;wps_wpp_generate_theme_pay&quot;}*auto_qingqiu_3.0.4_prod*1768805571038_f1fbe0_98035e1bf4f5-slide-8"/>
</p:tagLst>
</file>

<file path=ppt/tags/tag5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19c21b4303e8da75ad798c9d6dac418b1a4c057"/>
  <p:tag name="KSO_WM_NEWLAYOUT_GROUP_ID" val="layout_61"/>
  <p:tag name="KSO_WM_NEWLAYOUT_ID" val="slide_a545310637f23f8a"/>
  <p:tag name="KSO_WM_UNIT_PRESET_TEXT" val="单击此处添加标题"/>
</p:tagLst>
</file>

<file path=ppt/tags/tag529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0"/>
  <p:tag name="KSO_WM_TEMPLATE_SLIDE_ID" val="slide_a545310637f23f8a"/>
</p:tagLst>
</file>

<file path=ppt/tags/tag53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36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3e8a76fb543ae31d8242a4d0d54061c13db780"/>
  <p:tag name="KSO_WM_NEWLAYOUT_GROUP_ID" val="layout_38"/>
  <p:tag name="KSO_WM_NEWLAYOUT_ID" val="slide_aa62b3640af52fc2"/>
  <p:tag name="KSO_WM_UNIT_PRESET_TEXT" val="单击此处添加标题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152150675&quot;,&quot;product_name&quot;:&quot;wps-wpp-pc&quot;,&quot;intention_code&quot;:&quot;wps_wpp_generate_theme_pay&quot;}*auto_gallery_3.0.4_prod*1768805571038_f1fbe0_98035e1bf4f5-slide-9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v3/202601/1427ad89-a505-4413-9c83-a3475dc931e6.jpg?Expires=1800341572\u0026AWSAccessKeyId=AKLT9NSy7kh8TIS1UzNqLRY2\u0026Signature=ZKa7frs8DmoijrCq2RCpMHt2nw0%3D&quot;,&quot;product_name&quot;:&quot;wps-wpp-pc&quot;,&quot;intention_code&quot;:&quot;wps_wpp_generate_theme_pay&quot;}*auto_qingqiu_3.0.4_prod*1768805571038_f1fbe0_98035e1bf4f5-slide-9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0"/>
  <p:tag name="KSO_WM_TEMPLATE_SLIDE_ID" val="slide_aa62b3640af52fc2"/>
</p:tagLst>
</file>

<file path=ppt/tags/tag547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548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2"/>
  <p:tag name="KSO_WM_UNIT_LAYERLEVEL" val="1"/>
</p:tagLst>
</file>

<file path=ppt/tags/tag549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50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i*1"/>
  <p:tag name="KSO_WM_UNIT_LAYERLEVEL" val="1"/>
</p:tagLst>
</file>

<file path=ppt/tags/tag55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UNIT_ID" val="custom883385_12*a*1"/>
  <p:tag name="KSO_WM_UNIT_LAYERLEVEL" val="1"/>
  <p:tag name="KSO_WM_TEMPLATE_INDEX" val="883385"/>
  <p:tag name="KSO_WM_TEMPLATE_CATEGORY" val="custom"/>
</p:tagLst>
</file>

<file path=ppt/tags/tag55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a*1"/>
  <p:tag name="KSO_WM_UNIT_LAYERLEVEL" val="1"/>
</p:tagLst>
</file>

<file path=ppt/tags/tag553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TEMPLATE_PLACEHOLDER_POS" val="0,60,960,540"/>
  <p:tag name="KSO_WM_SLIDE_SUBTYPE" val="pureTxt"/>
  <p:tag name="KSO_WM_SLIDE_ITEM_CNT" val="0"/>
  <p:tag name="KSO_WM_TEMPLATE_INDEX" val="883385"/>
  <p:tag name="KSO_WM_SLIDE_THEME_ID" val="20237241"/>
  <p:tag name="KSO_WM_SLIDE_INDEX" val="12"/>
  <p:tag name="KSO_WM_BEAUTIFY_FLAG" val="#wm#"/>
  <p:tag name="KSO_WM_TEMPLATE_CATEGORY" val="custom"/>
  <p:tag name="KSO_WM_SLIDE_ID" val="custom883385_12"/>
  <p:tag name="KSO_WM_SLIDE_LAYOUT" val="a_d_i_j"/>
  <p:tag name="KSO_WM_SLIDE_LAYOUT_CNT" val="2_2_1_1"/>
</p:tagLst>
</file>

<file path=ppt/tags/tag554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55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3878da86-10a9-463c-a98b-8b229fd0ad30.jpg?Expires=1800341571\u0026AWSAccessKeyId=AKLT9NSy7kh8TIS1UzNqLRY2\u0026Signature=%2Bnc2kh5TBi6dBE03KysFUIQXqE0%3D&quot;,&quot;product_name&quot;:&quot;wps-wpp-pc&quot;,&quot;intention_code&quot;:&quot;wps_wpp_generate_theme_pay&quot;}*auto_qingqiu_3.0.4_prod*1768805571038_f1fbe0_98035e1bf4f5-slide-11"/>
</p:tagLst>
</file>

<file path=ppt/tags/tag5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afc5d2cb467a90896a038f3f03777ec3c05ddac"/>
  <p:tag name="KSO_WM_NEWLAYOUT_GROUP_ID" val="layout_10013"/>
  <p:tag name="KSO_WM_NEWLAYOUT_ID" val="slide_8b398fc64e4c05a5"/>
  <p:tag name="KSO_WM_UNIT_PRESET_TEXT" val="单击此处添加标题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6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6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8b398fc64e4c05a5"/>
</p:tagLst>
</file>

<file path=ppt/tags/tag56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66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0318d19b-9eb9-41f9-9fb4-9ea022d2a985.jpg?Expires=1800341571\u0026AWSAccessKeyId=AKLT9NSy7kh8TIS1UzNqLRY2\u0026Signature=nAn%2B8WUT1kzjWoF79UJTXHMUO2s%3D&quot;,&quot;product_name&quot;:&quot;wps-wpp-pc&quot;,&quot;intention_code&quot;:&quot;wps_wpp_generate_theme_pay&quot;}*auto_qingqiu_3.0.4_prod*1768805571038_f1fbe0_98035e1bf4f5-slide-12"/>
</p:tagLst>
</file>

<file path=ppt/tags/tag5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f7db6baff962e2f21b59915d3fc75af6a82f7c4"/>
  <p:tag name="KSO_WM_NEWLAYOUT_GROUP_ID" val="layout_42"/>
  <p:tag name="KSO_WM_NEWLAYOUT_ID" val="slide_e1461cd84873efff"/>
  <p:tag name="KSO_WM_UNIT_PRESET_TEXT" val="单击此处添加标题"/>
</p:tagLst>
</file>

<file path=ppt/tags/tag5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7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7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e1461cd84873efff"/>
</p:tagLst>
</file>

<file path=ppt/tags/tag579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80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1/a6ecb806-714e-479e-978e-f302a20863f9.jpg?Expires=1800341571\u0026AWSAccessKeyId=AKLT9NSy7kh8TIS1UzNqLRY2\u0026Signature=Lu4Cu9LuPyOICndtCQ9cJ9MxW9c%3D&quot;,&quot;product_name&quot;:&quot;wps-wpp-pc&quot;,&quot;intention_code&quot;:&quot;wps_wpp_generate_theme_pay&quot;}*auto_qingqiu_3.0.4_prod*1768805571038_f1fbe0_98035e1bf4f5-slide-13"/>
</p:tagLst>
</file>

<file path=ppt/tags/tag5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ceb9c2915a69e35bd8f50fa4a8480bc55a6304"/>
  <p:tag name="KSO_WM_NEWLAYOUT_GROUP_ID" val="layout_59"/>
  <p:tag name="KSO_WM_NEWLAYOUT_ID" val="slide_79a6e287972545b5"/>
  <p:tag name="KSO_WM_UNIT_PRESET_TEXT" val="单击此处添加标题"/>
</p:tagLst>
</file>

<file path=ppt/tags/tag5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8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0"/>
  <p:tag name="KSO_WM_TEMPLATE_SLIDE_ID" val="slide_79a6e287972545b5"/>
</p:tagLst>
</file>

<file path=ppt/tags/tag5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590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591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59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ac9c7bd0e5bf4259590e9bfbb2c376bb2afa3f"/>
  <p:tag name="KSO_WM_NEWLAYOUT_GROUP_ID" val="layout_3"/>
  <p:tag name="KSO_WM_NEWLAYOUT_ID" val="slide_b05ca4c0553b4b84"/>
  <p:tag name="KSO_WM_UNIT_PRESET_TEXT" val="单击此处添加标题"/>
</p:tagLst>
</file>

<file path=ppt/tags/tag59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9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0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02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0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b05ca4c0553b4b84"/>
</p:tagLst>
</file>

<file path=ppt/tags/tag606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607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2"/>
  <p:tag name="KSO_WM_UNIT_LAYERLEVEL" val="1"/>
</p:tagLst>
</file>

<file path=ppt/tags/tag608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609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i*1"/>
  <p:tag name="KSO_WM_UNIT_LAYERLEVEL" val="1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6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UNIT_ID" val="custom883385_12*a*1"/>
  <p:tag name="KSO_WM_UNIT_LAYERLEVEL" val="1"/>
  <p:tag name="KSO_WM_TEMPLATE_INDEX" val="883385"/>
  <p:tag name="KSO_WM_TEMPLATE_CATEGORY" val="custom"/>
</p:tagLst>
</file>

<file path=ppt/tags/tag6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a*1"/>
  <p:tag name="KSO_WM_UNIT_LAYERLEVEL" val="1"/>
</p:tagLst>
</file>

<file path=ppt/tags/tag612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TEMPLATE_PLACEHOLDER_POS" val="0,60,960,540"/>
  <p:tag name="KSO_WM_SLIDE_SUBTYPE" val="pureTxt"/>
  <p:tag name="KSO_WM_SLIDE_ITEM_CNT" val="0"/>
  <p:tag name="KSO_WM_TEMPLATE_INDEX" val="883385"/>
  <p:tag name="KSO_WM_SLIDE_THEME_ID" val="20237241"/>
  <p:tag name="KSO_WM_SLIDE_INDEX" val="12"/>
  <p:tag name="KSO_WM_BEAUTIFY_FLAG" val="#wm#"/>
  <p:tag name="KSO_WM_TEMPLATE_CATEGORY" val="custom"/>
  <p:tag name="KSO_WM_SLIDE_ID" val="custom883385_12"/>
  <p:tag name="KSO_WM_SLIDE_LAYOUT" val="a_d_i_j"/>
  <p:tag name="KSO_WM_SLIDE_LAYOUT_CNT" val="2_2_1_1"/>
</p:tagLst>
</file>

<file path=ppt/tags/tag613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14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1/3fcb2ae3-87fc-4664-8661-f451f4fc07f1.jpg?Expires=1800341572\u0026AWSAccessKeyId=AKLT9NSy7kh8TIS1UzNqLRY2\u0026Signature=ugxbskgC8i7RDclanvRSf2lmoUs%3D&quot;,&quot;product_name&quot;:&quot;wps-wpp-pc&quot;,&quot;intention_code&quot;:&quot;wps_wpp_generate_theme_pay&quot;}*auto_qingqiu_3.0.4_prod*1768805571038_f1fbe0_98035e1bf4f5-slide-16"/>
</p:tagLst>
</file>

<file path=ppt/tags/tag6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2dfc996fe428b7d28aa0d314e5c534f5d239cc"/>
  <p:tag name="KSO_WM_NEWLAYOUT_GROUP_ID" val="layout_10009"/>
  <p:tag name="KSO_WM_NEWLAYOUT_ID" val="slide_a9f218f13f497792"/>
  <p:tag name="KSO_WM_UNIT_PRESET_TEXT" val="单击此处添加标题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78619458&quot;,&quot;product_name&quot;:&quot;wps-wpp-pc&quot;,&quot;intention_code&quot;:&quot;wps_wpp_generate_theme_pay&quot;}*auto_gallery_3.0.4_prod*1768805571038_f1fbe0_98035e1bf4f5-slide-16"/>
</p:tagLst>
</file>

<file path=ppt/tags/tag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62375791&quot;,&quot;product_name&quot;:&quot;wps-wpp-pc&quot;,&quot;intention_code&quot;:&quot;wps_wpp_generate_theme_pay&quot;}*auto_gallery_3.0.4_prod*1768805571038_f1fbe0_98035e1bf4f5-slide-16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2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a9f218f13f497792"/>
</p:tagLst>
</file>

<file path=ppt/tags/tag626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27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70509d87a9c1beef97e7ae4f57504252ebac28d"/>
  <p:tag name="KSO_WM_NEWLAYOUT_GROUP_ID" val="layout_48"/>
  <p:tag name="KSO_WM_NEWLAYOUT_ID" val="slide_27cc099696412825"/>
  <p:tag name="KSO_WM_UNIT_PRESET_TEXT" val="单击此处添加标题"/>
</p:tagLst>
</file>

<file path=ppt/tags/tag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70509d87a9c1beef97e7ae4f57504252ebac28d"/>
  <p:tag name="KSO_WM_NEWLAYOUT_GROUP_ID" val="layout_48"/>
  <p:tag name="KSO_WM_NEWLAYOUT_ID" val="slide_27cc099696412825"/>
</p:tagLst>
</file>

<file path=ppt/tags/tag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1/d716f8e9-88c5-45b8-bc12-f4c193263adf.jpg?Expires=1800341571\u0026AWSAccessKeyId=AKLT9NSy7kh8TIS1UzNqLRY2\u0026Signature=etmb4lCIsZ9TpC3R%2FhZ332afPS8%3D&quot;,&quot;product_name&quot;:&quot;wps-wpp-pc&quot;,&quot;intention_code&quot;:&quot;wps_wpp_generate_theme_pay&quot;}*auto_qingqiu_3.0.4_prod*1768805571038_f1fbe0_98035e1bf4f5-slide-17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1/b4054e27-387e-413c-854d-d7e1be15b930.jpg?Expires=1800341571\u0026AWSAccessKeyId=AKLT9NSy7kh8TIS1UzNqLRY2\u0026Signature=1t7NsjKHb90rfX32xg%2FikWbdAaU%3D&quot;,&quot;product_name&quot;:&quot;wps-wpp-pc&quot;,&quot;intention_code&quot;:&quot;wps_wpp_generate_theme_pay&quot;}*auto_qingqiu_3.0.4_prod*1768805571038_f1fbe0_98035e1bf4f5-slide-17"/>
</p:tagLst>
</file>

<file path=ppt/tags/tag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741981674&quot;,&quot;product_name&quot;:&quot;wps-wpp-pc&quot;,&quot;intention_code&quot;:&quot;wps_wpp_generate_theme_pay&quot;}*auto_gallery_3.0.4_prod*1768805571038_f1fbe0_98035e1bf4f5-slide-17"/>
</p:tagLst>
</file>

<file path=ppt/tags/tag6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4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27cc099696412825"/>
</p:tagLst>
</file>

<file path=ppt/tags/tag642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43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09cf0ba539b2291eea77f97a1254bc26151bad"/>
  <p:tag name="KSO_WM_NEWLAYOUT_GROUP_ID" val="layout_39"/>
  <p:tag name="KSO_WM_NEWLAYOUT_ID" val="slide_b13232ea6ec1ed68"/>
  <p:tag name="KSO_WM_UNIT_PRESET_TEXT" val="单击此处添加标题"/>
</p:tagLst>
</file>

<file path=ppt/tags/tag64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0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54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5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b13232ea6ec1ed68"/>
</p:tagLst>
</file>

<file path=ppt/tags/tag658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j*1"/>
  <p:tag name="KSO_WM_UNIT_LAYERLEVEL" val="1"/>
</p:tagLst>
</file>

<file path=ppt/tags/tag659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2"/>
  <p:tag name="KSO_WM_UNIT_LAYERLEVEL" val="1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0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d*1"/>
  <p:tag name="KSO_WM_UNIT_LAYERLEVEL" val="1"/>
</p:tagLst>
</file>

<file path=ppt/tags/tag661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i*1"/>
  <p:tag name="KSO_WM_UNIT_LAYERLEVEL" val="1"/>
</p:tagLst>
</file>

<file path=ppt/tags/tag66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UNIT_ID" val="custom883385_12*a*1"/>
  <p:tag name="KSO_WM_UNIT_LAYERLEVEL" val="1"/>
  <p:tag name="KSO_WM_TEMPLATE_INDEX" val="883385"/>
  <p:tag name="KSO_WM_TEMPLATE_CATEGORY" val="custom"/>
</p:tagLst>
</file>

<file path=ppt/tags/tag6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NEED_RESERVE" val="1"/>
  <p:tag name="KSO_WM_TEMPLATE_INDEX" val="883385"/>
  <p:tag name="KSO_WM_TEMPLATE_CATEGORY" val="custom"/>
  <p:tag name="KSO_WM_UNIT_ID" val="custom883385_12*a*1"/>
  <p:tag name="KSO_WM_UNIT_LAYERLEVEL" val="1"/>
</p:tagLst>
</file>

<file path=ppt/tags/tag66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TEMPLATE_PLACEHOLDER_POS" val="0,60,960,540"/>
  <p:tag name="KSO_WM_SLIDE_SUBTYPE" val="pureTxt"/>
  <p:tag name="KSO_WM_SLIDE_ITEM_CNT" val="0"/>
  <p:tag name="KSO_WM_TEMPLATE_INDEX" val="883385"/>
  <p:tag name="KSO_WM_SLIDE_THEME_ID" val="20237241"/>
  <p:tag name="KSO_WM_SLIDE_INDEX" val="12"/>
  <p:tag name="KSO_WM_BEAUTIFY_FLAG" val="#wm#"/>
  <p:tag name="KSO_WM_TEMPLATE_CATEGORY" val="custom"/>
  <p:tag name="KSO_WM_SLIDE_ID" val="custom883385_12"/>
  <p:tag name="KSO_WM_SLIDE_LAYOUT" val="a_d_i_j"/>
  <p:tag name="KSO_WM_SLIDE_LAYOUT_CNT" val="2_2_1_1"/>
</p:tagLst>
</file>

<file path=ppt/tags/tag66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66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9c39558a15ab171eb34b579e1f79157442d85c9"/>
  <p:tag name="KSO_WM_NEWLAYOUT_GROUP_ID" val="layout_2"/>
  <p:tag name="KSO_WM_NEWLAYOUT_ID" val="slide_cce2eb3a906a8f67"/>
  <p:tag name="KSO_WM_UNIT_PRESET_TEXT" val="单击此处添加标题"/>
</p:tagLst>
</file>

<file path=ppt/tags/tag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s://sjzg-images.ks3-cn-beijing-internal.ksyun.com/tim_gen_images/doubao_gen/32985a32df66491277dd184d585966cb_0.png?Expires=1768891968\u0026AWSAccessKeyId=AKLTHzmNYxS86KQFnb2pvxtA\u0026Signature=4rq4rnF5jKfP4xamTZlI9AeLMew%3D&quot;,&quot;product_name&quot;:&quot;wps-wpp-pc&quot;,&quot;intention_code&quot;:&quot;wps_wpp_generate_theme_pay&quot;}*auto_cache_hit_3.0.4_prod*1768805571038_f1fbe0_98035e1bf4f5-slide-20"/>
</p:tagLst>
</file>

<file path=ppt/tags/tag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7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1/4972f902-313f-45a1-8078-a704824f65e5.jpg?Expires=1800341572\u0026AWSAccessKeyId=AKLT9NSy7kh8TIS1UzNqLRY2\u0026Signature=emAkXZ%2BcSbmJVvl0O3gyMWFlrbU%3D&quot;,&quot;product_name&quot;:&quot;wps-wpp-pc&quot;,&quot;intention_code&quot;:&quot;wps_wpp_generate_theme_pay&quot;}*auto_qingqiu_3.0.4_prod*1768805571038_f1fbe0_98035e1bf4f5-slide-20"/>
</p:tagLst>
</file>

<file path=ppt/tags/tag6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1/6c935e16-cc67-4886-b323-fd290f73d7a2.jpg?Expires=1800341572\u0026AWSAccessKeyId=AKLT9NSy7kh8TIS1UzNqLRY2\u0026Signature=VBuPaiwttxhV6FB2k%2F%2FqD7lsG1E%3D&quot;,&quot;product_name&quot;:&quot;wps-wpp-pc&quot;,&quot;intention_code&quot;:&quot;wps_wpp_generate_theme_pay&quot;}*auto_qingqiu_3.0.4_prod*1768805571038_f1fbe0_98035e1bf4f5-slide-20"/>
</p:tagLst>
</file>

<file path=ppt/tags/tag6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cce2eb3a906a8f67"/>
</p:tagLst>
</file>

<file path=ppt/tags/tag681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82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d032794e82f0ac53de9d36650c928fb65fa3cc"/>
  <p:tag name="KSO_WM_NEWLAYOUT_GROUP_ID" val="layout_10004"/>
  <p:tag name="KSO_WM_NEWLAYOUT_ID" val="slide_e0ba20cb02247c91"/>
  <p:tag name="KSO_WM_UNIT_PRESET_TEXT" val="单击此处添加标题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8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9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e0ba20cb02247c91"/>
</p:tagLst>
</file>

<file path=ppt/tags/tag694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NEED_RESERVE" val="1"/>
  <p:tag name="SlideZOrder" val="2"/>
  <p:tag name="KSO_WM_TEMPLATE_INDEX" val="883385"/>
  <p:tag name="KSO_WM_TEMPLATE_CATEGORY" val="custom"/>
  <p:tag name="KSO_WM_UNIT_ID" val="custom883385_13*j*1"/>
  <p:tag name="KSO_WM_UNIT_LAYERLEVEL" val="1"/>
</p:tagLst>
</file>

<file path=ppt/tags/tag695.xml><?xml version="1.0" encoding="utf-8"?>
<p:tagLst xmlns:p="http://schemas.openxmlformats.org/presentationml/2006/main">
  <p:tag name="KSO_WM_UNIT_TYPE" val="i"/>
  <p:tag name="KSO_WM_DECORATE_TYPE" val="i_bg"/>
  <p:tag name="KSO_WM_UNIT_INDEX" val="1"/>
  <p:tag name="KSO_WM_BEAUTIFY_FLAG" val="#wm#"/>
  <p:tag name="KSO_WM_TAG_VERSION" val="3.0"/>
  <p:tag name="KSO_WM_TEMPLATE_NEED_RESERVE" val="1"/>
  <p:tag name="SlideZOrder" val="3"/>
  <p:tag name="KSO_WM_TEMPLATE_INDEX" val="883385"/>
  <p:tag name="KSO_WM_TEMPLATE_CATEGORY" val="custom"/>
  <p:tag name="KSO_WM_UNIT_ID" val="custom883385_13*i*1"/>
  <p:tag name="KSO_WM_UNIT_LAYERLEVEL" val="1"/>
</p:tagLst>
</file>

<file path=ppt/tags/tag696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3f122d5238f455ac0d1b0f0b58ee947fcc4d5b4"/>
  <p:tag name="KSO_WM_NEWLAYOUT_GROUP_ID" val="layout_10008"/>
  <p:tag name="KSO_WM_NEWLAYOUT_ID" val="slide_26d972af6bf45d18"/>
  <p:tag name="KSO_WM_UNIT_PRESET_TEXT" val="单击此处添加标题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0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03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0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26d972af6bf45d18"/>
</p:tagLst>
</file>

<file path=ppt/tags/tag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7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7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72dfc996fe428b7d28aa0d314e5c534f5d239cc"/>
  <p:tag name="KSO_WM_NEWLAYOUT_GROUP_ID" val="layout_10009"/>
  <p:tag name="KSO_WM_NEWLAYOUT_ID" val="slide_a9f218f13f497792"/>
</p:tagLst>
</file>

<file path=ppt/tags/tag8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8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883385"/>
  <p:tag name="KSO_WM_TEMPLATE_CATEGORY" val="custom"/>
</p:tagLst>
</file>

<file path=ppt/tags/tag9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ac9c7bd0e5bf4259590e9bfbb2c376bb2afa3f"/>
  <p:tag name="KSO_WM_NEWLAYOUT_GROUP_ID" val="layout_3"/>
  <p:tag name="KSO_WM_NEWLAYOUT_ID" val="slide_b05ca4c0553b4b84"/>
</p:tagLst>
</file>

<file path=ppt/tags/tag93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7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9391"/>
      </a:accent1>
      <a:accent2>
        <a:srgbClr val="DDBC8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Microsoft YaHei UI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Microsoft YaHei UI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4172</Words>
  <Application>WPS 演示</Application>
  <PresentationFormat>宽屏</PresentationFormat>
  <Paragraphs>465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Microsoft YaHei UI</vt:lpstr>
      <vt:lpstr>黑体</vt:lpstr>
      <vt:lpstr>Noto Sans SC</vt:lpstr>
      <vt:lpstr>思源黑体 CN Normal</vt:lpstr>
      <vt:lpstr>Arial Unicode MS</vt:lpstr>
      <vt:lpstr>等线 Light</vt:lpstr>
      <vt:lpstr>等线</vt:lpstr>
      <vt:lpstr>Calibri</vt:lpstr>
      <vt:lpstr>Office 主题</vt:lpstr>
      <vt:lpstr>Office 主题​​</vt:lpstr>
      <vt:lpstr>PowerPoint 演示文稿</vt:lpstr>
      <vt:lpstr>目录</vt:lpstr>
      <vt:lpstr>PowerPoint 演示文稿</vt:lpstr>
      <vt:lpstr>PowerPoint 演示文稿</vt:lpstr>
      <vt:lpstr>气体物理特性</vt:lpstr>
      <vt:lpstr>生理效应机制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神经系统疾病</vt:lpstr>
      <vt:lpstr>心血管系统疾病</vt:lpstr>
      <vt:lpstr>呼吸系统疾病</vt:lpstr>
      <vt:lpstr>耳鼻喉科疾病</vt:lpstr>
      <vt:lpstr>PowerPoint 演示文稿</vt:lpstr>
      <vt:lpstr>改善组织缺氧</vt:lpstr>
      <vt:lpstr>促进组织修复</vt:lpstr>
      <vt:lpstr>增强免疫力</vt:lpstr>
      <vt:lpstr>减轻炎症反应</vt:lpstr>
      <vt:lpstr>PowerPoint 演示文稿</vt:lpstr>
      <vt:lpstr>患者评估</vt:lpstr>
      <vt:lpstr>治疗方案制定</vt:lpstr>
      <vt:lpstr>治疗过程实施</vt:lpstr>
      <vt:lpstr>PowerPoint 演示文稿</vt:lpstr>
      <vt:lpstr>禁忌证</vt:lpstr>
      <vt:lpstr>治疗中的监测</vt:lpstr>
      <vt:lpstr>不良反应处理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ALLLLLLLex</cp:lastModifiedBy>
  <cp:revision>31</cp:revision>
  <dcterms:created xsi:type="dcterms:W3CDTF">2026-01-19T07:42:00Z</dcterms:created>
  <dcterms:modified xsi:type="dcterms:W3CDTF">2026-03-10T01:07:45Z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2052-11.8.2.11718</vt:lpwstr>
  </property>
  <property fmtid="{D5CDD505-2E9C-101B-9397-08002B2CF9AE}" pid="3" name="ICV">
    <vt:lpwstr>5FDF4A96B78F44BB8CB8BDB25CFFB018_13</vt:lpwstr>
  </property>
</Properties>
</file>