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1" r:id="rId3"/>
    <p:sldId id="286" r:id="rId5"/>
    <p:sldId id="258" r:id="rId6"/>
    <p:sldId id="292" r:id="rId7"/>
    <p:sldId id="323" r:id="rId8"/>
    <p:sldId id="294" r:id="rId9"/>
    <p:sldId id="337" r:id="rId10"/>
    <p:sldId id="339" r:id="rId11"/>
    <p:sldId id="338" r:id="rId12"/>
    <p:sldId id="340" r:id="rId13"/>
    <p:sldId id="343" r:id="rId14"/>
    <p:sldId id="351" r:id="rId15"/>
    <p:sldId id="341" r:id="rId16"/>
    <p:sldId id="285"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EFDD79"/>
    <a:srgbClr val="5F7797"/>
    <a:srgbClr val="FDBE00"/>
    <a:srgbClr val="F26F61"/>
    <a:srgbClr val="363636"/>
    <a:srgbClr val="32798F"/>
    <a:srgbClr val="7F7F7F"/>
    <a:srgbClr val="414455"/>
    <a:srgbClr val="60B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1" autoAdjust="0"/>
    <p:restoredTop sz="98186" autoAdjust="0"/>
  </p:normalViewPr>
  <p:slideViewPr>
    <p:cSldViewPr snapToGrid="0" showGuides="1">
      <p:cViewPr varScale="1">
        <p:scale>
          <a:sx n="72" d="100"/>
          <a:sy n="72" d="100"/>
        </p:scale>
        <p:origin x="132" y="120"/>
      </p:cViewPr>
      <p:guideLst>
        <p:guide orient="horz" pos="2094"/>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95.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170F3-E487-4281-A705-9BC98064EFD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39D3C-55F1-453B-BE49-D4DBF8FE557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XXX</a:t>
            </a:r>
            <a:r>
              <a:rPr lang="zh-CN" altLang="en-US" dirty="0" smtClean="0"/>
              <a:t>给</a:t>
            </a:r>
            <a:r>
              <a:rPr lang="zh-CN" altLang="en-US" dirty="0" smtClean="0"/>
              <a:t>你创意和灵感</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499B917-A8F2-4D81-9DA6-3C9311A049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499B917-A8F2-4D81-9DA6-3C9311A049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grpSp>
        <p:nvGrpSpPr>
          <p:cNvPr id="15" name="Group 14"/>
          <p:cNvGrpSpPr/>
          <p:nvPr/>
        </p:nvGrpSpPr>
        <p:grpSpPr>
          <a:xfrm>
            <a:off x="11264456" y="675577"/>
            <a:ext cx="484632" cy="471563"/>
            <a:chOff x="3303354" y="2367094"/>
            <a:chExt cx="484632" cy="471563"/>
          </a:xfrm>
        </p:grpSpPr>
        <p:sp>
          <p:nvSpPr>
            <p:cNvPr id="13" name="Pentagon 12"/>
            <p:cNvSpPr/>
            <p:nvPr/>
          </p:nvSpPr>
          <p:spPr>
            <a:xfrm rot="5400000">
              <a:off x="3336545" y="2387216"/>
              <a:ext cx="418250" cy="484632"/>
            </a:xfrm>
            <a:prstGeom prst="homePlate">
              <a:avLst>
                <a:gd name="adj" fmla="val 25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4" name="Rectangle 13"/>
            <p:cNvSpPr/>
            <p:nvPr/>
          </p:nvSpPr>
          <p:spPr>
            <a:xfrm>
              <a:off x="3303354" y="2367094"/>
              <a:ext cx="484632" cy="1066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sp>
        <p:nvSpPr>
          <p:cNvPr id="5" name="Slide Number Placeholder 4"/>
          <p:cNvSpPr>
            <a:spLocks noGrp="1"/>
          </p:cNvSpPr>
          <p:nvPr>
            <p:ph type="sldNum" sz="quarter" idx="12"/>
          </p:nvPr>
        </p:nvSpPr>
        <p:spPr>
          <a:xfrm>
            <a:off x="11235882" y="675577"/>
            <a:ext cx="556069"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grpSp>
        <p:nvGrpSpPr>
          <p:cNvPr id="3" name="Group 2"/>
          <p:cNvGrpSpPr/>
          <p:nvPr/>
        </p:nvGrpSpPr>
        <p:grpSpPr>
          <a:xfrm>
            <a:off x="0" y="6725538"/>
            <a:ext cx="12192000" cy="132463"/>
            <a:chOff x="0" y="6725537"/>
            <a:chExt cx="12192000" cy="132463"/>
          </a:xfrm>
        </p:grpSpPr>
        <p:sp>
          <p:nvSpPr>
            <p:cNvPr id="7" name="Rectangle 6"/>
            <p:cNvSpPr/>
            <p:nvPr/>
          </p:nvSpPr>
          <p:spPr>
            <a:xfrm>
              <a:off x="0" y="6725538"/>
              <a:ext cx="2418460" cy="132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8" name="Rectangle 7"/>
            <p:cNvSpPr/>
            <p:nvPr/>
          </p:nvSpPr>
          <p:spPr>
            <a:xfrm>
              <a:off x="4836919" y="6725537"/>
              <a:ext cx="2596813" cy="132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9" name="Rectangle 8"/>
            <p:cNvSpPr/>
            <p:nvPr/>
          </p:nvSpPr>
          <p:spPr>
            <a:xfrm>
              <a:off x="9773540" y="6725537"/>
              <a:ext cx="2418460" cy="1324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0" name="Rectangle 9"/>
            <p:cNvSpPr/>
            <p:nvPr/>
          </p:nvSpPr>
          <p:spPr>
            <a:xfrm>
              <a:off x="7355080" y="6725537"/>
              <a:ext cx="2418460" cy="132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1" name="Rectangle 10"/>
            <p:cNvSpPr/>
            <p:nvPr/>
          </p:nvSpPr>
          <p:spPr>
            <a:xfrm>
              <a:off x="2418460" y="6725538"/>
              <a:ext cx="2418460" cy="132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sp>
        <p:nvSpPr>
          <p:cNvPr id="4" name="文本框 3"/>
          <p:cNvSpPr txBox="1"/>
          <p:nvPr userDrawn="1"/>
        </p:nvSpPr>
        <p:spPr>
          <a:xfrm>
            <a:off x="800100" y="620185"/>
            <a:ext cx="7363968" cy="584775"/>
          </a:xfrm>
          <a:prstGeom prst="rect">
            <a:avLst/>
          </a:prstGeom>
          <a:noFill/>
        </p:spPr>
        <p:txBody>
          <a:bodyPr wrap="square" rtlCol="0">
            <a:spAutoFit/>
          </a:bodyPr>
          <a:lstStyle/>
          <a:p>
            <a:r>
              <a:rPr kumimoji="0" lang="zh-CN" altLang="en-US" sz="3200" b="0" i="0" u="none" strike="noStrike" kern="1200" cap="none" spc="0" normalizeH="0" baseline="0" noProof="0" dirty="0">
                <a:ln>
                  <a:noFill/>
                </a:ln>
                <a:solidFill>
                  <a:schemeClr val="accent5"/>
                </a:solidFill>
                <a:effectLst/>
                <a:uLnTx/>
                <a:uFillTx/>
                <a:latin typeface="+mn-lt"/>
                <a:ea typeface="冬青黑体简体中文 W6"/>
                <a:cs typeface="+mj-cs"/>
              </a:rPr>
              <a:t>商务扁平多彩信息图表设计</a:t>
            </a:r>
            <a:endParaRPr lang="zh-CN" altLang="en-US" sz="1400" dirty="0">
              <a:solidFill>
                <a:schemeClr val="accent5"/>
              </a:solidFill>
            </a:endParaRPr>
          </a:p>
        </p:txBody>
      </p:sp>
      <p:sp>
        <p:nvSpPr>
          <p:cNvPr id="2" name="矩形 1"/>
          <p:cNvSpPr/>
          <p:nvPr userDrawn="1"/>
        </p:nvSpPr>
        <p:spPr>
          <a:xfrm>
            <a:off x="-969707" y="-9281652"/>
            <a:ext cx="969707" cy="969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userDrawn="1"/>
        </p:nvSpPr>
        <p:spPr>
          <a:xfrm>
            <a:off x="12192000" y="-9281652"/>
            <a:ext cx="969707" cy="9697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userDrawn="1"/>
        </p:nvSpPr>
        <p:spPr>
          <a:xfrm>
            <a:off x="-969707" y="14849977"/>
            <a:ext cx="969707" cy="969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userDrawn="1"/>
        </p:nvSpPr>
        <p:spPr>
          <a:xfrm>
            <a:off x="12192000" y="14849977"/>
            <a:ext cx="969707" cy="9697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srcRect l="28724" t="18060" r="18351" b="23731"/>
          <a:stretch>
            <a:fillRect/>
          </a:stretch>
        </p:blipFill>
        <p:spPr>
          <a:xfrm>
            <a:off x="1453852" y="299156"/>
            <a:ext cx="1518036" cy="1072214"/>
          </a:xfrm>
          <a:prstGeom prst="rect">
            <a:avLst/>
          </a:prstGeom>
        </p:spPr>
      </p:pic>
      <p:pic>
        <p:nvPicPr>
          <p:cNvPr id="8" name="图片 7"/>
          <p:cNvPicPr>
            <a:picLocks noChangeAspect="1"/>
          </p:cNvPicPr>
          <p:nvPr userDrawn="1"/>
        </p:nvPicPr>
        <p:blipFill rotWithShape="1">
          <a:blip r:embed="rId2" cstate="print">
            <a:duotone>
              <a:prstClr val="black"/>
              <a:srgbClr val="5F7797">
                <a:tint val="45000"/>
                <a:satMod val="400000"/>
              </a:srgbClr>
            </a:duotone>
          </a:blip>
          <a:srcRect l="28724" t="18060" r="18351" b="23731"/>
          <a:stretch>
            <a:fillRect/>
          </a:stretch>
        </p:blipFill>
        <p:spPr>
          <a:xfrm>
            <a:off x="1453852" y="1722574"/>
            <a:ext cx="1518036" cy="1072214"/>
          </a:xfrm>
          <a:prstGeom prst="rect">
            <a:avLst/>
          </a:prstGeom>
        </p:spPr>
      </p:pic>
      <p:pic>
        <p:nvPicPr>
          <p:cNvPr id="9" name="图片 8"/>
          <p:cNvPicPr>
            <a:picLocks noChangeAspect="1"/>
          </p:cNvPicPr>
          <p:nvPr userDrawn="1"/>
        </p:nvPicPr>
        <p:blipFill rotWithShape="1">
          <a:blip r:embed="rId3" cstate="print"/>
          <a:srcRect l="50251" t="5608" r="17874" b="13760"/>
          <a:stretch>
            <a:fillRect/>
          </a:stretch>
        </p:blipFill>
        <p:spPr>
          <a:xfrm>
            <a:off x="1453852" y="3145991"/>
            <a:ext cx="1518036" cy="1260743"/>
          </a:xfrm>
          <a:prstGeom prst="rect">
            <a:avLst/>
          </a:prstGeom>
        </p:spPr>
      </p:pic>
      <p:grpSp>
        <p:nvGrpSpPr>
          <p:cNvPr id="10" name="组合 9"/>
          <p:cNvGrpSpPr/>
          <p:nvPr userDrawn="1"/>
        </p:nvGrpSpPr>
        <p:grpSpPr>
          <a:xfrm>
            <a:off x="4924376" y="1508196"/>
            <a:ext cx="4554108" cy="1072215"/>
            <a:chOff x="4924376" y="1508196"/>
            <a:chExt cx="4554108" cy="1072215"/>
          </a:xfrm>
        </p:grpSpPr>
        <p:pic>
          <p:nvPicPr>
            <p:cNvPr id="11" name="图片 10"/>
            <p:cNvPicPr>
              <a:picLocks noChangeAspect="1"/>
            </p:cNvPicPr>
            <p:nvPr/>
          </p:nvPicPr>
          <p:blipFill rotWithShape="1">
            <a:blip r:embed="rId2" cstate="print"/>
            <a:srcRect l="28724" t="18060" r="18351" b="23731"/>
            <a:stretch>
              <a:fillRect/>
            </a:stretch>
          </p:blipFill>
          <p:spPr>
            <a:xfrm>
              <a:off x="6442412" y="1508196"/>
              <a:ext cx="1518036" cy="1072214"/>
            </a:xfrm>
            <a:prstGeom prst="rect">
              <a:avLst/>
            </a:prstGeom>
          </p:spPr>
        </p:pic>
        <p:pic>
          <p:nvPicPr>
            <p:cNvPr id="12" name="图片 11"/>
            <p:cNvPicPr>
              <a:picLocks noChangeAspect="1"/>
            </p:cNvPicPr>
            <p:nvPr/>
          </p:nvPicPr>
          <p:blipFill rotWithShape="1">
            <a:blip r:embed="rId2" cstate="print">
              <a:duotone>
                <a:prstClr val="black"/>
                <a:srgbClr val="5F7797">
                  <a:tint val="45000"/>
                  <a:satMod val="400000"/>
                </a:srgbClr>
              </a:duotone>
            </a:blip>
            <a:srcRect l="28724" t="18060" r="18351" b="23731"/>
            <a:stretch>
              <a:fillRect/>
            </a:stretch>
          </p:blipFill>
          <p:spPr>
            <a:xfrm>
              <a:off x="4924376" y="1508196"/>
              <a:ext cx="1518036" cy="1072214"/>
            </a:xfrm>
            <a:prstGeom prst="rect">
              <a:avLst/>
            </a:prstGeom>
          </p:spPr>
        </p:pic>
        <p:pic>
          <p:nvPicPr>
            <p:cNvPr id="13" name="图片 12"/>
            <p:cNvPicPr>
              <a:picLocks noChangeAspect="1"/>
            </p:cNvPicPr>
            <p:nvPr/>
          </p:nvPicPr>
          <p:blipFill rotWithShape="1">
            <a:blip r:embed="rId3" cstate="print"/>
            <a:srcRect l="50251" t="5608" r="17874" b="13760"/>
            <a:stretch>
              <a:fillRect/>
            </a:stretch>
          </p:blipFill>
          <p:spPr>
            <a:xfrm>
              <a:off x="7960448" y="1508197"/>
              <a:ext cx="1518036" cy="1072214"/>
            </a:xfrm>
            <a:prstGeom prst="rect">
              <a:avLst/>
            </a:prstGeom>
          </p:spPr>
        </p:pic>
      </p:grpSp>
      <p:pic>
        <p:nvPicPr>
          <p:cNvPr id="14" name="图片 13"/>
          <p:cNvPicPr>
            <a:picLocks noChangeAspect="1"/>
          </p:cNvPicPr>
          <p:nvPr userDrawn="1"/>
        </p:nvPicPr>
        <p:blipFill>
          <a:blip r:embed="rId4" cstate="print"/>
          <a:stretch>
            <a:fillRect/>
          </a:stretch>
        </p:blipFill>
        <p:spPr>
          <a:xfrm>
            <a:off x="4997506" y="3145991"/>
            <a:ext cx="4554107" cy="1072989"/>
          </a:xfrm>
          <a:prstGeom prst="rect">
            <a:avLst/>
          </a:prstGeom>
        </p:spPr>
      </p:pic>
      <p:grpSp>
        <p:nvGrpSpPr>
          <p:cNvPr id="15" name="组合 14"/>
          <p:cNvGrpSpPr/>
          <p:nvPr userDrawn="1"/>
        </p:nvGrpSpPr>
        <p:grpSpPr>
          <a:xfrm>
            <a:off x="309213" y="4757937"/>
            <a:ext cx="4500808" cy="1787168"/>
            <a:chOff x="416789" y="5339623"/>
            <a:chExt cx="4500808" cy="1787168"/>
          </a:xfrm>
          <a:solidFill>
            <a:schemeClr val="accent1"/>
          </a:solidFill>
        </p:grpSpPr>
        <p:sp>
          <p:nvSpPr>
            <p:cNvPr id="16" name="Freeform 271"/>
            <p:cNvSpPr/>
            <p:nvPr/>
          </p:nvSpPr>
          <p:spPr bwMode="auto">
            <a:xfrm>
              <a:off x="416789" y="53396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71"/>
            <p:cNvSpPr/>
            <p:nvPr/>
          </p:nvSpPr>
          <p:spPr bwMode="auto">
            <a:xfrm>
              <a:off x="569189" y="54920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71"/>
            <p:cNvSpPr/>
            <p:nvPr/>
          </p:nvSpPr>
          <p:spPr bwMode="auto">
            <a:xfrm>
              <a:off x="721589" y="56444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71"/>
            <p:cNvSpPr/>
            <p:nvPr/>
          </p:nvSpPr>
          <p:spPr bwMode="auto">
            <a:xfrm>
              <a:off x="873989" y="57968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0" name="图片 19"/>
          <p:cNvPicPr>
            <a:picLocks noChangeAspect="1"/>
          </p:cNvPicPr>
          <p:nvPr userDrawn="1"/>
        </p:nvPicPr>
        <p:blipFill rotWithShape="1">
          <a:blip r:embed="rId5" cstate="print"/>
          <a:srcRect l="40886" t="7385" r="27768" b="10142"/>
          <a:stretch>
            <a:fillRect/>
          </a:stretch>
        </p:blipFill>
        <p:spPr>
          <a:xfrm>
            <a:off x="5248325" y="4838721"/>
            <a:ext cx="1412240" cy="1473200"/>
          </a:xfrm>
          <a:prstGeom prst="rect">
            <a:avLst/>
          </a:prstGeom>
        </p:spPr>
      </p:pic>
      <p:pic>
        <p:nvPicPr>
          <p:cNvPr id="21" name="图片 20"/>
          <p:cNvPicPr>
            <a:picLocks noChangeAspect="1"/>
          </p:cNvPicPr>
          <p:nvPr userDrawn="1"/>
        </p:nvPicPr>
        <p:blipFill rotWithShape="1">
          <a:blip r:embed="rId6" cstate="print"/>
          <a:srcRect l="35909" t="8184" r="27558" b="12755"/>
          <a:stretch>
            <a:fillRect/>
          </a:stretch>
        </p:blipFill>
        <p:spPr>
          <a:xfrm>
            <a:off x="6969779" y="4819964"/>
            <a:ext cx="1645920" cy="141224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499B917-A8F2-4D81-9DA6-3C9311A049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499B917-A8F2-4D81-9DA6-3C9311A049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499B917-A8F2-4D81-9DA6-3C9311A049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FB5F99-307A-4CC9-9B88-2F1B7C30AC1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499B917-A8F2-4D81-9DA6-3C9311A049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FB5F99-307A-4CC9-9B88-2F1B7C30AC1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99B917-A8F2-4D81-9DA6-3C9311A049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FB5F99-307A-4CC9-9B88-2F1B7C30AC1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499B917-A8F2-4D81-9DA6-3C9311A049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499B917-A8F2-4D81-9DA6-3C9311A049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9B917-A8F2-4D81-9DA6-3C9311A049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B5F99-307A-4CC9-9B88-2F1B7C30AC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7.jpeg"/><Relationship Id="rId6" Type="http://schemas.openxmlformats.org/officeDocument/2006/relationships/image" Target="../media/image6.png"/><Relationship Id="rId5" Type="http://schemas.openxmlformats.org/officeDocument/2006/relationships/tags" Target="../tags/tag3.xml"/><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tags" Target="../tags/tag56.xml"/></Relationships>
</file>

<file path=ppt/slides/_rels/slide1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8" Type="http://schemas.openxmlformats.org/officeDocument/2006/relationships/notesSlide" Target="../notesSlides/notesSlide12.xml"/><Relationship Id="rId37" Type="http://schemas.openxmlformats.org/officeDocument/2006/relationships/slideLayout" Target="../slideLayouts/slideLayout1.xml"/><Relationship Id="rId36" Type="http://schemas.openxmlformats.org/officeDocument/2006/relationships/tags" Target="../tags/tag90.xml"/><Relationship Id="rId35" Type="http://schemas.openxmlformats.org/officeDocument/2006/relationships/tags" Target="../tags/tag89.xml"/><Relationship Id="rId34" Type="http://schemas.openxmlformats.org/officeDocument/2006/relationships/tags" Target="../tags/tag88.xml"/><Relationship Id="rId33" Type="http://schemas.openxmlformats.org/officeDocument/2006/relationships/tags" Target="../tags/tag87.xml"/><Relationship Id="rId32" Type="http://schemas.openxmlformats.org/officeDocument/2006/relationships/tags" Target="../tags/tag86.xml"/><Relationship Id="rId31" Type="http://schemas.openxmlformats.org/officeDocument/2006/relationships/tags" Target="../tags/tag85.xml"/><Relationship Id="rId30" Type="http://schemas.openxmlformats.org/officeDocument/2006/relationships/tags" Target="../tags/tag84.xml"/><Relationship Id="rId3" Type="http://schemas.openxmlformats.org/officeDocument/2006/relationships/tags" Target="../tags/tag60.xml"/><Relationship Id="rId29" Type="http://schemas.openxmlformats.org/officeDocument/2006/relationships/tags" Target="../tags/tag83.xml"/><Relationship Id="rId28" Type="http://schemas.openxmlformats.org/officeDocument/2006/relationships/tags" Target="../tags/tag82.xml"/><Relationship Id="rId27" Type="http://schemas.openxmlformats.org/officeDocument/2006/relationships/tags" Target="../tags/tag81.xml"/><Relationship Id="rId26" Type="http://schemas.openxmlformats.org/officeDocument/2006/relationships/tags" Target="../tags/tag80.xml"/><Relationship Id="rId25" Type="http://schemas.openxmlformats.org/officeDocument/2006/relationships/tags" Target="../tags/tag79.xml"/><Relationship Id="rId24" Type="http://schemas.openxmlformats.org/officeDocument/2006/relationships/tags" Target="../tags/tag78.xml"/><Relationship Id="rId23" Type="http://schemas.openxmlformats.org/officeDocument/2006/relationships/tags" Target="../tags/tag77.xml"/><Relationship Id="rId22" Type="http://schemas.openxmlformats.org/officeDocument/2006/relationships/tags" Target="../tags/tag76.xml"/><Relationship Id="rId21" Type="http://schemas.openxmlformats.org/officeDocument/2006/relationships/image" Target="../media/image14.png"/><Relationship Id="rId20" Type="http://schemas.openxmlformats.org/officeDocument/2006/relationships/tags" Target="../tags/tag75.xml"/><Relationship Id="rId2" Type="http://schemas.openxmlformats.org/officeDocument/2006/relationships/tags" Target="../tags/tag59.xml"/><Relationship Id="rId19" Type="http://schemas.openxmlformats.org/officeDocument/2006/relationships/image" Target="../media/image10.png"/><Relationship Id="rId18" Type="http://schemas.openxmlformats.org/officeDocument/2006/relationships/tags" Target="../tags/tag74.xml"/><Relationship Id="rId17" Type="http://schemas.openxmlformats.org/officeDocument/2006/relationships/image" Target="../media/image13.png"/><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microsoft.com/office/2007/relationships/hdphoto" Target="../media/image18.wdp"/><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tags" Target="../tags/tag94.xml"/><Relationship Id="rId2" Type="http://schemas.openxmlformats.org/officeDocument/2006/relationships/image" Target="../media/image10.png"/><Relationship Id="rId1" Type="http://schemas.openxmlformats.org/officeDocument/2006/relationships/tags" Target="../tags/tag93.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9.png"/><Relationship Id="rId23" Type="http://schemas.openxmlformats.org/officeDocument/2006/relationships/notesSlide" Target="../notesSlides/notesSlide2.xml"/><Relationship Id="rId22" Type="http://schemas.openxmlformats.org/officeDocument/2006/relationships/slideLayout" Target="../slideLayouts/slideLayout1.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image" Target="../media/image8.png"/><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image" Target="../media/image8.png"/><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6" Type="http://schemas.openxmlformats.org/officeDocument/2006/relationships/notesSlide" Target="../notesSlides/notesSlide3.xml"/><Relationship Id="rId25" Type="http://schemas.openxmlformats.org/officeDocument/2006/relationships/slideLayout" Target="../slideLayouts/slideLayout1.xml"/><Relationship Id="rId24" Type="http://schemas.openxmlformats.org/officeDocument/2006/relationships/image" Target="../media/image10.png"/><Relationship Id="rId23" Type="http://schemas.openxmlformats.org/officeDocument/2006/relationships/tags" Target="../tags/tag44.xml"/><Relationship Id="rId22" Type="http://schemas.openxmlformats.org/officeDocument/2006/relationships/tags" Target="../tags/tag43.xml"/><Relationship Id="rId21" Type="http://schemas.openxmlformats.org/officeDocument/2006/relationships/tags" Target="../tags/tag42.xml"/><Relationship Id="rId20" Type="http://schemas.openxmlformats.org/officeDocument/2006/relationships/tags" Target="../tags/tag41.xml"/><Relationship Id="rId2" Type="http://schemas.openxmlformats.org/officeDocument/2006/relationships/tags" Target="../tags/tag24.xml"/><Relationship Id="rId19" Type="http://schemas.openxmlformats.org/officeDocument/2006/relationships/tags" Target="../tags/tag40.xml"/><Relationship Id="rId18" Type="http://schemas.openxmlformats.org/officeDocument/2006/relationships/tags" Target="../tags/tag39.xml"/><Relationship Id="rId17" Type="http://schemas.openxmlformats.org/officeDocument/2006/relationships/tags" Target="../tags/tag38.xml"/><Relationship Id="rId16" Type="http://schemas.openxmlformats.org/officeDocument/2006/relationships/tags" Target="../tags/tag37.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4" name="PA_文本框 113"/>
          <p:cNvSpPr txBox="1"/>
          <p:nvPr>
            <p:custDataLst>
              <p:tags r:id="rId1"/>
            </p:custDataLst>
          </p:nvPr>
        </p:nvSpPr>
        <p:spPr>
          <a:xfrm>
            <a:off x="5587365" y="2239010"/>
            <a:ext cx="6151245" cy="2173605"/>
          </a:xfrm>
          <a:prstGeom prst="rect">
            <a:avLst/>
          </a:prstGeom>
          <a:noFill/>
          <a:ln>
            <a:noFill/>
          </a:ln>
        </p:spPr>
        <p:txBody>
          <a:bodyPr wrap="square" rtlCol="0">
            <a:noAutofit/>
          </a:bodyPr>
          <a:lstStyle/>
          <a:p>
            <a:pPr algn="dist"/>
            <a:r>
              <a:rPr lang="zh-CN" altLang="en-US" sz="6600" b="1" dirty="0">
                <a:solidFill>
                  <a:srgbClr val="5F7797"/>
                </a:solidFill>
              </a:rPr>
              <a:t>慢病高血压随访</a:t>
            </a:r>
            <a:endParaRPr lang="zh-CN" altLang="en-US" sz="6600" b="1" dirty="0">
              <a:solidFill>
                <a:srgbClr val="5F7797"/>
              </a:solidFill>
            </a:endParaRPr>
          </a:p>
        </p:txBody>
      </p:sp>
      <p:grpSp>
        <p:nvGrpSpPr>
          <p:cNvPr id="116" name="PA_chenying0907 115"/>
          <p:cNvGrpSpPr/>
          <p:nvPr>
            <p:custDataLst>
              <p:tags r:id="rId2"/>
            </p:custDataLst>
          </p:nvPr>
        </p:nvGrpSpPr>
        <p:grpSpPr>
          <a:xfrm>
            <a:off x="5354189" y="3630674"/>
            <a:ext cx="6383665" cy="325437"/>
            <a:chOff x="2481804" y="4179888"/>
            <a:chExt cx="7313171" cy="325437"/>
          </a:xfrm>
          <a:solidFill>
            <a:srgbClr val="5F7797"/>
          </a:solidFill>
        </p:grpSpPr>
        <p:sp>
          <p:nvSpPr>
            <p:cNvPr id="117"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37" name="PA_安妮的仙境 - Bandari">
            <a:hlinkClick r:id="" action="ppaction://media"/>
          </p:cNvPr>
          <p:cNvPicPr>
            <a:picLocks noChangeAspect="1"/>
          </p:cNvPicPr>
          <p:nvPr>
            <a:audioFile r:link="rId3"/>
            <p:extLst>
              <p:ext uri="{DAA4B4D4-6D71-4841-9C94-3DE7FCFB9230}">
                <p14:media xmlns:p14="http://schemas.microsoft.com/office/powerpoint/2010/main" r:embed="rId4"/>
              </p:ext>
            </p:extLst>
            <p:custDataLst>
              <p:tags r:id="rId5"/>
            </p:custDataLst>
          </p:nvPr>
        </p:nvPicPr>
        <p:blipFill>
          <a:blip r:embed="rId6" cstate="print"/>
          <a:stretch>
            <a:fillRect/>
          </a:stretch>
        </p:blipFill>
        <p:spPr>
          <a:xfrm>
            <a:off x="-960784" y="-20869"/>
            <a:ext cx="609600" cy="609600"/>
          </a:xfrm>
          <a:prstGeom prst="rect">
            <a:avLst/>
          </a:prstGeom>
        </p:spPr>
      </p:pic>
      <p:pic>
        <p:nvPicPr>
          <p:cNvPr id="3" name="图片 2" descr="QQ图片20260122104123"/>
          <p:cNvPicPr>
            <a:picLocks noChangeAspect="1"/>
          </p:cNvPicPr>
          <p:nvPr/>
        </p:nvPicPr>
        <p:blipFill>
          <a:blip r:embed="rId7"/>
          <a:srcRect l="20337" t="6207" r="22792" b="6495"/>
          <a:stretch>
            <a:fillRect/>
          </a:stretch>
        </p:blipFill>
        <p:spPr>
          <a:xfrm>
            <a:off x="1169035" y="899160"/>
            <a:ext cx="3312160" cy="5085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7"/>
                                        </p:tgtEl>
                                      </p:cBhvr>
                                    </p:cmd>
                                  </p:childTnLst>
                                </p:cTn>
                              </p:par>
                            </p:childTnLst>
                          </p:cTn>
                        </p:par>
                        <p:par>
                          <p:cTn id="7" fill="hold">
                            <p:stCondLst>
                              <p:cond delay="0"/>
                            </p:stCondLst>
                            <p:childTnLst>
                              <p:par>
                                <p:cTn id="8" presetID="23" presetClass="entr" presetSubtype="36" fill="hold" grpId="0" nodeType="afterEffect">
                                  <p:stCondLst>
                                    <p:cond delay="0"/>
                                  </p:stCondLst>
                                  <p:iterate type="lt">
                                    <p:tmPct val="10000"/>
                                  </p:iterate>
                                  <p:childTnLst>
                                    <p:set>
                                      <p:cBhvr>
                                        <p:cTn id="9" dur="1" fill="hold">
                                          <p:stCondLst>
                                            <p:cond delay="0"/>
                                          </p:stCondLst>
                                        </p:cTn>
                                        <p:tgtEl>
                                          <p:spTgt spid="114"/>
                                        </p:tgtEl>
                                        <p:attrNameLst>
                                          <p:attrName>style.visibility</p:attrName>
                                        </p:attrNameLst>
                                      </p:cBhvr>
                                      <p:to>
                                        <p:strVal val="visible"/>
                                      </p:to>
                                    </p:set>
                                    <p:anim calcmode="lin" valueType="num">
                                      <p:cBhvr>
                                        <p:cTn id="10" dur="500" fill="hold"/>
                                        <p:tgtEl>
                                          <p:spTgt spid="114"/>
                                        </p:tgtEl>
                                        <p:attrNameLst>
                                          <p:attrName>ppt_w</p:attrName>
                                        </p:attrNameLst>
                                      </p:cBhvr>
                                      <p:tavLst>
                                        <p:tav tm="0">
                                          <p:val>
                                            <p:strVal val="(6*min(max(#ppt_w*#ppt_h,.3),1)-7.4)/-.7*#ppt_w"/>
                                          </p:val>
                                        </p:tav>
                                        <p:tav tm="100000">
                                          <p:val>
                                            <p:strVal val="#ppt_w"/>
                                          </p:val>
                                        </p:tav>
                                      </p:tavLst>
                                    </p:anim>
                                    <p:anim calcmode="lin" valueType="num">
                                      <p:cBhvr>
                                        <p:cTn id="11" dur="500" fill="hold"/>
                                        <p:tgtEl>
                                          <p:spTgt spid="114"/>
                                        </p:tgtEl>
                                        <p:attrNameLst>
                                          <p:attrName>ppt_h</p:attrName>
                                        </p:attrNameLst>
                                      </p:cBhvr>
                                      <p:tavLst>
                                        <p:tav tm="0">
                                          <p:val>
                                            <p:strVal val="(6*min(max(#ppt_w*#ppt_h,.3),1)-7.4)/-.7*#ppt_h"/>
                                          </p:val>
                                        </p:tav>
                                        <p:tav tm="100000">
                                          <p:val>
                                            <p:strVal val="#ppt_h"/>
                                          </p:val>
                                        </p:tav>
                                      </p:tavLst>
                                    </p:anim>
                                    <p:anim calcmode="lin" valueType="num">
                                      <p:cBhvr>
                                        <p:cTn id="12" dur="500" fill="hold"/>
                                        <p:tgtEl>
                                          <p:spTgt spid="114"/>
                                        </p:tgtEl>
                                        <p:attrNameLst>
                                          <p:attrName>ppt_x</p:attrName>
                                        </p:attrNameLst>
                                      </p:cBhvr>
                                      <p:tavLst>
                                        <p:tav tm="0">
                                          <p:val>
                                            <p:fltVal val="0.5"/>
                                          </p:val>
                                        </p:tav>
                                        <p:tav tm="100000">
                                          <p:val>
                                            <p:strVal val="#ppt_x"/>
                                          </p:val>
                                        </p:tav>
                                      </p:tavLst>
                                    </p:anim>
                                    <p:anim calcmode="lin" valueType="num">
                                      <p:cBhvr>
                                        <p:cTn id="13" dur="500" fill="hold"/>
                                        <p:tgtEl>
                                          <p:spTgt spid="114"/>
                                        </p:tgtEl>
                                        <p:attrNameLst>
                                          <p:attrName>ppt_y</p:attrName>
                                        </p:attrNameLst>
                                      </p:cBhvr>
                                      <p:tavLst>
                                        <p:tav tm="0">
                                          <p:val>
                                            <p:strVal val="1+(6*min(max(#ppt_w*#ppt_h,.3),1)-7.4)/-.7*#ppt_h/2"/>
                                          </p:val>
                                        </p:tav>
                                        <p:tav tm="100000">
                                          <p:val>
                                            <p:strVal val="#ppt_y"/>
                                          </p:val>
                                        </p:tav>
                                      </p:tavLst>
                                    </p:anim>
                                  </p:childTnLst>
                                </p:cTn>
                              </p:par>
                            </p:childTnLst>
                          </p:cTn>
                        </p:par>
                        <p:par>
                          <p:cTn id="14" fill="hold">
                            <p:stCondLst>
                              <p:cond delay="800"/>
                            </p:stCondLst>
                            <p:childTnLst>
                              <p:par>
                                <p:cTn id="15" presetID="22" presetClass="entr" presetSubtype="8" fill="hold"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wipe(left)">
                                      <p:cBhvr>
                                        <p:cTn id="1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repeatCount="indefinite" fill="remove" display="0">
                  <p:stCondLst>
                    <p:cond delay="indefinite"/>
                  </p:stCondLst>
                  <p:endCondLst>
                    <p:cond evt="onStopAudio" delay="0">
                      <p:tgtEl>
                        <p:sldTgt/>
                      </p:tgtEl>
                    </p:cond>
                  </p:endCondLst>
                </p:cTn>
                <p:tgtEl>
                  <p:spTgt spid="137"/>
                </p:tgtEl>
              </p:cMediaNode>
            </p:audio>
          </p:childTnLst>
        </p:cTn>
      </p:par>
    </p:tnLst>
    <p:bldLst>
      <p:bldP spid="1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780412" y="2094500"/>
            <a:ext cx="1509712" cy="460375"/>
          </a:xfrm>
          <a:prstGeom prst="rect">
            <a:avLst/>
          </a:prstGeom>
          <a:noFill/>
        </p:spPr>
        <p:txBody>
          <a:bodyPr wrap="square" rtlCol="0">
            <a:spAutoFit/>
          </a:bodyPr>
          <a:lstStyle/>
          <a:p>
            <a:r>
              <a:rPr lang="en-US" altLang="zh-CN" sz="2400" b="1" dirty="0">
                <a:solidFill>
                  <a:srgbClr val="5F7797"/>
                </a:solidFill>
              </a:rPr>
              <a:t>     </a:t>
            </a:r>
            <a:endParaRPr lang="en-US" altLang="zh-CN" sz="2400" b="1" dirty="0">
              <a:solidFill>
                <a:srgbClr val="5F7797"/>
              </a:solidFill>
            </a:endParaRPr>
          </a:p>
        </p:txBody>
      </p:sp>
      <p:sp>
        <p:nvSpPr>
          <p:cNvPr id="23" name="文本框 22"/>
          <p:cNvSpPr txBox="1"/>
          <p:nvPr>
            <p:custDataLst>
              <p:tags r:id="rId2"/>
            </p:custDataLst>
          </p:nvPr>
        </p:nvSpPr>
        <p:spPr>
          <a:xfrm>
            <a:off x="403860" y="464820"/>
            <a:ext cx="11499850" cy="6013450"/>
          </a:xfrm>
          <a:prstGeom prst="rect">
            <a:avLst/>
          </a:prstGeom>
          <a:noFill/>
        </p:spPr>
        <p:txBody>
          <a:bodyPr wrap="square" rtlCol="0">
            <a:noAutofit/>
          </a:bodyPr>
          <a:lstStyle/>
          <a:p>
            <a:r>
              <a:rPr lang="zh-CN" altLang="en-US" sz="2400" b="1" dirty="0">
                <a:solidFill>
                  <a:srgbClr val="5F7797"/>
                </a:solidFill>
              </a:rPr>
              <a:t>（三）分类干预</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1</a:t>
            </a:r>
            <a:r>
              <a:rPr lang="zh-CN" altLang="en-US" sz="2400" b="1" dirty="0">
                <a:solidFill>
                  <a:srgbClr val="5F7797"/>
                </a:solidFill>
              </a:rPr>
              <a:t>）对血压控制满意（</a:t>
            </a:r>
            <a:r>
              <a:rPr lang="zh-CN" altLang="en-US" sz="2400" b="1" dirty="0">
                <a:solidFill>
                  <a:srgbClr val="5F7797"/>
                </a:solidFill>
                <a:highlight>
                  <a:srgbClr val="FFFF00"/>
                </a:highlight>
              </a:rPr>
              <a:t>一般高血压患者血压</a:t>
            </a:r>
            <a:r>
              <a:rPr lang="zh-CN" altLang="en-US" sz="2400" b="1" dirty="0">
                <a:solidFill>
                  <a:srgbClr val="5F7797"/>
                </a:solidFill>
              </a:rPr>
              <a:t>降至</a:t>
            </a:r>
            <a:r>
              <a:rPr lang="en-US" altLang="zh-CN" sz="2400" b="1" dirty="0">
                <a:solidFill>
                  <a:srgbClr val="5F7797"/>
                </a:solidFill>
                <a:highlight>
                  <a:srgbClr val="FFFF00"/>
                </a:highlight>
              </a:rPr>
              <a:t>140/90mmHg</a:t>
            </a:r>
            <a:r>
              <a:rPr lang="zh-CN" altLang="en-US" sz="2400" b="1" dirty="0">
                <a:solidFill>
                  <a:srgbClr val="5F7797"/>
                </a:solidFill>
                <a:highlight>
                  <a:srgbClr val="FFFF00"/>
                </a:highlight>
              </a:rPr>
              <a:t>以下</a:t>
            </a:r>
            <a:r>
              <a:rPr lang="zh-CN" altLang="en-US" sz="2400" b="1" dirty="0">
                <a:solidFill>
                  <a:srgbClr val="5F7797"/>
                </a:solidFill>
              </a:rPr>
              <a:t>；</a:t>
            </a:r>
            <a:r>
              <a:rPr lang="en-US" altLang="zh-CN" sz="2400" b="1" dirty="0">
                <a:solidFill>
                  <a:srgbClr val="5F7797"/>
                </a:solidFill>
                <a:highlight>
                  <a:srgbClr val="FFFF00"/>
                </a:highlight>
              </a:rPr>
              <a:t>≥65</a:t>
            </a:r>
            <a:r>
              <a:rPr lang="zh-CN" altLang="en-US" sz="2400" b="1" dirty="0">
                <a:solidFill>
                  <a:srgbClr val="5F7797"/>
                </a:solidFill>
                <a:highlight>
                  <a:srgbClr val="FFFF00"/>
                </a:highlight>
              </a:rPr>
              <a:t>岁老年高血压患者</a:t>
            </a:r>
            <a:r>
              <a:rPr lang="zh-CN" altLang="en-US" sz="2400" b="1" dirty="0">
                <a:solidFill>
                  <a:srgbClr val="5F7797"/>
                </a:solidFill>
              </a:rPr>
              <a:t>的血压降至</a:t>
            </a:r>
            <a:r>
              <a:rPr lang="en-US" altLang="zh-CN" sz="2400" b="1" dirty="0">
                <a:solidFill>
                  <a:srgbClr val="5F7797"/>
                </a:solidFill>
                <a:highlight>
                  <a:srgbClr val="FFFF00"/>
                </a:highlight>
              </a:rPr>
              <a:t>150/90mmHg</a:t>
            </a:r>
            <a:r>
              <a:rPr lang="zh-CN" altLang="en-US" sz="2400" b="1" dirty="0">
                <a:solidFill>
                  <a:srgbClr val="5F7797"/>
                </a:solidFill>
                <a:highlight>
                  <a:srgbClr val="FFFF00"/>
                </a:highlight>
              </a:rPr>
              <a:t>以下</a:t>
            </a:r>
            <a:r>
              <a:rPr lang="zh-CN" altLang="en-US" sz="2400" b="1" dirty="0">
                <a:solidFill>
                  <a:srgbClr val="5F7797"/>
                </a:solidFill>
              </a:rPr>
              <a:t>，</a:t>
            </a:r>
            <a:r>
              <a:rPr lang="zh-CN" altLang="en-US" sz="2400" b="1" dirty="0">
                <a:solidFill>
                  <a:schemeClr val="tx2">
                    <a:lumMod val="20000"/>
                    <a:lumOff val="80000"/>
                  </a:schemeClr>
                </a:solidFill>
              </a:rPr>
              <a:t>如果能耐受，可进一步降至</a:t>
            </a:r>
            <a:r>
              <a:rPr lang="en-US" altLang="zh-CN" sz="2400" b="1" dirty="0">
                <a:solidFill>
                  <a:schemeClr val="tx2">
                    <a:lumMod val="20000"/>
                    <a:lumOff val="80000"/>
                  </a:schemeClr>
                </a:solidFill>
              </a:rPr>
              <a:t>140/90mmHg</a:t>
            </a:r>
            <a:r>
              <a:rPr lang="zh-CN" altLang="en-US" sz="2400" b="1" dirty="0">
                <a:solidFill>
                  <a:schemeClr val="tx2">
                    <a:lumMod val="20000"/>
                    <a:lumOff val="80000"/>
                  </a:schemeClr>
                </a:solidFill>
              </a:rPr>
              <a:t>以下；一般糖尿病或慢性肾脏病患者的血压目标可以在</a:t>
            </a:r>
            <a:r>
              <a:rPr lang="en-US" altLang="zh-CN" sz="2400" b="1" dirty="0">
                <a:solidFill>
                  <a:schemeClr val="tx2">
                    <a:lumMod val="20000"/>
                    <a:lumOff val="80000"/>
                  </a:schemeClr>
                </a:solidFill>
              </a:rPr>
              <a:t>140/90mmHg</a:t>
            </a:r>
            <a:r>
              <a:rPr lang="zh-CN" altLang="en-US" sz="2400" b="1" dirty="0">
                <a:solidFill>
                  <a:schemeClr val="tx2">
                    <a:lumMod val="20000"/>
                    <a:lumOff val="80000"/>
                  </a:schemeClr>
                </a:solidFill>
              </a:rPr>
              <a:t>基础上再适当降低</a:t>
            </a:r>
            <a:r>
              <a:rPr lang="zh-CN" altLang="en-US" sz="2400" b="1" dirty="0">
                <a:solidFill>
                  <a:srgbClr val="5F7797"/>
                </a:solidFill>
              </a:rPr>
              <a:t>）、无药物不良反应、无新发并发症或原有并发症无加重的患者，预约下个季度随访时间。</a:t>
            </a:r>
            <a:endParaRPr lang="zh-CN" altLang="en-US" sz="2400" b="1" dirty="0">
              <a:solidFill>
                <a:srgbClr val="5F7797"/>
              </a:solidFill>
            </a:endParaRPr>
          </a:p>
          <a:p>
            <a:endParaRPr lang="zh-CN" altLang="en-US" sz="2400" b="1" dirty="0">
              <a:solidFill>
                <a:srgbClr val="5F7797"/>
              </a:solidFill>
            </a:endParaRPr>
          </a:p>
          <a:p>
            <a:r>
              <a:rPr lang="en-US" altLang="zh-CN" sz="2400" b="1" dirty="0">
                <a:solidFill>
                  <a:srgbClr val="5F7797"/>
                </a:solidFill>
              </a:rPr>
              <a:t>      </a:t>
            </a:r>
            <a:r>
              <a:rPr lang="zh-CN" altLang="en-US" sz="2400" b="1" dirty="0">
                <a:solidFill>
                  <a:srgbClr val="5F7797"/>
                </a:solidFill>
              </a:rPr>
              <a:t>（</a:t>
            </a:r>
            <a:r>
              <a:rPr lang="en-US" altLang="zh-CN" sz="2400" b="1" dirty="0">
                <a:solidFill>
                  <a:srgbClr val="5F7797"/>
                </a:solidFill>
              </a:rPr>
              <a:t>2</a:t>
            </a:r>
            <a:r>
              <a:rPr lang="zh-CN" altLang="en-US" sz="2400" b="1" dirty="0">
                <a:solidFill>
                  <a:srgbClr val="5F7797"/>
                </a:solidFill>
              </a:rPr>
              <a:t>）对</a:t>
            </a:r>
            <a:r>
              <a:rPr lang="zh-CN" altLang="en-US" sz="2400" b="1" dirty="0">
                <a:solidFill>
                  <a:srgbClr val="5F7797"/>
                </a:solidFill>
                <a:highlight>
                  <a:srgbClr val="FFFF00"/>
                </a:highlight>
              </a:rPr>
              <a:t>第一次出现血压控制不满意</a:t>
            </a:r>
            <a:r>
              <a:rPr lang="zh-CN" altLang="en-US" sz="2400" b="1" dirty="0">
                <a:solidFill>
                  <a:srgbClr val="5F7797"/>
                </a:solidFill>
              </a:rPr>
              <a:t>，</a:t>
            </a:r>
            <a:r>
              <a:rPr lang="zh-CN" altLang="en-US" sz="2400" b="1" dirty="0">
                <a:solidFill>
                  <a:schemeClr val="tx2">
                    <a:lumMod val="20000"/>
                    <a:lumOff val="80000"/>
                  </a:schemeClr>
                </a:solidFill>
              </a:rPr>
              <a:t>或出现药物不良反应的患者，结合其服药依从性，必要时增加现用药物剂量、更换或增加不同类的降压药物，</a:t>
            </a:r>
            <a:r>
              <a:rPr lang="en-US" altLang="zh-CN" sz="2400" b="1" dirty="0">
                <a:solidFill>
                  <a:srgbClr val="5F7797"/>
                </a:solidFill>
                <a:highlight>
                  <a:srgbClr val="FFFF00"/>
                </a:highlight>
              </a:rPr>
              <a:t>2</a:t>
            </a:r>
            <a:r>
              <a:rPr lang="zh-CN" altLang="en-US" sz="2400" b="1" dirty="0">
                <a:solidFill>
                  <a:srgbClr val="5F7797"/>
                </a:solidFill>
                <a:highlight>
                  <a:srgbClr val="FFFF00"/>
                </a:highlight>
              </a:rPr>
              <a:t>周内二次随访。</a:t>
            </a:r>
            <a:endParaRPr lang="zh-CN" altLang="en-US" sz="2400" b="1" dirty="0">
              <a:solidFill>
                <a:srgbClr val="5F7797"/>
              </a:solidFill>
              <a:highlight>
                <a:srgbClr val="FFFF00"/>
              </a:highlight>
            </a:endParaRPr>
          </a:p>
          <a:p>
            <a:endParaRPr lang="zh-CN" altLang="en-US" sz="2400" b="1" dirty="0">
              <a:solidFill>
                <a:srgbClr val="5F7797"/>
              </a:solidFill>
              <a:highlight>
                <a:srgbClr val="FFFF00"/>
              </a:highlight>
            </a:endParaRPr>
          </a:p>
          <a:p>
            <a:r>
              <a:rPr lang="zh-CN" altLang="en-US" sz="2400" b="1" dirty="0">
                <a:solidFill>
                  <a:srgbClr val="5F7797"/>
                </a:solidFill>
              </a:rPr>
              <a:t>　　（</a:t>
            </a:r>
            <a:r>
              <a:rPr lang="en-US" altLang="zh-CN" sz="2400" b="1" dirty="0">
                <a:solidFill>
                  <a:srgbClr val="5F7797"/>
                </a:solidFill>
              </a:rPr>
              <a:t>3</a:t>
            </a:r>
            <a:r>
              <a:rPr lang="zh-CN" altLang="en-US" sz="2400" b="1" dirty="0">
                <a:solidFill>
                  <a:srgbClr val="5F7797"/>
                </a:solidFill>
              </a:rPr>
              <a:t>）</a:t>
            </a:r>
            <a:r>
              <a:rPr lang="zh-CN" altLang="en-US" sz="2400" b="1" dirty="0">
                <a:solidFill>
                  <a:srgbClr val="5F7797"/>
                </a:solidFill>
                <a:highlight>
                  <a:srgbClr val="FFFF00"/>
                </a:highlight>
              </a:rPr>
              <a:t>对连续两次出现血压控制不满意</a:t>
            </a:r>
            <a:r>
              <a:rPr lang="zh-CN" altLang="en-US" sz="2400" b="1" dirty="0">
                <a:solidFill>
                  <a:schemeClr val="tx2">
                    <a:lumMod val="20000"/>
                    <a:lumOff val="80000"/>
                  </a:schemeClr>
                </a:solidFill>
              </a:rPr>
              <a:t>或药物不良反应难以控制以及出现新的并发症或原有并发症加重</a:t>
            </a:r>
            <a:r>
              <a:rPr lang="zh-CN" altLang="en-US" sz="2400" b="1" dirty="0">
                <a:solidFill>
                  <a:srgbClr val="5F7797"/>
                </a:solidFill>
                <a:highlight>
                  <a:srgbClr val="FFFF00"/>
                </a:highlight>
              </a:rPr>
              <a:t>的患者，建议其转诊到上级医院。</a:t>
            </a:r>
            <a:r>
              <a:rPr lang="zh-CN" sz="2400" b="1" dirty="0">
                <a:solidFill>
                  <a:srgbClr val="5F7797"/>
                </a:solidFill>
              </a:rPr>
              <a:t>按季度随访。</a:t>
            </a:r>
            <a:endParaRPr lang="zh-CN" altLang="en-US" sz="2400" b="1" dirty="0">
              <a:solidFill>
                <a:srgbClr val="5F7797"/>
              </a:solidFill>
            </a:endParaRPr>
          </a:p>
          <a:p>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4</a:t>
            </a:r>
            <a:r>
              <a:rPr lang="zh-CN" altLang="en-US" sz="2400" b="1" dirty="0">
                <a:solidFill>
                  <a:srgbClr val="5F7797"/>
                </a:solidFill>
              </a:rPr>
              <a:t>）</a:t>
            </a:r>
            <a:r>
              <a:rPr lang="zh-CN" altLang="en-US" sz="2400" b="1" dirty="0">
                <a:solidFill>
                  <a:srgbClr val="5F7797"/>
                </a:solidFill>
                <a:highlight>
                  <a:srgbClr val="FFFF00"/>
                </a:highlight>
              </a:rPr>
              <a:t>对所有患者进行有针对性的健康教育</a:t>
            </a:r>
            <a:r>
              <a:rPr lang="zh-CN" altLang="en-US" sz="2400" b="1" dirty="0">
                <a:solidFill>
                  <a:srgbClr val="5F7797"/>
                </a:solidFill>
              </a:rPr>
              <a:t>，与患者一起制定生活方式改进目标并在下一次随访时评估进展。告诉患者出现哪些异常时应立即就诊。</a:t>
            </a:r>
            <a:endParaRPr lang="zh-CN" altLang="en-US" sz="2400" b="1" dirty="0">
              <a:solidFill>
                <a:srgbClr val="5F7797"/>
              </a:solidFill>
            </a:endParaRPr>
          </a:p>
        </p:txBody>
      </p:sp>
      <p:sp>
        <p:nvSpPr>
          <p:cNvPr id="72" name="Freeform 43"/>
          <p:cNvSpPr>
            <a:spLocks noEditPoints="1"/>
          </p:cNvSpPr>
          <p:nvPr/>
        </p:nvSpPr>
        <p:spPr bwMode="auto">
          <a:xfrm>
            <a:off x="11150611" y="6070846"/>
            <a:ext cx="817271" cy="692679"/>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4"/>
          <p:cNvSpPr>
            <a:spLocks noEditPoints="1"/>
          </p:cNvSpPr>
          <p:nvPr/>
        </p:nvSpPr>
        <p:spPr bwMode="auto">
          <a:xfrm>
            <a:off x="11086665" y="6071671"/>
            <a:ext cx="870490" cy="725271"/>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5"/>
          <p:cNvSpPr>
            <a:spLocks noEditPoints="1"/>
          </p:cNvSpPr>
          <p:nvPr/>
        </p:nvSpPr>
        <p:spPr bwMode="auto">
          <a:xfrm>
            <a:off x="11094091" y="6048981"/>
            <a:ext cx="809020" cy="725271"/>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6"/>
          <p:cNvSpPr>
            <a:spLocks noEditPoints="1"/>
          </p:cNvSpPr>
          <p:nvPr/>
        </p:nvSpPr>
        <p:spPr bwMode="auto">
          <a:xfrm>
            <a:off x="11080889" y="6068371"/>
            <a:ext cx="857701" cy="720320"/>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
          <p:cNvSpPr>
            <a:spLocks noEditPoints="1"/>
          </p:cNvSpPr>
          <p:nvPr/>
        </p:nvSpPr>
        <p:spPr bwMode="auto">
          <a:xfrm>
            <a:off x="11086665" y="6058057"/>
            <a:ext cx="864302" cy="768589"/>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8"/>
          <p:cNvSpPr>
            <a:spLocks noEditPoints="1"/>
          </p:cNvSpPr>
          <p:nvPr/>
        </p:nvSpPr>
        <p:spPr bwMode="auto">
          <a:xfrm>
            <a:off x="11072226" y="6037842"/>
            <a:ext cx="867190" cy="820158"/>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9"/>
          <p:cNvSpPr>
            <a:spLocks noEditPoints="1"/>
          </p:cNvSpPr>
          <p:nvPr/>
        </p:nvSpPr>
        <p:spPr bwMode="auto">
          <a:xfrm>
            <a:off x="11028495" y="5994936"/>
            <a:ext cx="892356" cy="813970"/>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文本框 1"/>
          <p:cNvSpPr txBox="1"/>
          <p:nvPr/>
        </p:nvSpPr>
        <p:spPr>
          <a:xfrm>
            <a:off x="11293017" y="6212541"/>
            <a:ext cx="473159" cy="39878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10</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780412" y="2094500"/>
            <a:ext cx="1509712" cy="460375"/>
          </a:xfrm>
          <a:prstGeom prst="rect">
            <a:avLst/>
          </a:prstGeom>
          <a:noFill/>
        </p:spPr>
        <p:txBody>
          <a:bodyPr wrap="square" rtlCol="0">
            <a:spAutoFit/>
          </a:bodyPr>
          <a:lstStyle/>
          <a:p>
            <a:r>
              <a:rPr lang="en-US" altLang="zh-CN" sz="2400" b="1" dirty="0">
                <a:solidFill>
                  <a:srgbClr val="5F7797"/>
                </a:solidFill>
              </a:rPr>
              <a:t>     </a:t>
            </a:r>
            <a:endParaRPr lang="en-US" altLang="zh-CN" sz="2400" b="1" dirty="0">
              <a:solidFill>
                <a:srgbClr val="5F7797"/>
              </a:solidFill>
            </a:endParaRPr>
          </a:p>
        </p:txBody>
      </p:sp>
      <p:sp>
        <p:nvSpPr>
          <p:cNvPr id="23" name="文本框 22"/>
          <p:cNvSpPr txBox="1"/>
          <p:nvPr>
            <p:custDataLst>
              <p:tags r:id="rId2"/>
            </p:custDataLst>
          </p:nvPr>
        </p:nvSpPr>
        <p:spPr>
          <a:xfrm>
            <a:off x="403860" y="464820"/>
            <a:ext cx="11499850" cy="6013450"/>
          </a:xfrm>
          <a:prstGeom prst="rect">
            <a:avLst/>
          </a:prstGeom>
          <a:noFill/>
        </p:spPr>
        <p:txBody>
          <a:bodyPr wrap="square" rtlCol="0">
            <a:noAutofit/>
          </a:bodyPr>
          <a:lstStyle/>
          <a:p>
            <a:r>
              <a:rPr lang="zh-CN" altLang="en-US" sz="2400" b="1" dirty="0">
                <a:solidFill>
                  <a:srgbClr val="5F7797"/>
                </a:solidFill>
              </a:rPr>
              <a:t>生活方式干预</a:t>
            </a:r>
            <a:endParaRPr lang="zh-CN" altLang="en-US" sz="2400" b="1" dirty="0">
              <a:solidFill>
                <a:srgbClr val="5F7797"/>
              </a:solidFill>
            </a:endParaRPr>
          </a:p>
          <a:p>
            <a:r>
              <a:rPr lang="zh-CN" altLang="en-US" sz="2400" b="1" dirty="0">
                <a:solidFill>
                  <a:srgbClr val="5F7797"/>
                </a:solidFill>
              </a:rPr>
              <a:t>（一）总体要求：</a:t>
            </a:r>
            <a:endParaRPr lang="zh-CN" altLang="en-US" sz="2400" b="1" dirty="0">
              <a:solidFill>
                <a:srgbClr val="5F7797"/>
              </a:solidFill>
            </a:endParaRPr>
          </a:p>
          <a:p>
            <a:r>
              <a:rPr lang="zh-CN" altLang="en-US" sz="2400" b="1" dirty="0">
                <a:solidFill>
                  <a:srgbClr val="5F7797"/>
                </a:solidFill>
              </a:rPr>
              <a:t>一旦确诊高血压，立即启动井长期坚持生活方式干预，即</a:t>
            </a:r>
            <a:r>
              <a:rPr lang="en-US" altLang="zh-CN" sz="2400" b="1" dirty="0">
                <a:solidFill>
                  <a:srgbClr val="5F7797"/>
                </a:solidFill>
              </a:rPr>
              <a:t>“</a:t>
            </a:r>
            <a:r>
              <a:rPr lang="zh-CN" altLang="en-US" sz="2400" b="1" dirty="0">
                <a:solidFill>
                  <a:srgbClr val="5F7797"/>
                </a:solidFill>
              </a:rPr>
              <a:t>健康生活方式八部曲</a:t>
            </a:r>
            <a:r>
              <a:rPr lang="en-US" altLang="zh-CN" sz="2400" b="1" dirty="0">
                <a:solidFill>
                  <a:srgbClr val="5F7797"/>
                </a:solidFill>
              </a:rPr>
              <a:t>”—</a:t>
            </a:r>
            <a:r>
              <a:rPr lang="zh-CN" altLang="en-US" sz="2400" b="1" dirty="0">
                <a:solidFill>
                  <a:srgbClr val="5F7797"/>
                </a:solidFill>
              </a:rPr>
              <a:t>一限盐减重多运动，戒烟戒酒心态平，营养平衡睡得香。</a:t>
            </a:r>
            <a:endParaRPr lang="zh-CN" altLang="en-US" sz="2400" b="1" dirty="0">
              <a:solidFill>
                <a:srgbClr val="5F7797"/>
              </a:solidFill>
            </a:endParaRPr>
          </a:p>
          <a:p>
            <a:endParaRPr lang="zh-CN" altLang="en-US" sz="2400" b="1" dirty="0">
              <a:solidFill>
                <a:srgbClr val="5F7797"/>
              </a:solidFill>
            </a:endParaRPr>
          </a:p>
          <a:p>
            <a:endParaRPr lang="zh-CN" altLang="en-US" sz="2400" b="1" dirty="0">
              <a:solidFill>
                <a:srgbClr val="5F7797"/>
              </a:solidFill>
            </a:endParaRPr>
          </a:p>
          <a:p>
            <a:endParaRPr lang="zh-CN" altLang="en-US" sz="2400" b="1" dirty="0">
              <a:solidFill>
                <a:srgbClr val="5F7797"/>
              </a:solidFill>
            </a:endParaRPr>
          </a:p>
          <a:p>
            <a:r>
              <a:rPr lang="zh-CN" altLang="en-US" sz="2400" b="1" dirty="0">
                <a:solidFill>
                  <a:srgbClr val="5F7797"/>
                </a:solidFill>
              </a:rPr>
              <a:t>（二）具体干预方法</a:t>
            </a:r>
            <a:endParaRPr lang="zh-CN" altLang="en-US" sz="2400" b="1" dirty="0">
              <a:solidFill>
                <a:srgbClr val="5F7797"/>
              </a:solidFill>
            </a:endParaRPr>
          </a:p>
          <a:p>
            <a:r>
              <a:rPr lang="en-US" altLang="zh-CN" sz="2400" b="1" dirty="0">
                <a:solidFill>
                  <a:srgbClr val="5F7797"/>
                </a:solidFill>
              </a:rPr>
              <a:t>1. </a:t>
            </a:r>
            <a:r>
              <a:rPr lang="zh-CN" altLang="en-US" sz="2400" b="1" dirty="0">
                <a:solidFill>
                  <a:srgbClr val="5F7797"/>
                </a:solidFill>
              </a:rPr>
              <a:t>饮食：合理膳食，减少钠盐摄入，增加钾盐摄入。</a:t>
            </a:r>
            <a:endParaRPr lang="zh-CN" altLang="en-US" sz="2400" b="1" dirty="0">
              <a:solidFill>
                <a:srgbClr val="5F7797"/>
              </a:solidFill>
            </a:endParaRPr>
          </a:p>
          <a:p>
            <a:r>
              <a:rPr lang="en-US" altLang="zh-CN" sz="2400" b="1" dirty="0">
                <a:solidFill>
                  <a:srgbClr val="5F7797"/>
                </a:solidFill>
              </a:rPr>
              <a:t>2. </a:t>
            </a:r>
            <a:r>
              <a:rPr lang="zh-CN" altLang="en-US" sz="2400" b="1" dirty="0">
                <a:solidFill>
                  <a:srgbClr val="5F7797"/>
                </a:solidFill>
              </a:rPr>
              <a:t>体重</a:t>
            </a:r>
            <a:r>
              <a:rPr lang="en-US" altLang="zh-CN" sz="2400" b="1" dirty="0">
                <a:solidFill>
                  <a:srgbClr val="5F7797"/>
                </a:solidFill>
              </a:rPr>
              <a:t>+</a:t>
            </a:r>
            <a:r>
              <a:rPr lang="zh-CN" altLang="en-US" sz="2400" b="1" dirty="0">
                <a:solidFill>
                  <a:srgbClr val="5F7797"/>
                </a:solidFill>
              </a:rPr>
              <a:t>腰围：减轻体重及腰围（</a:t>
            </a:r>
            <a:r>
              <a:rPr lang="en-US" altLang="zh-CN" sz="2400" b="1" dirty="0">
                <a:solidFill>
                  <a:srgbClr val="5F7797"/>
                </a:solidFill>
              </a:rPr>
              <a:t>BMI&gt;24</a:t>
            </a:r>
            <a:r>
              <a:rPr lang="zh-CN" altLang="en-US" sz="2400" b="1" dirty="0">
                <a:solidFill>
                  <a:srgbClr val="5F7797"/>
                </a:solidFill>
              </a:rPr>
              <a:t>减重</a:t>
            </a:r>
            <a:r>
              <a:rPr lang="en-US" altLang="zh-CN" sz="2400" b="1" dirty="0">
                <a:solidFill>
                  <a:srgbClr val="5F7797"/>
                </a:solidFill>
              </a:rPr>
              <a:t>2kg,</a:t>
            </a:r>
            <a:r>
              <a:rPr lang="en-US" altLang="zh-CN" sz="2400" b="1" dirty="0">
                <a:solidFill>
                  <a:srgbClr val="5F7797"/>
                </a:solidFill>
                <a:sym typeface="+mn-ea"/>
              </a:rPr>
              <a:t>BMI&gt;28</a:t>
            </a:r>
            <a:r>
              <a:rPr lang="zh-CN" altLang="en-US" sz="2400" b="1" dirty="0">
                <a:solidFill>
                  <a:srgbClr val="5F7797"/>
                </a:solidFill>
                <a:sym typeface="+mn-ea"/>
              </a:rPr>
              <a:t>减重</a:t>
            </a:r>
            <a:r>
              <a:rPr lang="en-US" altLang="zh-CN" sz="2400" b="1" dirty="0">
                <a:solidFill>
                  <a:srgbClr val="5F7797"/>
                </a:solidFill>
                <a:sym typeface="+mn-ea"/>
              </a:rPr>
              <a:t>5kg</a:t>
            </a:r>
            <a:r>
              <a:rPr lang="zh-CN" altLang="en-US" sz="2400" b="1" dirty="0">
                <a:solidFill>
                  <a:srgbClr val="5F7797"/>
                </a:solidFill>
                <a:sym typeface="+mn-ea"/>
              </a:rPr>
              <a:t>；腰围：男性</a:t>
            </a:r>
            <a:r>
              <a:rPr lang="en-US" altLang="zh-CN" sz="2400" b="1" dirty="0">
                <a:solidFill>
                  <a:srgbClr val="5F7797"/>
                </a:solidFill>
                <a:sym typeface="+mn-ea"/>
              </a:rPr>
              <a:t>&gt;90,</a:t>
            </a:r>
            <a:r>
              <a:rPr lang="zh-CN" altLang="en-US" sz="2400" b="1" dirty="0">
                <a:solidFill>
                  <a:srgbClr val="5F7797"/>
                </a:solidFill>
                <a:sym typeface="+mn-ea"/>
              </a:rPr>
              <a:t>女性</a:t>
            </a:r>
            <a:r>
              <a:rPr lang="en-US" altLang="zh-CN" sz="2400" b="1" dirty="0">
                <a:solidFill>
                  <a:srgbClr val="5F7797"/>
                </a:solidFill>
                <a:sym typeface="+mn-ea"/>
              </a:rPr>
              <a:t>&gt;85</a:t>
            </a:r>
            <a:r>
              <a:rPr lang="zh-CN" altLang="en-US" sz="2400" b="1" dirty="0">
                <a:solidFill>
                  <a:srgbClr val="5F7797"/>
                </a:solidFill>
              </a:rPr>
              <a:t>）</a:t>
            </a:r>
            <a:endParaRPr lang="zh-CN" altLang="en-US" sz="2400" b="1" dirty="0">
              <a:solidFill>
                <a:srgbClr val="5F7797"/>
              </a:solidFill>
            </a:endParaRPr>
          </a:p>
          <a:p>
            <a:r>
              <a:rPr lang="en-US" altLang="zh-CN" sz="2400" b="1" dirty="0">
                <a:solidFill>
                  <a:srgbClr val="5F7797"/>
                </a:solidFill>
              </a:rPr>
              <a:t>3. </a:t>
            </a:r>
            <a:r>
              <a:rPr lang="zh-CN" altLang="en-US" sz="2400" b="1" dirty="0">
                <a:solidFill>
                  <a:srgbClr val="5F7797"/>
                </a:solidFill>
              </a:rPr>
              <a:t>运动：规律进行中等强度运动</a:t>
            </a:r>
            <a:r>
              <a:rPr lang="en-US" altLang="zh-CN" sz="2400" b="1" dirty="0">
                <a:solidFill>
                  <a:srgbClr val="5F7797"/>
                </a:solidFill>
              </a:rPr>
              <a:t> </a:t>
            </a:r>
            <a:r>
              <a:rPr lang="zh-CN" altLang="en-US" sz="2400" b="1" dirty="0">
                <a:solidFill>
                  <a:srgbClr val="5F7797"/>
                </a:solidFill>
              </a:rPr>
              <a:t>（如快走、慢跑、骑车、游泳、太极拳等）。</a:t>
            </a:r>
            <a:endParaRPr lang="zh-CN" altLang="en-US" sz="2400" b="1" dirty="0">
              <a:solidFill>
                <a:srgbClr val="5F7797"/>
              </a:solidFill>
            </a:endParaRPr>
          </a:p>
          <a:p>
            <a:r>
              <a:rPr lang="en-US" altLang="zh-CN" sz="2400" b="1" dirty="0">
                <a:solidFill>
                  <a:srgbClr val="5F7797"/>
                </a:solidFill>
              </a:rPr>
              <a:t>4</a:t>
            </a:r>
            <a:r>
              <a:rPr lang="zh-CN" altLang="en-US" sz="2400" b="1" dirty="0">
                <a:solidFill>
                  <a:srgbClr val="5F7797"/>
                </a:solidFill>
              </a:rPr>
              <a:t>．烟酒：戒烟、戒酒，直接降低心血管疾病发生风险。</a:t>
            </a:r>
            <a:endParaRPr lang="zh-CN" altLang="en-US" sz="2400" b="1" dirty="0">
              <a:solidFill>
                <a:srgbClr val="5F7797"/>
              </a:solidFill>
            </a:endParaRPr>
          </a:p>
          <a:p>
            <a:r>
              <a:rPr lang="en-US" altLang="zh-CN" sz="2400" b="1" dirty="0">
                <a:solidFill>
                  <a:srgbClr val="5F7797"/>
                </a:solidFill>
              </a:rPr>
              <a:t>5. </a:t>
            </a:r>
            <a:r>
              <a:rPr lang="zh-CN" altLang="en-US" sz="2400" b="1" dirty="0">
                <a:solidFill>
                  <a:srgbClr val="5F7797"/>
                </a:solidFill>
              </a:rPr>
              <a:t>心理与睡眠：减精神压力，保持心理健康，保证良好睡眠，提高治疗效果。</a:t>
            </a:r>
            <a:endParaRPr lang="zh-CN" altLang="en-US" sz="2400" b="1" dirty="0">
              <a:solidFill>
                <a:srgbClr val="5F7797"/>
              </a:solidFill>
            </a:endParaRPr>
          </a:p>
        </p:txBody>
      </p:sp>
      <p:sp>
        <p:nvSpPr>
          <p:cNvPr id="72" name="Freeform 43"/>
          <p:cNvSpPr>
            <a:spLocks noEditPoints="1"/>
          </p:cNvSpPr>
          <p:nvPr/>
        </p:nvSpPr>
        <p:spPr bwMode="auto">
          <a:xfrm>
            <a:off x="11150611" y="6070846"/>
            <a:ext cx="817271" cy="692679"/>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4"/>
          <p:cNvSpPr>
            <a:spLocks noEditPoints="1"/>
          </p:cNvSpPr>
          <p:nvPr/>
        </p:nvSpPr>
        <p:spPr bwMode="auto">
          <a:xfrm>
            <a:off x="11086665" y="6071671"/>
            <a:ext cx="870490" cy="725271"/>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5"/>
          <p:cNvSpPr>
            <a:spLocks noEditPoints="1"/>
          </p:cNvSpPr>
          <p:nvPr/>
        </p:nvSpPr>
        <p:spPr bwMode="auto">
          <a:xfrm>
            <a:off x="11094091" y="6048981"/>
            <a:ext cx="809020" cy="725271"/>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6"/>
          <p:cNvSpPr>
            <a:spLocks noEditPoints="1"/>
          </p:cNvSpPr>
          <p:nvPr/>
        </p:nvSpPr>
        <p:spPr bwMode="auto">
          <a:xfrm>
            <a:off x="11080889" y="6068371"/>
            <a:ext cx="857701" cy="720320"/>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
          <p:cNvSpPr>
            <a:spLocks noEditPoints="1"/>
          </p:cNvSpPr>
          <p:nvPr/>
        </p:nvSpPr>
        <p:spPr bwMode="auto">
          <a:xfrm>
            <a:off x="11086665" y="6058057"/>
            <a:ext cx="864302" cy="768589"/>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8"/>
          <p:cNvSpPr>
            <a:spLocks noEditPoints="1"/>
          </p:cNvSpPr>
          <p:nvPr/>
        </p:nvSpPr>
        <p:spPr bwMode="auto">
          <a:xfrm>
            <a:off x="11072226" y="6037842"/>
            <a:ext cx="867190" cy="820158"/>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9"/>
          <p:cNvSpPr>
            <a:spLocks noEditPoints="1"/>
          </p:cNvSpPr>
          <p:nvPr/>
        </p:nvSpPr>
        <p:spPr bwMode="auto">
          <a:xfrm>
            <a:off x="11028495" y="5994936"/>
            <a:ext cx="892356" cy="813970"/>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文本框 1"/>
          <p:cNvSpPr txBox="1"/>
          <p:nvPr/>
        </p:nvSpPr>
        <p:spPr>
          <a:xfrm>
            <a:off x="11293017" y="6212541"/>
            <a:ext cx="473159" cy="39878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11</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MH_Other_1"/>
          <p:cNvCxnSpPr>
            <a:cxnSpLocks noChangeShapeType="1"/>
          </p:cNvCxnSpPr>
          <p:nvPr>
            <p:custDataLst>
              <p:tags r:id="rId1"/>
            </p:custDataLst>
          </p:nvPr>
        </p:nvCxnSpPr>
        <p:spPr bwMode="auto">
          <a:xfrm rot="5400000" flipH="1" flipV="1">
            <a:off x="3489751" y="4777422"/>
            <a:ext cx="474820" cy="184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MH_Other_2"/>
          <p:cNvCxnSpPr>
            <a:cxnSpLocks noChangeShapeType="1"/>
          </p:cNvCxnSpPr>
          <p:nvPr>
            <p:custDataLst>
              <p:tags r:id="rId2"/>
            </p:custDataLst>
          </p:nvPr>
        </p:nvCxnSpPr>
        <p:spPr bwMode="auto">
          <a:xfrm rot="5400000" flipH="1" flipV="1">
            <a:off x="5786552" y="4777422"/>
            <a:ext cx="474820" cy="1841"/>
          </a:xfrm>
          <a:prstGeom prst="line">
            <a:avLst/>
          </a:prstGeom>
          <a:noFill/>
          <a:ln w="25400">
            <a:solidFill>
              <a:srgbClr val="5F7797"/>
            </a:solidFill>
            <a:round/>
          </a:ln>
          <a:extLst>
            <a:ext uri="{909E8E84-426E-40DD-AFC4-6F175D3DCCD1}">
              <a14:hiddenFill xmlns:a14="http://schemas.microsoft.com/office/drawing/2010/main">
                <a:noFill/>
              </a14:hiddenFill>
            </a:ext>
          </a:extLst>
        </p:spPr>
      </p:cxnSp>
      <p:cxnSp>
        <p:nvCxnSpPr>
          <p:cNvPr id="23" name="MH_Other_3"/>
          <p:cNvCxnSpPr>
            <a:cxnSpLocks noChangeShapeType="1"/>
          </p:cNvCxnSpPr>
          <p:nvPr>
            <p:custDataLst>
              <p:tags r:id="rId3"/>
            </p:custDataLst>
          </p:nvPr>
        </p:nvCxnSpPr>
        <p:spPr bwMode="auto">
          <a:xfrm rot="5400000" flipH="1" flipV="1">
            <a:off x="7995016" y="4777422"/>
            <a:ext cx="474820" cy="1841"/>
          </a:xfrm>
          <a:prstGeom prst="line">
            <a:avLst/>
          </a:prstGeom>
          <a:noFill/>
          <a:ln w="25400">
            <a:solidFill>
              <a:srgbClr val="FDBE00"/>
            </a:solidFill>
            <a:round/>
          </a:ln>
          <a:extLst>
            <a:ext uri="{909E8E84-426E-40DD-AFC4-6F175D3DCCD1}">
              <a14:hiddenFill xmlns:a14="http://schemas.microsoft.com/office/drawing/2010/main">
                <a:noFill/>
              </a14:hiddenFill>
            </a:ext>
          </a:extLst>
        </p:spPr>
      </p:cxnSp>
      <p:cxnSp>
        <p:nvCxnSpPr>
          <p:cNvPr id="24" name="MH_Other_4"/>
          <p:cNvCxnSpPr>
            <a:cxnSpLocks noChangeShapeType="1"/>
          </p:cNvCxnSpPr>
          <p:nvPr>
            <p:custDataLst>
              <p:tags r:id="rId4"/>
            </p:custDataLst>
          </p:nvPr>
        </p:nvCxnSpPr>
        <p:spPr bwMode="auto">
          <a:xfrm rot="5400000" flipH="1" flipV="1">
            <a:off x="4637231" y="3134877"/>
            <a:ext cx="476661" cy="1841"/>
          </a:xfrm>
          <a:prstGeom prst="line">
            <a:avLst/>
          </a:prstGeom>
          <a:noFill/>
          <a:ln w="25400">
            <a:solidFill>
              <a:srgbClr val="FDBE00"/>
            </a:solidFill>
            <a:round/>
          </a:ln>
          <a:extLst>
            <a:ext uri="{909E8E84-426E-40DD-AFC4-6F175D3DCCD1}">
              <a14:hiddenFill xmlns:a14="http://schemas.microsoft.com/office/drawing/2010/main">
                <a:noFill/>
              </a14:hiddenFill>
            </a:ext>
          </a:extLst>
        </p:spPr>
      </p:cxnSp>
      <p:cxnSp>
        <p:nvCxnSpPr>
          <p:cNvPr id="25" name="MH_Other_5"/>
          <p:cNvCxnSpPr>
            <a:cxnSpLocks noChangeShapeType="1"/>
          </p:cNvCxnSpPr>
          <p:nvPr>
            <p:custDataLst>
              <p:tags r:id="rId5"/>
            </p:custDataLst>
          </p:nvPr>
        </p:nvCxnSpPr>
        <p:spPr bwMode="auto">
          <a:xfrm rot="5400000" flipH="1" flipV="1">
            <a:off x="6845694" y="3134877"/>
            <a:ext cx="476661" cy="184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7" name="MH_Other_6"/>
          <p:cNvCxnSpPr>
            <a:cxnSpLocks noChangeShapeType="1"/>
          </p:cNvCxnSpPr>
          <p:nvPr>
            <p:custDataLst>
              <p:tags r:id="rId6"/>
            </p:custDataLst>
          </p:nvPr>
        </p:nvCxnSpPr>
        <p:spPr bwMode="auto">
          <a:xfrm rot="5400000" flipH="1" flipV="1">
            <a:off x="9142496" y="3134877"/>
            <a:ext cx="476661" cy="1841"/>
          </a:xfrm>
          <a:prstGeom prst="line">
            <a:avLst/>
          </a:prstGeom>
          <a:noFill/>
          <a:ln w="25400">
            <a:solidFill>
              <a:srgbClr val="5F7797"/>
            </a:solidFill>
            <a:round/>
          </a:ln>
          <a:extLst>
            <a:ext uri="{909E8E84-426E-40DD-AFC4-6F175D3DCCD1}">
              <a14:hiddenFill xmlns:a14="http://schemas.microsoft.com/office/drawing/2010/main">
                <a:noFill/>
              </a14:hiddenFill>
            </a:ext>
          </a:extLst>
        </p:spPr>
      </p:cxnSp>
      <p:cxnSp>
        <p:nvCxnSpPr>
          <p:cNvPr id="45" name="MH_Other_7"/>
          <p:cNvCxnSpPr>
            <a:cxnSpLocks noChangeShapeType="1"/>
          </p:cNvCxnSpPr>
          <p:nvPr>
            <p:custDataLst>
              <p:tags r:id="rId7"/>
            </p:custDataLst>
          </p:nvPr>
        </p:nvCxnSpPr>
        <p:spPr bwMode="auto">
          <a:xfrm rot="5400000" flipH="1" flipV="1">
            <a:off x="2341350" y="3133958"/>
            <a:ext cx="476661" cy="3681"/>
          </a:xfrm>
          <a:prstGeom prst="line">
            <a:avLst/>
          </a:prstGeom>
          <a:noFill/>
          <a:ln w="25400">
            <a:solidFill>
              <a:srgbClr val="5F7797"/>
            </a:solidFill>
            <a:round/>
          </a:ln>
          <a:extLst>
            <a:ext uri="{909E8E84-426E-40DD-AFC4-6F175D3DCCD1}">
              <a14:hiddenFill xmlns:a14="http://schemas.microsoft.com/office/drawing/2010/main">
                <a:noFill/>
              </a14:hiddenFill>
            </a:ext>
          </a:extLst>
        </p:spPr>
      </p:cxnSp>
      <p:sp>
        <p:nvSpPr>
          <p:cNvPr id="3" name="文本框 2"/>
          <p:cNvSpPr txBox="1"/>
          <p:nvPr>
            <p:custDataLst>
              <p:tags r:id="rId8"/>
            </p:custDataLst>
          </p:nvPr>
        </p:nvSpPr>
        <p:spPr>
          <a:xfrm>
            <a:off x="1860896" y="2039591"/>
            <a:ext cx="1433887" cy="398780"/>
          </a:xfrm>
          <a:prstGeom prst="rect">
            <a:avLst/>
          </a:prstGeom>
          <a:noFill/>
        </p:spPr>
        <p:txBody>
          <a:bodyPr wrap="square" rtlCol="0">
            <a:spAutoFit/>
          </a:bodyPr>
          <a:lstStyle/>
          <a:p>
            <a:pPr algn="ctr"/>
            <a:r>
              <a:rPr lang="zh-CN" altLang="en-US" sz="2000" b="1" dirty="0">
                <a:solidFill>
                  <a:srgbClr val="5F7797"/>
                </a:solidFill>
                <a:sym typeface="+mn-ea"/>
              </a:rPr>
              <a:t>限盐</a:t>
            </a:r>
            <a:endParaRPr lang="zh-CN" altLang="en-US" sz="2000" b="1" dirty="0">
              <a:solidFill>
                <a:srgbClr val="5F7797"/>
              </a:solidFill>
              <a:latin typeface="+mj-ea"/>
              <a:ea typeface="+mj-ea"/>
            </a:endParaRPr>
          </a:p>
        </p:txBody>
      </p:sp>
      <p:sp>
        <p:nvSpPr>
          <p:cNvPr id="53" name="文本框 52"/>
          <p:cNvSpPr txBox="1"/>
          <p:nvPr>
            <p:custDataLst>
              <p:tags r:id="rId9"/>
            </p:custDataLst>
          </p:nvPr>
        </p:nvSpPr>
        <p:spPr>
          <a:xfrm>
            <a:off x="4157697" y="2039591"/>
            <a:ext cx="1433887" cy="398780"/>
          </a:xfrm>
          <a:prstGeom prst="rect">
            <a:avLst/>
          </a:prstGeom>
          <a:noFill/>
        </p:spPr>
        <p:txBody>
          <a:bodyPr wrap="square" rtlCol="0">
            <a:spAutoFit/>
          </a:bodyPr>
          <a:lstStyle/>
          <a:p>
            <a:pPr algn="ctr"/>
            <a:r>
              <a:rPr lang="zh-CN" altLang="en-US" sz="2000" b="1" dirty="0">
                <a:solidFill>
                  <a:srgbClr val="5F7797"/>
                </a:solidFill>
                <a:sym typeface="+mn-ea"/>
              </a:rPr>
              <a:t>多运动</a:t>
            </a:r>
            <a:endParaRPr lang="zh-CN" altLang="en-US" sz="2000" b="1" dirty="0">
              <a:solidFill>
                <a:srgbClr val="5F7797"/>
              </a:solidFill>
              <a:latin typeface="+mj-ea"/>
              <a:ea typeface="+mj-ea"/>
            </a:endParaRPr>
          </a:p>
        </p:txBody>
      </p:sp>
      <p:sp>
        <p:nvSpPr>
          <p:cNvPr id="54" name="文本框 53"/>
          <p:cNvSpPr txBox="1"/>
          <p:nvPr>
            <p:custDataLst>
              <p:tags r:id="rId10"/>
            </p:custDataLst>
          </p:nvPr>
        </p:nvSpPr>
        <p:spPr>
          <a:xfrm>
            <a:off x="6366160" y="2039591"/>
            <a:ext cx="1433887" cy="398780"/>
          </a:xfrm>
          <a:prstGeom prst="rect">
            <a:avLst/>
          </a:prstGeom>
          <a:noFill/>
        </p:spPr>
        <p:txBody>
          <a:bodyPr wrap="square" rtlCol="0">
            <a:spAutoFit/>
          </a:bodyPr>
          <a:lstStyle/>
          <a:p>
            <a:pPr algn="ctr"/>
            <a:r>
              <a:rPr lang="zh-CN" altLang="en-US" sz="2000" b="1" dirty="0">
                <a:solidFill>
                  <a:srgbClr val="5F7797"/>
                </a:solidFill>
                <a:sym typeface="+mn-ea"/>
              </a:rPr>
              <a:t>戒酒</a:t>
            </a:r>
            <a:endParaRPr lang="zh-CN" altLang="en-US" sz="2000" b="1" dirty="0">
              <a:solidFill>
                <a:srgbClr val="5F7797"/>
              </a:solidFill>
              <a:latin typeface="+mj-ea"/>
              <a:ea typeface="+mj-ea"/>
            </a:endParaRPr>
          </a:p>
        </p:txBody>
      </p:sp>
      <p:sp>
        <p:nvSpPr>
          <p:cNvPr id="55" name="文本框 54"/>
          <p:cNvSpPr txBox="1"/>
          <p:nvPr>
            <p:custDataLst>
              <p:tags r:id="rId11"/>
            </p:custDataLst>
          </p:nvPr>
        </p:nvSpPr>
        <p:spPr>
          <a:xfrm>
            <a:off x="8662962" y="2039591"/>
            <a:ext cx="1433887" cy="398780"/>
          </a:xfrm>
          <a:prstGeom prst="rect">
            <a:avLst/>
          </a:prstGeom>
          <a:noFill/>
        </p:spPr>
        <p:txBody>
          <a:bodyPr wrap="square" rtlCol="0">
            <a:spAutoFit/>
          </a:bodyPr>
          <a:lstStyle/>
          <a:p>
            <a:pPr algn="ctr"/>
            <a:r>
              <a:rPr lang="zh-CN" altLang="en-US" sz="2000" b="1" dirty="0">
                <a:solidFill>
                  <a:srgbClr val="5F7797"/>
                </a:solidFill>
                <a:sym typeface="+mn-ea"/>
              </a:rPr>
              <a:t>营养平衡</a:t>
            </a:r>
            <a:endParaRPr lang="zh-CN" altLang="en-US" sz="2000" b="1" dirty="0">
              <a:solidFill>
                <a:srgbClr val="5F7797"/>
              </a:solidFill>
              <a:latin typeface="+mj-ea"/>
              <a:ea typeface="+mj-ea"/>
            </a:endParaRPr>
          </a:p>
        </p:txBody>
      </p:sp>
      <p:sp>
        <p:nvSpPr>
          <p:cNvPr id="56" name="文本框 55"/>
          <p:cNvSpPr txBox="1"/>
          <p:nvPr>
            <p:custDataLst>
              <p:tags r:id="rId12"/>
            </p:custDataLst>
          </p:nvPr>
        </p:nvSpPr>
        <p:spPr>
          <a:xfrm>
            <a:off x="3009296" y="5149180"/>
            <a:ext cx="1433887" cy="398780"/>
          </a:xfrm>
          <a:prstGeom prst="rect">
            <a:avLst/>
          </a:prstGeom>
          <a:noFill/>
        </p:spPr>
        <p:txBody>
          <a:bodyPr wrap="square" rtlCol="0">
            <a:spAutoFit/>
          </a:bodyPr>
          <a:lstStyle/>
          <a:p>
            <a:pPr algn="ctr"/>
            <a:r>
              <a:rPr lang="zh-CN" altLang="en-US" sz="2000" b="1" dirty="0">
                <a:solidFill>
                  <a:srgbClr val="5F7797"/>
                </a:solidFill>
                <a:sym typeface="+mn-ea"/>
              </a:rPr>
              <a:t>减重</a:t>
            </a:r>
            <a:endParaRPr lang="zh-CN" altLang="en-US" sz="2000" b="1" dirty="0">
              <a:solidFill>
                <a:srgbClr val="5F7797"/>
              </a:solidFill>
              <a:latin typeface="+mj-ea"/>
              <a:ea typeface="+mj-ea"/>
            </a:endParaRPr>
          </a:p>
        </p:txBody>
      </p:sp>
      <p:sp>
        <p:nvSpPr>
          <p:cNvPr id="57" name="文本框 56"/>
          <p:cNvSpPr txBox="1"/>
          <p:nvPr>
            <p:custDataLst>
              <p:tags r:id="rId13"/>
            </p:custDataLst>
          </p:nvPr>
        </p:nvSpPr>
        <p:spPr>
          <a:xfrm>
            <a:off x="5306097" y="5149180"/>
            <a:ext cx="1433887" cy="398780"/>
          </a:xfrm>
          <a:prstGeom prst="rect">
            <a:avLst/>
          </a:prstGeom>
          <a:noFill/>
        </p:spPr>
        <p:txBody>
          <a:bodyPr wrap="square" rtlCol="0">
            <a:spAutoFit/>
          </a:bodyPr>
          <a:lstStyle/>
          <a:p>
            <a:pPr algn="ctr"/>
            <a:r>
              <a:rPr lang="zh-CN" altLang="en-US" sz="2000" b="1" dirty="0">
                <a:solidFill>
                  <a:srgbClr val="5F7797"/>
                </a:solidFill>
                <a:sym typeface="+mn-ea"/>
              </a:rPr>
              <a:t>戒烟</a:t>
            </a:r>
            <a:endParaRPr lang="zh-CN" altLang="en-US" sz="2000" b="1" dirty="0">
              <a:solidFill>
                <a:srgbClr val="5F7797"/>
              </a:solidFill>
              <a:latin typeface="+mj-ea"/>
              <a:ea typeface="+mj-ea"/>
            </a:endParaRPr>
          </a:p>
        </p:txBody>
      </p:sp>
      <p:sp>
        <p:nvSpPr>
          <p:cNvPr id="58" name="文本框 57"/>
          <p:cNvSpPr txBox="1"/>
          <p:nvPr>
            <p:custDataLst>
              <p:tags r:id="rId14"/>
            </p:custDataLst>
          </p:nvPr>
        </p:nvSpPr>
        <p:spPr>
          <a:xfrm>
            <a:off x="7514560" y="5149180"/>
            <a:ext cx="1433887" cy="398780"/>
          </a:xfrm>
          <a:prstGeom prst="rect">
            <a:avLst/>
          </a:prstGeom>
          <a:noFill/>
        </p:spPr>
        <p:txBody>
          <a:bodyPr wrap="square" rtlCol="0">
            <a:spAutoFit/>
          </a:bodyPr>
          <a:lstStyle/>
          <a:p>
            <a:pPr algn="ctr"/>
            <a:r>
              <a:rPr lang="zh-CN" altLang="en-US" sz="2000" b="1" dirty="0">
                <a:solidFill>
                  <a:srgbClr val="5F7797"/>
                </a:solidFill>
                <a:sym typeface="+mn-ea"/>
              </a:rPr>
              <a:t>心态平</a:t>
            </a:r>
            <a:endParaRPr lang="zh-CN" altLang="en-US" sz="2000" b="1" dirty="0">
              <a:solidFill>
                <a:srgbClr val="5F7797"/>
              </a:solidFill>
              <a:latin typeface="+mj-ea"/>
              <a:ea typeface="+mj-ea"/>
            </a:endParaRPr>
          </a:p>
        </p:txBody>
      </p:sp>
      <p:grpSp>
        <p:nvGrpSpPr>
          <p:cNvPr id="39" name="chenying0907 38"/>
          <p:cNvGrpSpPr/>
          <p:nvPr/>
        </p:nvGrpSpPr>
        <p:grpSpPr>
          <a:xfrm>
            <a:off x="4290059" y="534413"/>
            <a:ext cx="3611880" cy="668912"/>
            <a:chOff x="4290059" y="534413"/>
            <a:chExt cx="3611880" cy="668912"/>
          </a:xfrm>
        </p:grpSpPr>
        <p:sp>
          <p:nvSpPr>
            <p:cNvPr id="40"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1" name="矩形 40"/>
            <p:cNvSpPr/>
            <p:nvPr/>
          </p:nvSpPr>
          <p:spPr>
            <a:xfrm>
              <a:off x="4290059" y="534413"/>
              <a:ext cx="3611880" cy="553085"/>
            </a:xfrm>
            <a:prstGeom prst="rect">
              <a:avLst/>
            </a:prstGeom>
          </p:spPr>
          <p:txBody>
            <a:bodyPr wrap="none">
              <a:spAutoFit/>
            </a:bodyPr>
            <a:lstStyle/>
            <a:p>
              <a:pPr algn="ctr"/>
              <a:r>
                <a:rPr lang="zh-CN" altLang="en-US" sz="3000" b="1" dirty="0">
                  <a:solidFill>
                    <a:srgbClr val="5F7797"/>
                  </a:solidFill>
                  <a:sym typeface="+mn-ea"/>
                </a:rPr>
                <a:t>健康生活方式八部曲</a:t>
              </a:r>
              <a:endParaRPr lang="zh-CN" altLang="en-US" sz="3000" b="1" dirty="0">
                <a:solidFill>
                  <a:srgbClr val="5F7797"/>
                </a:solidFill>
              </a:endParaRPr>
            </a:p>
          </p:txBody>
        </p:sp>
      </p:grpSp>
      <p:grpSp>
        <p:nvGrpSpPr>
          <p:cNvPr id="7" name="chenying0907 6"/>
          <p:cNvGrpSpPr/>
          <p:nvPr>
            <p:custDataLst>
              <p:tags r:id="rId15"/>
            </p:custDataLst>
          </p:nvPr>
        </p:nvGrpSpPr>
        <p:grpSpPr>
          <a:xfrm>
            <a:off x="1793026" y="3197451"/>
            <a:ext cx="8303823" cy="1501755"/>
            <a:chOff x="1793026" y="3197451"/>
            <a:chExt cx="8303823" cy="1501755"/>
          </a:xfrm>
        </p:grpSpPr>
        <p:grpSp>
          <p:nvGrpSpPr>
            <p:cNvPr id="2" name="chenying0907 1"/>
            <p:cNvGrpSpPr/>
            <p:nvPr/>
          </p:nvGrpSpPr>
          <p:grpSpPr>
            <a:xfrm>
              <a:off x="1793026" y="3197451"/>
              <a:ext cx="8303823" cy="1501755"/>
              <a:chOff x="1889312" y="3049534"/>
              <a:chExt cx="8303823" cy="1501755"/>
            </a:xfrm>
          </p:grpSpPr>
          <p:sp>
            <p:nvSpPr>
              <p:cNvPr id="46" name="MH_Other_8"/>
              <p:cNvSpPr>
                <a:spLocks noChangeArrowheads="1"/>
              </p:cNvSpPr>
              <p:nvPr>
                <p:custDataLst>
                  <p:tags r:id="rId16"/>
                </p:custDataLst>
              </p:nvPr>
            </p:nvSpPr>
            <p:spPr bwMode="auto">
              <a:xfrm>
                <a:off x="1889312" y="3049534"/>
                <a:ext cx="1501755" cy="1501755"/>
              </a:xfrm>
              <a:prstGeom prst="ellipse">
                <a:avLst/>
              </a:prstGeom>
              <a:blipFill dpi="0" rotWithShape="1">
                <a:blip r:embed="rId17" cstate="print"/>
                <a:srcRect/>
                <a:stretch>
                  <a:fillRect/>
                </a:stretch>
              </a:blipFill>
              <a:ln w="38100">
                <a:noFill/>
                <a:round/>
              </a:ln>
            </p:spPr>
            <p:txBody>
              <a:bodyPr vert="horz" wrap="square" lIns="91440" tIns="45720" rIns="91440" bIns="45720" numCol="1" anchor="t" anchorCtr="0" compatLnSpc="1"/>
              <a:lstStyle/>
              <a:p>
                <a:endParaRPr lang="zh-CN" altLang="zh-CN" dirty="0">
                  <a:solidFill>
                    <a:srgbClr val="5F7797"/>
                  </a:solidFill>
                </a:endParaRPr>
              </a:p>
            </p:txBody>
          </p:sp>
          <p:sp>
            <p:nvSpPr>
              <p:cNvPr id="47" name="MH_Other_9"/>
              <p:cNvSpPr>
                <a:spLocks noChangeArrowheads="1"/>
              </p:cNvSpPr>
              <p:nvPr>
                <p:custDataLst>
                  <p:tags r:id="rId18"/>
                </p:custDataLst>
              </p:nvPr>
            </p:nvSpPr>
            <p:spPr bwMode="auto">
              <a:xfrm>
                <a:off x="3275123" y="3049534"/>
                <a:ext cx="1264346" cy="1501755"/>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dpi="0" rotWithShape="1">
                <a:blip r:embed="rId19" cstate="print"/>
                <a:srcRect/>
                <a:stretch>
                  <a:fillRect/>
                </a:stretch>
              </a:blipFill>
              <a:ln w="38100">
                <a:noFill/>
                <a:round/>
              </a:ln>
            </p:spPr>
            <p:txBody>
              <a:bodyPr vert="horz" wrap="square" lIns="91440" tIns="45720" rIns="91440" bIns="45720" numCol="1" anchor="t" anchorCtr="0" compatLnSpc="1"/>
              <a:lstStyle/>
              <a:p>
                <a:endParaRPr lang="zh-CN" altLang="zh-CN" dirty="0">
                  <a:solidFill>
                    <a:srgbClr val="5F7797"/>
                  </a:solidFill>
                </a:endParaRPr>
              </a:p>
            </p:txBody>
          </p:sp>
          <p:sp>
            <p:nvSpPr>
              <p:cNvPr id="48" name="MH_Other_10"/>
              <p:cNvSpPr>
                <a:spLocks noChangeArrowheads="1"/>
              </p:cNvSpPr>
              <p:nvPr>
                <p:custDataLst>
                  <p:tags r:id="rId20"/>
                </p:custDataLst>
              </p:nvPr>
            </p:nvSpPr>
            <p:spPr bwMode="auto">
              <a:xfrm>
                <a:off x="4423524" y="3049534"/>
                <a:ext cx="1264346" cy="1501755"/>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dpi="0" rotWithShape="1">
                <a:blip r:embed="rId21" cstate="print"/>
                <a:srcRect/>
                <a:stretch>
                  <a:fillRect/>
                </a:stretch>
              </a:blipFill>
              <a:ln w="38100">
                <a:noFill/>
                <a:round/>
              </a:ln>
            </p:spPr>
            <p:txBody>
              <a:bodyPr vert="horz" wrap="square" lIns="91440" tIns="45720" rIns="91440" bIns="45720" numCol="1" anchor="t" anchorCtr="0" compatLnSpc="1"/>
              <a:lstStyle/>
              <a:p>
                <a:endParaRPr lang="zh-CN" altLang="zh-CN" dirty="0">
                  <a:solidFill>
                    <a:srgbClr val="5F7797"/>
                  </a:solidFill>
                </a:endParaRPr>
              </a:p>
            </p:txBody>
          </p:sp>
          <p:sp>
            <p:nvSpPr>
              <p:cNvPr id="49" name="MH_Other_11"/>
              <p:cNvSpPr>
                <a:spLocks noChangeArrowheads="1"/>
              </p:cNvSpPr>
              <p:nvPr>
                <p:custDataLst>
                  <p:tags r:id="rId22"/>
                </p:custDataLst>
              </p:nvPr>
            </p:nvSpPr>
            <p:spPr bwMode="auto">
              <a:xfrm>
                <a:off x="5571925" y="3049534"/>
                <a:ext cx="1264346" cy="1501755"/>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dpi="0" rotWithShape="1">
                <a:blip r:embed="rId17" cstate="print"/>
                <a:srcRect/>
                <a:stretch>
                  <a:fillRect/>
                </a:stretch>
              </a:blipFill>
              <a:ln w="38100">
                <a:noFill/>
                <a:round/>
              </a:ln>
            </p:spPr>
            <p:txBody>
              <a:bodyPr vert="horz" wrap="square" lIns="91440" tIns="45720" rIns="91440" bIns="45720" numCol="1" anchor="t" anchorCtr="0" compatLnSpc="1"/>
              <a:lstStyle/>
              <a:p>
                <a:endParaRPr lang="zh-CN" altLang="zh-CN" dirty="0">
                  <a:solidFill>
                    <a:srgbClr val="5F7797"/>
                  </a:solidFill>
                </a:endParaRPr>
              </a:p>
            </p:txBody>
          </p:sp>
          <p:sp>
            <p:nvSpPr>
              <p:cNvPr id="50" name="MH_Other_12"/>
              <p:cNvSpPr>
                <a:spLocks noChangeArrowheads="1"/>
              </p:cNvSpPr>
              <p:nvPr>
                <p:custDataLst>
                  <p:tags r:id="rId23"/>
                </p:custDataLst>
              </p:nvPr>
            </p:nvSpPr>
            <p:spPr bwMode="auto">
              <a:xfrm>
                <a:off x="6685359" y="3049534"/>
                <a:ext cx="1210974" cy="1501755"/>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blipFill dpi="0" rotWithShape="1">
                <a:blip r:embed="rId19" cstate="print"/>
                <a:srcRect/>
                <a:stretch>
                  <a:fillRect/>
                </a:stretch>
              </a:blipFill>
              <a:ln w="38100">
                <a:noFill/>
                <a:round/>
              </a:ln>
            </p:spPr>
            <p:txBody>
              <a:bodyPr vert="horz" wrap="square" lIns="91440" tIns="45720" rIns="91440" bIns="45720" numCol="1" anchor="t" anchorCtr="0" compatLnSpc="1"/>
              <a:lstStyle/>
              <a:p>
                <a:endParaRPr lang="zh-CN" altLang="zh-CN" dirty="0">
                  <a:solidFill>
                    <a:srgbClr val="5F7797"/>
                  </a:solidFill>
                </a:endParaRPr>
              </a:p>
            </p:txBody>
          </p:sp>
          <p:sp>
            <p:nvSpPr>
              <p:cNvPr id="51" name="MH_Other_13"/>
              <p:cNvSpPr>
                <a:spLocks noChangeArrowheads="1"/>
              </p:cNvSpPr>
              <p:nvPr>
                <p:custDataLst>
                  <p:tags r:id="rId24"/>
                </p:custDataLst>
              </p:nvPr>
            </p:nvSpPr>
            <p:spPr bwMode="auto">
              <a:xfrm>
                <a:off x="7780388" y="3049534"/>
                <a:ext cx="1264346" cy="1501755"/>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dpi="0" rotWithShape="1">
                <a:blip r:embed="rId21" cstate="print"/>
                <a:srcRect/>
                <a:stretch>
                  <a:fillRect/>
                </a:stretch>
              </a:blipFill>
              <a:ln w="38100">
                <a:noFill/>
                <a:round/>
              </a:ln>
            </p:spPr>
            <p:txBody>
              <a:bodyPr vert="horz" wrap="square" lIns="91440" tIns="45720" rIns="91440" bIns="45720" numCol="1" anchor="t" anchorCtr="0" compatLnSpc="1"/>
              <a:lstStyle/>
              <a:p>
                <a:endParaRPr lang="zh-CN" altLang="zh-CN" dirty="0">
                  <a:solidFill>
                    <a:srgbClr val="5F7797"/>
                  </a:solidFill>
                </a:endParaRPr>
              </a:p>
            </p:txBody>
          </p:sp>
          <p:sp>
            <p:nvSpPr>
              <p:cNvPr id="52" name="MH_Other_14"/>
              <p:cNvSpPr>
                <a:spLocks noChangeArrowheads="1"/>
              </p:cNvSpPr>
              <p:nvPr>
                <p:custDataLst>
                  <p:tags r:id="rId25"/>
                </p:custDataLst>
              </p:nvPr>
            </p:nvSpPr>
            <p:spPr bwMode="auto">
              <a:xfrm>
                <a:off x="8928789" y="3049534"/>
                <a:ext cx="1264346" cy="1501755"/>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dpi="0" rotWithShape="1">
                <a:blip r:embed="rId17" cstate="print"/>
                <a:srcRect/>
                <a:stretch>
                  <a:fillRect/>
                </a:stretch>
              </a:blipFill>
              <a:ln w="38100">
                <a:noFill/>
                <a:round/>
              </a:ln>
            </p:spPr>
            <p:txBody>
              <a:bodyPr vert="horz" wrap="square" lIns="91440" tIns="45720" rIns="91440" bIns="45720" numCol="1" anchor="t" anchorCtr="0" compatLnSpc="1"/>
              <a:lstStyle/>
              <a:p>
                <a:endParaRPr lang="zh-CN" altLang="zh-CN" dirty="0">
                  <a:solidFill>
                    <a:srgbClr val="5F7797"/>
                  </a:solidFill>
                </a:endParaRPr>
              </a:p>
            </p:txBody>
          </p:sp>
        </p:grpSp>
        <p:sp>
          <p:nvSpPr>
            <p:cNvPr id="6" name="文本框 5"/>
            <p:cNvSpPr txBox="1"/>
            <p:nvPr>
              <p:custDataLst>
                <p:tags r:id="rId26"/>
              </p:custDataLst>
            </p:nvPr>
          </p:nvSpPr>
          <p:spPr>
            <a:xfrm>
              <a:off x="2243404"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1</a:t>
              </a:r>
              <a:endParaRPr lang="zh-CN" altLang="en-US" sz="4800" dirty="0">
                <a:solidFill>
                  <a:schemeClr val="bg2">
                    <a:lumMod val="50000"/>
                  </a:schemeClr>
                </a:solidFill>
                <a:latin typeface="+mj-lt"/>
              </a:endParaRPr>
            </a:p>
          </p:txBody>
        </p:sp>
        <p:sp>
          <p:nvSpPr>
            <p:cNvPr id="60" name="文本框 59"/>
            <p:cNvSpPr txBox="1"/>
            <p:nvPr>
              <p:custDataLst>
                <p:tags r:id="rId27"/>
              </p:custDataLst>
            </p:nvPr>
          </p:nvSpPr>
          <p:spPr>
            <a:xfrm>
              <a:off x="3382738"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2</a:t>
              </a:r>
              <a:endParaRPr lang="zh-CN" altLang="en-US" sz="4800" dirty="0">
                <a:solidFill>
                  <a:schemeClr val="bg2">
                    <a:lumMod val="50000"/>
                  </a:schemeClr>
                </a:solidFill>
                <a:latin typeface="+mj-lt"/>
              </a:endParaRPr>
            </a:p>
          </p:txBody>
        </p:sp>
        <p:sp>
          <p:nvSpPr>
            <p:cNvPr id="61" name="文本框 60"/>
            <p:cNvSpPr txBox="1"/>
            <p:nvPr>
              <p:custDataLst>
                <p:tags r:id="rId28"/>
              </p:custDataLst>
            </p:nvPr>
          </p:nvSpPr>
          <p:spPr>
            <a:xfrm>
              <a:off x="4522072"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3</a:t>
              </a:r>
              <a:endParaRPr lang="zh-CN" altLang="en-US" sz="4800" dirty="0">
                <a:solidFill>
                  <a:schemeClr val="bg2">
                    <a:lumMod val="50000"/>
                  </a:schemeClr>
                </a:solidFill>
                <a:latin typeface="+mj-lt"/>
              </a:endParaRPr>
            </a:p>
          </p:txBody>
        </p:sp>
        <p:sp>
          <p:nvSpPr>
            <p:cNvPr id="62" name="文本框 61"/>
            <p:cNvSpPr txBox="1"/>
            <p:nvPr>
              <p:custDataLst>
                <p:tags r:id="rId29"/>
              </p:custDataLst>
            </p:nvPr>
          </p:nvSpPr>
          <p:spPr>
            <a:xfrm>
              <a:off x="5661406"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4</a:t>
              </a:r>
              <a:endParaRPr lang="zh-CN" altLang="en-US" sz="4800" dirty="0">
                <a:solidFill>
                  <a:schemeClr val="bg2">
                    <a:lumMod val="50000"/>
                  </a:schemeClr>
                </a:solidFill>
                <a:latin typeface="+mj-lt"/>
              </a:endParaRPr>
            </a:p>
          </p:txBody>
        </p:sp>
        <p:sp>
          <p:nvSpPr>
            <p:cNvPr id="63" name="文本框 62"/>
            <p:cNvSpPr txBox="1"/>
            <p:nvPr>
              <p:custDataLst>
                <p:tags r:id="rId30"/>
              </p:custDataLst>
            </p:nvPr>
          </p:nvSpPr>
          <p:spPr>
            <a:xfrm>
              <a:off x="6800740"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5</a:t>
              </a:r>
              <a:endParaRPr lang="zh-CN" altLang="en-US" sz="4800" dirty="0">
                <a:solidFill>
                  <a:schemeClr val="bg2">
                    <a:lumMod val="50000"/>
                  </a:schemeClr>
                </a:solidFill>
                <a:latin typeface="+mj-lt"/>
              </a:endParaRPr>
            </a:p>
          </p:txBody>
        </p:sp>
        <p:sp>
          <p:nvSpPr>
            <p:cNvPr id="64" name="文本框 63"/>
            <p:cNvSpPr txBox="1"/>
            <p:nvPr>
              <p:custDataLst>
                <p:tags r:id="rId31"/>
              </p:custDataLst>
            </p:nvPr>
          </p:nvSpPr>
          <p:spPr>
            <a:xfrm>
              <a:off x="7940074"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6</a:t>
              </a:r>
              <a:endParaRPr lang="zh-CN" altLang="en-US" sz="4800" dirty="0">
                <a:solidFill>
                  <a:schemeClr val="bg2">
                    <a:lumMod val="50000"/>
                  </a:schemeClr>
                </a:solidFill>
                <a:latin typeface="+mj-lt"/>
              </a:endParaRPr>
            </a:p>
          </p:txBody>
        </p:sp>
        <p:sp>
          <p:nvSpPr>
            <p:cNvPr id="65" name="文本框 64"/>
            <p:cNvSpPr txBox="1"/>
            <p:nvPr>
              <p:custDataLst>
                <p:tags r:id="rId32"/>
              </p:custDataLst>
            </p:nvPr>
          </p:nvSpPr>
          <p:spPr>
            <a:xfrm>
              <a:off x="9079406" y="3532829"/>
              <a:ext cx="600998" cy="830997"/>
            </a:xfrm>
            <a:prstGeom prst="rect">
              <a:avLst/>
            </a:prstGeom>
            <a:noFill/>
            <a:ln>
              <a:noFill/>
            </a:ln>
          </p:spPr>
          <p:txBody>
            <a:bodyPr wrap="square" rtlCol="0">
              <a:spAutoFit/>
            </a:bodyPr>
            <a:lstStyle/>
            <a:p>
              <a:r>
                <a:rPr lang="en-US" altLang="zh-CN" sz="4800" dirty="0">
                  <a:solidFill>
                    <a:schemeClr val="bg2">
                      <a:lumMod val="50000"/>
                    </a:schemeClr>
                  </a:solidFill>
                  <a:latin typeface="+mj-lt"/>
                </a:rPr>
                <a:t>7</a:t>
              </a:r>
              <a:endParaRPr lang="zh-CN" altLang="en-US" sz="4800" dirty="0">
                <a:solidFill>
                  <a:schemeClr val="bg2">
                    <a:lumMod val="50000"/>
                  </a:schemeClr>
                </a:solidFill>
                <a:latin typeface="+mj-lt"/>
              </a:endParaRPr>
            </a:p>
          </p:txBody>
        </p:sp>
      </p:grpSp>
      <p:grpSp>
        <p:nvGrpSpPr>
          <p:cNvPr id="66" name="chenying0907 65"/>
          <p:cNvGrpSpPr/>
          <p:nvPr/>
        </p:nvGrpSpPr>
        <p:grpSpPr>
          <a:xfrm>
            <a:off x="11028495" y="5994936"/>
            <a:ext cx="939387" cy="863064"/>
            <a:chOff x="3265488" y="3252788"/>
            <a:chExt cx="3614738" cy="3321049"/>
          </a:xfrm>
        </p:grpSpPr>
        <p:sp>
          <p:nvSpPr>
            <p:cNvPr id="67"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4" name="文本框 73"/>
          <p:cNvSpPr txBox="1"/>
          <p:nvPr/>
        </p:nvSpPr>
        <p:spPr>
          <a:xfrm>
            <a:off x="11293017" y="6212541"/>
            <a:ext cx="473159" cy="39878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12</a:t>
            </a:r>
            <a:endParaRPr lang="zh-CN" altLang="en-US" dirty="0"/>
          </a:p>
        </p:txBody>
      </p:sp>
      <p:sp>
        <p:nvSpPr>
          <p:cNvPr id="4" name="MH_Other_9"/>
          <p:cNvSpPr>
            <a:spLocks noChangeArrowheads="1"/>
          </p:cNvSpPr>
          <p:nvPr>
            <p:custDataLst>
              <p:tags r:id="rId33"/>
            </p:custDataLst>
          </p:nvPr>
        </p:nvSpPr>
        <p:spPr bwMode="auto">
          <a:xfrm>
            <a:off x="9945370" y="3197225"/>
            <a:ext cx="1347470" cy="1501775"/>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dpi="0" rotWithShape="1">
            <a:blip r:embed="rId19" cstate="print"/>
            <a:srcRect/>
            <a:stretch>
              <a:fillRect/>
            </a:stretch>
          </a:blipFill>
          <a:ln w="38100">
            <a:noFill/>
            <a:round/>
          </a:ln>
        </p:spPr>
        <p:txBody>
          <a:bodyPr vert="horz" wrap="square" lIns="91440" tIns="45720" rIns="91440" bIns="45720" numCol="1" anchor="t" anchorCtr="0" compatLnSpc="1"/>
          <a:lstStyle/>
          <a:p>
            <a:endParaRPr lang="zh-CN" altLang="zh-CN" dirty="0">
              <a:solidFill>
                <a:srgbClr val="5F7797"/>
              </a:solidFill>
            </a:endParaRPr>
          </a:p>
        </p:txBody>
      </p:sp>
      <p:cxnSp>
        <p:nvCxnSpPr>
          <p:cNvPr id="5" name="MH_Other_1"/>
          <p:cNvCxnSpPr>
            <a:cxnSpLocks noChangeShapeType="1"/>
          </p:cNvCxnSpPr>
          <p:nvPr>
            <p:custDataLst>
              <p:tags r:id="rId34"/>
            </p:custDataLst>
          </p:nvPr>
        </p:nvCxnSpPr>
        <p:spPr bwMode="auto">
          <a:xfrm rot="5400000" flipH="1" flipV="1">
            <a:off x="10381406" y="4935537"/>
            <a:ext cx="474820" cy="184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sp>
        <p:nvSpPr>
          <p:cNvPr id="9" name="文本框 8"/>
          <p:cNvSpPr txBox="1"/>
          <p:nvPr>
            <p:custDataLst>
              <p:tags r:id="rId35"/>
            </p:custDataLst>
          </p:nvPr>
        </p:nvSpPr>
        <p:spPr>
          <a:xfrm>
            <a:off x="10224660" y="3532829"/>
            <a:ext cx="600998" cy="829945"/>
          </a:xfrm>
          <a:prstGeom prst="rect">
            <a:avLst/>
          </a:prstGeom>
          <a:noFill/>
          <a:ln>
            <a:noFill/>
          </a:ln>
        </p:spPr>
        <p:txBody>
          <a:bodyPr wrap="square" rtlCol="0">
            <a:spAutoFit/>
          </a:bodyPr>
          <a:lstStyle/>
          <a:p>
            <a:r>
              <a:rPr lang="en-US" altLang="zh-CN" sz="4800" dirty="0">
                <a:solidFill>
                  <a:schemeClr val="bg2">
                    <a:lumMod val="50000"/>
                  </a:schemeClr>
                </a:solidFill>
                <a:latin typeface="+mj-lt"/>
              </a:rPr>
              <a:t>8</a:t>
            </a:r>
            <a:endParaRPr lang="zh-CN" altLang="en-US" sz="4800" dirty="0">
              <a:solidFill>
                <a:schemeClr val="bg2">
                  <a:lumMod val="50000"/>
                </a:schemeClr>
              </a:solidFill>
              <a:latin typeface="+mj-lt"/>
            </a:endParaRPr>
          </a:p>
        </p:txBody>
      </p:sp>
      <p:sp>
        <p:nvSpPr>
          <p:cNvPr id="10" name="文本框 9"/>
          <p:cNvSpPr txBox="1"/>
          <p:nvPr>
            <p:custDataLst>
              <p:tags r:id="rId36"/>
            </p:custDataLst>
          </p:nvPr>
        </p:nvSpPr>
        <p:spPr>
          <a:xfrm>
            <a:off x="9716740" y="5173945"/>
            <a:ext cx="1433887" cy="398780"/>
          </a:xfrm>
          <a:prstGeom prst="rect">
            <a:avLst/>
          </a:prstGeom>
          <a:noFill/>
        </p:spPr>
        <p:txBody>
          <a:bodyPr wrap="square" rtlCol="0">
            <a:spAutoFit/>
          </a:bodyPr>
          <a:lstStyle/>
          <a:p>
            <a:pPr algn="ctr"/>
            <a:r>
              <a:rPr lang="zh-CN" altLang="en-US" sz="2000" b="1" dirty="0">
                <a:solidFill>
                  <a:srgbClr val="5F7797"/>
                </a:solidFill>
                <a:sym typeface="+mn-ea"/>
              </a:rPr>
              <a:t>睡得香</a:t>
            </a:r>
            <a:endParaRPr lang="zh-CN" altLang="en-US" sz="2000" b="1" dirty="0">
              <a:solidFill>
                <a:srgbClr val="5F7797"/>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up)">
                                      <p:cBhvr>
                                        <p:cTn id="39" dur="500"/>
                                        <p:tgtEl>
                                          <p:spTgt spid="57"/>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down)">
                                      <p:cBhvr>
                                        <p:cTn id="47" dur="500"/>
                                        <p:tgtEl>
                                          <p:spTgt spid="54"/>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up)">
                                      <p:cBhvr>
                                        <p:cTn id="55" dur="500"/>
                                        <p:tgtEl>
                                          <p:spTgt spid="58"/>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down)">
                                      <p:cBhvr>
                                        <p:cTn id="63" dur="500"/>
                                        <p:tgtEl>
                                          <p:spTgt spid="55"/>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54" grpId="0"/>
      <p:bldP spid="55" grpId="0"/>
      <p:bldP spid="56" grpId="0"/>
      <p:bldP spid="57" grpId="0"/>
      <p:bldP spid="5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780412" y="2094500"/>
            <a:ext cx="1509712" cy="460375"/>
          </a:xfrm>
          <a:prstGeom prst="rect">
            <a:avLst/>
          </a:prstGeom>
          <a:noFill/>
        </p:spPr>
        <p:txBody>
          <a:bodyPr wrap="square" rtlCol="0">
            <a:spAutoFit/>
          </a:bodyPr>
          <a:lstStyle/>
          <a:p>
            <a:r>
              <a:rPr lang="en-US" altLang="zh-CN" sz="2400" b="1" dirty="0">
                <a:solidFill>
                  <a:srgbClr val="5F7797"/>
                </a:solidFill>
              </a:rPr>
              <a:t>     </a:t>
            </a:r>
            <a:endParaRPr lang="en-US" altLang="zh-CN" sz="2400" b="1" dirty="0">
              <a:solidFill>
                <a:srgbClr val="5F7797"/>
              </a:solidFill>
            </a:endParaRPr>
          </a:p>
        </p:txBody>
      </p:sp>
      <p:sp>
        <p:nvSpPr>
          <p:cNvPr id="23" name="文本框 22"/>
          <p:cNvSpPr txBox="1"/>
          <p:nvPr>
            <p:custDataLst>
              <p:tags r:id="rId2"/>
            </p:custDataLst>
          </p:nvPr>
        </p:nvSpPr>
        <p:spPr>
          <a:xfrm>
            <a:off x="403860" y="464820"/>
            <a:ext cx="11499850" cy="6013450"/>
          </a:xfrm>
          <a:prstGeom prst="rect">
            <a:avLst/>
          </a:prstGeom>
          <a:noFill/>
        </p:spPr>
        <p:txBody>
          <a:bodyPr wrap="square" rtlCol="0">
            <a:noAutofit/>
          </a:bodyPr>
          <a:lstStyle/>
          <a:p>
            <a:r>
              <a:rPr lang="zh-CN" altLang="en-US" sz="2400" b="1" dirty="0">
                <a:solidFill>
                  <a:srgbClr val="5F7797"/>
                </a:solidFill>
              </a:rPr>
              <a:t>（四）健康体检</a:t>
            </a:r>
            <a:endParaRPr lang="zh-CN" altLang="en-US" sz="2400" b="1" dirty="0">
              <a:solidFill>
                <a:srgbClr val="5F7797"/>
              </a:solidFill>
            </a:endParaRPr>
          </a:p>
          <a:p>
            <a:r>
              <a:rPr lang="zh-CN" altLang="en-US" sz="2400" b="1" dirty="0">
                <a:solidFill>
                  <a:srgbClr val="5F7797"/>
                </a:solidFill>
              </a:rPr>
              <a:t>　　对高血压患者，每年进行</a:t>
            </a:r>
            <a:r>
              <a:rPr lang="en-US" altLang="zh-CN" sz="2400" b="1" dirty="0">
                <a:solidFill>
                  <a:srgbClr val="5F7797"/>
                </a:solidFill>
              </a:rPr>
              <a:t>1</a:t>
            </a:r>
            <a:r>
              <a:rPr lang="zh-CN" altLang="en-US" sz="2400" b="1" dirty="0">
                <a:solidFill>
                  <a:srgbClr val="5F7797"/>
                </a:solidFill>
              </a:rPr>
              <a:t>次较全面的健康检查，可与随访相结合。</a:t>
            </a:r>
            <a:endParaRPr lang="zh-CN" altLang="en-US" sz="2400" b="1" dirty="0">
              <a:solidFill>
                <a:srgbClr val="5F7797"/>
              </a:solidFill>
            </a:endParaRPr>
          </a:p>
          <a:p>
            <a:endParaRPr lang="zh-CN" altLang="en-US" sz="2400" b="1" dirty="0">
              <a:solidFill>
                <a:srgbClr val="5F7797"/>
              </a:solidFill>
            </a:endParaRPr>
          </a:p>
          <a:p>
            <a:r>
              <a:rPr lang="zh-CN" altLang="en-US" sz="2400" b="1" dirty="0">
                <a:solidFill>
                  <a:srgbClr val="5F7797"/>
                </a:solidFill>
                <a:sym typeface="+mn-ea"/>
              </a:rPr>
              <a:t>体检事项：</a:t>
            </a:r>
            <a:endParaRPr lang="zh-CN" altLang="en-US" sz="2400" b="1" dirty="0">
              <a:solidFill>
                <a:srgbClr val="5F7797"/>
              </a:solidFill>
            </a:endParaRPr>
          </a:p>
          <a:p>
            <a:r>
              <a:rPr lang="en-US" altLang="zh-CN" sz="2400" b="1" dirty="0">
                <a:solidFill>
                  <a:srgbClr val="5F7797"/>
                </a:solidFill>
                <a:sym typeface="+mn-ea"/>
              </a:rPr>
              <a:t>1.</a:t>
            </a:r>
            <a:r>
              <a:rPr lang="zh-CN" altLang="en-US" sz="2400" b="1" dirty="0">
                <a:solidFill>
                  <a:srgbClr val="5F7797"/>
                </a:solidFill>
                <a:sym typeface="+mn-ea"/>
              </a:rPr>
              <a:t>症状</a:t>
            </a:r>
            <a:endParaRPr lang="zh-CN" altLang="en-US" sz="2400" b="1" dirty="0">
              <a:solidFill>
                <a:srgbClr val="5F7797"/>
              </a:solidFill>
            </a:endParaRPr>
          </a:p>
          <a:p>
            <a:r>
              <a:rPr lang="en-US" altLang="zh-CN" sz="2400" b="1" dirty="0">
                <a:solidFill>
                  <a:srgbClr val="5F7797"/>
                </a:solidFill>
                <a:sym typeface="+mn-ea"/>
              </a:rPr>
              <a:t>2.</a:t>
            </a:r>
            <a:r>
              <a:rPr lang="zh-CN" altLang="en-US" sz="2400" b="1" dirty="0">
                <a:solidFill>
                  <a:srgbClr val="5F7797"/>
                </a:solidFill>
                <a:sym typeface="+mn-ea"/>
              </a:rPr>
              <a:t>血压及身高体重腰围</a:t>
            </a:r>
            <a:endParaRPr lang="zh-CN" altLang="en-US" sz="2400" b="1" dirty="0">
              <a:solidFill>
                <a:srgbClr val="5F7797"/>
              </a:solidFill>
            </a:endParaRPr>
          </a:p>
          <a:p>
            <a:r>
              <a:rPr lang="en-US" altLang="zh-CN" sz="2400" b="1" dirty="0">
                <a:solidFill>
                  <a:srgbClr val="5F7797"/>
                </a:solidFill>
                <a:sym typeface="+mn-ea"/>
              </a:rPr>
              <a:t>3.</a:t>
            </a:r>
            <a:r>
              <a:rPr lang="zh-CN" altLang="en-US" sz="2400" b="1" dirty="0">
                <a:solidFill>
                  <a:srgbClr val="5F7797"/>
                </a:solidFill>
                <a:sym typeface="+mn-ea"/>
              </a:rPr>
              <a:t>锻炼及饮食习惯</a:t>
            </a:r>
            <a:endParaRPr lang="zh-CN" altLang="en-US" sz="2400" b="1" dirty="0">
              <a:solidFill>
                <a:srgbClr val="5F7797"/>
              </a:solidFill>
            </a:endParaRPr>
          </a:p>
          <a:p>
            <a:r>
              <a:rPr lang="en-US" altLang="zh-CN" sz="2400" b="1" dirty="0">
                <a:solidFill>
                  <a:srgbClr val="5F7797"/>
                </a:solidFill>
                <a:sym typeface="+mn-ea"/>
              </a:rPr>
              <a:t>4.</a:t>
            </a:r>
            <a:r>
              <a:rPr lang="zh-CN" altLang="en-US" sz="2400" b="1" dirty="0">
                <a:solidFill>
                  <a:srgbClr val="5F7797"/>
                </a:solidFill>
                <a:sym typeface="+mn-ea"/>
              </a:rPr>
              <a:t>烟酒史</a:t>
            </a:r>
            <a:endParaRPr lang="zh-CN" altLang="en-US" sz="2400" b="1" dirty="0">
              <a:solidFill>
                <a:srgbClr val="5F7797"/>
              </a:solidFill>
            </a:endParaRPr>
          </a:p>
          <a:p>
            <a:r>
              <a:rPr lang="en-US" altLang="zh-CN" sz="2400" b="1" dirty="0">
                <a:solidFill>
                  <a:srgbClr val="5F7797"/>
                </a:solidFill>
                <a:sym typeface="+mn-ea"/>
              </a:rPr>
              <a:t>5.</a:t>
            </a:r>
            <a:r>
              <a:rPr lang="zh-CN" altLang="en-US" sz="2400" b="1" dirty="0">
                <a:solidFill>
                  <a:srgbClr val="5F7797"/>
                </a:solidFill>
                <a:sym typeface="+mn-ea"/>
              </a:rPr>
              <a:t>缺齿情况及视力</a:t>
            </a:r>
            <a:endParaRPr lang="zh-CN" altLang="en-US" sz="2400" b="1" dirty="0">
              <a:solidFill>
                <a:srgbClr val="5F7797"/>
              </a:solidFill>
            </a:endParaRPr>
          </a:p>
          <a:p>
            <a:r>
              <a:rPr lang="en-US" altLang="zh-CN" sz="2400" b="1" dirty="0">
                <a:solidFill>
                  <a:srgbClr val="5F7797"/>
                </a:solidFill>
                <a:sym typeface="+mn-ea"/>
              </a:rPr>
              <a:t>6.</a:t>
            </a:r>
            <a:r>
              <a:rPr lang="zh-CN" altLang="en-US" sz="2400" b="1" dirty="0">
                <a:solidFill>
                  <a:srgbClr val="5F7797"/>
                </a:solidFill>
                <a:highlight>
                  <a:srgbClr val="FFFF00"/>
                </a:highlight>
                <a:sym typeface="+mn-ea"/>
              </a:rPr>
              <a:t>空腹血糖</a:t>
            </a:r>
            <a:endParaRPr lang="zh-CN" altLang="en-US" sz="2400" b="1" dirty="0">
              <a:solidFill>
                <a:srgbClr val="5F7797"/>
              </a:solidFill>
            </a:endParaRPr>
          </a:p>
          <a:p>
            <a:r>
              <a:rPr lang="en-US" altLang="zh-CN" sz="2400" b="1" dirty="0">
                <a:solidFill>
                  <a:srgbClr val="5F7797"/>
                </a:solidFill>
                <a:sym typeface="+mn-ea"/>
              </a:rPr>
              <a:t>7.</a:t>
            </a:r>
            <a:r>
              <a:rPr lang="zh-CN" altLang="en-US" sz="2400" b="1" dirty="0">
                <a:solidFill>
                  <a:srgbClr val="5F7797"/>
                </a:solidFill>
                <a:sym typeface="+mn-ea"/>
              </a:rPr>
              <a:t>用药情况（服药依从性及不良反应）</a:t>
            </a:r>
            <a:endParaRPr lang="zh-CN" altLang="en-US" sz="2400" b="1" dirty="0">
              <a:solidFill>
                <a:srgbClr val="5F7797"/>
              </a:solidFill>
            </a:endParaRPr>
          </a:p>
          <a:p>
            <a:r>
              <a:rPr lang="en-US" altLang="zh-CN" sz="2400" b="1" dirty="0">
                <a:solidFill>
                  <a:srgbClr val="5F7797"/>
                </a:solidFill>
                <a:sym typeface="+mn-ea"/>
              </a:rPr>
              <a:t>8.</a:t>
            </a:r>
            <a:r>
              <a:rPr lang="zh-CN" altLang="en-US" sz="2400" b="1" dirty="0">
                <a:solidFill>
                  <a:srgbClr val="5F7797"/>
                </a:solidFill>
                <a:sym typeface="+mn-ea"/>
              </a:rPr>
              <a:t>生活方式指导：</a:t>
            </a:r>
            <a:r>
              <a:rPr lang="zh-CN" altLang="en-US" sz="2400" b="1" dirty="0">
                <a:solidFill>
                  <a:srgbClr val="5F7797"/>
                </a:solidFill>
              </a:rPr>
              <a:t>包括合理膳食（含减少钠盐、增加钟盐摄入）、控制腰围体重、规律运动、戒烟、戒酒、减轻精神压力、保持健康睡眠等</a:t>
            </a:r>
            <a:endParaRPr lang="zh-CN" altLang="en-US" sz="2400" b="1" dirty="0">
              <a:solidFill>
                <a:srgbClr val="5F7797"/>
              </a:solidFill>
            </a:endParaRPr>
          </a:p>
          <a:p>
            <a:endParaRPr lang="zh-CN" altLang="en-US" sz="2400" b="1" dirty="0">
              <a:solidFill>
                <a:srgbClr val="5F7797"/>
              </a:solidFill>
            </a:endParaRPr>
          </a:p>
        </p:txBody>
      </p:sp>
      <p:sp>
        <p:nvSpPr>
          <p:cNvPr id="72" name="Freeform 43"/>
          <p:cNvSpPr>
            <a:spLocks noEditPoints="1"/>
          </p:cNvSpPr>
          <p:nvPr/>
        </p:nvSpPr>
        <p:spPr bwMode="auto">
          <a:xfrm>
            <a:off x="11150611" y="6070846"/>
            <a:ext cx="817271" cy="692679"/>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4"/>
          <p:cNvSpPr>
            <a:spLocks noEditPoints="1"/>
          </p:cNvSpPr>
          <p:nvPr/>
        </p:nvSpPr>
        <p:spPr bwMode="auto">
          <a:xfrm>
            <a:off x="11086665" y="6071671"/>
            <a:ext cx="870490" cy="725271"/>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5"/>
          <p:cNvSpPr>
            <a:spLocks noEditPoints="1"/>
          </p:cNvSpPr>
          <p:nvPr/>
        </p:nvSpPr>
        <p:spPr bwMode="auto">
          <a:xfrm>
            <a:off x="11094091" y="6048981"/>
            <a:ext cx="809020" cy="725271"/>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6"/>
          <p:cNvSpPr>
            <a:spLocks noEditPoints="1"/>
          </p:cNvSpPr>
          <p:nvPr/>
        </p:nvSpPr>
        <p:spPr bwMode="auto">
          <a:xfrm>
            <a:off x="11080889" y="6068371"/>
            <a:ext cx="857701" cy="720320"/>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
          <p:cNvSpPr>
            <a:spLocks noEditPoints="1"/>
          </p:cNvSpPr>
          <p:nvPr/>
        </p:nvSpPr>
        <p:spPr bwMode="auto">
          <a:xfrm>
            <a:off x="11086665" y="6058057"/>
            <a:ext cx="864302" cy="768589"/>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8"/>
          <p:cNvSpPr>
            <a:spLocks noEditPoints="1"/>
          </p:cNvSpPr>
          <p:nvPr/>
        </p:nvSpPr>
        <p:spPr bwMode="auto">
          <a:xfrm>
            <a:off x="11072226" y="6037842"/>
            <a:ext cx="867190" cy="820158"/>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9"/>
          <p:cNvSpPr>
            <a:spLocks noEditPoints="1"/>
          </p:cNvSpPr>
          <p:nvPr/>
        </p:nvSpPr>
        <p:spPr bwMode="auto">
          <a:xfrm>
            <a:off x="11028495" y="5994936"/>
            <a:ext cx="892356" cy="813970"/>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文本框 1"/>
          <p:cNvSpPr txBox="1"/>
          <p:nvPr/>
        </p:nvSpPr>
        <p:spPr>
          <a:xfrm>
            <a:off x="11293017" y="6212541"/>
            <a:ext cx="473159" cy="39878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13</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
          <p:cNvSpPr txBox="1">
            <a:spLocks noChangeArrowheads="1"/>
          </p:cNvSpPr>
          <p:nvPr>
            <p:custDataLst>
              <p:tags r:id="rId1"/>
            </p:custDataLst>
          </p:nvPr>
        </p:nvSpPr>
        <p:spPr bwMode="auto">
          <a:xfrm>
            <a:off x="2680889" y="1048002"/>
            <a:ext cx="6585457" cy="243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defRPr/>
            </a:pPr>
            <a:r>
              <a:rPr lang="en-US" altLang="zh-CN" sz="11500" b="1" dirty="0">
                <a:blipFill>
                  <a:blip r:embed="rId2"/>
                  <a:stretch>
                    <a:fillRect/>
                  </a:stretch>
                </a:blipFill>
                <a:latin typeface="+mn-ea"/>
                <a:ea typeface="+mn-ea"/>
              </a:rPr>
              <a:t>THANKS</a:t>
            </a:r>
            <a:endParaRPr lang="en-US" altLang="zh-CN" sz="11500" b="1" dirty="0">
              <a:blipFill>
                <a:blip r:embed="rId2"/>
                <a:stretch>
                  <a:fillRect/>
                </a:stretch>
              </a:blipFill>
              <a:latin typeface="+mn-ea"/>
              <a:ea typeface="+mn-ea"/>
            </a:endParaRPr>
          </a:p>
        </p:txBody>
      </p:sp>
      <p:sp>
        <p:nvSpPr>
          <p:cNvPr id="36" name="TextBox 8"/>
          <p:cNvSpPr txBox="1">
            <a:spLocks noChangeArrowheads="1"/>
          </p:cNvSpPr>
          <p:nvPr>
            <p:custDataLst>
              <p:tags r:id="rId3"/>
            </p:custDataLst>
          </p:nvPr>
        </p:nvSpPr>
        <p:spPr bwMode="auto">
          <a:xfrm>
            <a:off x="4152138" y="3246079"/>
            <a:ext cx="34873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dist">
              <a:defRPr/>
            </a:pPr>
            <a:r>
              <a:rPr lang="zh-CN" altLang="en-US" sz="6000" b="1" dirty="0">
                <a:solidFill>
                  <a:srgbClr val="5F7797"/>
                </a:solidFill>
                <a:latin typeface="+mn-ea"/>
                <a:ea typeface="+mn-ea"/>
              </a:rPr>
              <a:t>谢谢聆听</a:t>
            </a:r>
            <a:endParaRPr lang="zh-CN" altLang="en-US" sz="6000" b="1" dirty="0">
              <a:solidFill>
                <a:srgbClr val="5F7797"/>
              </a:solidFill>
              <a:latin typeface="+mn-ea"/>
              <a:ea typeface="+mn-ea"/>
            </a:endParaRPr>
          </a:p>
        </p:txBody>
      </p:sp>
      <p:pic>
        <p:nvPicPr>
          <p:cNvPr id="12" name="图片 11"/>
          <p:cNvPicPr>
            <a:picLocks noChangeAspect="1"/>
          </p:cNvPicPr>
          <p:nvPr/>
        </p:nvPicPr>
        <p:blipFill>
          <a:blip r:embed="rId4" cstate="print">
            <a:duotone>
              <a:prstClr val="black"/>
              <a:schemeClr val="accent5">
                <a:tint val="45000"/>
                <a:satMod val="400000"/>
              </a:schemeClr>
            </a:duotone>
          </a:blip>
          <a:stretch>
            <a:fillRect/>
          </a:stretch>
        </p:blipFill>
        <p:spPr>
          <a:xfrm>
            <a:off x="1076499" y="4344211"/>
            <a:ext cx="280440" cy="262151"/>
          </a:xfrm>
          <a:prstGeom prst="rect">
            <a:avLst/>
          </a:prstGeom>
        </p:spPr>
      </p:pic>
      <p:pic>
        <p:nvPicPr>
          <p:cNvPr id="13" name="图片 12"/>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1394846" y="4344211"/>
            <a:ext cx="280440" cy="262150"/>
          </a:xfrm>
          <a:prstGeom prst="rect">
            <a:avLst/>
          </a:prstGeom>
        </p:spPr>
      </p:pic>
      <p:pic>
        <p:nvPicPr>
          <p:cNvPr id="14" name="图片 13"/>
          <p:cNvPicPr>
            <a:picLocks noChangeAspect="1"/>
          </p:cNvPicPr>
          <p:nvPr/>
        </p:nvPicPr>
        <p:blipFill>
          <a:blip r:embed="rId4" cstate="print">
            <a:duotone>
              <a:prstClr val="black"/>
              <a:schemeClr val="accent5">
                <a:tint val="45000"/>
                <a:satMod val="400000"/>
              </a:schemeClr>
            </a:duotone>
          </a:blip>
          <a:stretch>
            <a:fillRect/>
          </a:stretch>
        </p:blipFill>
        <p:spPr>
          <a:xfrm>
            <a:off x="1713193" y="4344211"/>
            <a:ext cx="280440" cy="262150"/>
          </a:xfrm>
          <a:prstGeom prst="rect">
            <a:avLst/>
          </a:prstGeom>
        </p:spPr>
      </p:pic>
      <p:pic>
        <p:nvPicPr>
          <p:cNvPr id="15" name="图片 14"/>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2031540" y="4344211"/>
            <a:ext cx="280440" cy="262151"/>
          </a:xfrm>
          <a:prstGeom prst="rect">
            <a:avLst/>
          </a:prstGeom>
        </p:spPr>
      </p:pic>
      <p:pic>
        <p:nvPicPr>
          <p:cNvPr id="16" name="图片 15"/>
          <p:cNvPicPr>
            <a:picLocks noChangeAspect="1"/>
          </p:cNvPicPr>
          <p:nvPr/>
        </p:nvPicPr>
        <p:blipFill>
          <a:blip r:embed="rId4" cstate="print">
            <a:duotone>
              <a:prstClr val="black"/>
              <a:schemeClr val="accent5">
                <a:tint val="45000"/>
                <a:satMod val="400000"/>
              </a:schemeClr>
            </a:duotone>
          </a:blip>
          <a:stretch>
            <a:fillRect/>
          </a:stretch>
        </p:blipFill>
        <p:spPr>
          <a:xfrm>
            <a:off x="2349887" y="4344211"/>
            <a:ext cx="280440" cy="262150"/>
          </a:xfrm>
          <a:prstGeom prst="rect">
            <a:avLst/>
          </a:prstGeom>
        </p:spPr>
      </p:pic>
      <p:pic>
        <p:nvPicPr>
          <p:cNvPr id="17" name="图片 16"/>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2668234" y="4344211"/>
            <a:ext cx="280440" cy="262150"/>
          </a:xfrm>
          <a:prstGeom prst="rect">
            <a:avLst/>
          </a:prstGeom>
        </p:spPr>
      </p:pic>
      <p:pic>
        <p:nvPicPr>
          <p:cNvPr id="18" name="图片 17"/>
          <p:cNvPicPr>
            <a:picLocks noChangeAspect="1"/>
          </p:cNvPicPr>
          <p:nvPr/>
        </p:nvPicPr>
        <p:blipFill>
          <a:blip r:embed="rId4" cstate="print">
            <a:duotone>
              <a:prstClr val="black"/>
              <a:schemeClr val="accent5">
                <a:tint val="45000"/>
                <a:satMod val="400000"/>
              </a:schemeClr>
            </a:duotone>
          </a:blip>
          <a:stretch>
            <a:fillRect/>
          </a:stretch>
        </p:blipFill>
        <p:spPr>
          <a:xfrm>
            <a:off x="2986581" y="4344211"/>
            <a:ext cx="280440" cy="262151"/>
          </a:xfrm>
          <a:prstGeom prst="rect">
            <a:avLst/>
          </a:prstGeom>
        </p:spPr>
      </p:pic>
      <p:pic>
        <p:nvPicPr>
          <p:cNvPr id="19" name="图片 18"/>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3304928" y="4344211"/>
            <a:ext cx="280440" cy="262150"/>
          </a:xfrm>
          <a:prstGeom prst="rect">
            <a:avLst/>
          </a:prstGeom>
        </p:spPr>
      </p:pic>
      <p:pic>
        <p:nvPicPr>
          <p:cNvPr id="20" name="图片 19"/>
          <p:cNvPicPr>
            <a:picLocks noChangeAspect="1"/>
          </p:cNvPicPr>
          <p:nvPr/>
        </p:nvPicPr>
        <p:blipFill>
          <a:blip r:embed="rId4" cstate="print">
            <a:duotone>
              <a:prstClr val="black"/>
              <a:schemeClr val="accent5">
                <a:tint val="45000"/>
                <a:satMod val="400000"/>
              </a:schemeClr>
            </a:duotone>
          </a:blip>
          <a:stretch>
            <a:fillRect/>
          </a:stretch>
        </p:blipFill>
        <p:spPr>
          <a:xfrm>
            <a:off x="3623275" y="4344211"/>
            <a:ext cx="280440" cy="262150"/>
          </a:xfrm>
          <a:prstGeom prst="rect">
            <a:avLst/>
          </a:prstGeom>
        </p:spPr>
      </p:pic>
      <p:pic>
        <p:nvPicPr>
          <p:cNvPr id="21" name="图片 20"/>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3941622" y="4344211"/>
            <a:ext cx="280440" cy="262151"/>
          </a:xfrm>
          <a:prstGeom prst="rect">
            <a:avLst/>
          </a:prstGeom>
        </p:spPr>
      </p:pic>
      <p:pic>
        <p:nvPicPr>
          <p:cNvPr id="22" name="图片 21"/>
          <p:cNvPicPr>
            <a:picLocks noChangeAspect="1"/>
          </p:cNvPicPr>
          <p:nvPr/>
        </p:nvPicPr>
        <p:blipFill>
          <a:blip r:embed="rId4" cstate="print">
            <a:duotone>
              <a:prstClr val="black"/>
              <a:schemeClr val="accent5">
                <a:tint val="45000"/>
                <a:satMod val="400000"/>
              </a:schemeClr>
            </a:duotone>
          </a:blip>
          <a:stretch>
            <a:fillRect/>
          </a:stretch>
        </p:blipFill>
        <p:spPr>
          <a:xfrm>
            <a:off x="4259969" y="4344211"/>
            <a:ext cx="280440" cy="262150"/>
          </a:xfrm>
          <a:prstGeom prst="rect">
            <a:avLst/>
          </a:prstGeom>
        </p:spPr>
      </p:pic>
      <p:pic>
        <p:nvPicPr>
          <p:cNvPr id="23" name="图片 22"/>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4578316" y="4344211"/>
            <a:ext cx="280440" cy="262150"/>
          </a:xfrm>
          <a:prstGeom prst="rect">
            <a:avLst/>
          </a:prstGeom>
        </p:spPr>
      </p:pic>
      <p:pic>
        <p:nvPicPr>
          <p:cNvPr id="24" name="图片 23"/>
          <p:cNvPicPr>
            <a:picLocks noChangeAspect="1"/>
          </p:cNvPicPr>
          <p:nvPr/>
        </p:nvPicPr>
        <p:blipFill>
          <a:blip r:embed="rId4" cstate="print">
            <a:duotone>
              <a:prstClr val="black"/>
              <a:schemeClr val="accent5">
                <a:tint val="45000"/>
                <a:satMod val="400000"/>
              </a:schemeClr>
            </a:duotone>
          </a:blip>
          <a:stretch>
            <a:fillRect/>
          </a:stretch>
        </p:blipFill>
        <p:spPr>
          <a:xfrm>
            <a:off x="4896663" y="4344211"/>
            <a:ext cx="280440" cy="262151"/>
          </a:xfrm>
          <a:prstGeom prst="rect">
            <a:avLst/>
          </a:prstGeom>
        </p:spPr>
      </p:pic>
      <p:pic>
        <p:nvPicPr>
          <p:cNvPr id="25" name="图片 24"/>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5215010" y="4344211"/>
            <a:ext cx="280440" cy="262150"/>
          </a:xfrm>
          <a:prstGeom prst="rect">
            <a:avLst/>
          </a:prstGeom>
        </p:spPr>
      </p:pic>
      <p:pic>
        <p:nvPicPr>
          <p:cNvPr id="26" name="图片 25"/>
          <p:cNvPicPr>
            <a:picLocks noChangeAspect="1"/>
          </p:cNvPicPr>
          <p:nvPr/>
        </p:nvPicPr>
        <p:blipFill>
          <a:blip r:embed="rId4" cstate="print">
            <a:duotone>
              <a:prstClr val="black"/>
              <a:schemeClr val="accent5">
                <a:tint val="45000"/>
                <a:satMod val="400000"/>
              </a:schemeClr>
            </a:duotone>
          </a:blip>
          <a:stretch>
            <a:fillRect/>
          </a:stretch>
        </p:blipFill>
        <p:spPr>
          <a:xfrm>
            <a:off x="5533357" y="4344211"/>
            <a:ext cx="280440" cy="262150"/>
          </a:xfrm>
          <a:prstGeom prst="rect">
            <a:avLst/>
          </a:prstGeom>
        </p:spPr>
      </p:pic>
      <p:pic>
        <p:nvPicPr>
          <p:cNvPr id="27" name="图片 26"/>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5851704" y="4344211"/>
            <a:ext cx="280440" cy="262151"/>
          </a:xfrm>
          <a:prstGeom prst="rect">
            <a:avLst/>
          </a:prstGeom>
        </p:spPr>
      </p:pic>
      <p:pic>
        <p:nvPicPr>
          <p:cNvPr id="28" name="图片 27"/>
          <p:cNvPicPr>
            <a:picLocks noChangeAspect="1"/>
          </p:cNvPicPr>
          <p:nvPr/>
        </p:nvPicPr>
        <p:blipFill>
          <a:blip r:embed="rId4" cstate="print">
            <a:duotone>
              <a:prstClr val="black"/>
              <a:schemeClr val="accent5">
                <a:tint val="45000"/>
                <a:satMod val="400000"/>
              </a:schemeClr>
            </a:duotone>
          </a:blip>
          <a:stretch>
            <a:fillRect/>
          </a:stretch>
        </p:blipFill>
        <p:spPr>
          <a:xfrm>
            <a:off x="6170051" y="4344211"/>
            <a:ext cx="280440" cy="262150"/>
          </a:xfrm>
          <a:prstGeom prst="rect">
            <a:avLst/>
          </a:prstGeom>
        </p:spPr>
      </p:pic>
      <p:pic>
        <p:nvPicPr>
          <p:cNvPr id="29" name="图片 28"/>
          <p:cNvPicPr>
            <a:picLocks noChangeAspect="1"/>
          </p:cNvPicPr>
          <p:nvPr/>
        </p:nvPicPr>
        <p:blipFill>
          <a:blip r:embed="rId4" cstate="print">
            <a:duotone>
              <a:prstClr val="black"/>
              <a:schemeClr val="accent5">
                <a:tint val="45000"/>
                <a:satMod val="400000"/>
              </a:schemeClr>
            </a:duotone>
          </a:blip>
          <a:stretch>
            <a:fillRect/>
          </a:stretch>
        </p:blipFill>
        <p:spPr>
          <a:xfrm>
            <a:off x="6806745" y="4344211"/>
            <a:ext cx="280440" cy="262150"/>
          </a:xfrm>
          <a:prstGeom prst="rect">
            <a:avLst/>
          </a:prstGeom>
        </p:spPr>
      </p:pic>
      <p:pic>
        <p:nvPicPr>
          <p:cNvPr id="30" name="图片 29"/>
          <p:cNvPicPr>
            <a:picLocks noChangeAspect="1"/>
          </p:cNvPicPr>
          <p:nvPr/>
        </p:nvPicPr>
        <p:blipFill>
          <a:blip r:embed="rId4" cstate="print">
            <a:duotone>
              <a:prstClr val="black"/>
              <a:schemeClr val="accent5">
                <a:tint val="45000"/>
                <a:satMod val="400000"/>
              </a:schemeClr>
            </a:duotone>
          </a:blip>
          <a:stretch>
            <a:fillRect/>
          </a:stretch>
        </p:blipFill>
        <p:spPr>
          <a:xfrm>
            <a:off x="7443439" y="4344211"/>
            <a:ext cx="280440" cy="262151"/>
          </a:xfrm>
          <a:prstGeom prst="rect">
            <a:avLst/>
          </a:prstGeom>
        </p:spPr>
      </p:pic>
      <p:pic>
        <p:nvPicPr>
          <p:cNvPr id="31" name="图片 30"/>
          <p:cNvPicPr>
            <a:picLocks noChangeAspect="1"/>
          </p:cNvPicPr>
          <p:nvPr/>
        </p:nvPicPr>
        <p:blipFill>
          <a:blip r:embed="rId4" cstate="print">
            <a:duotone>
              <a:prstClr val="black"/>
              <a:schemeClr val="accent5">
                <a:tint val="45000"/>
                <a:satMod val="400000"/>
              </a:schemeClr>
            </a:duotone>
          </a:blip>
          <a:stretch>
            <a:fillRect/>
          </a:stretch>
        </p:blipFill>
        <p:spPr>
          <a:xfrm>
            <a:off x="8080133" y="4344211"/>
            <a:ext cx="280440" cy="262150"/>
          </a:xfrm>
          <a:prstGeom prst="rect">
            <a:avLst/>
          </a:prstGeom>
        </p:spPr>
      </p:pic>
      <p:pic>
        <p:nvPicPr>
          <p:cNvPr id="32" name="图片 31"/>
          <p:cNvPicPr>
            <a:picLocks noChangeAspect="1"/>
          </p:cNvPicPr>
          <p:nvPr/>
        </p:nvPicPr>
        <p:blipFill>
          <a:blip r:embed="rId4" cstate="print">
            <a:duotone>
              <a:prstClr val="black"/>
              <a:schemeClr val="accent5">
                <a:tint val="45000"/>
                <a:satMod val="400000"/>
              </a:schemeClr>
            </a:duotone>
          </a:blip>
          <a:stretch>
            <a:fillRect/>
          </a:stretch>
        </p:blipFill>
        <p:spPr>
          <a:xfrm>
            <a:off x="8716827" y="4344211"/>
            <a:ext cx="280440" cy="262150"/>
          </a:xfrm>
          <a:prstGeom prst="rect">
            <a:avLst/>
          </a:prstGeom>
        </p:spPr>
      </p:pic>
      <p:pic>
        <p:nvPicPr>
          <p:cNvPr id="33" name="图片 32"/>
          <p:cNvPicPr>
            <a:picLocks noChangeAspect="1"/>
          </p:cNvPicPr>
          <p:nvPr/>
        </p:nvPicPr>
        <p:blipFill>
          <a:blip r:embed="rId4" cstate="print">
            <a:duotone>
              <a:prstClr val="black"/>
              <a:schemeClr val="accent5">
                <a:tint val="45000"/>
                <a:satMod val="400000"/>
              </a:schemeClr>
            </a:duotone>
          </a:blip>
          <a:stretch>
            <a:fillRect/>
          </a:stretch>
        </p:blipFill>
        <p:spPr>
          <a:xfrm>
            <a:off x="9353521" y="4344211"/>
            <a:ext cx="280440" cy="262151"/>
          </a:xfrm>
          <a:prstGeom prst="rect">
            <a:avLst/>
          </a:prstGeom>
        </p:spPr>
      </p:pic>
      <p:pic>
        <p:nvPicPr>
          <p:cNvPr id="40" name="图片 39"/>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6488398" y="4344211"/>
            <a:ext cx="280440" cy="262150"/>
          </a:xfrm>
          <a:prstGeom prst="rect">
            <a:avLst/>
          </a:prstGeom>
        </p:spPr>
      </p:pic>
      <p:pic>
        <p:nvPicPr>
          <p:cNvPr id="41" name="图片 40"/>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7125092" y="4344211"/>
            <a:ext cx="280440" cy="262150"/>
          </a:xfrm>
          <a:prstGeom prst="rect">
            <a:avLst/>
          </a:prstGeom>
        </p:spPr>
      </p:pic>
      <p:pic>
        <p:nvPicPr>
          <p:cNvPr id="42" name="图片 41"/>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7761786" y="4344211"/>
            <a:ext cx="280440" cy="262151"/>
          </a:xfrm>
          <a:prstGeom prst="rect">
            <a:avLst/>
          </a:prstGeom>
        </p:spPr>
      </p:pic>
      <p:pic>
        <p:nvPicPr>
          <p:cNvPr id="43" name="图片 42"/>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8398480" y="4344211"/>
            <a:ext cx="280440" cy="262150"/>
          </a:xfrm>
          <a:prstGeom prst="rect">
            <a:avLst/>
          </a:prstGeom>
        </p:spPr>
      </p:pic>
      <p:pic>
        <p:nvPicPr>
          <p:cNvPr id="44" name="图片 43"/>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9035174" y="4344211"/>
            <a:ext cx="280440" cy="262150"/>
          </a:xfrm>
          <a:prstGeom prst="rect">
            <a:avLst/>
          </a:prstGeom>
        </p:spPr>
      </p:pic>
      <p:pic>
        <p:nvPicPr>
          <p:cNvPr id="45" name="图片 44"/>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9671868" y="4344211"/>
            <a:ext cx="280440" cy="262151"/>
          </a:xfrm>
          <a:prstGeom prst="rect">
            <a:avLst/>
          </a:prstGeom>
        </p:spPr>
      </p:pic>
      <p:pic>
        <p:nvPicPr>
          <p:cNvPr id="46" name="图片 45"/>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10308562" y="4344211"/>
            <a:ext cx="280440" cy="262151"/>
          </a:xfrm>
          <a:prstGeom prst="rect">
            <a:avLst/>
          </a:prstGeom>
        </p:spPr>
      </p:pic>
      <p:pic>
        <p:nvPicPr>
          <p:cNvPr id="47" name="图片 46"/>
          <p:cNvPicPr>
            <a:picLocks noChangeAspect="1"/>
          </p:cNvPicPr>
          <p:nvPr/>
        </p:nvPicPr>
        <p:blipFill>
          <a:blip r:embed="rId4" cstate="print">
            <a:duotone>
              <a:prstClr val="black"/>
              <a:schemeClr val="accent5">
                <a:tint val="45000"/>
                <a:satMod val="400000"/>
              </a:schemeClr>
            </a:duotone>
          </a:blip>
          <a:stretch>
            <a:fillRect/>
          </a:stretch>
        </p:blipFill>
        <p:spPr>
          <a:xfrm>
            <a:off x="9990215" y="4344211"/>
            <a:ext cx="280440" cy="262150"/>
          </a:xfrm>
          <a:prstGeom prst="rect">
            <a:avLst/>
          </a:prstGeom>
        </p:spPr>
      </p:pic>
      <p:pic>
        <p:nvPicPr>
          <p:cNvPr id="48" name="图片 47"/>
          <p:cNvPicPr>
            <a:picLocks noChangeAspect="1"/>
          </p:cNvPicPr>
          <p:nvPr/>
        </p:nvPicPr>
        <p:blipFill>
          <a:blip r:embed="rId4" cstate="print">
            <a:duotone>
              <a:prstClr val="black"/>
              <a:schemeClr val="accent5">
                <a:tint val="45000"/>
                <a:satMod val="400000"/>
              </a:schemeClr>
            </a:duotone>
          </a:blip>
          <a:stretch>
            <a:fillRect/>
          </a:stretch>
        </p:blipFill>
        <p:spPr>
          <a:xfrm>
            <a:off x="10626897" y="4344211"/>
            <a:ext cx="280440" cy="2621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3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34000">
                                          <p:cBhvr additive="base">
                                            <p:cTn id="7" dur="500" fill="hold"/>
                                            <p:tgtEl>
                                              <p:spTgt spid="12"/>
                                            </p:tgtEl>
                                            <p:attrNameLst>
                                              <p:attrName>ppt_x</p:attrName>
                                            </p:attrNameLst>
                                          </p:cBhvr>
                                          <p:tavLst>
                                            <p:tav tm="0">
                                              <p:val>
                                                <p:strVal val="1+#ppt_w/2"/>
                                              </p:val>
                                            </p:tav>
                                            <p:tav tm="100000">
                                              <p:val>
                                                <p:strVal val="#ppt_x"/>
                                              </p:val>
                                            </p:tav>
                                          </p:tavLst>
                                        </p:anim>
                                        <p:anim calcmode="lin" valueType="num" p14:bounceEnd="34000">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34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34000">
                                          <p:cBhvr additive="base">
                                            <p:cTn id="11" dur="500" fill="hold"/>
                                            <p:tgtEl>
                                              <p:spTgt spid="13"/>
                                            </p:tgtEl>
                                            <p:attrNameLst>
                                              <p:attrName>ppt_x</p:attrName>
                                            </p:attrNameLst>
                                          </p:cBhvr>
                                          <p:tavLst>
                                            <p:tav tm="0">
                                              <p:val>
                                                <p:strVal val="1+#ppt_w/2"/>
                                              </p:val>
                                            </p:tav>
                                            <p:tav tm="100000">
                                              <p:val>
                                                <p:strVal val="#ppt_x"/>
                                              </p:val>
                                            </p:tav>
                                          </p:tavLst>
                                        </p:anim>
                                        <p:anim calcmode="lin" valueType="num" p14:bounceEnd="34000">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34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34000">
                                          <p:cBhvr additive="base">
                                            <p:cTn id="15" dur="500" fill="hold"/>
                                            <p:tgtEl>
                                              <p:spTgt spid="14"/>
                                            </p:tgtEl>
                                            <p:attrNameLst>
                                              <p:attrName>ppt_x</p:attrName>
                                            </p:attrNameLst>
                                          </p:cBhvr>
                                          <p:tavLst>
                                            <p:tav tm="0">
                                              <p:val>
                                                <p:strVal val="1+#ppt_w/2"/>
                                              </p:val>
                                            </p:tav>
                                            <p:tav tm="100000">
                                              <p:val>
                                                <p:strVal val="#ppt_x"/>
                                              </p:val>
                                            </p:tav>
                                          </p:tavLst>
                                        </p:anim>
                                        <p:anim calcmode="lin" valueType="num" p14:bounceEnd="34000">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34000">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14:bounceEnd="34000">
                                          <p:cBhvr additive="base">
                                            <p:cTn id="19" dur="500" fill="hold"/>
                                            <p:tgtEl>
                                              <p:spTgt spid="15"/>
                                            </p:tgtEl>
                                            <p:attrNameLst>
                                              <p:attrName>ppt_x</p:attrName>
                                            </p:attrNameLst>
                                          </p:cBhvr>
                                          <p:tavLst>
                                            <p:tav tm="0">
                                              <p:val>
                                                <p:strVal val="1+#ppt_w/2"/>
                                              </p:val>
                                            </p:tav>
                                            <p:tav tm="100000">
                                              <p:val>
                                                <p:strVal val="#ppt_x"/>
                                              </p:val>
                                            </p:tav>
                                          </p:tavLst>
                                        </p:anim>
                                        <p:anim calcmode="lin" valueType="num" p14:bounceEnd="34000">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34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34000">
                                          <p:cBhvr additive="base">
                                            <p:cTn id="23" dur="500" fill="hold"/>
                                            <p:tgtEl>
                                              <p:spTgt spid="16"/>
                                            </p:tgtEl>
                                            <p:attrNameLst>
                                              <p:attrName>ppt_x</p:attrName>
                                            </p:attrNameLst>
                                          </p:cBhvr>
                                          <p:tavLst>
                                            <p:tav tm="0">
                                              <p:val>
                                                <p:strVal val="1+#ppt_w/2"/>
                                              </p:val>
                                            </p:tav>
                                            <p:tav tm="100000">
                                              <p:val>
                                                <p:strVal val="#ppt_x"/>
                                              </p:val>
                                            </p:tav>
                                          </p:tavLst>
                                        </p:anim>
                                        <p:anim calcmode="lin" valueType="num" p14:bounceEnd="34000">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34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34000">
                                          <p:cBhvr additive="base">
                                            <p:cTn id="27" dur="500" fill="hold"/>
                                            <p:tgtEl>
                                              <p:spTgt spid="17"/>
                                            </p:tgtEl>
                                            <p:attrNameLst>
                                              <p:attrName>ppt_x</p:attrName>
                                            </p:attrNameLst>
                                          </p:cBhvr>
                                          <p:tavLst>
                                            <p:tav tm="0">
                                              <p:val>
                                                <p:strVal val="1+#ppt_w/2"/>
                                              </p:val>
                                            </p:tav>
                                            <p:tav tm="100000">
                                              <p:val>
                                                <p:strVal val="#ppt_x"/>
                                              </p:val>
                                            </p:tav>
                                          </p:tavLst>
                                        </p:anim>
                                        <p:anim calcmode="lin" valueType="num" p14:bounceEnd="34000">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34000">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14:bounceEnd="34000">
                                          <p:cBhvr additive="base">
                                            <p:cTn id="31" dur="500" fill="hold"/>
                                            <p:tgtEl>
                                              <p:spTgt spid="18"/>
                                            </p:tgtEl>
                                            <p:attrNameLst>
                                              <p:attrName>ppt_x</p:attrName>
                                            </p:attrNameLst>
                                          </p:cBhvr>
                                          <p:tavLst>
                                            <p:tav tm="0">
                                              <p:val>
                                                <p:strVal val="1+#ppt_w/2"/>
                                              </p:val>
                                            </p:tav>
                                            <p:tav tm="100000">
                                              <p:val>
                                                <p:strVal val="#ppt_x"/>
                                              </p:val>
                                            </p:tav>
                                          </p:tavLst>
                                        </p:anim>
                                        <p:anim calcmode="lin" valueType="num" p14:bounceEnd="34000">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34000">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14:bounceEnd="34000">
                                          <p:cBhvr additive="base">
                                            <p:cTn id="35" dur="500" fill="hold"/>
                                            <p:tgtEl>
                                              <p:spTgt spid="19"/>
                                            </p:tgtEl>
                                            <p:attrNameLst>
                                              <p:attrName>ppt_x</p:attrName>
                                            </p:attrNameLst>
                                          </p:cBhvr>
                                          <p:tavLst>
                                            <p:tav tm="0">
                                              <p:val>
                                                <p:strVal val="1+#ppt_w/2"/>
                                              </p:val>
                                            </p:tav>
                                            <p:tav tm="100000">
                                              <p:val>
                                                <p:strVal val="#ppt_x"/>
                                              </p:val>
                                            </p:tav>
                                          </p:tavLst>
                                        </p:anim>
                                        <p:anim calcmode="lin" valueType="num" p14:bounceEnd="34000">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34000">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14:bounceEnd="34000">
                                          <p:cBhvr additive="base">
                                            <p:cTn id="39" dur="500" fill="hold"/>
                                            <p:tgtEl>
                                              <p:spTgt spid="20"/>
                                            </p:tgtEl>
                                            <p:attrNameLst>
                                              <p:attrName>ppt_x</p:attrName>
                                            </p:attrNameLst>
                                          </p:cBhvr>
                                          <p:tavLst>
                                            <p:tav tm="0">
                                              <p:val>
                                                <p:strVal val="1+#ppt_w/2"/>
                                              </p:val>
                                            </p:tav>
                                            <p:tav tm="100000">
                                              <p:val>
                                                <p:strVal val="#ppt_x"/>
                                              </p:val>
                                            </p:tav>
                                          </p:tavLst>
                                        </p:anim>
                                        <p:anim calcmode="lin" valueType="num" p14:bounceEnd="34000">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34000">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14:bounceEnd="34000">
                                          <p:cBhvr additive="base">
                                            <p:cTn id="43" dur="500" fill="hold"/>
                                            <p:tgtEl>
                                              <p:spTgt spid="21"/>
                                            </p:tgtEl>
                                            <p:attrNameLst>
                                              <p:attrName>ppt_x</p:attrName>
                                            </p:attrNameLst>
                                          </p:cBhvr>
                                          <p:tavLst>
                                            <p:tav tm="0">
                                              <p:val>
                                                <p:strVal val="1+#ppt_w/2"/>
                                              </p:val>
                                            </p:tav>
                                            <p:tav tm="100000">
                                              <p:val>
                                                <p:strVal val="#ppt_x"/>
                                              </p:val>
                                            </p:tav>
                                          </p:tavLst>
                                        </p:anim>
                                        <p:anim calcmode="lin" valueType="num" p14:bounceEnd="34000">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14:presetBounceEnd="34000">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14:bounceEnd="34000">
                                          <p:cBhvr additive="base">
                                            <p:cTn id="47" dur="500" fill="hold"/>
                                            <p:tgtEl>
                                              <p:spTgt spid="22"/>
                                            </p:tgtEl>
                                            <p:attrNameLst>
                                              <p:attrName>ppt_x</p:attrName>
                                            </p:attrNameLst>
                                          </p:cBhvr>
                                          <p:tavLst>
                                            <p:tav tm="0">
                                              <p:val>
                                                <p:strVal val="1+#ppt_w/2"/>
                                              </p:val>
                                            </p:tav>
                                            <p:tav tm="100000">
                                              <p:val>
                                                <p:strVal val="#ppt_x"/>
                                              </p:val>
                                            </p:tav>
                                          </p:tavLst>
                                        </p:anim>
                                        <p:anim calcmode="lin" valueType="num" p14:bounceEnd="34000">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34000">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14:bounceEnd="34000">
                                          <p:cBhvr additive="base">
                                            <p:cTn id="51" dur="500" fill="hold"/>
                                            <p:tgtEl>
                                              <p:spTgt spid="23"/>
                                            </p:tgtEl>
                                            <p:attrNameLst>
                                              <p:attrName>ppt_x</p:attrName>
                                            </p:attrNameLst>
                                          </p:cBhvr>
                                          <p:tavLst>
                                            <p:tav tm="0">
                                              <p:val>
                                                <p:strVal val="1+#ppt_w/2"/>
                                              </p:val>
                                            </p:tav>
                                            <p:tav tm="100000">
                                              <p:val>
                                                <p:strVal val="#ppt_x"/>
                                              </p:val>
                                            </p:tav>
                                          </p:tavLst>
                                        </p:anim>
                                        <p:anim calcmode="lin" valueType="num" p14:bounceEnd="34000">
                                          <p:cBhvr additive="base">
                                            <p:cTn id="52" dur="5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14:presetBounceEnd="34000">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14:bounceEnd="34000">
                                          <p:cBhvr additive="base">
                                            <p:cTn id="55" dur="500" fill="hold"/>
                                            <p:tgtEl>
                                              <p:spTgt spid="24"/>
                                            </p:tgtEl>
                                            <p:attrNameLst>
                                              <p:attrName>ppt_x</p:attrName>
                                            </p:attrNameLst>
                                          </p:cBhvr>
                                          <p:tavLst>
                                            <p:tav tm="0">
                                              <p:val>
                                                <p:strVal val="1+#ppt_w/2"/>
                                              </p:val>
                                            </p:tav>
                                            <p:tav tm="100000">
                                              <p:val>
                                                <p:strVal val="#ppt_x"/>
                                              </p:val>
                                            </p:tav>
                                          </p:tavLst>
                                        </p:anim>
                                        <p:anim calcmode="lin" valueType="num" p14:bounceEnd="34000">
                                          <p:cBhvr additive="base">
                                            <p:cTn id="56" dur="5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14:presetBounceEnd="34000">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14:bounceEnd="34000">
                                          <p:cBhvr additive="base">
                                            <p:cTn id="59" dur="500" fill="hold"/>
                                            <p:tgtEl>
                                              <p:spTgt spid="25"/>
                                            </p:tgtEl>
                                            <p:attrNameLst>
                                              <p:attrName>ppt_x</p:attrName>
                                            </p:attrNameLst>
                                          </p:cBhvr>
                                          <p:tavLst>
                                            <p:tav tm="0">
                                              <p:val>
                                                <p:strVal val="1+#ppt_w/2"/>
                                              </p:val>
                                            </p:tav>
                                            <p:tav tm="100000">
                                              <p:val>
                                                <p:strVal val="#ppt_x"/>
                                              </p:val>
                                            </p:tav>
                                          </p:tavLst>
                                        </p:anim>
                                        <p:anim calcmode="lin" valueType="num" p14:bounceEnd="34000">
                                          <p:cBhvr additive="base">
                                            <p:cTn id="60" dur="500" fill="hold"/>
                                            <p:tgtEl>
                                              <p:spTgt spid="25"/>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14:presetBounceEnd="34000">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14:bounceEnd="34000">
                                          <p:cBhvr additive="base">
                                            <p:cTn id="63" dur="500" fill="hold"/>
                                            <p:tgtEl>
                                              <p:spTgt spid="26"/>
                                            </p:tgtEl>
                                            <p:attrNameLst>
                                              <p:attrName>ppt_x</p:attrName>
                                            </p:attrNameLst>
                                          </p:cBhvr>
                                          <p:tavLst>
                                            <p:tav tm="0">
                                              <p:val>
                                                <p:strVal val="1+#ppt_w/2"/>
                                              </p:val>
                                            </p:tav>
                                            <p:tav tm="100000">
                                              <p:val>
                                                <p:strVal val="#ppt_x"/>
                                              </p:val>
                                            </p:tav>
                                          </p:tavLst>
                                        </p:anim>
                                        <p:anim calcmode="lin" valueType="num" p14:bounceEnd="34000">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14:presetBounceEnd="34000">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14:bounceEnd="34000">
                                          <p:cBhvr additive="base">
                                            <p:cTn id="67" dur="500" fill="hold"/>
                                            <p:tgtEl>
                                              <p:spTgt spid="27"/>
                                            </p:tgtEl>
                                            <p:attrNameLst>
                                              <p:attrName>ppt_x</p:attrName>
                                            </p:attrNameLst>
                                          </p:cBhvr>
                                          <p:tavLst>
                                            <p:tav tm="0">
                                              <p:val>
                                                <p:strVal val="1+#ppt_w/2"/>
                                              </p:val>
                                            </p:tav>
                                            <p:tav tm="100000">
                                              <p:val>
                                                <p:strVal val="#ppt_x"/>
                                              </p:val>
                                            </p:tav>
                                          </p:tavLst>
                                        </p:anim>
                                        <p:anim calcmode="lin" valueType="num" p14:bounceEnd="34000">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14:presetBounceEnd="34000">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14:bounceEnd="34000">
                                          <p:cBhvr additive="base">
                                            <p:cTn id="71" dur="500" fill="hold"/>
                                            <p:tgtEl>
                                              <p:spTgt spid="28"/>
                                            </p:tgtEl>
                                            <p:attrNameLst>
                                              <p:attrName>ppt_x</p:attrName>
                                            </p:attrNameLst>
                                          </p:cBhvr>
                                          <p:tavLst>
                                            <p:tav tm="0">
                                              <p:val>
                                                <p:strVal val="1+#ppt_w/2"/>
                                              </p:val>
                                            </p:tav>
                                            <p:tav tm="100000">
                                              <p:val>
                                                <p:strVal val="#ppt_x"/>
                                              </p:val>
                                            </p:tav>
                                          </p:tavLst>
                                        </p:anim>
                                        <p:anim calcmode="lin" valueType="num" p14:bounceEnd="34000">
                                          <p:cBhvr additive="base">
                                            <p:cTn id="72" dur="5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14:presetBounceEnd="34000">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14:bounceEnd="34000">
                                          <p:cBhvr additive="base">
                                            <p:cTn id="75" dur="500" fill="hold"/>
                                            <p:tgtEl>
                                              <p:spTgt spid="29"/>
                                            </p:tgtEl>
                                            <p:attrNameLst>
                                              <p:attrName>ppt_x</p:attrName>
                                            </p:attrNameLst>
                                          </p:cBhvr>
                                          <p:tavLst>
                                            <p:tav tm="0">
                                              <p:val>
                                                <p:strVal val="1+#ppt_w/2"/>
                                              </p:val>
                                            </p:tav>
                                            <p:tav tm="100000">
                                              <p:val>
                                                <p:strVal val="#ppt_x"/>
                                              </p:val>
                                            </p:tav>
                                          </p:tavLst>
                                        </p:anim>
                                        <p:anim calcmode="lin" valueType="num" p14:bounceEnd="34000">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14:presetBounceEnd="34000">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14:bounceEnd="34000">
                                          <p:cBhvr additive="base">
                                            <p:cTn id="79" dur="500" fill="hold"/>
                                            <p:tgtEl>
                                              <p:spTgt spid="30"/>
                                            </p:tgtEl>
                                            <p:attrNameLst>
                                              <p:attrName>ppt_x</p:attrName>
                                            </p:attrNameLst>
                                          </p:cBhvr>
                                          <p:tavLst>
                                            <p:tav tm="0">
                                              <p:val>
                                                <p:strVal val="1+#ppt_w/2"/>
                                              </p:val>
                                            </p:tav>
                                            <p:tav tm="100000">
                                              <p:val>
                                                <p:strVal val="#ppt_x"/>
                                              </p:val>
                                            </p:tav>
                                          </p:tavLst>
                                        </p:anim>
                                        <p:anim calcmode="lin" valueType="num" p14:bounceEnd="34000">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14:presetBounceEnd="34000">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14:bounceEnd="34000">
                                          <p:cBhvr additive="base">
                                            <p:cTn id="83" dur="500" fill="hold"/>
                                            <p:tgtEl>
                                              <p:spTgt spid="31"/>
                                            </p:tgtEl>
                                            <p:attrNameLst>
                                              <p:attrName>ppt_x</p:attrName>
                                            </p:attrNameLst>
                                          </p:cBhvr>
                                          <p:tavLst>
                                            <p:tav tm="0">
                                              <p:val>
                                                <p:strVal val="1+#ppt_w/2"/>
                                              </p:val>
                                            </p:tav>
                                            <p:tav tm="100000">
                                              <p:val>
                                                <p:strVal val="#ppt_x"/>
                                              </p:val>
                                            </p:tav>
                                          </p:tavLst>
                                        </p:anim>
                                        <p:anim calcmode="lin" valueType="num" p14:bounceEnd="34000">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14:presetBounceEnd="34000">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14:bounceEnd="34000">
                                          <p:cBhvr additive="base">
                                            <p:cTn id="87" dur="500" fill="hold"/>
                                            <p:tgtEl>
                                              <p:spTgt spid="32"/>
                                            </p:tgtEl>
                                            <p:attrNameLst>
                                              <p:attrName>ppt_x</p:attrName>
                                            </p:attrNameLst>
                                          </p:cBhvr>
                                          <p:tavLst>
                                            <p:tav tm="0">
                                              <p:val>
                                                <p:strVal val="1+#ppt_w/2"/>
                                              </p:val>
                                            </p:tav>
                                            <p:tav tm="100000">
                                              <p:val>
                                                <p:strVal val="#ppt_x"/>
                                              </p:val>
                                            </p:tav>
                                          </p:tavLst>
                                        </p:anim>
                                        <p:anim calcmode="lin" valueType="num" p14:bounceEnd="34000">
                                          <p:cBhvr additive="base">
                                            <p:cTn id="88" dur="500" fill="hold"/>
                                            <p:tgtEl>
                                              <p:spTgt spid="32"/>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14:presetBounceEnd="34000">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14:bounceEnd="34000">
                                          <p:cBhvr additive="base">
                                            <p:cTn id="91" dur="500" fill="hold"/>
                                            <p:tgtEl>
                                              <p:spTgt spid="33"/>
                                            </p:tgtEl>
                                            <p:attrNameLst>
                                              <p:attrName>ppt_x</p:attrName>
                                            </p:attrNameLst>
                                          </p:cBhvr>
                                          <p:tavLst>
                                            <p:tav tm="0">
                                              <p:val>
                                                <p:strVal val="1+#ppt_w/2"/>
                                              </p:val>
                                            </p:tav>
                                            <p:tav tm="100000">
                                              <p:val>
                                                <p:strVal val="#ppt_x"/>
                                              </p:val>
                                            </p:tav>
                                          </p:tavLst>
                                        </p:anim>
                                        <p:anim calcmode="lin" valueType="num" p14:bounceEnd="34000">
                                          <p:cBhvr additive="base">
                                            <p:cTn id="92" dur="500" fill="hold"/>
                                            <p:tgtEl>
                                              <p:spTgt spid="33"/>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14:presetBounceEnd="34000">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14:bounceEnd="34000">
                                          <p:cBhvr additive="base">
                                            <p:cTn id="95" dur="500" fill="hold"/>
                                            <p:tgtEl>
                                              <p:spTgt spid="40"/>
                                            </p:tgtEl>
                                            <p:attrNameLst>
                                              <p:attrName>ppt_x</p:attrName>
                                            </p:attrNameLst>
                                          </p:cBhvr>
                                          <p:tavLst>
                                            <p:tav tm="0">
                                              <p:val>
                                                <p:strVal val="1+#ppt_w/2"/>
                                              </p:val>
                                            </p:tav>
                                            <p:tav tm="100000">
                                              <p:val>
                                                <p:strVal val="#ppt_x"/>
                                              </p:val>
                                            </p:tav>
                                          </p:tavLst>
                                        </p:anim>
                                        <p:anim calcmode="lin" valueType="num" p14:bounceEnd="34000">
                                          <p:cBhvr additive="base">
                                            <p:cTn id="96" dur="500" fill="hold"/>
                                            <p:tgtEl>
                                              <p:spTgt spid="40"/>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14:presetBounceEnd="34000">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14:bounceEnd="34000">
                                          <p:cBhvr additive="base">
                                            <p:cTn id="99" dur="500" fill="hold"/>
                                            <p:tgtEl>
                                              <p:spTgt spid="41"/>
                                            </p:tgtEl>
                                            <p:attrNameLst>
                                              <p:attrName>ppt_x</p:attrName>
                                            </p:attrNameLst>
                                          </p:cBhvr>
                                          <p:tavLst>
                                            <p:tav tm="0">
                                              <p:val>
                                                <p:strVal val="1+#ppt_w/2"/>
                                              </p:val>
                                            </p:tav>
                                            <p:tav tm="100000">
                                              <p:val>
                                                <p:strVal val="#ppt_x"/>
                                              </p:val>
                                            </p:tav>
                                          </p:tavLst>
                                        </p:anim>
                                        <p:anim calcmode="lin" valueType="num" p14:bounceEnd="34000">
                                          <p:cBhvr additive="base">
                                            <p:cTn id="100" dur="500" fill="hold"/>
                                            <p:tgtEl>
                                              <p:spTgt spid="41"/>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14:presetBounceEnd="34000">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14:bounceEnd="34000">
                                          <p:cBhvr additive="base">
                                            <p:cTn id="103" dur="500" fill="hold"/>
                                            <p:tgtEl>
                                              <p:spTgt spid="42"/>
                                            </p:tgtEl>
                                            <p:attrNameLst>
                                              <p:attrName>ppt_x</p:attrName>
                                            </p:attrNameLst>
                                          </p:cBhvr>
                                          <p:tavLst>
                                            <p:tav tm="0">
                                              <p:val>
                                                <p:strVal val="1+#ppt_w/2"/>
                                              </p:val>
                                            </p:tav>
                                            <p:tav tm="100000">
                                              <p:val>
                                                <p:strVal val="#ppt_x"/>
                                              </p:val>
                                            </p:tav>
                                          </p:tavLst>
                                        </p:anim>
                                        <p:anim calcmode="lin" valueType="num" p14:bounceEnd="34000">
                                          <p:cBhvr additive="base">
                                            <p:cTn id="104" dur="500" fill="hold"/>
                                            <p:tgtEl>
                                              <p:spTgt spid="42"/>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14:presetBounceEnd="34000">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14:bounceEnd="34000">
                                          <p:cBhvr additive="base">
                                            <p:cTn id="107" dur="500" fill="hold"/>
                                            <p:tgtEl>
                                              <p:spTgt spid="43"/>
                                            </p:tgtEl>
                                            <p:attrNameLst>
                                              <p:attrName>ppt_x</p:attrName>
                                            </p:attrNameLst>
                                          </p:cBhvr>
                                          <p:tavLst>
                                            <p:tav tm="0">
                                              <p:val>
                                                <p:strVal val="1+#ppt_w/2"/>
                                              </p:val>
                                            </p:tav>
                                            <p:tav tm="100000">
                                              <p:val>
                                                <p:strVal val="#ppt_x"/>
                                              </p:val>
                                            </p:tav>
                                          </p:tavLst>
                                        </p:anim>
                                        <p:anim calcmode="lin" valueType="num" p14:bounceEnd="34000">
                                          <p:cBhvr additive="base">
                                            <p:cTn id="108" dur="500" fill="hold"/>
                                            <p:tgtEl>
                                              <p:spTgt spid="43"/>
                                            </p:tgtEl>
                                            <p:attrNameLst>
                                              <p:attrName>ppt_y</p:attrName>
                                            </p:attrNameLst>
                                          </p:cBhvr>
                                          <p:tavLst>
                                            <p:tav tm="0">
                                              <p:val>
                                                <p:strVal val="#ppt_y"/>
                                              </p:val>
                                            </p:tav>
                                            <p:tav tm="100000">
                                              <p:val>
                                                <p:strVal val="#ppt_y"/>
                                              </p:val>
                                            </p:tav>
                                          </p:tavLst>
                                        </p:anim>
                                      </p:childTnLst>
                                    </p:cTn>
                                  </p:par>
                                  <p:par>
                                    <p:cTn id="109" presetID="2" presetClass="entr" presetSubtype="2" fill="hold" nodeType="withEffect" p14:presetBounceEnd="34000">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14:bounceEnd="34000">
                                          <p:cBhvr additive="base">
                                            <p:cTn id="111" dur="500" fill="hold"/>
                                            <p:tgtEl>
                                              <p:spTgt spid="44"/>
                                            </p:tgtEl>
                                            <p:attrNameLst>
                                              <p:attrName>ppt_x</p:attrName>
                                            </p:attrNameLst>
                                          </p:cBhvr>
                                          <p:tavLst>
                                            <p:tav tm="0">
                                              <p:val>
                                                <p:strVal val="1+#ppt_w/2"/>
                                              </p:val>
                                            </p:tav>
                                            <p:tav tm="100000">
                                              <p:val>
                                                <p:strVal val="#ppt_x"/>
                                              </p:val>
                                            </p:tav>
                                          </p:tavLst>
                                        </p:anim>
                                        <p:anim calcmode="lin" valueType="num" p14:bounceEnd="34000">
                                          <p:cBhvr additive="base">
                                            <p:cTn id="112" dur="500" fill="hold"/>
                                            <p:tgtEl>
                                              <p:spTgt spid="44"/>
                                            </p:tgtEl>
                                            <p:attrNameLst>
                                              <p:attrName>ppt_y</p:attrName>
                                            </p:attrNameLst>
                                          </p:cBhvr>
                                          <p:tavLst>
                                            <p:tav tm="0">
                                              <p:val>
                                                <p:strVal val="#ppt_y"/>
                                              </p:val>
                                            </p:tav>
                                            <p:tav tm="100000">
                                              <p:val>
                                                <p:strVal val="#ppt_y"/>
                                              </p:val>
                                            </p:tav>
                                          </p:tavLst>
                                        </p:anim>
                                      </p:childTnLst>
                                    </p:cTn>
                                  </p:par>
                                  <p:par>
                                    <p:cTn id="113" presetID="2" presetClass="entr" presetSubtype="2" fill="hold" nodeType="withEffect" p14:presetBounceEnd="34000">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14:bounceEnd="34000">
                                          <p:cBhvr additive="base">
                                            <p:cTn id="115" dur="500" fill="hold"/>
                                            <p:tgtEl>
                                              <p:spTgt spid="45"/>
                                            </p:tgtEl>
                                            <p:attrNameLst>
                                              <p:attrName>ppt_x</p:attrName>
                                            </p:attrNameLst>
                                          </p:cBhvr>
                                          <p:tavLst>
                                            <p:tav tm="0">
                                              <p:val>
                                                <p:strVal val="1+#ppt_w/2"/>
                                              </p:val>
                                            </p:tav>
                                            <p:tav tm="100000">
                                              <p:val>
                                                <p:strVal val="#ppt_x"/>
                                              </p:val>
                                            </p:tav>
                                          </p:tavLst>
                                        </p:anim>
                                        <p:anim calcmode="lin" valueType="num" p14:bounceEnd="34000">
                                          <p:cBhvr additive="base">
                                            <p:cTn id="116" dur="50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14:presetBounceEnd="34000">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14:bounceEnd="34000">
                                          <p:cBhvr additive="base">
                                            <p:cTn id="119" dur="500" fill="hold"/>
                                            <p:tgtEl>
                                              <p:spTgt spid="46"/>
                                            </p:tgtEl>
                                            <p:attrNameLst>
                                              <p:attrName>ppt_x</p:attrName>
                                            </p:attrNameLst>
                                          </p:cBhvr>
                                          <p:tavLst>
                                            <p:tav tm="0">
                                              <p:val>
                                                <p:strVal val="1+#ppt_w/2"/>
                                              </p:val>
                                            </p:tav>
                                            <p:tav tm="100000">
                                              <p:val>
                                                <p:strVal val="#ppt_x"/>
                                              </p:val>
                                            </p:tav>
                                          </p:tavLst>
                                        </p:anim>
                                        <p:anim calcmode="lin" valueType="num" p14:bounceEnd="34000">
                                          <p:cBhvr additive="base">
                                            <p:cTn id="120" dur="500" fill="hold"/>
                                            <p:tgtEl>
                                              <p:spTgt spid="46"/>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14:presetBounceEnd="34000">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14:bounceEnd="34000">
                                          <p:cBhvr additive="base">
                                            <p:cTn id="123" dur="500" fill="hold"/>
                                            <p:tgtEl>
                                              <p:spTgt spid="47"/>
                                            </p:tgtEl>
                                            <p:attrNameLst>
                                              <p:attrName>ppt_x</p:attrName>
                                            </p:attrNameLst>
                                          </p:cBhvr>
                                          <p:tavLst>
                                            <p:tav tm="0">
                                              <p:val>
                                                <p:strVal val="1+#ppt_w/2"/>
                                              </p:val>
                                            </p:tav>
                                            <p:tav tm="100000">
                                              <p:val>
                                                <p:strVal val="#ppt_x"/>
                                              </p:val>
                                            </p:tav>
                                          </p:tavLst>
                                        </p:anim>
                                        <p:anim calcmode="lin" valueType="num" p14:bounceEnd="34000">
                                          <p:cBhvr additive="base">
                                            <p:cTn id="124" dur="500" fill="hold"/>
                                            <p:tgtEl>
                                              <p:spTgt spid="47"/>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14:presetBounceEnd="34000">
                                      <p:stCondLst>
                                        <p:cond delay="0"/>
                                      </p:stCondLst>
                                      <p:childTnLst>
                                        <p:set>
                                          <p:cBhvr>
                                            <p:cTn id="126" dur="1" fill="hold">
                                              <p:stCondLst>
                                                <p:cond delay="0"/>
                                              </p:stCondLst>
                                            </p:cTn>
                                            <p:tgtEl>
                                              <p:spTgt spid="48"/>
                                            </p:tgtEl>
                                            <p:attrNameLst>
                                              <p:attrName>style.visibility</p:attrName>
                                            </p:attrNameLst>
                                          </p:cBhvr>
                                          <p:to>
                                            <p:strVal val="visible"/>
                                          </p:to>
                                        </p:set>
                                        <p:anim calcmode="lin" valueType="num" p14:bounceEnd="34000">
                                          <p:cBhvr additive="base">
                                            <p:cTn id="127" dur="500" fill="hold"/>
                                            <p:tgtEl>
                                              <p:spTgt spid="48"/>
                                            </p:tgtEl>
                                            <p:attrNameLst>
                                              <p:attrName>ppt_x</p:attrName>
                                            </p:attrNameLst>
                                          </p:cBhvr>
                                          <p:tavLst>
                                            <p:tav tm="0">
                                              <p:val>
                                                <p:strVal val="1+#ppt_w/2"/>
                                              </p:val>
                                            </p:tav>
                                            <p:tav tm="100000">
                                              <p:val>
                                                <p:strVal val="#ppt_x"/>
                                              </p:val>
                                            </p:tav>
                                          </p:tavLst>
                                        </p:anim>
                                        <p:anim calcmode="lin" valueType="num" p14:bounceEnd="34000">
                                          <p:cBhvr additive="base">
                                            <p:cTn id="128" dur="500" fill="hold"/>
                                            <p:tgtEl>
                                              <p:spTgt spid="48"/>
                                            </p:tgtEl>
                                            <p:attrNameLst>
                                              <p:attrName>ppt_y</p:attrName>
                                            </p:attrNameLst>
                                          </p:cBhvr>
                                          <p:tavLst>
                                            <p:tav tm="0">
                                              <p:val>
                                                <p:strVal val="#ppt_y"/>
                                              </p:val>
                                            </p:tav>
                                            <p:tav tm="100000">
                                              <p:val>
                                                <p:strVal val="#ppt_y"/>
                                              </p:val>
                                            </p:tav>
                                          </p:tavLst>
                                        </p:anim>
                                      </p:childTnLst>
                                    </p:cTn>
                                  </p:par>
                                </p:childTnLst>
                              </p:cTn>
                            </p:par>
                            <p:par>
                              <p:cTn id="129" fill="hold">
                                <p:stCondLst>
                                  <p:cond delay="500"/>
                                </p:stCondLst>
                                <p:childTnLst>
                                  <p:par>
                                    <p:cTn id="130" presetID="15" presetClass="entr" presetSubtype="0" fill="hold" grpId="0" nodeType="afterEffect">
                                      <p:stCondLst>
                                        <p:cond delay="0"/>
                                      </p:stCondLst>
                                      <p:iterate type="lt">
                                        <p:tmPct val="10000"/>
                                      </p:iterate>
                                      <p:childTnLst>
                                        <p:set>
                                          <p:cBhvr>
                                            <p:cTn id="131" dur="1" fill="hold">
                                              <p:stCondLst>
                                                <p:cond delay="0"/>
                                              </p:stCondLst>
                                            </p:cTn>
                                            <p:tgtEl>
                                              <p:spTgt spid="34"/>
                                            </p:tgtEl>
                                            <p:attrNameLst>
                                              <p:attrName>style.visibility</p:attrName>
                                            </p:attrNameLst>
                                          </p:cBhvr>
                                          <p:to>
                                            <p:strVal val="visible"/>
                                          </p:to>
                                        </p:set>
                                        <p:anim calcmode="lin" valueType="num">
                                          <p:cBhvr>
                                            <p:cTn id="132" dur="1000" fill="hold"/>
                                            <p:tgtEl>
                                              <p:spTgt spid="34"/>
                                            </p:tgtEl>
                                            <p:attrNameLst>
                                              <p:attrName>ppt_w</p:attrName>
                                            </p:attrNameLst>
                                          </p:cBhvr>
                                          <p:tavLst>
                                            <p:tav tm="0">
                                              <p:val>
                                                <p:fltVal val="0"/>
                                              </p:val>
                                            </p:tav>
                                            <p:tav tm="100000">
                                              <p:val>
                                                <p:strVal val="#ppt_w"/>
                                              </p:val>
                                            </p:tav>
                                          </p:tavLst>
                                        </p:anim>
                                        <p:anim calcmode="lin" valueType="num">
                                          <p:cBhvr>
                                            <p:cTn id="133" dur="1000" fill="hold"/>
                                            <p:tgtEl>
                                              <p:spTgt spid="34"/>
                                            </p:tgtEl>
                                            <p:attrNameLst>
                                              <p:attrName>ppt_h</p:attrName>
                                            </p:attrNameLst>
                                          </p:cBhvr>
                                          <p:tavLst>
                                            <p:tav tm="0">
                                              <p:val>
                                                <p:fltVal val="0"/>
                                              </p:val>
                                            </p:tav>
                                            <p:tav tm="100000">
                                              <p:val>
                                                <p:strVal val="#ppt_h"/>
                                              </p:val>
                                            </p:tav>
                                          </p:tavLst>
                                        </p:anim>
                                        <p:anim calcmode="lin" valueType="num">
                                          <p:cBhvr>
                                            <p:cTn id="134"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35"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par>
                              <p:cTn id="136" fill="hold">
                                <p:stCondLst>
                                  <p:cond delay="1500"/>
                                </p:stCondLst>
                                <p:childTnLst>
                                  <p:par>
                                    <p:cTn id="137" presetID="52" presetClass="entr" presetSubtype="0" fill="hold" grpId="0" nodeType="afterEffect">
                                      <p:stCondLst>
                                        <p:cond delay="0"/>
                                      </p:stCondLst>
                                      <p:iterate type="lt">
                                        <p:tmPct val="10000"/>
                                      </p:iterate>
                                      <p:childTnLst>
                                        <p:set>
                                          <p:cBhvr>
                                            <p:cTn id="138" dur="1" fill="hold">
                                              <p:stCondLst>
                                                <p:cond delay="0"/>
                                              </p:stCondLst>
                                            </p:cTn>
                                            <p:tgtEl>
                                              <p:spTgt spid="36"/>
                                            </p:tgtEl>
                                            <p:attrNameLst>
                                              <p:attrName>style.visibility</p:attrName>
                                            </p:attrNameLst>
                                          </p:cBhvr>
                                          <p:to>
                                            <p:strVal val="visible"/>
                                          </p:to>
                                        </p:set>
                                        <p:animScale>
                                          <p:cBhvr>
                                            <p:cTn id="139"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0" dur="1000" decel="50000" fill="hold">
                                              <p:stCondLst>
                                                <p:cond delay="0"/>
                                              </p:stCondLst>
                                            </p:cTn>
                                            <p:tgtEl>
                                              <p:spTgt spid="36"/>
                                            </p:tgtEl>
                                            <p:attrNameLst>
                                              <p:attrName>ppt_x</p:attrName>
                                              <p:attrName>ppt_y</p:attrName>
                                            </p:attrNameLst>
                                          </p:cBhvr>
                                        </p:animMotion>
                                        <p:animEffect transition="in" filter="fade">
                                          <p:cBhvr>
                                            <p:cTn id="14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1+#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1+#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1+#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1+#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1+#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1+#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1+#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1+#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1+#ppt_w/2"/>
                                              </p:val>
                                            </p:tav>
                                            <p:tav tm="100000">
                                              <p:val>
                                                <p:strVal val="#ppt_x"/>
                                              </p:val>
                                            </p:tav>
                                          </p:tavLst>
                                        </p:anim>
                                        <p:anim calcmode="lin" valueType="num">
                                          <p:cBhvr additive="base">
                                            <p:cTn id="88" dur="500" fill="hold"/>
                                            <p:tgtEl>
                                              <p:spTgt spid="32"/>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1+#ppt_w/2"/>
                                              </p:val>
                                            </p:tav>
                                            <p:tav tm="100000">
                                              <p:val>
                                                <p:strVal val="#ppt_x"/>
                                              </p:val>
                                            </p:tav>
                                          </p:tavLst>
                                        </p:anim>
                                        <p:anim calcmode="lin" valueType="num">
                                          <p:cBhvr additive="base">
                                            <p:cTn id="92" dur="500" fill="hold"/>
                                            <p:tgtEl>
                                              <p:spTgt spid="33"/>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1+#ppt_w/2"/>
                                              </p:val>
                                            </p:tav>
                                            <p:tav tm="100000">
                                              <p:val>
                                                <p:strVal val="#ppt_x"/>
                                              </p:val>
                                            </p:tav>
                                          </p:tavLst>
                                        </p:anim>
                                        <p:anim calcmode="lin" valueType="num">
                                          <p:cBhvr additive="base">
                                            <p:cTn id="96" dur="500" fill="hold"/>
                                            <p:tgtEl>
                                              <p:spTgt spid="40"/>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500" fill="hold"/>
                                            <p:tgtEl>
                                              <p:spTgt spid="41"/>
                                            </p:tgtEl>
                                            <p:attrNameLst>
                                              <p:attrName>ppt_x</p:attrName>
                                            </p:attrNameLst>
                                          </p:cBhvr>
                                          <p:tavLst>
                                            <p:tav tm="0">
                                              <p:val>
                                                <p:strVal val="1+#ppt_w/2"/>
                                              </p:val>
                                            </p:tav>
                                            <p:tav tm="100000">
                                              <p:val>
                                                <p:strVal val="#ppt_x"/>
                                              </p:val>
                                            </p:tav>
                                          </p:tavLst>
                                        </p:anim>
                                        <p:anim calcmode="lin" valueType="num">
                                          <p:cBhvr additive="base">
                                            <p:cTn id="100" dur="500" fill="hold"/>
                                            <p:tgtEl>
                                              <p:spTgt spid="41"/>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500" fill="hold"/>
                                            <p:tgtEl>
                                              <p:spTgt spid="42"/>
                                            </p:tgtEl>
                                            <p:attrNameLst>
                                              <p:attrName>ppt_x</p:attrName>
                                            </p:attrNameLst>
                                          </p:cBhvr>
                                          <p:tavLst>
                                            <p:tav tm="0">
                                              <p:val>
                                                <p:strVal val="1+#ppt_w/2"/>
                                              </p:val>
                                            </p:tav>
                                            <p:tav tm="100000">
                                              <p:val>
                                                <p:strVal val="#ppt_x"/>
                                              </p:val>
                                            </p:tav>
                                          </p:tavLst>
                                        </p:anim>
                                        <p:anim calcmode="lin" valueType="num">
                                          <p:cBhvr additive="base">
                                            <p:cTn id="104" dur="500" fill="hold"/>
                                            <p:tgtEl>
                                              <p:spTgt spid="42"/>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additive="base">
                                            <p:cTn id="107" dur="500" fill="hold"/>
                                            <p:tgtEl>
                                              <p:spTgt spid="43"/>
                                            </p:tgtEl>
                                            <p:attrNameLst>
                                              <p:attrName>ppt_x</p:attrName>
                                            </p:attrNameLst>
                                          </p:cBhvr>
                                          <p:tavLst>
                                            <p:tav tm="0">
                                              <p:val>
                                                <p:strVal val="1+#ppt_w/2"/>
                                              </p:val>
                                            </p:tav>
                                            <p:tav tm="100000">
                                              <p:val>
                                                <p:strVal val="#ppt_x"/>
                                              </p:val>
                                            </p:tav>
                                          </p:tavLst>
                                        </p:anim>
                                        <p:anim calcmode="lin" valueType="num">
                                          <p:cBhvr additive="base">
                                            <p:cTn id="108" dur="500" fill="hold"/>
                                            <p:tgtEl>
                                              <p:spTgt spid="43"/>
                                            </p:tgtEl>
                                            <p:attrNameLst>
                                              <p:attrName>ppt_y</p:attrName>
                                            </p:attrNameLst>
                                          </p:cBhvr>
                                          <p:tavLst>
                                            <p:tav tm="0">
                                              <p:val>
                                                <p:strVal val="#ppt_y"/>
                                              </p:val>
                                            </p:tav>
                                            <p:tav tm="100000">
                                              <p:val>
                                                <p:strVal val="#ppt_y"/>
                                              </p:val>
                                            </p:tav>
                                          </p:tavLst>
                                        </p:anim>
                                      </p:childTnLst>
                                    </p:cTn>
                                  </p:par>
                                  <p:par>
                                    <p:cTn id="109" presetID="2" presetClass="entr" presetSubtype="2"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1+#ppt_w/2"/>
                                              </p:val>
                                            </p:tav>
                                            <p:tav tm="100000">
                                              <p:val>
                                                <p:strVal val="#ppt_x"/>
                                              </p:val>
                                            </p:tav>
                                          </p:tavLst>
                                        </p:anim>
                                        <p:anim calcmode="lin" valueType="num">
                                          <p:cBhvr additive="base">
                                            <p:cTn id="112" dur="500" fill="hold"/>
                                            <p:tgtEl>
                                              <p:spTgt spid="44"/>
                                            </p:tgtEl>
                                            <p:attrNameLst>
                                              <p:attrName>ppt_y</p:attrName>
                                            </p:attrNameLst>
                                          </p:cBhvr>
                                          <p:tavLst>
                                            <p:tav tm="0">
                                              <p:val>
                                                <p:strVal val="#ppt_y"/>
                                              </p:val>
                                            </p:tav>
                                            <p:tav tm="100000">
                                              <p:val>
                                                <p:strVal val="#ppt_y"/>
                                              </p:val>
                                            </p:tav>
                                          </p:tavLst>
                                        </p:anim>
                                      </p:childTnLst>
                                    </p:cTn>
                                  </p:par>
                                  <p:par>
                                    <p:cTn id="113" presetID="2" presetClass="entr" presetSubtype="2" fill="hold"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1+#ppt_w/2"/>
                                              </p:val>
                                            </p:tav>
                                            <p:tav tm="100000">
                                              <p:val>
                                                <p:strVal val="#ppt_x"/>
                                              </p:val>
                                            </p:tav>
                                          </p:tavLst>
                                        </p:anim>
                                        <p:anim calcmode="lin" valueType="num">
                                          <p:cBhvr additive="base">
                                            <p:cTn id="116" dur="50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additive="base">
                                            <p:cTn id="119" dur="500" fill="hold"/>
                                            <p:tgtEl>
                                              <p:spTgt spid="46"/>
                                            </p:tgtEl>
                                            <p:attrNameLst>
                                              <p:attrName>ppt_x</p:attrName>
                                            </p:attrNameLst>
                                          </p:cBhvr>
                                          <p:tavLst>
                                            <p:tav tm="0">
                                              <p:val>
                                                <p:strVal val="1+#ppt_w/2"/>
                                              </p:val>
                                            </p:tav>
                                            <p:tav tm="100000">
                                              <p:val>
                                                <p:strVal val="#ppt_x"/>
                                              </p:val>
                                            </p:tav>
                                          </p:tavLst>
                                        </p:anim>
                                        <p:anim calcmode="lin" valueType="num">
                                          <p:cBhvr additive="base">
                                            <p:cTn id="120" dur="500" fill="hold"/>
                                            <p:tgtEl>
                                              <p:spTgt spid="46"/>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fill="hold"/>
                                            <p:tgtEl>
                                              <p:spTgt spid="47"/>
                                            </p:tgtEl>
                                            <p:attrNameLst>
                                              <p:attrName>ppt_x</p:attrName>
                                            </p:attrNameLst>
                                          </p:cBhvr>
                                          <p:tavLst>
                                            <p:tav tm="0">
                                              <p:val>
                                                <p:strVal val="1+#ppt_w/2"/>
                                              </p:val>
                                            </p:tav>
                                            <p:tav tm="100000">
                                              <p:val>
                                                <p:strVal val="#ppt_x"/>
                                              </p:val>
                                            </p:tav>
                                          </p:tavLst>
                                        </p:anim>
                                        <p:anim calcmode="lin" valueType="num">
                                          <p:cBhvr additive="base">
                                            <p:cTn id="124" dur="500" fill="hold"/>
                                            <p:tgtEl>
                                              <p:spTgt spid="47"/>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48"/>
                                            </p:tgtEl>
                                            <p:attrNameLst>
                                              <p:attrName>style.visibility</p:attrName>
                                            </p:attrNameLst>
                                          </p:cBhvr>
                                          <p:to>
                                            <p:strVal val="visible"/>
                                          </p:to>
                                        </p:set>
                                        <p:anim calcmode="lin" valueType="num">
                                          <p:cBhvr additive="base">
                                            <p:cTn id="127" dur="500" fill="hold"/>
                                            <p:tgtEl>
                                              <p:spTgt spid="48"/>
                                            </p:tgtEl>
                                            <p:attrNameLst>
                                              <p:attrName>ppt_x</p:attrName>
                                            </p:attrNameLst>
                                          </p:cBhvr>
                                          <p:tavLst>
                                            <p:tav tm="0">
                                              <p:val>
                                                <p:strVal val="1+#ppt_w/2"/>
                                              </p:val>
                                            </p:tav>
                                            <p:tav tm="100000">
                                              <p:val>
                                                <p:strVal val="#ppt_x"/>
                                              </p:val>
                                            </p:tav>
                                          </p:tavLst>
                                        </p:anim>
                                        <p:anim calcmode="lin" valueType="num">
                                          <p:cBhvr additive="base">
                                            <p:cTn id="128" dur="500" fill="hold"/>
                                            <p:tgtEl>
                                              <p:spTgt spid="48"/>
                                            </p:tgtEl>
                                            <p:attrNameLst>
                                              <p:attrName>ppt_y</p:attrName>
                                            </p:attrNameLst>
                                          </p:cBhvr>
                                          <p:tavLst>
                                            <p:tav tm="0">
                                              <p:val>
                                                <p:strVal val="#ppt_y"/>
                                              </p:val>
                                            </p:tav>
                                            <p:tav tm="100000">
                                              <p:val>
                                                <p:strVal val="#ppt_y"/>
                                              </p:val>
                                            </p:tav>
                                          </p:tavLst>
                                        </p:anim>
                                      </p:childTnLst>
                                    </p:cTn>
                                  </p:par>
                                </p:childTnLst>
                              </p:cTn>
                            </p:par>
                            <p:par>
                              <p:cTn id="129" fill="hold">
                                <p:stCondLst>
                                  <p:cond delay="500"/>
                                </p:stCondLst>
                                <p:childTnLst>
                                  <p:par>
                                    <p:cTn id="130" presetID="15" presetClass="entr" presetSubtype="0" fill="hold" grpId="0" nodeType="afterEffect">
                                      <p:stCondLst>
                                        <p:cond delay="0"/>
                                      </p:stCondLst>
                                      <p:iterate type="lt">
                                        <p:tmPct val="10000"/>
                                      </p:iterate>
                                      <p:childTnLst>
                                        <p:set>
                                          <p:cBhvr>
                                            <p:cTn id="131" dur="1" fill="hold">
                                              <p:stCondLst>
                                                <p:cond delay="0"/>
                                              </p:stCondLst>
                                            </p:cTn>
                                            <p:tgtEl>
                                              <p:spTgt spid="34"/>
                                            </p:tgtEl>
                                            <p:attrNameLst>
                                              <p:attrName>style.visibility</p:attrName>
                                            </p:attrNameLst>
                                          </p:cBhvr>
                                          <p:to>
                                            <p:strVal val="visible"/>
                                          </p:to>
                                        </p:set>
                                        <p:anim calcmode="lin" valueType="num">
                                          <p:cBhvr>
                                            <p:cTn id="132" dur="1000" fill="hold"/>
                                            <p:tgtEl>
                                              <p:spTgt spid="34"/>
                                            </p:tgtEl>
                                            <p:attrNameLst>
                                              <p:attrName>ppt_w</p:attrName>
                                            </p:attrNameLst>
                                          </p:cBhvr>
                                          <p:tavLst>
                                            <p:tav tm="0">
                                              <p:val>
                                                <p:fltVal val="0"/>
                                              </p:val>
                                            </p:tav>
                                            <p:tav tm="100000">
                                              <p:val>
                                                <p:strVal val="#ppt_w"/>
                                              </p:val>
                                            </p:tav>
                                          </p:tavLst>
                                        </p:anim>
                                        <p:anim calcmode="lin" valueType="num">
                                          <p:cBhvr>
                                            <p:cTn id="133" dur="1000" fill="hold"/>
                                            <p:tgtEl>
                                              <p:spTgt spid="34"/>
                                            </p:tgtEl>
                                            <p:attrNameLst>
                                              <p:attrName>ppt_h</p:attrName>
                                            </p:attrNameLst>
                                          </p:cBhvr>
                                          <p:tavLst>
                                            <p:tav tm="0">
                                              <p:val>
                                                <p:fltVal val="0"/>
                                              </p:val>
                                            </p:tav>
                                            <p:tav tm="100000">
                                              <p:val>
                                                <p:strVal val="#ppt_h"/>
                                              </p:val>
                                            </p:tav>
                                          </p:tavLst>
                                        </p:anim>
                                        <p:anim calcmode="lin" valueType="num">
                                          <p:cBhvr>
                                            <p:cTn id="134"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35"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par>
                              <p:cTn id="136" fill="hold">
                                <p:stCondLst>
                                  <p:cond delay="1500"/>
                                </p:stCondLst>
                                <p:childTnLst>
                                  <p:par>
                                    <p:cTn id="137" presetID="52" presetClass="entr" presetSubtype="0" fill="hold" grpId="0" nodeType="afterEffect">
                                      <p:stCondLst>
                                        <p:cond delay="0"/>
                                      </p:stCondLst>
                                      <p:iterate type="lt">
                                        <p:tmPct val="10000"/>
                                      </p:iterate>
                                      <p:childTnLst>
                                        <p:set>
                                          <p:cBhvr>
                                            <p:cTn id="138" dur="1" fill="hold">
                                              <p:stCondLst>
                                                <p:cond delay="0"/>
                                              </p:stCondLst>
                                            </p:cTn>
                                            <p:tgtEl>
                                              <p:spTgt spid="36"/>
                                            </p:tgtEl>
                                            <p:attrNameLst>
                                              <p:attrName>style.visibility</p:attrName>
                                            </p:attrNameLst>
                                          </p:cBhvr>
                                          <p:to>
                                            <p:strVal val="visible"/>
                                          </p:to>
                                        </p:set>
                                        <p:animScale>
                                          <p:cBhvr>
                                            <p:cTn id="139"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0" dur="1000" decel="50000" fill="hold">
                                              <p:stCondLst>
                                                <p:cond delay="0"/>
                                              </p:stCondLst>
                                            </p:cTn>
                                            <p:tgtEl>
                                              <p:spTgt spid="36"/>
                                            </p:tgtEl>
                                            <p:attrNameLst>
                                              <p:attrName>ppt_x</p:attrName>
                                              <p:attrName>ppt_y</p:attrName>
                                            </p:attrNameLst>
                                          </p:cBhvr>
                                        </p:animMotion>
                                        <p:animEffect transition="in" filter="fade">
                                          <p:cBhvr>
                                            <p:cTn id="14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 name="文本框 18"/>
          <p:cNvSpPr txBox="1">
            <a:spLocks noChangeArrowheads="1"/>
          </p:cNvSpPr>
          <p:nvPr>
            <p:custDataLst>
              <p:tags r:id="rId1"/>
            </p:custDataLst>
          </p:nvPr>
        </p:nvSpPr>
        <p:spPr bwMode="auto">
          <a:xfrm>
            <a:off x="6477238" y="365019"/>
            <a:ext cx="5063128" cy="1107996"/>
          </a:xfrm>
          <a:prstGeom prst="rect">
            <a:avLst/>
          </a:prstGeom>
          <a:noFill/>
          <a:ln>
            <a:noFill/>
          </a:ln>
        </p:spPr>
        <p:txBody>
          <a:bodyPr wrap="square" rtlCol="0">
            <a:spAutoFit/>
          </a:bodyPr>
          <a:lstStyle>
            <a:defPPr>
              <a:defRPr lang="zh-CN"/>
            </a:defPPr>
            <a:lvl1pPr algn="dist">
              <a:defRPr sz="8800" b="1">
                <a:blipFill dpi="0" rotWithShape="1">
                  <a:blip r:embed="rId2"/>
                  <a:srcRect/>
                  <a:stretch>
                    <a:fillRect/>
                  </a:stretch>
                </a:blipFill>
              </a:defRPr>
            </a:lvl1pPr>
          </a:lstStyle>
          <a:p>
            <a:pPr algn="l"/>
            <a:r>
              <a:rPr lang="en-US" altLang="zh-CN" sz="6600" dirty="0">
                <a:blipFill dpi="0" rotWithShape="1">
                  <a:blip r:embed="rId3"/>
                  <a:srcRect/>
                  <a:stretch>
                    <a:fillRect/>
                  </a:stretch>
                </a:blipFill>
              </a:rPr>
              <a:t>CONTENTS</a:t>
            </a:r>
            <a:endParaRPr lang="zh-CN" altLang="en-US" sz="6600" dirty="0">
              <a:blipFill dpi="0" rotWithShape="1">
                <a:blip r:embed="rId3"/>
                <a:srcRect/>
                <a:stretch>
                  <a:fillRect/>
                </a:stretch>
              </a:blipFill>
            </a:endParaRPr>
          </a:p>
        </p:txBody>
      </p:sp>
      <p:grpSp>
        <p:nvGrpSpPr>
          <p:cNvPr id="2" name="chenying0907 1"/>
          <p:cNvGrpSpPr/>
          <p:nvPr>
            <p:custDataLst>
              <p:tags r:id="rId4"/>
            </p:custDataLst>
          </p:nvPr>
        </p:nvGrpSpPr>
        <p:grpSpPr>
          <a:xfrm>
            <a:off x="6386195" y="1612901"/>
            <a:ext cx="5805170" cy="1076325"/>
            <a:chOff x="6530072" y="1583161"/>
            <a:chExt cx="3285441" cy="1059173"/>
          </a:xfrm>
        </p:grpSpPr>
        <p:sp>
          <p:nvSpPr>
            <p:cNvPr id="18" name="文本框 19"/>
            <p:cNvSpPr txBox="1">
              <a:spLocks noChangeArrowheads="1"/>
            </p:cNvSpPr>
            <p:nvPr>
              <p:custDataLst>
                <p:tags r:id="rId5"/>
              </p:custDataLst>
            </p:nvPr>
          </p:nvSpPr>
          <p:spPr bwMode="auto">
            <a:xfrm>
              <a:off x="6972108" y="1583161"/>
              <a:ext cx="2843405" cy="1059173"/>
            </a:xfrm>
            <a:prstGeom prst="rect">
              <a:avLst/>
            </a:prstGeom>
            <a:noFill/>
          </p:spPr>
          <p:txBody>
            <a:bodyPr wrap="square" rtlCol="0">
              <a:noAutofit/>
            </a:bodyPr>
            <a:lstStyle>
              <a:defPPr>
                <a:defRPr lang="zh-CN"/>
              </a:defPPr>
              <a:lvl1pPr>
                <a:defRPr sz="3200" b="1">
                  <a:blipFill>
                    <a:blip r:embed="rId2"/>
                    <a:stretch>
                      <a:fillRect/>
                    </a:stretch>
                  </a:blipFill>
                </a:defRPr>
              </a:lvl1pPr>
            </a:lstStyle>
            <a:p>
              <a:r>
                <a:rPr lang="zh-CN" altLang="en-US" dirty="0">
                  <a:solidFill>
                    <a:srgbClr val="5F7797"/>
                  </a:solidFill>
                </a:rPr>
                <a:t>概述</a:t>
              </a:r>
              <a:endParaRPr lang="zh-CN" altLang="en-US" dirty="0">
                <a:solidFill>
                  <a:srgbClr val="5F7797"/>
                </a:solidFill>
              </a:endParaRPr>
            </a:p>
          </p:txBody>
        </p:sp>
        <p:sp>
          <p:nvSpPr>
            <p:cNvPr id="25" name="文本框 24"/>
            <p:cNvSpPr txBox="1"/>
            <p:nvPr>
              <p:custDataLst>
                <p:tags r:id="rId6"/>
              </p:custDataLst>
            </p:nvPr>
          </p:nvSpPr>
          <p:spPr>
            <a:xfrm>
              <a:off x="6530072" y="1596907"/>
              <a:ext cx="441677" cy="621132"/>
            </a:xfrm>
            <a:prstGeom prst="rect">
              <a:avLst/>
            </a:prstGeom>
            <a:noFill/>
          </p:spPr>
          <p:txBody>
            <a:bodyPr wrap="square" rtlCol="0">
              <a:noAutofit/>
            </a:bodyPr>
            <a:lstStyle>
              <a:defPPr>
                <a:defRPr lang="zh-CN"/>
              </a:defPPr>
              <a:lvl1pPr>
                <a:defRPr sz="3200" b="1">
                  <a:blipFill>
                    <a:blip r:embed="rId2"/>
                    <a:stretch>
                      <a:fillRect/>
                    </a:stretch>
                  </a:blipFill>
                </a:defRPr>
              </a:lvl1pPr>
            </a:lstStyle>
            <a:p>
              <a:r>
                <a:rPr lang="en-US" altLang="zh-CN" sz="3600">
                  <a:solidFill>
                    <a:srgbClr val="5F7797"/>
                  </a:solidFill>
                </a:rPr>
                <a:t>01</a:t>
              </a:r>
              <a:endParaRPr lang="zh-CN" altLang="en-US" sz="3600">
                <a:solidFill>
                  <a:srgbClr val="5F7797"/>
                </a:solidFill>
              </a:endParaRPr>
            </a:p>
          </p:txBody>
        </p:sp>
      </p:grpSp>
      <p:grpSp>
        <p:nvGrpSpPr>
          <p:cNvPr id="3" name="chenying0907 2"/>
          <p:cNvGrpSpPr/>
          <p:nvPr>
            <p:custDataLst>
              <p:tags r:id="rId7"/>
            </p:custDataLst>
          </p:nvPr>
        </p:nvGrpSpPr>
        <p:grpSpPr>
          <a:xfrm>
            <a:off x="6386188" y="2387066"/>
            <a:ext cx="5567045" cy="646331"/>
            <a:chOff x="6530072" y="2331791"/>
            <a:chExt cx="5567045" cy="646331"/>
          </a:xfrm>
        </p:grpSpPr>
        <p:sp>
          <p:nvSpPr>
            <p:cNvPr id="20" name="文本框 20"/>
            <p:cNvSpPr txBox="1">
              <a:spLocks noChangeArrowheads="1"/>
            </p:cNvSpPr>
            <p:nvPr>
              <p:custDataLst>
                <p:tags r:id="rId8"/>
              </p:custDataLst>
            </p:nvPr>
          </p:nvSpPr>
          <p:spPr bwMode="auto">
            <a:xfrm>
              <a:off x="7311122" y="2331791"/>
              <a:ext cx="4785995" cy="586105"/>
            </a:xfrm>
            <a:prstGeom prst="rect">
              <a:avLst/>
            </a:prstGeom>
            <a:noFill/>
          </p:spPr>
          <p:txBody>
            <a:bodyPr wrap="square" rtlCol="0">
              <a:noAutofit/>
            </a:bodyPr>
            <a:lstStyle>
              <a:defPPr>
                <a:defRPr lang="zh-CN"/>
              </a:defPPr>
              <a:lvl1pPr>
                <a:defRPr sz="3200" b="1">
                  <a:blipFill>
                    <a:blip r:embed="rId2"/>
                    <a:stretch>
                      <a:fillRect/>
                    </a:stretch>
                  </a:blipFill>
                </a:defRPr>
              </a:lvl1pPr>
            </a:lstStyle>
            <a:p>
              <a:r>
                <a:rPr lang="zh-CN" altLang="en-US" dirty="0">
                  <a:solidFill>
                    <a:srgbClr val="5F7797"/>
                  </a:solidFill>
                </a:rPr>
                <a:t>高血压的诊断与评估</a:t>
              </a:r>
              <a:endParaRPr lang="zh-CN" altLang="en-US" dirty="0">
                <a:solidFill>
                  <a:srgbClr val="5F7797"/>
                </a:solidFill>
              </a:endParaRPr>
            </a:p>
          </p:txBody>
        </p:sp>
        <p:sp>
          <p:nvSpPr>
            <p:cNvPr id="26" name="文本框 25"/>
            <p:cNvSpPr txBox="1"/>
            <p:nvPr>
              <p:custDataLst>
                <p:tags r:id="rId9"/>
              </p:custDataLst>
            </p:nvPr>
          </p:nvSpPr>
          <p:spPr>
            <a:xfrm>
              <a:off x="6530072" y="2331791"/>
              <a:ext cx="960823" cy="646331"/>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en-US" altLang="zh-CN" sz="3600">
                  <a:solidFill>
                    <a:srgbClr val="5F7797"/>
                  </a:solidFill>
                </a:rPr>
                <a:t>02</a:t>
              </a:r>
              <a:endParaRPr lang="zh-CN" altLang="en-US" sz="3600">
                <a:solidFill>
                  <a:srgbClr val="5F7797"/>
                </a:solidFill>
              </a:endParaRPr>
            </a:p>
          </p:txBody>
        </p:sp>
      </p:grpSp>
      <p:grpSp>
        <p:nvGrpSpPr>
          <p:cNvPr id="4" name="chenying0907 3"/>
          <p:cNvGrpSpPr/>
          <p:nvPr>
            <p:custDataLst>
              <p:tags r:id="rId10"/>
            </p:custDataLst>
          </p:nvPr>
        </p:nvGrpSpPr>
        <p:grpSpPr>
          <a:xfrm>
            <a:off x="6386188" y="3128712"/>
            <a:ext cx="6062345" cy="653316"/>
            <a:chOff x="6530072" y="3073437"/>
            <a:chExt cx="6062345" cy="653316"/>
          </a:xfrm>
        </p:grpSpPr>
        <p:sp>
          <p:nvSpPr>
            <p:cNvPr id="21" name="文本框 21"/>
            <p:cNvSpPr txBox="1">
              <a:spLocks noChangeArrowheads="1"/>
            </p:cNvSpPr>
            <p:nvPr>
              <p:custDataLst>
                <p:tags r:id="rId11"/>
              </p:custDataLst>
            </p:nvPr>
          </p:nvSpPr>
          <p:spPr bwMode="auto">
            <a:xfrm>
              <a:off x="7310487" y="3073437"/>
              <a:ext cx="5281930" cy="594995"/>
            </a:xfrm>
            <a:prstGeom prst="rect">
              <a:avLst/>
            </a:prstGeom>
            <a:noFill/>
          </p:spPr>
          <p:txBody>
            <a:bodyPr wrap="square" rtlCol="0">
              <a:noAutofit/>
            </a:bodyPr>
            <a:lstStyle>
              <a:defPPr>
                <a:defRPr lang="zh-CN"/>
              </a:defPPr>
              <a:lvl1pPr>
                <a:defRPr sz="3200" b="1">
                  <a:blipFill>
                    <a:blip r:embed="rId2"/>
                    <a:stretch>
                      <a:fillRect/>
                    </a:stretch>
                  </a:blipFill>
                </a:defRPr>
              </a:lvl1pPr>
            </a:lstStyle>
            <a:p>
              <a:r>
                <a:rPr lang="zh-CN" altLang="en-US" dirty="0">
                  <a:solidFill>
                    <a:srgbClr val="5F7797"/>
                  </a:solidFill>
                </a:rPr>
                <a:t>基层高血压筛查与管理</a:t>
              </a:r>
              <a:endParaRPr lang="zh-CN" altLang="en-US" dirty="0">
                <a:solidFill>
                  <a:srgbClr val="5F7797"/>
                </a:solidFill>
              </a:endParaRPr>
            </a:p>
          </p:txBody>
        </p:sp>
        <p:sp>
          <p:nvSpPr>
            <p:cNvPr id="27" name="文本框 26"/>
            <p:cNvSpPr txBox="1"/>
            <p:nvPr>
              <p:custDataLst>
                <p:tags r:id="rId12"/>
              </p:custDataLst>
            </p:nvPr>
          </p:nvSpPr>
          <p:spPr>
            <a:xfrm>
              <a:off x="6530072" y="3080422"/>
              <a:ext cx="960823" cy="646331"/>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en-US" altLang="zh-CN" sz="3600">
                  <a:solidFill>
                    <a:srgbClr val="5F7797"/>
                  </a:solidFill>
                </a:rPr>
                <a:t>03</a:t>
              </a:r>
              <a:endParaRPr lang="zh-CN" altLang="en-US" sz="3600">
                <a:solidFill>
                  <a:srgbClr val="5F7797"/>
                </a:solidFill>
              </a:endParaRPr>
            </a:p>
          </p:txBody>
        </p:sp>
      </p:grpSp>
      <p:grpSp>
        <p:nvGrpSpPr>
          <p:cNvPr id="5" name="chenying0907 4"/>
          <p:cNvGrpSpPr/>
          <p:nvPr>
            <p:custDataLst>
              <p:tags r:id="rId13"/>
            </p:custDataLst>
          </p:nvPr>
        </p:nvGrpSpPr>
        <p:grpSpPr>
          <a:xfrm>
            <a:off x="6386188" y="3850673"/>
            <a:ext cx="5805170" cy="679986"/>
            <a:chOff x="6530072" y="3795398"/>
            <a:chExt cx="5805170" cy="679986"/>
          </a:xfrm>
        </p:grpSpPr>
        <p:sp>
          <p:nvSpPr>
            <p:cNvPr id="22" name="文本框 22"/>
            <p:cNvSpPr txBox="1">
              <a:spLocks noChangeArrowheads="1"/>
            </p:cNvSpPr>
            <p:nvPr>
              <p:custDataLst>
                <p:tags r:id="rId14"/>
              </p:custDataLst>
            </p:nvPr>
          </p:nvSpPr>
          <p:spPr bwMode="auto">
            <a:xfrm>
              <a:off x="7311122" y="3795398"/>
              <a:ext cx="5024120" cy="622935"/>
            </a:xfrm>
            <a:prstGeom prst="rect">
              <a:avLst/>
            </a:prstGeom>
            <a:noFill/>
          </p:spPr>
          <p:txBody>
            <a:bodyPr wrap="square" rtlCol="0">
              <a:noAutofit/>
            </a:bodyPr>
            <a:lstStyle>
              <a:defPPr>
                <a:defRPr lang="zh-CN"/>
              </a:defPPr>
              <a:lvl1pPr>
                <a:defRPr sz="3200" b="1">
                  <a:blipFill>
                    <a:blip r:embed="rId2"/>
                    <a:stretch>
                      <a:fillRect/>
                    </a:stretch>
                  </a:blipFill>
                </a:defRPr>
              </a:lvl1pPr>
            </a:lstStyle>
            <a:p>
              <a:r>
                <a:rPr lang="zh-CN" altLang="en-US" dirty="0">
                  <a:solidFill>
                    <a:srgbClr val="5F7797"/>
                  </a:solidFill>
                </a:rPr>
                <a:t>患者健康宣教与自我管理</a:t>
              </a:r>
              <a:endParaRPr lang="zh-CN" altLang="en-US" dirty="0">
                <a:solidFill>
                  <a:srgbClr val="5F7797"/>
                </a:solidFill>
              </a:endParaRPr>
            </a:p>
          </p:txBody>
        </p:sp>
        <p:sp>
          <p:nvSpPr>
            <p:cNvPr id="28" name="文本框 27"/>
            <p:cNvSpPr txBox="1"/>
            <p:nvPr>
              <p:custDataLst>
                <p:tags r:id="rId15"/>
              </p:custDataLst>
            </p:nvPr>
          </p:nvSpPr>
          <p:spPr>
            <a:xfrm>
              <a:off x="6530072" y="3829053"/>
              <a:ext cx="960823" cy="646331"/>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en-US" altLang="zh-CN" sz="3600">
                  <a:solidFill>
                    <a:srgbClr val="5F7797"/>
                  </a:solidFill>
                </a:rPr>
                <a:t>04</a:t>
              </a:r>
              <a:endParaRPr lang="zh-CN" altLang="en-US" sz="3600">
                <a:solidFill>
                  <a:srgbClr val="5F7797"/>
                </a:solidFill>
              </a:endParaRPr>
            </a:p>
          </p:txBody>
        </p:sp>
      </p:grpSp>
      <p:grpSp>
        <p:nvGrpSpPr>
          <p:cNvPr id="6" name="chenying0907 5"/>
          <p:cNvGrpSpPr/>
          <p:nvPr>
            <p:custDataLst>
              <p:tags r:id="rId16"/>
            </p:custDataLst>
          </p:nvPr>
        </p:nvGrpSpPr>
        <p:grpSpPr>
          <a:xfrm>
            <a:off x="6386188" y="4585969"/>
            <a:ext cx="5805170" cy="693321"/>
            <a:chOff x="6530072" y="4530694"/>
            <a:chExt cx="5805170" cy="693321"/>
          </a:xfrm>
        </p:grpSpPr>
        <p:sp>
          <p:nvSpPr>
            <p:cNvPr id="23" name="文本框 22"/>
            <p:cNvSpPr txBox="1">
              <a:spLocks noChangeArrowheads="1"/>
            </p:cNvSpPr>
            <p:nvPr>
              <p:custDataLst>
                <p:tags r:id="rId17"/>
              </p:custDataLst>
            </p:nvPr>
          </p:nvSpPr>
          <p:spPr bwMode="auto">
            <a:xfrm>
              <a:off x="7310487" y="4530694"/>
              <a:ext cx="5024755" cy="667385"/>
            </a:xfrm>
            <a:prstGeom prst="rect">
              <a:avLst/>
            </a:prstGeom>
            <a:noFill/>
          </p:spPr>
          <p:txBody>
            <a:bodyPr wrap="square" rtlCol="0">
              <a:noAutofit/>
            </a:bodyPr>
            <a:lstStyle>
              <a:defPPr>
                <a:defRPr lang="zh-CN"/>
              </a:defPPr>
              <a:lvl1pPr>
                <a:defRPr sz="3200" b="1">
                  <a:blipFill>
                    <a:blip r:embed="rId2"/>
                    <a:stretch>
                      <a:fillRect/>
                    </a:stretch>
                  </a:blipFill>
                </a:defRPr>
              </a:lvl1pPr>
            </a:lstStyle>
            <a:p>
              <a:r>
                <a:rPr lang="zh-CN" altLang="en-US" dirty="0">
                  <a:solidFill>
                    <a:srgbClr val="5F7797"/>
                  </a:solidFill>
                </a:rPr>
                <a:t>基层高血压管理质量控制</a:t>
              </a:r>
              <a:endParaRPr lang="zh-CN" altLang="en-US" dirty="0">
                <a:solidFill>
                  <a:srgbClr val="5F7797"/>
                </a:solidFill>
              </a:endParaRPr>
            </a:p>
          </p:txBody>
        </p:sp>
        <p:sp>
          <p:nvSpPr>
            <p:cNvPr id="29" name="文本框 28"/>
            <p:cNvSpPr txBox="1"/>
            <p:nvPr>
              <p:custDataLst>
                <p:tags r:id="rId18"/>
              </p:custDataLst>
            </p:nvPr>
          </p:nvSpPr>
          <p:spPr>
            <a:xfrm>
              <a:off x="6530072" y="4577684"/>
              <a:ext cx="960823" cy="646331"/>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en-US" altLang="zh-CN" sz="3600">
                  <a:solidFill>
                    <a:srgbClr val="5F7797"/>
                  </a:solidFill>
                </a:rPr>
                <a:t>05</a:t>
              </a:r>
              <a:endParaRPr lang="zh-CN" altLang="en-US" sz="3600">
                <a:solidFill>
                  <a:srgbClr val="5F7797"/>
                </a:solidFill>
              </a:endParaRPr>
            </a:p>
          </p:txBody>
        </p:sp>
      </p:grpSp>
      <p:grpSp>
        <p:nvGrpSpPr>
          <p:cNvPr id="7" name="chenying0907 6"/>
          <p:cNvGrpSpPr/>
          <p:nvPr>
            <p:custDataLst>
              <p:tags r:id="rId19"/>
            </p:custDataLst>
          </p:nvPr>
        </p:nvGrpSpPr>
        <p:grpSpPr>
          <a:xfrm>
            <a:off x="6386188" y="5350477"/>
            <a:ext cx="5241290" cy="677446"/>
            <a:chOff x="6530072" y="5295202"/>
            <a:chExt cx="5241290" cy="677446"/>
          </a:xfrm>
        </p:grpSpPr>
        <p:sp>
          <p:nvSpPr>
            <p:cNvPr id="24" name="文本框 22"/>
            <p:cNvSpPr txBox="1">
              <a:spLocks noChangeArrowheads="1"/>
            </p:cNvSpPr>
            <p:nvPr>
              <p:custDataLst>
                <p:tags r:id="rId20"/>
              </p:custDataLst>
            </p:nvPr>
          </p:nvSpPr>
          <p:spPr bwMode="auto">
            <a:xfrm>
              <a:off x="7311122" y="5295202"/>
              <a:ext cx="4460240" cy="623570"/>
            </a:xfrm>
            <a:prstGeom prst="rect">
              <a:avLst/>
            </a:prstGeom>
            <a:noFill/>
          </p:spPr>
          <p:txBody>
            <a:bodyPr wrap="square" rtlCol="0">
              <a:noAutofit/>
            </a:bodyPr>
            <a:lstStyle>
              <a:defPPr>
                <a:defRPr lang="zh-CN"/>
              </a:defPPr>
              <a:lvl1pPr>
                <a:defRPr sz="3200" b="1">
                  <a:blipFill>
                    <a:blip r:embed="rId2"/>
                    <a:stretch>
                      <a:fillRect/>
                    </a:stretch>
                  </a:blipFill>
                </a:defRPr>
              </a:lvl1pPr>
            </a:lstStyle>
            <a:p>
              <a:r>
                <a:rPr lang="zh-CN" altLang="en-US" dirty="0">
                  <a:solidFill>
                    <a:srgbClr val="5F7797"/>
                  </a:solidFill>
                </a:rPr>
                <a:t>总结</a:t>
              </a:r>
              <a:endParaRPr lang="zh-CN" altLang="en-US" dirty="0">
                <a:solidFill>
                  <a:srgbClr val="5F7797"/>
                </a:solidFill>
              </a:endParaRPr>
            </a:p>
          </p:txBody>
        </p:sp>
        <p:sp>
          <p:nvSpPr>
            <p:cNvPr id="30" name="文本框 29"/>
            <p:cNvSpPr txBox="1"/>
            <p:nvPr>
              <p:custDataLst>
                <p:tags r:id="rId21"/>
              </p:custDataLst>
            </p:nvPr>
          </p:nvSpPr>
          <p:spPr>
            <a:xfrm>
              <a:off x="6530072" y="5326317"/>
              <a:ext cx="960823" cy="646331"/>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en-US" altLang="zh-CN" sz="3600">
                  <a:solidFill>
                    <a:srgbClr val="5F7797"/>
                  </a:solidFill>
                </a:rPr>
                <a:t>06</a:t>
              </a:r>
              <a:endParaRPr lang="zh-CN" altLang="en-US" sz="3600">
                <a:solidFill>
                  <a:srgbClr val="5F7797"/>
                </a:solidFill>
              </a:endParaRPr>
            </a:p>
          </p:txBody>
        </p:sp>
      </p:grpSp>
      <p:sp>
        <p:nvSpPr>
          <p:cNvPr id="133" name="Freeform 5"/>
          <p:cNvSpPr>
            <a:spLocks noEditPoints="1"/>
          </p:cNvSpPr>
          <p:nvPr/>
        </p:nvSpPr>
        <p:spPr bwMode="auto">
          <a:xfrm>
            <a:off x="1447316" y="1381437"/>
            <a:ext cx="3876850" cy="4684328"/>
          </a:xfrm>
          <a:custGeom>
            <a:avLst/>
            <a:gdLst>
              <a:gd name="T0" fmla="*/ 274 w 803"/>
              <a:gd name="T1" fmla="*/ 26 h 970"/>
              <a:gd name="T2" fmla="*/ 283 w 803"/>
              <a:gd name="T3" fmla="*/ 124 h 970"/>
              <a:gd name="T4" fmla="*/ 691 w 803"/>
              <a:gd name="T5" fmla="*/ 335 h 970"/>
              <a:gd name="T6" fmla="*/ 138 w 803"/>
              <a:gd name="T7" fmla="*/ 195 h 970"/>
              <a:gd name="T8" fmla="*/ 129 w 803"/>
              <a:gd name="T9" fmla="*/ 205 h 970"/>
              <a:gd name="T10" fmla="*/ 741 w 803"/>
              <a:gd name="T11" fmla="*/ 497 h 970"/>
              <a:gd name="T12" fmla="*/ 783 w 803"/>
              <a:gd name="T13" fmla="*/ 529 h 970"/>
              <a:gd name="T14" fmla="*/ 45 w 803"/>
              <a:gd name="T15" fmla="*/ 374 h 970"/>
              <a:gd name="T16" fmla="*/ 452 w 803"/>
              <a:gd name="T17" fmla="*/ 114 h 970"/>
              <a:gd name="T18" fmla="*/ 494 w 803"/>
              <a:gd name="T19" fmla="*/ 9 h 970"/>
              <a:gd name="T20" fmla="*/ 643 w 803"/>
              <a:gd name="T21" fmla="*/ 197 h 970"/>
              <a:gd name="T22" fmla="*/ 619 w 803"/>
              <a:gd name="T23" fmla="*/ 199 h 970"/>
              <a:gd name="T24" fmla="*/ 206 w 803"/>
              <a:gd name="T25" fmla="*/ 295 h 970"/>
              <a:gd name="T26" fmla="*/ 176 w 803"/>
              <a:gd name="T27" fmla="*/ 404 h 970"/>
              <a:gd name="T28" fmla="*/ 160 w 803"/>
              <a:gd name="T29" fmla="*/ 450 h 970"/>
              <a:gd name="T30" fmla="*/ 242 w 803"/>
              <a:gd name="T31" fmla="*/ 896 h 970"/>
              <a:gd name="T32" fmla="*/ 255 w 803"/>
              <a:gd name="T33" fmla="*/ 677 h 970"/>
              <a:gd name="T34" fmla="*/ 340 w 803"/>
              <a:gd name="T35" fmla="*/ 469 h 970"/>
              <a:gd name="T36" fmla="*/ 343 w 803"/>
              <a:gd name="T37" fmla="*/ 443 h 970"/>
              <a:gd name="T38" fmla="*/ 638 w 803"/>
              <a:gd name="T39" fmla="*/ 375 h 970"/>
              <a:gd name="T40" fmla="*/ 434 w 803"/>
              <a:gd name="T41" fmla="*/ 436 h 970"/>
              <a:gd name="T42" fmla="*/ 359 w 803"/>
              <a:gd name="T43" fmla="*/ 406 h 970"/>
              <a:gd name="T44" fmla="*/ 361 w 803"/>
              <a:gd name="T45" fmla="*/ 543 h 970"/>
              <a:gd name="T46" fmla="*/ 342 w 803"/>
              <a:gd name="T47" fmla="*/ 667 h 970"/>
              <a:gd name="T48" fmla="*/ 368 w 803"/>
              <a:gd name="T49" fmla="*/ 569 h 970"/>
              <a:gd name="T50" fmla="*/ 374 w 803"/>
              <a:gd name="T51" fmla="*/ 567 h 970"/>
              <a:gd name="T52" fmla="*/ 415 w 803"/>
              <a:gd name="T53" fmla="*/ 499 h 970"/>
              <a:gd name="T54" fmla="*/ 381 w 803"/>
              <a:gd name="T55" fmla="*/ 521 h 970"/>
              <a:gd name="T56" fmla="*/ 394 w 803"/>
              <a:gd name="T57" fmla="*/ 489 h 970"/>
              <a:gd name="T58" fmla="*/ 430 w 803"/>
              <a:gd name="T59" fmla="*/ 445 h 970"/>
              <a:gd name="T60" fmla="*/ 432 w 803"/>
              <a:gd name="T61" fmla="*/ 455 h 970"/>
              <a:gd name="T62" fmla="*/ 405 w 803"/>
              <a:gd name="T63" fmla="*/ 464 h 970"/>
              <a:gd name="T64" fmla="*/ 354 w 803"/>
              <a:gd name="T65" fmla="*/ 423 h 970"/>
              <a:gd name="T66" fmla="*/ 361 w 803"/>
              <a:gd name="T67" fmla="*/ 409 h 970"/>
              <a:gd name="T68" fmla="*/ 373 w 803"/>
              <a:gd name="T69" fmla="*/ 414 h 970"/>
              <a:gd name="T70" fmla="*/ 373 w 803"/>
              <a:gd name="T71" fmla="*/ 418 h 970"/>
              <a:gd name="T72" fmla="*/ 362 w 803"/>
              <a:gd name="T73" fmla="*/ 563 h 970"/>
              <a:gd name="T74" fmla="*/ 360 w 803"/>
              <a:gd name="T75" fmla="*/ 509 h 970"/>
              <a:gd name="T76" fmla="*/ 383 w 803"/>
              <a:gd name="T77" fmla="*/ 527 h 970"/>
              <a:gd name="T78" fmla="*/ 389 w 803"/>
              <a:gd name="T79" fmla="*/ 516 h 970"/>
              <a:gd name="T80" fmla="*/ 346 w 803"/>
              <a:gd name="T81" fmla="*/ 910 h 970"/>
              <a:gd name="T82" fmla="*/ 371 w 803"/>
              <a:gd name="T83" fmla="*/ 411 h 970"/>
              <a:gd name="T84" fmla="*/ 627 w 803"/>
              <a:gd name="T85" fmla="*/ 349 h 970"/>
              <a:gd name="T86" fmla="*/ 284 w 803"/>
              <a:gd name="T87" fmla="*/ 201 h 970"/>
              <a:gd name="T88" fmla="*/ 183 w 803"/>
              <a:gd name="T89" fmla="*/ 300 h 970"/>
              <a:gd name="T90" fmla="*/ 262 w 803"/>
              <a:gd name="T91" fmla="*/ 238 h 970"/>
              <a:gd name="T92" fmla="*/ 590 w 803"/>
              <a:gd name="T93" fmla="*/ 342 h 970"/>
              <a:gd name="T94" fmla="*/ 513 w 803"/>
              <a:gd name="T95" fmla="*/ 622 h 970"/>
              <a:gd name="T96" fmla="*/ 283 w 803"/>
              <a:gd name="T97" fmla="*/ 749 h 970"/>
              <a:gd name="T98" fmla="*/ 330 w 803"/>
              <a:gd name="T99" fmla="*/ 769 h 970"/>
              <a:gd name="T100" fmla="*/ 244 w 803"/>
              <a:gd name="T101" fmla="*/ 760 h 970"/>
              <a:gd name="T102" fmla="*/ 318 w 803"/>
              <a:gd name="T103" fmla="*/ 796 h 970"/>
              <a:gd name="T104" fmla="*/ 229 w 803"/>
              <a:gd name="T105" fmla="*/ 793 h 970"/>
              <a:gd name="T106" fmla="*/ 294 w 803"/>
              <a:gd name="T107" fmla="*/ 850 h 970"/>
              <a:gd name="T108" fmla="*/ 249 w 803"/>
              <a:gd name="T109" fmla="*/ 857 h 970"/>
              <a:gd name="T110" fmla="*/ 322 w 803"/>
              <a:gd name="T111" fmla="*/ 870 h 970"/>
              <a:gd name="T112" fmla="*/ 408 w 803"/>
              <a:gd name="T113" fmla="*/ 818 h 970"/>
              <a:gd name="T114" fmla="*/ 482 w 803"/>
              <a:gd name="T115" fmla="*/ 675 h 970"/>
              <a:gd name="T116" fmla="*/ 612 w 803"/>
              <a:gd name="T117" fmla="*/ 535 h 970"/>
              <a:gd name="T118" fmla="*/ 286 w 803"/>
              <a:gd name="T119" fmla="*/ 72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3" h="970">
                <a:moveTo>
                  <a:pt x="283" y="124"/>
                </a:moveTo>
                <a:cubicBezTo>
                  <a:pt x="285" y="129"/>
                  <a:pt x="289" y="137"/>
                  <a:pt x="293" y="136"/>
                </a:cubicBezTo>
                <a:cubicBezTo>
                  <a:pt x="297" y="135"/>
                  <a:pt x="295" y="124"/>
                  <a:pt x="295" y="122"/>
                </a:cubicBezTo>
                <a:cubicBezTo>
                  <a:pt x="294" y="116"/>
                  <a:pt x="293" y="111"/>
                  <a:pt x="292" y="107"/>
                </a:cubicBezTo>
                <a:cubicBezTo>
                  <a:pt x="284" y="77"/>
                  <a:pt x="279" y="54"/>
                  <a:pt x="274" y="26"/>
                </a:cubicBezTo>
                <a:cubicBezTo>
                  <a:pt x="273" y="21"/>
                  <a:pt x="272" y="12"/>
                  <a:pt x="269" y="10"/>
                </a:cubicBezTo>
                <a:cubicBezTo>
                  <a:pt x="265" y="5"/>
                  <a:pt x="253" y="10"/>
                  <a:pt x="246" y="12"/>
                </a:cubicBezTo>
                <a:cubicBezTo>
                  <a:pt x="244" y="14"/>
                  <a:pt x="244" y="17"/>
                  <a:pt x="242" y="19"/>
                </a:cubicBezTo>
                <a:cubicBezTo>
                  <a:pt x="247" y="35"/>
                  <a:pt x="255" y="54"/>
                  <a:pt x="263" y="72"/>
                </a:cubicBezTo>
                <a:cubicBezTo>
                  <a:pt x="272" y="92"/>
                  <a:pt x="276" y="109"/>
                  <a:pt x="283" y="124"/>
                </a:cubicBezTo>
                <a:close/>
                <a:moveTo>
                  <a:pt x="795" y="300"/>
                </a:moveTo>
                <a:cubicBezTo>
                  <a:pt x="790" y="298"/>
                  <a:pt x="778" y="303"/>
                  <a:pt x="771" y="306"/>
                </a:cubicBezTo>
                <a:cubicBezTo>
                  <a:pt x="762" y="309"/>
                  <a:pt x="754" y="312"/>
                  <a:pt x="746" y="315"/>
                </a:cubicBezTo>
                <a:cubicBezTo>
                  <a:pt x="726" y="323"/>
                  <a:pt x="711" y="322"/>
                  <a:pt x="697" y="330"/>
                </a:cubicBezTo>
                <a:cubicBezTo>
                  <a:pt x="692" y="333"/>
                  <a:pt x="691" y="334"/>
                  <a:pt x="691" y="335"/>
                </a:cubicBezTo>
                <a:cubicBezTo>
                  <a:pt x="694" y="343"/>
                  <a:pt x="710" y="340"/>
                  <a:pt x="717" y="339"/>
                </a:cubicBezTo>
                <a:cubicBezTo>
                  <a:pt x="745" y="334"/>
                  <a:pt x="775" y="331"/>
                  <a:pt x="801" y="328"/>
                </a:cubicBezTo>
                <a:cubicBezTo>
                  <a:pt x="803" y="321"/>
                  <a:pt x="803" y="304"/>
                  <a:pt x="795" y="300"/>
                </a:cubicBezTo>
                <a:close/>
                <a:moveTo>
                  <a:pt x="149" y="205"/>
                </a:moveTo>
                <a:cubicBezTo>
                  <a:pt x="145" y="202"/>
                  <a:pt x="141" y="198"/>
                  <a:pt x="138" y="195"/>
                </a:cubicBezTo>
                <a:cubicBezTo>
                  <a:pt x="121" y="182"/>
                  <a:pt x="107" y="170"/>
                  <a:pt x="91" y="156"/>
                </a:cubicBezTo>
                <a:cubicBezTo>
                  <a:pt x="87" y="152"/>
                  <a:pt x="73" y="136"/>
                  <a:pt x="67" y="138"/>
                </a:cubicBezTo>
                <a:cubicBezTo>
                  <a:pt x="63" y="139"/>
                  <a:pt x="53" y="149"/>
                  <a:pt x="53" y="154"/>
                </a:cubicBezTo>
                <a:cubicBezTo>
                  <a:pt x="53" y="160"/>
                  <a:pt x="61" y="163"/>
                  <a:pt x="66" y="166"/>
                </a:cubicBezTo>
                <a:cubicBezTo>
                  <a:pt x="87" y="180"/>
                  <a:pt x="110" y="192"/>
                  <a:pt x="129" y="205"/>
                </a:cubicBezTo>
                <a:cubicBezTo>
                  <a:pt x="137" y="211"/>
                  <a:pt x="146" y="218"/>
                  <a:pt x="156" y="218"/>
                </a:cubicBezTo>
                <a:cubicBezTo>
                  <a:pt x="158" y="213"/>
                  <a:pt x="152" y="209"/>
                  <a:pt x="149" y="205"/>
                </a:cubicBezTo>
                <a:close/>
                <a:moveTo>
                  <a:pt x="789" y="506"/>
                </a:moveTo>
                <a:cubicBezTo>
                  <a:pt x="785" y="501"/>
                  <a:pt x="773" y="501"/>
                  <a:pt x="766" y="500"/>
                </a:cubicBezTo>
                <a:cubicBezTo>
                  <a:pt x="757" y="499"/>
                  <a:pt x="749" y="498"/>
                  <a:pt x="741" y="497"/>
                </a:cubicBezTo>
                <a:cubicBezTo>
                  <a:pt x="724" y="495"/>
                  <a:pt x="707" y="489"/>
                  <a:pt x="691" y="490"/>
                </a:cubicBezTo>
                <a:cubicBezTo>
                  <a:pt x="690" y="491"/>
                  <a:pt x="690" y="492"/>
                  <a:pt x="690" y="492"/>
                </a:cubicBezTo>
                <a:cubicBezTo>
                  <a:pt x="694" y="500"/>
                  <a:pt x="703" y="502"/>
                  <a:pt x="711" y="505"/>
                </a:cubicBezTo>
                <a:cubicBezTo>
                  <a:pt x="728" y="510"/>
                  <a:pt x="742" y="515"/>
                  <a:pt x="759" y="522"/>
                </a:cubicBezTo>
                <a:cubicBezTo>
                  <a:pt x="764" y="523"/>
                  <a:pt x="779" y="531"/>
                  <a:pt x="783" y="529"/>
                </a:cubicBezTo>
                <a:cubicBezTo>
                  <a:pt x="788" y="527"/>
                  <a:pt x="793" y="511"/>
                  <a:pt x="789" y="506"/>
                </a:cubicBezTo>
                <a:close/>
                <a:moveTo>
                  <a:pt x="87" y="363"/>
                </a:moveTo>
                <a:cubicBezTo>
                  <a:pt x="60" y="359"/>
                  <a:pt x="30" y="355"/>
                  <a:pt x="6" y="350"/>
                </a:cubicBezTo>
                <a:cubicBezTo>
                  <a:pt x="0" y="354"/>
                  <a:pt x="1" y="364"/>
                  <a:pt x="1" y="370"/>
                </a:cubicBezTo>
                <a:cubicBezTo>
                  <a:pt x="7" y="377"/>
                  <a:pt x="31" y="375"/>
                  <a:pt x="45" y="374"/>
                </a:cubicBezTo>
                <a:cubicBezTo>
                  <a:pt x="62" y="373"/>
                  <a:pt x="78" y="374"/>
                  <a:pt x="91" y="375"/>
                </a:cubicBezTo>
                <a:cubicBezTo>
                  <a:pt x="98" y="375"/>
                  <a:pt x="105" y="375"/>
                  <a:pt x="109" y="371"/>
                </a:cubicBezTo>
                <a:cubicBezTo>
                  <a:pt x="105" y="365"/>
                  <a:pt x="95" y="364"/>
                  <a:pt x="87" y="363"/>
                </a:cubicBezTo>
                <a:close/>
                <a:moveTo>
                  <a:pt x="459" y="68"/>
                </a:moveTo>
                <a:cubicBezTo>
                  <a:pt x="458" y="84"/>
                  <a:pt x="453" y="99"/>
                  <a:pt x="452" y="114"/>
                </a:cubicBezTo>
                <a:cubicBezTo>
                  <a:pt x="452" y="119"/>
                  <a:pt x="451" y="128"/>
                  <a:pt x="455" y="131"/>
                </a:cubicBezTo>
                <a:cubicBezTo>
                  <a:pt x="461" y="130"/>
                  <a:pt x="462" y="123"/>
                  <a:pt x="464" y="119"/>
                </a:cubicBezTo>
                <a:cubicBezTo>
                  <a:pt x="466" y="114"/>
                  <a:pt x="467" y="108"/>
                  <a:pt x="468" y="103"/>
                </a:cubicBezTo>
                <a:cubicBezTo>
                  <a:pt x="475" y="77"/>
                  <a:pt x="482" y="51"/>
                  <a:pt x="490" y="25"/>
                </a:cubicBezTo>
                <a:cubicBezTo>
                  <a:pt x="491" y="20"/>
                  <a:pt x="495" y="12"/>
                  <a:pt x="494" y="9"/>
                </a:cubicBezTo>
                <a:cubicBezTo>
                  <a:pt x="492" y="1"/>
                  <a:pt x="477" y="2"/>
                  <a:pt x="471" y="0"/>
                </a:cubicBezTo>
                <a:cubicBezTo>
                  <a:pt x="463" y="4"/>
                  <a:pt x="464" y="11"/>
                  <a:pt x="463" y="20"/>
                </a:cubicBezTo>
                <a:cubicBezTo>
                  <a:pt x="461" y="36"/>
                  <a:pt x="460" y="53"/>
                  <a:pt x="459" y="68"/>
                </a:cubicBezTo>
                <a:close/>
                <a:moveTo>
                  <a:pt x="630" y="207"/>
                </a:moveTo>
                <a:cubicBezTo>
                  <a:pt x="634" y="204"/>
                  <a:pt x="639" y="200"/>
                  <a:pt x="643" y="197"/>
                </a:cubicBezTo>
                <a:cubicBezTo>
                  <a:pt x="663" y="179"/>
                  <a:pt x="685" y="162"/>
                  <a:pt x="707" y="146"/>
                </a:cubicBezTo>
                <a:cubicBezTo>
                  <a:pt x="711" y="143"/>
                  <a:pt x="717" y="140"/>
                  <a:pt x="718" y="135"/>
                </a:cubicBezTo>
                <a:cubicBezTo>
                  <a:pt x="716" y="125"/>
                  <a:pt x="704" y="111"/>
                  <a:pt x="696" y="118"/>
                </a:cubicBezTo>
                <a:cubicBezTo>
                  <a:pt x="680" y="131"/>
                  <a:pt x="667" y="149"/>
                  <a:pt x="653" y="165"/>
                </a:cubicBezTo>
                <a:cubicBezTo>
                  <a:pt x="642" y="177"/>
                  <a:pt x="629" y="187"/>
                  <a:pt x="619" y="199"/>
                </a:cubicBezTo>
                <a:cubicBezTo>
                  <a:pt x="617" y="203"/>
                  <a:pt x="612" y="208"/>
                  <a:pt x="614" y="213"/>
                </a:cubicBezTo>
                <a:cubicBezTo>
                  <a:pt x="620" y="214"/>
                  <a:pt x="626" y="210"/>
                  <a:pt x="630" y="207"/>
                </a:cubicBezTo>
                <a:close/>
                <a:moveTo>
                  <a:pt x="176" y="404"/>
                </a:moveTo>
                <a:cubicBezTo>
                  <a:pt x="179" y="362"/>
                  <a:pt x="190" y="325"/>
                  <a:pt x="208" y="294"/>
                </a:cubicBezTo>
                <a:cubicBezTo>
                  <a:pt x="206" y="295"/>
                  <a:pt x="206" y="295"/>
                  <a:pt x="206" y="295"/>
                </a:cubicBezTo>
                <a:cubicBezTo>
                  <a:pt x="192" y="316"/>
                  <a:pt x="181" y="339"/>
                  <a:pt x="176" y="366"/>
                </a:cubicBezTo>
                <a:cubicBezTo>
                  <a:pt x="171" y="392"/>
                  <a:pt x="169" y="420"/>
                  <a:pt x="171" y="451"/>
                </a:cubicBezTo>
                <a:cubicBezTo>
                  <a:pt x="176" y="515"/>
                  <a:pt x="205" y="573"/>
                  <a:pt x="237" y="618"/>
                </a:cubicBezTo>
                <a:cubicBezTo>
                  <a:pt x="215" y="563"/>
                  <a:pt x="181" y="513"/>
                  <a:pt x="175" y="447"/>
                </a:cubicBezTo>
                <a:cubicBezTo>
                  <a:pt x="174" y="433"/>
                  <a:pt x="176" y="418"/>
                  <a:pt x="176" y="404"/>
                </a:cubicBezTo>
                <a:close/>
                <a:moveTo>
                  <a:pt x="176" y="330"/>
                </a:moveTo>
                <a:cubicBezTo>
                  <a:pt x="168" y="343"/>
                  <a:pt x="162" y="363"/>
                  <a:pt x="158" y="382"/>
                </a:cubicBezTo>
                <a:cubicBezTo>
                  <a:pt x="152" y="410"/>
                  <a:pt x="154" y="441"/>
                  <a:pt x="159" y="475"/>
                </a:cubicBezTo>
                <a:cubicBezTo>
                  <a:pt x="161" y="492"/>
                  <a:pt x="164" y="511"/>
                  <a:pt x="174" y="526"/>
                </a:cubicBezTo>
                <a:cubicBezTo>
                  <a:pt x="168" y="503"/>
                  <a:pt x="157" y="470"/>
                  <a:pt x="160" y="450"/>
                </a:cubicBezTo>
                <a:cubicBezTo>
                  <a:pt x="156" y="403"/>
                  <a:pt x="165" y="366"/>
                  <a:pt x="176" y="330"/>
                </a:cubicBezTo>
                <a:close/>
                <a:moveTo>
                  <a:pt x="244" y="889"/>
                </a:moveTo>
                <a:cubicBezTo>
                  <a:pt x="242" y="888"/>
                  <a:pt x="240" y="885"/>
                  <a:pt x="240" y="889"/>
                </a:cubicBezTo>
                <a:cubicBezTo>
                  <a:pt x="240" y="890"/>
                  <a:pt x="244" y="888"/>
                  <a:pt x="245" y="891"/>
                </a:cubicBezTo>
                <a:cubicBezTo>
                  <a:pt x="245" y="893"/>
                  <a:pt x="242" y="894"/>
                  <a:pt x="242" y="896"/>
                </a:cubicBezTo>
                <a:cubicBezTo>
                  <a:pt x="283" y="900"/>
                  <a:pt x="310" y="925"/>
                  <a:pt x="339" y="947"/>
                </a:cubicBezTo>
                <a:cubicBezTo>
                  <a:pt x="314" y="917"/>
                  <a:pt x="286" y="892"/>
                  <a:pt x="244" y="889"/>
                </a:cubicBezTo>
                <a:close/>
                <a:moveTo>
                  <a:pt x="249" y="651"/>
                </a:moveTo>
                <a:cubicBezTo>
                  <a:pt x="246" y="643"/>
                  <a:pt x="243" y="636"/>
                  <a:pt x="239" y="632"/>
                </a:cubicBezTo>
                <a:cubicBezTo>
                  <a:pt x="242" y="648"/>
                  <a:pt x="256" y="661"/>
                  <a:pt x="255" y="677"/>
                </a:cubicBezTo>
                <a:cubicBezTo>
                  <a:pt x="259" y="672"/>
                  <a:pt x="253" y="659"/>
                  <a:pt x="249" y="651"/>
                </a:cubicBezTo>
                <a:close/>
                <a:moveTo>
                  <a:pt x="343" y="443"/>
                </a:moveTo>
                <a:cubicBezTo>
                  <a:pt x="343" y="443"/>
                  <a:pt x="343" y="444"/>
                  <a:pt x="343" y="444"/>
                </a:cubicBezTo>
                <a:cubicBezTo>
                  <a:pt x="344" y="444"/>
                  <a:pt x="344" y="444"/>
                  <a:pt x="343" y="443"/>
                </a:cubicBezTo>
                <a:close/>
                <a:moveTo>
                  <a:pt x="340" y="469"/>
                </a:moveTo>
                <a:cubicBezTo>
                  <a:pt x="340" y="466"/>
                  <a:pt x="341" y="463"/>
                  <a:pt x="341" y="460"/>
                </a:cubicBezTo>
                <a:cubicBezTo>
                  <a:pt x="338" y="492"/>
                  <a:pt x="359" y="536"/>
                  <a:pt x="357" y="568"/>
                </a:cubicBezTo>
                <a:cubicBezTo>
                  <a:pt x="359" y="548"/>
                  <a:pt x="355" y="528"/>
                  <a:pt x="348" y="506"/>
                </a:cubicBezTo>
                <a:cubicBezTo>
                  <a:pt x="340" y="483"/>
                  <a:pt x="343" y="462"/>
                  <a:pt x="343" y="444"/>
                </a:cubicBezTo>
                <a:cubicBezTo>
                  <a:pt x="343" y="444"/>
                  <a:pt x="343" y="444"/>
                  <a:pt x="343" y="443"/>
                </a:cubicBezTo>
                <a:cubicBezTo>
                  <a:pt x="344" y="442"/>
                  <a:pt x="343" y="441"/>
                  <a:pt x="344" y="442"/>
                </a:cubicBezTo>
                <a:cubicBezTo>
                  <a:pt x="343" y="431"/>
                  <a:pt x="349" y="418"/>
                  <a:pt x="353" y="409"/>
                </a:cubicBezTo>
                <a:cubicBezTo>
                  <a:pt x="343" y="426"/>
                  <a:pt x="339" y="447"/>
                  <a:pt x="340" y="469"/>
                </a:cubicBezTo>
                <a:close/>
                <a:moveTo>
                  <a:pt x="636" y="486"/>
                </a:moveTo>
                <a:cubicBezTo>
                  <a:pt x="648" y="457"/>
                  <a:pt x="651" y="412"/>
                  <a:pt x="638" y="375"/>
                </a:cubicBezTo>
                <a:cubicBezTo>
                  <a:pt x="644" y="416"/>
                  <a:pt x="645" y="454"/>
                  <a:pt x="636" y="486"/>
                </a:cubicBezTo>
                <a:close/>
                <a:moveTo>
                  <a:pt x="396" y="538"/>
                </a:moveTo>
                <a:cubicBezTo>
                  <a:pt x="402" y="528"/>
                  <a:pt x="410" y="519"/>
                  <a:pt x="415" y="508"/>
                </a:cubicBezTo>
                <a:cubicBezTo>
                  <a:pt x="423" y="493"/>
                  <a:pt x="429" y="475"/>
                  <a:pt x="433" y="456"/>
                </a:cubicBezTo>
                <a:cubicBezTo>
                  <a:pt x="434" y="451"/>
                  <a:pt x="437" y="441"/>
                  <a:pt x="434" y="436"/>
                </a:cubicBezTo>
                <a:cubicBezTo>
                  <a:pt x="429" y="427"/>
                  <a:pt x="417" y="440"/>
                  <a:pt x="414" y="444"/>
                </a:cubicBezTo>
                <a:cubicBezTo>
                  <a:pt x="403" y="459"/>
                  <a:pt x="395" y="476"/>
                  <a:pt x="386" y="489"/>
                </a:cubicBezTo>
                <a:cubicBezTo>
                  <a:pt x="384" y="479"/>
                  <a:pt x="385" y="468"/>
                  <a:pt x="384" y="457"/>
                </a:cubicBezTo>
                <a:cubicBezTo>
                  <a:pt x="383" y="439"/>
                  <a:pt x="378" y="412"/>
                  <a:pt x="367" y="405"/>
                </a:cubicBezTo>
                <a:cubicBezTo>
                  <a:pt x="364" y="405"/>
                  <a:pt x="361" y="406"/>
                  <a:pt x="359" y="406"/>
                </a:cubicBezTo>
                <a:cubicBezTo>
                  <a:pt x="352" y="411"/>
                  <a:pt x="348" y="421"/>
                  <a:pt x="346" y="430"/>
                </a:cubicBezTo>
                <a:cubicBezTo>
                  <a:pt x="344" y="448"/>
                  <a:pt x="343" y="472"/>
                  <a:pt x="345" y="493"/>
                </a:cubicBezTo>
                <a:cubicBezTo>
                  <a:pt x="347" y="499"/>
                  <a:pt x="347" y="499"/>
                  <a:pt x="347" y="499"/>
                </a:cubicBezTo>
                <a:cubicBezTo>
                  <a:pt x="347" y="494"/>
                  <a:pt x="345" y="487"/>
                  <a:pt x="346" y="483"/>
                </a:cubicBezTo>
                <a:cubicBezTo>
                  <a:pt x="346" y="504"/>
                  <a:pt x="362" y="522"/>
                  <a:pt x="361" y="543"/>
                </a:cubicBezTo>
                <a:cubicBezTo>
                  <a:pt x="359" y="535"/>
                  <a:pt x="357" y="522"/>
                  <a:pt x="353" y="514"/>
                </a:cubicBezTo>
                <a:cubicBezTo>
                  <a:pt x="359" y="535"/>
                  <a:pt x="361" y="556"/>
                  <a:pt x="360" y="574"/>
                </a:cubicBezTo>
                <a:cubicBezTo>
                  <a:pt x="356" y="578"/>
                  <a:pt x="352" y="582"/>
                  <a:pt x="348" y="587"/>
                </a:cubicBezTo>
                <a:cubicBezTo>
                  <a:pt x="353" y="585"/>
                  <a:pt x="356" y="579"/>
                  <a:pt x="360" y="578"/>
                </a:cubicBezTo>
                <a:cubicBezTo>
                  <a:pt x="356" y="609"/>
                  <a:pt x="349" y="640"/>
                  <a:pt x="342" y="667"/>
                </a:cubicBezTo>
                <a:cubicBezTo>
                  <a:pt x="352" y="639"/>
                  <a:pt x="359" y="608"/>
                  <a:pt x="362" y="575"/>
                </a:cubicBezTo>
                <a:cubicBezTo>
                  <a:pt x="362" y="610"/>
                  <a:pt x="351" y="642"/>
                  <a:pt x="343" y="670"/>
                </a:cubicBezTo>
                <a:cubicBezTo>
                  <a:pt x="349" y="655"/>
                  <a:pt x="352" y="639"/>
                  <a:pt x="358" y="624"/>
                </a:cubicBezTo>
                <a:cubicBezTo>
                  <a:pt x="353" y="648"/>
                  <a:pt x="344" y="670"/>
                  <a:pt x="334" y="692"/>
                </a:cubicBezTo>
                <a:cubicBezTo>
                  <a:pt x="356" y="658"/>
                  <a:pt x="366" y="616"/>
                  <a:pt x="368" y="569"/>
                </a:cubicBezTo>
                <a:cubicBezTo>
                  <a:pt x="386" y="551"/>
                  <a:pt x="398" y="526"/>
                  <a:pt x="409" y="506"/>
                </a:cubicBezTo>
                <a:cubicBezTo>
                  <a:pt x="401" y="523"/>
                  <a:pt x="391" y="542"/>
                  <a:pt x="380" y="557"/>
                </a:cubicBezTo>
                <a:cubicBezTo>
                  <a:pt x="379" y="559"/>
                  <a:pt x="374" y="563"/>
                  <a:pt x="376" y="562"/>
                </a:cubicBezTo>
                <a:cubicBezTo>
                  <a:pt x="377" y="562"/>
                  <a:pt x="377" y="561"/>
                  <a:pt x="378" y="561"/>
                </a:cubicBezTo>
                <a:cubicBezTo>
                  <a:pt x="378" y="564"/>
                  <a:pt x="375" y="565"/>
                  <a:pt x="374" y="567"/>
                </a:cubicBezTo>
                <a:cubicBezTo>
                  <a:pt x="382" y="559"/>
                  <a:pt x="389" y="549"/>
                  <a:pt x="396" y="538"/>
                </a:cubicBezTo>
                <a:close/>
                <a:moveTo>
                  <a:pt x="413" y="500"/>
                </a:moveTo>
                <a:cubicBezTo>
                  <a:pt x="418" y="488"/>
                  <a:pt x="423" y="474"/>
                  <a:pt x="426" y="460"/>
                </a:cubicBezTo>
                <a:cubicBezTo>
                  <a:pt x="427" y="455"/>
                  <a:pt x="427" y="450"/>
                  <a:pt x="430" y="446"/>
                </a:cubicBezTo>
                <a:cubicBezTo>
                  <a:pt x="426" y="463"/>
                  <a:pt x="423" y="484"/>
                  <a:pt x="415" y="499"/>
                </a:cubicBezTo>
                <a:cubicBezTo>
                  <a:pt x="415" y="499"/>
                  <a:pt x="414" y="502"/>
                  <a:pt x="413" y="500"/>
                </a:cubicBezTo>
                <a:close/>
                <a:moveTo>
                  <a:pt x="384" y="522"/>
                </a:moveTo>
                <a:cubicBezTo>
                  <a:pt x="377" y="523"/>
                  <a:pt x="373" y="516"/>
                  <a:pt x="380" y="515"/>
                </a:cubicBezTo>
                <a:cubicBezTo>
                  <a:pt x="381" y="517"/>
                  <a:pt x="379" y="517"/>
                  <a:pt x="379" y="519"/>
                </a:cubicBezTo>
                <a:cubicBezTo>
                  <a:pt x="379" y="521"/>
                  <a:pt x="380" y="520"/>
                  <a:pt x="381" y="521"/>
                </a:cubicBezTo>
                <a:cubicBezTo>
                  <a:pt x="383" y="520"/>
                  <a:pt x="382" y="519"/>
                  <a:pt x="383" y="517"/>
                </a:cubicBezTo>
                <a:cubicBezTo>
                  <a:pt x="383" y="516"/>
                  <a:pt x="384" y="517"/>
                  <a:pt x="385" y="516"/>
                </a:cubicBezTo>
                <a:cubicBezTo>
                  <a:pt x="385" y="519"/>
                  <a:pt x="384" y="520"/>
                  <a:pt x="384" y="522"/>
                </a:cubicBezTo>
                <a:close/>
                <a:moveTo>
                  <a:pt x="388" y="500"/>
                </a:moveTo>
                <a:cubicBezTo>
                  <a:pt x="389" y="495"/>
                  <a:pt x="393" y="493"/>
                  <a:pt x="394" y="489"/>
                </a:cubicBezTo>
                <a:cubicBezTo>
                  <a:pt x="394" y="491"/>
                  <a:pt x="391" y="497"/>
                  <a:pt x="388" y="500"/>
                </a:cubicBezTo>
                <a:close/>
                <a:moveTo>
                  <a:pt x="389" y="496"/>
                </a:moveTo>
                <a:cubicBezTo>
                  <a:pt x="394" y="484"/>
                  <a:pt x="404" y="468"/>
                  <a:pt x="413" y="454"/>
                </a:cubicBezTo>
                <a:cubicBezTo>
                  <a:pt x="416" y="448"/>
                  <a:pt x="422" y="441"/>
                  <a:pt x="429" y="438"/>
                </a:cubicBezTo>
                <a:cubicBezTo>
                  <a:pt x="431" y="439"/>
                  <a:pt x="430" y="443"/>
                  <a:pt x="430" y="445"/>
                </a:cubicBezTo>
                <a:cubicBezTo>
                  <a:pt x="426" y="445"/>
                  <a:pt x="430" y="442"/>
                  <a:pt x="428" y="439"/>
                </a:cubicBezTo>
                <a:cubicBezTo>
                  <a:pt x="410" y="455"/>
                  <a:pt x="401" y="477"/>
                  <a:pt x="389" y="496"/>
                </a:cubicBezTo>
                <a:close/>
                <a:moveTo>
                  <a:pt x="415" y="445"/>
                </a:moveTo>
                <a:cubicBezTo>
                  <a:pt x="418" y="441"/>
                  <a:pt x="423" y="434"/>
                  <a:pt x="431" y="434"/>
                </a:cubicBezTo>
                <a:cubicBezTo>
                  <a:pt x="436" y="440"/>
                  <a:pt x="434" y="448"/>
                  <a:pt x="432" y="455"/>
                </a:cubicBezTo>
                <a:cubicBezTo>
                  <a:pt x="429" y="474"/>
                  <a:pt x="421" y="493"/>
                  <a:pt x="413" y="509"/>
                </a:cubicBezTo>
                <a:cubicBezTo>
                  <a:pt x="412" y="510"/>
                  <a:pt x="412" y="509"/>
                  <a:pt x="413" y="508"/>
                </a:cubicBezTo>
                <a:cubicBezTo>
                  <a:pt x="420" y="493"/>
                  <a:pt x="427" y="473"/>
                  <a:pt x="431" y="454"/>
                </a:cubicBezTo>
                <a:cubicBezTo>
                  <a:pt x="432" y="448"/>
                  <a:pt x="436" y="439"/>
                  <a:pt x="428" y="435"/>
                </a:cubicBezTo>
                <a:cubicBezTo>
                  <a:pt x="417" y="441"/>
                  <a:pt x="411" y="453"/>
                  <a:pt x="405" y="464"/>
                </a:cubicBezTo>
                <a:cubicBezTo>
                  <a:pt x="399" y="474"/>
                  <a:pt x="392" y="484"/>
                  <a:pt x="386" y="495"/>
                </a:cubicBezTo>
                <a:cubicBezTo>
                  <a:pt x="394" y="478"/>
                  <a:pt x="403" y="461"/>
                  <a:pt x="415" y="445"/>
                </a:cubicBezTo>
                <a:close/>
                <a:moveTo>
                  <a:pt x="355" y="423"/>
                </a:moveTo>
                <a:cubicBezTo>
                  <a:pt x="350" y="438"/>
                  <a:pt x="350" y="455"/>
                  <a:pt x="348" y="472"/>
                </a:cubicBezTo>
                <a:cubicBezTo>
                  <a:pt x="348" y="456"/>
                  <a:pt x="350" y="437"/>
                  <a:pt x="354" y="423"/>
                </a:cubicBezTo>
                <a:cubicBezTo>
                  <a:pt x="355" y="422"/>
                  <a:pt x="355" y="423"/>
                  <a:pt x="355" y="423"/>
                </a:cubicBezTo>
                <a:close/>
                <a:moveTo>
                  <a:pt x="359" y="413"/>
                </a:moveTo>
                <a:cubicBezTo>
                  <a:pt x="359" y="415"/>
                  <a:pt x="357" y="418"/>
                  <a:pt x="356" y="419"/>
                </a:cubicBezTo>
                <a:cubicBezTo>
                  <a:pt x="355" y="418"/>
                  <a:pt x="357" y="415"/>
                  <a:pt x="359" y="413"/>
                </a:cubicBezTo>
                <a:close/>
                <a:moveTo>
                  <a:pt x="361" y="409"/>
                </a:moveTo>
                <a:cubicBezTo>
                  <a:pt x="352" y="413"/>
                  <a:pt x="351" y="428"/>
                  <a:pt x="349" y="437"/>
                </a:cubicBezTo>
                <a:cubicBezTo>
                  <a:pt x="347" y="449"/>
                  <a:pt x="346" y="459"/>
                  <a:pt x="346" y="469"/>
                </a:cubicBezTo>
                <a:cubicBezTo>
                  <a:pt x="344" y="460"/>
                  <a:pt x="346" y="451"/>
                  <a:pt x="347" y="442"/>
                </a:cubicBezTo>
                <a:cubicBezTo>
                  <a:pt x="349" y="428"/>
                  <a:pt x="351" y="415"/>
                  <a:pt x="361" y="406"/>
                </a:cubicBezTo>
                <a:cubicBezTo>
                  <a:pt x="367" y="406"/>
                  <a:pt x="371" y="408"/>
                  <a:pt x="373" y="414"/>
                </a:cubicBezTo>
                <a:cubicBezTo>
                  <a:pt x="372" y="414"/>
                  <a:pt x="373" y="411"/>
                  <a:pt x="371" y="411"/>
                </a:cubicBezTo>
                <a:cubicBezTo>
                  <a:pt x="370" y="413"/>
                  <a:pt x="373" y="414"/>
                  <a:pt x="374" y="415"/>
                </a:cubicBezTo>
                <a:cubicBezTo>
                  <a:pt x="380" y="438"/>
                  <a:pt x="382" y="462"/>
                  <a:pt x="384" y="482"/>
                </a:cubicBezTo>
                <a:cubicBezTo>
                  <a:pt x="384" y="487"/>
                  <a:pt x="386" y="493"/>
                  <a:pt x="383" y="496"/>
                </a:cubicBezTo>
                <a:cubicBezTo>
                  <a:pt x="381" y="474"/>
                  <a:pt x="380" y="441"/>
                  <a:pt x="373" y="418"/>
                </a:cubicBezTo>
                <a:cubicBezTo>
                  <a:pt x="371" y="413"/>
                  <a:pt x="368" y="407"/>
                  <a:pt x="361" y="409"/>
                </a:cubicBezTo>
                <a:close/>
                <a:moveTo>
                  <a:pt x="371" y="419"/>
                </a:moveTo>
                <a:cubicBezTo>
                  <a:pt x="369" y="419"/>
                  <a:pt x="369" y="415"/>
                  <a:pt x="368" y="414"/>
                </a:cubicBezTo>
                <a:cubicBezTo>
                  <a:pt x="370" y="415"/>
                  <a:pt x="370" y="417"/>
                  <a:pt x="371" y="419"/>
                </a:cubicBezTo>
                <a:close/>
                <a:moveTo>
                  <a:pt x="362" y="563"/>
                </a:moveTo>
                <a:cubicBezTo>
                  <a:pt x="363" y="563"/>
                  <a:pt x="363" y="569"/>
                  <a:pt x="362" y="571"/>
                </a:cubicBezTo>
                <a:cubicBezTo>
                  <a:pt x="360" y="569"/>
                  <a:pt x="363" y="566"/>
                  <a:pt x="362" y="563"/>
                </a:cubicBezTo>
                <a:close/>
                <a:moveTo>
                  <a:pt x="368" y="564"/>
                </a:moveTo>
                <a:cubicBezTo>
                  <a:pt x="367" y="553"/>
                  <a:pt x="368" y="540"/>
                  <a:pt x="366" y="528"/>
                </a:cubicBezTo>
                <a:cubicBezTo>
                  <a:pt x="365" y="521"/>
                  <a:pt x="361" y="515"/>
                  <a:pt x="360" y="509"/>
                </a:cubicBezTo>
                <a:cubicBezTo>
                  <a:pt x="350" y="477"/>
                  <a:pt x="356" y="448"/>
                  <a:pt x="363" y="424"/>
                </a:cubicBezTo>
                <a:cubicBezTo>
                  <a:pt x="369" y="447"/>
                  <a:pt x="371" y="478"/>
                  <a:pt x="375" y="503"/>
                </a:cubicBezTo>
                <a:cubicBezTo>
                  <a:pt x="375" y="509"/>
                  <a:pt x="374" y="514"/>
                  <a:pt x="372" y="519"/>
                </a:cubicBezTo>
                <a:cubicBezTo>
                  <a:pt x="373" y="521"/>
                  <a:pt x="371" y="526"/>
                  <a:pt x="376" y="526"/>
                </a:cubicBezTo>
                <a:cubicBezTo>
                  <a:pt x="377" y="527"/>
                  <a:pt x="381" y="526"/>
                  <a:pt x="383" y="527"/>
                </a:cubicBezTo>
                <a:cubicBezTo>
                  <a:pt x="379" y="525"/>
                  <a:pt x="376" y="522"/>
                  <a:pt x="374" y="520"/>
                </a:cubicBezTo>
                <a:cubicBezTo>
                  <a:pt x="376" y="520"/>
                  <a:pt x="380" y="523"/>
                  <a:pt x="384" y="524"/>
                </a:cubicBezTo>
                <a:cubicBezTo>
                  <a:pt x="386" y="523"/>
                  <a:pt x="386" y="521"/>
                  <a:pt x="387" y="519"/>
                </a:cubicBezTo>
                <a:cubicBezTo>
                  <a:pt x="389" y="521"/>
                  <a:pt x="386" y="524"/>
                  <a:pt x="384" y="526"/>
                </a:cubicBezTo>
                <a:cubicBezTo>
                  <a:pt x="390" y="525"/>
                  <a:pt x="388" y="520"/>
                  <a:pt x="389" y="516"/>
                </a:cubicBezTo>
                <a:cubicBezTo>
                  <a:pt x="399" y="497"/>
                  <a:pt x="409" y="475"/>
                  <a:pt x="421" y="459"/>
                </a:cubicBezTo>
                <a:cubicBezTo>
                  <a:pt x="411" y="499"/>
                  <a:pt x="392" y="535"/>
                  <a:pt x="368" y="564"/>
                </a:cubicBezTo>
                <a:close/>
                <a:moveTo>
                  <a:pt x="344" y="907"/>
                </a:moveTo>
                <a:cubicBezTo>
                  <a:pt x="333" y="911"/>
                  <a:pt x="322" y="911"/>
                  <a:pt x="311" y="911"/>
                </a:cubicBezTo>
                <a:cubicBezTo>
                  <a:pt x="319" y="915"/>
                  <a:pt x="335" y="913"/>
                  <a:pt x="346" y="910"/>
                </a:cubicBezTo>
                <a:cubicBezTo>
                  <a:pt x="349" y="909"/>
                  <a:pt x="355" y="907"/>
                  <a:pt x="356" y="904"/>
                </a:cubicBezTo>
                <a:cubicBezTo>
                  <a:pt x="352" y="908"/>
                  <a:pt x="343" y="910"/>
                  <a:pt x="339" y="910"/>
                </a:cubicBezTo>
                <a:cubicBezTo>
                  <a:pt x="340" y="908"/>
                  <a:pt x="345" y="910"/>
                  <a:pt x="344" y="907"/>
                </a:cubicBezTo>
                <a:close/>
                <a:moveTo>
                  <a:pt x="366" y="408"/>
                </a:moveTo>
                <a:cubicBezTo>
                  <a:pt x="368" y="408"/>
                  <a:pt x="369" y="410"/>
                  <a:pt x="371" y="411"/>
                </a:cubicBezTo>
                <a:cubicBezTo>
                  <a:pt x="370" y="409"/>
                  <a:pt x="367" y="407"/>
                  <a:pt x="366" y="408"/>
                </a:cubicBezTo>
                <a:close/>
                <a:moveTo>
                  <a:pt x="360" y="970"/>
                </a:moveTo>
                <a:cubicBezTo>
                  <a:pt x="356" y="965"/>
                  <a:pt x="351" y="958"/>
                  <a:pt x="347" y="956"/>
                </a:cubicBezTo>
                <a:cubicBezTo>
                  <a:pt x="352" y="960"/>
                  <a:pt x="353" y="969"/>
                  <a:pt x="360" y="970"/>
                </a:cubicBezTo>
                <a:close/>
                <a:moveTo>
                  <a:pt x="627" y="349"/>
                </a:moveTo>
                <a:cubicBezTo>
                  <a:pt x="618" y="314"/>
                  <a:pt x="597" y="287"/>
                  <a:pt x="577" y="265"/>
                </a:cubicBezTo>
                <a:cubicBezTo>
                  <a:pt x="513" y="198"/>
                  <a:pt x="414" y="163"/>
                  <a:pt x="292" y="197"/>
                </a:cubicBezTo>
                <a:cubicBezTo>
                  <a:pt x="328" y="180"/>
                  <a:pt x="375" y="181"/>
                  <a:pt x="410" y="182"/>
                </a:cubicBezTo>
                <a:cubicBezTo>
                  <a:pt x="368" y="172"/>
                  <a:pt x="291" y="182"/>
                  <a:pt x="255" y="211"/>
                </a:cubicBezTo>
                <a:cubicBezTo>
                  <a:pt x="264" y="207"/>
                  <a:pt x="273" y="201"/>
                  <a:pt x="284" y="201"/>
                </a:cubicBezTo>
                <a:cubicBezTo>
                  <a:pt x="245" y="220"/>
                  <a:pt x="218" y="249"/>
                  <a:pt x="194" y="276"/>
                </a:cubicBezTo>
                <a:cubicBezTo>
                  <a:pt x="205" y="259"/>
                  <a:pt x="218" y="245"/>
                  <a:pt x="232" y="232"/>
                </a:cubicBezTo>
                <a:cubicBezTo>
                  <a:pt x="209" y="247"/>
                  <a:pt x="194" y="270"/>
                  <a:pt x="182" y="291"/>
                </a:cubicBezTo>
                <a:cubicBezTo>
                  <a:pt x="184" y="289"/>
                  <a:pt x="187" y="285"/>
                  <a:pt x="190" y="286"/>
                </a:cubicBezTo>
                <a:cubicBezTo>
                  <a:pt x="189" y="291"/>
                  <a:pt x="183" y="294"/>
                  <a:pt x="183" y="300"/>
                </a:cubicBezTo>
                <a:cubicBezTo>
                  <a:pt x="190" y="293"/>
                  <a:pt x="195" y="282"/>
                  <a:pt x="203" y="274"/>
                </a:cubicBezTo>
                <a:cubicBezTo>
                  <a:pt x="195" y="287"/>
                  <a:pt x="186" y="299"/>
                  <a:pt x="182" y="314"/>
                </a:cubicBezTo>
                <a:cubicBezTo>
                  <a:pt x="200" y="287"/>
                  <a:pt x="218" y="256"/>
                  <a:pt x="252" y="237"/>
                </a:cubicBezTo>
                <a:cubicBezTo>
                  <a:pt x="240" y="247"/>
                  <a:pt x="230" y="261"/>
                  <a:pt x="223" y="273"/>
                </a:cubicBezTo>
                <a:cubicBezTo>
                  <a:pt x="234" y="262"/>
                  <a:pt x="246" y="249"/>
                  <a:pt x="262" y="238"/>
                </a:cubicBezTo>
                <a:cubicBezTo>
                  <a:pt x="277" y="228"/>
                  <a:pt x="298" y="220"/>
                  <a:pt x="318" y="215"/>
                </a:cubicBezTo>
                <a:cubicBezTo>
                  <a:pt x="339" y="209"/>
                  <a:pt x="364" y="205"/>
                  <a:pt x="385" y="210"/>
                </a:cubicBezTo>
                <a:cubicBezTo>
                  <a:pt x="387" y="210"/>
                  <a:pt x="389" y="212"/>
                  <a:pt x="391" y="212"/>
                </a:cubicBezTo>
                <a:cubicBezTo>
                  <a:pt x="397" y="213"/>
                  <a:pt x="403" y="212"/>
                  <a:pt x="408" y="212"/>
                </a:cubicBezTo>
                <a:cubicBezTo>
                  <a:pt x="489" y="220"/>
                  <a:pt x="549" y="270"/>
                  <a:pt x="590" y="342"/>
                </a:cubicBezTo>
                <a:cubicBezTo>
                  <a:pt x="593" y="341"/>
                  <a:pt x="590" y="338"/>
                  <a:pt x="592" y="338"/>
                </a:cubicBezTo>
                <a:cubicBezTo>
                  <a:pt x="597" y="344"/>
                  <a:pt x="600" y="352"/>
                  <a:pt x="603" y="360"/>
                </a:cubicBezTo>
                <a:cubicBezTo>
                  <a:pt x="618" y="408"/>
                  <a:pt x="617" y="461"/>
                  <a:pt x="603" y="496"/>
                </a:cubicBezTo>
                <a:cubicBezTo>
                  <a:pt x="601" y="497"/>
                  <a:pt x="603" y="494"/>
                  <a:pt x="602" y="495"/>
                </a:cubicBezTo>
                <a:cubicBezTo>
                  <a:pt x="587" y="548"/>
                  <a:pt x="558" y="587"/>
                  <a:pt x="513" y="622"/>
                </a:cubicBezTo>
                <a:cubicBezTo>
                  <a:pt x="491" y="639"/>
                  <a:pt x="465" y="652"/>
                  <a:pt x="443" y="669"/>
                </a:cubicBezTo>
                <a:cubicBezTo>
                  <a:pt x="420" y="686"/>
                  <a:pt x="404" y="705"/>
                  <a:pt x="385" y="724"/>
                </a:cubicBezTo>
                <a:cubicBezTo>
                  <a:pt x="362" y="710"/>
                  <a:pt x="325" y="699"/>
                  <a:pt x="292" y="697"/>
                </a:cubicBezTo>
                <a:cubicBezTo>
                  <a:pt x="272" y="695"/>
                  <a:pt x="237" y="695"/>
                  <a:pt x="240" y="719"/>
                </a:cubicBezTo>
                <a:cubicBezTo>
                  <a:pt x="243" y="740"/>
                  <a:pt x="271" y="739"/>
                  <a:pt x="283" y="749"/>
                </a:cubicBezTo>
                <a:cubicBezTo>
                  <a:pt x="281" y="749"/>
                  <a:pt x="280" y="748"/>
                  <a:pt x="279" y="748"/>
                </a:cubicBezTo>
                <a:cubicBezTo>
                  <a:pt x="293" y="754"/>
                  <a:pt x="305" y="757"/>
                  <a:pt x="320" y="758"/>
                </a:cubicBezTo>
                <a:cubicBezTo>
                  <a:pt x="341" y="758"/>
                  <a:pt x="366" y="757"/>
                  <a:pt x="381" y="755"/>
                </a:cubicBezTo>
                <a:cubicBezTo>
                  <a:pt x="383" y="755"/>
                  <a:pt x="386" y="758"/>
                  <a:pt x="388" y="762"/>
                </a:cubicBezTo>
                <a:cubicBezTo>
                  <a:pt x="371" y="771"/>
                  <a:pt x="346" y="772"/>
                  <a:pt x="330" y="769"/>
                </a:cubicBezTo>
                <a:cubicBezTo>
                  <a:pt x="343" y="774"/>
                  <a:pt x="365" y="770"/>
                  <a:pt x="381" y="768"/>
                </a:cubicBezTo>
                <a:cubicBezTo>
                  <a:pt x="326" y="781"/>
                  <a:pt x="285" y="763"/>
                  <a:pt x="245" y="754"/>
                </a:cubicBezTo>
                <a:cubicBezTo>
                  <a:pt x="251" y="758"/>
                  <a:pt x="258" y="759"/>
                  <a:pt x="265" y="763"/>
                </a:cubicBezTo>
                <a:cubicBezTo>
                  <a:pt x="256" y="762"/>
                  <a:pt x="247" y="757"/>
                  <a:pt x="240" y="755"/>
                </a:cubicBezTo>
                <a:cubicBezTo>
                  <a:pt x="241" y="756"/>
                  <a:pt x="245" y="758"/>
                  <a:pt x="244" y="760"/>
                </a:cubicBezTo>
                <a:cubicBezTo>
                  <a:pt x="235" y="759"/>
                  <a:pt x="221" y="759"/>
                  <a:pt x="222" y="768"/>
                </a:cubicBezTo>
                <a:cubicBezTo>
                  <a:pt x="223" y="777"/>
                  <a:pt x="235" y="775"/>
                  <a:pt x="240" y="780"/>
                </a:cubicBezTo>
                <a:cubicBezTo>
                  <a:pt x="238" y="781"/>
                  <a:pt x="247" y="780"/>
                  <a:pt x="246" y="781"/>
                </a:cubicBezTo>
                <a:cubicBezTo>
                  <a:pt x="263" y="783"/>
                  <a:pt x="269" y="785"/>
                  <a:pt x="286" y="788"/>
                </a:cubicBezTo>
                <a:cubicBezTo>
                  <a:pt x="296" y="790"/>
                  <a:pt x="307" y="794"/>
                  <a:pt x="318" y="796"/>
                </a:cubicBezTo>
                <a:cubicBezTo>
                  <a:pt x="337" y="799"/>
                  <a:pt x="355" y="808"/>
                  <a:pt x="371" y="814"/>
                </a:cubicBezTo>
                <a:cubicBezTo>
                  <a:pt x="348" y="817"/>
                  <a:pt x="328" y="809"/>
                  <a:pt x="308" y="807"/>
                </a:cubicBezTo>
                <a:cubicBezTo>
                  <a:pt x="309" y="807"/>
                  <a:pt x="312" y="808"/>
                  <a:pt x="311" y="809"/>
                </a:cubicBezTo>
                <a:cubicBezTo>
                  <a:pt x="281" y="802"/>
                  <a:pt x="267" y="801"/>
                  <a:pt x="241" y="792"/>
                </a:cubicBezTo>
                <a:cubicBezTo>
                  <a:pt x="243" y="794"/>
                  <a:pt x="228" y="790"/>
                  <a:pt x="229" y="793"/>
                </a:cubicBezTo>
                <a:cubicBezTo>
                  <a:pt x="223" y="793"/>
                  <a:pt x="213" y="790"/>
                  <a:pt x="207" y="795"/>
                </a:cubicBezTo>
                <a:cubicBezTo>
                  <a:pt x="206" y="807"/>
                  <a:pt x="219" y="807"/>
                  <a:pt x="226" y="811"/>
                </a:cubicBezTo>
                <a:cubicBezTo>
                  <a:pt x="224" y="813"/>
                  <a:pt x="220" y="813"/>
                  <a:pt x="219" y="816"/>
                </a:cubicBezTo>
                <a:cubicBezTo>
                  <a:pt x="269" y="821"/>
                  <a:pt x="317" y="831"/>
                  <a:pt x="359" y="849"/>
                </a:cubicBezTo>
                <a:cubicBezTo>
                  <a:pt x="336" y="850"/>
                  <a:pt x="314" y="853"/>
                  <a:pt x="294" y="850"/>
                </a:cubicBezTo>
                <a:cubicBezTo>
                  <a:pt x="290" y="849"/>
                  <a:pt x="286" y="846"/>
                  <a:pt x="281" y="845"/>
                </a:cubicBezTo>
                <a:cubicBezTo>
                  <a:pt x="267" y="841"/>
                  <a:pt x="253" y="841"/>
                  <a:pt x="241" y="836"/>
                </a:cubicBezTo>
                <a:cubicBezTo>
                  <a:pt x="246" y="836"/>
                  <a:pt x="253" y="837"/>
                  <a:pt x="258" y="835"/>
                </a:cubicBezTo>
                <a:cubicBezTo>
                  <a:pt x="248" y="833"/>
                  <a:pt x="218" y="830"/>
                  <a:pt x="223" y="846"/>
                </a:cubicBezTo>
                <a:cubicBezTo>
                  <a:pt x="226" y="855"/>
                  <a:pt x="241" y="854"/>
                  <a:pt x="249" y="857"/>
                </a:cubicBezTo>
                <a:cubicBezTo>
                  <a:pt x="246" y="854"/>
                  <a:pt x="238" y="854"/>
                  <a:pt x="236" y="851"/>
                </a:cubicBezTo>
                <a:cubicBezTo>
                  <a:pt x="254" y="858"/>
                  <a:pt x="273" y="858"/>
                  <a:pt x="291" y="863"/>
                </a:cubicBezTo>
                <a:cubicBezTo>
                  <a:pt x="300" y="865"/>
                  <a:pt x="310" y="871"/>
                  <a:pt x="319" y="875"/>
                </a:cubicBezTo>
                <a:cubicBezTo>
                  <a:pt x="333" y="882"/>
                  <a:pt x="343" y="890"/>
                  <a:pt x="353" y="899"/>
                </a:cubicBezTo>
                <a:cubicBezTo>
                  <a:pt x="347" y="883"/>
                  <a:pt x="333" y="878"/>
                  <a:pt x="322" y="870"/>
                </a:cubicBezTo>
                <a:cubicBezTo>
                  <a:pt x="335" y="871"/>
                  <a:pt x="353" y="871"/>
                  <a:pt x="367" y="868"/>
                </a:cubicBezTo>
                <a:cubicBezTo>
                  <a:pt x="377" y="866"/>
                  <a:pt x="387" y="862"/>
                  <a:pt x="389" y="854"/>
                </a:cubicBezTo>
                <a:cubicBezTo>
                  <a:pt x="388" y="853"/>
                  <a:pt x="386" y="856"/>
                  <a:pt x="385" y="853"/>
                </a:cubicBezTo>
                <a:cubicBezTo>
                  <a:pt x="388" y="843"/>
                  <a:pt x="372" y="838"/>
                  <a:pt x="368" y="834"/>
                </a:cubicBezTo>
                <a:cubicBezTo>
                  <a:pt x="382" y="834"/>
                  <a:pt x="407" y="831"/>
                  <a:pt x="408" y="818"/>
                </a:cubicBezTo>
                <a:cubicBezTo>
                  <a:pt x="404" y="803"/>
                  <a:pt x="391" y="801"/>
                  <a:pt x="381" y="794"/>
                </a:cubicBezTo>
                <a:cubicBezTo>
                  <a:pt x="403" y="789"/>
                  <a:pt x="421" y="778"/>
                  <a:pt x="415" y="754"/>
                </a:cubicBezTo>
                <a:cubicBezTo>
                  <a:pt x="413" y="752"/>
                  <a:pt x="409" y="744"/>
                  <a:pt x="407" y="741"/>
                </a:cubicBezTo>
                <a:cubicBezTo>
                  <a:pt x="420" y="729"/>
                  <a:pt x="431" y="720"/>
                  <a:pt x="443" y="707"/>
                </a:cubicBezTo>
                <a:cubicBezTo>
                  <a:pt x="456" y="697"/>
                  <a:pt x="469" y="686"/>
                  <a:pt x="482" y="675"/>
                </a:cubicBezTo>
                <a:cubicBezTo>
                  <a:pt x="484" y="674"/>
                  <a:pt x="481" y="672"/>
                  <a:pt x="483" y="671"/>
                </a:cubicBezTo>
                <a:cubicBezTo>
                  <a:pt x="498" y="662"/>
                  <a:pt x="510" y="652"/>
                  <a:pt x="525" y="643"/>
                </a:cubicBezTo>
                <a:cubicBezTo>
                  <a:pt x="526" y="645"/>
                  <a:pt x="523" y="645"/>
                  <a:pt x="523" y="647"/>
                </a:cubicBezTo>
                <a:cubicBezTo>
                  <a:pt x="544" y="632"/>
                  <a:pt x="562" y="616"/>
                  <a:pt x="577" y="597"/>
                </a:cubicBezTo>
                <a:cubicBezTo>
                  <a:pt x="593" y="578"/>
                  <a:pt x="602" y="558"/>
                  <a:pt x="612" y="535"/>
                </a:cubicBezTo>
                <a:cubicBezTo>
                  <a:pt x="629" y="493"/>
                  <a:pt x="644" y="439"/>
                  <a:pt x="633" y="382"/>
                </a:cubicBezTo>
                <a:cubicBezTo>
                  <a:pt x="631" y="369"/>
                  <a:pt x="631" y="362"/>
                  <a:pt x="627" y="349"/>
                </a:cubicBezTo>
                <a:close/>
                <a:moveTo>
                  <a:pt x="286" y="723"/>
                </a:moveTo>
                <a:cubicBezTo>
                  <a:pt x="307" y="723"/>
                  <a:pt x="328" y="729"/>
                  <a:pt x="346" y="735"/>
                </a:cubicBezTo>
                <a:cubicBezTo>
                  <a:pt x="325" y="736"/>
                  <a:pt x="304" y="730"/>
                  <a:pt x="286" y="723"/>
                </a:cubicBezTo>
                <a:close/>
                <a:moveTo>
                  <a:pt x="230" y="840"/>
                </a:moveTo>
                <a:cubicBezTo>
                  <a:pt x="231" y="838"/>
                  <a:pt x="239" y="834"/>
                  <a:pt x="240" y="838"/>
                </a:cubicBezTo>
                <a:cubicBezTo>
                  <a:pt x="236" y="838"/>
                  <a:pt x="232" y="840"/>
                  <a:pt x="230" y="840"/>
                </a:cubicBezTo>
                <a:close/>
              </a:path>
            </a:pathLst>
          </a:custGeom>
          <a:solidFill>
            <a:srgbClr val="FDBE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3"/>
                                        </p:tgtEl>
                                        <p:attrNameLst>
                                          <p:attrName>style.visibility</p:attrName>
                                        </p:attrNameLst>
                                      </p:cBhvr>
                                      <p:to>
                                        <p:strVal val="visible"/>
                                      </p:to>
                                    </p:set>
                                    <p:anim calcmode="lin" valueType="num">
                                      <p:cBhvr>
                                        <p:cTn id="13" dur="500" fill="hold"/>
                                        <p:tgtEl>
                                          <p:spTgt spid="133"/>
                                        </p:tgtEl>
                                        <p:attrNameLst>
                                          <p:attrName>ppt_w</p:attrName>
                                        </p:attrNameLst>
                                      </p:cBhvr>
                                      <p:tavLst>
                                        <p:tav tm="0">
                                          <p:val>
                                            <p:fltVal val="0"/>
                                          </p:val>
                                        </p:tav>
                                        <p:tav tm="100000">
                                          <p:val>
                                            <p:strVal val="#ppt_w"/>
                                          </p:val>
                                        </p:tav>
                                      </p:tavLst>
                                    </p:anim>
                                    <p:anim calcmode="lin" valueType="num">
                                      <p:cBhvr>
                                        <p:cTn id="14" dur="500" fill="hold"/>
                                        <p:tgtEl>
                                          <p:spTgt spid="133"/>
                                        </p:tgtEl>
                                        <p:attrNameLst>
                                          <p:attrName>ppt_h</p:attrName>
                                        </p:attrNameLst>
                                      </p:cBhvr>
                                      <p:tavLst>
                                        <p:tav tm="0">
                                          <p:val>
                                            <p:fltVal val="0"/>
                                          </p:val>
                                        </p:tav>
                                        <p:tav tm="100000">
                                          <p:val>
                                            <p:strVal val="#ppt_h"/>
                                          </p:val>
                                        </p:tav>
                                      </p:tavLst>
                                    </p:anim>
                                    <p:animEffect transition="in" filter="fade">
                                      <p:cBhvr>
                                        <p:cTn id="15" dur="500"/>
                                        <p:tgtEl>
                                          <p:spTgt spid="133"/>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chenying0907 52"/>
          <p:cNvGrpSpPr/>
          <p:nvPr>
            <p:custDataLst>
              <p:tags r:id="rId1"/>
            </p:custDataLst>
          </p:nvPr>
        </p:nvGrpSpPr>
        <p:grpSpPr>
          <a:xfrm>
            <a:off x="3631246" y="1992248"/>
            <a:ext cx="1272229" cy="1089866"/>
            <a:chOff x="6549258" y="2489790"/>
            <a:chExt cx="1272229" cy="1089866"/>
          </a:xfrm>
        </p:grpSpPr>
        <p:grpSp>
          <p:nvGrpSpPr>
            <p:cNvPr id="54" name="chenying0907 53"/>
            <p:cNvGrpSpPr/>
            <p:nvPr>
              <p:custDataLst>
                <p:tags r:id="rId2"/>
              </p:custDataLst>
            </p:nvPr>
          </p:nvGrpSpPr>
          <p:grpSpPr bwMode="auto">
            <a:xfrm>
              <a:off x="6549258" y="2489790"/>
              <a:ext cx="1092096" cy="1089866"/>
              <a:chOff x="1188720" y="1335024"/>
              <a:chExt cx="900000" cy="900000"/>
            </a:xfrm>
          </p:grpSpPr>
          <p:sp>
            <p:nvSpPr>
              <p:cNvPr id="56" name="矩形 55"/>
              <p:cNvSpPr/>
              <p:nvPr>
                <p:custDataLst>
                  <p:tags r:id="rId3"/>
                </p:custDataLst>
              </p:nvPr>
            </p:nvSpPr>
            <p:spPr>
              <a:xfrm>
                <a:off x="1188720" y="1335024"/>
                <a:ext cx="900000" cy="900000"/>
              </a:xfrm>
              <a:prstGeom prst="rect">
                <a:avLst/>
              </a:prstGeom>
              <a:noFill/>
              <a:ln w="19050" cap="flat" cmpd="sng" algn="ctr">
                <a:solidFill>
                  <a:srgbClr val="5F7797"/>
                </a:solidFill>
                <a:prstDash val="solid"/>
                <a:miter lim="800000"/>
              </a:ln>
              <a:effectLst/>
            </p:spPr>
            <p:txBody>
              <a:bodyPr anchor="ctr"/>
              <a:lstStyle/>
              <a:p>
                <a:pPr algn="ctr">
                  <a:defRPr/>
                </a:pPr>
                <a:endParaRPr lang="zh-CN" altLang="en-US" sz="2400" kern="0">
                  <a:solidFill>
                    <a:schemeClr val="accent2"/>
                  </a:solidFill>
                </a:endParaRPr>
              </a:p>
            </p:txBody>
          </p:sp>
          <p:cxnSp>
            <p:nvCxnSpPr>
              <p:cNvPr id="57" name="直接连接符 56"/>
              <p:cNvCxnSpPr/>
              <p:nvPr>
                <p:custDataLst>
                  <p:tags r:id="rId4"/>
                </p:custDataLst>
              </p:nvPr>
            </p:nvCxnSpPr>
            <p:spPr>
              <a:xfrm>
                <a:off x="1188720" y="1785944"/>
                <a:ext cx="900000" cy="0"/>
              </a:xfrm>
              <a:prstGeom prst="line">
                <a:avLst/>
              </a:prstGeom>
              <a:noFill/>
              <a:ln w="12700" cap="flat" cmpd="sng" algn="ctr">
                <a:solidFill>
                  <a:schemeClr val="tx2"/>
                </a:solidFill>
                <a:prstDash val="dash"/>
                <a:miter lim="800000"/>
              </a:ln>
              <a:effectLst/>
            </p:spPr>
          </p:cxnSp>
          <p:cxnSp>
            <p:nvCxnSpPr>
              <p:cNvPr id="58" name="直接连接符 57"/>
              <p:cNvCxnSpPr/>
              <p:nvPr>
                <p:custDataLst>
                  <p:tags r:id="rId5"/>
                </p:custDataLst>
              </p:nvPr>
            </p:nvCxnSpPr>
            <p:spPr>
              <a:xfrm rot="5400000">
                <a:off x="1188719" y="1785025"/>
                <a:ext cx="900000" cy="0"/>
              </a:xfrm>
              <a:prstGeom prst="line">
                <a:avLst/>
              </a:prstGeom>
              <a:noFill/>
              <a:ln w="12700" cap="flat" cmpd="sng" algn="ctr">
                <a:solidFill>
                  <a:srgbClr val="5F7797"/>
                </a:solidFill>
                <a:prstDash val="dash"/>
                <a:miter lim="800000"/>
              </a:ln>
              <a:effectLst/>
            </p:spPr>
          </p:cxnSp>
        </p:grpSp>
        <p:sp>
          <p:nvSpPr>
            <p:cNvPr id="55" name="文本框 54"/>
            <p:cNvSpPr txBox="1"/>
            <p:nvPr>
              <p:custDataLst>
                <p:tags r:id="rId6"/>
              </p:custDataLst>
            </p:nvPr>
          </p:nvSpPr>
          <p:spPr>
            <a:xfrm>
              <a:off x="6626868" y="2526891"/>
              <a:ext cx="1194619" cy="1014730"/>
            </a:xfrm>
            <a:prstGeom prst="rect">
              <a:avLst/>
            </a:prstGeom>
            <a:noFill/>
            <a:ln>
              <a:noFill/>
            </a:ln>
          </p:spPr>
          <p:txBody>
            <a:bodyPr wrap="square" rtlCol="0">
              <a:spAutoFit/>
            </a:bodyPr>
            <a:lstStyle>
              <a:defPPr>
                <a:defRPr lang="zh-CN"/>
              </a:defPPr>
              <a:lvl1pPr>
                <a:defRPr sz="5400" b="1">
                  <a:blipFill dpi="0" rotWithShape="1">
                    <a:blip r:embed="rId7"/>
                    <a:srcRect/>
                    <a:stretch>
                      <a:fillRect/>
                    </a:stretch>
                  </a:blipFill>
                </a:defRPr>
              </a:lvl1pPr>
            </a:lstStyle>
            <a:p>
              <a:r>
                <a:rPr lang="zh-CN" altLang="en-US" sz="6000" dirty="0">
                  <a:solidFill>
                    <a:srgbClr val="5F7797"/>
                  </a:solidFill>
                  <a:latin typeface="华文新魏" panose="02010800040101010101" pitchFamily="2" charset="-122"/>
                  <a:ea typeface="华文新魏" panose="02010800040101010101" pitchFamily="2" charset="-122"/>
                </a:rPr>
                <a:t>高</a:t>
              </a:r>
              <a:endParaRPr lang="zh-CN" altLang="en-US" sz="6000" dirty="0">
                <a:solidFill>
                  <a:srgbClr val="5F7797"/>
                </a:solidFill>
                <a:latin typeface="华文新魏" panose="02010800040101010101" pitchFamily="2" charset="-122"/>
                <a:ea typeface="华文新魏" panose="02010800040101010101" pitchFamily="2" charset="-122"/>
              </a:endParaRPr>
            </a:p>
          </p:txBody>
        </p:sp>
      </p:grpSp>
      <p:grpSp>
        <p:nvGrpSpPr>
          <p:cNvPr id="59" name="chenying0907 58"/>
          <p:cNvGrpSpPr/>
          <p:nvPr>
            <p:custDataLst>
              <p:tags r:id="rId8"/>
            </p:custDataLst>
          </p:nvPr>
        </p:nvGrpSpPr>
        <p:grpSpPr>
          <a:xfrm>
            <a:off x="5795163" y="1987168"/>
            <a:ext cx="1281430" cy="1089866"/>
            <a:chOff x="7846400" y="2489790"/>
            <a:chExt cx="1281430" cy="1089866"/>
          </a:xfrm>
        </p:grpSpPr>
        <p:grpSp>
          <p:nvGrpSpPr>
            <p:cNvPr id="60" name="chenying0907 57"/>
            <p:cNvGrpSpPr/>
            <p:nvPr>
              <p:custDataLst>
                <p:tags r:id="rId9"/>
              </p:custDataLst>
            </p:nvPr>
          </p:nvGrpSpPr>
          <p:grpSpPr bwMode="auto">
            <a:xfrm>
              <a:off x="7846400" y="2489790"/>
              <a:ext cx="1089866" cy="1089866"/>
              <a:chOff x="1188720" y="1335024"/>
              <a:chExt cx="900000" cy="900000"/>
            </a:xfrm>
          </p:grpSpPr>
          <p:sp>
            <p:nvSpPr>
              <p:cNvPr id="62" name="矩形 61"/>
              <p:cNvSpPr/>
              <p:nvPr>
                <p:custDataLst>
                  <p:tags r:id="rId10"/>
                </p:custDataLst>
              </p:nvPr>
            </p:nvSpPr>
            <p:spPr>
              <a:xfrm>
                <a:off x="1188720" y="1335024"/>
                <a:ext cx="900000" cy="900000"/>
              </a:xfrm>
              <a:prstGeom prst="rect">
                <a:avLst/>
              </a:prstGeom>
              <a:noFill/>
              <a:ln w="19050" cap="flat" cmpd="sng" algn="ctr">
                <a:solidFill>
                  <a:srgbClr val="5F7797"/>
                </a:solidFill>
                <a:prstDash val="solid"/>
                <a:miter lim="800000"/>
              </a:ln>
              <a:effectLst/>
            </p:spPr>
            <p:txBody>
              <a:bodyPr anchor="ctr"/>
              <a:lstStyle/>
              <a:p>
                <a:pPr algn="ctr">
                  <a:defRPr/>
                </a:pPr>
                <a:endParaRPr lang="zh-CN" altLang="en-US" sz="2400" kern="0">
                  <a:solidFill>
                    <a:srgbClr val="5F7797"/>
                  </a:solidFill>
                </a:endParaRPr>
              </a:p>
            </p:txBody>
          </p:sp>
          <p:cxnSp>
            <p:nvCxnSpPr>
              <p:cNvPr id="63" name="直接连接符 62"/>
              <p:cNvCxnSpPr/>
              <p:nvPr>
                <p:custDataLst>
                  <p:tags r:id="rId11"/>
                </p:custDataLst>
              </p:nvPr>
            </p:nvCxnSpPr>
            <p:spPr>
              <a:xfrm>
                <a:off x="1188720" y="1785944"/>
                <a:ext cx="900000" cy="0"/>
              </a:xfrm>
              <a:prstGeom prst="line">
                <a:avLst/>
              </a:prstGeom>
              <a:noFill/>
              <a:ln w="12700" cap="flat" cmpd="sng" algn="ctr">
                <a:solidFill>
                  <a:srgbClr val="5F7797"/>
                </a:solidFill>
                <a:prstDash val="dash"/>
                <a:miter lim="800000"/>
              </a:ln>
              <a:effectLst/>
            </p:spPr>
          </p:cxnSp>
          <p:cxnSp>
            <p:nvCxnSpPr>
              <p:cNvPr id="64" name="直接连接符 63"/>
              <p:cNvCxnSpPr/>
              <p:nvPr>
                <p:custDataLst>
                  <p:tags r:id="rId12"/>
                </p:custDataLst>
              </p:nvPr>
            </p:nvCxnSpPr>
            <p:spPr>
              <a:xfrm rot="5400000">
                <a:off x="1189639" y="1785025"/>
                <a:ext cx="900000" cy="0"/>
              </a:xfrm>
              <a:prstGeom prst="line">
                <a:avLst/>
              </a:prstGeom>
              <a:noFill/>
              <a:ln w="12700" cap="flat" cmpd="sng" algn="ctr">
                <a:solidFill>
                  <a:srgbClr val="5F7797"/>
                </a:solidFill>
                <a:prstDash val="dash"/>
                <a:miter lim="800000"/>
              </a:ln>
              <a:effectLst/>
            </p:spPr>
          </p:cxnSp>
        </p:grpSp>
        <p:sp>
          <p:nvSpPr>
            <p:cNvPr id="61" name="文本框 60"/>
            <p:cNvSpPr txBox="1"/>
            <p:nvPr>
              <p:custDataLst>
                <p:tags r:id="rId13"/>
              </p:custDataLst>
            </p:nvPr>
          </p:nvSpPr>
          <p:spPr>
            <a:xfrm>
              <a:off x="7929585" y="2494235"/>
              <a:ext cx="1198245" cy="1014730"/>
            </a:xfrm>
            <a:prstGeom prst="rect">
              <a:avLst/>
            </a:prstGeom>
            <a:noFill/>
            <a:ln>
              <a:noFill/>
            </a:ln>
          </p:spPr>
          <p:txBody>
            <a:bodyPr wrap="square" rtlCol="0">
              <a:spAutoFit/>
            </a:bodyPr>
            <a:lstStyle>
              <a:defPPr>
                <a:defRPr lang="zh-CN"/>
              </a:defPPr>
              <a:lvl1pPr>
                <a:defRPr sz="6000" b="1">
                  <a:blipFill dpi="0" rotWithShape="1">
                    <a:blip r:embed="rId7"/>
                    <a:srcRect/>
                    <a:stretch>
                      <a:fillRect/>
                    </a:stretch>
                  </a:blipFill>
                  <a:latin typeface="华文新魏" panose="02010800040101010101" pitchFamily="2" charset="-122"/>
                  <a:ea typeface="华文新魏" panose="02010800040101010101" pitchFamily="2" charset="-122"/>
                </a:defRPr>
              </a:lvl1pPr>
            </a:lstStyle>
            <a:p>
              <a:r>
                <a:rPr lang="zh-CN" altLang="en-US" dirty="0">
                  <a:solidFill>
                    <a:srgbClr val="5F7797"/>
                  </a:solidFill>
                </a:rPr>
                <a:t>血</a:t>
              </a:r>
              <a:endParaRPr lang="zh-CN" altLang="en-US" dirty="0">
                <a:solidFill>
                  <a:srgbClr val="5F7797"/>
                </a:solidFill>
              </a:endParaRPr>
            </a:p>
          </p:txBody>
        </p:sp>
      </p:grpSp>
      <p:grpSp>
        <p:nvGrpSpPr>
          <p:cNvPr id="65" name="chenying0907 64"/>
          <p:cNvGrpSpPr/>
          <p:nvPr>
            <p:custDataLst>
              <p:tags r:id="rId14"/>
            </p:custDataLst>
          </p:nvPr>
        </p:nvGrpSpPr>
        <p:grpSpPr>
          <a:xfrm>
            <a:off x="7685395" y="1967482"/>
            <a:ext cx="1254125" cy="1113997"/>
            <a:chOff x="9143542" y="2465659"/>
            <a:chExt cx="1254125" cy="1113997"/>
          </a:xfrm>
        </p:grpSpPr>
        <p:grpSp>
          <p:nvGrpSpPr>
            <p:cNvPr id="66" name="chenying0907 61"/>
            <p:cNvGrpSpPr/>
            <p:nvPr>
              <p:custDataLst>
                <p:tags r:id="rId15"/>
              </p:custDataLst>
            </p:nvPr>
          </p:nvGrpSpPr>
          <p:grpSpPr bwMode="auto">
            <a:xfrm>
              <a:off x="9143542" y="2489790"/>
              <a:ext cx="1089866" cy="1089866"/>
              <a:chOff x="1188720" y="1335024"/>
              <a:chExt cx="900000" cy="900000"/>
            </a:xfrm>
          </p:grpSpPr>
          <p:sp>
            <p:nvSpPr>
              <p:cNvPr id="68" name="矩形 67"/>
              <p:cNvSpPr/>
              <p:nvPr>
                <p:custDataLst>
                  <p:tags r:id="rId16"/>
                </p:custDataLst>
              </p:nvPr>
            </p:nvSpPr>
            <p:spPr>
              <a:xfrm>
                <a:off x="1188720" y="1335024"/>
                <a:ext cx="900000" cy="900000"/>
              </a:xfrm>
              <a:prstGeom prst="rect">
                <a:avLst/>
              </a:prstGeom>
              <a:noFill/>
              <a:ln w="19050" cap="flat" cmpd="sng" algn="ctr">
                <a:solidFill>
                  <a:srgbClr val="5F7797"/>
                </a:solidFill>
                <a:prstDash val="solid"/>
                <a:miter lim="800000"/>
              </a:ln>
              <a:effectLst/>
            </p:spPr>
            <p:txBody>
              <a:bodyPr anchor="ctr"/>
              <a:lstStyle/>
              <a:p>
                <a:pPr algn="ctr">
                  <a:defRPr/>
                </a:pPr>
                <a:endParaRPr lang="zh-CN" altLang="en-US" sz="2400" kern="0">
                  <a:solidFill>
                    <a:srgbClr val="5F7797"/>
                  </a:solidFill>
                </a:endParaRPr>
              </a:p>
            </p:txBody>
          </p:sp>
          <p:cxnSp>
            <p:nvCxnSpPr>
              <p:cNvPr id="69" name="直接连接符 68"/>
              <p:cNvCxnSpPr/>
              <p:nvPr>
                <p:custDataLst>
                  <p:tags r:id="rId17"/>
                </p:custDataLst>
              </p:nvPr>
            </p:nvCxnSpPr>
            <p:spPr>
              <a:xfrm>
                <a:off x="1188720" y="1785944"/>
                <a:ext cx="900000" cy="0"/>
              </a:xfrm>
              <a:prstGeom prst="line">
                <a:avLst/>
              </a:prstGeom>
              <a:noFill/>
              <a:ln w="12700" cap="flat" cmpd="sng" algn="ctr">
                <a:solidFill>
                  <a:srgbClr val="5F7797"/>
                </a:solidFill>
                <a:prstDash val="dash"/>
                <a:miter lim="800000"/>
              </a:ln>
              <a:effectLst/>
            </p:spPr>
          </p:cxnSp>
          <p:cxnSp>
            <p:nvCxnSpPr>
              <p:cNvPr id="70" name="直接连接符 69"/>
              <p:cNvCxnSpPr/>
              <p:nvPr>
                <p:custDataLst>
                  <p:tags r:id="rId18"/>
                </p:custDataLst>
              </p:nvPr>
            </p:nvCxnSpPr>
            <p:spPr>
              <a:xfrm rot="5400000">
                <a:off x="1189639" y="1785025"/>
                <a:ext cx="900000" cy="0"/>
              </a:xfrm>
              <a:prstGeom prst="line">
                <a:avLst/>
              </a:prstGeom>
              <a:noFill/>
              <a:ln w="12700" cap="flat" cmpd="sng" algn="ctr">
                <a:solidFill>
                  <a:srgbClr val="5F7797"/>
                </a:solidFill>
                <a:prstDash val="dash"/>
                <a:miter lim="800000"/>
              </a:ln>
              <a:effectLst/>
            </p:spPr>
          </p:cxnSp>
        </p:grpSp>
        <p:sp>
          <p:nvSpPr>
            <p:cNvPr id="67" name="文本框 66"/>
            <p:cNvSpPr txBox="1"/>
            <p:nvPr>
              <p:custDataLst>
                <p:tags r:id="rId19"/>
              </p:custDataLst>
            </p:nvPr>
          </p:nvSpPr>
          <p:spPr>
            <a:xfrm>
              <a:off x="9200692" y="2465659"/>
              <a:ext cx="1196975" cy="1039495"/>
            </a:xfrm>
            <a:prstGeom prst="rect">
              <a:avLst/>
            </a:prstGeom>
            <a:noFill/>
            <a:ln>
              <a:noFill/>
            </a:ln>
          </p:spPr>
          <p:txBody>
            <a:bodyPr wrap="square" rtlCol="0">
              <a:noAutofit/>
            </a:bodyPr>
            <a:lstStyle>
              <a:defPPr>
                <a:defRPr lang="zh-CN"/>
              </a:defPPr>
              <a:lvl1pPr>
                <a:defRPr sz="6000" b="1">
                  <a:blipFill dpi="0" rotWithShape="1">
                    <a:blip r:embed="rId7"/>
                    <a:srcRect/>
                    <a:stretch>
                      <a:fillRect/>
                    </a:stretch>
                  </a:blipFill>
                  <a:latin typeface="华文新魏" panose="02010800040101010101" pitchFamily="2" charset="-122"/>
                  <a:ea typeface="华文新魏" panose="02010800040101010101" pitchFamily="2" charset="-122"/>
                </a:defRPr>
              </a:lvl1pPr>
            </a:lstStyle>
            <a:p>
              <a:r>
                <a:rPr lang="zh-CN" altLang="en-US" dirty="0">
                  <a:solidFill>
                    <a:srgbClr val="5F7797"/>
                  </a:solidFill>
                </a:rPr>
                <a:t>压</a:t>
              </a:r>
              <a:endParaRPr lang="zh-CN" altLang="en-US" dirty="0">
                <a:solidFill>
                  <a:srgbClr val="5F7797"/>
                </a:solidFill>
              </a:endParaRPr>
            </a:p>
          </p:txBody>
        </p:sp>
      </p:grpSp>
      <p:sp>
        <p:nvSpPr>
          <p:cNvPr id="77" name="文本框 76"/>
          <p:cNvSpPr txBox="1"/>
          <p:nvPr>
            <p:custDataLst>
              <p:tags r:id="rId20"/>
            </p:custDataLst>
          </p:nvPr>
        </p:nvSpPr>
        <p:spPr>
          <a:xfrm>
            <a:off x="3799205" y="1468120"/>
            <a:ext cx="923925" cy="929005"/>
          </a:xfrm>
          <a:prstGeom prst="rect">
            <a:avLst/>
          </a:prstGeom>
          <a:noFill/>
          <a:ln>
            <a:noFill/>
          </a:ln>
        </p:spPr>
        <p:txBody>
          <a:bodyPr wrap="square" rtlCol="0">
            <a:noAutofit/>
          </a:bodyPr>
          <a:lstStyle>
            <a:defPPr>
              <a:defRPr lang="zh-CN"/>
            </a:defPPr>
            <a:lvl1pPr>
              <a:defRPr sz="6000" b="1">
                <a:blipFill dpi="0" rotWithShape="1">
                  <a:blip r:embed="rId7"/>
                  <a:srcRect/>
                  <a:stretch>
                    <a:fillRect/>
                  </a:stretch>
                </a:blipFill>
                <a:latin typeface="华文新魏" panose="02010800040101010101" pitchFamily="2" charset="-122"/>
                <a:ea typeface="华文新魏" panose="02010800040101010101" pitchFamily="2" charset="-122"/>
              </a:defRPr>
            </a:lvl1pPr>
          </a:lstStyle>
          <a:p>
            <a:r>
              <a:rPr lang="en-US" altLang="zh-CN" sz="2800" dirty="0">
                <a:solidFill>
                  <a:srgbClr val="5F7797"/>
                </a:solidFill>
              </a:rPr>
              <a:t>gao</a:t>
            </a:r>
            <a:endParaRPr lang="zh-CN" altLang="en-US" sz="2800" dirty="0">
              <a:solidFill>
                <a:srgbClr val="5F7797"/>
              </a:solidFill>
            </a:endParaRPr>
          </a:p>
        </p:txBody>
      </p:sp>
      <p:sp>
        <p:nvSpPr>
          <p:cNvPr id="78" name="文本框 77"/>
          <p:cNvSpPr txBox="1"/>
          <p:nvPr>
            <p:custDataLst>
              <p:tags r:id="rId21"/>
            </p:custDataLst>
          </p:nvPr>
        </p:nvSpPr>
        <p:spPr>
          <a:xfrm>
            <a:off x="5972810" y="1443990"/>
            <a:ext cx="1009015" cy="499110"/>
          </a:xfrm>
          <a:prstGeom prst="rect">
            <a:avLst/>
          </a:prstGeom>
          <a:noFill/>
          <a:ln>
            <a:noFill/>
          </a:ln>
        </p:spPr>
        <p:txBody>
          <a:bodyPr wrap="square" rtlCol="0">
            <a:noAutofit/>
          </a:bodyPr>
          <a:lstStyle>
            <a:defPPr>
              <a:defRPr lang="zh-CN"/>
            </a:defPPr>
            <a:lvl1pPr>
              <a:defRPr sz="2800" b="1">
                <a:blipFill dpi="0" rotWithShape="1">
                  <a:blip r:embed="rId7"/>
                  <a:srcRect/>
                  <a:stretch>
                    <a:fillRect/>
                  </a:stretch>
                </a:blipFill>
                <a:latin typeface="华文新魏" panose="02010800040101010101" pitchFamily="2" charset="-122"/>
                <a:ea typeface="华文新魏" panose="02010800040101010101" pitchFamily="2" charset="-122"/>
              </a:defRPr>
            </a:lvl1pPr>
          </a:lstStyle>
          <a:p>
            <a:r>
              <a:rPr lang="en-US" altLang="zh-CN" dirty="0">
                <a:solidFill>
                  <a:srgbClr val="5F7797"/>
                </a:solidFill>
              </a:rPr>
              <a:t>xue</a:t>
            </a:r>
            <a:endParaRPr lang="zh-CN" altLang="en-US" dirty="0">
              <a:solidFill>
                <a:srgbClr val="5F7797"/>
              </a:solidFill>
            </a:endParaRPr>
          </a:p>
        </p:txBody>
      </p:sp>
      <p:sp>
        <p:nvSpPr>
          <p:cNvPr id="79" name="文本框 78"/>
          <p:cNvSpPr txBox="1"/>
          <p:nvPr>
            <p:custDataLst>
              <p:tags r:id="rId22"/>
            </p:custDataLst>
          </p:nvPr>
        </p:nvSpPr>
        <p:spPr>
          <a:xfrm>
            <a:off x="7933055" y="1443990"/>
            <a:ext cx="1111250" cy="434975"/>
          </a:xfrm>
          <a:prstGeom prst="rect">
            <a:avLst/>
          </a:prstGeom>
          <a:noFill/>
          <a:ln>
            <a:noFill/>
          </a:ln>
        </p:spPr>
        <p:txBody>
          <a:bodyPr wrap="square" rtlCol="0">
            <a:noAutofit/>
          </a:bodyPr>
          <a:lstStyle>
            <a:defPPr>
              <a:defRPr lang="zh-CN"/>
            </a:defPPr>
            <a:lvl1pPr>
              <a:defRPr sz="2800" b="1">
                <a:blipFill dpi="0" rotWithShape="1">
                  <a:blip r:embed="rId7"/>
                  <a:srcRect/>
                  <a:stretch>
                    <a:fillRect/>
                  </a:stretch>
                </a:blipFill>
                <a:latin typeface="华文新魏" panose="02010800040101010101" pitchFamily="2" charset="-122"/>
                <a:ea typeface="华文新魏" panose="02010800040101010101" pitchFamily="2" charset="-122"/>
              </a:defRPr>
            </a:lvl1pPr>
          </a:lstStyle>
          <a:p>
            <a:r>
              <a:rPr lang="en-US" altLang="zh-CN" dirty="0">
                <a:solidFill>
                  <a:srgbClr val="5F7797"/>
                </a:solidFill>
              </a:rPr>
              <a:t>ya</a:t>
            </a:r>
            <a:endParaRPr lang="zh-CN" altLang="en-US" dirty="0">
              <a:solidFill>
                <a:srgbClr val="5F7797"/>
              </a:solidFill>
            </a:endParaRPr>
          </a:p>
        </p:txBody>
      </p:sp>
      <p:sp>
        <p:nvSpPr>
          <p:cNvPr id="82" name="文本框 81"/>
          <p:cNvSpPr txBox="1"/>
          <p:nvPr>
            <p:custDataLst>
              <p:tags r:id="rId23"/>
            </p:custDataLst>
          </p:nvPr>
        </p:nvSpPr>
        <p:spPr>
          <a:xfrm>
            <a:off x="1506220" y="3669665"/>
            <a:ext cx="9413875" cy="1604645"/>
          </a:xfrm>
          <a:prstGeom prst="rect">
            <a:avLst/>
          </a:prstGeom>
          <a:noFill/>
        </p:spPr>
        <p:txBody>
          <a:bodyPr/>
          <a:lstStyle/>
          <a:p>
            <a:pPr algn="ctr">
              <a:lnSpc>
                <a:spcPct val="150000"/>
              </a:lnSpc>
              <a:defRPr/>
            </a:pPr>
            <a:r>
              <a:rPr lang="zh-CN" altLang="en-US" sz="6000" b="1" dirty="0">
                <a:blipFill>
                  <a:blip r:embed="rId24"/>
                  <a:stretch>
                    <a:fillRect/>
                  </a:stretch>
                </a:blipFill>
                <a:latin typeface="+mn-ea"/>
              </a:rPr>
              <a:t>基层防控的重要性</a:t>
            </a:r>
            <a:endParaRPr lang="en-US" altLang="zh-CN" sz="6000" b="1" dirty="0">
              <a:blipFill>
                <a:blip r:embed="rId24"/>
                <a:stretch>
                  <a:fillRect/>
                </a:stretch>
              </a:blipFill>
              <a:latin typeface="+mn-ea"/>
            </a:endParaRPr>
          </a:p>
        </p:txBody>
      </p:sp>
      <p:sp>
        <p:nvSpPr>
          <p:cNvPr id="4" name="文本框 3"/>
          <p:cNvSpPr txBox="1"/>
          <p:nvPr/>
        </p:nvSpPr>
        <p:spPr>
          <a:xfrm>
            <a:off x="3768090" y="5386070"/>
            <a:ext cx="4164965" cy="452120"/>
          </a:xfrm>
          <a:prstGeom prst="rect">
            <a:avLst/>
          </a:prstGeom>
          <a:noFill/>
        </p:spPr>
        <p:txBody>
          <a:bodyPr wrap="square" rtlCol="0" anchor="t">
            <a:noAutofit/>
          </a:bodyPr>
          <a:p>
            <a:endParaRPr lang="zh-CN" altLang="en-US" sz="2000" dirty="0">
              <a:solidFill>
                <a:srgbClr val="5F7797"/>
              </a:solidFill>
              <a:latin typeface="华文新魏" panose="02010800040101010101" pitchFamily="2" charset="-122"/>
              <a:ea typeface="华文新魏"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5" name="chenying0907 354"/>
          <p:cNvGrpSpPr/>
          <p:nvPr/>
        </p:nvGrpSpPr>
        <p:grpSpPr>
          <a:xfrm rot="900000" flipH="1">
            <a:off x="6225161" y="2661623"/>
            <a:ext cx="1191323" cy="220616"/>
            <a:chOff x="4811713" y="3189288"/>
            <a:chExt cx="2571751" cy="476251"/>
          </a:xfrm>
          <a:solidFill>
            <a:srgbClr val="5F7797"/>
          </a:solidFill>
        </p:grpSpPr>
        <p:sp>
          <p:nvSpPr>
            <p:cNvPr id="356" name="Freeform 5"/>
            <p:cNvSpPr/>
            <p:nvPr/>
          </p:nvSpPr>
          <p:spPr bwMode="auto">
            <a:xfrm>
              <a:off x="6980238" y="3281363"/>
              <a:ext cx="61913" cy="33338"/>
            </a:xfrm>
            <a:custGeom>
              <a:avLst/>
              <a:gdLst>
                <a:gd name="T0" fmla="*/ 3 w 19"/>
                <a:gd name="T1" fmla="*/ 8 h 10"/>
                <a:gd name="T2" fmla="*/ 13 w 19"/>
                <a:gd name="T3" fmla="*/ 5 h 10"/>
                <a:gd name="T4" fmla="*/ 13 w 19"/>
                <a:gd name="T5" fmla="*/ 9 h 10"/>
                <a:gd name="T6" fmla="*/ 15 w 19"/>
                <a:gd name="T7" fmla="*/ 4 h 10"/>
                <a:gd name="T8" fmla="*/ 19 w 19"/>
                <a:gd name="T9" fmla="*/ 2 h 10"/>
                <a:gd name="T10" fmla="*/ 18 w 19"/>
                <a:gd name="T11" fmla="*/ 0 h 10"/>
                <a:gd name="T12" fmla="*/ 14 w 19"/>
                <a:gd name="T13" fmla="*/ 0 h 10"/>
                <a:gd name="T14" fmla="*/ 8 w 19"/>
                <a:gd name="T15" fmla="*/ 0 h 10"/>
                <a:gd name="T16" fmla="*/ 3 w 1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6"/>
            <p:cNvSpPr/>
            <p:nvPr/>
          </p:nvSpPr>
          <p:spPr bwMode="auto">
            <a:xfrm>
              <a:off x="6980238" y="3271838"/>
              <a:ext cx="12700" cy="12700"/>
            </a:xfrm>
            <a:custGeom>
              <a:avLst/>
              <a:gdLst>
                <a:gd name="T0" fmla="*/ 3 w 4"/>
                <a:gd name="T1" fmla="*/ 1 h 4"/>
                <a:gd name="T2" fmla="*/ 0 w 4"/>
                <a:gd name="T3" fmla="*/ 2 h 4"/>
                <a:gd name="T4" fmla="*/ 3 w 4"/>
                <a:gd name="T5" fmla="*/ 1 h 4"/>
              </a:gdLst>
              <a:ahLst/>
              <a:cxnLst>
                <a:cxn ang="0">
                  <a:pos x="T0" y="T1"/>
                </a:cxn>
                <a:cxn ang="0">
                  <a:pos x="T2" y="T3"/>
                </a:cxn>
                <a:cxn ang="0">
                  <a:pos x="T4" y="T5"/>
                </a:cxn>
              </a:cxnLst>
              <a:rect l="0" t="0" r="r" b="b"/>
              <a:pathLst>
                <a:path w="4" h="4">
                  <a:moveTo>
                    <a:pt x="3" y="1"/>
                  </a:moveTo>
                  <a:cubicBezTo>
                    <a:pt x="2" y="3"/>
                    <a:pt x="1" y="0"/>
                    <a:pt x="0" y="2"/>
                  </a:cubicBezTo>
                  <a:cubicBezTo>
                    <a:pt x="1" y="4"/>
                    <a:pt x="4"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7"/>
            <p:cNvSpPr/>
            <p:nvPr/>
          </p:nvSpPr>
          <p:spPr bwMode="auto">
            <a:xfrm>
              <a:off x="6958013" y="3271838"/>
              <a:ext cx="19050" cy="33338"/>
            </a:xfrm>
            <a:custGeom>
              <a:avLst/>
              <a:gdLst>
                <a:gd name="T0" fmla="*/ 5 w 6"/>
                <a:gd name="T1" fmla="*/ 9 h 10"/>
                <a:gd name="T2" fmla="*/ 6 w 6"/>
                <a:gd name="T3" fmla="*/ 2 h 10"/>
                <a:gd name="T4" fmla="*/ 3 w 6"/>
                <a:gd name="T5" fmla="*/ 1 h 10"/>
                <a:gd name="T6" fmla="*/ 0 w 6"/>
                <a:gd name="T7" fmla="*/ 8 h 10"/>
                <a:gd name="T8" fmla="*/ 5 w 6"/>
                <a:gd name="T9" fmla="*/ 9 h 10"/>
              </a:gdLst>
              <a:ahLst/>
              <a:cxnLst>
                <a:cxn ang="0">
                  <a:pos x="T0" y="T1"/>
                </a:cxn>
                <a:cxn ang="0">
                  <a:pos x="T2" y="T3"/>
                </a:cxn>
                <a:cxn ang="0">
                  <a:pos x="T4" y="T5"/>
                </a:cxn>
                <a:cxn ang="0">
                  <a:pos x="T6" y="T7"/>
                </a:cxn>
                <a:cxn ang="0">
                  <a:pos x="T8" y="T9"/>
                </a:cxn>
              </a:cxnLst>
              <a:rect l="0" t="0" r="r" b="b"/>
              <a:pathLst>
                <a:path w="6" h="10">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8"/>
            <p:cNvSpPr/>
            <p:nvPr/>
          </p:nvSpPr>
          <p:spPr bwMode="auto">
            <a:xfrm>
              <a:off x="6927851" y="3262313"/>
              <a:ext cx="36513" cy="33338"/>
            </a:xfrm>
            <a:custGeom>
              <a:avLst/>
              <a:gdLst>
                <a:gd name="T0" fmla="*/ 4 w 11"/>
                <a:gd name="T1" fmla="*/ 3 h 10"/>
                <a:gd name="T2" fmla="*/ 3 w 11"/>
                <a:gd name="T3" fmla="*/ 10 h 10"/>
                <a:gd name="T4" fmla="*/ 4 w 11"/>
                <a:gd name="T5" fmla="*/ 3 h 10"/>
              </a:gdLst>
              <a:ahLst/>
              <a:cxnLst>
                <a:cxn ang="0">
                  <a:pos x="T0" y="T1"/>
                </a:cxn>
                <a:cxn ang="0">
                  <a:pos x="T2" y="T3"/>
                </a:cxn>
                <a:cxn ang="0">
                  <a:pos x="T4" y="T5"/>
                </a:cxn>
              </a:cxnLst>
              <a:rect l="0" t="0" r="r" b="b"/>
              <a:pathLst>
                <a:path w="11" h="10">
                  <a:moveTo>
                    <a:pt x="4" y="3"/>
                  </a:moveTo>
                  <a:cubicBezTo>
                    <a:pt x="4" y="5"/>
                    <a:pt x="0" y="8"/>
                    <a:pt x="3" y="10"/>
                  </a:cubicBezTo>
                  <a:cubicBezTo>
                    <a:pt x="7" y="8"/>
                    <a:pt x="11" y="0"/>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9"/>
            <p:cNvSpPr>
              <a:spLocks noEditPoints="1"/>
            </p:cNvSpPr>
            <p:nvPr/>
          </p:nvSpPr>
          <p:spPr bwMode="auto">
            <a:xfrm>
              <a:off x="6980238" y="3338513"/>
              <a:ext cx="65088" cy="61913"/>
            </a:xfrm>
            <a:custGeom>
              <a:avLst/>
              <a:gdLst>
                <a:gd name="T0" fmla="*/ 5 w 20"/>
                <a:gd name="T1" fmla="*/ 14 h 19"/>
                <a:gd name="T2" fmla="*/ 0 w 20"/>
                <a:gd name="T3" fmla="*/ 18 h 19"/>
                <a:gd name="T4" fmla="*/ 15 w 20"/>
                <a:gd name="T5" fmla="*/ 16 h 19"/>
                <a:gd name="T6" fmla="*/ 12 w 20"/>
                <a:gd name="T7" fmla="*/ 14 h 19"/>
                <a:gd name="T8" fmla="*/ 10 w 20"/>
                <a:gd name="T9" fmla="*/ 16 h 19"/>
                <a:gd name="T10" fmla="*/ 13 w 20"/>
                <a:gd name="T11" fmla="*/ 7 h 19"/>
                <a:gd name="T12" fmla="*/ 14 w 20"/>
                <a:gd name="T13" fmla="*/ 13 h 19"/>
                <a:gd name="T14" fmla="*/ 20 w 20"/>
                <a:gd name="T15" fmla="*/ 6 h 19"/>
                <a:gd name="T16" fmla="*/ 17 w 20"/>
                <a:gd name="T17" fmla="*/ 1 h 19"/>
                <a:gd name="T18" fmla="*/ 7 w 20"/>
                <a:gd name="T19" fmla="*/ 4 h 19"/>
                <a:gd name="T20" fmla="*/ 3 w 20"/>
                <a:gd name="T21" fmla="*/ 0 h 19"/>
                <a:gd name="T22" fmla="*/ 2 w 20"/>
                <a:gd name="T23" fmla="*/ 4 h 19"/>
                <a:gd name="T24" fmla="*/ 5 w 20"/>
                <a:gd name="T25" fmla="*/ 14 h 19"/>
                <a:gd name="T26" fmla="*/ 11 w 20"/>
                <a:gd name="T27" fmla="*/ 3 h 19"/>
                <a:gd name="T28" fmla="*/ 12 w 20"/>
                <a:gd name="T29" fmla="*/ 3 h 19"/>
                <a:gd name="T30" fmla="*/ 11 w 20"/>
                <a:gd name="T31" fmla="*/ 5 h 19"/>
                <a:gd name="T32" fmla="*/ 11 w 20"/>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0"/>
            <p:cNvSpPr/>
            <p:nvPr/>
          </p:nvSpPr>
          <p:spPr bwMode="auto">
            <a:xfrm>
              <a:off x="6908801" y="3271838"/>
              <a:ext cx="22225" cy="23813"/>
            </a:xfrm>
            <a:custGeom>
              <a:avLst/>
              <a:gdLst>
                <a:gd name="T0" fmla="*/ 0 w 7"/>
                <a:gd name="T1" fmla="*/ 5 h 7"/>
                <a:gd name="T2" fmla="*/ 2 w 7"/>
                <a:gd name="T3" fmla="*/ 7 h 7"/>
                <a:gd name="T4" fmla="*/ 6 w 7"/>
                <a:gd name="T5" fmla="*/ 0 h 7"/>
                <a:gd name="T6" fmla="*/ 3 w 7"/>
                <a:gd name="T7" fmla="*/ 1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1"/>
            <p:cNvSpPr/>
            <p:nvPr/>
          </p:nvSpPr>
          <p:spPr bwMode="auto">
            <a:xfrm>
              <a:off x="6784976" y="3259138"/>
              <a:ext cx="39688" cy="22225"/>
            </a:xfrm>
            <a:custGeom>
              <a:avLst/>
              <a:gdLst>
                <a:gd name="T0" fmla="*/ 9 w 12"/>
                <a:gd name="T1" fmla="*/ 4 h 7"/>
                <a:gd name="T2" fmla="*/ 12 w 12"/>
                <a:gd name="T3" fmla="*/ 0 h 7"/>
                <a:gd name="T4" fmla="*/ 8 w 12"/>
                <a:gd name="T5" fmla="*/ 0 h 7"/>
                <a:gd name="T6" fmla="*/ 5 w 12"/>
                <a:gd name="T7" fmla="*/ 5 h 7"/>
                <a:gd name="T8" fmla="*/ 0 w 12"/>
                <a:gd name="T9" fmla="*/ 6 h 7"/>
                <a:gd name="T10" fmla="*/ 11 w 12"/>
                <a:gd name="T11" fmla="*/ 7 h 7"/>
                <a:gd name="T12" fmla="*/ 9 w 1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2"/>
            <p:cNvSpPr/>
            <p:nvPr/>
          </p:nvSpPr>
          <p:spPr bwMode="auto">
            <a:xfrm>
              <a:off x="6719888" y="3244851"/>
              <a:ext cx="58738" cy="33338"/>
            </a:xfrm>
            <a:custGeom>
              <a:avLst/>
              <a:gdLst>
                <a:gd name="T0" fmla="*/ 0 w 18"/>
                <a:gd name="T1" fmla="*/ 8 h 10"/>
                <a:gd name="T2" fmla="*/ 18 w 18"/>
                <a:gd name="T3" fmla="*/ 1 h 10"/>
                <a:gd name="T4" fmla="*/ 5 w 18"/>
                <a:gd name="T5" fmla="*/ 0 h 10"/>
                <a:gd name="T6" fmla="*/ 0 w 18"/>
                <a:gd name="T7" fmla="*/ 8 h 10"/>
              </a:gdLst>
              <a:ahLst/>
              <a:cxnLst>
                <a:cxn ang="0">
                  <a:pos x="T0" y="T1"/>
                </a:cxn>
                <a:cxn ang="0">
                  <a:pos x="T2" y="T3"/>
                </a:cxn>
                <a:cxn ang="0">
                  <a:pos x="T4" y="T5"/>
                </a:cxn>
                <a:cxn ang="0">
                  <a:pos x="T6" y="T7"/>
                </a:cxn>
              </a:cxnLst>
              <a:rect l="0" t="0" r="r" b="b"/>
              <a:pathLst>
                <a:path w="18" h="10">
                  <a:moveTo>
                    <a:pt x="0" y="8"/>
                  </a:moveTo>
                  <a:cubicBezTo>
                    <a:pt x="7" y="10"/>
                    <a:pt x="14" y="6"/>
                    <a:pt x="18" y="1"/>
                  </a:cubicBezTo>
                  <a:cubicBezTo>
                    <a:pt x="14" y="2"/>
                    <a:pt x="9" y="1"/>
                    <a:pt x="5" y="0"/>
                  </a:cubicBezTo>
                  <a:cubicBezTo>
                    <a:pt x="6" y="5"/>
                    <a:pt x="2"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3"/>
            <p:cNvSpPr/>
            <p:nvPr/>
          </p:nvSpPr>
          <p:spPr bwMode="auto">
            <a:xfrm>
              <a:off x="6778626" y="3255963"/>
              <a:ext cx="15875" cy="12700"/>
            </a:xfrm>
            <a:custGeom>
              <a:avLst/>
              <a:gdLst>
                <a:gd name="T0" fmla="*/ 2 w 5"/>
                <a:gd name="T1" fmla="*/ 4 h 4"/>
                <a:gd name="T2" fmla="*/ 5 w 5"/>
                <a:gd name="T3" fmla="*/ 3 h 4"/>
                <a:gd name="T4" fmla="*/ 3 w 5"/>
                <a:gd name="T5" fmla="*/ 0 h 4"/>
                <a:gd name="T6" fmla="*/ 2 w 5"/>
                <a:gd name="T7" fmla="*/ 4 h 4"/>
              </a:gdLst>
              <a:ahLst/>
              <a:cxnLst>
                <a:cxn ang="0">
                  <a:pos x="T0" y="T1"/>
                </a:cxn>
                <a:cxn ang="0">
                  <a:pos x="T2" y="T3"/>
                </a:cxn>
                <a:cxn ang="0">
                  <a:pos x="T4" y="T5"/>
                </a:cxn>
                <a:cxn ang="0">
                  <a:pos x="T6" y="T7"/>
                </a:cxn>
              </a:cxnLst>
              <a:rect l="0" t="0" r="r" b="b"/>
              <a:pathLst>
                <a:path w="5" h="4">
                  <a:moveTo>
                    <a:pt x="2" y="4"/>
                  </a:moveTo>
                  <a:cubicBezTo>
                    <a:pt x="3" y="4"/>
                    <a:pt x="4" y="4"/>
                    <a:pt x="5" y="3"/>
                  </a:cubicBezTo>
                  <a:cubicBezTo>
                    <a:pt x="5" y="2"/>
                    <a:pt x="4" y="1"/>
                    <a:pt x="3" y="0"/>
                  </a:cubicBezTo>
                  <a:cubicBezTo>
                    <a:pt x="2" y="2"/>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4"/>
            <p:cNvSpPr/>
            <p:nvPr/>
          </p:nvSpPr>
          <p:spPr bwMode="auto">
            <a:xfrm>
              <a:off x="6675438" y="3235326"/>
              <a:ext cx="47625" cy="33338"/>
            </a:xfrm>
            <a:custGeom>
              <a:avLst/>
              <a:gdLst>
                <a:gd name="T0" fmla="*/ 4 w 15"/>
                <a:gd name="T1" fmla="*/ 10 h 10"/>
                <a:gd name="T2" fmla="*/ 4 w 15"/>
                <a:gd name="T3" fmla="*/ 5 h 10"/>
                <a:gd name="T4" fmla="*/ 9 w 15"/>
                <a:gd name="T5" fmla="*/ 4 h 10"/>
                <a:gd name="T6" fmla="*/ 10 w 15"/>
                <a:gd name="T7" fmla="*/ 9 h 10"/>
                <a:gd name="T8" fmla="*/ 14 w 15"/>
                <a:gd name="T9" fmla="*/ 2 h 10"/>
                <a:gd name="T10" fmla="*/ 9 w 15"/>
                <a:gd name="T11" fmla="*/ 1 h 10"/>
                <a:gd name="T12" fmla="*/ 0 w 15"/>
                <a:gd name="T13" fmla="*/ 5 h 10"/>
                <a:gd name="T14" fmla="*/ 4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5"/>
            <p:cNvSpPr/>
            <p:nvPr/>
          </p:nvSpPr>
          <p:spPr bwMode="auto">
            <a:xfrm>
              <a:off x="6834188" y="3371851"/>
              <a:ext cx="19050" cy="9525"/>
            </a:xfrm>
            <a:custGeom>
              <a:avLst/>
              <a:gdLst>
                <a:gd name="T0" fmla="*/ 4 w 6"/>
                <a:gd name="T1" fmla="*/ 0 h 3"/>
                <a:gd name="T2" fmla="*/ 3 w 6"/>
                <a:gd name="T3" fmla="*/ 0 h 3"/>
                <a:gd name="T4" fmla="*/ 1 w 6"/>
                <a:gd name="T5" fmla="*/ 3 h 3"/>
                <a:gd name="T6" fmla="*/ 4 w 6"/>
                <a:gd name="T7" fmla="*/ 0 h 3"/>
              </a:gdLst>
              <a:ahLst/>
              <a:cxnLst>
                <a:cxn ang="0">
                  <a:pos x="T0" y="T1"/>
                </a:cxn>
                <a:cxn ang="0">
                  <a:pos x="T2" y="T3"/>
                </a:cxn>
                <a:cxn ang="0">
                  <a:pos x="T4" y="T5"/>
                </a:cxn>
                <a:cxn ang="0">
                  <a:pos x="T6" y="T7"/>
                </a:cxn>
              </a:cxnLst>
              <a:rect l="0" t="0" r="r" b="b"/>
              <a:pathLst>
                <a:path w="6" h="3">
                  <a:moveTo>
                    <a:pt x="4" y="0"/>
                  </a:moveTo>
                  <a:cubicBezTo>
                    <a:pt x="4" y="0"/>
                    <a:pt x="3" y="0"/>
                    <a:pt x="3" y="0"/>
                  </a:cubicBezTo>
                  <a:cubicBezTo>
                    <a:pt x="2" y="1"/>
                    <a:pt x="0" y="2"/>
                    <a:pt x="1" y="3"/>
                  </a:cubicBezTo>
                  <a:cubicBezTo>
                    <a:pt x="2" y="2"/>
                    <a:pt x="6"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6"/>
            <p:cNvSpPr/>
            <p:nvPr/>
          </p:nvSpPr>
          <p:spPr bwMode="auto">
            <a:xfrm>
              <a:off x="6651626" y="3235326"/>
              <a:ext cx="17463" cy="9525"/>
            </a:xfrm>
            <a:custGeom>
              <a:avLst/>
              <a:gdLst>
                <a:gd name="T0" fmla="*/ 2 w 5"/>
                <a:gd name="T1" fmla="*/ 0 h 3"/>
                <a:gd name="T2" fmla="*/ 1 w 5"/>
                <a:gd name="T3" fmla="*/ 3 h 3"/>
                <a:gd name="T4" fmla="*/ 2 w 5"/>
                <a:gd name="T5" fmla="*/ 0 h 3"/>
              </a:gdLst>
              <a:ahLst/>
              <a:cxnLst>
                <a:cxn ang="0">
                  <a:pos x="T0" y="T1"/>
                </a:cxn>
                <a:cxn ang="0">
                  <a:pos x="T2" y="T3"/>
                </a:cxn>
                <a:cxn ang="0">
                  <a:pos x="T4" y="T5"/>
                </a:cxn>
              </a:cxnLst>
              <a:rect l="0" t="0" r="r" b="b"/>
              <a:pathLst>
                <a:path w="5" h="3">
                  <a:moveTo>
                    <a:pt x="2" y="0"/>
                  </a:moveTo>
                  <a:cubicBezTo>
                    <a:pt x="1" y="0"/>
                    <a:pt x="0" y="2"/>
                    <a:pt x="1" y="3"/>
                  </a:cubicBezTo>
                  <a:cubicBezTo>
                    <a:pt x="2" y="3"/>
                    <a:pt x="5"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7"/>
            <p:cNvSpPr/>
            <p:nvPr/>
          </p:nvSpPr>
          <p:spPr bwMode="auto">
            <a:xfrm>
              <a:off x="6623051" y="3232151"/>
              <a:ext cx="28575" cy="15875"/>
            </a:xfrm>
            <a:custGeom>
              <a:avLst/>
              <a:gdLst>
                <a:gd name="T0" fmla="*/ 7 w 9"/>
                <a:gd name="T1" fmla="*/ 0 h 5"/>
                <a:gd name="T2" fmla="*/ 3 w 9"/>
                <a:gd name="T3" fmla="*/ 0 h 5"/>
                <a:gd name="T4" fmla="*/ 0 w 9"/>
                <a:gd name="T5" fmla="*/ 4 h 5"/>
                <a:gd name="T6" fmla="*/ 5 w 9"/>
                <a:gd name="T7" fmla="*/ 5 h 5"/>
                <a:gd name="T8" fmla="*/ 7 w 9"/>
                <a:gd name="T9" fmla="*/ 0 h 5"/>
              </a:gdLst>
              <a:ahLst/>
              <a:cxnLst>
                <a:cxn ang="0">
                  <a:pos x="T0" y="T1"/>
                </a:cxn>
                <a:cxn ang="0">
                  <a:pos x="T2" y="T3"/>
                </a:cxn>
                <a:cxn ang="0">
                  <a:pos x="T4" y="T5"/>
                </a:cxn>
                <a:cxn ang="0">
                  <a:pos x="T6" y="T7"/>
                </a:cxn>
                <a:cxn ang="0">
                  <a:pos x="T8" y="T9"/>
                </a:cxn>
              </a:cxnLst>
              <a:rect l="0" t="0" r="r" b="b"/>
              <a:pathLst>
                <a:path w="9" h="5">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8"/>
            <p:cNvSpPr/>
            <p:nvPr/>
          </p:nvSpPr>
          <p:spPr bwMode="auto">
            <a:xfrm>
              <a:off x="6808788" y="3360738"/>
              <a:ext cx="19050" cy="26988"/>
            </a:xfrm>
            <a:custGeom>
              <a:avLst/>
              <a:gdLst>
                <a:gd name="T0" fmla="*/ 3 w 6"/>
                <a:gd name="T1" fmla="*/ 0 h 8"/>
                <a:gd name="T2" fmla="*/ 0 w 6"/>
                <a:gd name="T3" fmla="*/ 1 h 8"/>
                <a:gd name="T4" fmla="*/ 3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2" y="0"/>
                    <a:pt x="1" y="0"/>
                    <a:pt x="0" y="1"/>
                  </a:cubicBezTo>
                  <a:cubicBezTo>
                    <a:pt x="4" y="3"/>
                    <a:pt x="3" y="5"/>
                    <a:pt x="3" y="8"/>
                  </a:cubicBezTo>
                  <a:cubicBezTo>
                    <a:pt x="6" y="6"/>
                    <a:pt x="5"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9"/>
            <p:cNvSpPr/>
            <p:nvPr/>
          </p:nvSpPr>
          <p:spPr bwMode="auto">
            <a:xfrm>
              <a:off x="6661151" y="3251201"/>
              <a:ext cx="11113" cy="11113"/>
            </a:xfrm>
            <a:custGeom>
              <a:avLst/>
              <a:gdLst>
                <a:gd name="T0" fmla="*/ 3 w 3"/>
                <a:gd name="T1" fmla="*/ 1 h 3"/>
                <a:gd name="T2" fmla="*/ 1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2" y="0"/>
                    <a:pt x="1" y="0"/>
                  </a:cubicBezTo>
                  <a:cubicBezTo>
                    <a:pt x="0" y="1"/>
                    <a:pt x="1" y="2"/>
                    <a:pt x="1" y="3"/>
                  </a:cubicBezTo>
                  <a:cubicBezTo>
                    <a:pt x="1" y="3"/>
                    <a:pt x="2"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0"/>
            <p:cNvSpPr/>
            <p:nvPr/>
          </p:nvSpPr>
          <p:spPr bwMode="auto">
            <a:xfrm>
              <a:off x="6694488" y="3360738"/>
              <a:ext cx="103188" cy="60325"/>
            </a:xfrm>
            <a:custGeom>
              <a:avLst/>
              <a:gdLst>
                <a:gd name="T0" fmla="*/ 27 w 32"/>
                <a:gd name="T1" fmla="*/ 1 h 18"/>
                <a:gd name="T2" fmla="*/ 26 w 32"/>
                <a:gd name="T3" fmla="*/ 9 h 18"/>
                <a:gd name="T4" fmla="*/ 20 w 32"/>
                <a:gd name="T5" fmla="*/ 10 h 18"/>
                <a:gd name="T6" fmla="*/ 18 w 32"/>
                <a:gd name="T7" fmla="*/ 9 h 18"/>
                <a:gd name="T8" fmla="*/ 21 w 32"/>
                <a:gd name="T9" fmla="*/ 2 h 18"/>
                <a:gd name="T10" fmla="*/ 17 w 32"/>
                <a:gd name="T11" fmla="*/ 1 h 18"/>
                <a:gd name="T12" fmla="*/ 17 w 32"/>
                <a:gd name="T13" fmla="*/ 10 h 18"/>
                <a:gd name="T14" fmla="*/ 14 w 32"/>
                <a:gd name="T15" fmla="*/ 10 h 18"/>
                <a:gd name="T16" fmla="*/ 6 w 32"/>
                <a:gd name="T17" fmla="*/ 8 h 18"/>
                <a:gd name="T18" fmla="*/ 0 w 32"/>
                <a:gd name="T19" fmla="*/ 7 h 18"/>
                <a:gd name="T20" fmla="*/ 5 w 32"/>
                <a:gd name="T21" fmla="*/ 14 h 18"/>
                <a:gd name="T22" fmla="*/ 11 w 32"/>
                <a:gd name="T23" fmla="*/ 12 h 18"/>
                <a:gd name="T24" fmla="*/ 28 w 32"/>
                <a:gd name="T25" fmla="*/ 14 h 18"/>
                <a:gd name="T26" fmla="*/ 30 w 32"/>
                <a:gd name="T27" fmla="*/ 2 h 18"/>
                <a:gd name="T28" fmla="*/ 27 w 3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1"/>
            <p:cNvSpPr/>
            <p:nvPr/>
          </p:nvSpPr>
          <p:spPr bwMode="auto">
            <a:xfrm>
              <a:off x="6586538" y="3222626"/>
              <a:ext cx="17463" cy="25400"/>
            </a:xfrm>
            <a:custGeom>
              <a:avLst/>
              <a:gdLst>
                <a:gd name="T0" fmla="*/ 5 w 5"/>
                <a:gd name="T1" fmla="*/ 5 h 8"/>
                <a:gd name="T2" fmla="*/ 0 w 5"/>
                <a:gd name="T3" fmla="*/ 3 h 8"/>
                <a:gd name="T4" fmla="*/ 5 w 5"/>
                <a:gd name="T5" fmla="*/ 5 h 8"/>
              </a:gdLst>
              <a:ahLst/>
              <a:cxnLst>
                <a:cxn ang="0">
                  <a:pos x="T0" y="T1"/>
                </a:cxn>
                <a:cxn ang="0">
                  <a:pos x="T2" y="T3"/>
                </a:cxn>
                <a:cxn ang="0">
                  <a:pos x="T4" y="T5"/>
                </a:cxn>
              </a:cxnLst>
              <a:rect l="0" t="0" r="r" b="b"/>
              <a:pathLst>
                <a:path w="5" h="8">
                  <a:moveTo>
                    <a:pt x="5" y="5"/>
                  </a:moveTo>
                  <a:cubicBezTo>
                    <a:pt x="5" y="2"/>
                    <a:pt x="2" y="0"/>
                    <a:pt x="0" y="3"/>
                  </a:cubicBezTo>
                  <a:cubicBezTo>
                    <a:pt x="0" y="4"/>
                    <a:pt x="4" y="8"/>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2"/>
            <p:cNvSpPr/>
            <p:nvPr/>
          </p:nvSpPr>
          <p:spPr bwMode="auto">
            <a:xfrm>
              <a:off x="6607176" y="3244851"/>
              <a:ext cx="15875" cy="11113"/>
            </a:xfrm>
            <a:custGeom>
              <a:avLst/>
              <a:gdLst>
                <a:gd name="T0" fmla="*/ 3 w 5"/>
                <a:gd name="T1" fmla="*/ 3 h 3"/>
                <a:gd name="T2" fmla="*/ 5 w 5"/>
                <a:gd name="T3" fmla="*/ 0 h 3"/>
                <a:gd name="T4" fmla="*/ 2 w 5"/>
                <a:gd name="T5" fmla="*/ 0 h 3"/>
                <a:gd name="T6" fmla="*/ 0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3"/>
            <p:cNvSpPr/>
            <p:nvPr/>
          </p:nvSpPr>
          <p:spPr bwMode="auto">
            <a:xfrm>
              <a:off x="6567488" y="3228976"/>
              <a:ext cx="15875" cy="12700"/>
            </a:xfrm>
            <a:custGeom>
              <a:avLst/>
              <a:gdLst>
                <a:gd name="T0" fmla="*/ 5 w 5"/>
                <a:gd name="T1" fmla="*/ 2 h 4"/>
                <a:gd name="T2" fmla="*/ 0 w 5"/>
                <a:gd name="T3" fmla="*/ 2 h 4"/>
                <a:gd name="T4" fmla="*/ 2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1"/>
                    <a:pt x="1" y="0"/>
                    <a:pt x="0" y="2"/>
                  </a:cubicBezTo>
                  <a:cubicBezTo>
                    <a:pt x="1" y="3"/>
                    <a:pt x="1" y="3"/>
                    <a:pt x="2" y="4"/>
                  </a:cubicBezTo>
                  <a:cubicBezTo>
                    <a:pt x="3" y="2"/>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24"/>
            <p:cNvSpPr/>
            <p:nvPr/>
          </p:nvSpPr>
          <p:spPr bwMode="auto">
            <a:xfrm>
              <a:off x="6508751" y="3228976"/>
              <a:ext cx="52388" cy="26988"/>
            </a:xfrm>
            <a:custGeom>
              <a:avLst/>
              <a:gdLst>
                <a:gd name="T0" fmla="*/ 9 w 16"/>
                <a:gd name="T1" fmla="*/ 8 h 8"/>
                <a:gd name="T2" fmla="*/ 11 w 16"/>
                <a:gd name="T3" fmla="*/ 4 h 8"/>
                <a:gd name="T4" fmla="*/ 16 w 16"/>
                <a:gd name="T5" fmla="*/ 3 h 8"/>
                <a:gd name="T6" fmla="*/ 15 w 16"/>
                <a:gd name="T7" fmla="*/ 1 h 8"/>
                <a:gd name="T8" fmla="*/ 8 w 16"/>
                <a:gd name="T9" fmla="*/ 1 h 8"/>
                <a:gd name="T10" fmla="*/ 0 w 16"/>
                <a:gd name="T11" fmla="*/ 7 h 8"/>
                <a:gd name="T12" fmla="*/ 9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5"/>
            <p:cNvSpPr/>
            <p:nvPr/>
          </p:nvSpPr>
          <p:spPr bwMode="auto">
            <a:xfrm>
              <a:off x="6669088" y="3363913"/>
              <a:ext cx="31750" cy="23813"/>
            </a:xfrm>
            <a:custGeom>
              <a:avLst/>
              <a:gdLst>
                <a:gd name="T0" fmla="*/ 9 w 10"/>
                <a:gd name="T1" fmla="*/ 0 h 7"/>
                <a:gd name="T2" fmla="*/ 0 w 10"/>
                <a:gd name="T3" fmla="*/ 3 h 7"/>
                <a:gd name="T4" fmla="*/ 3 w 10"/>
                <a:gd name="T5" fmla="*/ 7 h 7"/>
                <a:gd name="T6" fmla="*/ 10 w 10"/>
                <a:gd name="T7" fmla="*/ 2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6"/>
            <p:cNvSpPr/>
            <p:nvPr/>
          </p:nvSpPr>
          <p:spPr bwMode="auto">
            <a:xfrm>
              <a:off x="6477001" y="3219451"/>
              <a:ext cx="34925" cy="36513"/>
            </a:xfrm>
            <a:custGeom>
              <a:avLst/>
              <a:gdLst>
                <a:gd name="T0" fmla="*/ 8 w 11"/>
                <a:gd name="T1" fmla="*/ 11 h 11"/>
                <a:gd name="T2" fmla="*/ 10 w 11"/>
                <a:gd name="T3" fmla="*/ 4 h 11"/>
                <a:gd name="T4" fmla="*/ 4 w 11"/>
                <a:gd name="T5" fmla="*/ 0 h 11"/>
                <a:gd name="T6" fmla="*/ 3 w 11"/>
                <a:gd name="T7" fmla="*/ 5 h 11"/>
                <a:gd name="T8" fmla="*/ 6 w 11"/>
                <a:gd name="T9" fmla="*/ 9 h 11"/>
                <a:gd name="T10" fmla="*/ 1 w 11"/>
                <a:gd name="T11" fmla="*/ 8 h 11"/>
                <a:gd name="T12" fmla="*/ 8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27"/>
            <p:cNvSpPr/>
            <p:nvPr/>
          </p:nvSpPr>
          <p:spPr bwMode="auto">
            <a:xfrm>
              <a:off x="6456363" y="3211513"/>
              <a:ext cx="23813" cy="39688"/>
            </a:xfrm>
            <a:custGeom>
              <a:avLst/>
              <a:gdLst>
                <a:gd name="T0" fmla="*/ 6 w 7"/>
                <a:gd name="T1" fmla="*/ 3 h 12"/>
                <a:gd name="T2" fmla="*/ 3 w 7"/>
                <a:gd name="T3" fmla="*/ 2 h 12"/>
                <a:gd name="T4" fmla="*/ 1 w 7"/>
                <a:gd name="T5" fmla="*/ 12 h 12"/>
                <a:gd name="T6" fmla="*/ 6 w 7"/>
                <a:gd name="T7" fmla="*/ 3 h 12"/>
              </a:gdLst>
              <a:ahLst/>
              <a:cxnLst>
                <a:cxn ang="0">
                  <a:pos x="T0" y="T1"/>
                </a:cxn>
                <a:cxn ang="0">
                  <a:pos x="T2" y="T3"/>
                </a:cxn>
                <a:cxn ang="0">
                  <a:pos x="T4" y="T5"/>
                </a:cxn>
                <a:cxn ang="0">
                  <a:pos x="T6" y="T7"/>
                </a:cxn>
              </a:cxnLst>
              <a:rect l="0" t="0" r="r" b="b"/>
              <a:pathLst>
                <a:path w="7" h="12">
                  <a:moveTo>
                    <a:pt x="6" y="3"/>
                  </a:moveTo>
                  <a:cubicBezTo>
                    <a:pt x="5" y="0"/>
                    <a:pt x="4" y="3"/>
                    <a:pt x="3" y="2"/>
                  </a:cubicBezTo>
                  <a:cubicBezTo>
                    <a:pt x="1" y="5"/>
                    <a:pt x="0" y="8"/>
                    <a:pt x="1" y="12"/>
                  </a:cubicBezTo>
                  <a:cubicBezTo>
                    <a:pt x="7" y="11"/>
                    <a:pt x="1" y="4"/>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8"/>
            <p:cNvSpPr/>
            <p:nvPr/>
          </p:nvSpPr>
          <p:spPr bwMode="auto">
            <a:xfrm>
              <a:off x="6665913" y="3394076"/>
              <a:ext cx="31750" cy="23813"/>
            </a:xfrm>
            <a:custGeom>
              <a:avLst/>
              <a:gdLst>
                <a:gd name="T0" fmla="*/ 10 w 10"/>
                <a:gd name="T1" fmla="*/ 5 h 7"/>
                <a:gd name="T2" fmla="*/ 6 w 10"/>
                <a:gd name="T3" fmla="*/ 0 h 7"/>
                <a:gd name="T4" fmla="*/ 0 w 10"/>
                <a:gd name="T5" fmla="*/ 7 h 7"/>
                <a:gd name="T6" fmla="*/ 10 w 10"/>
                <a:gd name="T7" fmla="*/ 5 h 7"/>
              </a:gdLst>
              <a:ahLst/>
              <a:cxnLst>
                <a:cxn ang="0">
                  <a:pos x="T0" y="T1"/>
                </a:cxn>
                <a:cxn ang="0">
                  <a:pos x="T2" y="T3"/>
                </a:cxn>
                <a:cxn ang="0">
                  <a:pos x="T4" y="T5"/>
                </a:cxn>
                <a:cxn ang="0">
                  <a:pos x="T6" y="T7"/>
                </a:cxn>
              </a:cxnLst>
              <a:rect l="0" t="0" r="r" b="b"/>
              <a:pathLst>
                <a:path w="10" h="7">
                  <a:moveTo>
                    <a:pt x="10" y="5"/>
                  </a:moveTo>
                  <a:cubicBezTo>
                    <a:pt x="9" y="2"/>
                    <a:pt x="9" y="0"/>
                    <a:pt x="6" y="0"/>
                  </a:cubicBezTo>
                  <a:cubicBezTo>
                    <a:pt x="5" y="4"/>
                    <a:pt x="0" y="4"/>
                    <a:pt x="0" y="7"/>
                  </a:cubicBezTo>
                  <a:cubicBezTo>
                    <a:pt x="3" y="4"/>
                    <a:pt x="7"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9"/>
            <p:cNvSpPr/>
            <p:nvPr/>
          </p:nvSpPr>
          <p:spPr bwMode="auto">
            <a:xfrm>
              <a:off x="6424613" y="3216276"/>
              <a:ext cx="31750" cy="31750"/>
            </a:xfrm>
            <a:custGeom>
              <a:avLst/>
              <a:gdLst>
                <a:gd name="T0" fmla="*/ 7 w 10"/>
                <a:gd name="T1" fmla="*/ 8 h 10"/>
                <a:gd name="T2" fmla="*/ 0 w 10"/>
                <a:gd name="T3" fmla="*/ 8 h 10"/>
                <a:gd name="T4" fmla="*/ 7 w 10"/>
                <a:gd name="T5" fmla="*/ 8 h 10"/>
              </a:gdLst>
              <a:ahLst/>
              <a:cxnLst>
                <a:cxn ang="0">
                  <a:pos x="T0" y="T1"/>
                </a:cxn>
                <a:cxn ang="0">
                  <a:pos x="T2" y="T3"/>
                </a:cxn>
                <a:cxn ang="0">
                  <a:pos x="T4" y="T5"/>
                </a:cxn>
              </a:cxnLst>
              <a:rect l="0" t="0" r="r" b="b"/>
              <a:pathLst>
                <a:path w="10" h="10">
                  <a:moveTo>
                    <a:pt x="7" y="8"/>
                  </a:moveTo>
                  <a:cubicBezTo>
                    <a:pt x="10" y="0"/>
                    <a:pt x="0" y="0"/>
                    <a:pt x="0" y="8"/>
                  </a:cubicBezTo>
                  <a:cubicBezTo>
                    <a:pt x="3" y="10"/>
                    <a:pt x="5" y="10"/>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0"/>
            <p:cNvSpPr/>
            <p:nvPr/>
          </p:nvSpPr>
          <p:spPr bwMode="auto">
            <a:xfrm>
              <a:off x="6551613" y="3367088"/>
              <a:ext cx="114300" cy="63500"/>
            </a:xfrm>
            <a:custGeom>
              <a:avLst/>
              <a:gdLst>
                <a:gd name="T0" fmla="*/ 10 w 35"/>
                <a:gd name="T1" fmla="*/ 7 h 19"/>
                <a:gd name="T2" fmla="*/ 7 w 35"/>
                <a:gd name="T3" fmla="*/ 13 h 19"/>
                <a:gd name="T4" fmla="*/ 4 w 35"/>
                <a:gd name="T5" fmla="*/ 11 h 19"/>
                <a:gd name="T6" fmla="*/ 0 w 35"/>
                <a:gd name="T7" fmla="*/ 17 h 19"/>
                <a:gd name="T8" fmla="*/ 10 w 35"/>
                <a:gd name="T9" fmla="*/ 15 h 19"/>
                <a:gd name="T10" fmla="*/ 15 w 35"/>
                <a:gd name="T11" fmla="*/ 8 h 19"/>
                <a:gd name="T12" fmla="*/ 12 w 35"/>
                <a:gd name="T13" fmla="*/ 13 h 19"/>
                <a:gd name="T14" fmla="*/ 17 w 35"/>
                <a:gd name="T15" fmla="*/ 15 h 19"/>
                <a:gd name="T16" fmla="*/ 23 w 35"/>
                <a:gd name="T17" fmla="*/ 4 h 19"/>
                <a:gd name="T18" fmla="*/ 23 w 35"/>
                <a:gd name="T19" fmla="*/ 11 h 19"/>
                <a:gd name="T20" fmla="*/ 29 w 35"/>
                <a:gd name="T21" fmla="*/ 10 h 19"/>
                <a:gd name="T22" fmla="*/ 30 w 35"/>
                <a:gd name="T23" fmla="*/ 13 h 19"/>
                <a:gd name="T24" fmla="*/ 35 w 35"/>
                <a:gd name="T25" fmla="*/ 8 h 19"/>
                <a:gd name="T26" fmla="*/ 32 w 35"/>
                <a:gd name="T27" fmla="*/ 3 h 19"/>
                <a:gd name="T28" fmla="*/ 27 w 35"/>
                <a:gd name="T29" fmla="*/ 6 h 19"/>
                <a:gd name="T30" fmla="*/ 25 w 35"/>
                <a:gd name="T31" fmla="*/ 3 h 19"/>
                <a:gd name="T32" fmla="*/ 28 w 35"/>
                <a:gd name="T33" fmla="*/ 1 h 19"/>
                <a:gd name="T34" fmla="*/ 22 w 35"/>
                <a:gd name="T35" fmla="*/ 0 h 19"/>
                <a:gd name="T36" fmla="*/ 21 w 35"/>
                <a:gd name="T37" fmla="*/ 4 h 19"/>
                <a:gd name="T38" fmla="*/ 13 w 35"/>
                <a:gd name="T39" fmla="*/ 8 h 19"/>
                <a:gd name="T40" fmla="*/ 10 w 35"/>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1"/>
            <p:cNvSpPr/>
            <p:nvPr/>
          </p:nvSpPr>
          <p:spPr bwMode="auto">
            <a:xfrm>
              <a:off x="6378576" y="3216276"/>
              <a:ext cx="36513" cy="19050"/>
            </a:xfrm>
            <a:custGeom>
              <a:avLst/>
              <a:gdLst>
                <a:gd name="T0" fmla="*/ 9 w 11"/>
                <a:gd name="T1" fmla="*/ 0 h 6"/>
                <a:gd name="T2" fmla="*/ 1 w 11"/>
                <a:gd name="T3" fmla="*/ 0 h 6"/>
                <a:gd name="T4" fmla="*/ 2 w 11"/>
                <a:gd name="T5" fmla="*/ 6 h 6"/>
                <a:gd name="T6" fmla="*/ 8 w 11"/>
                <a:gd name="T7" fmla="*/ 6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2"/>
            <p:cNvSpPr/>
            <p:nvPr/>
          </p:nvSpPr>
          <p:spPr bwMode="auto">
            <a:xfrm>
              <a:off x="6359526" y="3211513"/>
              <a:ext cx="25400" cy="33338"/>
            </a:xfrm>
            <a:custGeom>
              <a:avLst/>
              <a:gdLst>
                <a:gd name="T0" fmla="*/ 3 w 8"/>
                <a:gd name="T1" fmla="*/ 10 h 10"/>
                <a:gd name="T2" fmla="*/ 6 w 8"/>
                <a:gd name="T3" fmla="*/ 3 h 10"/>
                <a:gd name="T4" fmla="*/ 5 w 8"/>
                <a:gd name="T5" fmla="*/ 0 h 10"/>
                <a:gd name="T6" fmla="*/ 3 w 8"/>
                <a:gd name="T7" fmla="*/ 0 h 10"/>
                <a:gd name="T8" fmla="*/ 0 w 8"/>
                <a:gd name="T9" fmla="*/ 8 h 10"/>
                <a:gd name="T10" fmla="*/ 3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3"/>
            <p:cNvSpPr/>
            <p:nvPr/>
          </p:nvSpPr>
          <p:spPr bwMode="auto">
            <a:xfrm>
              <a:off x="6551613" y="3371851"/>
              <a:ext cx="41275" cy="34925"/>
            </a:xfrm>
            <a:custGeom>
              <a:avLst/>
              <a:gdLst>
                <a:gd name="T0" fmla="*/ 10 w 13"/>
                <a:gd name="T1" fmla="*/ 0 h 11"/>
                <a:gd name="T2" fmla="*/ 1 w 13"/>
                <a:gd name="T3" fmla="*/ 5 h 11"/>
                <a:gd name="T4" fmla="*/ 2 w 13"/>
                <a:gd name="T5" fmla="*/ 11 h 11"/>
                <a:gd name="T6" fmla="*/ 8 w 13"/>
                <a:gd name="T7" fmla="*/ 7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4"/>
            <p:cNvSpPr>
              <a:spLocks noEditPoints="1"/>
            </p:cNvSpPr>
            <p:nvPr/>
          </p:nvSpPr>
          <p:spPr bwMode="auto">
            <a:xfrm>
              <a:off x="6269038" y="3198813"/>
              <a:ext cx="84138" cy="46038"/>
            </a:xfrm>
            <a:custGeom>
              <a:avLst/>
              <a:gdLst>
                <a:gd name="T0" fmla="*/ 26 w 26"/>
                <a:gd name="T1" fmla="*/ 6 h 14"/>
                <a:gd name="T2" fmla="*/ 9 w 26"/>
                <a:gd name="T3" fmla="*/ 5 h 14"/>
                <a:gd name="T4" fmla="*/ 0 w 26"/>
                <a:gd name="T5" fmla="*/ 4 h 14"/>
                <a:gd name="T6" fmla="*/ 0 w 26"/>
                <a:gd name="T7" fmla="*/ 11 h 14"/>
                <a:gd name="T8" fmla="*/ 4 w 26"/>
                <a:gd name="T9" fmla="*/ 14 h 14"/>
                <a:gd name="T10" fmla="*/ 10 w 26"/>
                <a:gd name="T11" fmla="*/ 12 h 14"/>
                <a:gd name="T12" fmla="*/ 11 w 26"/>
                <a:gd name="T13" fmla="*/ 9 h 14"/>
                <a:gd name="T14" fmla="*/ 16 w 26"/>
                <a:gd name="T15" fmla="*/ 9 h 14"/>
                <a:gd name="T16" fmla="*/ 14 w 26"/>
                <a:gd name="T17" fmla="*/ 12 h 14"/>
                <a:gd name="T18" fmla="*/ 20 w 26"/>
                <a:gd name="T19" fmla="*/ 14 h 14"/>
                <a:gd name="T20" fmla="*/ 22 w 26"/>
                <a:gd name="T21" fmla="*/ 12 h 14"/>
                <a:gd name="T22" fmla="*/ 20 w 26"/>
                <a:gd name="T23" fmla="*/ 6 h 14"/>
                <a:gd name="T24" fmla="*/ 23 w 26"/>
                <a:gd name="T25" fmla="*/ 8 h 14"/>
                <a:gd name="T26" fmla="*/ 26 w 26"/>
                <a:gd name="T27" fmla="*/ 6 h 14"/>
                <a:gd name="T28" fmla="*/ 7 w 26"/>
                <a:gd name="T29" fmla="*/ 9 h 14"/>
                <a:gd name="T30" fmla="*/ 5 w 26"/>
                <a:gd name="T31" fmla="*/ 8 h 14"/>
                <a:gd name="T32" fmla="*/ 8 w 26"/>
                <a:gd name="T33" fmla="*/ 4 h 14"/>
                <a:gd name="T34" fmla="*/ 7 w 26"/>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5"/>
            <p:cNvSpPr/>
            <p:nvPr/>
          </p:nvSpPr>
          <p:spPr bwMode="auto">
            <a:xfrm>
              <a:off x="6502401" y="3375026"/>
              <a:ext cx="46038" cy="55563"/>
            </a:xfrm>
            <a:custGeom>
              <a:avLst/>
              <a:gdLst>
                <a:gd name="T0" fmla="*/ 2 w 14"/>
                <a:gd name="T1" fmla="*/ 15 h 17"/>
                <a:gd name="T2" fmla="*/ 14 w 14"/>
                <a:gd name="T3" fmla="*/ 10 h 17"/>
                <a:gd name="T4" fmla="*/ 9 w 14"/>
                <a:gd name="T5" fmla="*/ 7 h 17"/>
                <a:gd name="T6" fmla="*/ 0 w 14"/>
                <a:gd name="T7" fmla="*/ 1 h 17"/>
                <a:gd name="T8" fmla="*/ 4 w 14"/>
                <a:gd name="T9" fmla="*/ 7 h 17"/>
                <a:gd name="T10" fmla="*/ 7 w 14"/>
                <a:gd name="T11" fmla="*/ 5 h 17"/>
                <a:gd name="T12" fmla="*/ 9 w 14"/>
                <a:gd name="T13" fmla="*/ 6 h 17"/>
                <a:gd name="T14" fmla="*/ 2 w 14"/>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6"/>
            <p:cNvSpPr/>
            <p:nvPr/>
          </p:nvSpPr>
          <p:spPr bwMode="auto">
            <a:xfrm>
              <a:off x="6765926" y="3579813"/>
              <a:ext cx="19050" cy="12700"/>
            </a:xfrm>
            <a:custGeom>
              <a:avLst/>
              <a:gdLst>
                <a:gd name="T0" fmla="*/ 4 w 6"/>
                <a:gd name="T1" fmla="*/ 0 h 4"/>
                <a:gd name="T2" fmla="*/ 2 w 6"/>
                <a:gd name="T3" fmla="*/ 4 h 4"/>
                <a:gd name="T4" fmla="*/ 5 w 6"/>
                <a:gd name="T5" fmla="*/ 2 h 4"/>
                <a:gd name="T6" fmla="*/ 4 w 6"/>
                <a:gd name="T7" fmla="*/ 0 h 4"/>
              </a:gdLst>
              <a:ahLst/>
              <a:cxnLst>
                <a:cxn ang="0">
                  <a:pos x="T0" y="T1"/>
                </a:cxn>
                <a:cxn ang="0">
                  <a:pos x="T2" y="T3"/>
                </a:cxn>
                <a:cxn ang="0">
                  <a:pos x="T4" y="T5"/>
                </a:cxn>
                <a:cxn ang="0">
                  <a:pos x="T6" y="T7"/>
                </a:cxn>
              </a:cxnLst>
              <a:rect l="0" t="0" r="r" b="b"/>
              <a:pathLst>
                <a:path w="6" h="4">
                  <a:moveTo>
                    <a:pt x="4" y="0"/>
                  </a:moveTo>
                  <a:cubicBezTo>
                    <a:pt x="3" y="1"/>
                    <a:pt x="0" y="3"/>
                    <a:pt x="2" y="4"/>
                  </a:cubicBezTo>
                  <a:cubicBezTo>
                    <a:pt x="3" y="2"/>
                    <a:pt x="4" y="3"/>
                    <a:pt x="5" y="2"/>
                  </a:cubicBezTo>
                  <a:cubicBezTo>
                    <a:pt x="5" y="1"/>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7"/>
            <p:cNvSpPr/>
            <p:nvPr/>
          </p:nvSpPr>
          <p:spPr bwMode="auto">
            <a:xfrm>
              <a:off x="6408738" y="3378201"/>
              <a:ext cx="71438" cy="52388"/>
            </a:xfrm>
            <a:custGeom>
              <a:avLst/>
              <a:gdLst>
                <a:gd name="T0" fmla="*/ 22 w 22"/>
                <a:gd name="T1" fmla="*/ 1 h 16"/>
                <a:gd name="T2" fmla="*/ 16 w 22"/>
                <a:gd name="T3" fmla="*/ 1 h 16"/>
                <a:gd name="T4" fmla="*/ 3 w 22"/>
                <a:gd name="T5" fmla="*/ 8 h 16"/>
                <a:gd name="T6" fmla="*/ 5 w 22"/>
                <a:gd name="T7" fmla="*/ 16 h 16"/>
                <a:gd name="T8" fmla="*/ 22 w 22"/>
                <a:gd name="T9" fmla="*/ 1 h 16"/>
              </a:gdLst>
              <a:ahLst/>
              <a:cxnLst>
                <a:cxn ang="0">
                  <a:pos x="T0" y="T1"/>
                </a:cxn>
                <a:cxn ang="0">
                  <a:pos x="T2" y="T3"/>
                </a:cxn>
                <a:cxn ang="0">
                  <a:pos x="T4" y="T5"/>
                </a:cxn>
                <a:cxn ang="0">
                  <a:pos x="T6" y="T7"/>
                </a:cxn>
                <a:cxn ang="0">
                  <a:pos x="T8" y="T9"/>
                </a:cxn>
              </a:cxnLst>
              <a:rect l="0" t="0" r="r" b="b"/>
              <a:pathLst>
                <a:path w="22" h="16">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8"/>
            <p:cNvSpPr/>
            <p:nvPr/>
          </p:nvSpPr>
          <p:spPr bwMode="auto">
            <a:xfrm>
              <a:off x="6470651" y="3397251"/>
              <a:ext cx="31750" cy="26988"/>
            </a:xfrm>
            <a:custGeom>
              <a:avLst/>
              <a:gdLst>
                <a:gd name="T0" fmla="*/ 1 w 10"/>
                <a:gd name="T1" fmla="*/ 8 h 8"/>
                <a:gd name="T2" fmla="*/ 10 w 10"/>
                <a:gd name="T3" fmla="*/ 4 h 8"/>
                <a:gd name="T4" fmla="*/ 5 w 10"/>
                <a:gd name="T5" fmla="*/ 0 h 8"/>
                <a:gd name="T6" fmla="*/ 0 w 10"/>
                <a:gd name="T7" fmla="*/ 3 h 8"/>
                <a:gd name="T8" fmla="*/ 1 w 10"/>
                <a:gd name="T9" fmla="*/ 8 h 8"/>
              </a:gdLst>
              <a:ahLst/>
              <a:cxnLst>
                <a:cxn ang="0">
                  <a:pos x="T0" y="T1"/>
                </a:cxn>
                <a:cxn ang="0">
                  <a:pos x="T2" y="T3"/>
                </a:cxn>
                <a:cxn ang="0">
                  <a:pos x="T4" y="T5"/>
                </a:cxn>
                <a:cxn ang="0">
                  <a:pos x="T6" y="T7"/>
                </a:cxn>
                <a:cxn ang="0">
                  <a:pos x="T8" y="T9"/>
                </a:cxn>
              </a:cxnLst>
              <a:rect l="0" t="0" r="r" b="b"/>
              <a:pathLst>
                <a:path w="10" h="8">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9"/>
            <p:cNvSpPr/>
            <p:nvPr/>
          </p:nvSpPr>
          <p:spPr bwMode="auto">
            <a:xfrm>
              <a:off x="6319838" y="3397251"/>
              <a:ext cx="30163" cy="30163"/>
            </a:xfrm>
            <a:custGeom>
              <a:avLst/>
              <a:gdLst>
                <a:gd name="T0" fmla="*/ 2 w 9"/>
                <a:gd name="T1" fmla="*/ 0 h 9"/>
                <a:gd name="T2" fmla="*/ 0 w 9"/>
                <a:gd name="T3" fmla="*/ 6 h 9"/>
                <a:gd name="T4" fmla="*/ 9 w 9"/>
                <a:gd name="T5" fmla="*/ 4 h 9"/>
                <a:gd name="T6" fmla="*/ 6 w 9"/>
                <a:gd name="T7" fmla="*/ 0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40"/>
            <p:cNvSpPr/>
            <p:nvPr/>
          </p:nvSpPr>
          <p:spPr bwMode="auto">
            <a:xfrm>
              <a:off x="6259513" y="3384551"/>
              <a:ext cx="44450" cy="73025"/>
            </a:xfrm>
            <a:custGeom>
              <a:avLst/>
              <a:gdLst>
                <a:gd name="T0" fmla="*/ 13 w 14"/>
                <a:gd name="T1" fmla="*/ 3 h 22"/>
                <a:gd name="T2" fmla="*/ 7 w 14"/>
                <a:gd name="T3" fmla="*/ 12 h 22"/>
                <a:gd name="T4" fmla="*/ 0 w 14"/>
                <a:gd name="T5" fmla="*/ 16 h 22"/>
                <a:gd name="T6" fmla="*/ 9 w 14"/>
                <a:gd name="T7" fmla="*/ 18 h 22"/>
                <a:gd name="T8" fmla="*/ 7 w 14"/>
                <a:gd name="T9" fmla="*/ 14 h 22"/>
                <a:gd name="T10" fmla="*/ 13 w 14"/>
                <a:gd name="T11" fmla="*/ 3 h 22"/>
              </a:gdLst>
              <a:ahLst/>
              <a:cxnLst>
                <a:cxn ang="0">
                  <a:pos x="T0" y="T1"/>
                </a:cxn>
                <a:cxn ang="0">
                  <a:pos x="T2" y="T3"/>
                </a:cxn>
                <a:cxn ang="0">
                  <a:pos x="T4" y="T5"/>
                </a:cxn>
                <a:cxn ang="0">
                  <a:pos x="T6" y="T7"/>
                </a:cxn>
                <a:cxn ang="0">
                  <a:pos x="T8" y="T9"/>
                </a:cxn>
                <a:cxn ang="0">
                  <a:pos x="T10" y="T11"/>
                </a:cxn>
              </a:cxnLst>
              <a:rect l="0" t="0" r="r" b="b"/>
              <a:pathLst>
                <a:path w="14" h="22">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41"/>
            <p:cNvSpPr/>
            <p:nvPr/>
          </p:nvSpPr>
          <p:spPr bwMode="auto">
            <a:xfrm>
              <a:off x="6300788" y="3406776"/>
              <a:ext cx="9525" cy="14288"/>
            </a:xfrm>
            <a:custGeom>
              <a:avLst/>
              <a:gdLst>
                <a:gd name="T0" fmla="*/ 2 w 3"/>
                <a:gd name="T1" fmla="*/ 3 h 4"/>
                <a:gd name="T2" fmla="*/ 3 w 3"/>
                <a:gd name="T3" fmla="*/ 1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2" y="2"/>
                    <a:pt x="3" y="1"/>
                  </a:cubicBezTo>
                  <a:cubicBezTo>
                    <a:pt x="2" y="1"/>
                    <a:pt x="2" y="0"/>
                    <a:pt x="1" y="0"/>
                  </a:cubicBezTo>
                  <a:cubicBezTo>
                    <a:pt x="0" y="1"/>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42"/>
            <p:cNvSpPr/>
            <p:nvPr/>
          </p:nvSpPr>
          <p:spPr bwMode="auto">
            <a:xfrm>
              <a:off x="6291263" y="3427413"/>
              <a:ext cx="15875" cy="15875"/>
            </a:xfrm>
            <a:custGeom>
              <a:avLst/>
              <a:gdLst>
                <a:gd name="T0" fmla="*/ 0 w 5"/>
                <a:gd name="T1" fmla="*/ 5 h 5"/>
                <a:gd name="T2" fmla="*/ 4 w 5"/>
                <a:gd name="T3" fmla="*/ 3 h 5"/>
                <a:gd name="T4" fmla="*/ 4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1" y="3"/>
                    <a:pt x="3" y="5"/>
                    <a:pt x="4" y="3"/>
                  </a:cubicBezTo>
                  <a:cubicBezTo>
                    <a:pt x="5" y="2"/>
                    <a:pt x="4" y="1"/>
                    <a:pt x="4" y="0"/>
                  </a:cubicBezTo>
                  <a:cubicBezTo>
                    <a:pt x="1" y="0"/>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43"/>
            <p:cNvSpPr/>
            <p:nvPr/>
          </p:nvSpPr>
          <p:spPr bwMode="auto">
            <a:xfrm>
              <a:off x="6118226" y="3400426"/>
              <a:ext cx="157163" cy="63500"/>
            </a:xfrm>
            <a:custGeom>
              <a:avLst/>
              <a:gdLst>
                <a:gd name="T0" fmla="*/ 44 w 48"/>
                <a:gd name="T1" fmla="*/ 2 h 19"/>
                <a:gd name="T2" fmla="*/ 37 w 48"/>
                <a:gd name="T3" fmla="*/ 7 h 19"/>
                <a:gd name="T4" fmla="*/ 39 w 48"/>
                <a:gd name="T5" fmla="*/ 0 h 19"/>
                <a:gd name="T6" fmla="*/ 32 w 48"/>
                <a:gd name="T7" fmla="*/ 8 h 19"/>
                <a:gd name="T8" fmla="*/ 30 w 48"/>
                <a:gd name="T9" fmla="*/ 7 h 19"/>
                <a:gd name="T10" fmla="*/ 30 w 48"/>
                <a:gd name="T11" fmla="*/ 3 h 19"/>
                <a:gd name="T12" fmla="*/ 26 w 48"/>
                <a:gd name="T13" fmla="*/ 3 h 19"/>
                <a:gd name="T14" fmla="*/ 17 w 48"/>
                <a:gd name="T15" fmla="*/ 6 h 19"/>
                <a:gd name="T16" fmla="*/ 14 w 48"/>
                <a:gd name="T17" fmla="*/ 2 h 19"/>
                <a:gd name="T18" fmla="*/ 4 w 48"/>
                <a:gd name="T19" fmla="*/ 15 h 19"/>
                <a:gd name="T20" fmla="*/ 2 w 48"/>
                <a:gd name="T21" fmla="*/ 18 h 19"/>
                <a:gd name="T22" fmla="*/ 8 w 48"/>
                <a:gd name="T23" fmla="*/ 19 h 19"/>
                <a:gd name="T24" fmla="*/ 11 w 48"/>
                <a:gd name="T25" fmla="*/ 7 h 19"/>
                <a:gd name="T26" fmla="*/ 15 w 48"/>
                <a:gd name="T27" fmla="*/ 18 h 19"/>
                <a:gd name="T28" fmla="*/ 19 w 48"/>
                <a:gd name="T29" fmla="*/ 10 h 19"/>
                <a:gd name="T30" fmla="*/ 16 w 48"/>
                <a:gd name="T31" fmla="*/ 8 h 19"/>
                <a:gd name="T32" fmla="*/ 19 w 48"/>
                <a:gd name="T33" fmla="*/ 8 h 19"/>
                <a:gd name="T34" fmla="*/ 22 w 48"/>
                <a:gd name="T35" fmla="*/ 12 h 19"/>
                <a:gd name="T36" fmla="*/ 27 w 48"/>
                <a:gd name="T37" fmla="*/ 7 h 19"/>
                <a:gd name="T38" fmla="*/ 28 w 48"/>
                <a:gd name="T39" fmla="*/ 12 h 19"/>
                <a:gd name="T40" fmla="*/ 25 w 48"/>
                <a:gd name="T41" fmla="*/ 17 h 19"/>
                <a:gd name="T42" fmla="*/ 31 w 48"/>
                <a:gd name="T43" fmla="*/ 16 h 19"/>
                <a:gd name="T44" fmla="*/ 29 w 48"/>
                <a:gd name="T45" fmla="*/ 13 h 19"/>
                <a:gd name="T46" fmla="*/ 33 w 48"/>
                <a:gd name="T47" fmla="*/ 9 h 19"/>
                <a:gd name="T48" fmla="*/ 35 w 48"/>
                <a:gd name="T49" fmla="*/ 14 h 19"/>
                <a:gd name="T50" fmla="*/ 48 w 48"/>
                <a:gd name="T51" fmla="*/ 5 h 19"/>
                <a:gd name="T52" fmla="*/ 44 w 48"/>
                <a:gd name="T5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9">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44"/>
            <p:cNvSpPr/>
            <p:nvPr/>
          </p:nvSpPr>
          <p:spPr bwMode="auto">
            <a:xfrm>
              <a:off x="6030913" y="3433763"/>
              <a:ext cx="19050" cy="17463"/>
            </a:xfrm>
            <a:custGeom>
              <a:avLst/>
              <a:gdLst>
                <a:gd name="T0" fmla="*/ 4 w 6"/>
                <a:gd name="T1" fmla="*/ 5 h 5"/>
                <a:gd name="T2" fmla="*/ 6 w 6"/>
                <a:gd name="T3" fmla="*/ 3 h 5"/>
                <a:gd name="T4" fmla="*/ 0 w 6"/>
                <a:gd name="T5" fmla="*/ 2 h 5"/>
                <a:gd name="T6" fmla="*/ 4 w 6"/>
                <a:gd name="T7" fmla="*/ 5 h 5"/>
              </a:gdLst>
              <a:ahLst/>
              <a:cxnLst>
                <a:cxn ang="0">
                  <a:pos x="T0" y="T1"/>
                </a:cxn>
                <a:cxn ang="0">
                  <a:pos x="T2" y="T3"/>
                </a:cxn>
                <a:cxn ang="0">
                  <a:pos x="T4" y="T5"/>
                </a:cxn>
                <a:cxn ang="0">
                  <a:pos x="T6" y="T7"/>
                </a:cxn>
              </a:cxnLst>
              <a:rect l="0" t="0" r="r" b="b"/>
              <a:pathLst>
                <a:path w="6" h="5">
                  <a:moveTo>
                    <a:pt x="4" y="5"/>
                  </a:moveTo>
                  <a:cubicBezTo>
                    <a:pt x="4" y="4"/>
                    <a:pt x="5" y="3"/>
                    <a:pt x="6" y="3"/>
                  </a:cubicBezTo>
                  <a:cubicBezTo>
                    <a:pt x="3" y="1"/>
                    <a:pt x="1" y="0"/>
                    <a:pt x="0" y="2"/>
                  </a:cubicBezTo>
                  <a:cubicBezTo>
                    <a:pt x="0" y="3"/>
                    <a:pt x="2" y="3"/>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5"/>
            <p:cNvSpPr/>
            <p:nvPr/>
          </p:nvSpPr>
          <p:spPr bwMode="auto">
            <a:xfrm>
              <a:off x="5862638" y="3440113"/>
              <a:ext cx="71438" cy="39688"/>
            </a:xfrm>
            <a:custGeom>
              <a:avLst/>
              <a:gdLst>
                <a:gd name="T0" fmla="*/ 22 w 22"/>
                <a:gd name="T1" fmla="*/ 1 h 12"/>
                <a:gd name="T2" fmla="*/ 18 w 22"/>
                <a:gd name="T3" fmla="*/ 0 h 12"/>
                <a:gd name="T4" fmla="*/ 11 w 22"/>
                <a:gd name="T5" fmla="*/ 7 h 12"/>
                <a:gd name="T6" fmla="*/ 10 w 22"/>
                <a:gd name="T7" fmla="*/ 1 h 12"/>
                <a:gd name="T8" fmla="*/ 7 w 22"/>
                <a:gd name="T9" fmla="*/ 1 h 12"/>
                <a:gd name="T10" fmla="*/ 2 w 22"/>
                <a:gd name="T11" fmla="*/ 12 h 12"/>
                <a:gd name="T12" fmla="*/ 4 w 22"/>
                <a:gd name="T13" fmla="*/ 12 h 12"/>
                <a:gd name="T14" fmla="*/ 9 w 22"/>
                <a:gd name="T15" fmla="*/ 7 h 12"/>
                <a:gd name="T16" fmla="*/ 10 w 22"/>
                <a:gd name="T17" fmla="*/ 11 h 12"/>
                <a:gd name="T18" fmla="*/ 22 w 2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6"/>
            <p:cNvSpPr/>
            <p:nvPr/>
          </p:nvSpPr>
          <p:spPr bwMode="auto">
            <a:xfrm>
              <a:off x="5953126" y="3476626"/>
              <a:ext cx="9525"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3"/>
                    <a:pt x="2" y="3"/>
                    <a:pt x="3" y="2"/>
                  </a:cubicBezTo>
                  <a:cubicBezTo>
                    <a:pt x="2" y="1"/>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7"/>
            <p:cNvSpPr/>
            <p:nvPr/>
          </p:nvSpPr>
          <p:spPr bwMode="auto">
            <a:xfrm>
              <a:off x="5816601" y="3443288"/>
              <a:ext cx="55563" cy="53975"/>
            </a:xfrm>
            <a:custGeom>
              <a:avLst/>
              <a:gdLst>
                <a:gd name="T0" fmla="*/ 9 w 17"/>
                <a:gd name="T1" fmla="*/ 9 h 16"/>
                <a:gd name="T2" fmla="*/ 17 w 17"/>
                <a:gd name="T3" fmla="*/ 4 h 16"/>
                <a:gd name="T4" fmla="*/ 16 w 17"/>
                <a:gd name="T5" fmla="*/ 1 h 16"/>
                <a:gd name="T6" fmla="*/ 11 w 17"/>
                <a:gd name="T7" fmla="*/ 2 h 16"/>
                <a:gd name="T8" fmla="*/ 10 w 17"/>
                <a:gd name="T9" fmla="*/ 7 h 16"/>
                <a:gd name="T10" fmla="*/ 10 w 17"/>
                <a:gd name="T11" fmla="*/ 3 h 16"/>
                <a:gd name="T12" fmla="*/ 0 w 17"/>
                <a:gd name="T13" fmla="*/ 8 h 16"/>
                <a:gd name="T14" fmla="*/ 5 w 17"/>
                <a:gd name="T15" fmla="*/ 9 h 16"/>
                <a:gd name="T16" fmla="*/ 1 w 17"/>
                <a:gd name="T17" fmla="*/ 15 h 16"/>
                <a:gd name="T18" fmla="*/ 10 w 17"/>
                <a:gd name="T19" fmla="*/ 15 h 16"/>
                <a:gd name="T20" fmla="*/ 11 w 17"/>
                <a:gd name="T21" fmla="*/ 12 h 16"/>
                <a:gd name="T22" fmla="*/ 9 w 17"/>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8"/>
            <p:cNvSpPr/>
            <p:nvPr/>
          </p:nvSpPr>
          <p:spPr bwMode="auto">
            <a:xfrm>
              <a:off x="5894388" y="3479801"/>
              <a:ext cx="22225" cy="17463"/>
            </a:xfrm>
            <a:custGeom>
              <a:avLst/>
              <a:gdLst>
                <a:gd name="T0" fmla="*/ 2 w 7"/>
                <a:gd name="T1" fmla="*/ 0 h 5"/>
                <a:gd name="T2" fmla="*/ 0 w 7"/>
                <a:gd name="T3" fmla="*/ 3 h 5"/>
                <a:gd name="T4" fmla="*/ 7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1" y="1"/>
                    <a:pt x="2" y="2"/>
                    <a:pt x="0" y="3"/>
                  </a:cubicBezTo>
                  <a:cubicBezTo>
                    <a:pt x="3" y="4"/>
                    <a:pt x="6" y="5"/>
                    <a:pt x="7" y="2"/>
                  </a:cubicBezTo>
                  <a:cubicBezTo>
                    <a:pt x="5" y="0"/>
                    <a:pt x="4"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9"/>
            <p:cNvSpPr/>
            <p:nvPr/>
          </p:nvSpPr>
          <p:spPr bwMode="auto">
            <a:xfrm>
              <a:off x="5735638" y="3451226"/>
              <a:ext cx="84138" cy="61913"/>
            </a:xfrm>
            <a:custGeom>
              <a:avLst/>
              <a:gdLst>
                <a:gd name="T0" fmla="*/ 21 w 26"/>
                <a:gd name="T1" fmla="*/ 1 h 19"/>
                <a:gd name="T2" fmla="*/ 19 w 26"/>
                <a:gd name="T3" fmla="*/ 0 h 19"/>
                <a:gd name="T4" fmla="*/ 15 w 26"/>
                <a:gd name="T5" fmla="*/ 2 h 19"/>
                <a:gd name="T6" fmla="*/ 11 w 26"/>
                <a:gd name="T7" fmla="*/ 5 h 19"/>
                <a:gd name="T8" fmla="*/ 9 w 26"/>
                <a:gd name="T9" fmla="*/ 2 h 19"/>
                <a:gd name="T10" fmla="*/ 5 w 26"/>
                <a:gd name="T11" fmla="*/ 11 h 19"/>
                <a:gd name="T12" fmla="*/ 4 w 26"/>
                <a:gd name="T13" fmla="*/ 9 h 19"/>
                <a:gd name="T14" fmla="*/ 2 w 26"/>
                <a:gd name="T15" fmla="*/ 14 h 19"/>
                <a:gd name="T16" fmla="*/ 5 w 26"/>
                <a:gd name="T17" fmla="*/ 12 h 19"/>
                <a:gd name="T18" fmla="*/ 6 w 26"/>
                <a:gd name="T19" fmla="*/ 16 h 19"/>
                <a:gd name="T20" fmla="*/ 12 w 26"/>
                <a:gd name="T21" fmla="*/ 12 h 19"/>
                <a:gd name="T22" fmla="*/ 17 w 26"/>
                <a:gd name="T23" fmla="*/ 10 h 19"/>
                <a:gd name="T24" fmla="*/ 14 w 26"/>
                <a:gd name="T25" fmla="*/ 8 h 19"/>
                <a:gd name="T26" fmla="*/ 15 w 26"/>
                <a:gd name="T27" fmla="*/ 7 h 19"/>
                <a:gd name="T28" fmla="*/ 20 w 26"/>
                <a:gd name="T29" fmla="*/ 5 h 19"/>
                <a:gd name="T30" fmla="*/ 20 w 26"/>
                <a:gd name="T31" fmla="*/ 11 h 19"/>
                <a:gd name="T32" fmla="*/ 26 w 26"/>
                <a:gd name="T33" fmla="*/ 14 h 19"/>
                <a:gd name="T34" fmla="*/ 21 w 26"/>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50"/>
            <p:cNvSpPr/>
            <p:nvPr/>
          </p:nvSpPr>
          <p:spPr bwMode="auto">
            <a:xfrm>
              <a:off x="5791201" y="3494088"/>
              <a:ext cx="9525" cy="9525"/>
            </a:xfrm>
            <a:custGeom>
              <a:avLst/>
              <a:gdLst>
                <a:gd name="T0" fmla="*/ 1 w 3"/>
                <a:gd name="T1" fmla="*/ 3 h 3"/>
                <a:gd name="T2" fmla="*/ 3 w 3"/>
                <a:gd name="T3" fmla="*/ 1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3"/>
                    <a:pt x="3" y="1"/>
                  </a:cubicBezTo>
                  <a:cubicBezTo>
                    <a:pt x="3" y="1"/>
                    <a:pt x="2" y="1"/>
                    <a:pt x="2" y="0"/>
                  </a:cubicBezTo>
                  <a:cubicBezTo>
                    <a:pt x="1" y="1"/>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51"/>
            <p:cNvSpPr/>
            <p:nvPr/>
          </p:nvSpPr>
          <p:spPr bwMode="auto">
            <a:xfrm>
              <a:off x="5719763" y="3497263"/>
              <a:ext cx="12700" cy="12700"/>
            </a:xfrm>
            <a:custGeom>
              <a:avLst/>
              <a:gdLst>
                <a:gd name="T0" fmla="*/ 1 w 4"/>
                <a:gd name="T1" fmla="*/ 3 h 4"/>
                <a:gd name="T2" fmla="*/ 4 w 4"/>
                <a:gd name="T3" fmla="*/ 2 h 4"/>
                <a:gd name="T4" fmla="*/ 2 w 4"/>
                <a:gd name="T5" fmla="*/ 0 h 4"/>
                <a:gd name="T6" fmla="*/ 1 w 4"/>
                <a:gd name="T7" fmla="*/ 3 h 4"/>
              </a:gdLst>
              <a:ahLst/>
              <a:cxnLst>
                <a:cxn ang="0">
                  <a:pos x="T0" y="T1"/>
                </a:cxn>
                <a:cxn ang="0">
                  <a:pos x="T2" y="T3"/>
                </a:cxn>
                <a:cxn ang="0">
                  <a:pos x="T4" y="T5"/>
                </a:cxn>
                <a:cxn ang="0">
                  <a:pos x="T6" y="T7"/>
                </a:cxn>
              </a:cxnLst>
              <a:rect l="0" t="0" r="r" b="b"/>
              <a:pathLst>
                <a:path w="4" h="4">
                  <a:moveTo>
                    <a:pt x="1" y="3"/>
                  </a:moveTo>
                  <a:cubicBezTo>
                    <a:pt x="2" y="2"/>
                    <a:pt x="3" y="4"/>
                    <a:pt x="4" y="2"/>
                  </a:cubicBezTo>
                  <a:cubicBezTo>
                    <a:pt x="4" y="1"/>
                    <a:pt x="3" y="0"/>
                    <a:pt x="2"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52"/>
            <p:cNvSpPr/>
            <p:nvPr/>
          </p:nvSpPr>
          <p:spPr bwMode="auto">
            <a:xfrm>
              <a:off x="5595938" y="3473451"/>
              <a:ext cx="9525" cy="14288"/>
            </a:xfrm>
            <a:custGeom>
              <a:avLst/>
              <a:gdLst>
                <a:gd name="T0" fmla="*/ 1 w 3"/>
                <a:gd name="T1" fmla="*/ 4 h 4"/>
                <a:gd name="T2" fmla="*/ 2 w 3"/>
                <a:gd name="T3" fmla="*/ 0 h 4"/>
                <a:gd name="T4" fmla="*/ 0 w 3"/>
                <a:gd name="T5" fmla="*/ 1 h 4"/>
                <a:gd name="T6" fmla="*/ 1 w 3"/>
                <a:gd name="T7" fmla="*/ 4 h 4"/>
              </a:gdLst>
              <a:ahLst/>
              <a:cxnLst>
                <a:cxn ang="0">
                  <a:pos x="T0" y="T1"/>
                </a:cxn>
                <a:cxn ang="0">
                  <a:pos x="T2" y="T3"/>
                </a:cxn>
                <a:cxn ang="0">
                  <a:pos x="T4" y="T5"/>
                </a:cxn>
                <a:cxn ang="0">
                  <a:pos x="T6" y="T7"/>
                </a:cxn>
              </a:cxnLst>
              <a:rect l="0" t="0" r="r" b="b"/>
              <a:pathLst>
                <a:path w="3" h="4">
                  <a:moveTo>
                    <a:pt x="1" y="4"/>
                  </a:moveTo>
                  <a:cubicBezTo>
                    <a:pt x="3" y="2"/>
                    <a:pt x="3" y="1"/>
                    <a:pt x="2" y="0"/>
                  </a:cubicBezTo>
                  <a:cubicBezTo>
                    <a:pt x="1" y="1"/>
                    <a:pt x="0" y="1"/>
                    <a:pt x="0" y="1"/>
                  </a:cubicBezTo>
                  <a:cubicBezTo>
                    <a:pt x="2"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53"/>
            <p:cNvSpPr/>
            <p:nvPr/>
          </p:nvSpPr>
          <p:spPr bwMode="auto">
            <a:xfrm>
              <a:off x="5592763" y="3516313"/>
              <a:ext cx="12700" cy="11113"/>
            </a:xfrm>
            <a:custGeom>
              <a:avLst/>
              <a:gdLst>
                <a:gd name="T0" fmla="*/ 3 w 4"/>
                <a:gd name="T1" fmla="*/ 3 h 3"/>
                <a:gd name="T2" fmla="*/ 3 w 4"/>
                <a:gd name="T3" fmla="*/ 0 h 3"/>
                <a:gd name="T4" fmla="*/ 3 w 4"/>
                <a:gd name="T5" fmla="*/ 3 h 3"/>
              </a:gdLst>
              <a:ahLst/>
              <a:cxnLst>
                <a:cxn ang="0">
                  <a:pos x="T0" y="T1"/>
                </a:cxn>
                <a:cxn ang="0">
                  <a:pos x="T2" y="T3"/>
                </a:cxn>
                <a:cxn ang="0">
                  <a:pos x="T4" y="T5"/>
                </a:cxn>
              </a:cxnLst>
              <a:rect l="0" t="0" r="r" b="b"/>
              <a:pathLst>
                <a:path w="4" h="3">
                  <a:moveTo>
                    <a:pt x="3" y="3"/>
                  </a:moveTo>
                  <a:cubicBezTo>
                    <a:pt x="4" y="2"/>
                    <a:pt x="3" y="1"/>
                    <a:pt x="3" y="0"/>
                  </a:cubicBezTo>
                  <a:cubicBezTo>
                    <a:pt x="1" y="2"/>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54"/>
            <p:cNvSpPr/>
            <p:nvPr/>
          </p:nvSpPr>
          <p:spPr bwMode="auto">
            <a:xfrm>
              <a:off x="5481638" y="3522663"/>
              <a:ext cx="25400" cy="23813"/>
            </a:xfrm>
            <a:custGeom>
              <a:avLst/>
              <a:gdLst>
                <a:gd name="T0" fmla="*/ 0 w 8"/>
                <a:gd name="T1" fmla="*/ 3 h 7"/>
                <a:gd name="T2" fmla="*/ 8 w 8"/>
                <a:gd name="T3" fmla="*/ 3 h 7"/>
                <a:gd name="T4" fmla="*/ 0 w 8"/>
                <a:gd name="T5" fmla="*/ 3 h 7"/>
              </a:gdLst>
              <a:ahLst/>
              <a:cxnLst>
                <a:cxn ang="0">
                  <a:pos x="T0" y="T1"/>
                </a:cxn>
                <a:cxn ang="0">
                  <a:pos x="T2" y="T3"/>
                </a:cxn>
                <a:cxn ang="0">
                  <a:pos x="T4" y="T5"/>
                </a:cxn>
              </a:cxnLst>
              <a:rect l="0" t="0" r="r" b="b"/>
              <a:pathLst>
                <a:path w="8" h="7">
                  <a:moveTo>
                    <a:pt x="0" y="3"/>
                  </a:moveTo>
                  <a:cubicBezTo>
                    <a:pt x="1" y="6"/>
                    <a:pt x="6" y="7"/>
                    <a:pt x="8" y="3"/>
                  </a:cubicBezTo>
                  <a:cubicBezTo>
                    <a:pt x="5" y="0"/>
                    <a:pt x="3"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55"/>
            <p:cNvSpPr/>
            <p:nvPr/>
          </p:nvSpPr>
          <p:spPr bwMode="auto">
            <a:xfrm>
              <a:off x="6856413" y="3262313"/>
              <a:ext cx="58738" cy="30163"/>
            </a:xfrm>
            <a:custGeom>
              <a:avLst/>
              <a:gdLst>
                <a:gd name="T0" fmla="*/ 3 w 18"/>
                <a:gd name="T1" fmla="*/ 6 h 9"/>
                <a:gd name="T2" fmla="*/ 2 w 18"/>
                <a:gd name="T3" fmla="*/ 8 h 9"/>
                <a:gd name="T4" fmla="*/ 4 w 18"/>
                <a:gd name="T5" fmla="*/ 9 h 9"/>
                <a:gd name="T6" fmla="*/ 9 w 18"/>
                <a:gd name="T7" fmla="*/ 4 h 9"/>
                <a:gd name="T8" fmla="*/ 11 w 18"/>
                <a:gd name="T9" fmla="*/ 8 h 9"/>
                <a:gd name="T10" fmla="*/ 18 w 18"/>
                <a:gd name="T11" fmla="*/ 1 h 9"/>
                <a:gd name="T12" fmla="*/ 1 w 18"/>
                <a:gd name="T13" fmla="*/ 1 h 9"/>
                <a:gd name="T14" fmla="*/ 0 w 18"/>
                <a:gd name="T15" fmla="*/ 4 h 9"/>
                <a:gd name="T16" fmla="*/ 3 w 1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56"/>
            <p:cNvSpPr/>
            <p:nvPr/>
          </p:nvSpPr>
          <p:spPr bwMode="auto">
            <a:xfrm>
              <a:off x="6797676" y="3327401"/>
              <a:ext cx="188913" cy="84138"/>
            </a:xfrm>
            <a:custGeom>
              <a:avLst/>
              <a:gdLst>
                <a:gd name="T0" fmla="*/ 6 w 58"/>
                <a:gd name="T1" fmla="*/ 23 h 25"/>
                <a:gd name="T2" fmla="*/ 1 w 58"/>
                <a:gd name="T3" fmla="*/ 19 h 25"/>
                <a:gd name="T4" fmla="*/ 1 w 58"/>
                <a:gd name="T5" fmla="*/ 23 h 25"/>
                <a:gd name="T6" fmla="*/ 16 w 58"/>
                <a:gd name="T7" fmla="*/ 24 h 25"/>
                <a:gd name="T8" fmla="*/ 18 w 58"/>
                <a:gd name="T9" fmla="*/ 19 h 25"/>
                <a:gd name="T10" fmla="*/ 28 w 58"/>
                <a:gd name="T11" fmla="*/ 21 h 25"/>
                <a:gd name="T12" fmla="*/ 32 w 58"/>
                <a:gd name="T13" fmla="*/ 18 h 25"/>
                <a:gd name="T14" fmla="*/ 35 w 58"/>
                <a:gd name="T15" fmla="*/ 12 h 25"/>
                <a:gd name="T16" fmla="*/ 39 w 58"/>
                <a:gd name="T17" fmla="*/ 15 h 25"/>
                <a:gd name="T18" fmla="*/ 33 w 58"/>
                <a:gd name="T19" fmla="*/ 17 h 25"/>
                <a:gd name="T20" fmla="*/ 33 w 58"/>
                <a:gd name="T21" fmla="*/ 21 h 25"/>
                <a:gd name="T22" fmla="*/ 39 w 58"/>
                <a:gd name="T23" fmla="*/ 22 h 25"/>
                <a:gd name="T24" fmla="*/ 41 w 58"/>
                <a:gd name="T25" fmla="*/ 13 h 25"/>
                <a:gd name="T26" fmla="*/ 51 w 58"/>
                <a:gd name="T27" fmla="*/ 10 h 25"/>
                <a:gd name="T28" fmla="*/ 50 w 58"/>
                <a:gd name="T29" fmla="*/ 14 h 25"/>
                <a:gd name="T30" fmla="*/ 47 w 58"/>
                <a:gd name="T31" fmla="*/ 13 h 25"/>
                <a:gd name="T32" fmla="*/ 43 w 58"/>
                <a:gd name="T33" fmla="*/ 19 h 25"/>
                <a:gd name="T34" fmla="*/ 51 w 58"/>
                <a:gd name="T35" fmla="*/ 20 h 25"/>
                <a:gd name="T36" fmla="*/ 48 w 58"/>
                <a:gd name="T37" fmla="*/ 17 h 25"/>
                <a:gd name="T38" fmla="*/ 58 w 58"/>
                <a:gd name="T39" fmla="*/ 11 h 25"/>
                <a:gd name="T40" fmla="*/ 55 w 58"/>
                <a:gd name="T41" fmla="*/ 2 h 25"/>
                <a:gd name="T42" fmla="*/ 50 w 58"/>
                <a:gd name="T43" fmla="*/ 2 h 25"/>
                <a:gd name="T44" fmla="*/ 51 w 58"/>
                <a:gd name="T45" fmla="*/ 6 h 25"/>
                <a:gd name="T46" fmla="*/ 48 w 58"/>
                <a:gd name="T47" fmla="*/ 9 h 25"/>
                <a:gd name="T48" fmla="*/ 30 w 58"/>
                <a:gd name="T49" fmla="*/ 13 h 25"/>
                <a:gd name="T50" fmla="*/ 20 w 58"/>
                <a:gd name="T51" fmla="*/ 10 h 25"/>
                <a:gd name="T52" fmla="*/ 6 w 58"/>
                <a:gd name="T5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5">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57"/>
            <p:cNvSpPr/>
            <p:nvPr/>
          </p:nvSpPr>
          <p:spPr bwMode="auto">
            <a:xfrm>
              <a:off x="6824663" y="3265488"/>
              <a:ext cx="28575" cy="33338"/>
            </a:xfrm>
            <a:custGeom>
              <a:avLst/>
              <a:gdLst>
                <a:gd name="T0" fmla="*/ 0 w 9"/>
                <a:gd name="T1" fmla="*/ 7 h 10"/>
                <a:gd name="T2" fmla="*/ 9 w 9"/>
                <a:gd name="T3" fmla="*/ 3 h 10"/>
                <a:gd name="T4" fmla="*/ 2 w 9"/>
                <a:gd name="T5" fmla="*/ 0 h 10"/>
                <a:gd name="T6" fmla="*/ 0 w 9"/>
                <a:gd name="T7" fmla="*/ 7 h 10"/>
              </a:gdLst>
              <a:ahLst/>
              <a:cxnLst>
                <a:cxn ang="0">
                  <a:pos x="T0" y="T1"/>
                </a:cxn>
                <a:cxn ang="0">
                  <a:pos x="T2" y="T3"/>
                </a:cxn>
                <a:cxn ang="0">
                  <a:pos x="T4" y="T5"/>
                </a:cxn>
                <a:cxn ang="0">
                  <a:pos x="T6" y="T7"/>
                </a:cxn>
              </a:cxnLst>
              <a:rect l="0" t="0" r="r" b="b"/>
              <a:pathLst>
                <a:path w="9" h="10">
                  <a:moveTo>
                    <a:pt x="0" y="7"/>
                  </a:moveTo>
                  <a:cubicBezTo>
                    <a:pt x="3" y="10"/>
                    <a:pt x="7" y="5"/>
                    <a:pt x="9" y="3"/>
                  </a:cubicBezTo>
                  <a:cubicBezTo>
                    <a:pt x="6" y="3"/>
                    <a:pt x="3" y="0"/>
                    <a:pt x="2" y="0"/>
                  </a:cubicBezTo>
                  <a:cubicBezTo>
                    <a:pt x="3" y="3"/>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58"/>
            <p:cNvSpPr/>
            <p:nvPr/>
          </p:nvSpPr>
          <p:spPr bwMode="auto">
            <a:xfrm>
              <a:off x="6707188" y="3354388"/>
              <a:ext cx="30163" cy="17463"/>
            </a:xfrm>
            <a:custGeom>
              <a:avLst/>
              <a:gdLst>
                <a:gd name="T0" fmla="*/ 7 w 9"/>
                <a:gd name="T1" fmla="*/ 2 h 5"/>
                <a:gd name="T2" fmla="*/ 0 w 9"/>
                <a:gd name="T3" fmla="*/ 4 h 5"/>
                <a:gd name="T4" fmla="*/ 9 w 9"/>
                <a:gd name="T5" fmla="*/ 5 h 5"/>
                <a:gd name="T6" fmla="*/ 7 w 9"/>
                <a:gd name="T7" fmla="*/ 2 h 5"/>
              </a:gdLst>
              <a:ahLst/>
              <a:cxnLst>
                <a:cxn ang="0">
                  <a:pos x="T0" y="T1"/>
                </a:cxn>
                <a:cxn ang="0">
                  <a:pos x="T2" y="T3"/>
                </a:cxn>
                <a:cxn ang="0">
                  <a:pos x="T4" y="T5"/>
                </a:cxn>
                <a:cxn ang="0">
                  <a:pos x="T6" y="T7"/>
                </a:cxn>
              </a:cxnLst>
              <a:rect l="0" t="0" r="r" b="b"/>
              <a:pathLst>
                <a:path w="9" h="5">
                  <a:moveTo>
                    <a:pt x="7" y="2"/>
                  </a:moveTo>
                  <a:cubicBezTo>
                    <a:pt x="5" y="4"/>
                    <a:pt x="1" y="0"/>
                    <a:pt x="0" y="4"/>
                  </a:cubicBezTo>
                  <a:cubicBezTo>
                    <a:pt x="4" y="4"/>
                    <a:pt x="6" y="4"/>
                    <a:pt x="9" y="5"/>
                  </a:cubicBezTo>
                  <a:cubicBezTo>
                    <a:pt x="9" y="4"/>
                    <a:pt x="8"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59"/>
            <p:cNvSpPr/>
            <p:nvPr/>
          </p:nvSpPr>
          <p:spPr bwMode="auto">
            <a:xfrm>
              <a:off x="6446838" y="3406776"/>
              <a:ext cx="23813" cy="33338"/>
            </a:xfrm>
            <a:custGeom>
              <a:avLst/>
              <a:gdLst>
                <a:gd name="T0" fmla="*/ 5 w 7"/>
                <a:gd name="T1" fmla="*/ 1 h 10"/>
                <a:gd name="T2" fmla="*/ 2 w 7"/>
                <a:gd name="T3" fmla="*/ 1 h 10"/>
                <a:gd name="T4" fmla="*/ 3 w 7"/>
                <a:gd name="T5" fmla="*/ 9 h 10"/>
                <a:gd name="T6" fmla="*/ 2 w 7"/>
                <a:gd name="T7" fmla="*/ 9 h 10"/>
                <a:gd name="T8" fmla="*/ 7 w 7"/>
                <a:gd name="T9" fmla="*/ 8 h 10"/>
                <a:gd name="T10" fmla="*/ 5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60"/>
            <p:cNvSpPr/>
            <p:nvPr/>
          </p:nvSpPr>
          <p:spPr bwMode="auto">
            <a:xfrm>
              <a:off x="5927726" y="3430588"/>
              <a:ext cx="103188" cy="52388"/>
            </a:xfrm>
            <a:custGeom>
              <a:avLst/>
              <a:gdLst>
                <a:gd name="T0" fmla="*/ 30 w 32"/>
                <a:gd name="T1" fmla="*/ 5 h 16"/>
                <a:gd name="T2" fmla="*/ 28 w 32"/>
                <a:gd name="T3" fmla="*/ 5 h 16"/>
                <a:gd name="T4" fmla="*/ 28 w 32"/>
                <a:gd name="T5" fmla="*/ 1 h 16"/>
                <a:gd name="T6" fmla="*/ 25 w 32"/>
                <a:gd name="T7" fmla="*/ 7 h 16"/>
                <a:gd name="T8" fmla="*/ 18 w 32"/>
                <a:gd name="T9" fmla="*/ 8 h 16"/>
                <a:gd name="T10" fmla="*/ 17 w 32"/>
                <a:gd name="T11" fmla="*/ 6 h 16"/>
                <a:gd name="T12" fmla="*/ 13 w 32"/>
                <a:gd name="T13" fmla="*/ 7 h 16"/>
                <a:gd name="T14" fmla="*/ 14 w 32"/>
                <a:gd name="T15" fmla="*/ 4 h 16"/>
                <a:gd name="T16" fmla="*/ 22 w 32"/>
                <a:gd name="T17" fmla="*/ 1 h 16"/>
                <a:gd name="T18" fmla="*/ 14 w 32"/>
                <a:gd name="T19" fmla="*/ 0 h 16"/>
                <a:gd name="T20" fmla="*/ 0 w 32"/>
                <a:gd name="T21" fmla="*/ 14 h 16"/>
                <a:gd name="T22" fmla="*/ 5 w 32"/>
                <a:gd name="T23" fmla="*/ 14 h 16"/>
                <a:gd name="T24" fmla="*/ 12 w 32"/>
                <a:gd name="T25" fmla="*/ 10 h 16"/>
                <a:gd name="T26" fmla="*/ 13 w 32"/>
                <a:gd name="T27" fmla="*/ 14 h 16"/>
                <a:gd name="T28" fmla="*/ 14 w 32"/>
                <a:gd name="T29" fmla="*/ 15 h 16"/>
                <a:gd name="T30" fmla="*/ 19 w 32"/>
                <a:gd name="T31" fmla="*/ 9 h 16"/>
                <a:gd name="T32" fmla="*/ 18 w 32"/>
                <a:gd name="T33" fmla="*/ 15 h 16"/>
                <a:gd name="T34" fmla="*/ 26 w 32"/>
                <a:gd name="T35" fmla="*/ 11 h 16"/>
                <a:gd name="T36" fmla="*/ 25 w 32"/>
                <a:gd name="T37" fmla="*/ 7 h 16"/>
                <a:gd name="T38" fmla="*/ 27 w 32"/>
                <a:gd name="T39" fmla="*/ 9 h 16"/>
                <a:gd name="T40" fmla="*/ 30 w 32"/>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6">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61"/>
            <p:cNvSpPr/>
            <p:nvPr/>
          </p:nvSpPr>
          <p:spPr bwMode="auto">
            <a:xfrm>
              <a:off x="5422901" y="3487738"/>
              <a:ext cx="80963" cy="65088"/>
            </a:xfrm>
            <a:custGeom>
              <a:avLst/>
              <a:gdLst>
                <a:gd name="T0" fmla="*/ 23 w 25"/>
                <a:gd name="T1" fmla="*/ 0 h 20"/>
                <a:gd name="T2" fmla="*/ 13 w 25"/>
                <a:gd name="T3" fmla="*/ 4 h 20"/>
                <a:gd name="T4" fmla="*/ 9 w 25"/>
                <a:gd name="T5" fmla="*/ 2 h 20"/>
                <a:gd name="T6" fmla="*/ 0 w 25"/>
                <a:gd name="T7" fmla="*/ 12 h 20"/>
                <a:gd name="T8" fmla="*/ 3 w 25"/>
                <a:gd name="T9" fmla="*/ 20 h 20"/>
                <a:gd name="T10" fmla="*/ 16 w 25"/>
                <a:gd name="T11" fmla="*/ 17 h 20"/>
                <a:gd name="T12" fmla="*/ 12 w 25"/>
                <a:gd name="T13" fmla="*/ 10 h 20"/>
                <a:gd name="T14" fmla="*/ 10 w 25"/>
                <a:gd name="T15" fmla="*/ 14 h 20"/>
                <a:gd name="T16" fmla="*/ 5 w 25"/>
                <a:gd name="T17" fmla="*/ 10 h 20"/>
                <a:gd name="T18" fmla="*/ 12 w 25"/>
                <a:gd name="T19" fmla="*/ 10 h 20"/>
                <a:gd name="T20" fmla="*/ 13 w 25"/>
                <a:gd name="T21" fmla="*/ 5 h 20"/>
                <a:gd name="T22" fmla="*/ 18 w 25"/>
                <a:gd name="T23" fmla="*/ 7 h 20"/>
                <a:gd name="T24" fmla="*/ 20 w 25"/>
                <a:gd name="T25" fmla="*/ 4 h 20"/>
                <a:gd name="T26" fmla="*/ 23 w 25"/>
                <a:gd name="T27" fmla="*/ 5 h 20"/>
                <a:gd name="T28" fmla="*/ 23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62"/>
            <p:cNvSpPr>
              <a:spLocks noEditPoints="1"/>
            </p:cNvSpPr>
            <p:nvPr/>
          </p:nvSpPr>
          <p:spPr bwMode="auto">
            <a:xfrm>
              <a:off x="5465763" y="3446463"/>
              <a:ext cx="249238" cy="90488"/>
            </a:xfrm>
            <a:custGeom>
              <a:avLst/>
              <a:gdLst>
                <a:gd name="T0" fmla="*/ 60 w 77"/>
                <a:gd name="T1" fmla="*/ 9 h 27"/>
                <a:gd name="T2" fmla="*/ 61 w 77"/>
                <a:gd name="T3" fmla="*/ 15 h 27"/>
                <a:gd name="T4" fmla="*/ 48 w 77"/>
                <a:gd name="T5" fmla="*/ 19 h 27"/>
                <a:gd name="T6" fmla="*/ 47 w 77"/>
                <a:gd name="T7" fmla="*/ 17 h 27"/>
                <a:gd name="T8" fmla="*/ 53 w 77"/>
                <a:gd name="T9" fmla="*/ 12 h 27"/>
                <a:gd name="T10" fmla="*/ 55 w 77"/>
                <a:gd name="T11" fmla="*/ 16 h 27"/>
                <a:gd name="T12" fmla="*/ 56 w 77"/>
                <a:gd name="T13" fmla="*/ 8 h 27"/>
                <a:gd name="T14" fmla="*/ 48 w 77"/>
                <a:gd name="T15" fmla="*/ 12 h 27"/>
                <a:gd name="T16" fmla="*/ 45 w 77"/>
                <a:gd name="T17" fmla="*/ 10 h 27"/>
                <a:gd name="T18" fmla="*/ 40 w 77"/>
                <a:gd name="T19" fmla="*/ 14 h 27"/>
                <a:gd name="T20" fmla="*/ 35 w 77"/>
                <a:gd name="T21" fmla="*/ 9 h 27"/>
                <a:gd name="T22" fmla="*/ 27 w 77"/>
                <a:gd name="T23" fmla="*/ 12 h 27"/>
                <a:gd name="T24" fmla="*/ 26 w 77"/>
                <a:gd name="T25" fmla="*/ 17 h 27"/>
                <a:gd name="T26" fmla="*/ 22 w 77"/>
                <a:gd name="T27" fmla="*/ 18 h 27"/>
                <a:gd name="T28" fmla="*/ 22 w 77"/>
                <a:gd name="T29" fmla="*/ 12 h 27"/>
                <a:gd name="T30" fmla="*/ 14 w 77"/>
                <a:gd name="T31" fmla="*/ 17 h 27"/>
                <a:gd name="T32" fmla="*/ 10 w 77"/>
                <a:gd name="T33" fmla="*/ 17 h 27"/>
                <a:gd name="T34" fmla="*/ 8 w 77"/>
                <a:gd name="T35" fmla="*/ 20 h 27"/>
                <a:gd name="T36" fmla="*/ 4 w 77"/>
                <a:gd name="T37" fmla="*/ 23 h 27"/>
                <a:gd name="T38" fmla="*/ 8 w 77"/>
                <a:gd name="T39" fmla="*/ 21 h 27"/>
                <a:gd name="T40" fmla="*/ 9 w 77"/>
                <a:gd name="T41" fmla="*/ 23 h 27"/>
                <a:gd name="T42" fmla="*/ 18 w 77"/>
                <a:gd name="T43" fmla="*/ 21 h 27"/>
                <a:gd name="T44" fmla="*/ 18 w 77"/>
                <a:gd name="T45" fmla="*/ 27 h 27"/>
                <a:gd name="T46" fmla="*/ 29 w 77"/>
                <a:gd name="T47" fmla="*/ 25 h 27"/>
                <a:gd name="T48" fmla="*/ 37 w 77"/>
                <a:gd name="T49" fmla="*/ 20 h 27"/>
                <a:gd name="T50" fmla="*/ 41 w 77"/>
                <a:gd name="T51" fmla="*/ 16 h 27"/>
                <a:gd name="T52" fmla="*/ 46 w 77"/>
                <a:gd name="T53" fmla="*/ 18 h 27"/>
                <a:gd name="T54" fmla="*/ 46 w 77"/>
                <a:gd name="T55" fmla="*/ 24 h 27"/>
                <a:gd name="T56" fmla="*/ 58 w 77"/>
                <a:gd name="T57" fmla="*/ 21 h 27"/>
                <a:gd name="T58" fmla="*/ 62 w 77"/>
                <a:gd name="T59" fmla="*/ 17 h 27"/>
                <a:gd name="T60" fmla="*/ 64 w 77"/>
                <a:gd name="T61" fmla="*/ 21 h 27"/>
                <a:gd name="T62" fmla="*/ 68 w 77"/>
                <a:gd name="T63" fmla="*/ 16 h 27"/>
                <a:gd name="T64" fmla="*/ 73 w 77"/>
                <a:gd name="T65" fmla="*/ 17 h 27"/>
                <a:gd name="T66" fmla="*/ 72 w 77"/>
                <a:gd name="T67" fmla="*/ 21 h 27"/>
                <a:gd name="T68" fmla="*/ 75 w 77"/>
                <a:gd name="T69" fmla="*/ 22 h 27"/>
                <a:gd name="T70" fmla="*/ 77 w 77"/>
                <a:gd name="T71" fmla="*/ 18 h 27"/>
                <a:gd name="T72" fmla="*/ 60 w 77"/>
                <a:gd name="T73" fmla="*/ 9 h 27"/>
                <a:gd name="T74" fmla="*/ 26 w 77"/>
                <a:gd name="T75" fmla="*/ 21 h 27"/>
                <a:gd name="T76" fmla="*/ 28 w 77"/>
                <a:gd name="T77" fmla="*/ 23 h 27"/>
                <a:gd name="T78" fmla="*/ 26 w 77"/>
                <a:gd name="T79" fmla="*/ 21 h 27"/>
                <a:gd name="T80" fmla="*/ 66 w 77"/>
                <a:gd name="T81" fmla="*/ 15 h 27"/>
                <a:gd name="T82" fmla="*/ 66 w 77"/>
                <a:gd name="T83" fmla="*/ 10 h 27"/>
                <a:gd name="T84" fmla="*/ 66 w 77"/>
                <a:gd name="T8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2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63"/>
            <p:cNvSpPr>
              <a:spLocks noEditPoints="1"/>
            </p:cNvSpPr>
            <p:nvPr/>
          </p:nvSpPr>
          <p:spPr bwMode="auto">
            <a:xfrm>
              <a:off x="5302251" y="3509963"/>
              <a:ext cx="114300" cy="63500"/>
            </a:xfrm>
            <a:custGeom>
              <a:avLst/>
              <a:gdLst>
                <a:gd name="T0" fmla="*/ 32 w 35"/>
                <a:gd name="T1" fmla="*/ 1 h 19"/>
                <a:gd name="T2" fmla="*/ 27 w 35"/>
                <a:gd name="T3" fmla="*/ 3 h 19"/>
                <a:gd name="T4" fmla="*/ 25 w 35"/>
                <a:gd name="T5" fmla="*/ 1 h 19"/>
                <a:gd name="T6" fmla="*/ 15 w 35"/>
                <a:gd name="T7" fmla="*/ 3 h 19"/>
                <a:gd name="T8" fmla="*/ 13 w 35"/>
                <a:gd name="T9" fmla="*/ 0 h 19"/>
                <a:gd name="T10" fmla="*/ 5 w 35"/>
                <a:gd name="T11" fmla="*/ 4 h 19"/>
                <a:gd name="T12" fmla="*/ 5 w 35"/>
                <a:gd name="T13" fmla="*/ 1 h 19"/>
                <a:gd name="T14" fmla="*/ 2 w 35"/>
                <a:gd name="T15" fmla="*/ 3 h 19"/>
                <a:gd name="T16" fmla="*/ 4 w 35"/>
                <a:gd name="T17" fmla="*/ 6 h 19"/>
                <a:gd name="T18" fmla="*/ 0 w 35"/>
                <a:gd name="T19" fmla="*/ 16 h 19"/>
                <a:gd name="T20" fmla="*/ 3 w 35"/>
                <a:gd name="T21" fmla="*/ 19 h 19"/>
                <a:gd name="T22" fmla="*/ 13 w 35"/>
                <a:gd name="T23" fmla="*/ 12 h 19"/>
                <a:gd name="T24" fmla="*/ 11 w 35"/>
                <a:gd name="T25" fmla="*/ 7 h 19"/>
                <a:gd name="T26" fmla="*/ 14 w 35"/>
                <a:gd name="T27" fmla="*/ 14 h 19"/>
                <a:gd name="T28" fmla="*/ 24 w 35"/>
                <a:gd name="T29" fmla="*/ 14 h 19"/>
                <a:gd name="T30" fmla="*/ 27 w 35"/>
                <a:gd name="T31" fmla="*/ 9 h 19"/>
                <a:gd name="T32" fmla="*/ 29 w 35"/>
                <a:gd name="T33" fmla="*/ 15 h 19"/>
                <a:gd name="T34" fmla="*/ 35 w 35"/>
                <a:gd name="T35" fmla="*/ 10 h 19"/>
                <a:gd name="T36" fmla="*/ 32 w 35"/>
                <a:gd name="T37" fmla="*/ 1 h 19"/>
                <a:gd name="T38" fmla="*/ 19 w 35"/>
                <a:gd name="T39" fmla="*/ 13 h 19"/>
                <a:gd name="T40" fmla="*/ 20 w 35"/>
                <a:gd name="T41" fmla="*/ 6 h 19"/>
                <a:gd name="T42" fmla="*/ 19 w 35"/>
                <a:gd name="T43" fmla="*/ 13 h 19"/>
                <a:gd name="T44" fmla="*/ 22 w 35"/>
                <a:gd name="T45" fmla="*/ 4 h 19"/>
                <a:gd name="T46" fmla="*/ 25 w 35"/>
                <a:gd name="T47" fmla="*/ 5 h 19"/>
                <a:gd name="T48" fmla="*/ 22 w 35"/>
                <a:gd name="T4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9">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64"/>
            <p:cNvSpPr>
              <a:spLocks noEditPoints="1"/>
            </p:cNvSpPr>
            <p:nvPr/>
          </p:nvSpPr>
          <p:spPr bwMode="auto">
            <a:xfrm>
              <a:off x="4811713" y="3516313"/>
              <a:ext cx="490538" cy="119063"/>
            </a:xfrm>
            <a:custGeom>
              <a:avLst/>
              <a:gdLst>
                <a:gd name="T0" fmla="*/ 151 w 151"/>
                <a:gd name="T1" fmla="*/ 0 h 36"/>
                <a:gd name="T2" fmla="*/ 136 w 151"/>
                <a:gd name="T3" fmla="*/ 5 h 36"/>
                <a:gd name="T4" fmla="*/ 131 w 151"/>
                <a:gd name="T5" fmla="*/ 5 h 36"/>
                <a:gd name="T6" fmla="*/ 106 w 151"/>
                <a:gd name="T7" fmla="*/ 10 h 36"/>
                <a:gd name="T8" fmla="*/ 95 w 151"/>
                <a:gd name="T9" fmla="*/ 7 h 36"/>
                <a:gd name="T10" fmla="*/ 87 w 151"/>
                <a:gd name="T11" fmla="*/ 16 h 36"/>
                <a:gd name="T12" fmla="*/ 90 w 151"/>
                <a:gd name="T13" fmla="*/ 17 h 36"/>
                <a:gd name="T14" fmla="*/ 84 w 151"/>
                <a:gd name="T15" fmla="*/ 15 h 36"/>
                <a:gd name="T16" fmla="*/ 87 w 151"/>
                <a:gd name="T17" fmla="*/ 9 h 36"/>
                <a:gd name="T18" fmla="*/ 69 w 151"/>
                <a:gd name="T19" fmla="*/ 11 h 36"/>
                <a:gd name="T20" fmla="*/ 58 w 151"/>
                <a:gd name="T21" fmla="*/ 14 h 36"/>
                <a:gd name="T22" fmla="*/ 44 w 151"/>
                <a:gd name="T23" fmla="*/ 14 h 36"/>
                <a:gd name="T24" fmla="*/ 37 w 151"/>
                <a:gd name="T25" fmla="*/ 15 h 36"/>
                <a:gd name="T26" fmla="*/ 34 w 151"/>
                <a:gd name="T27" fmla="*/ 20 h 36"/>
                <a:gd name="T28" fmla="*/ 23 w 151"/>
                <a:gd name="T29" fmla="*/ 16 h 36"/>
                <a:gd name="T30" fmla="*/ 20 w 151"/>
                <a:gd name="T31" fmla="*/ 17 h 36"/>
                <a:gd name="T32" fmla="*/ 13 w 151"/>
                <a:gd name="T33" fmla="*/ 21 h 36"/>
                <a:gd name="T34" fmla="*/ 2 w 151"/>
                <a:gd name="T35" fmla="*/ 28 h 36"/>
                <a:gd name="T36" fmla="*/ 9 w 151"/>
                <a:gd name="T37" fmla="*/ 29 h 36"/>
                <a:gd name="T38" fmla="*/ 11 w 151"/>
                <a:gd name="T39" fmla="*/ 33 h 36"/>
                <a:gd name="T40" fmla="*/ 22 w 151"/>
                <a:gd name="T41" fmla="*/ 35 h 36"/>
                <a:gd name="T42" fmla="*/ 31 w 151"/>
                <a:gd name="T43" fmla="*/ 33 h 36"/>
                <a:gd name="T44" fmla="*/ 40 w 151"/>
                <a:gd name="T45" fmla="*/ 33 h 36"/>
                <a:gd name="T46" fmla="*/ 55 w 151"/>
                <a:gd name="T47" fmla="*/ 24 h 36"/>
                <a:gd name="T48" fmla="*/ 68 w 151"/>
                <a:gd name="T49" fmla="*/ 25 h 36"/>
                <a:gd name="T50" fmla="*/ 69 w 151"/>
                <a:gd name="T51" fmla="*/ 29 h 36"/>
                <a:gd name="T52" fmla="*/ 92 w 151"/>
                <a:gd name="T53" fmla="*/ 23 h 36"/>
                <a:gd name="T54" fmla="*/ 99 w 151"/>
                <a:gd name="T55" fmla="*/ 22 h 36"/>
                <a:gd name="T56" fmla="*/ 107 w 151"/>
                <a:gd name="T57" fmla="*/ 17 h 36"/>
                <a:gd name="T58" fmla="*/ 113 w 151"/>
                <a:gd name="T59" fmla="*/ 22 h 36"/>
                <a:gd name="T60" fmla="*/ 127 w 151"/>
                <a:gd name="T61" fmla="*/ 18 h 36"/>
                <a:gd name="T62" fmla="*/ 134 w 151"/>
                <a:gd name="T63" fmla="*/ 11 h 36"/>
                <a:gd name="T64" fmla="*/ 132 w 151"/>
                <a:gd name="T65" fmla="*/ 16 h 36"/>
                <a:gd name="T66" fmla="*/ 144 w 151"/>
                <a:gd name="T67" fmla="*/ 8 h 36"/>
                <a:gd name="T68" fmla="*/ 144 w 151"/>
                <a:gd name="T69" fmla="*/ 18 h 36"/>
                <a:gd name="T70" fmla="*/ 151 w 151"/>
                <a:gd name="T71" fmla="*/ 8 h 36"/>
                <a:gd name="T72" fmla="*/ 16 w 151"/>
                <a:gd name="T73" fmla="*/ 23 h 36"/>
                <a:gd name="T74" fmla="*/ 20 w 151"/>
                <a:gd name="T75" fmla="*/ 23 h 36"/>
                <a:gd name="T76" fmla="*/ 32 w 151"/>
                <a:gd name="T77" fmla="*/ 21 h 36"/>
                <a:gd name="T78" fmla="*/ 30 w 151"/>
                <a:gd name="T79" fmla="*/ 24 h 36"/>
                <a:gd name="T80" fmla="*/ 46 w 151"/>
                <a:gd name="T81" fmla="*/ 24 h 36"/>
                <a:gd name="T82" fmla="*/ 73 w 151"/>
                <a:gd name="T83" fmla="*/ 28 h 36"/>
                <a:gd name="T84" fmla="*/ 73 w 151"/>
                <a:gd name="T85" fmla="*/ 28 h 36"/>
                <a:gd name="T86" fmla="*/ 73 w 151"/>
                <a:gd name="T87" fmla="*/ 23 h 36"/>
                <a:gd name="T88" fmla="*/ 79 w 151"/>
                <a:gd name="T89" fmla="*/ 11 h 36"/>
                <a:gd name="T90" fmla="*/ 77 w 151"/>
                <a:gd name="T91" fmla="*/ 13 h 36"/>
                <a:gd name="T92" fmla="*/ 103 w 151"/>
                <a:gd name="T93" fmla="*/ 15 h 36"/>
                <a:gd name="T94" fmla="*/ 102 w 151"/>
                <a:gd name="T95" fmla="*/ 17 h 36"/>
                <a:gd name="T96" fmla="*/ 111 w 151"/>
                <a:gd name="T97" fmla="*/ 11 h 36"/>
                <a:gd name="T98" fmla="*/ 111 w 151"/>
                <a:gd name="T99" fmla="*/ 14 h 36"/>
                <a:gd name="T100" fmla="*/ 119 w 151"/>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36">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65"/>
            <p:cNvSpPr>
              <a:spLocks noEditPoints="1"/>
            </p:cNvSpPr>
            <p:nvPr/>
          </p:nvSpPr>
          <p:spPr bwMode="auto">
            <a:xfrm>
              <a:off x="6772276" y="3287713"/>
              <a:ext cx="611188" cy="298450"/>
            </a:xfrm>
            <a:custGeom>
              <a:avLst/>
              <a:gdLst>
                <a:gd name="T0" fmla="*/ 148 w 188"/>
                <a:gd name="T1" fmla="*/ 7 h 90"/>
                <a:gd name="T2" fmla="*/ 132 w 188"/>
                <a:gd name="T3" fmla="*/ 7 h 90"/>
                <a:gd name="T4" fmla="*/ 114 w 188"/>
                <a:gd name="T5" fmla="*/ 4 h 90"/>
                <a:gd name="T6" fmla="*/ 122 w 188"/>
                <a:gd name="T7" fmla="*/ 9 h 90"/>
                <a:gd name="T8" fmla="*/ 105 w 188"/>
                <a:gd name="T9" fmla="*/ 18 h 90"/>
                <a:gd name="T10" fmla="*/ 95 w 188"/>
                <a:gd name="T11" fmla="*/ 18 h 90"/>
                <a:gd name="T12" fmla="*/ 81 w 188"/>
                <a:gd name="T13" fmla="*/ 32 h 90"/>
                <a:gd name="T14" fmla="*/ 90 w 188"/>
                <a:gd name="T15" fmla="*/ 40 h 90"/>
                <a:gd name="T16" fmla="*/ 82 w 188"/>
                <a:gd name="T17" fmla="*/ 50 h 90"/>
                <a:gd name="T18" fmla="*/ 60 w 188"/>
                <a:gd name="T19" fmla="*/ 49 h 90"/>
                <a:gd name="T20" fmla="*/ 45 w 188"/>
                <a:gd name="T21" fmla="*/ 54 h 90"/>
                <a:gd name="T22" fmla="*/ 31 w 188"/>
                <a:gd name="T23" fmla="*/ 72 h 90"/>
                <a:gd name="T24" fmla="*/ 22 w 188"/>
                <a:gd name="T25" fmla="*/ 63 h 90"/>
                <a:gd name="T26" fmla="*/ 4 w 188"/>
                <a:gd name="T27" fmla="*/ 83 h 90"/>
                <a:gd name="T28" fmla="*/ 13 w 188"/>
                <a:gd name="T29" fmla="*/ 87 h 90"/>
                <a:gd name="T30" fmla="*/ 19 w 188"/>
                <a:gd name="T31" fmla="*/ 80 h 90"/>
                <a:gd name="T32" fmla="*/ 35 w 188"/>
                <a:gd name="T33" fmla="*/ 76 h 90"/>
                <a:gd name="T34" fmla="*/ 53 w 188"/>
                <a:gd name="T35" fmla="*/ 74 h 90"/>
                <a:gd name="T36" fmla="*/ 63 w 188"/>
                <a:gd name="T37" fmla="*/ 62 h 90"/>
                <a:gd name="T38" fmla="*/ 81 w 188"/>
                <a:gd name="T39" fmla="*/ 57 h 90"/>
                <a:gd name="T40" fmla="*/ 84 w 188"/>
                <a:gd name="T41" fmla="*/ 57 h 90"/>
                <a:gd name="T42" fmla="*/ 89 w 188"/>
                <a:gd name="T43" fmla="*/ 50 h 90"/>
                <a:gd name="T44" fmla="*/ 95 w 188"/>
                <a:gd name="T45" fmla="*/ 52 h 90"/>
                <a:gd name="T46" fmla="*/ 110 w 188"/>
                <a:gd name="T47" fmla="*/ 48 h 90"/>
                <a:gd name="T48" fmla="*/ 117 w 188"/>
                <a:gd name="T49" fmla="*/ 40 h 90"/>
                <a:gd name="T50" fmla="*/ 120 w 188"/>
                <a:gd name="T51" fmla="*/ 43 h 90"/>
                <a:gd name="T52" fmla="*/ 137 w 188"/>
                <a:gd name="T53" fmla="*/ 34 h 90"/>
                <a:gd name="T54" fmla="*/ 155 w 188"/>
                <a:gd name="T55" fmla="*/ 26 h 90"/>
                <a:gd name="T56" fmla="*/ 161 w 188"/>
                <a:gd name="T57" fmla="*/ 30 h 90"/>
                <a:gd name="T58" fmla="*/ 181 w 188"/>
                <a:gd name="T59" fmla="*/ 8 h 90"/>
                <a:gd name="T60" fmla="*/ 7 w 188"/>
                <a:gd name="T61" fmla="*/ 77 h 90"/>
                <a:gd name="T62" fmla="*/ 19 w 188"/>
                <a:gd name="T63" fmla="*/ 68 h 90"/>
                <a:gd name="T64" fmla="*/ 42 w 188"/>
                <a:gd name="T65" fmla="*/ 68 h 90"/>
                <a:gd name="T66" fmla="*/ 42 w 188"/>
                <a:gd name="T67" fmla="*/ 66 h 90"/>
                <a:gd name="T68" fmla="*/ 42 w 188"/>
                <a:gd name="T69" fmla="*/ 68 h 90"/>
                <a:gd name="T70" fmla="*/ 52 w 188"/>
                <a:gd name="T71" fmla="*/ 61 h 90"/>
                <a:gd name="T72" fmla="*/ 57 w 188"/>
                <a:gd name="T73" fmla="*/ 55 h 90"/>
                <a:gd name="T74" fmla="*/ 70 w 188"/>
                <a:gd name="T75" fmla="*/ 60 h 90"/>
                <a:gd name="T76" fmla="*/ 70 w 188"/>
                <a:gd name="T77" fmla="*/ 51 h 90"/>
                <a:gd name="T78" fmla="*/ 70 w 188"/>
                <a:gd name="T79" fmla="*/ 60 h 90"/>
                <a:gd name="T80" fmla="*/ 79 w 188"/>
                <a:gd name="T81" fmla="*/ 50 h 90"/>
                <a:gd name="T82" fmla="*/ 95 w 188"/>
                <a:gd name="T83" fmla="*/ 20 h 90"/>
                <a:gd name="T84" fmla="*/ 98 w 188"/>
                <a:gd name="T85" fmla="*/ 39 h 90"/>
                <a:gd name="T86" fmla="*/ 100 w 188"/>
                <a:gd name="T87" fmla="*/ 39 h 90"/>
                <a:gd name="T88" fmla="*/ 91 w 188"/>
                <a:gd name="T89" fmla="*/ 33 h 90"/>
                <a:gd name="T90" fmla="*/ 97 w 188"/>
                <a:gd name="T91" fmla="*/ 30 h 90"/>
                <a:gd name="T92" fmla="*/ 104 w 188"/>
                <a:gd name="T93" fmla="*/ 35 h 90"/>
                <a:gd name="T94" fmla="*/ 111 w 188"/>
                <a:gd name="T95" fmla="*/ 30 h 90"/>
                <a:gd name="T96" fmla="*/ 122 w 188"/>
                <a:gd name="T97" fmla="*/ 21 h 90"/>
                <a:gd name="T98" fmla="*/ 130 w 188"/>
                <a:gd name="T99" fmla="*/ 28 h 90"/>
                <a:gd name="T100" fmla="*/ 130 w 188"/>
                <a:gd name="T101" fmla="*/ 17 h 90"/>
                <a:gd name="T102" fmla="*/ 130 w 188"/>
                <a:gd name="T10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90">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6"/>
            <p:cNvSpPr/>
            <p:nvPr/>
          </p:nvSpPr>
          <p:spPr bwMode="auto">
            <a:xfrm>
              <a:off x="7038976" y="3284538"/>
              <a:ext cx="80963" cy="53975"/>
            </a:xfrm>
            <a:custGeom>
              <a:avLst/>
              <a:gdLst>
                <a:gd name="T0" fmla="*/ 4 w 25"/>
                <a:gd name="T1" fmla="*/ 10 h 16"/>
                <a:gd name="T2" fmla="*/ 5 w 25"/>
                <a:gd name="T3" fmla="*/ 7 h 16"/>
                <a:gd name="T4" fmla="*/ 15 w 25"/>
                <a:gd name="T5" fmla="*/ 8 h 16"/>
                <a:gd name="T6" fmla="*/ 25 w 25"/>
                <a:gd name="T7" fmla="*/ 2 h 16"/>
                <a:gd name="T8" fmla="*/ 11 w 25"/>
                <a:gd name="T9" fmla="*/ 3 h 16"/>
                <a:gd name="T10" fmla="*/ 11 w 25"/>
                <a:gd name="T11" fmla="*/ 0 h 16"/>
                <a:gd name="T12" fmla="*/ 0 w 25"/>
                <a:gd name="T13" fmla="*/ 6 h 16"/>
                <a:gd name="T14" fmla="*/ 4 w 25"/>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67"/>
            <p:cNvSpPr>
              <a:spLocks noEditPoints="1"/>
            </p:cNvSpPr>
            <p:nvPr/>
          </p:nvSpPr>
          <p:spPr bwMode="auto">
            <a:xfrm>
              <a:off x="6164263" y="3189288"/>
              <a:ext cx="101600" cy="58738"/>
            </a:xfrm>
            <a:custGeom>
              <a:avLst/>
              <a:gdLst>
                <a:gd name="T0" fmla="*/ 31 w 31"/>
                <a:gd name="T1" fmla="*/ 7 h 18"/>
                <a:gd name="T2" fmla="*/ 5 w 31"/>
                <a:gd name="T3" fmla="*/ 3 h 18"/>
                <a:gd name="T4" fmla="*/ 0 w 31"/>
                <a:gd name="T5" fmla="*/ 10 h 18"/>
                <a:gd name="T6" fmla="*/ 31 w 31"/>
                <a:gd name="T7" fmla="*/ 7 h 18"/>
                <a:gd name="T8" fmla="*/ 3 w 31"/>
                <a:gd name="T9" fmla="*/ 8 h 18"/>
                <a:gd name="T10" fmla="*/ 5 w 31"/>
                <a:gd name="T11" fmla="*/ 10 h 18"/>
                <a:gd name="T12" fmla="*/ 3 w 31"/>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68"/>
            <p:cNvSpPr/>
            <p:nvPr/>
          </p:nvSpPr>
          <p:spPr bwMode="auto">
            <a:xfrm>
              <a:off x="6362701" y="3390901"/>
              <a:ext cx="39688" cy="49213"/>
            </a:xfrm>
            <a:custGeom>
              <a:avLst/>
              <a:gdLst>
                <a:gd name="T0" fmla="*/ 8 w 12"/>
                <a:gd name="T1" fmla="*/ 0 h 15"/>
                <a:gd name="T2" fmla="*/ 0 w 12"/>
                <a:gd name="T3" fmla="*/ 7 h 15"/>
                <a:gd name="T4" fmla="*/ 4 w 12"/>
                <a:gd name="T5" fmla="*/ 9 h 15"/>
                <a:gd name="T6" fmla="*/ 2 w 12"/>
                <a:gd name="T7" fmla="*/ 13 h 15"/>
                <a:gd name="T8" fmla="*/ 8 w 12"/>
                <a:gd name="T9" fmla="*/ 14 h 15"/>
                <a:gd name="T10" fmla="*/ 8 w 12"/>
                <a:gd name="T11" fmla="*/ 8 h 15"/>
                <a:gd name="T12" fmla="*/ 12 w 12"/>
                <a:gd name="T13" fmla="*/ 5 h 15"/>
                <a:gd name="T14" fmla="*/ 10 w 12"/>
                <a:gd name="T15" fmla="*/ 0 h 15"/>
                <a:gd name="T16" fmla="*/ 8 w 1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69"/>
            <p:cNvSpPr>
              <a:spLocks noEditPoints="1"/>
            </p:cNvSpPr>
            <p:nvPr/>
          </p:nvSpPr>
          <p:spPr bwMode="auto">
            <a:xfrm>
              <a:off x="6489701" y="3536951"/>
              <a:ext cx="282575" cy="128588"/>
            </a:xfrm>
            <a:custGeom>
              <a:avLst/>
              <a:gdLst>
                <a:gd name="T0" fmla="*/ 87 w 87"/>
                <a:gd name="T1" fmla="*/ 4 h 39"/>
                <a:gd name="T2" fmla="*/ 80 w 87"/>
                <a:gd name="T3" fmla="*/ 3 h 39"/>
                <a:gd name="T4" fmla="*/ 81 w 87"/>
                <a:gd name="T5" fmla="*/ 6 h 39"/>
                <a:gd name="T6" fmla="*/ 71 w 87"/>
                <a:gd name="T7" fmla="*/ 13 h 39"/>
                <a:gd name="T8" fmla="*/ 77 w 87"/>
                <a:gd name="T9" fmla="*/ 8 h 39"/>
                <a:gd name="T10" fmla="*/ 78 w 87"/>
                <a:gd name="T11" fmla="*/ 6 h 39"/>
                <a:gd name="T12" fmla="*/ 63 w 87"/>
                <a:gd name="T13" fmla="*/ 8 h 39"/>
                <a:gd name="T14" fmla="*/ 60 w 87"/>
                <a:gd name="T15" fmla="*/ 11 h 39"/>
                <a:gd name="T16" fmla="*/ 56 w 87"/>
                <a:gd name="T17" fmla="*/ 8 h 39"/>
                <a:gd name="T18" fmla="*/ 49 w 87"/>
                <a:gd name="T19" fmla="*/ 12 h 39"/>
                <a:gd name="T20" fmla="*/ 39 w 87"/>
                <a:gd name="T21" fmla="*/ 12 h 39"/>
                <a:gd name="T22" fmla="*/ 42 w 87"/>
                <a:gd name="T23" fmla="*/ 15 h 39"/>
                <a:gd name="T24" fmla="*/ 45 w 87"/>
                <a:gd name="T25" fmla="*/ 16 h 39"/>
                <a:gd name="T26" fmla="*/ 45 w 87"/>
                <a:gd name="T27" fmla="*/ 20 h 39"/>
                <a:gd name="T28" fmla="*/ 36 w 87"/>
                <a:gd name="T29" fmla="*/ 17 h 39"/>
                <a:gd name="T30" fmla="*/ 38 w 87"/>
                <a:gd name="T31" fmla="*/ 15 h 39"/>
                <a:gd name="T32" fmla="*/ 24 w 87"/>
                <a:gd name="T33" fmla="*/ 20 h 39"/>
                <a:gd name="T34" fmla="*/ 25 w 87"/>
                <a:gd name="T35" fmla="*/ 23 h 39"/>
                <a:gd name="T36" fmla="*/ 24 w 87"/>
                <a:gd name="T37" fmla="*/ 23 h 39"/>
                <a:gd name="T38" fmla="*/ 18 w 87"/>
                <a:gd name="T39" fmla="*/ 17 h 39"/>
                <a:gd name="T40" fmla="*/ 16 w 87"/>
                <a:gd name="T41" fmla="*/ 19 h 39"/>
                <a:gd name="T42" fmla="*/ 4 w 87"/>
                <a:gd name="T43" fmla="*/ 26 h 39"/>
                <a:gd name="T44" fmla="*/ 1 w 87"/>
                <a:gd name="T45" fmla="*/ 28 h 39"/>
                <a:gd name="T46" fmla="*/ 12 w 87"/>
                <a:gd name="T47" fmla="*/ 35 h 39"/>
                <a:gd name="T48" fmla="*/ 11 w 87"/>
                <a:gd name="T49" fmla="*/ 37 h 39"/>
                <a:gd name="T50" fmla="*/ 27 w 87"/>
                <a:gd name="T51" fmla="*/ 35 h 39"/>
                <a:gd name="T52" fmla="*/ 29 w 87"/>
                <a:gd name="T53" fmla="*/ 32 h 39"/>
                <a:gd name="T54" fmla="*/ 25 w 87"/>
                <a:gd name="T55" fmla="*/ 32 h 39"/>
                <a:gd name="T56" fmla="*/ 26 w 87"/>
                <a:gd name="T57" fmla="*/ 29 h 39"/>
                <a:gd name="T58" fmla="*/ 34 w 87"/>
                <a:gd name="T59" fmla="*/ 30 h 39"/>
                <a:gd name="T60" fmla="*/ 51 w 87"/>
                <a:gd name="T61" fmla="*/ 26 h 39"/>
                <a:gd name="T62" fmla="*/ 57 w 87"/>
                <a:gd name="T63" fmla="*/ 23 h 39"/>
                <a:gd name="T64" fmla="*/ 56 w 87"/>
                <a:gd name="T65" fmla="*/ 26 h 39"/>
                <a:gd name="T66" fmla="*/ 61 w 87"/>
                <a:gd name="T67" fmla="*/ 26 h 39"/>
                <a:gd name="T68" fmla="*/ 65 w 87"/>
                <a:gd name="T69" fmla="*/ 19 h 39"/>
                <a:gd name="T70" fmla="*/ 66 w 87"/>
                <a:gd name="T71" fmla="*/ 24 h 39"/>
                <a:gd name="T72" fmla="*/ 72 w 87"/>
                <a:gd name="T73" fmla="*/ 18 h 39"/>
                <a:gd name="T74" fmla="*/ 72 w 87"/>
                <a:gd name="T75" fmla="*/ 21 h 39"/>
                <a:gd name="T76" fmla="*/ 78 w 87"/>
                <a:gd name="T77" fmla="*/ 16 h 39"/>
                <a:gd name="T78" fmla="*/ 81 w 87"/>
                <a:gd name="T79" fmla="*/ 17 h 39"/>
                <a:gd name="T80" fmla="*/ 87 w 87"/>
                <a:gd name="T81" fmla="*/ 8 h 39"/>
                <a:gd name="T82" fmla="*/ 87 w 87"/>
                <a:gd name="T83" fmla="*/ 4 h 39"/>
                <a:gd name="T84" fmla="*/ 34 w 87"/>
                <a:gd name="T85" fmla="*/ 26 h 39"/>
                <a:gd name="T86" fmla="*/ 36 w 87"/>
                <a:gd name="T87" fmla="*/ 24 h 39"/>
                <a:gd name="T88" fmla="*/ 34 w 87"/>
                <a:gd name="T89" fmla="*/ 26 h 39"/>
                <a:gd name="T90" fmla="*/ 53 w 87"/>
                <a:gd name="T91" fmla="*/ 20 h 39"/>
                <a:gd name="T92" fmla="*/ 51 w 87"/>
                <a:gd name="T93" fmla="*/ 11 h 39"/>
                <a:gd name="T94" fmla="*/ 56 w 87"/>
                <a:gd name="T95" fmla="*/ 15 h 39"/>
                <a:gd name="T96" fmla="*/ 53 w 87"/>
                <a:gd name="T97" fmla="*/ 20 h 39"/>
                <a:gd name="T98" fmla="*/ 60 w 87"/>
                <a:gd name="T99" fmla="*/ 19 h 39"/>
                <a:gd name="T100" fmla="*/ 60 w 87"/>
                <a:gd name="T101" fmla="*/ 14 h 39"/>
                <a:gd name="T102" fmla="*/ 62 w 87"/>
                <a:gd name="T103" fmla="*/ 15 h 39"/>
                <a:gd name="T104" fmla="*/ 60 w 87"/>
                <a:gd name="T10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9">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70"/>
            <p:cNvSpPr/>
            <p:nvPr/>
          </p:nvSpPr>
          <p:spPr bwMode="auto">
            <a:xfrm>
              <a:off x="6024563" y="3403601"/>
              <a:ext cx="104775" cy="73025"/>
            </a:xfrm>
            <a:custGeom>
              <a:avLst/>
              <a:gdLst>
                <a:gd name="T0" fmla="*/ 29 w 32"/>
                <a:gd name="T1" fmla="*/ 6 h 22"/>
                <a:gd name="T2" fmla="*/ 17 w 32"/>
                <a:gd name="T3" fmla="*/ 8 h 22"/>
                <a:gd name="T4" fmla="*/ 14 w 32"/>
                <a:gd name="T5" fmla="*/ 4 h 22"/>
                <a:gd name="T6" fmla="*/ 14 w 32"/>
                <a:gd name="T7" fmla="*/ 11 h 22"/>
                <a:gd name="T8" fmla="*/ 9 w 32"/>
                <a:gd name="T9" fmla="*/ 11 h 22"/>
                <a:gd name="T10" fmla="*/ 8 w 32"/>
                <a:gd name="T11" fmla="*/ 16 h 22"/>
                <a:gd name="T12" fmla="*/ 0 w 32"/>
                <a:gd name="T13" fmla="*/ 21 h 22"/>
                <a:gd name="T14" fmla="*/ 7 w 32"/>
                <a:gd name="T15" fmla="*/ 21 h 22"/>
                <a:gd name="T16" fmla="*/ 16 w 32"/>
                <a:gd name="T17" fmla="*/ 16 h 22"/>
                <a:gd name="T18" fmla="*/ 15 w 32"/>
                <a:gd name="T19" fmla="*/ 20 h 22"/>
                <a:gd name="T20" fmla="*/ 28 w 32"/>
                <a:gd name="T21" fmla="*/ 9 h 22"/>
                <a:gd name="T22" fmla="*/ 25 w 32"/>
                <a:gd name="T23" fmla="*/ 14 h 22"/>
                <a:gd name="T24" fmla="*/ 18 w 32"/>
                <a:gd name="T25" fmla="*/ 14 h 22"/>
                <a:gd name="T26" fmla="*/ 29 w 32"/>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71"/>
            <p:cNvSpPr/>
            <p:nvPr/>
          </p:nvSpPr>
          <p:spPr bwMode="auto">
            <a:xfrm>
              <a:off x="5699126" y="3457576"/>
              <a:ext cx="55563" cy="33338"/>
            </a:xfrm>
            <a:custGeom>
              <a:avLst/>
              <a:gdLst>
                <a:gd name="T0" fmla="*/ 17 w 17"/>
                <a:gd name="T1" fmla="*/ 4 h 10"/>
                <a:gd name="T2" fmla="*/ 12 w 17"/>
                <a:gd name="T3" fmla="*/ 0 h 10"/>
                <a:gd name="T4" fmla="*/ 7 w 17"/>
                <a:gd name="T5" fmla="*/ 0 h 10"/>
                <a:gd name="T6" fmla="*/ 6 w 17"/>
                <a:gd name="T7" fmla="*/ 4 h 10"/>
                <a:gd name="T8" fmla="*/ 4 w 17"/>
                <a:gd name="T9" fmla="*/ 6 h 10"/>
                <a:gd name="T10" fmla="*/ 0 w 17"/>
                <a:gd name="T11" fmla="*/ 3 h 10"/>
                <a:gd name="T12" fmla="*/ 1 w 17"/>
                <a:gd name="T13" fmla="*/ 7 h 10"/>
                <a:gd name="T14" fmla="*/ 6 w 17"/>
                <a:gd name="T15" fmla="*/ 10 h 10"/>
                <a:gd name="T16" fmla="*/ 17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3" name="文本框 422"/>
          <p:cNvSpPr txBox="1"/>
          <p:nvPr/>
        </p:nvSpPr>
        <p:spPr>
          <a:xfrm>
            <a:off x="229235" y="1922145"/>
            <a:ext cx="7156450" cy="4690110"/>
          </a:xfrm>
          <a:prstGeom prst="rect">
            <a:avLst/>
          </a:prstGeom>
          <a:noFill/>
        </p:spPr>
        <p:txBody>
          <a:bodyPr wrap="square" rtlCol="0">
            <a:noAutofit/>
          </a:bodyPr>
          <a:lstStyle/>
          <a:p>
            <a:pPr algn="ctr">
              <a:lnSpc>
                <a:spcPct val="150000"/>
              </a:lnSpc>
            </a:pPr>
            <a:r>
              <a:rPr lang="en-US" altLang="zh-CN" sz="2000" dirty="0">
                <a:solidFill>
                  <a:srgbClr val="5F7797"/>
                </a:solidFill>
              </a:rPr>
              <a:t>• </a:t>
            </a:r>
            <a:r>
              <a:rPr lang="zh-CN" altLang="en-US" sz="2000" dirty="0">
                <a:solidFill>
                  <a:srgbClr val="5F7797"/>
                </a:solidFill>
              </a:rPr>
              <a:t>我国高血压患病率高、知晓率低、治疗率低、控制率低，是心脑血管疾病首要危险因素。</a:t>
            </a:r>
            <a:endParaRPr lang="en-US" altLang="zh-CN" sz="2000" dirty="0">
              <a:solidFill>
                <a:srgbClr val="5F7797"/>
              </a:solidFill>
            </a:endParaRPr>
          </a:p>
          <a:p>
            <a:pPr algn="ctr">
              <a:lnSpc>
                <a:spcPct val="150000"/>
              </a:lnSpc>
            </a:pPr>
            <a:r>
              <a:rPr lang="en-US" altLang="zh-CN" sz="2000" dirty="0">
                <a:solidFill>
                  <a:srgbClr val="5F7797"/>
                </a:solidFill>
              </a:rPr>
              <a:t>• </a:t>
            </a:r>
            <a:r>
              <a:rPr lang="zh-CN" altLang="en-US" sz="2000" dirty="0">
                <a:solidFill>
                  <a:srgbClr val="5F7797"/>
                </a:solidFill>
              </a:rPr>
              <a:t>基层是高血压防治的主战场，承担着筛查、管理、随访的核心职责。</a:t>
            </a:r>
            <a:endParaRPr lang="zh-CN" altLang="en-US" sz="2000" dirty="0">
              <a:solidFill>
                <a:srgbClr val="5F7797"/>
              </a:solidFill>
            </a:endParaRPr>
          </a:p>
          <a:p>
            <a:pPr algn="ctr">
              <a:lnSpc>
                <a:spcPct val="150000"/>
              </a:lnSpc>
            </a:pPr>
            <a:r>
              <a:rPr lang="en-US" altLang="zh-CN" sz="2000" dirty="0">
                <a:solidFill>
                  <a:srgbClr val="5F7797"/>
                </a:solidFill>
              </a:rPr>
              <a:t> </a:t>
            </a:r>
            <a:endParaRPr lang="en-US" altLang="zh-CN" sz="2000" dirty="0">
              <a:solidFill>
                <a:srgbClr val="5F7797"/>
              </a:solidFill>
            </a:endParaRPr>
          </a:p>
          <a:p>
            <a:pPr algn="ctr">
              <a:lnSpc>
                <a:spcPct val="150000"/>
              </a:lnSpc>
            </a:pPr>
            <a:r>
              <a:rPr lang="zh-CN" altLang="en-US" sz="2000" dirty="0">
                <a:solidFill>
                  <a:srgbClr val="5F7797"/>
                </a:solidFill>
              </a:rPr>
              <a:t>基层防控的意义</a:t>
            </a:r>
            <a:endParaRPr lang="zh-CN" altLang="en-US" sz="2000" dirty="0">
              <a:solidFill>
                <a:srgbClr val="5F7797"/>
              </a:solidFill>
            </a:endParaRPr>
          </a:p>
          <a:p>
            <a:pPr algn="ctr">
              <a:lnSpc>
                <a:spcPct val="150000"/>
              </a:lnSpc>
            </a:pPr>
            <a:r>
              <a:rPr lang="en-US" altLang="zh-CN" sz="2000" dirty="0">
                <a:solidFill>
                  <a:srgbClr val="5F7797"/>
                </a:solidFill>
              </a:rPr>
              <a:t>• </a:t>
            </a:r>
            <a:r>
              <a:rPr lang="zh-CN" altLang="en-US" sz="2000" dirty="0">
                <a:solidFill>
                  <a:srgbClr val="5F7797"/>
                </a:solidFill>
              </a:rPr>
              <a:t>早发现、早干预可显著降低脑卒中、心肌梗死等并发症风险。</a:t>
            </a:r>
            <a:endParaRPr lang="zh-CN" altLang="en-US" sz="2000" dirty="0">
              <a:solidFill>
                <a:srgbClr val="5F7797"/>
              </a:solidFill>
            </a:endParaRPr>
          </a:p>
          <a:p>
            <a:pPr algn="ctr">
              <a:lnSpc>
                <a:spcPct val="150000"/>
              </a:lnSpc>
            </a:pPr>
            <a:endParaRPr lang="en-US" altLang="zh-CN" sz="2000" dirty="0">
              <a:solidFill>
                <a:srgbClr val="5F7797"/>
              </a:solidFill>
            </a:endParaRPr>
          </a:p>
          <a:p>
            <a:pPr algn="ctr">
              <a:lnSpc>
                <a:spcPct val="150000"/>
              </a:lnSpc>
            </a:pPr>
            <a:r>
              <a:rPr lang="en-US" altLang="zh-CN" sz="2000" dirty="0">
                <a:solidFill>
                  <a:srgbClr val="5F7797"/>
                </a:solidFill>
              </a:rPr>
              <a:t>• </a:t>
            </a:r>
            <a:r>
              <a:rPr lang="zh-CN" altLang="en-US" sz="2000" dirty="0">
                <a:solidFill>
                  <a:srgbClr val="5F7797"/>
                </a:solidFill>
              </a:rPr>
              <a:t>提升居民健康素养，减轻家庭和社会医疗负担。</a:t>
            </a:r>
            <a:endParaRPr lang="zh-CN" altLang="en-US" sz="2000" dirty="0">
              <a:solidFill>
                <a:srgbClr val="5F7797"/>
              </a:solidFill>
            </a:endParaRPr>
          </a:p>
          <a:p>
            <a:pPr algn="ctr">
              <a:lnSpc>
                <a:spcPct val="150000"/>
              </a:lnSpc>
            </a:pPr>
            <a:endParaRPr lang="zh-CN" altLang="en-US" sz="2000" dirty="0">
              <a:solidFill>
                <a:srgbClr val="5F7797"/>
              </a:solidFill>
            </a:endParaRPr>
          </a:p>
        </p:txBody>
      </p:sp>
      <p:grpSp>
        <p:nvGrpSpPr>
          <p:cNvPr id="424" name="chenying0907 423"/>
          <p:cNvGrpSpPr/>
          <p:nvPr/>
        </p:nvGrpSpPr>
        <p:grpSpPr>
          <a:xfrm>
            <a:off x="4870451" y="534413"/>
            <a:ext cx="2451100" cy="668912"/>
            <a:chOff x="4870451" y="534413"/>
            <a:chExt cx="2451100" cy="668912"/>
          </a:xfrm>
        </p:grpSpPr>
        <p:sp>
          <p:nvSpPr>
            <p:cNvPr id="425"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26" name="矩形 425"/>
            <p:cNvSpPr/>
            <p:nvPr/>
          </p:nvSpPr>
          <p:spPr>
            <a:xfrm>
              <a:off x="5305425" y="534413"/>
              <a:ext cx="1581150" cy="553085"/>
            </a:xfrm>
            <a:prstGeom prst="rect">
              <a:avLst/>
            </a:prstGeom>
          </p:spPr>
          <p:txBody>
            <a:bodyPr wrap="none">
              <a:spAutoFit/>
            </a:bodyPr>
            <a:lstStyle/>
            <a:p>
              <a:pPr algn="ctr"/>
              <a:r>
                <a:rPr lang="en-US" altLang="zh-CN" sz="3000" b="1" dirty="0">
                  <a:solidFill>
                    <a:srgbClr val="5F7797"/>
                  </a:solidFill>
                </a:rPr>
                <a:t>1.1 </a:t>
              </a:r>
              <a:r>
                <a:rPr lang="zh-CN" altLang="en-US" sz="3000" b="1" dirty="0">
                  <a:solidFill>
                    <a:srgbClr val="5F7797"/>
                  </a:solidFill>
                </a:rPr>
                <a:t>概述</a:t>
              </a:r>
              <a:endParaRPr lang="zh-CN" altLang="en-US" sz="3000" b="1" dirty="0">
                <a:solidFill>
                  <a:srgbClr val="5F7797"/>
                </a:solidFill>
              </a:endParaRPr>
            </a:p>
          </p:txBody>
        </p:sp>
      </p:grpSp>
      <p:sp>
        <p:nvSpPr>
          <p:cNvPr id="427" name="矩形 426"/>
          <p:cNvSpPr/>
          <p:nvPr/>
        </p:nvSpPr>
        <p:spPr>
          <a:xfrm>
            <a:off x="1465178" y="1355400"/>
            <a:ext cx="3840480" cy="460375"/>
          </a:xfrm>
          <a:prstGeom prst="rect">
            <a:avLst/>
          </a:prstGeom>
        </p:spPr>
        <p:txBody>
          <a:bodyPr wrap="none">
            <a:spAutoFit/>
          </a:bodyPr>
          <a:lstStyle/>
          <a:p>
            <a:pPr algn="ctr"/>
            <a:r>
              <a:rPr lang="zh-CN" altLang="en-US" sz="2400" b="1" dirty="0">
                <a:solidFill>
                  <a:srgbClr val="5F7797"/>
                </a:solidFill>
              </a:rPr>
              <a:t>高血压及基层及防控的意义</a:t>
            </a:r>
            <a:endParaRPr lang="zh-CN" altLang="en-US" sz="2400" b="1" dirty="0">
              <a:solidFill>
                <a:srgbClr val="5F7797"/>
              </a:solidFill>
            </a:endParaRPr>
          </a:p>
        </p:txBody>
      </p:sp>
      <p:sp>
        <p:nvSpPr>
          <p:cNvPr id="429" name="Freeform 43"/>
          <p:cNvSpPr>
            <a:spLocks noEditPoints="1"/>
          </p:cNvSpPr>
          <p:nvPr/>
        </p:nvSpPr>
        <p:spPr bwMode="auto">
          <a:xfrm>
            <a:off x="11150611" y="6070846"/>
            <a:ext cx="817271" cy="692679"/>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430" name="Freeform 44"/>
          <p:cNvSpPr>
            <a:spLocks noEditPoints="1"/>
          </p:cNvSpPr>
          <p:nvPr/>
        </p:nvSpPr>
        <p:spPr bwMode="auto">
          <a:xfrm>
            <a:off x="11086665" y="6071671"/>
            <a:ext cx="870490" cy="725271"/>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431" name="Freeform 45"/>
          <p:cNvSpPr>
            <a:spLocks noEditPoints="1"/>
          </p:cNvSpPr>
          <p:nvPr/>
        </p:nvSpPr>
        <p:spPr bwMode="auto">
          <a:xfrm>
            <a:off x="11094091" y="6048981"/>
            <a:ext cx="809020" cy="725271"/>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432" name="Freeform 46"/>
          <p:cNvSpPr>
            <a:spLocks noEditPoints="1"/>
          </p:cNvSpPr>
          <p:nvPr/>
        </p:nvSpPr>
        <p:spPr bwMode="auto">
          <a:xfrm>
            <a:off x="11080889" y="6068371"/>
            <a:ext cx="857701" cy="720320"/>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433" name="Freeform 47"/>
          <p:cNvSpPr>
            <a:spLocks noEditPoints="1"/>
          </p:cNvSpPr>
          <p:nvPr/>
        </p:nvSpPr>
        <p:spPr bwMode="auto">
          <a:xfrm>
            <a:off x="11086665" y="6058057"/>
            <a:ext cx="864302" cy="768589"/>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434" name="Freeform 48"/>
          <p:cNvSpPr>
            <a:spLocks noEditPoints="1"/>
          </p:cNvSpPr>
          <p:nvPr/>
        </p:nvSpPr>
        <p:spPr bwMode="auto">
          <a:xfrm>
            <a:off x="11072226" y="6037842"/>
            <a:ext cx="867190" cy="820158"/>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435" name="Freeform 49"/>
          <p:cNvSpPr>
            <a:spLocks noEditPoints="1"/>
          </p:cNvSpPr>
          <p:nvPr/>
        </p:nvSpPr>
        <p:spPr bwMode="auto">
          <a:xfrm>
            <a:off x="11028495" y="5994936"/>
            <a:ext cx="892356" cy="813970"/>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436" name="文本框 435"/>
          <p:cNvSpPr txBox="1"/>
          <p:nvPr/>
        </p:nvSpPr>
        <p:spPr>
          <a:xfrm>
            <a:off x="11293017" y="6212541"/>
            <a:ext cx="473159" cy="400110"/>
          </a:xfrm>
          <a:prstGeom prst="rect">
            <a:avLst/>
          </a:prstGeom>
          <a:noFill/>
        </p:spPr>
        <p:txBody>
          <a:bodyPr wrap="square" rtlCol="0">
            <a:spAutoFit/>
          </a:bodyPr>
          <a:lstStyle/>
          <a:p>
            <a:pPr algn="ctr"/>
            <a:r>
              <a:rPr lang="en-US" altLang="zh-CN" sz="2000" b="1" dirty="0">
                <a:solidFill>
                  <a:srgbClr val="5F7797"/>
                </a:solidFill>
              </a:rPr>
              <a:t>04</a:t>
            </a:r>
            <a:endParaRPr lang="zh-CN" altLang="en-US" sz="2000" b="1" dirty="0">
              <a:solidFill>
                <a:srgbClr val="5F7797"/>
              </a:solidFill>
            </a:endParaRPr>
          </a:p>
        </p:txBody>
      </p:sp>
      <p:sp>
        <p:nvSpPr>
          <p:cNvPr id="439" name="Freeform 20"/>
          <p:cNvSpPr>
            <a:spLocks noEditPoints="1"/>
          </p:cNvSpPr>
          <p:nvPr/>
        </p:nvSpPr>
        <p:spPr bwMode="auto">
          <a:xfrm>
            <a:off x="9322923" y="4246880"/>
            <a:ext cx="1898891" cy="2611120"/>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blipFill>
            <a:blip r:embed="rId1" cstate="print"/>
            <a:stretch>
              <a:fillRect/>
            </a:stretch>
          </a:blipFill>
          <a:ln>
            <a:noFill/>
          </a:ln>
        </p:spPr>
        <p:txBody>
          <a:bodyPr vert="horz" wrap="square" lIns="91440" tIns="45720" rIns="91440" bIns="45720" numCol="1" anchor="t" anchorCtr="0" compatLnSpc="1"/>
          <a:lstStyle/>
          <a:p>
            <a:endParaRPr lang="id-ID"/>
          </a:p>
        </p:txBody>
      </p:sp>
      <p:sp>
        <p:nvSpPr>
          <p:cNvPr id="440" name="Freeform 20"/>
          <p:cNvSpPr>
            <a:spLocks noEditPoints="1"/>
          </p:cNvSpPr>
          <p:nvPr/>
        </p:nvSpPr>
        <p:spPr bwMode="auto">
          <a:xfrm>
            <a:off x="7323653" y="2615452"/>
            <a:ext cx="3076900" cy="4230973"/>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blipFill>
            <a:blip r:embed="rId2" cstate="print"/>
            <a:stretch>
              <a:fillRect/>
            </a:stretch>
          </a:blipFill>
          <a:ln>
            <a:noFill/>
          </a:ln>
        </p:spPr>
        <p:txBody>
          <a:bodyPr vert="horz" wrap="square" lIns="91440" tIns="45720" rIns="91440" bIns="45720" numCol="1" anchor="t" anchorCtr="0" compatLnSpc="1"/>
          <a:lstStyle/>
          <a:p>
            <a:endParaRPr lang="id-ID"/>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wipe(down)">
                                      <p:cBhvr>
                                        <p:cTn id="7" dur="250"/>
                                        <p:tgtEl>
                                          <p:spTgt spid="4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0"/>
                                        </p:tgtEl>
                                        <p:attrNameLst>
                                          <p:attrName>style.visibility</p:attrName>
                                        </p:attrNameLst>
                                      </p:cBhvr>
                                      <p:to>
                                        <p:strVal val="visible"/>
                                      </p:to>
                                    </p:set>
                                    <p:animEffect transition="in" filter="wipe(down)">
                                      <p:cBhvr>
                                        <p:cTn id="11" dur="250"/>
                                        <p:tgtEl>
                                          <p:spTgt spid="44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55"/>
                                        </p:tgtEl>
                                        <p:attrNameLst>
                                          <p:attrName>style.visibility</p:attrName>
                                        </p:attrNameLst>
                                      </p:cBhvr>
                                      <p:to>
                                        <p:strVal val="visible"/>
                                      </p:to>
                                    </p:set>
                                    <p:animEffect transition="in" filter="wipe(down)">
                                      <p:cBhvr>
                                        <p:cTn id="15" dur="500"/>
                                        <p:tgtEl>
                                          <p:spTgt spid="35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27"/>
                                        </p:tgtEl>
                                        <p:attrNameLst>
                                          <p:attrName>style.visibility</p:attrName>
                                        </p:attrNameLst>
                                      </p:cBhvr>
                                      <p:to>
                                        <p:strVal val="visible"/>
                                      </p:to>
                                    </p:set>
                                    <p:animEffect transition="in" filter="fade">
                                      <p:cBhvr>
                                        <p:cTn id="19" dur="1000"/>
                                        <p:tgtEl>
                                          <p:spTgt spid="427"/>
                                        </p:tgtEl>
                                      </p:cBhvr>
                                    </p:animEffect>
                                    <p:anim calcmode="lin" valueType="num">
                                      <p:cBhvr>
                                        <p:cTn id="20" dur="1000" fill="hold"/>
                                        <p:tgtEl>
                                          <p:spTgt spid="427"/>
                                        </p:tgtEl>
                                        <p:attrNameLst>
                                          <p:attrName>ppt_x</p:attrName>
                                        </p:attrNameLst>
                                      </p:cBhvr>
                                      <p:tavLst>
                                        <p:tav tm="0">
                                          <p:val>
                                            <p:strVal val="#ppt_x"/>
                                          </p:val>
                                        </p:tav>
                                        <p:tav tm="100000">
                                          <p:val>
                                            <p:strVal val="#ppt_x"/>
                                          </p:val>
                                        </p:tav>
                                      </p:tavLst>
                                    </p:anim>
                                    <p:anim calcmode="lin" valueType="num">
                                      <p:cBhvr>
                                        <p:cTn id="21" dur="1000" fill="hold"/>
                                        <p:tgtEl>
                                          <p:spTgt spid="42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423"/>
                                        </p:tgtEl>
                                        <p:attrNameLst>
                                          <p:attrName>style.visibility</p:attrName>
                                        </p:attrNameLst>
                                      </p:cBhvr>
                                      <p:to>
                                        <p:strVal val="visible"/>
                                      </p:to>
                                    </p:set>
                                    <p:animEffect transition="in" filter="wipe(up)">
                                      <p:cBhvr>
                                        <p:cTn id="25"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427" grpId="0"/>
      <p:bldP spid="439" grpId="0" animBg="1"/>
      <p:bldP spid="4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chenying0907 104"/>
          <p:cNvGrpSpPr/>
          <p:nvPr/>
        </p:nvGrpSpPr>
        <p:grpSpPr>
          <a:xfrm>
            <a:off x="4290059" y="886838"/>
            <a:ext cx="3611880" cy="668912"/>
            <a:chOff x="4290059" y="534413"/>
            <a:chExt cx="3611880" cy="668912"/>
          </a:xfrm>
        </p:grpSpPr>
        <p:sp>
          <p:nvSpPr>
            <p:cNvPr id="106"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lstStyle/>
            <a:p>
              <a:endParaRPr lang="zh-CN" altLang="en-US">
                <a:solidFill>
                  <a:srgbClr val="5F7797"/>
                </a:solidFill>
              </a:endParaRPr>
            </a:p>
          </p:txBody>
        </p:sp>
        <p:sp>
          <p:nvSpPr>
            <p:cNvPr id="107" name="矩形 106"/>
            <p:cNvSpPr/>
            <p:nvPr/>
          </p:nvSpPr>
          <p:spPr>
            <a:xfrm>
              <a:off x="4290059" y="534413"/>
              <a:ext cx="3611880" cy="553085"/>
            </a:xfrm>
            <a:prstGeom prst="rect">
              <a:avLst/>
            </a:prstGeom>
          </p:spPr>
          <p:txBody>
            <a:bodyPr wrap="none">
              <a:spAutoFit/>
            </a:bodyPr>
            <a:lstStyle/>
            <a:p>
              <a:pPr algn="ctr"/>
              <a:r>
                <a:rPr lang="zh-CN" sz="3000" b="1" dirty="0">
                  <a:solidFill>
                    <a:srgbClr val="5F7797"/>
                  </a:solidFill>
                </a:rPr>
                <a:t>基层高血压诊疗流程</a:t>
              </a:r>
              <a:endParaRPr lang="zh-CN" sz="3000" b="1" dirty="0">
                <a:solidFill>
                  <a:srgbClr val="5F7797"/>
                </a:solidFill>
              </a:endParaRPr>
            </a:p>
          </p:txBody>
        </p:sp>
      </p:grpSp>
      <p:grpSp>
        <p:nvGrpSpPr>
          <p:cNvPr id="99" name="chenying0907 98"/>
          <p:cNvGrpSpPr/>
          <p:nvPr/>
        </p:nvGrpSpPr>
        <p:grpSpPr>
          <a:xfrm>
            <a:off x="4825610" y="3570823"/>
            <a:ext cx="2646878" cy="2411370"/>
            <a:chOff x="3601859" y="1545652"/>
            <a:chExt cx="4988717" cy="4544842"/>
          </a:xfrm>
        </p:grpSpPr>
        <p:sp>
          <p:nvSpPr>
            <p:cNvPr id="100" name="Freeform 40219"/>
            <p:cNvSpPr/>
            <p:nvPr/>
          </p:nvSpPr>
          <p:spPr bwMode="auto">
            <a:xfrm>
              <a:off x="4840548" y="1545652"/>
              <a:ext cx="2465388" cy="2657475"/>
            </a:xfrm>
            <a:custGeom>
              <a:avLst/>
              <a:gdLst>
                <a:gd name="T0" fmla="*/ 1038 w 1038"/>
                <a:gd name="T1" fmla="*/ 519 h 1118"/>
                <a:gd name="T2" fmla="*/ 519 w 1038"/>
                <a:gd name="T3" fmla="*/ 0 h 1118"/>
                <a:gd name="T4" fmla="*/ 0 w 1038"/>
                <a:gd name="T5" fmla="*/ 519 h 1118"/>
                <a:gd name="T6" fmla="*/ 284 w 1038"/>
                <a:gd name="T7" fmla="*/ 982 h 1118"/>
                <a:gd name="T8" fmla="*/ 284 w 1038"/>
                <a:gd name="T9" fmla="*/ 982 h 1118"/>
                <a:gd name="T10" fmla="*/ 519 w 1038"/>
                <a:gd name="T11" fmla="*/ 1118 h 1118"/>
                <a:gd name="T12" fmla="*/ 754 w 1038"/>
                <a:gd name="T13" fmla="*/ 982 h 1118"/>
                <a:gd name="T14" fmla="*/ 754 w 1038"/>
                <a:gd name="T15" fmla="*/ 982 h 1118"/>
                <a:gd name="T16" fmla="*/ 1038 w 1038"/>
                <a:gd name="T17" fmla="*/ 519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blipFill dpi="0" rotWithShape="0">
              <a:blip r:embed="rId1" cstate="print"/>
              <a:srcRect/>
              <a:stretch>
                <a:fillRect/>
              </a:stretch>
            </a:blipFill>
            <a:ln>
              <a:noFill/>
            </a:ln>
          </p:spPr>
          <p:txBody>
            <a:bodyPr vert="horz" wrap="square" lIns="91440" tIns="45720" rIns="91440" bIns="45720" numCol="1" anchor="t" anchorCtr="0" compatLnSpc="1"/>
            <a:lstStyle/>
            <a:p>
              <a:endParaRPr lang="zh-CN" altLang="en-US"/>
            </a:p>
          </p:txBody>
        </p:sp>
        <p:sp>
          <p:nvSpPr>
            <p:cNvPr id="101" name="Freeform 40219"/>
            <p:cNvSpPr/>
            <p:nvPr/>
          </p:nvSpPr>
          <p:spPr bwMode="auto">
            <a:xfrm rot="7200000">
              <a:off x="6029145" y="3529062"/>
              <a:ext cx="2465388" cy="2657475"/>
            </a:xfrm>
            <a:custGeom>
              <a:avLst/>
              <a:gdLst>
                <a:gd name="T0" fmla="*/ 1038 w 1038"/>
                <a:gd name="T1" fmla="*/ 519 h 1118"/>
                <a:gd name="T2" fmla="*/ 519 w 1038"/>
                <a:gd name="T3" fmla="*/ 0 h 1118"/>
                <a:gd name="T4" fmla="*/ 0 w 1038"/>
                <a:gd name="T5" fmla="*/ 519 h 1118"/>
                <a:gd name="T6" fmla="*/ 284 w 1038"/>
                <a:gd name="T7" fmla="*/ 982 h 1118"/>
                <a:gd name="T8" fmla="*/ 284 w 1038"/>
                <a:gd name="T9" fmla="*/ 982 h 1118"/>
                <a:gd name="T10" fmla="*/ 519 w 1038"/>
                <a:gd name="T11" fmla="*/ 1118 h 1118"/>
                <a:gd name="T12" fmla="*/ 754 w 1038"/>
                <a:gd name="T13" fmla="*/ 982 h 1118"/>
                <a:gd name="T14" fmla="*/ 754 w 1038"/>
                <a:gd name="T15" fmla="*/ 982 h 1118"/>
                <a:gd name="T16" fmla="*/ 1038 w 1038"/>
                <a:gd name="T17" fmla="*/ 519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blipFill dpi="0" rotWithShape="1">
              <a:blip r:embed="rId2" cstate="print"/>
              <a:srcRect/>
              <a:stretch>
                <a:fillRect/>
              </a:stretch>
            </a:blipFill>
            <a:ln>
              <a:noFill/>
            </a:ln>
          </p:spPr>
          <p:txBody>
            <a:bodyPr vert="horz" wrap="square" lIns="91440" tIns="45720" rIns="91440" bIns="45720" numCol="1" anchor="t" anchorCtr="0" compatLnSpc="1"/>
            <a:lstStyle/>
            <a:p>
              <a:endParaRPr lang="zh-CN" altLang="en-US"/>
            </a:p>
          </p:txBody>
        </p:sp>
        <p:sp>
          <p:nvSpPr>
            <p:cNvPr id="102" name="Freeform 40219"/>
            <p:cNvSpPr/>
            <p:nvPr/>
          </p:nvSpPr>
          <p:spPr bwMode="auto">
            <a:xfrm rot="14400000" flipH="1">
              <a:off x="3697903" y="3529062"/>
              <a:ext cx="2465388" cy="2657475"/>
            </a:xfrm>
            <a:custGeom>
              <a:avLst/>
              <a:gdLst>
                <a:gd name="T0" fmla="*/ 1038 w 1038"/>
                <a:gd name="T1" fmla="*/ 519 h 1118"/>
                <a:gd name="T2" fmla="*/ 519 w 1038"/>
                <a:gd name="T3" fmla="*/ 0 h 1118"/>
                <a:gd name="T4" fmla="*/ 0 w 1038"/>
                <a:gd name="T5" fmla="*/ 519 h 1118"/>
                <a:gd name="T6" fmla="*/ 284 w 1038"/>
                <a:gd name="T7" fmla="*/ 982 h 1118"/>
                <a:gd name="T8" fmla="*/ 284 w 1038"/>
                <a:gd name="T9" fmla="*/ 982 h 1118"/>
                <a:gd name="T10" fmla="*/ 519 w 1038"/>
                <a:gd name="T11" fmla="*/ 1118 h 1118"/>
                <a:gd name="T12" fmla="*/ 754 w 1038"/>
                <a:gd name="T13" fmla="*/ 982 h 1118"/>
                <a:gd name="T14" fmla="*/ 754 w 1038"/>
                <a:gd name="T15" fmla="*/ 982 h 1118"/>
                <a:gd name="T16" fmla="*/ 1038 w 1038"/>
                <a:gd name="T17" fmla="*/ 519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blipFill dpi="0" rotWithShape="1">
              <a:blip r:embed="rId3" cstate="print"/>
              <a:srcRect/>
              <a:stretch>
                <a:fillRect/>
              </a:stretch>
            </a:blipFill>
            <a:ln>
              <a:noFill/>
            </a:ln>
          </p:spPr>
          <p:txBody>
            <a:bodyPr vert="horz" wrap="square" lIns="91440" tIns="45720" rIns="91440" bIns="45720" numCol="1" anchor="t" anchorCtr="0" compatLnSpc="1"/>
            <a:lstStyle/>
            <a:p>
              <a:endParaRPr lang="zh-CN" altLang="en-US"/>
            </a:p>
          </p:txBody>
        </p:sp>
      </p:grpSp>
      <p:sp>
        <p:nvSpPr>
          <p:cNvPr id="103" name="Freeform 5"/>
          <p:cNvSpPr>
            <a:spLocks noEditPoints="1"/>
          </p:cNvSpPr>
          <p:nvPr/>
        </p:nvSpPr>
        <p:spPr bwMode="auto">
          <a:xfrm>
            <a:off x="7812852" y="5040702"/>
            <a:ext cx="421482" cy="262310"/>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DBE00"/>
          </a:solidFill>
          <a:ln>
            <a:noFill/>
          </a:ln>
        </p:spPr>
        <p:txBody>
          <a:bodyPr vert="horz" wrap="square" lIns="91440" tIns="45720" rIns="91440" bIns="45720" numCol="1" anchor="t" anchorCtr="0" compatLnSpc="1"/>
          <a:lstStyle/>
          <a:p>
            <a:endParaRPr lang="zh-CN" altLang="en-US"/>
          </a:p>
        </p:txBody>
      </p:sp>
      <p:sp>
        <p:nvSpPr>
          <p:cNvPr id="104" name="Freeform 5"/>
          <p:cNvSpPr>
            <a:spLocks noEditPoints="1"/>
          </p:cNvSpPr>
          <p:nvPr/>
        </p:nvSpPr>
        <p:spPr bwMode="auto">
          <a:xfrm flipH="1">
            <a:off x="4018359" y="5040702"/>
            <a:ext cx="421482" cy="262310"/>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26F61"/>
          </a:solidFill>
          <a:ln>
            <a:noFill/>
          </a:ln>
        </p:spPr>
        <p:txBody>
          <a:bodyPr vert="horz" wrap="square" lIns="91440" tIns="45720" rIns="91440" bIns="45720" numCol="1" anchor="t" anchorCtr="0" compatLnSpc="1"/>
          <a:lstStyle/>
          <a:p>
            <a:endParaRPr lang="zh-CN" altLang="en-US"/>
          </a:p>
        </p:txBody>
      </p:sp>
      <p:sp>
        <p:nvSpPr>
          <p:cNvPr id="108" name="Freeform 5"/>
          <p:cNvSpPr>
            <a:spLocks noEditPoints="1"/>
          </p:cNvSpPr>
          <p:nvPr/>
        </p:nvSpPr>
        <p:spPr bwMode="auto">
          <a:xfrm rot="16200000">
            <a:off x="5925600" y="2972689"/>
            <a:ext cx="421482" cy="262310"/>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5F7797"/>
          </a:solidFill>
          <a:ln>
            <a:noFill/>
          </a:ln>
        </p:spPr>
        <p:txBody>
          <a:bodyPr vert="horz" wrap="square" lIns="91440" tIns="45720" rIns="91440" bIns="45720" numCol="1" anchor="t" anchorCtr="0" compatLnSpc="1"/>
          <a:lstStyle/>
          <a:p>
            <a:endParaRPr lang="zh-CN" altLang="en-US">
              <a:solidFill>
                <a:srgbClr val="5F7797"/>
              </a:solidFill>
            </a:endParaRPr>
          </a:p>
        </p:txBody>
      </p:sp>
      <p:grpSp>
        <p:nvGrpSpPr>
          <p:cNvPr id="2" name="chenying0907 1"/>
          <p:cNvGrpSpPr/>
          <p:nvPr/>
        </p:nvGrpSpPr>
        <p:grpSpPr>
          <a:xfrm>
            <a:off x="3494940" y="1777421"/>
            <a:ext cx="5765165" cy="1868805"/>
            <a:chOff x="3494940" y="1777421"/>
            <a:chExt cx="5765165" cy="1868805"/>
          </a:xfrm>
        </p:grpSpPr>
        <p:sp>
          <p:nvSpPr>
            <p:cNvPr id="109" name="TextBox 176"/>
            <p:cNvSpPr txBox="1"/>
            <p:nvPr/>
          </p:nvSpPr>
          <p:spPr>
            <a:xfrm>
              <a:off x="4870490" y="1777421"/>
              <a:ext cx="2214880" cy="398780"/>
            </a:xfrm>
            <a:prstGeom prst="rect">
              <a:avLst/>
            </a:prstGeom>
            <a:noFill/>
          </p:spPr>
          <p:txBody>
            <a:bodyPr wrap="none" rtlCol="0">
              <a:spAutoFit/>
            </a:bodyPr>
            <a:lstStyle/>
            <a:p>
              <a:r>
                <a:rPr lang="zh-CN" altLang="id-ID" sz="2000" b="1" dirty="0">
                  <a:solidFill>
                    <a:srgbClr val="5F7797"/>
                  </a:solidFill>
                </a:rPr>
                <a:t>基层医疗机构职责</a:t>
              </a:r>
              <a:endParaRPr lang="zh-CN" altLang="id-ID" sz="2000" b="1" dirty="0">
                <a:solidFill>
                  <a:srgbClr val="5F7797"/>
                </a:solidFill>
              </a:endParaRPr>
            </a:p>
          </p:txBody>
        </p:sp>
        <p:sp>
          <p:nvSpPr>
            <p:cNvPr id="110" name="TextBox 177"/>
            <p:cNvSpPr txBox="1"/>
            <p:nvPr/>
          </p:nvSpPr>
          <p:spPr>
            <a:xfrm>
              <a:off x="3494940" y="2075871"/>
              <a:ext cx="5765165" cy="1570355"/>
            </a:xfrm>
            <a:prstGeom prst="rect">
              <a:avLst/>
            </a:prstGeom>
            <a:noFill/>
          </p:spPr>
          <p:txBody>
            <a:bodyPr wrap="square" rtlCol="0">
              <a:noAutofit/>
            </a:bodyPr>
            <a:lstStyle>
              <a:defPPr>
                <a:defRPr lang="zh-CN"/>
              </a:defPPr>
              <a:lvl1pPr algn="just">
                <a:lnSpc>
                  <a:spcPts val="2160"/>
                </a:lnSpc>
                <a:defRPr>
                  <a:solidFill>
                    <a:schemeClr val="bg1">
                      <a:lumMod val="50000"/>
                    </a:schemeClr>
                  </a:solidFill>
                  <a:latin typeface="Signika Negative" pitchFamily="2" charset="0"/>
                </a:defRPr>
              </a:lvl1pPr>
            </a:lstStyle>
            <a:p>
              <a:r>
                <a:rPr lang="zh-CN" altLang="en-US" dirty="0">
                  <a:solidFill>
                    <a:srgbClr val="5F7797"/>
                  </a:solidFill>
                </a:rPr>
                <a:t>承担原发性高血压的诊断、治疗及长期随访管理工作。城小同，识别不适合基层诊治的患者，及时向上级医院转诊。</a:t>
              </a:r>
              <a:endParaRPr lang="zh-CN" altLang="en-US" dirty="0">
                <a:solidFill>
                  <a:srgbClr val="5F7797"/>
                </a:solidFill>
              </a:endParaRPr>
            </a:p>
          </p:txBody>
        </p:sp>
      </p:grpSp>
      <p:grpSp>
        <p:nvGrpSpPr>
          <p:cNvPr id="3" name="chenying0907 2"/>
          <p:cNvGrpSpPr/>
          <p:nvPr/>
        </p:nvGrpSpPr>
        <p:grpSpPr>
          <a:xfrm>
            <a:off x="389121" y="4282089"/>
            <a:ext cx="3349625" cy="2163445"/>
            <a:chOff x="389121" y="4282089"/>
            <a:chExt cx="3349625" cy="2163445"/>
          </a:xfrm>
        </p:grpSpPr>
        <p:sp>
          <p:nvSpPr>
            <p:cNvPr id="111" name="TextBox 176"/>
            <p:cNvSpPr txBox="1"/>
            <p:nvPr/>
          </p:nvSpPr>
          <p:spPr>
            <a:xfrm>
              <a:off x="1026055" y="4282089"/>
              <a:ext cx="2468880" cy="398780"/>
            </a:xfrm>
            <a:prstGeom prst="rect">
              <a:avLst/>
            </a:prstGeom>
            <a:noFill/>
          </p:spPr>
          <p:txBody>
            <a:bodyPr wrap="none" rtlCol="0">
              <a:spAutoFit/>
            </a:bodyPr>
            <a:lstStyle>
              <a:defPPr>
                <a:defRPr lang="zh-CN"/>
              </a:defPPr>
              <a:lvl1pPr>
                <a:defRPr sz="2000" b="1">
                  <a:solidFill>
                    <a:schemeClr val="bg1"/>
                  </a:solidFill>
                </a:defRPr>
              </a:lvl1pPr>
            </a:lstStyle>
            <a:p>
              <a:pPr algn="l"/>
              <a:r>
                <a:rPr lang="zh-CN" altLang="en-US" dirty="0">
                  <a:solidFill>
                    <a:srgbClr val="5F7797"/>
                  </a:solidFill>
                </a:rPr>
                <a:t>转诊与信息反馈机制</a:t>
              </a:r>
              <a:endParaRPr lang="zh-CN" altLang="en-US" dirty="0">
                <a:solidFill>
                  <a:srgbClr val="5F7797"/>
                </a:solidFill>
              </a:endParaRPr>
            </a:p>
          </p:txBody>
        </p:sp>
        <p:sp>
          <p:nvSpPr>
            <p:cNvPr id="112" name="TextBox 177"/>
            <p:cNvSpPr txBox="1"/>
            <p:nvPr/>
          </p:nvSpPr>
          <p:spPr>
            <a:xfrm>
              <a:off x="389121" y="4692299"/>
              <a:ext cx="3349625" cy="1753235"/>
            </a:xfrm>
            <a:prstGeom prst="rect">
              <a:avLst/>
            </a:prstGeom>
            <a:noFill/>
          </p:spPr>
          <p:txBody>
            <a:bodyPr wrap="square" rtlCol="0">
              <a:spAutoFit/>
            </a:bodyPr>
            <a:lstStyle>
              <a:defPPr>
                <a:defRPr lang="zh-CN"/>
              </a:defPPr>
              <a:lvl1pPr algn="just">
                <a:lnSpc>
                  <a:spcPts val="2160"/>
                </a:lnSpc>
                <a:defRPr>
                  <a:solidFill>
                    <a:schemeClr val="bg1"/>
                  </a:solidFill>
                  <a:latin typeface="Signika Negative" pitchFamily="2" charset="0"/>
                </a:defRPr>
              </a:lvl1pPr>
            </a:lstStyle>
            <a:p>
              <a:r>
                <a:rPr lang="zh-CN" altLang="en-US" dirty="0">
                  <a:solidFill>
                    <a:srgbClr val="5F7797"/>
                  </a:solidFill>
                </a:rPr>
                <a:t>上级医院接收转诊患者或确诊后，经治疗病情平稳，需及时将患者信息推送至基层医疗卫生机构。</a:t>
              </a:r>
              <a:endParaRPr lang="zh-CN" altLang="en-US" dirty="0">
                <a:solidFill>
                  <a:srgbClr val="5F7797"/>
                </a:solidFill>
              </a:endParaRPr>
            </a:p>
            <a:p>
              <a:r>
                <a:rPr lang="zh-CN" altLang="en-US" dirty="0">
                  <a:solidFill>
                    <a:srgbClr val="5F7797"/>
                  </a:solidFill>
                </a:rPr>
                <a:t>基层根据上级医院推送信息，将患者纳入管理并跟踪随访。</a:t>
              </a:r>
              <a:endParaRPr lang="zh-CN" altLang="en-US" dirty="0">
                <a:solidFill>
                  <a:srgbClr val="5F7797"/>
                </a:solidFill>
              </a:endParaRPr>
            </a:p>
          </p:txBody>
        </p:sp>
      </p:grpSp>
      <p:grpSp>
        <p:nvGrpSpPr>
          <p:cNvPr id="4" name="chenying0907 3"/>
          <p:cNvGrpSpPr/>
          <p:nvPr/>
        </p:nvGrpSpPr>
        <p:grpSpPr>
          <a:xfrm>
            <a:off x="8484988" y="4282724"/>
            <a:ext cx="2729860" cy="1045270"/>
            <a:chOff x="8484988" y="4282724"/>
            <a:chExt cx="2729860" cy="1045270"/>
          </a:xfrm>
        </p:grpSpPr>
        <p:sp>
          <p:nvSpPr>
            <p:cNvPr id="113" name="TextBox 176"/>
            <p:cNvSpPr txBox="1"/>
            <p:nvPr/>
          </p:nvSpPr>
          <p:spPr>
            <a:xfrm>
              <a:off x="9157461" y="4282724"/>
              <a:ext cx="1198880" cy="398780"/>
            </a:xfrm>
            <a:prstGeom prst="rect">
              <a:avLst/>
            </a:prstGeom>
            <a:noFill/>
          </p:spPr>
          <p:txBody>
            <a:bodyPr wrap="none" rtlCol="0">
              <a:spAutoFit/>
            </a:bodyPr>
            <a:lstStyle>
              <a:defPPr>
                <a:defRPr lang="zh-CN"/>
              </a:defPPr>
              <a:lvl1pPr>
                <a:defRPr sz="2000" b="1">
                  <a:solidFill>
                    <a:schemeClr val="bg1"/>
                  </a:solidFill>
                </a:defRPr>
              </a:lvl1pPr>
            </a:lstStyle>
            <a:p>
              <a:pPr algn="l"/>
              <a:r>
                <a:rPr lang="zh-CN" altLang="en-US" dirty="0">
                  <a:solidFill>
                    <a:srgbClr val="5F7797"/>
                  </a:solidFill>
                </a:rPr>
                <a:t>管理目标</a:t>
              </a:r>
              <a:endParaRPr lang="zh-CN" altLang="en-US" dirty="0">
                <a:solidFill>
                  <a:srgbClr val="5F7797"/>
                </a:solidFill>
              </a:endParaRPr>
            </a:p>
          </p:txBody>
        </p:sp>
        <p:sp>
          <p:nvSpPr>
            <p:cNvPr id="114" name="TextBox 177"/>
            <p:cNvSpPr txBox="1"/>
            <p:nvPr/>
          </p:nvSpPr>
          <p:spPr>
            <a:xfrm>
              <a:off x="8484988" y="4682834"/>
              <a:ext cx="2729860" cy="645160"/>
            </a:xfrm>
            <a:prstGeom prst="rect">
              <a:avLst/>
            </a:prstGeom>
            <a:noFill/>
          </p:spPr>
          <p:txBody>
            <a:bodyPr wrap="square" rtlCol="0">
              <a:spAutoFit/>
            </a:bodyPr>
            <a:lstStyle>
              <a:defPPr>
                <a:defRPr lang="zh-CN"/>
              </a:defPPr>
              <a:lvl1pPr algn="just">
                <a:lnSpc>
                  <a:spcPts val="2160"/>
                </a:lnSpc>
                <a:defRPr>
                  <a:solidFill>
                    <a:schemeClr val="bg1"/>
                  </a:solidFill>
                  <a:latin typeface="Signika Negative" pitchFamily="2" charset="0"/>
                </a:defRPr>
              </a:lvl1pPr>
            </a:lstStyle>
            <a:p>
              <a:r>
                <a:rPr lang="zh-CN" altLang="en-US" dirty="0">
                  <a:solidFill>
                    <a:srgbClr val="5F7797"/>
                  </a:solidFill>
                </a:rPr>
                <a:t>降压达标，降低并发症发生风险</a:t>
              </a:r>
              <a:endParaRPr lang="zh-CN" altLang="en-US" dirty="0">
                <a:solidFill>
                  <a:srgbClr val="5F7797"/>
                </a:solidFill>
              </a:endParaRPr>
            </a:p>
          </p:txBody>
        </p:sp>
      </p:grpSp>
      <p:grpSp>
        <p:nvGrpSpPr>
          <p:cNvPr id="124" name="chenying0907 123"/>
          <p:cNvGrpSpPr/>
          <p:nvPr/>
        </p:nvGrpSpPr>
        <p:grpSpPr>
          <a:xfrm>
            <a:off x="11028495" y="5994936"/>
            <a:ext cx="939387" cy="863064"/>
            <a:chOff x="3265488" y="3252788"/>
            <a:chExt cx="3614738" cy="3321049"/>
          </a:xfrm>
          <a:solidFill>
            <a:schemeClr val="bg2">
              <a:lumMod val="75000"/>
            </a:schemeClr>
          </a:solidFill>
        </p:grpSpPr>
        <p:sp>
          <p:nvSpPr>
            <p:cNvPr id="125"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2" name="文本框 131"/>
          <p:cNvSpPr txBox="1"/>
          <p:nvPr/>
        </p:nvSpPr>
        <p:spPr>
          <a:xfrm>
            <a:off x="11293017" y="6212541"/>
            <a:ext cx="473159" cy="39878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05</a:t>
            </a:r>
            <a:endParaRPr lang="zh-CN" altLang="en-US" dirty="0"/>
          </a:p>
        </p:txBody>
      </p:sp>
      <p:sp>
        <p:nvSpPr>
          <p:cNvPr id="5" name="文本框 4"/>
          <p:cNvSpPr txBox="1"/>
          <p:nvPr/>
        </p:nvSpPr>
        <p:spPr>
          <a:xfrm>
            <a:off x="171450" y="104775"/>
            <a:ext cx="6524625" cy="496570"/>
          </a:xfrm>
          <a:prstGeom prst="rect">
            <a:avLst/>
          </a:prstGeom>
          <a:noFill/>
        </p:spPr>
        <p:txBody>
          <a:bodyPr wrap="square" rtlCol="0" anchor="t">
            <a:noAutofit/>
          </a:bodyPr>
          <a:p>
            <a:r>
              <a:rPr lang="zh-CN" altLang="en-US" sz="3200" dirty="0">
                <a:solidFill>
                  <a:srgbClr val="5F7797"/>
                </a:solidFill>
                <a:latin typeface="华文新魏" panose="02010800040101010101" pitchFamily="2" charset="-122"/>
                <a:ea typeface="华文新魏" panose="02010800040101010101" pitchFamily="2" charset="-122"/>
                <a:sym typeface="+mn-ea"/>
              </a:rPr>
              <a:t>《国家基层高血压防止管理手册》</a:t>
            </a:r>
            <a:endParaRPr lang="zh-CN" altLang="en-US" sz="3200" dirty="0">
              <a:solidFill>
                <a:srgbClr val="5F7797"/>
              </a:solidFill>
              <a:latin typeface="华文新魏" panose="02010800040101010101" pitchFamily="2" charset="-122"/>
              <a:ea typeface="华文新魏"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 calcmode="lin" valueType="num">
                                      <p:cBhvr>
                                        <p:cTn id="9" dur="500" fill="hold"/>
                                        <p:tgtEl>
                                          <p:spTgt spid="99"/>
                                        </p:tgtEl>
                                        <p:attrNameLst>
                                          <p:attrName>style.rotation</p:attrName>
                                        </p:attrNameLst>
                                      </p:cBhvr>
                                      <p:tavLst>
                                        <p:tav tm="0">
                                          <p:val>
                                            <p:fltVal val="360"/>
                                          </p:val>
                                        </p:tav>
                                        <p:tav tm="100000">
                                          <p:val>
                                            <p:fltVal val="0"/>
                                          </p:val>
                                        </p:tav>
                                      </p:tavLst>
                                    </p:anim>
                                    <p:animEffect transition="in" filter="fade">
                                      <p:cBhvr>
                                        <p:cTn id="10" dur="500"/>
                                        <p:tgtEl>
                                          <p:spTgt spid="9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wipe(down)">
                                      <p:cBhvr>
                                        <p:cTn id="14" dur="500"/>
                                        <p:tgtEl>
                                          <p:spTgt spid="10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right)">
                                      <p:cBhvr>
                                        <p:cTn id="22" dur="500"/>
                                        <p:tgtEl>
                                          <p:spTgt spid="104"/>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wipe(left)">
                                      <p:cBhvr>
                                        <p:cTn id="30" dur="500"/>
                                        <p:tgtEl>
                                          <p:spTgt spid="103"/>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780412" y="2094500"/>
            <a:ext cx="1509712" cy="460375"/>
          </a:xfrm>
          <a:prstGeom prst="rect">
            <a:avLst/>
          </a:prstGeom>
          <a:noFill/>
        </p:spPr>
        <p:txBody>
          <a:bodyPr wrap="square" rtlCol="0">
            <a:spAutoFit/>
          </a:bodyPr>
          <a:lstStyle/>
          <a:p>
            <a:r>
              <a:rPr lang="en-US" altLang="zh-CN" sz="2400" b="1" dirty="0">
                <a:solidFill>
                  <a:srgbClr val="5F7797"/>
                </a:solidFill>
              </a:rPr>
              <a:t>     </a:t>
            </a:r>
            <a:endParaRPr lang="en-US" altLang="zh-CN" sz="2400" b="1" dirty="0">
              <a:solidFill>
                <a:srgbClr val="5F7797"/>
              </a:solidFill>
            </a:endParaRPr>
          </a:p>
        </p:txBody>
      </p:sp>
      <p:sp>
        <p:nvSpPr>
          <p:cNvPr id="23" name="文本框 22"/>
          <p:cNvSpPr txBox="1"/>
          <p:nvPr>
            <p:custDataLst>
              <p:tags r:id="rId2"/>
            </p:custDataLst>
          </p:nvPr>
        </p:nvSpPr>
        <p:spPr>
          <a:xfrm>
            <a:off x="1383030" y="1740535"/>
            <a:ext cx="8877300" cy="920115"/>
          </a:xfrm>
          <a:prstGeom prst="rect">
            <a:avLst/>
          </a:prstGeom>
          <a:noFill/>
        </p:spPr>
        <p:txBody>
          <a:bodyPr wrap="square" rtlCol="0">
            <a:noAutofit/>
          </a:bodyPr>
          <a:lstStyle/>
          <a:p>
            <a:r>
              <a:rPr lang="zh-CN" altLang="en-US" sz="2400" b="1" dirty="0">
                <a:solidFill>
                  <a:srgbClr val="5F7797"/>
                </a:solidFill>
              </a:rPr>
              <a:t>在未使用降压药物的情况下，非同日</a:t>
            </a:r>
            <a:r>
              <a:rPr lang="en-US" altLang="zh-CN" sz="2400" b="1" dirty="0">
                <a:solidFill>
                  <a:srgbClr val="5F7797"/>
                </a:solidFill>
              </a:rPr>
              <a:t>3</a:t>
            </a:r>
            <a:r>
              <a:rPr lang="zh-CN" altLang="en-US" sz="2400" b="1" dirty="0">
                <a:solidFill>
                  <a:srgbClr val="5F7797"/>
                </a:solidFill>
              </a:rPr>
              <a:t>次测量诊室血压，收缩压</a:t>
            </a:r>
            <a:r>
              <a:rPr lang="en-US" altLang="zh-CN" sz="2400" b="1" dirty="0">
                <a:solidFill>
                  <a:srgbClr val="5F7797"/>
                </a:solidFill>
              </a:rPr>
              <a:t>≥140mmHg</a:t>
            </a:r>
            <a:r>
              <a:rPr lang="zh-CN" altLang="en-US" sz="2400" b="1" dirty="0">
                <a:solidFill>
                  <a:srgbClr val="5F7797"/>
                </a:solidFill>
              </a:rPr>
              <a:t>和（或）舒张压</a:t>
            </a:r>
            <a:r>
              <a:rPr lang="en-US" altLang="zh-CN" sz="2400" b="1" dirty="0">
                <a:solidFill>
                  <a:srgbClr val="5F7797"/>
                </a:solidFill>
              </a:rPr>
              <a:t>≥90mmHg</a:t>
            </a:r>
            <a:r>
              <a:rPr lang="zh-CN" altLang="en-US" sz="2400" b="1" dirty="0">
                <a:solidFill>
                  <a:srgbClr val="5F7797"/>
                </a:solidFill>
              </a:rPr>
              <a:t>。</a:t>
            </a:r>
            <a:endParaRPr lang="zh-CN" altLang="en-US" sz="2400" b="1" dirty="0">
              <a:solidFill>
                <a:srgbClr val="5F7797"/>
              </a:solidFill>
            </a:endParaRPr>
          </a:p>
        </p:txBody>
      </p:sp>
      <p:sp>
        <p:nvSpPr>
          <p:cNvPr id="30" name="文本框 29"/>
          <p:cNvSpPr txBox="1"/>
          <p:nvPr>
            <p:custDataLst>
              <p:tags r:id="rId3"/>
            </p:custDataLst>
          </p:nvPr>
        </p:nvSpPr>
        <p:spPr>
          <a:xfrm>
            <a:off x="2780665" y="3014345"/>
            <a:ext cx="7571105" cy="695325"/>
          </a:xfrm>
          <a:prstGeom prst="rect">
            <a:avLst/>
          </a:prstGeom>
          <a:noFill/>
        </p:spPr>
        <p:txBody>
          <a:bodyPr wrap="square" rtlCol="0">
            <a:noAutofit/>
          </a:bodyPr>
          <a:lstStyle>
            <a:defPPr>
              <a:defRPr lang="zh-CN"/>
            </a:defPPr>
            <a:lvl1pPr>
              <a:defRPr>
                <a:solidFill>
                  <a:schemeClr val="bg1"/>
                </a:solidFill>
              </a:defRPr>
            </a:lvl1pPr>
          </a:lstStyle>
          <a:p>
            <a:r>
              <a:rPr lang="zh-CN" altLang="en-US" dirty="0">
                <a:solidFill>
                  <a:srgbClr val="5F7797"/>
                </a:solidFill>
              </a:rPr>
              <a:t>收缩压</a:t>
            </a:r>
            <a:r>
              <a:rPr lang="en-US" altLang="zh-CN" dirty="0">
                <a:solidFill>
                  <a:srgbClr val="5F7797"/>
                </a:solidFill>
              </a:rPr>
              <a:t>≥140mmHg</a:t>
            </a:r>
            <a:r>
              <a:rPr lang="zh-CN" altLang="en-US" dirty="0">
                <a:solidFill>
                  <a:srgbClr val="5F7797"/>
                </a:solidFill>
              </a:rPr>
              <a:t>且舒张压</a:t>
            </a:r>
            <a:r>
              <a:rPr lang="en-US" altLang="zh-CN" dirty="0">
                <a:solidFill>
                  <a:srgbClr val="5F7797"/>
                </a:solidFill>
              </a:rPr>
              <a:t>&lt;90mmHg </a:t>
            </a:r>
            <a:r>
              <a:rPr lang="zh-CN" altLang="en-US" dirty="0">
                <a:solidFill>
                  <a:srgbClr val="5F7797"/>
                </a:solidFill>
              </a:rPr>
              <a:t>为单纯收缩期高血压。</a:t>
            </a:r>
            <a:endParaRPr lang="zh-CN" altLang="en-US" dirty="0">
              <a:solidFill>
                <a:srgbClr val="5F7797"/>
              </a:solidFill>
            </a:endParaRPr>
          </a:p>
        </p:txBody>
      </p:sp>
      <p:sp>
        <p:nvSpPr>
          <p:cNvPr id="35" name="文本框 34"/>
          <p:cNvSpPr txBox="1"/>
          <p:nvPr/>
        </p:nvSpPr>
        <p:spPr>
          <a:xfrm>
            <a:off x="2780665" y="3774440"/>
            <a:ext cx="6618605" cy="574675"/>
          </a:xfrm>
          <a:prstGeom prst="rect">
            <a:avLst/>
          </a:prstGeom>
          <a:noFill/>
        </p:spPr>
        <p:txBody>
          <a:bodyPr wrap="square" rtlCol="0">
            <a:noAutofit/>
          </a:bodyPr>
          <a:lstStyle>
            <a:defPPr>
              <a:defRPr lang="zh-CN"/>
            </a:defPPr>
            <a:lvl1pPr>
              <a:defRPr>
                <a:solidFill>
                  <a:schemeClr val="bg1"/>
                </a:solidFill>
              </a:defRPr>
            </a:lvl1pPr>
          </a:lstStyle>
          <a:p>
            <a:r>
              <a:rPr lang="zh-CN" altLang="en-US" dirty="0">
                <a:solidFill>
                  <a:srgbClr val="5F7797"/>
                </a:solidFill>
              </a:rPr>
              <a:t>收缩压</a:t>
            </a:r>
            <a:r>
              <a:rPr lang="en-US" altLang="zh-CN" dirty="0">
                <a:solidFill>
                  <a:srgbClr val="5F7797"/>
                </a:solidFill>
              </a:rPr>
              <a:t>≥140mmHg</a:t>
            </a:r>
            <a:r>
              <a:rPr lang="zh-CN" altLang="en-US" dirty="0">
                <a:solidFill>
                  <a:srgbClr val="5F7797"/>
                </a:solidFill>
              </a:rPr>
              <a:t>且舒张压</a:t>
            </a:r>
            <a:r>
              <a:rPr lang="en-US" altLang="zh-CN" dirty="0">
                <a:solidFill>
                  <a:srgbClr val="5F7797"/>
                </a:solidFill>
              </a:rPr>
              <a:t>&lt;90mmHg </a:t>
            </a:r>
            <a:r>
              <a:rPr lang="zh-CN" altLang="en-US" dirty="0">
                <a:solidFill>
                  <a:srgbClr val="5F7797"/>
                </a:solidFill>
              </a:rPr>
              <a:t>为单纯收缩期高血压。</a:t>
            </a:r>
            <a:endParaRPr lang="zh-CN" altLang="en-US" dirty="0">
              <a:solidFill>
                <a:srgbClr val="5F7797"/>
              </a:solidFill>
            </a:endParaRPr>
          </a:p>
        </p:txBody>
      </p:sp>
      <p:grpSp>
        <p:nvGrpSpPr>
          <p:cNvPr id="28" name="chenying0907 27"/>
          <p:cNvGrpSpPr/>
          <p:nvPr/>
        </p:nvGrpSpPr>
        <p:grpSpPr>
          <a:xfrm>
            <a:off x="4162425" y="534413"/>
            <a:ext cx="3867150" cy="668912"/>
            <a:chOff x="4162425" y="534413"/>
            <a:chExt cx="3867150" cy="668912"/>
          </a:xfrm>
        </p:grpSpPr>
        <p:sp>
          <p:nvSpPr>
            <p:cNvPr id="29"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2" name="矩形 41"/>
            <p:cNvSpPr/>
            <p:nvPr/>
          </p:nvSpPr>
          <p:spPr>
            <a:xfrm>
              <a:off x="4162425" y="534413"/>
              <a:ext cx="3867150" cy="553085"/>
            </a:xfrm>
            <a:prstGeom prst="rect">
              <a:avLst/>
            </a:prstGeom>
          </p:spPr>
          <p:txBody>
            <a:bodyPr wrap="none">
              <a:spAutoFit/>
            </a:bodyPr>
            <a:lstStyle/>
            <a:p>
              <a:pPr algn="ctr"/>
              <a:r>
                <a:rPr lang="en-US" altLang="zh-CN" sz="3000" b="1" dirty="0">
                  <a:solidFill>
                    <a:srgbClr val="5F7797"/>
                  </a:solidFill>
                </a:rPr>
                <a:t>1.2 </a:t>
              </a:r>
              <a:r>
                <a:rPr lang="zh-CN" altLang="en-US" sz="3000" b="1" dirty="0">
                  <a:solidFill>
                    <a:srgbClr val="5F7797"/>
                  </a:solidFill>
                </a:rPr>
                <a:t>高血压的诊断标准</a:t>
              </a:r>
              <a:endParaRPr lang="zh-CN" altLang="en-US" sz="3000" b="1" dirty="0">
                <a:solidFill>
                  <a:srgbClr val="5F7797"/>
                </a:solidFill>
              </a:endParaRPr>
            </a:p>
          </p:txBody>
        </p:sp>
      </p:grpSp>
      <p:grpSp>
        <p:nvGrpSpPr>
          <p:cNvPr id="43" name="chenying0907 42"/>
          <p:cNvGrpSpPr/>
          <p:nvPr/>
        </p:nvGrpSpPr>
        <p:grpSpPr>
          <a:xfrm>
            <a:off x="1988778" y="2997663"/>
            <a:ext cx="215053" cy="684756"/>
            <a:chOff x="2022476" y="5602288"/>
            <a:chExt cx="500062" cy="1592263"/>
          </a:xfrm>
          <a:solidFill>
            <a:srgbClr val="FDBE00"/>
          </a:solidFill>
        </p:grpSpPr>
        <p:sp>
          <p:nvSpPr>
            <p:cNvPr id="44" name="Freeform 270"/>
            <p:cNvSpPr/>
            <p:nvPr/>
          </p:nvSpPr>
          <p:spPr bwMode="auto">
            <a:xfrm>
              <a:off x="2033588" y="6632575"/>
              <a:ext cx="488950" cy="446088"/>
            </a:xfrm>
            <a:custGeom>
              <a:avLst/>
              <a:gdLst>
                <a:gd name="T0" fmla="*/ 121 w 151"/>
                <a:gd name="T1" fmla="*/ 137 h 137"/>
                <a:gd name="T2" fmla="*/ 121 w 151"/>
                <a:gd name="T3" fmla="*/ 136 h 137"/>
                <a:gd name="T4" fmla="*/ 117 w 151"/>
                <a:gd name="T5" fmla="*/ 134 h 137"/>
                <a:gd name="T6" fmla="*/ 144 w 151"/>
                <a:gd name="T7" fmla="*/ 100 h 137"/>
                <a:gd name="T8" fmla="*/ 105 w 151"/>
                <a:gd name="T9" fmla="*/ 122 h 137"/>
                <a:gd name="T10" fmla="*/ 105 w 151"/>
                <a:gd name="T11" fmla="*/ 121 h 137"/>
                <a:gd name="T12" fmla="*/ 71 w 151"/>
                <a:gd name="T13" fmla="*/ 121 h 137"/>
                <a:gd name="T14" fmla="*/ 146 w 151"/>
                <a:gd name="T15" fmla="*/ 61 h 137"/>
                <a:gd name="T16" fmla="*/ 24 w 151"/>
                <a:gd name="T17" fmla="*/ 131 h 137"/>
                <a:gd name="T18" fmla="*/ 19 w 151"/>
                <a:gd name="T19" fmla="*/ 134 h 137"/>
                <a:gd name="T20" fmla="*/ 135 w 151"/>
                <a:gd name="T21" fmla="*/ 57 h 137"/>
                <a:gd name="T22" fmla="*/ 24 w 151"/>
                <a:gd name="T23" fmla="*/ 122 h 137"/>
                <a:gd name="T24" fmla="*/ 24 w 151"/>
                <a:gd name="T25" fmla="*/ 121 h 137"/>
                <a:gd name="T26" fmla="*/ 114 w 151"/>
                <a:gd name="T27" fmla="*/ 55 h 137"/>
                <a:gd name="T28" fmla="*/ 24 w 151"/>
                <a:gd name="T29" fmla="*/ 107 h 137"/>
                <a:gd name="T30" fmla="*/ 24 w 151"/>
                <a:gd name="T31" fmla="*/ 106 h 137"/>
                <a:gd name="T32" fmla="*/ 107 w 151"/>
                <a:gd name="T33" fmla="*/ 55 h 137"/>
                <a:gd name="T34" fmla="*/ 1 w 151"/>
                <a:gd name="T35" fmla="*/ 117 h 137"/>
                <a:gd name="T36" fmla="*/ 0 w 151"/>
                <a:gd name="T37" fmla="*/ 117 h 137"/>
                <a:gd name="T38" fmla="*/ 16 w 151"/>
                <a:gd name="T39" fmla="*/ 88 h 137"/>
                <a:gd name="T40" fmla="*/ 29 w 151"/>
                <a:gd name="T41" fmla="*/ 79 h 137"/>
                <a:gd name="T42" fmla="*/ 30 w 151"/>
                <a:gd name="T43" fmla="*/ 74 h 137"/>
                <a:gd name="T44" fmla="*/ 30 w 151"/>
                <a:gd name="T45" fmla="*/ 73 h 137"/>
                <a:gd name="T46" fmla="*/ 33 w 151"/>
                <a:gd name="T47" fmla="*/ 71 h 137"/>
                <a:gd name="T48" fmla="*/ 61 w 151"/>
                <a:gd name="T49" fmla="*/ 48 h 137"/>
                <a:gd name="T50" fmla="*/ 26 w 151"/>
                <a:gd name="T51" fmla="*/ 68 h 137"/>
                <a:gd name="T52" fmla="*/ 25 w 151"/>
                <a:gd name="T53" fmla="*/ 67 h 137"/>
                <a:gd name="T54" fmla="*/ 13 w 151"/>
                <a:gd name="T55" fmla="*/ 65 h 137"/>
                <a:gd name="T56" fmla="*/ 15 w 151"/>
                <a:gd name="T57" fmla="*/ 50 h 137"/>
                <a:gd name="T58" fmla="*/ 14 w 151"/>
                <a:gd name="T59" fmla="*/ 50 h 137"/>
                <a:gd name="T60" fmla="*/ 15 w 151"/>
                <a:gd name="T61" fmla="*/ 54 h 137"/>
                <a:gd name="T62" fmla="*/ 123 w 151"/>
                <a:gd name="T63" fmla="*/ 0 h 137"/>
                <a:gd name="T64" fmla="*/ 75 w 151"/>
                <a:gd name="T65" fmla="*/ 35 h 137"/>
                <a:gd name="T66" fmla="*/ 110 w 151"/>
                <a:gd name="T67" fmla="*/ 18 h 137"/>
                <a:gd name="T68" fmla="*/ 86 w 151"/>
                <a:gd name="T69" fmla="*/ 36 h 137"/>
                <a:gd name="T70" fmla="*/ 101 w 151"/>
                <a:gd name="T71" fmla="*/ 32 h 137"/>
                <a:gd name="T72" fmla="*/ 24 w 151"/>
                <a:gd name="T73" fmla="*/ 83 h 137"/>
                <a:gd name="T74" fmla="*/ 117 w 151"/>
                <a:gd name="T75" fmla="*/ 30 h 137"/>
                <a:gd name="T76" fmla="*/ 117 w 151"/>
                <a:gd name="T77" fmla="*/ 30 h 137"/>
                <a:gd name="T78" fmla="*/ 53 w 151"/>
                <a:gd name="T79" fmla="*/ 85 h 137"/>
                <a:gd name="T80" fmla="*/ 129 w 151"/>
                <a:gd name="T81" fmla="*/ 42 h 137"/>
                <a:gd name="T82" fmla="*/ 129 w 151"/>
                <a:gd name="T83" fmla="*/ 43 h 137"/>
                <a:gd name="T84" fmla="*/ 118 w 151"/>
                <a:gd name="T85" fmla="*/ 52 h 137"/>
                <a:gd name="T86" fmla="*/ 118 w 151"/>
                <a:gd name="T87" fmla="*/ 53 h 137"/>
                <a:gd name="T88" fmla="*/ 144 w 151"/>
                <a:gd name="T89" fmla="*/ 52 h 137"/>
                <a:gd name="T90" fmla="*/ 145 w 151"/>
                <a:gd name="T91" fmla="*/ 52 h 137"/>
                <a:gd name="T92" fmla="*/ 80 w 151"/>
                <a:gd name="T93" fmla="*/ 98 h 137"/>
                <a:gd name="T94" fmla="*/ 150 w 151"/>
                <a:gd name="T95" fmla="*/ 58 h 137"/>
                <a:gd name="T96" fmla="*/ 151 w 151"/>
                <a:gd name="T97" fmla="*/ 58 h 137"/>
                <a:gd name="T98" fmla="*/ 147 w 151"/>
                <a:gd name="T99" fmla="*/ 61 h 137"/>
                <a:gd name="T100" fmla="*/ 131 w 151"/>
                <a:gd name="T101" fmla="*/ 86 h 137"/>
                <a:gd name="T102" fmla="*/ 107 w 151"/>
                <a:gd name="T103" fmla="*/ 120 h 137"/>
                <a:gd name="T104" fmla="*/ 146 w 151"/>
                <a:gd name="T105" fmla="*/ 98 h 137"/>
                <a:gd name="T106" fmla="*/ 146 w 151"/>
                <a:gd name="T107" fmla="*/ 99 h 137"/>
                <a:gd name="T108" fmla="*/ 134 w 151"/>
                <a:gd name="T109" fmla="*/ 124 h 137"/>
                <a:gd name="T110" fmla="*/ 134 w 151"/>
                <a:gd name="T111" fmla="*/ 125 h 137"/>
                <a:gd name="T112" fmla="*/ 135 w 151"/>
                <a:gd name="T113" fmla="*/ 128 h 137"/>
                <a:gd name="T114" fmla="*/ 130 w 151"/>
                <a:gd name="T115" fmla="*/ 134 h 137"/>
                <a:gd name="T116" fmla="*/ 126 w 151"/>
                <a:gd name="T117" fmla="*/ 137 h 137"/>
                <a:gd name="T118" fmla="*/ 131 w 151"/>
                <a:gd name="T119"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37">
                  <a:moveTo>
                    <a:pt x="121" y="137"/>
                  </a:moveTo>
                  <a:cubicBezTo>
                    <a:pt x="121" y="137"/>
                    <a:pt x="121" y="137"/>
                    <a:pt x="121" y="137"/>
                  </a:cubicBezTo>
                  <a:cubicBezTo>
                    <a:pt x="121" y="137"/>
                    <a:pt x="121" y="137"/>
                    <a:pt x="121" y="137"/>
                  </a:cubicBezTo>
                  <a:cubicBezTo>
                    <a:pt x="121" y="137"/>
                    <a:pt x="121" y="137"/>
                    <a:pt x="121" y="136"/>
                  </a:cubicBezTo>
                  <a:cubicBezTo>
                    <a:pt x="121" y="136"/>
                    <a:pt x="121" y="136"/>
                    <a:pt x="121" y="136"/>
                  </a:cubicBezTo>
                  <a:cubicBezTo>
                    <a:pt x="121" y="136"/>
                    <a:pt x="121" y="136"/>
                    <a:pt x="121" y="136"/>
                  </a:cubicBezTo>
                  <a:cubicBezTo>
                    <a:pt x="121" y="136"/>
                    <a:pt x="122" y="135"/>
                    <a:pt x="125" y="132"/>
                  </a:cubicBezTo>
                  <a:cubicBezTo>
                    <a:pt x="127" y="130"/>
                    <a:pt x="129" y="128"/>
                    <a:pt x="131" y="126"/>
                  </a:cubicBezTo>
                  <a:cubicBezTo>
                    <a:pt x="117" y="134"/>
                    <a:pt x="117" y="134"/>
                    <a:pt x="117" y="134"/>
                  </a:cubicBezTo>
                  <a:cubicBezTo>
                    <a:pt x="117" y="135"/>
                    <a:pt x="116" y="135"/>
                    <a:pt x="116" y="134"/>
                  </a:cubicBezTo>
                  <a:cubicBezTo>
                    <a:pt x="116" y="134"/>
                    <a:pt x="116" y="134"/>
                    <a:pt x="116" y="134"/>
                  </a:cubicBezTo>
                  <a:cubicBezTo>
                    <a:pt x="123" y="126"/>
                    <a:pt x="139" y="106"/>
                    <a:pt x="144" y="100"/>
                  </a:cubicBezTo>
                  <a:cubicBezTo>
                    <a:pt x="105" y="122"/>
                    <a:pt x="105" y="122"/>
                    <a:pt x="105" y="122"/>
                  </a:cubicBezTo>
                  <a:cubicBezTo>
                    <a:pt x="105" y="122"/>
                    <a:pt x="105" y="122"/>
                    <a:pt x="105" y="122"/>
                  </a:cubicBezTo>
                  <a:cubicBezTo>
                    <a:pt x="105" y="122"/>
                    <a:pt x="105" y="122"/>
                    <a:pt x="105" y="122"/>
                  </a:cubicBezTo>
                  <a:cubicBezTo>
                    <a:pt x="105" y="122"/>
                    <a:pt x="105" y="122"/>
                    <a:pt x="105" y="121"/>
                  </a:cubicBezTo>
                  <a:cubicBezTo>
                    <a:pt x="105" y="121"/>
                    <a:pt x="105" y="121"/>
                    <a:pt x="105" y="121"/>
                  </a:cubicBezTo>
                  <a:cubicBezTo>
                    <a:pt x="105" y="121"/>
                    <a:pt x="105" y="121"/>
                    <a:pt x="105" y="121"/>
                  </a:cubicBezTo>
                  <a:cubicBezTo>
                    <a:pt x="106" y="120"/>
                    <a:pt x="108" y="117"/>
                    <a:pt x="115" y="107"/>
                  </a:cubicBezTo>
                  <a:cubicBezTo>
                    <a:pt x="121" y="100"/>
                    <a:pt x="127" y="91"/>
                    <a:pt x="130" y="87"/>
                  </a:cubicBezTo>
                  <a:cubicBezTo>
                    <a:pt x="71" y="121"/>
                    <a:pt x="71" y="121"/>
                    <a:pt x="71" y="121"/>
                  </a:cubicBezTo>
                  <a:cubicBezTo>
                    <a:pt x="71" y="121"/>
                    <a:pt x="71" y="121"/>
                    <a:pt x="71" y="121"/>
                  </a:cubicBezTo>
                  <a:cubicBezTo>
                    <a:pt x="71" y="121"/>
                    <a:pt x="71" y="120"/>
                    <a:pt x="71" y="120"/>
                  </a:cubicBezTo>
                  <a:cubicBezTo>
                    <a:pt x="72" y="120"/>
                    <a:pt x="129" y="74"/>
                    <a:pt x="146" y="61"/>
                  </a:cubicBezTo>
                  <a:cubicBezTo>
                    <a:pt x="135" y="68"/>
                    <a:pt x="106" y="84"/>
                    <a:pt x="81" y="99"/>
                  </a:cubicBezTo>
                  <a:cubicBezTo>
                    <a:pt x="65" y="108"/>
                    <a:pt x="50" y="117"/>
                    <a:pt x="38" y="123"/>
                  </a:cubicBezTo>
                  <a:cubicBezTo>
                    <a:pt x="33" y="127"/>
                    <a:pt x="28" y="129"/>
                    <a:pt x="24" y="131"/>
                  </a:cubicBezTo>
                  <a:cubicBezTo>
                    <a:pt x="22" y="133"/>
                    <a:pt x="20" y="134"/>
                    <a:pt x="20" y="134"/>
                  </a:cubicBezTo>
                  <a:cubicBezTo>
                    <a:pt x="19" y="134"/>
                    <a:pt x="19" y="134"/>
                    <a:pt x="19" y="134"/>
                  </a:cubicBezTo>
                  <a:cubicBezTo>
                    <a:pt x="19" y="134"/>
                    <a:pt x="19" y="134"/>
                    <a:pt x="19" y="134"/>
                  </a:cubicBezTo>
                  <a:cubicBezTo>
                    <a:pt x="19" y="134"/>
                    <a:pt x="19" y="134"/>
                    <a:pt x="19" y="134"/>
                  </a:cubicBezTo>
                  <a:cubicBezTo>
                    <a:pt x="18" y="134"/>
                    <a:pt x="19" y="134"/>
                    <a:pt x="19" y="134"/>
                  </a:cubicBezTo>
                  <a:cubicBezTo>
                    <a:pt x="135" y="57"/>
                    <a:pt x="135" y="57"/>
                    <a:pt x="135" y="57"/>
                  </a:cubicBezTo>
                  <a:cubicBezTo>
                    <a:pt x="114" y="69"/>
                    <a:pt x="57" y="103"/>
                    <a:pt x="24" y="122"/>
                  </a:cubicBezTo>
                  <a:cubicBezTo>
                    <a:pt x="24" y="122"/>
                    <a:pt x="24" y="122"/>
                    <a:pt x="24" y="122"/>
                  </a:cubicBezTo>
                  <a:cubicBezTo>
                    <a:pt x="24" y="122"/>
                    <a:pt x="24" y="122"/>
                    <a:pt x="24" y="122"/>
                  </a:cubicBezTo>
                  <a:cubicBezTo>
                    <a:pt x="23" y="122"/>
                    <a:pt x="23" y="121"/>
                    <a:pt x="24" y="121"/>
                  </a:cubicBezTo>
                  <a:cubicBezTo>
                    <a:pt x="24" y="121"/>
                    <a:pt x="24" y="121"/>
                    <a:pt x="24" y="121"/>
                  </a:cubicBezTo>
                  <a:cubicBezTo>
                    <a:pt x="24" y="121"/>
                    <a:pt x="24" y="121"/>
                    <a:pt x="24" y="121"/>
                  </a:cubicBezTo>
                  <a:cubicBezTo>
                    <a:pt x="25" y="120"/>
                    <a:pt x="29" y="117"/>
                    <a:pt x="38" y="110"/>
                  </a:cubicBezTo>
                  <a:cubicBezTo>
                    <a:pt x="47" y="104"/>
                    <a:pt x="59" y="95"/>
                    <a:pt x="71" y="87"/>
                  </a:cubicBezTo>
                  <a:cubicBezTo>
                    <a:pt x="88" y="74"/>
                    <a:pt x="106" y="61"/>
                    <a:pt x="114" y="55"/>
                  </a:cubicBezTo>
                  <a:cubicBezTo>
                    <a:pt x="102" y="61"/>
                    <a:pt x="72" y="79"/>
                    <a:pt x="51" y="92"/>
                  </a:cubicBezTo>
                  <a:cubicBezTo>
                    <a:pt x="25" y="107"/>
                    <a:pt x="25" y="107"/>
                    <a:pt x="24" y="107"/>
                  </a:cubicBezTo>
                  <a:cubicBezTo>
                    <a:pt x="24" y="107"/>
                    <a:pt x="24" y="107"/>
                    <a:pt x="24" y="107"/>
                  </a:cubicBezTo>
                  <a:cubicBezTo>
                    <a:pt x="24" y="107"/>
                    <a:pt x="24" y="107"/>
                    <a:pt x="24" y="106"/>
                  </a:cubicBezTo>
                  <a:cubicBezTo>
                    <a:pt x="24" y="106"/>
                    <a:pt x="24" y="106"/>
                    <a:pt x="24" y="106"/>
                  </a:cubicBezTo>
                  <a:cubicBezTo>
                    <a:pt x="24" y="106"/>
                    <a:pt x="24" y="106"/>
                    <a:pt x="24" y="106"/>
                  </a:cubicBezTo>
                  <a:cubicBezTo>
                    <a:pt x="25" y="105"/>
                    <a:pt x="29" y="103"/>
                    <a:pt x="40" y="96"/>
                  </a:cubicBezTo>
                  <a:cubicBezTo>
                    <a:pt x="49" y="91"/>
                    <a:pt x="61" y="83"/>
                    <a:pt x="76" y="74"/>
                  </a:cubicBezTo>
                  <a:cubicBezTo>
                    <a:pt x="87" y="67"/>
                    <a:pt x="98" y="61"/>
                    <a:pt x="107" y="55"/>
                  </a:cubicBezTo>
                  <a:cubicBezTo>
                    <a:pt x="92" y="64"/>
                    <a:pt x="72" y="76"/>
                    <a:pt x="54" y="86"/>
                  </a:cubicBezTo>
                  <a:cubicBezTo>
                    <a:pt x="10" y="112"/>
                    <a:pt x="2" y="116"/>
                    <a:pt x="1" y="117"/>
                  </a:cubicBezTo>
                  <a:cubicBezTo>
                    <a:pt x="1" y="117"/>
                    <a:pt x="1" y="117"/>
                    <a:pt x="1" y="117"/>
                  </a:cubicBezTo>
                  <a:cubicBezTo>
                    <a:pt x="1" y="117"/>
                    <a:pt x="1" y="117"/>
                    <a:pt x="1" y="117"/>
                  </a:cubicBezTo>
                  <a:cubicBezTo>
                    <a:pt x="1" y="117"/>
                    <a:pt x="0" y="117"/>
                    <a:pt x="0" y="117"/>
                  </a:cubicBezTo>
                  <a:cubicBezTo>
                    <a:pt x="0" y="117"/>
                    <a:pt x="0" y="117"/>
                    <a:pt x="0" y="117"/>
                  </a:cubicBezTo>
                  <a:cubicBezTo>
                    <a:pt x="0" y="117"/>
                    <a:pt x="0" y="116"/>
                    <a:pt x="0" y="116"/>
                  </a:cubicBezTo>
                  <a:cubicBezTo>
                    <a:pt x="35" y="91"/>
                    <a:pt x="96" y="46"/>
                    <a:pt x="112" y="33"/>
                  </a:cubicBezTo>
                  <a:cubicBezTo>
                    <a:pt x="81" y="52"/>
                    <a:pt x="18" y="88"/>
                    <a:pt x="16" y="88"/>
                  </a:cubicBezTo>
                  <a:cubicBezTo>
                    <a:pt x="16" y="88"/>
                    <a:pt x="16" y="88"/>
                    <a:pt x="16" y="88"/>
                  </a:cubicBezTo>
                  <a:cubicBezTo>
                    <a:pt x="16" y="88"/>
                    <a:pt x="16" y="88"/>
                    <a:pt x="16" y="88"/>
                  </a:cubicBezTo>
                  <a:cubicBezTo>
                    <a:pt x="16" y="87"/>
                    <a:pt x="16" y="87"/>
                    <a:pt x="29" y="79"/>
                  </a:cubicBezTo>
                  <a:cubicBezTo>
                    <a:pt x="37" y="73"/>
                    <a:pt x="48" y="66"/>
                    <a:pt x="59" y="59"/>
                  </a:cubicBezTo>
                  <a:cubicBezTo>
                    <a:pt x="69" y="53"/>
                    <a:pt x="79" y="46"/>
                    <a:pt x="86" y="41"/>
                  </a:cubicBezTo>
                  <a:cubicBezTo>
                    <a:pt x="30" y="74"/>
                    <a:pt x="30" y="74"/>
                    <a:pt x="30" y="74"/>
                  </a:cubicBezTo>
                  <a:cubicBezTo>
                    <a:pt x="30" y="74"/>
                    <a:pt x="30" y="74"/>
                    <a:pt x="30" y="74"/>
                  </a:cubicBezTo>
                  <a:cubicBezTo>
                    <a:pt x="30" y="74"/>
                    <a:pt x="30" y="74"/>
                    <a:pt x="30" y="74"/>
                  </a:cubicBezTo>
                  <a:cubicBezTo>
                    <a:pt x="29" y="74"/>
                    <a:pt x="29" y="73"/>
                    <a:pt x="30" y="73"/>
                  </a:cubicBezTo>
                  <a:cubicBezTo>
                    <a:pt x="30" y="73"/>
                    <a:pt x="30" y="73"/>
                    <a:pt x="30" y="73"/>
                  </a:cubicBezTo>
                  <a:cubicBezTo>
                    <a:pt x="30" y="73"/>
                    <a:pt x="30" y="73"/>
                    <a:pt x="30" y="73"/>
                  </a:cubicBezTo>
                  <a:cubicBezTo>
                    <a:pt x="31" y="73"/>
                    <a:pt x="32" y="72"/>
                    <a:pt x="33" y="71"/>
                  </a:cubicBezTo>
                  <a:cubicBezTo>
                    <a:pt x="36" y="69"/>
                    <a:pt x="39" y="67"/>
                    <a:pt x="43" y="64"/>
                  </a:cubicBezTo>
                  <a:cubicBezTo>
                    <a:pt x="61" y="52"/>
                    <a:pt x="94" y="30"/>
                    <a:pt x="106" y="22"/>
                  </a:cubicBezTo>
                  <a:cubicBezTo>
                    <a:pt x="97" y="27"/>
                    <a:pt x="77" y="38"/>
                    <a:pt x="61" y="48"/>
                  </a:cubicBezTo>
                  <a:cubicBezTo>
                    <a:pt x="32" y="64"/>
                    <a:pt x="27" y="67"/>
                    <a:pt x="26" y="68"/>
                  </a:cubicBezTo>
                  <a:cubicBezTo>
                    <a:pt x="26" y="68"/>
                    <a:pt x="26" y="68"/>
                    <a:pt x="26" y="68"/>
                  </a:cubicBezTo>
                  <a:cubicBezTo>
                    <a:pt x="26" y="68"/>
                    <a:pt x="26" y="68"/>
                    <a:pt x="26" y="68"/>
                  </a:cubicBezTo>
                  <a:cubicBezTo>
                    <a:pt x="25" y="68"/>
                    <a:pt x="25" y="68"/>
                    <a:pt x="25" y="68"/>
                  </a:cubicBezTo>
                  <a:cubicBezTo>
                    <a:pt x="25" y="68"/>
                    <a:pt x="25" y="68"/>
                    <a:pt x="25" y="68"/>
                  </a:cubicBezTo>
                  <a:cubicBezTo>
                    <a:pt x="25" y="68"/>
                    <a:pt x="25" y="67"/>
                    <a:pt x="25" y="67"/>
                  </a:cubicBezTo>
                  <a:cubicBezTo>
                    <a:pt x="53" y="48"/>
                    <a:pt x="103" y="14"/>
                    <a:pt x="118" y="4"/>
                  </a:cubicBezTo>
                  <a:cubicBezTo>
                    <a:pt x="102" y="13"/>
                    <a:pt x="45" y="46"/>
                    <a:pt x="13" y="65"/>
                  </a:cubicBezTo>
                  <a:cubicBezTo>
                    <a:pt x="13" y="65"/>
                    <a:pt x="13" y="65"/>
                    <a:pt x="13" y="65"/>
                  </a:cubicBezTo>
                  <a:cubicBezTo>
                    <a:pt x="12" y="65"/>
                    <a:pt x="12" y="65"/>
                    <a:pt x="12" y="65"/>
                  </a:cubicBezTo>
                  <a:cubicBezTo>
                    <a:pt x="12" y="64"/>
                    <a:pt x="12" y="64"/>
                    <a:pt x="14" y="54"/>
                  </a:cubicBezTo>
                  <a:cubicBezTo>
                    <a:pt x="15" y="52"/>
                    <a:pt x="15" y="51"/>
                    <a:pt x="15" y="50"/>
                  </a:cubicBezTo>
                  <a:cubicBezTo>
                    <a:pt x="14" y="51"/>
                    <a:pt x="14" y="51"/>
                    <a:pt x="14" y="51"/>
                  </a:cubicBezTo>
                  <a:cubicBezTo>
                    <a:pt x="14" y="51"/>
                    <a:pt x="14" y="51"/>
                    <a:pt x="14" y="50"/>
                  </a:cubicBezTo>
                  <a:cubicBezTo>
                    <a:pt x="13" y="50"/>
                    <a:pt x="14" y="50"/>
                    <a:pt x="14" y="50"/>
                  </a:cubicBezTo>
                  <a:cubicBezTo>
                    <a:pt x="16" y="49"/>
                    <a:pt x="16" y="49"/>
                    <a:pt x="16" y="49"/>
                  </a:cubicBezTo>
                  <a:cubicBezTo>
                    <a:pt x="16" y="49"/>
                    <a:pt x="16" y="49"/>
                    <a:pt x="16" y="49"/>
                  </a:cubicBezTo>
                  <a:cubicBezTo>
                    <a:pt x="17" y="49"/>
                    <a:pt x="17" y="49"/>
                    <a:pt x="15" y="54"/>
                  </a:cubicBezTo>
                  <a:cubicBezTo>
                    <a:pt x="15" y="57"/>
                    <a:pt x="14" y="62"/>
                    <a:pt x="13" y="63"/>
                  </a:cubicBezTo>
                  <a:cubicBezTo>
                    <a:pt x="54" y="39"/>
                    <a:pt x="121" y="0"/>
                    <a:pt x="123" y="0"/>
                  </a:cubicBezTo>
                  <a:cubicBezTo>
                    <a:pt x="123" y="0"/>
                    <a:pt x="123" y="0"/>
                    <a:pt x="123" y="0"/>
                  </a:cubicBezTo>
                  <a:cubicBezTo>
                    <a:pt x="123" y="0"/>
                    <a:pt x="123" y="0"/>
                    <a:pt x="123" y="0"/>
                  </a:cubicBezTo>
                  <a:cubicBezTo>
                    <a:pt x="124" y="1"/>
                    <a:pt x="124" y="1"/>
                    <a:pt x="108" y="12"/>
                  </a:cubicBezTo>
                  <a:cubicBezTo>
                    <a:pt x="100" y="17"/>
                    <a:pt x="89" y="25"/>
                    <a:pt x="75" y="35"/>
                  </a:cubicBezTo>
                  <a:cubicBezTo>
                    <a:pt x="59" y="45"/>
                    <a:pt x="44" y="55"/>
                    <a:pt x="35" y="62"/>
                  </a:cubicBezTo>
                  <a:cubicBezTo>
                    <a:pt x="42" y="58"/>
                    <a:pt x="51" y="52"/>
                    <a:pt x="60" y="47"/>
                  </a:cubicBezTo>
                  <a:cubicBezTo>
                    <a:pt x="102" y="22"/>
                    <a:pt x="109" y="18"/>
                    <a:pt x="110" y="18"/>
                  </a:cubicBezTo>
                  <a:cubicBezTo>
                    <a:pt x="110" y="18"/>
                    <a:pt x="110" y="18"/>
                    <a:pt x="110" y="18"/>
                  </a:cubicBezTo>
                  <a:cubicBezTo>
                    <a:pt x="111" y="18"/>
                    <a:pt x="111" y="18"/>
                    <a:pt x="111" y="18"/>
                  </a:cubicBezTo>
                  <a:cubicBezTo>
                    <a:pt x="111" y="19"/>
                    <a:pt x="111" y="19"/>
                    <a:pt x="86" y="36"/>
                  </a:cubicBezTo>
                  <a:cubicBezTo>
                    <a:pt x="72" y="46"/>
                    <a:pt x="55" y="57"/>
                    <a:pt x="43" y="65"/>
                  </a:cubicBezTo>
                  <a:cubicBezTo>
                    <a:pt x="43" y="65"/>
                    <a:pt x="42" y="66"/>
                    <a:pt x="41" y="67"/>
                  </a:cubicBezTo>
                  <a:cubicBezTo>
                    <a:pt x="101" y="32"/>
                    <a:pt x="101" y="32"/>
                    <a:pt x="101" y="32"/>
                  </a:cubicBezTo>
                  <a:cubicBezTo>
                    <a:pt x="102" y="32"/>
                    <a:pt x="102" y="32"/>
                    <a:pt x="102" y="32"/>
                  </a:cubicBezTo>
                  <a:cubicBezTo>
                    <a:pt x="102" y="32"/>
                    <a:pt x="102" y="32"/>
                    <a:pt x="102" y="33"/>
                  </a:cubicBezTo>
                  <a:cubicBezTo>
                    <a:pt x="79" y="47"/>
                    <a:pt x="40" y="73"/>
                    <a:pt x="24" y="83"/>
                  </a:cubicBezTo>
                  <a:cubicBezTo>
                    <a:pt x="43" y="73"/>
                    <a:pt x="94" y="42"/>
                    <a:pt x="116" y="29"/>
                  </a:cubicBezTo>
                  <a:cubicBezTo>
                    <a:pt x="116" y="29"/>
                    <a:pt x="117" y="29"/>
                    <a:pt x="117" y="29"/>
                  </a:cubicBezTo>
                  <a:cubicBezTo>
                    <a:pt x="117" y="29"/>
                    <a:pt x="117" y="29"/>
                    <a:pt x="117" y="30"/>
                  </a:cubicBezTo>
                  <a:cubicBezTo>
                    <a:pt x="117" y="30"/>
                    <a:pt x="117" y="30"/>
                    <a:pt x="117" y="30"/>
                  </a:cubicBezTo>
                  <a:cubicBezTo>
                    <a:pt x="117" y="30"/>
                    <a:pt x="117" y="30"/>
                    <a:pt x="117" y="30"/>
                  </a:cubicBezTo>
                  <a:cubicBezTo>
                    <a:pt x="117" y="30"/>
                    <a:pt x="117" y="30"/>
                    <a:pt x="117" y="30"/>
                  </a:cubicBezTo>
                  <a:cubicBezTo>
                    <a:pt x="115" y="32"/>
                    <a:pt x="105" y="40"/>
                    <a:pt x="59" y="74"/>
                  </a:cubicBezTo>
                  <a:cubicBezTo>
                    <a:pt x="38" y="90"/>
                    <a:pt x="16" y="105"/>
                    <a:pt x="6" y="113"/>
                  </a:cubicBezTo>
                  <a:cubicBezTo>
                    <a:pt x="16" y="108"/>
                    <a:pt x="34" y="97"/>
                    <a:pt x="53" y="85"/>
                  </a:cubicBezTo>
                  <a:cubicBezTo>
                    <a:pt x="110" y="53"/>
                    <a:pt x="126" y="43"/>
                    <a:pt x="129" y="42"/>
                  </a:cubicBezTo>
                  <a:cubicBezTo>
                    <a:pt x="129" y="42"/>
                    <a:pt x="129" y="42"/>
                    <a:pt x="129" y="42"/>
                  </a:cubicBezTo>
                  <a:cubicBezTo>
                    <a:pt x="129" y="42"/>
                    <a:pt x="129" y="42"/>
                    <a:pt x="129" y="42"/>
                  </a:cubicBezTo>
                  <a:cubicBezTo>
                    <a:pt x="129" y="42"/>
                    <a:pt x="129" y="42"/>
                    <a:pt x="129" y="42"/>
                  </a:cubicBezTo>
                  <a:cubicBezTo>
                    <a:pt x="129" y="42"/>
                    <a:pt x="130" y="42"/>
                    <a:pt x="130" y="42"/>
                  </a:cubicBezTo>
                  <a:cubicBezTo>
                    <a:pt x="130" y="42"/>
                    <a:pt x="130" y="43"/>
                    <a:pt x="129" y="43"/>
                  </a:cubicBezTo>
                  <a:cubicBezTo>
                    <a:pt x="107" y="56"/>
                    <a:pt x="73" y="77"/>
                    <a:pt x="50" y="91"/>
                  </a:cubicBezTo>
                  <a:cubicBezTo>
                    <a:pt x="50" y="91"/>
                    <a:pt x="50" y="91"/>
                    <a:pt x="51" y="91"/>
                  </a:cubicBezTo>
                  <a:cubicBezTo>
                    <a:pt x="101" y="61"/>
                    <a:pt x="117" y="52"/>
                    <a:pt x="118" y="52"/>
                  </a:cubicBezTo>
                  <a:cubicBezTo>
                    <a:pt x="118" y="52"/>
                    <a:pt x="118" y="52"/>
                    <a:pt x="118" y="52"/>
                  </a:cubicBezTo>
                  <a:cubicBezTo>
                    <a:pt x="118" y="52"/>
                    <a:pt x="118" y="52"/>
                    <a:pt x="118" y="52"/>
                  </a:cubicBezTo>
                  <a:cubicBezTo>
                    <a:pt x="119" y="53"/>
                    <a:pt x="119" y="53"/>
                    <a:pt x="118" y="53"/>
                  </a:cubicBezTo>
                  <a:cubicBezTo>
                    <a:pt x="92" y="72"/>
                    <a:pt x="48" y="104"/>
                    <a:pt x="31" y="117"/>
                  </a:cubicBezTo>
                  <a:cubicBezTo>
                    <a:pt x="74" y="92"/>
                    <a:pt x="137" y="54"/>
                    <a:pt x="144" y="52"/>
                  </a:cubicBezTo>
                  <a:cubicBezTo>
                    <a:pt x="144" y="52"/>
                    <a:pt x="144" y="52"/>
                    <a:pt x="144" y="52"/>
                  </a:cubicBezTo>
                  <a:cubicBezTo>
                    <a:pt x="144" y="52"/>
                    <a:pt x="144" y="52"/>
                    <a:pt x="144" y="52"/>
                  </a:cubicBezTo>
                  <a:cubicBezTo>
                    <a:pt x="144" y="52"/>
                    <a:pt x="144" y="51"/>
                    <a:pt x="144" y="51"/>
                  </a:cubicBezTo>
                  <a:cubicBezTo>
                    <a:pt x="145" y="52"/>
                    <a:pt x="145" y="52"/>
                    <a:pt x="145" y="52"/>
                  </a:cubicBezTo>
                  <a:cubicBezTo>
                    <a:pt x="145" y="52"/>
                    <a:pt x="145" y="52"/>
                    <a:pt x="145" y="52"/>
                  </a:cubicBezTo>
                  <a:cubicBezTo>
                    <a:pt x="32" y="126"/>
                    <a:pt x="32" y="126"/>
                    <a:pt x="32" y="126"/>
                  </a:cubicBezTo>
                  <a:cubicBezTo>
                    <a:pt x="44" y="119"/>
                    <a:pt x="62" y="108"/>
                    <a:pt x="80" y="98"/>
                  </a:cubicBezTo>
                  <a:cubicBezTo>
                    <a:pt x="138" y="64"/>
                    <a:pt x="148" y="59"/>
                    <a:pt x="150" y="58"/>
                  </a:cubicBezTo>
                  <a:cubicBezTo>
                    <a:pt x="150" y="58"/>
                    <a:pt x="150" y="58"/>
                    <a:pt x="150" y="58"/>
                  </a:cubicBezTo>
                  <a:cubicBezTo>
                    <a:pt x="150" y="58"/>
                    <a:pt x="150" y="58"/>
                    <a:pt x="150" y="58"/>
                  </a:cubicBezTo>
                  <a:cubicBezTo>
                    <a:pt x="151" y="57"/>
                    <a:pt x="151" y="57"/>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0" y="59"/>
                    <a:pt x="149" y="60"/>
                    <a:pt x="147" y="61"/>
                  </a:cubicBezTo>
                  <a:cubicBezTo>
                    <a:pt x="76" y="117"/>
                    <a:pt x="76" y="117"/>
                    <a:pt x="76" y="117"/>
                  </a:cubicBezTo>
                  <a:cubicBezTo>
                    <a:pt x="131" y="86"/>
                    <a:pt x="131" y="86"/>
                    <a:pt x="131" y="86"/>
                  </a:cubicBezTo>
                  <a:cubicBezTo>
                    <a:pt x="131" y="86"/>
                    <a:pt x="131" y="86"/>
                    <a:pt x="131" y="86"/>
                  </a:cubicBezTo>
                  <a:cubicBezTo>
                    <a:pt x="131" y="86"/>
                    <a:pt x="132" y="86"/>
                    <a:pt x="132" y="86"/>
                  </a:cubicBezTo>
                  <a:cubicBezTo>
                    <a:pt x="132" y="86"/>
                    <a:pt x="132" y="86"/>
                    <a:pt x="116" y="108"/>
                  </a:cubicBezTo>
                  <a:cubicBezTo>
                    <a:pt x="112" y="113"/>
                    <a:pt x="109" y="118"/>
                    <a:pt x="107" y="120"/>
                  </a:cubicBezTo>
                  <a:cubicBezTo>
                    <a:pt x="145" y="98"/>
                    <a:pt x="145" y="98"/>
                    <a:pt x="145" y="98"/>
                  </a:cubicBezTo>
                  <a:cubicBezTo>
                    <a:pt x="145" y="98"/>
                    <a:pt x="146" y="98"/>
                    <a:pt x="146" y="98"/>
                  </a:cubicBezTo>
                  <a:cubicBezTo>
                    <a:pt x="146" y="98"/>
                    <a:pt x="146" y="98"/>
                    <a:pt x="146" y="98"/>
                  </a:cubicBezTo>
                  <a:cubicBezTo>
                    <a:pt x="146" y="98"/>
                    <a:pt x="146" y="98"/>
                    <a:pt x="146" y="99"/>
                  </a:cubicBezTo>
                  <a:cubicBezTo>
                    <a:pt x="146" y="99"/>
                    <a:pt x="146" y="99"/>
                    <a:pt x="146" y="99"/>
                  </a:cubicBezTo>
                  <a:cubicBezTo>
                    <a:pt x="146" y="99"/>
                    <a:pt x="146" y="99"/>
                    <a:pt x="146" y="99"/>
                  </a:cubicBezTo>
                  <a:cubicBezTo>
                    <a:pt x="145" y="100"/>
                    <a:pt x="140" y="106"/>
                    <a:pt x="119" y="132"/>
                  </a:cubicBezTo>
                  <a:cubicBezTo>
                    <a:pt x="133" y="124"/>
                    <a:pt x="133" y="124"/>
                    <a:pt x="133" y="124"/>
                  </a:cubicBezTo>
                  <a:cubicBezTo>
                    <a:pt x="134" y="124"/>
                    <a:pt x="134" y="124"/>
                    <a:pt x="134" y="124"/>
                  </a:cubicBezTo>
                  <a:cubicBezTo>
                    <a:pt x="134" y="124"/>
                    <a:pt x="134" y="124"/>
                    <a:pt x="134" y="125"/>
                  </a:cubicBezTo>
                  <a:cubicBezTo>
                    <a:pt x="134" y="125"/>
                    <a:pt x="134" y="125"/>
                    <a:pt x="134" y="125"/>
                  </a:cubicBezTo>
                  <a:cubicBezTo>
                    <a:pt x="134" y="125"/>
                    <a:pt x="134" y="125"/>
                    <a:pt x="134" y="125"/>
                  </a:cubicBezTo>
                  <a:cubicBezTo>
                    <a:pt x="133" y="125"/>
                    <a:pt x="131" y="127"/>
                    <a:pt x="126" y="133"/>
                  </a:cubicBezTo>
                  <a:cubicBezTo>
                    <a:pt x="125" y="134"/>
                    <a:pt x="124" y="134"/>
                    <a:pt x="124" y="135"/>
                  </a:cubicBezTo>
                  <a:cubicBezTo>
                    <a:pt x="135" y="128"/>
                    <a:pt x="135" y="128"/>
                    <a:pt x="135" y="128"/>
                  </a:cubicBezTo>
                  <a:cubicBezTo>
                    <a:pt x="135" y="128"/>
                    <a:pt x="135" y="128"/>
                    <a:pt x="135" y="129"/>
                  </a:cubicBezTo>
                  <a:cubicBezTo>
                    <a:pt x="135" y="129"/>
                    <a:pt x="135" y="129"/>
                    <a:pt x="135" y="129"/>
                  </a:cubicBezTo>
                  <a:cubicBezTo>
                    <a:pt x="130" y="134"/>
                    <a:pt x="130" y="134"/>
                    <a:pt x="130" y="134"/>
                  </a:cubicBezTo>
                  <a:cubicBezTo>
                    <a:pt x="130" y="134"/>
                    <a:pt x="130" y="134"/>
                    <a:pt x="130" y="134"/>
                  </a:cubicBezTo>
                  <a:cubicBezTo>
                    <a:pt x="130" y="134"/>
                    <a:pt x="130" y="135"/>
                    <a:pt x="130" y="135"/>
                  </a:cubicBezTo>
                  <a:cubicBezTo>
                    <a:pt x="126" y="137"/>
                    <a:pt x="126" y="137"/>
                    <a:pt x="126" y="137"/>
                  </a:cubicBezTo>
                  <a:cubicBezTo>
                    <a:pt x="125" y="137"/>
                    <a:pt x="125" y="137"/>
                    <a:pt x="125" y="137"/>
                  </a:cubicBezTo>
                  <a:cubicBezTo>
                    <a:pt x="125" y="137"/>
                    <a:pt x="125" y="137"/>
                    <a:pt x="125" y="136"/>
                  </a:cubicBezTo>
                  <a:cubicBezTo>
                    <a:pt x="131" y="132"/>
                    <a:pt x="131" y="132"/>
                    <a:pt x="131" y="132"/>
                  </a:cubicBezTo>
                  <a:cubicBezTo>
                    <a:pt x="121" y="137"/>
                    <a:pt x="121" y="137"/>
                    <a:pt x="121" y="137"/>
                  </a:cubicBezTo>
                  <a:cubicBezTo>
                    <a:pt x="121" y="137"/>
                    <a:pt x="121" y="137"/>
                    <a:pt x="12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71"/>
            <p:cNvSpPr/>
            <p:nvPr/>
          </p:nvSpPr>
          <p:spPr bwMode="auto">
            <a:xfrm>
              <a:off x="2022476" y="5624513"/>
              <a:ext cx="444500" cy="1190625"/>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72"/>
            <p:cNvSpPr>
              <a:spLocks noEditPoints="1"/>
            </p:cNvSpPr>
            <p:nvPr/>
          </p:nvSpPr>
          <p:spPr bwMode="auto">
            <a:xfrm>
              <a:off x="2025651" y="5602288"/>
              <a:ext cx="487363" cy="1592263"/>
            </a:xfrm>
            <a:custGeom>
              <a:avLst/>
              <a:gdLst>
                <a:gd name="T0" fmla="*/ 1 w 150"/>
                <a:gd name="T1" fmla="*/ 416 h 491"/>
                <a:gd name="T2" fmla="*/ 3 w 150"/>
                <a:gd name="T3" fmla="*/ 378 h 491"/>
                <a:gd name="T4" fmla="*/ 10 w 150"/>
                <a:gd name="T5" fmla="*/ 380 h 491"/>
                <a:gd name="T6" fmla="*/ 22 w 150"/>
                <a:gd name="T7" fmla="*/ 340 h 491"/>
                <a:gd name="T8" fmla="*/ 25 w 150"/>
                <a:gd name="T9" fmla="*/ 285 h 491"/>
                <a:gd name="T10" fmla="*/ 48 w 150"/>
                <a:gd name="T11" fmla="*/ 179 h 491"/>
                <a:gd name="T12" fmla="*/ 49 w 150"/>
                <a:gd name="T13" fmla="*/ 115 h 491"/>
                <a:gd name="T14" fmla="*/ 43 w 150"/>
                <a:gd name="T15" fmla="*/ 116 h 491"/>
                <a:gd name="T16" fmla="*/ 27 w 150"/>
                <a:gd name="T17" fmla="*/ 124 h 491"/>
                <a:gd name="T18" fmla="*/ 25 w 150"/>
                <a:gd name="T19" fmla="*/ 75 h 491"/>
                <a:gd name="T20" fmla="*/ 35 w 150"/>
                <a:gd name="T21" fmla="*/ 58 h 491"/>
                <a:gd name="T22" fmla="*/ 53 w 150"/>
                <a:gd name="T23" fmla="*/ 50 h 491"/>
                <a:gd name="T24" fmla="*/ 61 w 150"/>
                <a:gd name="T25" fmla="*/ 27 h 491"/>
                <a:gd name="T26" fmla="*/ 69 w 150"/>
                <a:gd name="T27" fmla="*/ 18 h 491"/>
                <a:gd name="T28" fmla="*/ 105 w 150"/>
                <a:gd name="T29" fmla="*/ 9 h 491"/>
                <a:gd name="T30" fmla="*/ 132 w 150"/>
                <a:gd name="T31" fmla="*/ 67 h 491"/>
                <a:gd name="T32" fmla="*/ 134 w 150"/>
                <a:gd name="T33" fmla="*/ 73 h 491"/>
                <a:gd name="T34" fmla="*/ 138 w 150"/>
                <a:gd name="T35" fmla="*/ 112 h 491"/>
                <a:gd name="T36" fmla="*/ 132 w 150"/>
                <a:gd name="T37" fmla="*/ 154 h 491"/>
                <a:gd name="T38" fmla="*/ 131 w 150"/>
                <a:gd name="T39" fmla="*/ 199 h 491"/>
                <a:gd name="T40" fmla="*/ 107 w 150"/>
                <a:gd name="T41" fmla="*/ 332 h 491"/>
                <a:gd name="T42" fmla="*/ 100 w 150"/>
                <a:gd name="T43" fmla="*/ 361 h 491"/>
                <a:gd name="T44" fmla="*/ 116 w 150"/>
                <a:gd name="T45" fmla="*/ 396 h 491"/>
                <a:gd name="T46" fmla="*/ 133 w 150"/>
                <a:gd name="T47" fmla="*/ 386 h 491"/>
                <a:gd name="T48" fmla="*/ 132 w 150"/>
                <a:gd name="T49" fmla="*/ 430 h 491"/>
                <a:gd name="T50" fmla="*/ 144 w 150"/>
                <a:gd name="T51" fmla="*/ 472 h 491"/>
                <a:gd name="T52" fmla="*/ 115 w 150"/>
                <a:gd name="T53" fmla="*/ 473 h 491"/>
                <a:gd name="T54" fmla="*/ 62 w 150"/>
                <a:gd name="T55" fmla="*/ 469 h 491"/>
                <a:gd name="T56" fmla="*/ 12 w 150"/>
                <a:gd name="T57" fmla="*/ 490 h 491"/>
                <a:gd name="T58" fmla="*/ 15 w 150"/>
                <a:gd name="T59" fmla="*/ 459 h 491"/>
                <a:gd name="T60" fmla="*/ 13 w 150"/>
                <a:gd name="T61" fmla="*/ 459 h 491"/>
                <a:gd name="T62" fmla="*/ 11 w 150"/>
                <a:gd name="T63" fmla="*/ 490 h 491"/>
                <a:gd name="T64" fmla="*/ 61 w 150"/>
                <a:gd name="T65" fmla="*/ 469 h 491"/>
                <a:gd name="T66" fmla="*/ 115 w 150"/>
                <a:gd name="T67" fmla="*/ 473 h 491"/>
                <a:gd name="T68" fmla="*/ 143 w 150"/>
                <a:gd name="T69" fmla="*/ 473 h 491"/>
                <a:gd name="T70" fmla="*/ 131 w 150"/>
                <a:gd name="T71" fmla="*/ 430 h 491"/>
                <a:gd name="T72" fmla="*/ 132 w 150"/>
                <a:gd name="T73" fmla="*/ 386 h 491"/>
                <a:gd name="T74" fmla="*/ 112 w 150"/>
                <a:gd name="T75" fmla="*/ 398 h 491"/>
                <a:gd name="T76" fmla="*/ 99 w 150"/>
                <a:gd name="T77" fmla="*/ 361 h 491"/>
                <a:gd name="T78" fmla="*/ 106 w 150"/>
                <a:gd name="T79" fmla="*/ 331 h 491"/>
                <a:gd name="T80" fmla="*/ 130 w 150"/>
                <a:gd name="T81" fmla="*/ 188 h 491"/>
                <a:gd name="T82" fmla="*/ 131 w 150"/>
                <a:gd name="T83" fmla="*/ 154 h 491"/>
                <a:gd name="T84" fmla="*/ 137 w 150"/>
                <a:gd name="T85" fmla="*/ 112 h 491"/>
                <a:gd name="T86" fmla="*/ 134 w 150"/>
                <a:gd name="T87" fmla="*/ 75 h 491"/>
                <a:gd name="T88" fmla="*/ 130 w 150"/>
                <a:gd name="T89" fmla="*/ 57 h 491"/>
                <a:gd name="T90" fmla="*/ 84 w 150"/>
                <a:gd name="T91" fmla="*/ 19 h 491"/>
                <a:gd name="T92" fmla="*/ 61 w 150"/>
                <a:gd name="T93" fmla="*/ 19 h 491"/>
                <a:gd name="T94" fmla="*/ 61 w 150"/>
                <a:gd name="T95" fmla="*/ 39 h 491"/>
                <a:gd name="T96" fmla="*/ 47 w 150"/>
                <a:gd name="T97" fmla="*/ 56 h 491"/>
                <a:gd name="T98" fmla="*/ 23 w 150"/>
                <a:gd name="T99" fmla="*/ 59 h 491"/>
                <a:gd name="T100" fmla="*/ 29 w 150"/>
                <a:gd name="T101" fmla="*/ 108 h 491"/>
                <a:gd name="T102" fmla="*/ 35 w 150"/>
                <a:gd name="T103" fmla="*/ 121 h 491"/>
                <a:gd name="T104" fmla="*/ 51 w 150"/>
                <a:gd name="T105" fmla="*/ 110 h 491"/>
                <a:gd name="T106" fmla="*/ 52 w 150"/>
                <a:gd name="T107" fmla="*/ 158 h 491"/>
                <a:gd name="T108" fmla="*/ 27 w 150"/>
                <a:gd name="T109" fmla="*/ 285 h 491"/>
                <a:gd name="T110" fmla="*/ 23 w 150"/>
                <a:gd name="T111" fmla="*/ 312 h 491"/>
                <a:gd name="T112" fmla="*/ 16 w 150"/>
                <a:gd name="T113" fmla="*/ 386 h 491"/>
                <a:gd name="T114" fmla="*/ 7 w 150"/>
                <a:gd name="T115" fmla="*/ 366 h 491"/>
                <a:gd name="T116" fmla="*/ 0 w 150"/>
                <a:gd name="T117" fmla="*/ 403 h 491"/>
                <a:gd name="T118" fmla="*/ 8 w 150"/>
                <a:gd name="T119" fmla="*/ 45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491">
                  <a:moveTo>
                    <a:pt x="8" y="466"/>
                  </a:moveTo>
                  <a:cubicBezTo>
                    <a:pt x="8" y="464"/>
                    <a:pt x="8" y="462"/>
                    <a:pt x="8" y="459"/>
                  </a:cubicBezTo>
                  <a:cubicBezTo>
                    <a:pt x="8" y="457"/>
                    <a:pt x="8" y="455"/>
                    <a:pt x="8" y="453"/>
                  </a:cubicBezTo>
                  <a:cubicBezTo>
                    <a:pt x="7" y="449"/>
                    <a:pt x="7" y="445"/>
                    <a:pt x="6" y="441"/>
                  </a:cubicBezTo>
                  <a:cubicBezTo>
                    <a:pt x="5" y="437"/>
                    <a:pt x="4" y="432"/>
                    <a:pt x="3" y="428"/>
                  </a:cubicBezTo>
                  <a:cubicBezTo>
                    <a:pt x="2" y="424"/>
                    <a:pt x="2" y="420"/>
                    <a:pt x="1" y="416"/>
                  </a:cubicBezTo>
                  <a:cubicBezTo>
                    <a:pt x="1" y="414"/>
                    <a:pt x="0" y="412"/>
                    <a:pt x="0" y="410"/>
                  </a:cubicBezTo>
                  <a:cubicBezTo>
                    <a:pt x="0" y="407"/>
                    <a:pt x="0" y="405"/>
                    <a:pt x="0" y="403"/>
                  </a:cubicBezTo>
                  <a:cubicBezTo>
                    <a:pt x="0" y="401"/>
                    <a:pt x="0" y="399"/>
                    <a:pt x="0" y="397"/>
                  </a:cubicBezTo>
                  <a:cubicBezTo>
                    <a:pt x="0" y="395"/>
                    <a:pt x="0" y="393"/>
                    <a:pt x="0" y="391"/>
                  </a:cubicBezTo>
                  <a:cubicBezTo>
                    <a:pt x="0" y="388"/>
                    <a:pt x="1" y="386"/>
                    <a:pt x="1" y="384"/>
                  </a:cubicBezTo>
                  <a:cubicBezTo>
                    <a:pt x="2" y="382"/>
                    <a:pt x="2" y="380"/>
                    <a:pt x="3" y="378"/>
                  </a:cubicBezTo>
                  <a:cubicBezTo>
                    <a:pt x="3" y="376"/>
                    <a:pt x="4" y="374"/>
                    <a:pt x="4" y="372"/>
                  </a:cubicBezTo>
                  <a:cubicBezTo>
                    <a:pt x="6" y="366"/>
                    <a:pt x="6" y="366"/>
                    <a:pt x="6" y="366"/>
                  </a:cubicBezTo>
                  <a:cubicBezTo>
                    <a:pt x="7" y="365"/>
                    <a:pt x="7" y="365"/>
                    <a:pt x="7" y="365"/>
                  </a:cubicBezTo>
                  <a:cubicBezTo>
                    <a:pt x="7" y="366"/>
                    <a:pt x="7" y="366"/>
                    <a:pt x="7" y="366"/>
                  </a:cubicBezTo>
                  <a:cubicBezTo>
                    <a:pt x="7" y="369"/>
                    <a:pt x="8" y="372"/>
                    <a:pt x="8" y="376"/>
                  </a:cubicBezTo>
                  <a:cubicBezTo>
                    <a:pt x="9" y="377"/>
                    <a:pt x="9" y="379"/>
                    <a:pt x="10" y="380"/>
                  </a:cubicBezTo>
                  <a:cubicBezTo>
                    <a:pt x="10" y="382"/>
                    <a:pt x="11" y="383"/>
                    <a:pt x="13" y="383"/>
                  </a:cubicBezTo>
                  <a:cubicBezTo>
                    <a:pt x="14" y="384"/>
                    <a:pt x="15" y="384"/>
                    <a:pt x="17" y="385"/>
                  </a:cubicBezTo>
                  <a:cubicBezTo>
                    <a:pt x="18" y="386"/>
                    <a:pt x="19" y="387"/>
                    <a:pt x="20" y="388"/>
                  </a:cubicBezTo>
                  <a:cubicBezTo>
                    <a:pt x="23" y="391"/>
                    <a:pt x="25" y="393"/>
                    <a:pt x="26" y="396"/>
                  </a:cubicBezTo>
                  <a:cubicBezTo>
                    <a:pt x="26" y="396"/>
                    <a:pt x="26" y="396"/>
                    <a:pt x="26" y="396"/>
                  </a:cubicBezTo>
                  <a:cubicBezTo>
                    <a:pt x="23" y="378"/>
                    <a:pt x="22" y="359"/>
                    <a:pt x="22" y="340"/>
                  </a:cubicBezTo>
                  <a:cubicBezTo>
                    <a:pt x="22" y="331"/>
                    <a:pt x="22" y="322"/>
                    <a:pt x="22" y="312"/>
                  </a:cubicBezTo>
                  <a:cubicBezTo>
                    <a:pt x="22" y="308"/>
                    <a:pt x="23" y="303"/>
                    <a:pt x="23" y="298"/>
                  </a:cubicBezTo>
                  <a:cubicBezTo>
                    <a:pt x="23" y="296"/>
                    <a:pt x="24" y="294"/>
                    <a:pt x="24" y="291"/>
                  </a:cubicBezTo>
                  <a:cubicBezTo>
                    <a:pt x="24" y="290"/>
                    <a:pt x="24" y="289"/>
                    <a:pt x="24" y="288"/>
                  </a:cubicBezTo>
                  <a:cubicBezTo>
                    <a:pt x="25" y="287"/>
                    <a:pt x="25" y="287"/>
                    <a:pt x="25" y="286"/>
                  </a:cubicBezTo>
                  <a:cubicBezTo>
                    <a:pt x="25" y="286"/>
                    <a:pt x="25" y="286"/>
                    <a:pt x="25" y="285"/>
                  </a:cubicBezTo>
                  <a:cubicBezTo>
                    <a:pt x="25" y="285"/>
                    <a:pt x="26" y="285"/>
                    <a:pt x="26" y="284"/>
                  </a:cubicBezTo>
                  <a:cubicBezTo>
                    <a:pt x="26" y="285"/>
                    <a:pt x="26" y="285"/>
                    <a:pt x="26" y="285"/>
                  </a:cubicBezTo>
                  <a:cubicBezTo>
                    <a:pt x="27" y="278"/>
                    <a:pt x="28" y="271"/>
                    <a:pt x="30" y="264"/>
                  </a:cubicBezTo>
                  <a:cubicBezTo>
                    <a:pt x="31" y="256"/>
                    <a:pt x="32" y="249"/>
                    <a:pt x="34" y="242"/>
                  </a:cubicBezTo>
                  <a:cubicBezTo>
                    <a:pt x="37" y="228"/>
                    <a:pt x="41" y="214"/>
                    <a:pt x="44" y="200"/>
                  </a:cubicBezTo>
                  <a:cubicBezTo>
                    <a:pt x="45" y="193"/>
                    <a:pt x="47" y="186"/>
                    <a:pt x="48" y="179"/>
                  </a:cubicBezTo>
                  <a:cubicBezTo>
                    <a:pt x="49" y="176"/>
                    <a:pt x="50" y="172"/>
                    <a:pt x="50" y="169"/>
                  </a:cubicBezTo>
                  <a:cubicBezTo>
                    <a:pt x="50" y="165"/>
                    <a:pt x="51" y="162"/>
                    <a:pt x="51" y="158"/>
                  </a:cubicBezTo>
                  <a:cubicBezTo>
                    <a:pt x="51" y="154"/>
                    <a:pt x="52" y="151"/>
                    <a:pt x="52" y="147"/>
                  </a:cubicBezTo>
                  <a:cubicBezTo>
                    <a:pt x="52" y="144"/>
                    <a:pt x="52" y="140"/>
                    <a:pt x="52" y="136"/>
                  </a:cubicBezTo>
                  <a:cubicBezTo>
                    <a:pt x="51" y="133"/>
                    <a:pt x="51" y="129"/>
                    <a:pt x="51" y="126"/>
                  </a:cubicBezTo>
                  <a:cubicBezTo>
                    <a:pt x="49" y="115"/>
                    <a:pt x="49" y="115"/>
                    <a:pt x="49" y="115"/>
                  </a:cubicBezTo>
                  <a:cubicBezTo>
                    <a:pt x="49" y="115"/>
                    <a:pt x="49" y="115"/>
                    <a:pt x="49" y="115"/>
                  </a:cubicBezTo>
                  <a:cubicBezTo>
                    <a:pt x="49" y="115"/>
                    <a:pt x="49" y="115"/>
                    <a:pt x="49" y="115"/>
                  </a:cubicBezTo>
                  <a:cubicBezTo>
                    <a:pt x="50" y="113"/>
                    <a:pt x="50" y="112"/>
                    <a:pt x="50" y="110"/>
                  </a:cubicBezTo>
                  <a:cubicBezTo>
                    <a:pt x="50" y="110"/>
                    <a:pt x="50" y="109"/>
                    <a:pt x="50" y="109"/>
                  </a:cubicBezTo>
                  <a:cubicBezTo>
                    <a:pt x="50" y="109"/>
                    <a:pt x="49" y="109"/>
                    <a:pt x="49" y="109"/>
                  </a:cubicBezTo>
                  <a:cubicBezTo>
                    <a:pt x="47" y="111"/>
                    <a:pt x="45" y="114"/>
                    <a:pt x="43" y="116"/>
                  </a:cubicBezTo>
                  <a:cubicBezTo>
                    <a:pt x="41" y="118"/>
                    <a:pt x="39" y="121"/>
                    <a:pt x="36" y="122"/>
                  </a:cubicBezTo>
                  <a:cubicBezTo>
                    <a:pt x="35" y="123"/>
                    <a:pt x="34" y="124"/>
                    <a:pt x="32" y="125"/>
                  </a:cubicBezTo>
                  <a:cubicBezTo>
                    <a:pt x="31" y="125"/>
                    <a:pt x="31" y="125"/>
                    <a:pt x="30" y="125"/>
                  </a:cubicBezTo>
                  <a:cubicBezTo>
                    <a:pt x="29" y="125"/>
                    <a:pt x="28" y="125"/>
                    <a:pt x="28" y="125"/>
                  </a:cubicBezTo>
                  <a:cubicBezTo>
                    <a:pt x="27" y="125"/>
                    <a:pt x="27" y="125"/>
                    <a:pt x="27" y="125"/>
                  </a:cubicBezTo>
                  <a:cubicBezTo>
                    <a:pt x="27" y="124"/>
                    <a:pt x="27" y="124"/>
                    <a:pt x="27" y="124"/>
                  </a:cubicBezTo>
                  <a:cubicBezTo>
                    <a:pt x="27" y="116"/>
                    <a:pt x="27" y="116"/>
                    <a:pt x="27" y="116"/>
                  </a:cubicBezTo>
                  <a:cubicBezTo>
                    <a:pt x="27" y="113"/>
                    <a:pt x="28" y="111"/>
                    <a:pt x="27" y="108"/>
                  </a:cubicBezTo>
                  <a:cubicBezTo>
                    <a:pt x="27" y="100"/>
                    <a:pt x="27" y="100"/>
                    <a:pt x="27" y="100"/>
                  </a:cubicBezTo>
                  <a:cubicBezTo>
                    <a:pt x="27" y="97"/>
                    <a:pt x="27" y="94"/>
                    <a:pt x="27" y="91"/>
                  </a:cubicBezTo>
                  <a:cubicBezTo>
                    <a:pt x="26" y="83"/>
                    <a:pt x="26" y="83"/>
                    <a:pt x="26" y="83"/>
                  </a:cubicBezTo>
                  <a:cubicBezTo>
                    <a:pt x="25" y="80"/>
                    <a:pt x="25" y="77"/>
                    <a:pt x="25" y="75"/>
                  </a:cubicBezTo>
                  <a:cubicBezTo>
                    <a:pt x="22" y="58"/>
                    <a:pt x="22" y="58"/>
                    <a:pt x="22" y="58"/>
                  </a:cubicBezTo>
                  <a:cubicBezTo>
                    <a:pt x="22" y="57"/>
                    <a:pt x="22" y="57"/>
                    <a:pt x="22" y="57"/>
                  </a:cubicBezTo>
                  <a:cubicBezTo>
                    <a:pt x="23" y="57"/>
                    <a:pt x="23" y="57"/>
                    <a:pt x="23" y="57"/>
                  </a:cubicBezTo>
                  <a:cubicBezTo>
                    <a:pt x="27" y="58"/>
                    <a:pt x="27" y="58"/>
                    <a:pt x="27" y="58"/>
                  </a:cubicBezTo>
                  <a:cubicBezTo>
                    <a:pt x="31" y="58"/>
                    <a:pt x="31" y="58"/>
                    <a:pt x="31" y="58"/>
                  </a:cubicBezTo>
                  <a:cubicBezTo>
                    <a:pt x="33" y="58"/>
                    <a:pt x="34" y="58"/>
                    <a:pt x="35" y="58"/>
                  </a:cubicBezTo>
                  <a:cubicBezTo>
                    <a:pt x="37" y="58"/>
                    <a:pt x="38" y="58"/>
                    <a:pt x="39" y="57"/>
                  </a:cubicBezTo>
                  <a:cubicBezTo>
                    <a:pt x="41" y="57"/>
                    <a:pt x="42" y="57"/>
                    <a:pt x="43" y="56"/>
                  </a:cubicBezTo>
                  <a:cubicBezTo>
                    <a:pt x="44" y="56"/>
                    <a:pt x="46" y="55"/>
                    <a:pt x="47" y="54"/>
                  </a:cubicBezTo>
                  <a:cubicBezTo>
                    <a:pt x="49" y="53"/>
                    <a:pt x="49" y="53"/>
                    <a:pt x="49" y="53"/>
                  </a:cubicBezTo>
                  <a:cubicBezTo>
                    <a:pt x="50" y="52"/>
                    <a:pt x="50" y="52"/>
                    <a:pt x="50" y="52"/>
                  </a:cubicBezTo>
                  <a:cubicBezTo>
                    <a:pt x="51" y="51"/>
                    <a:pt x="52" y="50"/>
                    <a:pt x="53" y="50"/>
                  </a:cubicBezTo>
                  <a:cubicBezTo>
                    <a:pt x="54" y="49"/>
                    <a:pt x="55" y="47"/>
                    <a:pt x="56" y="46"/>
                  </a:cubicBezTo>
                  <a:cubicBezTo>
                    <a:pt x="56" y="45"/>
                    <a:pt x="57" y="44"/>
                    <a:pt x="58" y="43"/>
                  </a:cubicBezTo>
                  <a:cubicBezTo>
                    <a:pt x="58" y="42"/>
                    <a:pt x="59" y="40"/>
                    <a:pt x="59" y="39"/>
                  </a:cubicBezTo>
                  <a:cubicBezTo>
                    <a:pt x="60" y="38"/>
                    <a:pt x="60" y="36"/>
                    <a:pt x="60" y="35"/>
                  </a:cubicBezTo>
                  <a:cubicBezTo>
                    <a:pt x="61" y="34"/>
                    <a:pt x="61" y="32"/>
                    <a:pt x="61" y="31"/>
                  </a:cubicBezTo>
                  <a:cubicBezTo>
                    <a:pt x="61" y="29"/>
                    <a:pt x="61" y="28"/>
                    <a:pt x="61" y="27"/>
                  </a:cubicBezTo>
                  <a:cubicBezTo>
                    <a:pt x="61" y="25"/>
                    <a:pt x="61" y="24"/>
                    <a:pt x="61" y="22"/>
                  </a:cubicBezTo>
                  <a:cubicBezTo>
                    <a:pt x="61" y="18"/>
                    <a:pt x="61" y="18"/>
                    <a:pt x="61" y="18"/>
                  </a:cubicBezTo>
                  <a:cubicBezTo>
                    <a:pt x="60" y="17"/>
                    <a:pt x="60" y="17"/>
                    <a:pt x="60" y="17"/>
                  </a:cubicBezTo>
                  <a:cubicBezTo>
                    <a:pt x="61" y="17"/>
                    <a:pt x="61" y="17"/>
                    <a:pt x="61" y="17"/>
                  </a:cubicBezTo>
                  <a:cubicBezTo>
                    <a:pt x="65" y="18"/>
                    <a:pt x="65" y="18"/>
                    <a:pt x="65" y="18"/>
                  </a:cubicBezTo>
                  <a:cubicBezTo>
                    <a:pt x="66" y="18"/>
                    <a:pt x="68" y="18"/>
                    <a:pt x="69" y="18"/>
                  </a:cubicBezTo>
                  <a:cubicBezTo>
                    <a:pt x="70" y="19"/>
                    <a:pt x="72" y="19"/>
                    <a:pt x="73" y="19"/>
                  </a:cubicBezTo>
                  <a:cubicBezTo>
                    <a:pt x="74" y="19"/>
                    <a:pt x="75" y="19"/>
                    <a:pt x="77" y="18"/>
                  </a:cubicBezTo>
                  <a:cubicBezTo>
                    <a:pt x="78" y="18"/>
                    <a:pt x="79" y="18"/>
                    <a:pt x="80" y="18"/>
                  </a:cubicBezTo>
                  <a:cubicBezTo>
                    <a:pt x="84" y="17"/>
                    <a:pt x="84" y="17"/>
                    <a:pt x="84" y="17"/>
                  </a:cubicBezTo>
                  <a:cubicBezTo>
                    <a:pt x="87" y="17"/>
                    <a:pt x="89" y="16"/>
                    <a:pt x="92" y="15"/>
                  </a:cubicBezTo>
                  <a:cubicBezTo>
                    <a:pt x="96" y="14"/>
                    <a:pt x="101" y="11"/>
                    <a:pt x="105" y="9"/>
                  </a:cubicBezTo>
                  <a:cubicBezTo>
                    <a:pt x="110" y="6"/>
                    <a:pt x="114" y="3"/>
                    <a:pt x="119" y="1"/>
                  </a:cubicBezTo>
                  <a:cubicBezTo>
                    <a:pt x="120" y="0"/>
                    <a:pt x="120" y="0"/>
                    <a:pt x="120" y="0"/>
                  </a:cubicBezTo>
                  <a:cubicBezTo>
                    <a:pt x="120" y="1"/>
                    <a:pt x="120" y="1"/>
                    <a:pt x="120" y="1"/>
                  </a:cubicBezTo>
                  <a:cubicBezTo>
                    <a:pt x="126" y="12"/>
                    <a:pt x="129" y="25"/>
                    <a:pt x="130" y="38"/>
                  </a:cubicBezTo>
                  <a:cubicBezTo>
                    <a:pt x="131" y="44"/>
                    <a:pt x="132" y="51"/>
                    <a:pt x="132" y="57"/>
                  </a:cubicBezTo>
                  <a:cubicBezTo>
                    <a:pt x="132" y="67"/>
                    <a:pt x="132" y="67"/>
                    <a:pt x="132" y="67"/>
                  </a:cubicBezTo>
                  <a:cubicBezTo>
                    <a:pt x="132" y="69"/>
                    <a:pt x="132" y="70"/>
                    <a:pt x="133" y="72"/>
                  </a:cubicBezTo>
                  <a:cubicBezTo>
                    <a:pt x="133" y="73"/>
                    <a:pt x="133" y="73"/>
                    <a:pt x="133" y="74"/>
                  </a:cubicBezTo>
                  <a:cubicBezTo>
                    <a:pt x="133" y="74"/>
                    <a:pt x="133" y="75"/>
                    <a:pt x="133" y="75"/>
                  </a:cubicBezTo>
                  <a:cubicBezTo>
                    <a:pt x="133" y="75"/>
                    <a:pt x="133" y="74"/>
                    <a:pt x="133" y="75"/>
                  </a:cubicBezTo>
                  <a:cubicBezTo>
                    <a:pt x="133" y="74"/>
                    <a:pt x="133" y="74"/>
                    <a:pt x="133" y="74"/>
                  </a:cubicBezTo>
                  <a:cubicBezTo>
                    <a:pt x="134" y="73"/>
                    <a:pt x="134" y="73"/>
                    <a:pt x="134" y="73"/>
                  </a:cubicBezTo>
                  <a:cubicBezTo>
                    <a:pt x="135" y="75"/>
                    <a:pt x="135" y="75"/>
                    <a:pt x="135" y="75"/>
                  </a:cubicBezTo>
                  <a:cubicBezTo>
                    <a:pt x="136" y="85"/>
                    <a:pt x="136" y="85"/>
                    <a:pt x="136" y="85"/>
                  </a:cubicBezTo>
                  <a:cubicBezTo>
                    <a:pt x="137" y="88"/>
                    <a:pt x="137" y="91"/>
                    <a:pt x="137" y="95"/>
                  </a:cubicBezTo>
                  <a:cubicBezTo>
                    <a:pt x="138" y="98"/>
                    <a:pt x="138" y="101"/>
                    <a:pt x="138" y="105"/>
                  </a:cubicBezTo>
                  <a:cubicBezTo>
                    <a:pt x="138" y="110"/>
                    <a:pt x="138" y="110"/>
                    <a:pt x="138" y="110"/>
                  </a:cubicBezTo>
                  <a:cubicBezTo>
                    <a:pt x="138" y="112"/>
                    <a:pt x="138" y="112"/>
                    <a:pt x="138" y="112"/>
                  </a:cubicBezTo>
                  <a:cubicBezTo>
                    <a:pt x="138" y="115"/>
                    <a:pt x="138" y="115"/>
                    <a:pt x="138" y="115"/>
                  </a:cubicBezTo>
                  <a:cubicBezTo>
                    <a:pt x="138" y="120"/>
                    <a:pt x="138" y="120"/>
                    <a:pt x="138" y="120"/>
                  </a:cubicBezTo>
                  <a:cubicBezTo>
                    <a:pt x="138" y="121"/>
                    <a:pt x="137" y="123"/>
                    <a:pt x="137" y="125"/>
                  </a:cubicBezTo>
                  <a:cubicBezTo>
                    <a:pt x="137" y="128"/>
                    <a:pt x="136" y="131"/>
                    <a:pt x="135" y="135"/>
                  </a:cubicBezTo>
                  <a:cubicBezTo>
                    <a:pt x="135" y="138"/>
                    <a:pt x="134" y="141"/>
                    <a:pt x="134" y="145"/>
                  </a:cubicBezTo>
                  <a:cubicBezTo>
                    <a:pt x="132" y="154"/>
                    <a:pt x="132" y="154"/>
                    <a:pt x="132" y="154"/>
                  </a:cubicBezTo>
                  <a:cubicBezTo>
                    <a:pt x="132" y="154"/>
                    <a:pt x="132" y="154"/>
                    <a:pt x="132" y="154"/>
                  </a:cubicBezTo>
                  <a:cubicBezTo>
                    <a:pt x="132" y="158"/>
                    <a:pt x="133" y="162"/>
                    <a:pt x="133" y="165"/>
                  </a:cubicBezTo>
                  <a:cubicBezTo>
                    <a:pt x="133" y="171"/>
                    <a:pt x="133" y="171"/>
                    <a:pt x="133" y="171"/>
                  </a:cubicBezTo>
                  <a:cubicBezTo>
                    <a:pt x="133" y="177"/>
                    <a:pt x="133" y="177"/>
                    <a:pt x="133" y="177"/>
                  </a:cubicBezTo>
                  <a:cubicBezTo>
                    <a:pt x="133" y="180"/>
                    <a:pt x="132" y="184"/>
                    <a:pt x="132" y="188"/>
                  </a:cubicBezTo>
                  <a:cubicBezTo>
                    <a:pt x="132" y="192"/>
                    <a:pt x="131" y="195"/>
                    <a:pt x="131" y="199"/>
                  </a:cubicBezTo>
                  <a:cubicBezTo>
                    <a:pt x="130" y="206"/>
                    <a:pt x="128" y="214"/>
                    <a:pt x="127" y="221"/>
                  </a:cubicBezTo>
                  <a:cubicBezTo>
                    <a:pt x="126" y="228"/>
                    <a:pt x="124" y="236"/>
                    <a:pt x="123" y="243"/>
                  </a:cubicBezTo>
                  <a:cubicBezTo>
                    <a:pt x="120" y="257"/>
                    <a:pt x="117" y="272"/>
                    <a:pt x="114" y="287"/>
                  </a:cubicBezTo>
                  <a:cubicBezTo>
                    <a:pt x="113" y="294"/>
                    <a:pt x="112" y="301"/>
                    <a:pt x="110" y="309"/>
                  </a:cubicBezTo>
                  <a:cubicBezTo>
                    <a:pt x="109" y="316"/>
                    <a:pt x="108" y="323"/>
                    <a:pt x="107" y="331"/>
                  </a:cubicBezTo>
                  <a:cubicBezTo>
                    <a:pt x="107" y="332"/>
                    <a:pt x="107" y="332"/>
                    <a:pt x="107" y="332"/>
                  </a:cubicBezTo>
                  <a:cubicBezTo>
                    <a:pt x="106" y="331"/>
                    <a:pt x="106" y="331"/>
                    <a:pt x="106" y="331"/>
                  </a:cubicBezTo>
                  <a:cubicBezTo>
                    <a:pt x="105" y="331"/>
                    <a:pt x="105" y="330"/>
                    <a:pt x="104" y="330"/>
                  </a:cubicBezTo>
                  <a:cubicBezTo>
                    <a:pt x="103" y="330"/>
                    <a:pt x="102" y="330"/>
                    <a:pt x="102" y="331"/>
                  </a:cubicBezTo>
                  <a:cubicBezTo>
                    <a:pt x="101" y="332"/>
                    <a:pt x="101" y="334"/>
                    <a:pt x="100" y="336"/>
                  </a:cubicBezTo>
                  <a:cubicBezTo>
                    <a:pt x="100" y="340"/>
                    <a:pt x="100" y="345"/>
                    <a:pt x="100" y="349"/>
                  </a:cubicBezTo>
                  <a:cubicBezTo>
                    <a:pt x="100" y="353"/>
                    <a:pt x="100" y="357"/>
                    <a:pt x="100" y="361"/>
                  </a:cubicBezTo>
                  <a:cubicBezTo>
                    <a:pt x="100" y="365"/>
                    <a:pt x="101" y="370"/>
                    <a:pt x="101" y="374"/>
                  </a:cubicBezTo>
                  <a:cubicBezTo>
                    <a:pt x="101" y="374"/>
                    <a:pt x="101" y="374"/>
                    <a:pt x="101" y="374"/>
                  </a:cubicBezTo>
                  <a:cubicBezTo>
                    <a:pt x="102" y="379"/>
                    <a:pt x="104" y="384"/>
                    <a:pt x="106" y="388"/>
                  </a:cubicBezTo>
                  <a:cubicBezTo>
                    <a:pt x="107" y="391"/>
                    <a:pt x="108" y="393"/>
                    <a:pt x="109" y="395"/>
                  </a:cubicBezTo>
                  <a:cubicBezTo>
                    <a:pt x="110" y="396"/>
                    <a:pt x="111" y="396"/>
                    <a:pt x="112" y="396"/>
                  </a:cubicBezTo>
                  <a:cubicBezTo>
                    <a:pt x="113" y="397"/>
                    <a:pt x="115" y="396"/>
                    <a:pt x="116" y="396"/>
                  </a:cubicBezTo>
                  <a:cubicBezTo>
                    <a:pt x="118" y="394"/>
                    <a:pt x="119" y="392"/>
                    <a:pt x="121" y="390"/>
                  </a:cubicBezTo>
                  <a:cubicBezTo>
                    <a:pt x="123" y="388"/>
                    <a:pt x="124" y="386"/>
                    <a:pt x="125" y="384"/>
                  </a:cubicBezTo>
                  <a:cubicBezTo>
                    <a:pt x="128" y="380"/>
                    <a:pt x="131" y="376"/>
                    <a:pt x="134" y="371"/>
                  </a:cubicBezTo>
                  <a:cubicBezTo>
                    <a:pt x="135" y="370"/>
                    <a:pt x="135" y="370"/>
                    <a:pt x="135" y="370"/>
                  </a:cubicBezTo>
                  <a:cubicBezTo>
                    <a:pt x="135" y="372"/>
                    <a:pt x="135" y="372"/>
                    <a:pt x="135" y="372"/>
                  </a:cubicBezTo>
                  <a:cubicBezTo>
                    <a:pt x="133" y="386"/>
                    <a:pt x="133" y="386"/>
                    <a:pt x="133" y="386"/>
                  </a:cubicBezTo>
                  <a:cubicBezTo>
                    <a:pt x="133" y="389"/>
                    <a:pt x="132" y="391"/>
                    <a:pt x="132" y="394"/>
                  </a:cubicBezTo>
                  <a:cubicBezTo>
                    <a:pt x="131" y="401"/>
                    <a:pt x="131" y="401"/>
                    <a:pt x="131" y="401"/>
                  </a:cubicBezTo>
                  <a:cubicBezTo>
                    <a:pt x="131" y="403"/>
                    <a:pt x="131" y="406"/>
                    <a:pt x="131" y="408"/>
                  </a:cubicBezTo>
                  <a:cubicBezTo>
                    <a:pt x="131" y="416"/>
                    <a:pt x="131" y="416"/>
                    <a:pt x="131" y="416"/>
                  </a:cubicBezTo>
                  <a:cubicBezTo>
                    <a:pt x="131" y="418"/>
                    <a:pt x="131" y="421"/>
                    <a:pt x="131" y="423"/>
                  </a:cubicBezTo>
                  <a:cubicBezTo>
                    <a:pt x="132" y="430"/>
                    <a:pt x="132" y="430"/>
                    <a:pt x="132" y="430"/>
                  </a:cubicBezTo>
                  <a:cubicBezTo>
                    <a:pt x="132" y="434"/>
                    <a:pt x="132" y="434"/>
                    <a:pt x="132" y="434"/>
                  </a:cubicBezTo>
                  <a:cubicBezTo>
                    <a:pt x="133" y="437"/>
                    <a:pt x="133" y="437"/>
                    <a:pt x="133" y="437"/>
                  </a:cubicBezTo>
                  <a:cubicBezTo>
                    <a:pt x="134" y="445"/>
                    <a:pt x="134" y="445"/>
                    <a:pt x="134" y="445"/>
                  </a:cubicBezTo>
                  <a:cubicBezTo>
                    <a:pt x="135" y="447"/>
                    <a:pt x="136" y="449"/>
                    <a:pt x="136" y="452"/>
                  </a:cubicBezTo>
                  <a:cubicBezTo>
                    <a:pt x="138" y="459"/>
                    <a:pt x="138" y="459"/>
                    <a:pt x="138" y="459"/>
                  </a:cubicBezTo>
                  <a:cubicBezTo>
                    <a:pt x="140" y="463"/>
                    <a:pt x="142" y="468"/>
                    <a:pt x="144" y="472"/>
                  </a:cubicBezTo>
                  <a:cubicBezTo>
                    <a:pt x="149" y="486"/>
                    <a:pt x="149" y="486"/>
                    <a:pt x="149" y="486"/>
                  </a:cubicBezTo>
                  <a:cubicBezTo>
                    <a:pt x="150" y="487"/>
                    <a:pt x="150" y="487"/>
                    <a:pt x="150" y="487"/>
                  </a:cubicBezTo>
                  <a:cubicBezTo>
                    <a:pt x="149" y="486"/>
                    <a:pt x="149" y="486"/>
                    <a:pt x="149" y="486"/>
                  </a:cubicBezTo>
                  <a:cubicBezTo>
                    <a:pt x="143" y="484"/>
                    <a:pt x="138" y="482"/>
                    <a:pt x="132" y="479"/>
                  </a:cubicBezTo>
                  <a:cubicBezTo>
                    <a:pt x="129" y="478"/>
                    <a:pt x="126" y="477"/>
                    <a:pt x="124" y="476"/>
                  </a:cubicBezTo>
                  <a:cubicBezTo>
                    <a:pt x="121" y="475"/>
                    <a:pt x="118" y="474"/>
                    <a:pt x="115" y="473"/>
                  </a:cubicBezTo>
                  <a:cubicBezTo>
                    <a:pt x="112" y="472"/>
                    <a:pt x="109" y="472"/>
                    <a:pt x="106" y="471"/>
                  </a:cubicBezTo>
                  <a:cubicBezTo>
                    <a:pt x="103" y="470"/>
                    <a:pt x="100" y="470"/>
                    <a:pt x="97" y="469"/>
                  </a:cubicBezTo>
                  <a:cubicBezTo>
                    <a:pt x="94" y="469"/>
                    <a:pt x="91" y="468"/>
                    <a:pt x="88" y="468"/>
                  </a:cubicBezTo>
                  <a:cubicBezTo>
                    <a:pt x="85" y="468"/>
                    <a:pt x="82" y="468"/>
                    <a:pt x="79" y="468"/>
                  </a:cubicBezTo>
                  <a:cubicBezTo>
                    <a:pt x="76" y="468"/>
                    <a:pt x="73" y="468"/>
                    <a:pt x="70" y="468"/>
                  </a:cubicBezTo>
                  <a:cubicBezTo>
                    <a:pt x="67" y="469"/>
                    <a:pt x="64" y="469"/>
                    <a:pt x="62" y="469"/>
                  </a:cubicBezTo>
                  <a:cubicBezTo>
                    <a:pt x="59" y="470"/>
                    <a:pt x="56" y="471"/>
                    <a:pt x="53" y="472"/>
                  </a:cubicBezTo>
                  <a:cubicBezTo>
                    <a:pt x="50" y="472"/>
                    <a:pt x="47" y="473"/>
                    <a:pt x="44" y="474"/>
                  </a:cubicBezTo>
                  <a:cubicBezTo>
                    <a:pt x="41" y="475"/>
                    <a:pt x="38" y="476"/>
                    <a:pt x="36" y="478"/>
                  </a:cubicBezTo>
                  <a:cubicBezTo>
                    <a:pt x="33" y="479"/>
                    <a:pt x="30" y="480"/>
                    <a:pt x="28" y="482"/>
                  </a:cubicBezTo>
                  <a:cubicBezTo>
                    <a:pt x="25" y="483"/>
                    <a:pt x="22" y="484"/>
                    <a:pt x="19" y="486"/>
                  </a:cubicBezTo>
                  <a:cubicBezTo>
                    <a:pt x="12" y="490"/>
                    <a:pt x="12" y="490"/>
                    <a:pt x="12" y="490"/>
                  </a:cubicBezTo>
                  <a:cubicBezTo>
                    <a:pt x="11" y="491"/>
                    <a:pt x="11" y="491"/>
                    <a:pt x="11" y="491"/>
                  </a:cubicBezTo>
                  <a:cubicBezTo>
                    <a:pt x="11" y="490"/>
                    <a:pt x="11" y="490"/>
                    <a:pt x="11" y="490"/>
                  </a:cubicBezTo>
                  <a:cubicBezTo>
                    <a:pt x="13" y="483"/>
                    <a:pt x="15" y="476"/>
                    <a:pt x="16" y="469"/>
                  </a:cubicBezTo>
                  <a:cubicBezTo>
                    <a:pt x="16" y="467"/>
                    <a:pt x="16" y="465"/>
                    <a:pt x="16" y="464"/>
                  </a:cubicBezTo>
                  <a:cubicBezTo>
                    <a:pt x="16" y="463"/>
                    <a:pt x="16" y="462"/>
                    <a:pt x="16" y="461"/>
                  </a:cubicBezTo>
                  <a:cubicBezTo>
                    <a:pt x="16" y="460"/>
                    <a:pt x="16" y="459"/>
                    <a:pt x="15" y="459"/>
                  </a:cubicBezTo>
                  <a:cubicBezTo>
                    <a:pt x="14" y="458"/>
                    <a:pt x="13" y="459"/>
                    <a:pt x="13" y="459"/>
                  </a:cubicBezTo>
                  <a:cubicBezTo>
                    <a:pt x="12" y="460"/>
                    <a:pt x="11" y="461"/>
                    <a:pt x="11" y="461"/>
                  </a:cubicBezTo>
                  <a:cubicBezTo>
                    <a:pt x="10" y="463"/>
                    <a:pt x="9" y="464"/>
                    <a:pt x="8" y="466"/>
                  </a:cubicBezTo>
                  <a:close/>
                  <a:moveTo>
                    <a:pt x="8" y="466"/>
                  </a:moveTo>
                  <a:cubicBezTo>
                    <a:pt x="9" y="464"/>
                    <a:pt x="10" y="463"/>
                    <a:pt x="11" y="461"/>
                  </a:cubicBezTo>
                  <a:cubicBezTo>
                    <a:pt x="11" y="461"/>
                    <a:pt x="12" y="460"/>
                    <a:pt x="13" y="459"/>
                  </a:cubicBezTo>
                  <a:cubicBezTo>
                    <a:pt x="13" y="459"/>
                    <a:pt x="14" y="458"/>
                    <a:pt x="15" y="459"/>
                  </a:cubicBezTo>
                  <a:cubicBezTo>
                    <a:pt x="16" y="459"/>
                    <a:pt x="16" y="460"/>
                    <a:pt x="16" y="461"/>
                  </a:cubicBezTo>
                  <a:cubicBezTo>
                    <a:pt x="16" y="462"/>
                    <a:pt x="16" y="463"/>
                    <a:pt x="16" y="464"/>
                  </a:cubicBezTo>
                  <a:cubicBezTo>
                    <a:pt x="16" y="465"/>
                    <a:pt x="16" y="467"/>
                    <a:pt x="16" y="469"/>
                  </a:cubicBezTo>
                  <a:cubicBezTo>
                    <a:pt x="15" y="476"/>
                    <a:pt x="13" y="483"/>
                    <a:pt x="12" y="490"/>
                  </a:cubicBezTo>
                  <a:cubicBezTo>
                    <a:pt x="11" y="490"/>
                    <a:pt x="11" y="490"/>
                    <a:pt x="11" y="490"/>
                  </a:cubicBezTo>
                  <a:cubicBezTo>
                    <a:pt x="19" y="486"/>
                    <a:pt x="19" y="486"/>
                    <a:pt x="19" y="486"/>
                  </a:cubicBezTo>
                  <a:cubicBezTo>
                    <a:pt x="22" y="484"/>
                    <a:pt x="25" y="483"/>
                    <a:pt x="27" y="481"/>
                  </a:cubicBezTo>
                  <a:cubicBezTo>
                    <a:pt x="30" y="480"/>
                    <a:pt x="33" y="479"/>
                    <a:pt x="36" y="477"/>
                  </a:cubicBezTo>
                  <a:cubicBezTo>
                    <a:pt x="38" y="476"/>
                    <a:pt x="41" y="475"/>
                    <a:pt x="44" y="474"/>
                  </a:cubicBezTo>
                  <a:cubicBezTo>
                    <a:pt x="47" y="473"/>
                    <a:pt x="50" y="472"/>
                    <a:pt x="53" y="471"/>
                  </a:cubicBezTo>
                  <a:cubicBezTo>
                    <a:pt x="56" y="470"/>
                    <a:pt x="58" y="470"/>
                    <a:pt x="61" y="469"/>
                  </a:cubicBezTo>
                  <a:cubicBezTo>
                    <a:pt x="64" y="468"/>
                    <a:pt x="67" y="468"/>
                    <a:pt x="70" y="468"/>
                  </a:cubicBezTo>
                  <a:cubicBezTo>
                    <a:pt x="73" y="467"/>
                    <a:pt x="76" y="467"/>
                    <a:pt x="79" y="467"/>
                  </a:cubicBezTo>
                  <a:cubicBezTo>
                    <a:pt x="82" y="467"/>
                    <a:pt x="85" y="467"/>
                    <a:pt x="88" y="467"/>
                  </a:cubicBezTo>
                  <a:cubicBezTo>
                    <a:pt x="91" y="468"/>
                    <a:pt x="94" y="468"/>
                    <a:pt x="97" y="469"/>
                  </a:cubicBezTo>
                  <a:cubicBezTo>
                    <a:pt x="100" y="469"/>
                    <a:pt x="103" y="469"/>
                    <a:pt x="106" y="470"/>
                  </a:cubicBezTo>
                  <a:cubicBezTo>
                    <a:pt x="109" y="471"/>
                    <a:pt x="112" y="472"/>
                    <a:pt x="115" y="473"/>
                  </a:cubicBezTo>
                  <a:cubicBezTo>
                    <a:pt x="118" y="474"/>
                    <a:pt x="121" y="474"/>
                    <a:pt x="124" y="475"/>
                  </a:cubicBezTo>
                  <a:cubicBezTo>
                    <a:pt x="127" y="476"/>
                    <a:pt x="129" y="477"/>
                    <a:pt x="132" y="479"/>
                  </a:cubicBezTo>
                  <a:cubicBezTo>
                    <a:pt x="135" y="480"/>
                    <a:pt x="138" y="481"/>
                    <a:pt x="141" y="482"/>
                  </a:cubicBezTo>
                  <a:cubicBezTo>
                    <a:pt x="149" y="486"/>
                    <a:pt x="149" y="486"/>
                    <a:pt x="149" y="486"/>
                  </a:cubicBezTo>
                  <a:cubicBezTo>
                    <a:pt x="149" y="486"/>
                    <a:pt x="149" y="486"/>
                    <a:pt x="149" y="486"/>
                  </a:cubicBezTo>
                  <a:cubicBezTo>
                    <a:pt x="143" y="473"/>
                    <a:pt x="143" y="473"/>
                    <a:pt x="143" y="473"/>
                  </a:cubicBezTo>
                  <a:cubicBezTo>
                    <a:pt x="141" y="468"/>
                    <a:pt x="139" y="464"/>
                    <a:pt x="138" y="459"/>
                  </a:cubicBezTo>
                  <a:cubicBezTo>
                    <a:pt x="135" y="452"/>
                    <a:pt x="135" y="452"/>
                    <a:pt x="135" y="452"/>
                  </a:cubicBezTo>
                  <a:cubicBezTo>
                    <a:pt x="135" y="450"/>
                    <a:pt x="134" y="447"/>
                    <a:pt x="134" y="445"/>
                  </a:cubicBezTo>
                  <a:cubicBezTo>
                    <a:pt x="132" y="438"/>
                    <a:pt x="132" y="438"/>
                    <a:pt x="132" y="438"/>
                  </a:cubicBezTo>
                  <a:cubicBezTo>
                    <a:pt x="131" y="434"/>
                    <a:pt x="131" y="434"/>
                    <a:pt x="131" y="434"/>
                  </a:cubicBezTo>
                  <a:cubicBezTo>
                    <a:pt x="131" y="430"/>
                    <a:pt x="131" y="430"/>
                    <a:pt x="131" y="430"/>
                  </a:cubicBezTo>
                  <a:cubicBezTo>
                    <a:pt x="130" y="423"/>
                    <a:pt x="130" y="423"/>
                    <a:pt x="130" y="423"/>
                  </a:cubicBezTo>
                  <a:cubicBezTo>
                    <a:pt x="130" y="421"/>
                    <a:pt x="130" y="418"/>
                    <a:pt x="130" y="416"/>
                  </a:cubicBezTo>
                  <a:cubicBezTo>
                    <a:pt x="130" y="408"/>
                    <a:pt x="130" y="408"/>
                    <a:pt x="130" y="408"/>
                  </a:cubicBezTo>
                  <a:cubicBezTo>
                    <a:pt x="130" y="406"/>
                    <a:pt x="130" y="403"/>
                    <a:pt x="130" y="401"/>
                  </a:cubicBezTo>
                  <a:cubicBezTo>
                    <a:pt x="131" y="394"/>
                    <a:pt x="131" y="394"/>
                    <a:pt x="131" y="394"/>
                  </a:cubicBezTo>
                  <a:cubicBezTo>
                    <a:pt x="131" y="391"/>
                    <a:pt x="131" y="389"/>
                    <a:pt x="132" y="386"/>
                  </a:cubicBezTo>
                  <a:cubicBezTo>
                    <a:pt x="134" y="372"/>
                    <a:pt x="134" y="372"/>
                    <a:pt x="134" y="372"/>
                  </a:cubicBezTo>
                  <a:cubicBezTo>
                    <a:pt x="135" y="372"/>
                    <a:pt x="135" y="372"/>
                    <a:pt x="135" y="372"/>
                  </a:cubicBezTo>
                  <a:cubicBezTo>
                    <a:pt x="132" y="376"/>
                    <a:pt x="129" y="381"/>
                    <a:pt x="126" y="385"/>
                  </a:cubicBezTo>
                  <a:cubicBezTo>
                    <a:pt x="125" y="387"/>
                    <a:pt x="123" y="389"/>
                    <a:pt x="122" y="391"/>
                  </a:cubicBezTo>
                  <a:cubicBezTo>
                    <a:pt x="120" y="393"/>
                    <a:pt x="118" y="395"/>
                    <a:pt x="116" y="397"/>
                  </a:cubicBezTo>
                  <a:cubicBezTo>
                    <a:pt x="115" y="397"/>
                    <a:pt x="114" y="398"/>
                    <a:pt x="112" y="398"/>
                  </a:cubicBezTo>
                  <a:cubicBezTo>
                    <a:pt x="111" y="397"/>
                    <a:pt x="110" y="396"/>
                    <a:pt x="109" y="396"/>
                  </a:cubicBezTo>
                  <a:cubicBezTo>
                    <a:pt x="107" y="394"/>
                    <a:pt x="106" y="391"/>
                    <a:pt x="105" y="389"/>
                  </a:cubicBezTo>
                  <a:cubicBezTo>
                    <a:pt x="103" y="384"/>
                    <a:pt x="101" y="379"/>
                    <a:pt x="100" y="374"/>
                  </a:cubicBezTo>
                  <a:cubicBezTo>
                    <a:pt x="100" y="374"/>
                    <a:pt x="100" y="374"/>
                    <a:pt x="100" y="374"/>
                  </a:cubicBezTo>
                  <a:cubicBezTo>
                    <a:pt x="100" y="374"/>
                    <a:pt x="100" y="374"/>
                    <a:pt x="100" y="374"/>
                  </a:cubicBezTo>
                  <a:cubicBezTo>
                    <a:pt x="100" y="370"/>
                    <a:pt x="99" y="366"/>
                    <a:pt x="99" y="361"/>
                  </a:cubicBezTo>
                  <a:cubicBezTo>
                    <a:pt x="99" y="357"/>
                    <a:pt x="99" y="353"/>
                    <a:pt x="99" y="349"/>
                  </a:cubicBezTo>
                  <a:cubicBezTo>
                    <a:pt x="98" y="345"/>
                    <a:pt x="98" y="340"/>
                    <a:pt x="99" y="336"/>
                  </a:cubicBezTo>
                  <a:cubicBezTo>
                    <a:pt x="99" y="334"/>
                    <a:pt x="100" y="332"/>
                    <a:pt x="101" y="330"/>
                  </a:cubicBezTo>
                  <a:cubicBezTo>
                    <a:pt x="101" y="329"/>
                    <a:pt x="103" y="328"/>
                    <a:pt x="104" y="328"/>
                  </a:cubicBezTo>
                  <a:cubicBezTo>
                    <a:pt x="105" y="329"/>
                    <a:pt x="106" y="329"/>
                    <a:pt x="107" y="330"/>
                  </a:cubicBezTo>
                  <a:cubicBezTo>
                    <a:pt x="106" y="331"/>
                    <a:pt x="106" y="331"/>
                    <a:pt x="106" y="331"/>
                  </a:cubicBezTo>
                  <a:cubicBezTo>
                    <a:pt x="107" y="323"/>
                    <a:pt x="108" y="316"/>
                    <a:pt x="109" y="308"/>
                  </a:cubicBezTo>
                  <a:cubicBezTo>
                    <a:pt x="110" y="301"/>
                    <a:pt x="111" y="294"/>
                    <a:pt x="113" y="286"/>
                  </a:cubicBezTo>
                  <a:cubicBezTo>
                    <a:pt x="116" y="272"/>
                    <a:pt x="118" y="257"/>
                    <a:pt x="121" y="243"/>
                  </a:cubicBezTo>
                  <a:cubicBezTo>
                    <a:pt x="123" y="235"/>
                    <a:pt x="124" y="228"/>
                    <a:pt x="126" y="221"/>
                  </a:cubicBezTo>
                  <a:cubicBezTo>
                    <a:pt x="127" y="213"/>
                    <a:pt x="128" y="206"/>
                    <a:pt x="129" y="199"/>
                  </a:cubicBezTo>
                  <a:cubicBezTo>
                    <a:pt x="130" y="195"/>
                    <a:pt x="130" y="191"/>
                    <a:pt x="130" y="188"/>
                  </a:cubicBezTo>
                  <a:cubicBezTo>
                    <a:pt x="131" y="184"/>
                    <a:pt x="131" y="180"/>
                    <a:pt x="131" y="177"/>
                  </a:cubicBezTo>
                  <a:cubicBezTo>
                    <a:pt x="131" y="171"/>
                    <a:pt x="131" y="171"/>
                    <a:pt x="131" y="171"/>
                  </a:cubicBezTo>
                  <a:cubicBezTo>
                    <a:pt x="131" y="165"/>
                    <a:pt x="131" y="165"/>
                    <a:pt x="131" y="165"/>
                  </a:cubicBezTo>
                  <a:cubicBezTo>
                    <a:pt x="131" y="162"/>
                    <a:pt x="131" y="158"/>
                    <a:pt x="131" y="154"/>
                  </a:cubicBezTo>
                  <a:cubicBezTo>
                    <a:pt x="131" y="154"/>
                    <a:pt x="131" y="154"/>
                    <a:pt x="131" y="154"/>
                  </a:cubicBezTo>
                  <a:cubicBezTo>
                    <a:pt x="131" y="154"/>
                    <a:pt x="131" y="154"/>
                    <a:pt x="131" y="154"/>
                  </a:cubicBezTo>
                  <a:cubicBezTo>
                    <a:pt x="132" y="144"/>
                    <a:pt x="132" y="144"/>
                    <a:pt x="132" y="144"/>
                  </a:cubicBezTo>
                  <a:cubicBezTo>
                    <a:pt x="133" y="141"/>
                    <a:pt x="133" y="138"/>
                    <a:pt x="134" y="134"/>
                  </a:cubicBezTo>
                  <a:cubicBezTo>
                    <a:pt x="135" y="131"/>
                    <a:pt x="135" y="128"/>
                    <a:pt x="136" y="125"/>
                  </a:cubicBezTo>
                  <a:cubicBezTo>
                    <a:pt x="136" y="123"/>
                    <a:pt x="136" y="121"/>
                    <a:pt x="136" y="120"/>
                  </a:cubicBezTo>
                  <a:cubicBezTo>
                    <a:pt x="137" y="115"/>
                    <a:pt x="137" y="115"/>
                    <a:pt x="137" y="115"/>
                  </a:cubicBezTo>
                  <a:cubicBezTo>
                    <a:pt x="137" y="112"/>
                    <a:pt x="137" y="112"/>
                    <a:pt x="137" y="112"/>
                  </a:cubicBezTo>
                  <a:cubicBezTo>
                    <a:pt x="137" y="110"/>
                    <a:pt x="137" y="110"/>
                    <a:pt x="137" y="110"/>
                  </a:cubicBezTo>
                  <a:cubicBezTo>
                    <a:pt x="137" y="105"/>
                    <a:pt x="137" y="105"/>
                    <a:pt x="137" y="105"/>
                  </a:cubicBezTo>
                  <a:cubicBezTo>
                    <a:pt x="137" y="101"/>
                    <a:pt x="136" y="98"/>
                    <a:pt x="136" y="95"/>
                  </a:cubicBezTo>
                  <a:cubicBezTo>
                    <a:pt x="135" y="91"/>
                    <a:pt x="135" y="88"/>
                    <a:pt x="134" y="85"/>
                  </a:cubicBezTo>
                  <a:cubicBezTo>
                    <a:pt x="133" y="75"/>
                    <a:pt x="133" y="75"/>
                    <a:pt x="133" y="75"/>
                  </a:cubicBezTo>
                  <a:cubicBezTo>
                    <a:pt x="134" y="75"/>
                    <a:pt x="134" y="75"/>
                    <a:pt x="134" y="75"/>
                  </a:cubicBezTo>
                  <a:cubicBezTo>
                    <a:pt x="134" y="76"/>
                    <a:pt x="134" y="76"/>
                    <a:pt x="134" y="76"/>
                  </a:cubicBezTo>
                  <a:cubicBezTo>
                    <a:pt x="133" y="76"/>
                    <a:pt x="133" y="76"/>
                    <a:pt x="132" y="76"/>
                  </a:cubicBezTo>
                  <a:cubicBezTo>
                    <a:pt x="131" y="76"/>
                    <a:pt x="132" y="75"/>
                    <a:pt x="131" y="75"/>
                  </a:cubicBezTo>
                  <a:cubicBezTo>
                    <a:pt x="131" y="74"/>
                    <a:pt x="131" y="73"/>
                    <a:pt x="131" y="72"/>
                  </a:cubicBezTo>
                  <a:cubicBezTo>
                    <a:pt x="131" y="70"/>
                    <a:pt x="131" y="69"/>
                    <a:pt x="131" y="67"/>
                  </a:cubicBezTo>
                  <a:cubicBezTo>
                    <a:pt x="130" y="57"/>
                    <a:pt x="130" y="57"/>
                    <a:pt x="130" y="57"/>
                  </a:cubicBezTo>
                  <a:cubicBezTo>
                    <a:pt x="130" y="51"/>
                    <a:pt x="130" y="45"/>
                    <a:pt x="129" y="38"/>
                  </a:cubicBezTo>
                  <a:cubicBezTo>
                    <a:pt x="127" y="26"/>
                    <a:pt x="124" y="13"/>
                    <a:pt x="119" y="2"/>
                  </a:cubicBezTo>
                  <a:cubicBezTo>
                    <a:pt x="120" y="2"/>
                    <a:pt x="120" y="2"/>
                    <a:pt x="120" y="2"/>
                  </a:cubicBezTo>
                  <a:cubicBezTo>
                    <a:pt x="115" y="4"/>
                    <a:pt x="111" y="7"/>
                    <a:pt x="106" y="10"/>
                  </a:cubicBezTo>
                  <a:cubicBezTo>
                    <a:pt x="102" y="13"/>
                    <a:pt x="97" y="15"/>
                    <a:pt x="92" y="17"/>
                  </a:cubicBezTo>
                  <a:cubicBezTo>
                    <a:pt x="90" y="18"/>
                    <a:pt x="87" y="18"/>
                    <a:pt x="84" y="19"/>
                  </a:cubicBezTo>
                  <a:cubicBezTo>
                    <a:pt x="81" y="20"/>
                    <a:pt x="81" y="20"/>
                    <a:pt x="81" y="20"/>
                  </a:cubicBezTo>
                  <a:cubicBezTo>
                    <a:pt x="79" y="20"/>
                    <a:pt x="78" y="20"/>
                    <a:pt x="77" y="20"/>
                  </a:cubicBezTo>
                  <a:cubicBezTo>
                    <a:pt x="75" y="20"/>
                    <a:pt x="74" y="20"/>
                    <a:pt x="73" y="20"/>
                  </a:cubicBezTo>
                  <a:cubicBezTo>
                    <a:pt x="71" y="20"/>
                    <a:pt x="70" y="20"/>
                    <a:pt x="69" y="20"/>
                  </a:cubicBezTo>
                  <a:cubicBezTo>
                    <a:pt x="68" y="20"/>
                    <a:pt x="66" y="20"/>
                    <a:pt x="65" y="20"/>
                  </a:cubicBezTo>
                  <a:cubicBezTo>
                    <a:pt x="61" y="19"/>
                    <a:pt x="61" y="19"/>
                    <a:pt x="61" y="19"/>
                  </a:cubicBezTo>
                  <a:cubicBezTo>
                    <a:pt x="62" y="18"/>
                    <a:pt x="62" y="18"/>
                    <a:pt x="62" y="18"/>
                  </a:cubicBezTo>
                  <a:cubicBezTo>
                    <a:pt x="62" y="22"/>
                    <a:pt x="62" y="22"/>
                    <a:pt x="62" y="22"/>
                  </a:cubicBezTo>
                  <a:cubicBezTo>
                    <a:pt x="63" y="24"/>
                    <a:pt x="62" y="25"/>
                    <a:pt x="62" y="27"/>
                  </a:cubicBezTo>
                  <a:cubicBezTo>
                    <a:pt x="62" y="28"/>
                    <a:pt x="62" y="29"/>
                    <a:pt x="62" y="31"/>
                  </a:cubicBezTo>
                  <a:cubicBezTo>
                    <a:pt x="62" y="32"/>
                    <a:pt x="62" y="34"/>
                    <a:pt x="62" y="35"/>
                  </a:cubicBezTo>
                  <a:cubicBezTo>
                    <a:pt x="61" y="37"/>
                    <a:pt x="61" y="38"/>
                    <a:pt x="61" y="39"/>
                  </a:cubicBezTo>
                  <a:cubicBezTo>
                    <a:pt x="60" y="41"/>
                    <a:pt x="60" y="42"/>
                    <a:pt x="59" y="43"/>
                  </a:cubicBezTo>
                  <a:cubicBezTo>
                    <a:pt x="58" y="45"/>
                    <a:pt x="58" y="46"/>
                    <a:pt x="57" y="47"/>
                  </a:cubicBezTo>
                  <a:cubicBezTo>
                    <a:pt x="56" y="48"/>
                    <a:pt x="55" y="50"/>
                    <a:pt x="54" y="51"/>
                  </a:cubicBezTo>
                  <a:cubicBezTo>
                    <a:pt x="53" y="52"/>
                    <a:pt x="52" y="53"/>
                    <a:pt x="51" y="53"/>
                  </a:cubicBezTo>
                  <a:cubicBezTo>
                    <a:pt x="49" y="55"/>
                    <a:pt x="49" y="55"/>
                    <a:pt x="49" y="55"/>
                  </a:cubicBezTo>
                  <a:cubicBezTo>
                    <a:pt x="47" y="56"/>
                    <a:pt x="47" y="56"/>
                    <a:pt x="47" y="56"/>
                  </a:cubicBezTo>
                  <a:cubicBezTo>
                    <a:pt x="46" y="57"/>
                    <a:pt x="45" y="57"/>
                    <a:pt x="44" y="58"/>
                  </a:cubicBezTo>
                  <a:cubicBezTo>
                    <a:pt x="42" y="58"/>
                    <a:pt x="41" y="58"/>
                    <a:pt x="40" y="59"/>
                  </a:cubicBezTo>
                  <a:cubicBezTo>
                    <a:pt x="38" y="59"/>
                    <a:pt x="37" y="59"/>
                    <a:pt x="35" y="59"/>
                  </a:cubicBezTo>
                  <a:cubicBezTo>
                    <a:pt x="34" y="60"/>
                    <a:pt x="33" y="60"/>
                    <a:pt x="31" y="60"/>
                  </a:cubicBezTo>
                  <a:cubicBezTo>
                    <a:pt x="27" y="59"/>
                    <a:pt x="27" y="59"/>
                    <a:pt x="27" y="59"/>
                  </a:cubicBezTo>
                  <a:cubicBezTo>
                    <a:pt x="23" y="59"/>
                    <a:pt x="23" y="59"/>
                    <a:pt x="23" y="59"/>
                  </a:cubicBezTo>
                  <a:cubicBezTo>
                    <a:pt x="24" y="58"/>
                    <a:pt x="24" y="58"/>
                    <a:pt x="24" y="58"/>
                  </a:cubicBezTo>
                  <a:cubicBezTo>
                    <a:pt x="26" y="74"/>
                    <a:pt x="26" y="74"/>
                    <a:pt x="26" y="74"/>
                  </a:cubicBezTo>
                  <a:cubicBezTo>
                    <a:pt x="27" y="77"/>
                    <a:pt x="27" y="80"/>
                    <a:pt x="27" y="83"/>
                  </a:cubicBezTo>
                  <a:cubicBezTo>
                    <a:pt x="28" y="91"/>
                    <a:pt x="28" y="91"/>
                    <a:pt x="28" y="91"/>
                  </a:cubicBezTo>
                  <a:cubicBezTo>
                    <a:pt x="28" y="94"/>
                    <a:pt x="28" y="97"/>
                    <a:pt x="28" y="99"/>
                  </a:cubicBezTo>
                  <a:cubicBezTo>
                    <a:pt x="29" y="108"/>
                    <a:pt x="29" y="108"/>
                    <a:pt x="29" y="108"/>
                  </a:cubicBezTo>
                  <a:cubicBezTo>
                    <a:pt x="29" y="111"/>
                    <a:pt x="29" y="113"/>
                    <a:pt x="29" y="116"/>
                  </a:cubicBezTo>
                  <a:cubicBezTo>
                    <a:pt x="28" y="125"/>
                    <a:pt x="28" y="125"/>
                    <a:pt x="28" y="125"/>
                  </a:cubicBezTo>
                  <a:cubicBezTo>
                    <a:pt x="28" y="124"/>
                    <a:pt x="28" y="124"/>
                    <a:pt x="28" y="124"/>
                  </a:cubicBezTo>
                  <a:cubicBezTo>
                    <a:pt x="28" y="124"/>
                    <a:pt x="29" y="124"/>
                    <a:pt x="30" y="124"/>
                  </a:cubicBezTo>
                  <a:cubicBezTo>
                    <a:pt x="30" y="124"/>
                    <a:pt x="31" y="124"/>
                    <a:pt x="32" y="123"/>
                  </a:cubicBezTo>
                  <a:cubicBezTo>
                    <a:pt x="33" y="123"/>
                    <a:pt x="34" y="122"/>
                    <a:pt x="35" y="121"/>
                  </a:cubicBezTo>
                  <a:cubicBezTo>
                    <a:pt x="38" y="120"/>
                    <a:pt x="40" y="117"/>
                    <a:pt x="42" y="115"/>
                  </a:cubicBezTo>
                  <a:cubicBezTo>
                    <a:pt x="44" y="113"/>
                    <a:pt x="46" y="111"/>
                    <a:pt x="48" y="108"/>
                  </a:cubicBezTo>
                  <a:cubicBezTo>
                    <a:pt x="48" y="108"/>
                    <a:pt x="48" y="108"/>
                    <a:pt x="49" y="108"/>
                  </a:cubicBezTo>
                  <a:cubicBezTo>
                    <a:pt x="49" y="108"/>
                    <a:pt x="49" y="107"/>
                    <a:pt x="50" y="107"/>
                  </a:cubicBezTo>
                  <a:cubicBezTo>
                    <a:pt x="50" y="107"/>
                    <a:pt x="50" y="107"/>
                    <a:pt x="51" y="108"/>
                  </a:cubicBezTo>
                  <a:cubicBezTo>
                    <a:pt x="51" y="109"/>
                    <a:pt x="51" y="110"/>
                    <a:pt x="51" y="110"/>
                  </a:cubicBezTo>
                  <a:cubicBezTo>
                    <a:pt x="51" y="112"/>
                    <a:pt x="51" y="113"/>
                    <a:pt x="51" y="115"/>
                  </a:cubicBezTo>
                  <a:cubicBezTo>
                    <a:pt x="51" y="115"/>
                    <a:pt x="51" y="115"/>
                    <a:pt x="51" y="115"/>
                  </a:cubicBezTo>
                  <a:cubicBezTo>
                    <a:pt x="52" y="126"/>
                    <a:pt x="52" y="126"/>
                    <a:pt x="52" y="126"/>
                  </a:cubicBezTo>
                  <a:cubicBezTo>
                    <a:pt x="52" y="129"/>
                    <a:pt x="53" y="133"/>
                    <a:pt x="53" y="136"/>
                  </a:cubicBezTo>
                  <a:cubicBezTo>
                    <a:pt x="53" y="140"/>
                    <a:pt x="53" y="144"/>
                    <a:pt x="53" y="147"/>
                  </a:cubicBezTo>
                  <a:cubicBezTo>
                    <a:pt x="53" y="151"/>
                    <a:pt x="53" y="154"/>
                    <a:pt x="52" y="158"/>
                  </a:cubicBezTo>
                  <a:cubicBezTo>
                    <a:pt x="52" y="162"/>
                    <a:pt x="52" y="165"/>
                    <a:pt x="51" y="169"/>
                  </a:cubicBezTo>
                  <a:cubicBezTo>
                    <a:pt x="51" y="172"/>
                    <a:pt x="50" y="176"/>
                    <a:pt x="49" y="179"/>
                  </a:cubicBezTo>
                  <a:cubicBezTo>
                    <a:pt x="48" y="187"/>
                    <a:pt x="47" y="194"/>
                    <a:pt x="45" y="201"/>
                  </a:cubicBezTo>
                  <a:cubicBezTo>
                    <a:pt x="42" y="215"/>
                    <a:pt x="38" y="229"/>
                    <a:pt x="35" y="243"/>
                  </a:cubicBezTo>
                  <a:cubicBezTo>
                    <a:pt x="33" y="250"/>
                    <a:pt x="32" y="257"/>
                    <a:pt x="31" y="264"/>
                  </a:cubicBezTo>
                  <a:cubicBezTo>
                    <a:pt x="29" y="271"/>
                    <a:pt x="28" y="278"/>
                    <a:pt x="27" y="285"/>
                  </a:cubicBezTo>
                  <a:cubicBezTo>
                    <a:pt x="27" y="285"/>
                    <a:pt x="27" y="285"/>
                    <a:pt x="27" y="285"/>
                  </a:cubicBezTo>
                  <a:cubicBezTo>
                    <a:pt x="26" y="285"/>
                    <a:pt x="26" y="285"/>
                    <a:pt x="26" y="285"/>
                  </a:cubicBezTo>
                  <a:cubicBezTo>
                    <a:pt x="26" y="286"/>
                    <a:pt x="26" y="287"/>
                    <a:pt x="25" y="288"/>
                  </a:cubicBezTo>
                  <a:cubicBezTo>
                    <a:pt x="25" y="289"/>
                    <a:pt x="25" y="290"/>
                    <a:pt x="25" y="292"/>
                  </a:cubicBezTo>
                  <a:cubicBezTo>
                    <a:pt x="24" y="294"/>
                    <a:pt x="24" y="296"/>
                    <a:pt x="24" y="298"/>
                  </a:cubicBezTo>
                  <a:cubicBezTo>
                    <a:pt x="24" y="303"/>
                    <a:pt x="23" y="308"/>
                    <a:pt x="23" y="312"/>
                  </a:cubicBezTo>
                  <a:cubicBezTo>
                    <a:pt x="23" y="322"/>
                    <a:pt x="23" y="331"/>
                    <a:pt x="23" y="340"/>
                  </a:cubicBezTo>
                  <a:cubicBezTo>
                    <a:pt x="23" y="359"/>
                    <a:pt x="24" y="377"/>
                    <a:pt x="26" y="396"/>
                  </a:cubicBezTo>
                  <a:cubicBezTo>
                    <a:pt x="27" y="397"/>
                    <a:pt x="27" y="397"/>
                    <a:pt x="27" y="397"/>
                  </a:cubicBezTo>
                  <a:cubicBezTo>
                    <a:pt x="26" y="396"/>
                    <a:pt x="26" y="396"/>
                    <a:pt x="26" y="396"/>
                  </a:cubicBezTo>
                  <a:cubicBezTo>
                    <a:pt x="24" y="394"/>
                    <a:pt x="22" y="391"/>
                    <a:pt x="20" y="389"/>
                  </a:cubicBezTo>
                  <a:cubicBezTo>
                    <a:pt x="19" y="388"/>
                    <a:pt x="18" y="387"/>
                    <a:pt x="16" y="386"/>
                  </a:cubicBezTo>
                  <a:cubicBezTo>
                    <a:pt x="15" y="385"/>
                    <a:pt x="14" y="384"/>
                    <a:pt x="12" y="384"/>
                  </a:cubicBezTo>
                  <a:cubicBezTo>
                    <a:pt x="12" y="383"/>
                    <a:pt x="11" y="383"/>
                    <a:pt x="10" y="382"/>
                  </a:cubicBezTo>
                  <a:cubicBezTo>
                    <a:pt x="10" y="382"/>
                    <a:pt x="9" y="381"/>
                    <a:pt x="9" y="380"/>
                  </a:cubicBezTo>
                  <a:cubicBezTo>
                    <a:pt x="8" y="379"/>
                    <a:pt x="8" y="377"/>
                    <a:pt x="8" y="376"/>
                  </a:cubicBezTo>
                  <a:cubicBezTo>
                    <a:pt x="7" y="373"/>
                    <a:pt x="7" y="369"/>
                    <a:pt x="6" y="366"/>
                  </a:cubicBezTo>
                  <a:cubicBezTo>
                    <a:pt x="7" y="366"/>
                    <a:pt x="7" y="366"/>
                    <a:pt x="7" y="366"/>
                  </a:cubicBezTo>
                  <a:cubicBezTo>
                    <a:pt x="5" y="372"/>
                    <a:pt x="5" y="372"/>
                    <a:pt x="5" y="372"/>
                  </a:cubicBezTo>
                  <a:cubicBezTo>
                    <a:pt x="4" y="374"/>
                    <a:pt x="3" y="376"/>
                    <a:pt x="3" y="378"/>
                  </a:cubicBezTo>
                  <a:cubicBezTo>
                    <a:pt x="2" y="380"/>
                    <a:pt x="2" y="382"/>
                    <a:pt x="2" y="384"/>
                  </a:cubicBezTo>
                  <a:cubicBezTo>
                    <a:pt x="1" y="386"/>
                    <a:pt x="1" y="389"/>
                    <a:pt x="1" y="391"/>
                  </a:cubicBezTo>
                  <a:cubicBezTo>
                    <a:pt x="0" y="393"/>
                    <a:pt x="0" y="395"/>
                    <a:pt x="0" y="397"/>
                  </a:cubicBezTo>
                  <a:cubicBezTo>
                    <a:pt x="0" y="399"/>
                    <a:pt x="0" y="401"/>
                    <a:pt x="0" y="403"/>
                  </a:cubicBezTo>
                  <a:cubicBezTo>
                    <a:pt x="0" y="405"/>
                    <a:pt x="0" y="407"/>
                    <a:pt x="0" y="410"/>
                  </a:cubicBezTo>
                  <a:cubicBezTo>
                    <a:pt x="1" y="412"/>
                    <a:pt x="1" y="414"/>
                    <a:pt x="1" y="416"/>
                  </a:cubicBezTo>
                  <a:cubicBezTo>
                    <a:pt x="2" y="420"/>
                    <a:pt x="2" y="424"/>
                    <a:pt x="3" y="428"/>
                  </a:cubicBezTo>
                  <a:cubicBezTo>
                    <a:pt x="4" y="432"/>
                    <a:pt x="5" y="437"/>
                    <a:pt x="6" y="441"/>
                  </a:cubicBezTo>
                  <a:cubicBezTo>
                    <a:pt x="7" y="445"/>
                    <a:pt x="7" y="449"/>
                    <a:pt x="8" y="453"/>
                  </a:cubicBezTo>
                  <a:cubicBezTo>
                    <a:pt x="8" y="455"/>
                    <a:pt x="8" y="457"/>
                    <a:pt x="8" y="459"/>
                  </a:cubicBezTo>
                  <a:cubicBezTo>
                    <a:pt x="8" y="462"/>
                    <a:pt x="8" y="464"/>
                    <a:pt x="8" y="4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73"/>
            <p:cNvSpPr>
              <a:spLocks noEditPoints="1"/>
            </p:cNvSpPr>
            <p:nvPr/>
          </p:nvSpPr>
          <p:spPr bwMode="auto">
            <a:xfrm>
              <a:off x="2025651" y="5618163"/>
              <a:ext cx="473075" cy="1504950"/>
            </a:xfrm>
            <a:custGeom>
              <a:avLst/>
              <a:gdLst>
                <a:gd name="T0" fmla="*/ 4 w 146"/>
                <a:gd name="T1" fmla="*/ 416 h 464"/>
                <a:gd name="T2" fmla="*/ 1 w 146"/>
                <a:gd name="T3" fmla="*/ 380 h 464"/>
                <a:gd name="T4" fmla="*/ 21 w 146"/>
                <a:gd name="T5" fmla="*/ 368 h 464"/>
                <a:gd name="T6" fmla="*/ 20 w 146"/>
                <a:gd name="T7" fmla="*/ 315 h 464"/>
                <a:gd name="T8" fmla="*/ 30 w 146"/>
                <a:gd name="T9" fmla="*/ 263 h 464"/>
                <a:gd name="T10" fmla="*/ 52 w 146"/>
                <a:gd name="T11" fmla="*/ 172 h 464"/>
                <a:gd name="T12" fmla="*/ 56 w 146"/>
                <a:gd name="T13" fmla="*/ 120 h 464"/>
                <a:gd name="T14" fmla="*/ 42 w 146"/>
                <a:gd name="T15" fmla="*/ 101 h 464"/>
                <a:gd name="T16" fmla="*/ 34 w 146"/>
                <a:gd name="T17" fmla="*/ 99 h 464"/>
                <a:gd name="T18" fmla="*/ 29 w 146"/>
                <a:gd name="T19" fmla="*/ 82 h 464"/>
                <a:gd name="T20" fmla="*/ 28 w 146"/>
                <a:gd name="T21" fmla="*/ 56 h 464"/>
                <a:gd name="T22" fmla="*/ 41 w 146"/>
                <a:gd name="T23" fmla="*/ 44 h 464"/>
                <a:gd name="T24" fmla="*/ 62 w 146"/>
                <a:gd name="T25" fmla="*/ 17 h 464"/>
                <a:gd name="T26" fmla="*/ 68 w 146"/>
                <a:gd name="T27" fmla="*/ 0 h 464"/>
                <a:gd name="T28" fmla="*/ 131 w 146"/>
                <a:gd name="T29" fmla="*/ 22 h 464"/>
                <a:gd name="T30" fmla="*/ 139 w 146"/>
                <a:gd name="T31" fmla="*/ 92 h 464"/>
                <a:gd name="T32" fmla="*/ 139 w 146"/>
                <a:gd name="T33" fmla="*/ 148 h 464"/>
                <a:gd name="T34" fmla="*/ 129 w 146"/>
                <a:gd name="T35" fmla="*/ 206 h 464"/>
                <a:gd name="T36" fmla="*/ 107 w 146"/>
                <a:gd name="T37" fmla="*/ 292 h 464"/>
                <a:gd name="T38" fmla="*/ 100 w 146"/>
                <a:gd name="T39" fmla="*/ 343 h 464"/>
                <a:gd name="T40" fmla="*/ 105 w 146"/>
                <a:gd name="T41" fmla="*/ 379 h 464"/>
                <a:gd name="T42" fmla="*/ 129 w 146"/>
                <a:gd name="T43" fmla="*/ 382 h 464"/>
                <a:gd name="T44" fmla="*/ 132 w 146"/>
                <a:gd name="T45" fmla="*/ 413 h 464"/>
                <a:gd name="T46" fmla="*/ 146 w 146"/>
                <a:gd name="T47" fmla="*/ 463 h 464"/>
                <a:gd name="T48" fmla="*/ 121 w 146"/>
                <a:gd name="T49" fmla="*/ 464 h 464"/>
                <a:gd name="T50" fmla="*/ 47 w 146"/>
                <a:gd name="T51" fmla="*/ 459 h 464"/>
                <a:gd name="T52" fmla="*/ 14 w 146"/>
                <a:gd name="T53" fmla="*/ 463 h 464"/>
                <a:gd name="T54" fmla="*/ 55 w 146"/>
                <a:gd name="T55" fmla="*/ 459 h 464"/>
                <a:gd name="T56" fmla="*/ 129 w 146"/>
                <a:gd name="T57" fmla="*/ 463 h 464"/>
                <a:gd name="T58" fmla="*/ 138 w 146"/>
                <a:gd name="T59" fmla="*/ 444 h 464"/>
                <a:gd name="T60" fmla="*/ 128 w 146"/>
                <a:gd name="T61" fmla="*/ 393 h 464"/>
                <a:gd name="T62" fmla="*/ 107 w 146"/>
                <a:gd name="T63" fmla="*/ 382 h 464"/>
                <a:gd name="T64" fmla="*/ 101 w 146"/>
                <a:gd name="T65" fmla="*/ 365 h 464"/>
                <a:gd name="T66" fmla="*/ 100 w 146"/>
                <a:gd name="T67" fmla="*/ 321 h 464"/>
                <a:gd name="T68" fmla="*/ 120 w 146"/>
                <a:gd name="T69" fmla="*/ 234 h 464"/>
                <a:gd name="T70" fmla="*/ 135 w 146"/>
                <a:gd name="T71" fmla="*/ 170 h 464"/>
                <a:gd name="T72" fmla="*/ 138 w 146"/>
                <a:gd name="T73" fmla="*/ 92 h 464"/>
                <a:gd name="T74" fmla="*/ 129 w 146"/>
                <a:gd name="T75" fmla="*/ 23 h 464"/>
                <a:gd name="T76" fmla="*/ 69 w 146"/>
                <a:gd name="T77" fmla="*/ 1 h 464"/>
                <a:gd name="T78" fmla="*/ 60 w 146"/>
                <a:gd name="T79" fmla="*/ 26 h 464"/>
                <a:gd name="T80" fmla="*/ 28 w 146"/>
                <a:gd name="T81" fmla="*/ 54 h 464"/>
                <a:gd name="T82" fmla="*/ 31 w 146"/>
                <a:gd name="T83" fmla="*/ 65 h 464"/>
                <a:gd name="T84" fmla="*/ 32 w 146"/>
                <a:gd name="T85" fmla="*/ 94 h 464"/>
                <a:gd name="T86" fmla="*/ 39 w 146"/>
                <a:gd name="T87" fmla="*/ 100 h 464"/>
                <a:gd name="T88" fmla="*/ 55 w 146"/>
                <a:gd name="T89" fmla="*/ 99 h 464"/>
                <a:gd name="T90" fmla="*/ 56 w 146"/>
                <a:gd name="T91" fmla="*/ 151 h 464"/>
                <a:gd name="T92" fmla="*/ 36 w 146"/>
                <a:gd name="T93" fmla="*/ 243 h 464"/>
                <a:gd name="T94" fmla="*/ 28 w 146"/>
                <a:gd name="T95" fmla="*/ 276 h 464"/>
                <a:gd name="T96" fmla="*/ 20 w 146"/>
                <a:gd name="T97" fmla="*/ 342 h 464"/>
                <a:gd name="T98" fmla="*/ 4 w 146"/>
                <a:gd name="T99" fmla="*/ 369 h 464"/>
                <a:gd name="T100" fmla="*/ 1 w 146"/>
                <a:gd name="T101" fmla="*/ 392 h 464"/>
                <a:gd name="T102" fmla="*/ 12 w 146"/>
                <a:gd name="T103" fmla="*/ 45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464">
                  <a:moveTo>
                    <a:pt x="14" y="463"/>
                  </a:moveTo>
                  <a:cubicBezTo>
                    <a:pt x="13" y="457"/>
                    <a:pt x="13" y="457"/>
                    <a:pt x="13" y="457"/>
                  </a:cubicBezTo>
                  <a:cubicBezTo>
                    <a:pt x="12" y="451"/>
                    <a:pt x="12" y="451"/>
                    <a:pt x="12" y="451"/>
                  </a:cubicBezTo>
                  <a:cubicBezTo>
                    <a:pt x="11" y="447"/>
                    <a:pt x="10" y="443"/>
                    <a:pt x="9" y="440"/>
                  </a:cubicBezTo>
                  <a:cubicBezTo>
                    <a:pt x="8" y="432"/>
                    <a:pt x="5" y="424"/>
                    <a:pt x="4" y="416"/>
                  </a:cubicBezTo>
                  <a:cubicBezTo>
                    <a:pt x="3" y="412"/>
                    <a:pt x="2" y="408"/>
                    <a:pt x="2" y="404"/>
                  </a:cubicBezTo>
                  <a:cubicBezTo>
                    <a:pt x="1" y="398"/>
                    <a:pt x="1" y="398"/>
                    <a:pt x="1" y="398"/>
                  </a:cubicBezTo>
                  <a:cubicBezTo>
                    <a:pt x="0" y="392"/>
                    <a:pt x="0" y="392"/>
                    <a:pt x="0" y="392"/>
                  </a:cubicBezTo>
                  <a:cubicBezTo>
                    <a:pt x="0" y="386"/>
                    <a:pt x="0" y="386"/>
                    <a:pt x="0" y="386"/>
                  </a:cubicBezTo>
                  <a:cubicBezTo>
                    <a:pt x="1" y="380"/>
                    <a:pt x="1" y="380"/>
                    <a:pt x="1" y="380"/>
                  </a:cubicBezTo>
                  <a:cubicBezTo>
                    <a:pt x="2" y="374"/>
                    <a:pt x="2" y="374"/>
                    <a:pt x="2" y="374"/>
                  </a:cubicBezTo>
                  <a:cubicBezTo>
                    <a:pt x="4" y="369"/>
                    <a:pt x="4" y="369"/>
                    <a:pt x="4" y="369"/>
                  </a:cubicBezTo>
                  <a:cubicBezTo>
                    <a:pt x="4" y="368"/>
                    <a:pt x="4" y="368"/>
                    <a:pt x="4" y="368"/>
                  </a:cubicBezTo>
                  <a:cubicBezTo>
                    <a:pt x="4" y="368"/>
                    <a:pt x="4" y="368"/>
                    <a:pt x="4" y="368"/>
                  </a:cubicBezTo>
                  <a:cubicBezTo>
                    <a:pt x="21" y="368"/>
                    <a:pt x="21" y="368"/>
                    <a:pt x="21" y="368"/>
                  </a:cubicBezTo>
                  <a:cubicBezTo>
                    <a:pt x="20" y="369"/>
                    <a:pt x="20" y="369"/>
                    <a:pt x="20" y="369"/>
                  </a:cubicBezTo>
                  <a:cubicBezTo>
                    <a:pt x="19" y="355"/>
                    <a:pt x="19" y="355"/>
                    <a:pt x="19" y="355"/>
                  </a:cubicBezTo>
                  <a:cubicBezTo>
                    <a:pt x="19" y="342"/>
                    <a:pt x="19" y="342"/>
                    <a:pt x="19" y="342"/>
                  </a:cubicBezTo>
                  <a:cubicBezTo>
                    <a:pt x="19" y="329"/>
                    <a:pt x="19" y="329"/>
                    <a:pt x="19" y="329"/>
                  </a:cubicBezTo>
                  <a:cubicBezTo>
                    <a:pt x="20" y="324"/>
                    <a:pt x="20" y="320"/>
                    <a:pt x="20" y="315"/>
                  </a:cubicBezTo>
                  <a:cubicBezTo>
                    <a:pt x="21" y="311"/>
                    <a:pt x="21" y="307"/>
                    <a:pt x="22" y="302"/>
                  </a:cubicBezTo>
                  <a:cubicBezTo>
                    <a:pt x="24" y="289"/>
                    <a:pt x="24" y="289"/>
                    <a:pt x="24" y="289"/>
                  </a:cubicBezTo>
                  <a:cubicBezTo>
                    <a:pt x="27" y="276"/>
                    <a:pt x="27" y="276"/>
                    <a:pt x="27" y="276"/>
                  </a:cubicBezTo>
                  <a:cubicBezTo>
                    <a:pt x="30" y="263"/>
                    <a:pt x="30" y="263"/>
                    <a:pt x="30" y="263"/>
                  </a:cubicBezTo>
                  <a:cubicBezTo>
                    <a:pt x="30" y="263"/>
                    <a:pt x="30" y="263"/>
                    <a:pt x="30" y="263"/>
                  </a:cubicBezTo>
                  <a:cubicBezTo>
                    <a:pt x="32" y="253"/>
                    <a:pt x="32" y="253"/>
                    <a:pt x="32" y="253"/>
                  </a:cubicBezTo>
                  <a:cubicBezTo>
                    <a:pt x="35" y="243"/>
                    <a:pt x="35" y="243"/>
                    <a:pt x="35" y="243"/>
                  </a:cubicBezTo>
                  <a:cubicBezTo>
                    <a:pt x="36" y="236"/>
                    <a:pt x="38" y="229"/>
                    <a:pt x="39" y="223"/>
                  </a:cubicBezTo>
                  <a:cubicBezTo>
                    <a:pt x="43" y="209"/>
                    <a:pt x="46" y="196"/>
                    <a:pt x="49" y="182"/>
                  </a:cubicBezTo>
                  <a:cubicBezTo>
                    <a:pt x="52" y="172"/>
                    <a:pt x="52" y="172"/>
                    <a:pt x="52" y="172"/>
                  </a:cubicBezTo>
                  <a:cubicBezTo>
                    <a:pt x="53" y="161"/>
                    <a:pt x="53" y="161"/>
                    <a:pt x="53" y="161"/>
                  </a:cubicBezTo>
                  <a:cubicBezTo>
                    <a:pt x="55" y="151"/>
                    <a:pt x="55" y="151"/>
                    <a:pt x="55" y="151"/>
                  </a:cubicBezTo>
                  <a:cubicBezTo>
                    <a:pt x="56" y="141"/>
                    <a:pt x="56" y="141"/>
                    <a:pt x="56" y="141"/>
                  </a:cubicBezTo>
                  <a:cubicBezTo>
                    <a:pt x="56" y="130"/>
                    <a:pt x="56" y="130"/>
                    <a:pt x="56" y="130"/>
                  </a:cubicBezTo>
                  <a:cubicBezTo>
                    <a:pt x="56" y="120"/>
                    <a:pt x="56" y="120"/>
                    <a:pt x="56" y="120"/>
                  </a:cubicBezTo>
                  <a:cubicBezTo>
                    <a:pt x="55" y="109"/>
                    <a:pt x="55" y="109"/>
                    <a:pt x="55" y="109"/>
                  </a:cubicBezTo>
                  <a:cubicBezTo>
                    <a:pt x="54" y="99"/>
                    <a:pt x="54" y="99"/>
                    <a:pt x="54" y="99"/>
                  </a:cubicBezTo>
                  <a:cubicBezTo>
                    <a:pt x="55" y="100"/>
                    <a:pt x="55" y="100"/>
                    <a:pt x="55" y="100"/>
                  </a:cubicBezTo>
                  <a:cubicBezTo>
                    <a:pt x="51" y="100"/>
                    <a:pt x="48" y="101"/>
                    <a:pt x="44" y="101"/>
                  </a:cubicBezTo>
                  <a:cubicBezTo>
                    <a:pt x="43" y="101"/>
                    <a:pt x="43" y="101"/>
                    <a:pt x="42" y="101"/>
                  </a:cubicBezTo>
                  <a:cubicBezTo>
                    <a:pt x="41" y="101"/>
                    <a:pt x="40" y="101"/>
                    <a:pt x="39" y="101"/>
                  </a:cubicBezTo>
                  <a:cubicBezTo>
                    <a:pt x="38" y="101"/>
                    <a:pt x="37" y="101"/>
                    <a:pt x="36" y="100"/>
                  </a:cubicBezTo>
                  <a:cubicBezTo>
                    <a:pt x="34" y="99"/>
                    <a:pt x="34" y="99"/>
                    <a:pt x="34" y="99"/>
                  </a:cubicBezTo>
                  <a:cubicBezTo>
                    <a:pt x="34" y="99"/>
                    <a:pt x="34" y="99"/>
                    <a:pt x="34" y="99"/>
                  </a:cubicBezTo>
                  <a:cubicBezTo>
                    <a:pt x="34" y="99"/>
                    <a:pt x="34" y="99"/>
                    <a:pt x="34" y="99"/>
                  </a:cubicBezTo>
                  <a:cubicBezTo>
                    <a:pt x="33" y="99"/>
                    <a:pt x="32" y="98"/>
                    <a:pt x="32" y="97"/>
                  </a:cubicBezTo>
                  <a:cubicBezTo>
                    <a:pt x="31" y="96"/>
                    <a:pt x="31" y="95"/>
                    <a:pt x="30" y="94"/>
                  </a:cubicBezTo>
                  <a:cubicBezTo>
                    <a:pt x="30" y="93"/>
                    <a:pt x="30" y="92"/>
                    <a:pt x="30" y="91"/>
                  </a:cubicBezTo>
                  <a:cubicBezTo>
                    <a:pt x="29" y="90"/>
                    <a:pt x="29" y="89"/>
                    <a:pt x="29" y="88"/>
                  </a:cubicBezTo>
                  <a:cubicBezTo>
                    <a:pt x="29" y="86"/>
                    <a:pt x="29" y="84"/>
                    <a:pt x="29" y="82"/>
                  </a:cubicBezTo>
                  <a:cubicBezTo>
                    <a:pt x="29" y="80"/>
                    <a:pt x="29" y="78"/>
                    <a:pt x="29" y="76"/>
                  </a:cubicBezTo>
                  <a:cubicBezTo>
                    <a:pt x="29" y="73"/>
                    <a:pt x="29" y="69"/>
                    <a:pt x="29" y="65"/>
                  </a:cubicBezTo>
                  <a:cubicBezTo>
                    <a:pt x="29" y="62"/>
                    <a:pt x="29" y="62"/>
                    <a:pt x="29" y="62"/>
                  </a:cubicBezTo>
                  <a:cubicBezTo>
                    <a:pt x="29" y="59"/>
                    <a:pt x="29" y="59"/>
                    <a:pt x="29" y="59"/>
                  </a:cubicBezTo>
                  <a:cubicBezTo>
                    <a:pt x="28" y="56"/>
                    <a:pt x="28" y="56"/>
                    <a:pt x="28" y="56"/>
                  </a:cubicBezTo>
                  <a:cubicBezTo>
                    <a:pt x="27" y="54"/>
                    <a:pt x="27" y="54"/>
                    <a:pt x="27" y="54"/>
                  </a:cubicBezTo>
                  <a:cubicBezTo>
                    <a:pt x="27" y="53"/>
                    <a:pt x="27" y="53"/>
                    <a:pt x="27" y="53"/>
                  </a:cubicBezTo>
                  <a:cubicBezTo>
                    <a:pt x="27" y="53"/>
                    <a:pt x="27" y="53"/>
                    <a:pt x="27" y="53"/>
                  </a:cubicBezTo>
                  <a:cubicBezTo>
                    <a:pt x="34" y="48"/>
                    <a:pt x="34" y="48"/>
                    <a:pt x="34" y="48"/>
                  </a:cubicBezTo>
                  <a:cubicBezTo>
                    <a:pt x="41" y="44"/>
                    <a:pt x="41" y="44"/>
                    <a:pt x="41" y="44"/>
                  </a:cubicBezTo>
                  <a:cubicBezTo>
                    <a:pt x="48" y="38"/>
                    <a:pt x="48" y="38"/>
                    <a:pt x="48" y="38"/>
                  </a:cubicBezTo>
                  <a:cubicBezTo>
                    <a:pt x="53" y="32"/>
                    <a:pt x="53" y="32"/>
                    <a:pt x="53" y="32"/>
                  </a:cubicBezTo>
                  <a:cubicBezTo>
                    <a:pt x="55" y="29"/>
                    <a:pt x="57" y="27"/>
                    <a:pt x="58" y="25"/>
                  </a:cubicBezTo>
                  <a:cubicBezTo>
                    <a:pt x="60" y="21"/>
                    <a:pt x="60" y="21"/>
                    <a:pt x="60" y="21"/>
                  </a:cubicBezTo>
                  <a:cubicBezTo>
                    <a:pt x="61" y="20"/>
                    <a:pt x="62" y="19"/>
                    <a:pt x="62" y="17"/>
                  </a:cubicBezTo>
                  <a:cubicBezTo>
                    <a:pt x="64" y="13"/>
                    <a:pt x="64" y="13"/>
                    <a:pt x="64" y="13"/>
                  </a:cubicBezTo>
                  <a:cubicBezTo>
                    <a:pt x="64" y="12"/>
                    <a:pt x="65" y="10"/>
                    <a:pt x="65" y="9"/>
                  </a:cubicBezTo>
                  <a:cubicBezTo>
                    <a:pt x="67" y="1"/>
                    <a:pt x="67" y="1"/>
                    <a:pt x="67" y="1"/>
                  </a:cubicBezTo>
                  <a:cubicBezTo>
                    <a:pt x="67" y="0"/>
                    <a:pt x="67" y="0"/>
                    <a:pt x="67" y="0"/>
                  </a:cubicBezTo>
                  <a:cubicBezTo>
                    <a:pt x="68" y="0"/>
                    <a:pt x="68" y="0"/>
                    <a:pt x="68" y="0"/>
                  </a:cubicBezTo>
                  <a:cubicBezTo>
                    <a:pt x="122" y="0"/>
                    <a:pt x="122" y="0"/>
                    <a:pt x="122" y="0"/>
                  </a:cubicBezTo>
                  <a:cubicBezTo>
                    <a:pt x="122" y="0"/>
                    <a:pt x="122" y="0"/>
                    <a:pt x="122" y="0"/>
                  </a:cubicBezTo>
                  <a:cubicBezTo>
                    <a:pt x="123" y="0"/>
                    <a:pt x="123" y="0"/>
                    <a:pt x="123" y="0"/>
                  </a:cubicBezTo>
                  <a:cubicBezTo>
                    <a:pt x="127" y="11"/>
                    <a:pt x="127" y="11"/>
                    <a:pt x="127" y="11"/>
                  </a:cubicBezTo>
                  <a:cubicBezTo>
                    <a:pt x="131" y="22"/>
                    <a:pt x="131" y="22"/>
                    <a:pt x="131" y="22"/>
                  </a:cubicBezTo>
                  <a:cubicBezTo>
                    <a:pt x="133" y="34"/>
                    <a:pt x="133" y="34"/>
                    <a:pt x="133" y="34"/>
                  </a:cubicBezTo>
                  <a:cubicBezTo>
                    <a:pt x="135" y="45"/>
                    <a:pt x="135" y="45"/>
                    <a:pt x="135" y="45"/>
                  </a:cubicBezTo>
                  <a:cubicBezTo>
                    <a:pt x="136" y="57"/>
                    <a:pt x="136" y="57"/>
                    <a:pt x="136" y="57"/>
                  </a:cubicBezTo>
                  <a:cubicBezTo>
                    <a:pt x="137" y="69"/>
                    <a:pt x="137" y="69"/>
                    <a:pt x="137" y="69"/>
                  </a:cubicBezTo>
                  <a:cubicBezTo>
                    <a:pt x="138" y="76"/>
                    <a:pt x="139" y="84"/>
                    <a:pt x="139" y="92"/>
                  </a:cubicBezTo>
                  <a:cubicBezTo>
                    <a:pt x="139" y="92"/>
                    <a:pt x="139" y="92"/>
                    <a:pt x="139" y="92"/>
                  </a:cubicBezTo>
                  <a:cubicBezTo>
                    <a:pt x="139" y="92"/>
                    <a:pt x="139" y="92"/>
                    <a:pt x="139" y="92"/>
                  </a:cubicBezTo>
                  <a:cubicBezTo>
                    <a:pt x="139" y="148"/>
                    <a:pt x="139" y="148"/>
                    <a:pt x="139" y="148"/>
                  </a:cubicBezTo>
                  <a:cubicBezTo>
                    <a:pt x="139" y="148"/>
                    <a:pt x="139" y="148"/>
                    <a:pt x="139" y="148"/>
                  </a:cubicBezTo>
                  <a:cubicBezTo>
                    <a:pt x="139" y="148"/>
                    <a:pt x="139" y="148"/>
                    <a:pt x="139" y="148"/>
                  </a:cubicBezTo>
                  <a:cubicBezTo>
                    <a:pt x="137" y="163"/>
                    <a:pt x="137" y="163"/>
                    <a:pt x="137" y="163"/>
                  </a:cubicBezTo>
                  <a:cubicBezTo>
                    <a:pt x="136" y="170"/>
                    <a:pt x="136" y="170"/>
                    <a:pt x="136" y="170"/>
                  </a:cubicBezTo>
                  <a:cubicBezTo>
                    <a:pt x="135" y="177"/>
                    <a:pt x="135" y="177"/>
                    <a:pt x="135" y="177"/>
                  </a:cubicBezTo>
                  <a:cubicBezTo>
                    <a:pt x="132" y="192"/>
                    <a:pt x="132" y="192"/>
                    <a:pt x="132" y="192"/>
                  </a:cubicBezTo>
                  <a:cubicBezTo>
                    <a:pt x="129" y="206"/>
                    <a:pt x="129" y="206"/>
                    <a:pt x="129" y="206"/>
                  </a:cubicBezTo>
                  <a:cubicBezTo>
                    <a:pt x="128" y="211"/>
                    <a:pt x="126" y="216"/>
                    <a:pt x="125" y="220"/>
                  </a:cubicBezTo>
                  <a:cubicBezTo>
                    <a:pt x="121" y="235"/>
                    <a:pt x="121" y="235"/>
                    <a:pt x="121" y="235"/>
                  </a:cubicBezTo>
                  <a:cubicBezTo>
                    <a:pt x="119" y="244"/>
                    <a:pt x="116" y="254"/>
                    <a:pt x="114" y="263"/>
                  </a:cubicBezTo>
                  <a:cubicBezTo>
                    <a:pt x="113" y="268"/>
                    <a:pt x="111" y="273"/>
                    <a:pt x="110" y="277"/>
                  </a:cubicBezTo>
                  <a:cubicBezTo>
                    <a:pt x="107" y="292"/>
                    <a:pt x="107" y="292"/>
                    <a:pt x="107" y="292"/>
                  </a:cubicBezTo>
                  <a:cubicBezTo>
                    <a:pt x="106" y="297"/>
                    <a:pt x="105" y="301"/>
                    <a:pt x="104" y="306"/>
                  </a:cubicBezTo>
                  <a:cubicBezTo>
                    <a:pt x="103" y="311"/>
                    <a:pt x="102" y="316"/>
                    <a:pt x="101" y="321"/>
                  </a:cubicBezTo>
                  <a:cubicBezTo>
                    <a:pt x="101" y="323"/>
                    <a:pt x="101" y="326"/>
                    <a:pt x="101" y="328"/>
                  </a:cubicBezTo>
                  <a:cubicBezTo>
                    <a:pt x="100" y="331"/>
                    <a:pt x="100" y="333"/>
                    <a:pt x="100" y="335"/>
                  </a:cubicBezTo>
                  <a:cubicBezTo>
                    <a:pt x="100" y="338"/>
                    <a:pt x="100" y="340"/>
                    <a:pt x="100" y="343"/>
                  </a:cubicBezTo>
                  <a:cubicBezTo>
                    <a:pt x="100" y="345"/>
                    <a:pt x="100" y="348"/>
                    <a:pt x="100" y="350"/>
                  </a:cubicBezTo>
                  <a:cubicBezTo>
                    <a:pt x="100" y="355"/>
                    <a:pt x="101" y="360"/>
                    <a:pt x="102" y="365"/>
                  </a:cubicBezTo>
                  <a:cubicBezTo>
                    <a:pt x="102" y="367"/>
                    <a:pt x="103" y="369"/>
                    <a:pt x="103" y="372"/>
                  </a:cubicBezTo>
                  <a:cubicBezTo>
                    <a:pt x="105" y="379"/>
                    <a:pt x="105" y="379"/>
                    <a:pt x="105" y="379"/>
                  </a:cubicBezTo>
                  <a:cubicBezTo>
                    <a:pt x="105" y="379"/>
                    <a:pt x="105" y="379"/>
                    <a:pt x="105" y="379"/>
                  </a:cubicBezTo>
                  <a:cubicBezTo>
                    <a:pt x="106" y="379"/>
                    <a:pt x="106" y="380"/>
                    <a:pt x="106" y="380"/>
                  </a:cubicBezTo>
                  <a:cubicBezTo>
                    <a:pt x="106" y="380"/>
                    <a:pt x="107" y="380"/>
                    <a:pt x="107" y="381"/>
                  </a:cubicBezTo>
                  <a:cubicBezTo>
                    <a:pt x="108" y="381"/>
                    <a:pt x="109" y="381"/>
                    <a:pt x="110" y="381"/>
                  </a:cubicBezTo>
                  <a:cubicBezTo>
                    <a:pt x="112" y="382"/>
                    <a:pt x="114" y="382"/>
                    <a:pt x="116" y="382"/>
                  </a:cubicBezTo>
                  <a:cubicBezTo>
                    <a:pt x="120" y="382"/>
                    <a:pt x="124" y="382"/>
                    <a:pt x="129" y="382"/>
                  </a:cubicBezTo>
                  <a:cubicBezTo>
                    <a:pt x="129" y="382"/>
                    <a:pt x="129" y="382"/>
                    <a:pt x="129" y="382"/>
                  </a:cubicBezTo>
                  <a:cubicBezTo>
                    <a:pt x="129" y="383"/>
                    <a:pt x="129" y="383"/>
                    <a:pt x="129" y="383"/>
                  </a:cubicBezTo>
                  <a:cubicBezTo>
                    <a:pt x="129" y="393"/>
                    <a:pt x="129" y="393"/>
                    <a:pt x="129" y="393"/>
                  </a:cubicBezTo>
                  <a:cubicBezTo>
                    <a:pt x="130" y="403"/>
                    <a:pt x="130" y="403"/>
                    <a:pt x="130" y="403"/>
                  </a:cubicBezTo>
                  <a:cubicBezTo>
                    <a:pt x="132" y="413"/>
                    <a:pt x="132" y="413"/>
                    <a:pt x="132" y="413"/>
                  </a:cubicBezTo>
                  <a:cubicBezTo>
                    <a:pt x="134" y="424"/>
                    <a:pt x="134" y="424"/>
                    <a:pt x="134" y="424"/>
                  </a:cubicBezTo>
                  <a:cubicBezTo>
                    <a:pt x="136" y="434"/>
                    <a:pt x="136" y="434"/>
                    <a:pt x="136" y="434"/>
                  </a:cubicBezTo>
                  <a:cubicBezTo>
                    <a:pt x="137" y="437"/>
                    <a:pt x="138" y="440"/>
                    <a:pt x="139" y="444"/>
                  </a:cubicBezTo>
                  <a:cubicBezTo>
                    <a:pt x="142" y="453"/>
                    <a:pt x="142" y="453"/>
                    <a:pt x="142" y="453"/>
                  </a:cubicBezTo>
                  <a:cubicBezTo>
                    <a:pt x="146" y="463"/>
                    <a:pt x="146" y="463"/>
                    <a:pt x="146" y="463"/>
                  </a:cubicBezTo>
                  <a:cubicBezTo>
                    <a:pt x="146" y="464"/>
                    <a:pt x="146" y="464"/>
                    <a:pt x="146" y="464"/>
                  </a:cubicBezTo>
                  <a:cubicBezTo>
                    <a:pt x="145" y="464"/>
                    <a:pt x="145" y="464"/>
                    <a:pt x="145" y="464"/>
                  </a:cubicBezTo>
                  <a:cubicBezTo>
                    <a:pt x="137" y="464"/>
                    <a:pt x="137" y="464"/>
                    <a:pt x="137" y="464"/>
                  </a:cubicBezTo>
                  <a:cubicBezTo>
                    <a:pt x="129" y="464"/>
                    <a:pt x="129" y="464"/>
                    <a:pt x="129" y="464"/>
                  </a:cubicBezTo>
                  <a:cubicBezTo>
                    <a:pt x="121" y="464"/>
                    <a:pt x="121" y="464"/>
                    <a:pt x="121" y="464"/>
                  </a:cubicBezTo>
                  <a:cubicBezTo>
                    <a:pt x="112" y="463"/>
                    <a:pt x="112" y="463"/>
                    <a:pt x="112" y="463"/>
                  </a:cubicBezTo>
                  <a:cubicBezTo>
                    <a:pt x="101" y="463"/>
                    <a:pt x="91" y="462"/>
                    <a:pt x="80" y="461"/>
                  </a:cubicBezTo>
                  <a:cubicBezTo>
                    <a:pt x="74" y="460"/>
                    <a:pt x="69" y="460"/>
                    <a:pt x="63" y="460"/>
                  </a:cubicBezTo>
                  <a:cubicBezTo>
                    <a:pt x="55" y="459"/>
                    <a:pt x="55" y="459"/>
                    <a:pt x="55" y="459"/>
                  </a:cubicBezTo>
                  <a:cubicBezTo>
                    <a:pt x="47" y="459"/>
                    <a:pt x="47" y="459"/>
                    <a:pt x="47" y="459"/>
                  </a:cubicBezTo>
                  <a:cubicBezTo>
                    <a:pt x="38" y="460"/>
                    <a:pt x="38" y="460"/>
                    <a:pt x="38" y="460"/>
                  </a:cubicBezTo>
                  <a:cubicBezTo>
                    <a:pt x="30" y="460"/>
                    <a:pt x="30" y="460"/>
                    <a:pt x="30" y="460"/>
                  </a:cubicBezTo>
                  <a:cubicBezTo>
                    <a:pt x="22" y="462"/>
                    <a:pt x="22" y="462"/>
                    <a:pt x="22" y="462"/>
                  </a:cubicBezTo>
                  <a:lnTo>
                    <a:pt x="14" y="463"/>
                  </a:lnTo>
                  <a:close/>
                  <a:moveTo>
                    <a:pt x="14" y="463"/>
                  </a:moveTo>
                  <a:cubicBezTo>
                    <a:pt x="22" y="461"/>
                    <a:pt x="22" y="461"/>
                    <a:pt x="22" y="461"/>
                  </a:cubicBezTo>
                  <a:cubicBezTo>
                    <a:pt x="30" y="460"/>
                    <a:pt x="30" y="460"/>
                    <a:pt x="30" y="460"/>
                  </a:cubicBezTo>
                  <a:cubicBezTo>
                    <a:pt x="38" y="460"/>
                    <a:pt x="38" y="460"/>
                    <a:pt x="38" y="460"/>
                  </a:cubicBezTo>
                  <a:cubicBezTo>
                    <a:pt x="47" y="459"/>
                    <a:pt x="47" y="459"/>
                    <a:pt x="47" y="459"/>
                  </a:cubicBezTo>
                  <a:cubicBezTo>
                    <a:pt x="55" y="459"/>
                    <a:pt x="55" y="459"/>
                    <a:pt x="55" y="459"/>
                  </a:cubicBezTo>
                  <a:cubicBezTo>
                    <a:pt x="63" y="459"/>
                    <a:pt x="63" y="459"/>
                    <a:pt x="63" y="459"/>
                  </a:cubicBezTo>
                  <a:cubicBezTo>
                    <a:pt x="69" y="460"/>
                    <a:pt x="74" y="460"/>
                    <a:pt x="80" y="460"/>
                  </a:cubicBezTo>
                  <a:cubicBezTo>
                    <a:pt x="91" y="461"/>
                    <a:pt x="102" y="462"/>
                    <a:pt x="112" y="463"/>
                  </a:cubicBezTo>
                  <a:cubicBezTo>
                    <a:pt x="121" y="463"/>
                    <a:pt x="121" y="463"/>
                    <a:pt x="121" y="463"/>
                  </a:cubicBezTo>
                  <a:cubicBezTo>
                    <a:pt x="129" y="463"/>
                    <a:pt x="129" y="463"/>
                    <a:pt x="129" y="463"/>
                  </a:cubicBezTo>
                  <a:cubicBezTo>
                    <a:pt x="137" y="463"/>
                    <a:pt x="137" y="463"/>
                    <a:pt x="137" y="463"/>
                  </a:cubicBezTo>
                  <a:cubicBezTo>
                    <a:pt x="145" y="463"/>
                    <a:pt x="145" y="463"/>
                    <a:pt x="145" y="463"/>
                  </a:cubicBezTo>
                  <a:cubicBezTo>
                    <a:pt x="145" y="463"/>
                    <a:pt x="145" y="463"/>
                    <a:pt x="145" y="463"/>
                  </a:cubicBezTo>
                  <a:cubicBezTo>
                    <a:pt x="141" y="454"/>
                    <a:pt x="141" y="454"/>
                    <a:pt x="141" y="454"/>
                  </a:cubicBezTo>
                  <a:cubicBezTo>
                    <a:pt x="138" y="444"/>
                    <a:pt x="138" y="444"/>
                    <a:pt x="138" y="444"/>
                  </a:cubicBezTo>
                  <a:cubicBezTo>
                    <a:pt x="137" y="441"/>
                    <a:pt x="136" y="437"/>
                    <a:pt x="135" y="434"/>
                  </a:cubicBezTo>
                  <a:cubicBezTo>
                    <a:pt x="133" y="424"/>
                    <a:pt x="133" y="424"/>
                    <a:pt x="133" y="424"/>
                  </a:cubicBezTo>
                  <a:cubicBezTo>
                    <a:pt x="131" y="414"/>
                    <a:pt x="131" y="414"/>
                    <a:pt x="131" y="414"/>
                  </a:cubicBezTo>
                  <a:cubicBezTo>
                    <a:pt x="129" y="403"/>
                    <a:pt x="129" y="403"/>
                    <a:pt x="129" y="403"/>
                  </a:cubicBezTo>
                  <a:cubicBezTo>
                    <a:pt x="128" y="393"/>
                    <a:pt x="128" y="393"/>
                    <a:pt x="128" y="393"/>
                  </a:cubicBezTo>
                  <a:cubicBezTo>
                    <a:pt x="128" y="383"/>
                    <a:pt x="128" y="383"/>
                    <a:pt x="128" y="383"/>
                  </a:cubicBezTo>
                  <a:cubicBezTo>
                    <a:pt x="129" y="383"/>
                    <a:pt x="129" y="383"/>
                    <a:pt x="129" y="383"/>
                  </a:cubicBezTo>
                  <a:cubicBezTo>
                    <a:pt x="124" y="383"/>
                    <a:pt x="120" y="383"/>
                    <a:pt x="116" y="383"/>
                  </a:cubicBezTo>
                  <a:cubicBezTo>
                    <a:pt x="114" y="383"/>
                    <a:pt x="112" y="383"/>
                    <a:pt x="110" y="382"/>
                  </a:cubicBezTo>
                  <a:cubicBezTo>
                    <a:pt x="109" y="382"/>
                    <a:pt x="108" y="382"/>
                    <a:pt x="107" y="382"/>
                  </a:cubicBezTo>
                  <a:cubicBezTo>
                    <a:pt x="106" y="381"/>
                    <a:pt x="106" y="381"/>
                    <a:pt x="105" y="381"/>
                  </a:cubicBezTo>
                  <a:cubicBezTo>
                    <a:pt x="105" y="380"/>
                    <a:pt x="105" y="380"/>
                    <a:pt x="104" y="379"/>
                  </a:cubicBezTo>
                  <a:cubicBezTo>
                    <a:pt x="104" y="379"/>
                    <a:pt x="104" y="379"/>
                    <a:pt x="104" y="379"/>
                  </a:cubicBezTo>
                  <a:cubicBezTo>
                    <a:pt x="102" y="372"/>
                    <a:pt x="102" y="372"/>
                    <a:pt x="102" y="372"/>
                  </a:cubicBezTo>
                  <a:cubicBezTo>
                    <a:pt x="102" y="370"/>
                    <a:pt x="101" y="367"/>
                    <a:pt x="101" y="365"/>
                  </a:cubicBezTo>
                  <a:cubicBezTo>
                    <a:pt x="100" y="360"/>
                    <a:pt x="99" y="355"/>
                    <a:pt x="99" y="350"/>
                  </a:cubicBezTo>
                  <a:cubicBezTo>
                    <a:pt x="99" y="348"/>
                    <a:pt x="99" y="345"/>
                    <a:pt x="99" y="343"/>
                  </a:cubicBezTo>
                  <a:cubicBezTo>
                    <a:pt x="99" y="340"/>
                    <a:pt x="99" y="338"/>
                    <a:pt x="99" y="335"/>
                  </a:cubicBezTo>
                  <a:cubicBezTo>
                    <a:pt x="99" y="333"/>
                    <a:pt x="99" y="330"/>
                    <a:pt x="100" y="328"/>
                  </a:cubicBezTo>
                  <a:cubicBezTo>
                    <a:pt x="100" y="325"/>
                    <a:pt x="100" y="323"/>
                    <a:pt x="100" y="321"/>
                  </a:cubicBezTo>
                  <a:cubicBezTo>
                    <a:pt x="101" y="316"/>
                    <a:pt x="102" y="311"/>
                    <a:pt x="103" y="306"/>
                  </a:cubicBezTo>
                  <a:cubicBezTo>
                    <a:pt x="104" y="301"/>
                    <a:pt x="105" y="296"/>
                    <a:pt x="106" y="292"/>
                  </a:cubicBezTo>
                  <a:cubicBezTo>
                    <a:pt x="109" y="277"/>
                    <a:pt x="109" y="277"/>
                    <a:pt x="109" y="277"/>
                  </a:cubicBezTo>
                  <a:cubicBezTo>
                    <a:pt x="110" y="272"/>
                    <a:pt x="111" y="268"/>
                    <a:pt x="113" y="263"/>
                  </a:cubicBezTo>
                  <a:cubicBezTo>
                    <a:pt x="115" y="253"/>
                    <a:pt x="118" y="244"/>
                    <a:pt x="120" y="234"/>
                  </a:cubicBezTo>
                  <a:cubicBezTo>
                    <a:pt x="124" y="220"/>
                    <a:pt x="124" y="220"/>
                    <a:pt x="124" y="220"/>
                  </a:cubicBezTo>
                  <a:cubicBezTo>
                    <a:pt x="125" y="215"/>
                    <a:pt x="126" y="211"/>
                    <a:pt x="127" y="206"/>
                  </a:cubicBezTo>
                  <a:cubicBezTo>
                    <a:pt x="131" y="191"/>
                    <a:pt x="131" y="191"/>
                    <a:pt x="131" y="191"/>
                  </a:cubicBezTo>
                  <a:cubicBezTo>
                    <a:pt x="133" y="177"/>
                    <a:pt x="133" y="177"/>
                    <a:pt x="133" y="177"/>
                  </a:cubicBezTo>
                  <a:cubicBezTo>
                    <a:pt x="135" y="170"/>
                    <a:pt x="135" y="170"/>
                    <a:pt x="135" y="170"/>
                  </a:cubicBezTo>
                  <a:cubicBezTo>
                    <a:pt x="136" y="162"/>
                    <a:pt x="136" y="162"/>
                    <a:pt x="136" y="162"/>
                  </a:cubicBezTo>
                  <a:cubicBezTo>
                    <a:pt x="138" y="148"/>
                    <a:pt x="138" y="148"/>
                    <a:pt x="138" y="148"/>
                  </a:cubicBezTo>
                  <a:cubicBezTo>
                    <a:pt x="138" y="148"/>
                    <a:pt x="138" y="148"/>
                    <a:pt x="138" y="148"/>
                  </a:cubicBezTo>
                  <a:cubicBezTo>
                    <a:pt x="138" y="92"/>
                    <a:pt x="138" y="92"/>
                    <a:pt x="138" y="92"/>
                  </a:cubicBezTo>
                  <a:cubicBezTo>
                    <a:pt x="138" y="92"/>
                    <a:pt x="138" y="92"/>
                    <a:pt x="138" y="92"/>
                  </a:cubicBezTo>
                  <a:cubicBezTo>
                    <a:pt x="137" y="84"/>
                    <a:pt x="136" y="76"/>
                    <a:pt x="136" y="69"/>
                  </a:cubicBezTo>
                  <a:cubicBezTo>
                    <a:pt x="135" y="57"/>
                    <a:pt x="135" y="57"/>
                    <a:pt x="135" y="57"/>
                  </a:cubicBezTo>
                  <a:cubicBezTo>
                    <a:pt x="133" y="46"/>
                    <a:pt x="133" y="46"/>
                    <a:pt x="133" y="46"/>
                  </a:cubicBezTo>
                  <a:cubicBezTo>
                    <a:pt x="131" y="34"/>
                    <a:pt x="131" y="34"/>
                    <a:pt x="131" y="34"/>
                  </a:cubicBezTo>
                  <a:cubicBezTo>
                    <a:pt x="129" y="23"/>
                    <a:pt x="129" y="23"/>
                    <a:pt x="129" y="23"/>
                  </a:cubicBezTo>
                  <a:cubicBezTo>
                    <a:pt x="126" y="12"/>
                    <a:pt x="126" y="12"/>
                    <a:pt x="126" y="12"/>
                  </a:cubicBezTo>
                  <a:cubicBezTo>
                    <a:pt x="121" y="1"/>
                    <a:pt x="121" y="1"/>
                    <a:pt x="121" y="1"/>
                  </a:cubicBezTo>
                  <a:cubicBezTo>
                    <a:pt x="122" y="2"/>
                    <a:pt x="122" y="2"/>
                    <a:pt x="122" y="2"/>
                  </a:cubicBezTo>
                  <a:cubicBezTo>
                    <a:pt x="68" y="2"/>
                    <a:pt x="68" y="2"/>
                    <a:pt x="68" y="2"/>
                  </a:cubicBezTo>
                  <a:cubicBezTo>
                    <a:pt x="69" y="1"/>
                    <a:pt x="69" y="1"/>
                    <a:pt x="69" y="1"/>
                  </a:cubicBezTo>
                  <a:cubicBezTo>
                    <a:pt x="67" y="10"/>
                    <a:pt x="67" y="10"/>
                    <a:pt x="67" y="10"/>
                  </a:cubicBezTo>
                  <a:cubicBezTo>
                    <a:pt x="66" y="11"/>
                    <a:pt x="66" y="12"/>
                    <a:pt x="65" y="14"/>
                  </a:cubicBezTo>
                  <a:cubicBezTo>
                    <a:pt x="64" y="18"/>
                    <a:pt x="64" y="18"/>
                    <a:pt x="64" y="18"/>
                  </a:cubicBezTo>
                  <a:cubicBezTo>
                    <a:pt x="63" y="19"/>
                    <a:pt x="62" y="20"/>
                    <a:pt x="62" y="22"/>
                  </a:cubicBezTo>
                  <a:cubicBezTo>
                    <a:pt x="60" y="26"/>
                    <a:pt x="60" y="26"/>
                    <a:pt x="60" y="26"/>
                  </a:cubicBezTo>
                  <a:cubicBezTo>
                    <a:pt x="58" y="28"/>
                    <a:pt x="56" y="30"/>
                    <a:pt x="55" y="33"/>
                  </a:cubicBezTo>
                  <a:cubicBezTo>
                    <a:pt x="49" y="39"/>
                    <a:pt x="49" y="39"/>
                    <a:pt x="49" y="39"/>
                  </a:cubicBezTo>
                  <a:cubicBezTo>
                    <a:pt x="42" y="45"/>
                    <a:pt x="42" y="45"/>
                    <a:pt x="42" y="45"/>
                  </a:cubicBezTo>
                  <a:cubicBezTo>
                    <a:pt x="35" y="50"/>
                    <a:pt x="35" y="50"/>
                    <a:pt x="35" y="50"/>
                  </a:cubicBezTo>
                  <a:cubicBezTo>
                    <a:pt x="28" y="54"/>
                    <a:pt x="28" y="54"/>
                    <a:pt x="28" y="54"/>
                  </a:cubicBezTo>
                  <a:cubicBezTo>
                    <a:pt x="28" y="53"/>
                    <a:pt x="28" y="53"/>
                    <a:pt x="28" y="53"/>
                  </a:cubicBezTo>
                  <a:cubicBezTo>
                    <a:pt x="29" y="56"/>
                    <a:pt x="29" y="56"/>
                    <a:pt x="29" y="56"/>
                  </a:cubicBezTo>
                  <a:cubicBezTo>
                    <a:pt x="30" y="59"/>
                    <a:pt x="30" y="59"/>
                    <a:pt x="30" y="59"/>
                  </a:cubicBezTo>
                  <a:cubicBezTo>
                    <a:pt x="30" y="62"/>
                    <a:pt x="30" y="62"/>
                    <a:pt x="30" y="62"/>
                  </a:cubicBezTo>
                  <a:cubicBezTo>
                    <a:pt x="31" y="65"/>
                    <a:pt x="31" y="65"/>
                    <a:pt x="31" y="65"/>
                  </a:cubicBezTo>
                  <a:cubicBezTo>
                    <a:pt x="31" y="69"/>
                    <a:pt x="30" y="73"/>
                    <a:pt x="30" y="77"/>
                  </a:cubicBezTo>
                  <a:cubicBezTo>
                    <a:pt x="30" y="79"/>
                    <a:pt x="30" y="80"/>
                    <a:pt x="30" y="82"/>
                  </a:cubicBezTo>
                  <a:cubicBezTo>
                    <a:pt x="30" y="84"/>
                    <a:pt x="30" y="86"/>
                    <a:pt x="30" y="88"/>
                  </a:cubicBezTo>
                  <a:cubicBezTo>
                    <a:pt x="30" y="89"/>
                    <a:pt x="31" y="90"/>
                    <a:pt x="31" y="91"/>
                  </a:cubicBezTo>
                  <a:cubicBezTo>
                    <a:pt x="31" y="92"/>
                    <a:pt x="31" y="93"/>
                    <a:pt x="32" y="94"/>
                  </a:cubicBezTo>
                  <a:cubicBezTo>
                    <a:pt x="32" y="95"/>
                    <a:pt x="33" y="95"/>
                    <a:pt x="33" y="96"/>
                  </a:cubicBezTo>
                  <a:cubicBezTo>
                    <a:pt x="33" y="97"/>
                    <a:pt x="34" y="98"/>
                    <a:pt x="35" y="98"/>
                  </a:cubicBezTo>
                  <a:cubicBezTo>
                    <a:pt x="34" y="98"/>
                    <a:pt x="34" y="98"/>
                    <a:pt x="34" y="98"/>
                  </a:cubicBezTo>
                  <a:cubicBezTo>
                    <a:pt x="37" y="99"/>
                    <a:pt x="37" y="99"/>
                    <a:pt x="37" y="99"/>
                  </a:cubicBezTo>
                  <a:cubicBezTo>
                    <a:pt x="38" y="99"/>
                    <a:pt x="38" y="99"/>
                    <a:pt x="39" y="100"/>
                  </a:cubicBezTo>
                  <a:cubicBezTo>
                    <a:pt x="40" y="100"/>
                    <a:pt x="41" y="100"/>
                    <a:pt x="42" y="100"/>
                  </a:cubicBezTo>
                  <a:cubicBezTo>
                    <a:pt x="43" y="100"/>
                    <a:pt x="43" y="100"/>
                    <a:pt x="44" y="100"/>
                  </a:cubicBezTo>
                  <a:cubicBezTo>
                    <a:pt x="48" y="100"/>
                    <a:pt x="51" y="99"/>
                    <a:pt x="54" y="98"/>
                  </a:cubicBezTo>
                  <a:cubicBezTo>
                    <a:pt x="55" y="98"/>
                    <a:pt x="55" y="98"/>
                    <a:pt x="55" y="98"/>
                  </a:cubicBezTo>
                  <a:cubicBezTo>
                    <a:pt x="55" y="99"/>
                    <a:pt x="55" y="99"/>
                    <a:pt x="55" y="99"/>
                  </a:cubicBezTo>
                  <a:cubicBezTo>
                    <a:pt x="57" y="109"/>
                    <a:pt x="57" y="109"/>
                    <a:pt x="57" y="109"/>
                  </a:cubicBezTo>
                  <a:cubicBezTo>
                    <a:pt x="57" y="120"/>
                    <a:pt x="57" y="120"/>
                    <a:pt x="57" y="120"/>
                  </a:cubicBezTo>
                  <a:cubicBezTo>
                    <a:pt x="57" y="130"/>
                    <a:pt x="57" y="130"/>
                    <a:pt x="57" y="130"/>
                  </a:cubicBezTo>
                  <a:cubicBezTo>
                    <a:pt x="57" y="141"/>
                    <a:pt x="57" y="141"/>
                    <a:pt x="57" y="141"/>
                  </a:cubicBezTo>
                  <a:cubicBezTo>
                    <a:pt x="56" y="151"/>
                    <a:pt x="56" y="151"/>
                    <a:pt x="56" y="151"/>
                  </a:cubicBezTo>
                  <a:cubicBezTo>
                    <a:pt x="54" y="162"/>
                    <a:pt x="54" y="162"/>
                    <a:pt x="54" y="162"/>
                  </a:cubicBezTo>
                  <a:cubicBezTo>
                    <a:pt x="53" y="172"/>
                    <a:pt x="53" y="172"/>
                    <a:pt x="53" y="172"/>
                  </a:cubicBezTo>
                  <a:cubicBezTo>
                    <a:pt x="51" y="182"/>
                    <a:pt x="51" y="182"/>
                    <a:pt x="51" y="182"/>
                  </a:cubicBezTo>
                  <a:cubicBezTo>
                    <a:pt x="48" y="196"/>
                    <a:pt x="44" y="209"/>
                    <a:pt x="40" y="223"/>
                  </a:cubicBezTo>
                  <a:cubicBezTo>
                    <a:pt x="39" y="230"/>
                    <a:pt x="37" y="236"/>
                    <a:pt x="36" y="243"/>
                  </a:cubicBezTo>
                  <a:cubicBezTo>
                    <a:pt x="33" y="253"/>
                    <a:pt x="33" y="253"/>
                    <a:pt x="33" y="253"/>
                  </a:cubicBezTo>
                  <a:cubicBezTo>
                    <a:pt x="31" y="264"/>
                    <a:pt x="31" y="264"/>
                    <a:pt x="31" y="264"/>
                  </a:cubicBezTo>
                  <a:cubicBezTo>
                    <a:pt x="31" y="264"/>
                    <a:pt x="31" y="264"/>
                    <a:pt x="31" y="264"/>
                  </a:cubicBezTo>
                  <a:cubicBezTo>
                    <a:pt x="31" y="264"/>
                    <a:pt x="31" y="264"/>
                    <a:pt x="31" y="264"/>
                  </a:cubicBezTo>
                  <a:cubicBezTo>
                    <a:pt x="28" y="276"/>
                    <a:pt x="28" y="276"/>
                    <a:pt x="28" y="276"/>
                  </a:cubicBezTo>
                  <a:cubicBezTo>
                    <a:pt x="25" y="289"/>
                    <a:pt x="25" y="289"/>
                    <a:pt x="25" y="289"/>
                  </a:cubicBezTo>
                  <a:cubicBezTo>
                    <a:pt x="23" y="302"/>
                    <a:pt x="23" y="302"/>
                    <a:pt x="23" y="302"/>
                  </a:cubicBezTo>
                  <a:cubicBezTo>
                    <a:pt x="22" y="307"/>
                    <a:pt x="22" y="311"/>
                    <a:pt x="21" y="316"/>
                  </a:cubicBezTo>
                  <a:cubicBezTo>
                    <a:pt x="20" y="329"/>
                    <a:pt x="20" y="329"/>
                    <a:pt x="20" y="329"/>
                  </a:cubicBezTo>
                  <a:cubicBezTo>
                    <a:pt x="20" y="342"/>
                    <a:pt x="20" y="342"/>
                    <a:pt x="20" y="342"/>
                  </a:cubicBezTo>
                  <a:cubicBezTo>
                    <a:pt x="20" y="355"/>
                    <a:pt x="20" y="355"/>
                    <a:pt x="20" y="355"/>
                  </a:cubicBezTo>
                  <a:cubicBezTo>
                    <a:pt x="21" y="369"/>
                    <a:pt x="21" y="369"/>
                    <a:pt x="21" y="369"/>
                  </a:cubicBezTo>
                  <a:cubicBezTo>
                    <a:pt x="21" y="369"/>
                    <a:pt x="21" y="369"/>
                    <a:pt x="21" y="369"/>
                  </a:cubicBezTo>
                  <a:cubicBezTo>
                    <a:pt x="21" y="369"/>
                    <a:pt x="21" y="369"/>
                    <a:pt x="21" y="369"/>
                  </a:cubicBezTo>
                  <a:cubicBezTo>
                    <a:pt x="4" y="369"/>
                    <a:pt x="4" y="369"/>
                    <a:pt x="4" y="369"/>
                  </a:cubicBezTo>
                  <a:cubicBezTo>
                    <a:pt x="4" y="369"/>
                    <a:pt x="4" y="369"/>
                    <a:pt x="4" y="369"/>
                  </a:cubicBezTo>
                  <a:cubicBezTo>
                    <a:pt x="2" y="374"/>
                    <a:pt x="2" y="374"/>
                    <a:pt x="2" y="374"/>
                  </a:cubicBezTo>
                  <a:cubicBezTo>
                    <a:pt x="1" y="380"/>
                    <a:pt x="1" y="380"/>
                    <a:pt x="1" y="380"/>
                  </a:cubicBezTo>
                  <a:cubicBezTo>
                    <a:pt x="1" y="386"/>
                    <a:pt x="1" y="386"/>
                    <a:pt x="1" y="386"/>
                  </a:cubicBezTo>
                  <a:cubicBezTo>
                    <a:pt x="1" y="392"/>
                    <a:pt x="1" y="392"/>
                    <a:pt x="1" y="392"/>
                  </a:cubicBezTo>
                  <a:cubicBezTo>
                    <a:pt x="1" y="398"/>
                    <a:pt x="1" y="398"/>
                    <a:pt x="1" y="398"/>
                  </a:cubicBezTo>
                  <a:cubicBezTo>
                    <a:pt x="2" y="404"/>
                    <a:pt x="2" y="404"/>
                    <a:pt x="2" y="404"/>
                  </a:cubicBezTo>
                  <a:cubicBezTo>
                    <a:pt x="2" y="408"/>
                    <a:pt x="3" y="412"/>
                    <a:pt x="4" y="416"/>
                  </a:cubicBezTo>
                  <a:cubicBezTo>
                    <a:pt x="6" y="424"/>
                    <a:pt x="8" y="432"/>
                    <a:pt x="10" y="440"/>
                  </a:cubicBezTo>
                  <a:cubicBezTo>
                    <a:pt x="10" y="443"/>
                    <a:pt x="11" y="447"/>
                    <a:pt x="12" y="451"/>
                  </a:cubicBezTo>
                  <a:cubicBezTo>
                    <a:pt x="13" y="457"/>
                    <a:pt x="13" y="457"/>
                    <a:pt x="13" y="457"/>
                  </a:cubicBezTo>
                  <a:lnTo>
                    <a:pt x="14"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74"/>
            <p:cNvSpPr>
              <a:spLocks noEditPoints="1"/>
            </p:cNvSpPr>
            <p:nvPr/>
          </p:nvSpPr>
          <p:spPr bwMode="auto">
            <a:xfrm>
              <a:off x="2071688" y="5618163"/>
              <a:ext cx="420688" cy="1498600"/>
            </a:xfrm>
            <a:custGeom>
              <a:avLst/>
              <a:gdLst>
                <a:gd name="T0" fmla="*/ 1 w 130"/>
                <a:gd name="T1" fmla="*/ 377 h 462"/>
                <a:gd name="T2" fmla="*/ 1 w 130"/>
                <a:gd name="T3" fmla="*/ 376 h 462"/>
                <a:gd name="T4" fmla="*/ 24 w 130"/>
                <a:gd name="T5" fmla="*/ 377 h 462"/>
                <a:gd name="T6" fmla="*/ 24 w 130"/>
                <a:gd name="T7" fmla="*/ 106 h 462"/>
                <a:gd name="T8" fmla="*/ 0 w 130"/>
                <a:gd name="T9" fmla="*/ 106 h 462"/>
                <a:gd name="T10" fmla="*/ 0 w 130"/>
                <a:gd name="T11" fmla="*/ 59 h 462"/>
                <a:gd name="T12" fmla="*/ 1 w 130"/>
                <a:gd name="T13" fmla="*/ 58 h 462"/>
                <a:gd name="T14" fmla="*/ 16 w 130"/>
                <a:gd name="T15" fmla="*/ 46 h 462"/>
                <a:gd name="T16" fmla="*/ 29 w 130"/>
                <a:gd name="T17" fmla="*/ 33 h 462"/>
                <a:gd name="T18" fmla="*/ 35 w 130"/>
                <a:gd name="T19" fmla="*/ 25 h 462"/>
                <a:gd name="T20" fmla="*/ 41 w 130"/>
                <a:gd name="T21" fmla="*/ 17 h 462"/>
                <a:gd name="T22" fmla="*/ 51 w 130"/>
                <a:gd name="T23" fmla="*/ 1 h 462"/>
                <a:gd name="T24" fmla="*/ 51 w 130"/>
                <a:gd name="T25" fmla="*/ 0 h 462"/>
                <a:gd name="T26" fmla="*/ 107 w 130"/>
                <a:gd name="T27" fmla="*/ 0 h 462"/>
                <a:gd name="T28" fmla="*/ 107 w 130"/>
                <a:gd name="T29" fmla="*/ 377 h 462"/>
                <a:gd name="T30" fmla="*/ 130 w 130"/>
                <a:gd name="T31" fmla="*/ 376 h 462"/>
                <a:gd name="T32" fmla="*/ 130 w 130"/>
                <a:gd name="T33" fmla="*/ 377 h 462"/>
                <a:gd name="T34" fmla="*/ 130 w 130"/>
                <a:gd name="T35" fmla="*/ 462 h 462"/>
                <a:gd name="T36" fmla="*/ 1 w 130"/>
                <a:gd name="T37" fmla="*/ 462 h 462"/>
                <a:gd name="T38" fmla="*/ 130 w 130"/>
                <a:gd name="T39" fmla="*/ 461 h 462"/>
                <a:gd name="T40" fmla="*/ 129 w 130"/>
                <a:gd name="T41" fmla="*/ 377 h 462"/>
                <a:gd name="T42" fmla="*/ 106 w 130"/>
                <a:gd name="T43" fmla="*/ 377 h 462"/>
                <a:gd name="T44" fmla="*/ 106 w 130"/>
                <a:gd name="T45" fmla="*/ 377 h 462"/>
                <a:gd name="T46" fmla="*/ 106 w 130"/>
                <a:gd name="T47" fmla="*/ 2 h 462"/>
                <a:gd name="T48" fmla="*/ 52 w 130"/>
                <a:gd name="T49" fmla="*/ 1 h 462"/>
                <a:gd name="T50" fmla="*/ 42 w 130"/>
                <a:gd name="T51" fmla="*/ 18 h 462"/>
                <a:gd name="T52" fmla="*/ 36 w 130"/>
                <a:gd name="T53" fmla="*/ 26 h 462"/>
                <a:gd name="T54" fmla="*/ 30 w 130"/>
                <a:gd name="T55" fmla="*/ 34 h 462"/>
                <a:gd name="T56" fmla="*/ 17 w 130"/>
                <a:gd name="T57" fmla="*/ 47 h 462"/>
                <a:gd name="T58" fmla="*/ 1 w 130"/>
                <a:gd name="T59" fmla="*/ 59 h 462"/>
                <a:gd name="T60" fmla="*/ 2 w 130"/>
                <a:gd name="T61" fmla="*/ 106 h 462"/>
                <a:gd name="T62" fmla="*/ 24 w 130"/>
                <a:gd name="T63" fmla="*/ 105 h 462"/>
                <a:gd name="T64" fmla="*/ 25 w 130"/>
                <a:gd name="T65" fmla="*/ 106 h 462"/>
                <a:gd name="T66" fmla="*/ 25 w 130"/>
                <a:gd name="T67" fmla="*/ 377 h 462"/>
                <a:gd name="T68" fmla="*/ 1 w 130"/>
                <a:gd name="T69" fmla="*/ 377 h 462"/>
                <a:gd name="T70" fmla="*/ 1 w 130"/>
                <a:gd name="T7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462">
                  <a:moveTo>
                    <a:pt x="1" y="462"/>
                  </a:moveTo>
                  <a:cubicBezTo>
                    <a:pt x="1" y="377"/>
                    <a:pt x="1" y="377"/>
                    <a:pt x="1" y="377"/>
                  </a:cubicBezTo>
                  <a:cubicBezTo>
                    <a:pt x="1" y="376"/>
                    <a:pt x="1" y="376"/>
                    <a:pt x="1" y="376"/>
                  </a:cubicBezTo>
                  <a:cubicBezTo>
                    <a:pt x="1" y="376"/>
                    <a:pt x="1" y="376"/>
                    <a:pt x="1" y="376"/>
                  </a:cubicBezTo>
                  <a:cubicBezTo>
                    <a:pt x="24" y="376"/>
                    <a:pt x="24" y="376"/>
                    <a:pt x="24" y="376"/>
                  </a:cubicBezTo>
                  <a:cubicBezTo>
                    <a:pt x="24" y="377"/>
                    <a:pt x="24" y="377"/>
                    <a:pt x="24" y="377"/>
                  </a:cubicBezTo>
                  <a:cubicBezTo>
                    <a:pt x="24" y="106"/>
                    <a:pt x="24" y="106"/>
                    <a:pt x="24" y="106"/>
                  </a:cubicBezTo>
                  <a:cubicBezTo>
                    <a:pt x="24" y="106"/>
                    <a:pt x="24" y="106"/>
                    <a:pt x="24" y="106"/>
                  </a:cubicBezTo>
                  <a:cubicBezTo>
                    <a:pt x="1" y="106"/>
                    <a:pt x="1" y="106"/>
                    <a:pt x="1" y="106"/>
                  </a:cubicBezTo>
                  <a:cubicBezTo>
                    <a:pt x="0" y="106"/>
                    <a:pt x="0" y="106"/>
                    <a:pt x="0" y="106"/>
                  </a:cubicBezTo>
                  <a:cubicBezTo>
                    <a:pt x="0" y="106"/>
                    <a:pt x="0" y="106"/>
                    <a:pt x="0" y="106"/>
                  </a:cubicBezTo>
                  <a:cubicBezTo>
                    <a:pt x="0" y="59"/>
                    <a:pt x="0" y="59"/>
                    <a:pt x="0" y="59"/>
                  </a:cubicBezTo>
                  <a:cubicBezTo>
                    <a:pt x="0" y="58"/>
                    <a:pt x="0" y="58"/>
                    <a:pt x="0" y="58"/>
                  </a:cubicBezTo>
                  <a:cubicBezTo>
                    <a:pt x="1" y="58"/>
                    <a:pt x="1" y="58"/>
                    <a:pt x="1" y="58"/>
                  </a:cubicBezTo>
                  <a:cubicBezTo>
                    <a:pt x="8" y="52"/>
                    <a:pt x="8" y="52"/>
                    <a:pt x="8" y="52"/>
                  </a:cubicBezTo>
                  <a:cubicBezTo>
                    <a:pt x="11" y="50"/>
                    <a:pt x="13" y="48"/>
                    <a:pt x="16" y="46"/>
                  </a:cubicBezTo>
                  <a:cubicBezTo>
                    <a:pt x="18" y="44"/>
                    <a:pt x="20" y="42"/>
                    <a:pt x="23" y="40"/>
                  </a:cubicBezTo>
                  <a:cubicBezTo>
                    <a:pt x="25" y="37"/>
                    <a:pt x="27" y="35"/>
                    <a:pt x="29" y="33"/>
                  </a:cubicBezTo>
                  <a:cubicBezTo>
                    <a:pt x="32" y="29"/>
                    <a:pt x="32" y="29"/>
                    <a:pt x="32" y="29"/>
                  </a:cubicBezTo>
                  <a:cubicBezTo>
                    <a:pt x="33" y="28"/>
                    <a:pt x="34" y="26"/>
                    <a:pt x="35" y="25"/>
                  </a:cubicBezTo>
                  <a:cubicBezTo>
                    <a:pt x="38" y="21"/>
                    <a:pt x="38" y="21"/>
                    <a:pt x="38" y="21"/>
                  </a:cubicBezTo>
                  <a:cubicBezTo>
                    <a:pt x="39" y="20"/>
                    <a:pt x="40" y="18"/>
                    <a:pt x="41" y="17"/>
                  </a:cubicBezTo>
                  <a:cubicBezTo>
                    <a:pt x="42" y="14"/>
                    <a:pt x="44" y="12"/>
                    <a:pt x="46" y="9"/>
                  </a:cubicBezTo>
                  <a:cubicBezTo>
                    <a:pt x="51" y="1"/>
                    <a:pt x="51" y="1"/>
                    <a:pt x="51" y="1"/>
                  </a:cubicBezTo>
                  <a:cubicBezTo>
                    <a:pt x="51" y="0"/>
                    <a:pt x="51" y="0"/>
                    <a:pt x="51" y="0"/>
                  </a:cubicBezTo>
                  <a:cubicBezTo>
                    <a:pt x="51" y="0"/>
                    <a:pt x="51" y="0"/>
                    <a:pt x="51" y="0"/>
                  </a:cubicBezTo>
                  <a:cubicBezTo>
                    <a:pt x="106" y="0"/>
                    <a:pt x="106" y="0"/>
                    <a:pt x="106" y="0"/>
                  </a:cubicBezTo>
                  <a:cubicBezTo>
                    <a:pt x="107" y="0"/>
                    <a:pt x="107" y="0"/>
                    <a:pt x="107" y="0"/>
                  </a:cubicBezTo>
                  <a:cubicBezTo>
                    <a:pt x="107" y="1"/>
                    <a:pt x="107" y="1"/>
                    <a:pt x="107" y="1"/>
                  </a:cubicBezTo>
                  <a:cubicBezTo>
                    <a:pt x="107" y="377"/>
                    <a:pt x="107" y="377"/>
                    <a:pt x="107" y="377"/>
                  </a:cubicBezTo>
                  <a:cubicBezTo>
                    <a:pt x="106" y="376"/>
                    <a:pt x="106" y="376"/>
                    <a:pt x="106" y="376"/>
                  </a:cubicBezTo>
                  <a:cubicBezTo>
                    <a:pt x="130" y="376"/>
                    <a:pt x="130" y="376"/>
                    <a:pt x="130" y="376"/>
                  </a:cubicBezTo>
                  <a:cubicBezTo>
                    <a:pt x="130" y="376"/>
                    <a:pt x="130" y="376"/>
                    <a:pt x="130" y="376"/>
                  </a:cubicBezTo>
                  <a:cubicBezTo>
                    <a:pt x="130" y="377"/>
                    <a:pt x="130" y="377"/>
                    <a:pt x="130" y="377"/>
                  </a:cubicBezTo>
                  <a:cubicBezTo>
                    <a:pt x="130" y="462"/>
                    <a:pt x="130" y="462"/>
                    <a:pt x="130" y="462"/>
                  </a:cubicBezTo>
                  <a:cubicBezTo>
                    <a:pt x="130" y="462"/>
                    <a:pt x="130" y="462"/>
                    <a:pt x="130" y="462"/>
                  </a:cubicBezTo>
                  <a:cubicBezTo>
                    <a:pt x="130" y="462"/>
                    <a:pt x="130" y="462"/>
                    <a:pt x="130" y="462"/>
                  </a:cubicBezTo>
                  <a:lnTo>
                    <a:pt x="1" y="462"/>
                  </a:lnTo>
                  <a:close/>
                  <a:moveTo>
                    <a:pt x="1" y="462"/>
                  </a:moveTo>
                  <a:cubicBezTo>
                    <a:pt x="130" y="461"/>
                    <a:pt x="130" y="461"/>
                    <a:pt x="130" y="461"/>
                  </a:cubicBezTo>
                  <a:cubicBezTo>
                    <a:pt x="129" y="462"/>
                    <a:pt x="129" y="462"/>
                    <a:pt x="129" y="462"/>
                  </a:cubicBezTo>
                  <a:cubicBezTo>
                    <a:pt x="129" y="377"/>
                    <a:pt x="129" y="377"/>
                    <a:pt x="129" y="377"/>
                  </a:cubicBezTo>
                  <a:cubicBezTo>
                    <a:pt x="130" y="377"/>
                    <a:pt x="130" y="377"/>
                    <a:pt x="130" y="377"/>
                  </a:cubicBezTo>
                  <a:cubicBezTo>
                    <a:pt x="106" y="377"/>
                    <a:pt x="106" y="377"/>
                    <a:pt x="106" y="377"/>
                  </a:cubicBezTo>
                  <a:cubicBezTo>
                    <a:pt x="106" y="377"/>
                    <a:pt x="106" y="377"/>
                    <a:pt x="106" y="377"/>
                  </a:cubicBezTo>
                  <a:cubicBezTo>
                    <a:pt x="106" y="377"/>
                    <a:pt x="106" y="377"/>
                    <a:pt x="106" y="377"/>
                  </a:cubicBezTo>
                  <a:cubicBezTo>
                    <a:pt x="105" y="1"/>
                    <a:pt x="105" y="1"/>
                    <a:pt x="105" y="1"/>
                  </a:cubicBezTo>
                  <a:cubicBezTo>
                    <a:pt x="106" y="2"/>
                    <a:pt x="106" y="2"/>
                    <a:pt x="106" y="2"/>
                  </a:cubicBezTo>
                  <a:cubicBezTo>
                    <a:pt x="51" y="2"/>
                    <a:pt x="51" y="2"/>
                    <a:pt x="51" y="2"/>
                  </a:cubicBezTo>
                  <a:cubicBezTo>
                    <a:pt x="52" y="1"/>
                    <a:pt x="52" y="1"/>
                    <a:pt x="52" y="1"/>
                  </a:cubicBezTo>
                  <a:cubicBezTo>
                    <a:pt x="47" y="10"/>
                    <a:pt x="47" y="10"/>
                    <a:pt x="47" y="10"/>
                  </a:cubicBezTo>
                  <a:cubicBezTo>
                    <a:pt x="45" y="13"/>
                    <a:pt x="44" y="15"/>
                    <a:pt x="42" y="18"/>
                  </a:cubicBezTo>
                  <a:cubicBezTo>
                    <a:pt x="41" y="19"/>
                    <a:pt x="40" y="21"/>
                    <a:pt x="39" y="22"/>
                  </a:cubicBezTo>
                  <a:cubicBezTo>
                    <a:pt x="36" y="26"/>
                    <a:pt x="36" y="26"/>
                    <a:pt x="36" y="26"/>
                  </a:cubicBezTo>
                  <a:cubicBezTo>
                    <a:pt x="35" y="27"/>
                    <a:pt x="34" y="29"/>
                    <a:pt x="33" y="30"/>
                  </a:cubicBezTo>
                  <a:cubicBezTo>
                    <a:pt x="30" y="34"/>
                    <a:pt x="30" y="34"/>
                    <a:pt x="30" y="34"/>
                  </a:cubicBezTo>
                  <a:cubicBezTo>
                    <a:pt x="28" y="36"/>
                    <a:pt x="26" y="38"/>
                    <a:pt x="24" y="41"/>
                  </a:cubicBezTo>
                  <a:cubicBezTo>
                    <a:pt x="21" y="43"/>
                    <a:pt x="19" y="45"/>
                    <a:pt x="17" y="47"/>
                  </a:cubicBezTo>
                  <a:cubicBezTo>
                    <a:pt x="14" y="49"/>
                    <a:pt x="12" y="51"/>
                    <a:pt x="9" y="53"/>
                  </a:cubicBezTo>
                  <a:cubicBezTo>
                    <a:pt x="1" y="59"/>
                    <a:pt x="1" y="59"/>
                    <a:pt x="1" y="59"/>
                  </a:cubicBezTo>
                  <a:cubicBezTo>
                    <a:pt x="2" y="59"/>
                    <a:pt x="2" y="59"/>
                    <a:pt x="2" y="59"/>
                  </a:cubicBezTo>
                  <a:cubicBezTo>
                    <a:pt x="2" y="106"/>
                    <a:pt x="2" y="106"/>
                    <a:pt x="2" y="106"/>
                  </a:cubicBezTo>
                  <a:cubicBezTo>
                    <a:pt x="1" y="105"/>
                    <a:pt x="1" y="105"/>
                    <a:pt x="1" y="105"/>
                  </a:cubicBezTo>
                  <a:cubicBezTo>
                    <a:pt x="24" y="105"/>
                    <a:pt x="24" y="105"/>
                    <a:pt x="24" y="105"/>
                  </a:cubicBezTo>
                  <a:cubicBezTo>
                    <a:pt x="25" y="105"/>
                    <a:pt x="25" y="105"/>
                    <a:pt x="25" y="105"/>
                  </a:cubicBezTo>
                  <a:cubicBezTo>
                    <a:pt x="25" y="106"/>
                    <a:pt x="25" y="106"/>
                    <a:pt x="25" y="106"/>
                  </a:cubicBezTo>
                  <a:cubicBezTo>
                    <a:pt x="25" y="377"/>
                    <a:pt x="25" y="377"/>
                    <a:pt x="25" y="377"/>
                  </a:cubicBezTo>
                  <a:cubicBezTo>
                    <a:pt x="25" y="377"/>
                    <a:pt x="25" y="377"/>
                    <a:pt x="25" y="377"/>
                  </a:cubicBezTo>
                  <a:cubicBezTo>
                    <a:pt x="24" y="377"/>
                    <a:pt x="24" y="377"/>
                    <a:pt x="24" y="377"/>
                  </a:cubicBezTo>
                  <a:cubicBezTo>
                    <a:pt x="1" y="377"/>
                    <a:pt x="1" y="377"/>
                    <a:pt x="1" y="377"/>
                  </a:cubicBezTo>
                  <a:cubicBezTo>
                    <a:pt x="1" y="377"/>
                    <a:pt x="1" y="377"/>
                    <a:pt x="1" y="377"/>
                  </a:cubicBezTo>
                  <a:lnTo>
                    <a:pt x="1" y="4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75"/>
            <p:cNvSpPr>
              <a:spLocks noEditPoints="1"/>
            </p:cNvSpPr>
            <p:nvPr/>
          </p:nvSpPr>
          <p:spPr bwMode="auto">
            <a:xfrm>
              <a:off x="2065338" y="5640388"/>
              <a:ext cx="430213" cy="1417638"/>
            </a:xfrm>
            <a:custGeom>
              <a:avLst/>
              <a:gdLst>
                <a:gd name="T0" fmla="*/ 4 w 133"/>
                <a:gd name="T1" fmla="*/ 395 h 437"/>
                <a:gd name="T2" fmla="*/ 3 w 133"/>
                <a:gd name="T3" fmla="*/ 354 h 437"/>
                <a:gd name="T4" fmla="*/ 28 w 133"/>
                <a:gd name="T5" fmla="*/ 354 h 437"/>
                <a:gd name="T6" fmla="*/ 25 w 133"/>
                <a:gd name="T7" fmla="*/ 292 h 437"/>
                <a:gd name="T8" fmla="*/ 23 w 133"/>
                <a:gd name="T9" fmla="*/ 102 h 437"/>
                <a:gd name="T10" fmla="*/ 5 w 133"/>
                <a:gd name="T11" fmla="*/ 107 h 437"/>
                <a:gd name="T12" fmla="*/ 0 w 133"/>
                <a:gd name="T13" fmla="*/ 102 h 437"/>
                <a:gd name="T14" fmla="*/ 0 w 133"/>
                <a:gd name="T15" fmla="*/ 56 h 437"/>
                <a:gd name="T16" fmla="*/ 10 w 133"/>
                <a:gd name="T17" fmla="*/ 49 h 437"/>
                <a:gd name="T18" fmla="*/ 16 w 133"/>
                <a:gd name="T19" fmla="*/ 44 h 437"/>
                <a:gd name="T20" fmla="*/ 26 w 133"/>
                <a:gd name="T21" fmla="*/ 35 h 437"/>
                <a:gd name="T22" fmla="*/ 29 w 133"/>
                <a:gd name="T23" fmla="*/ 31 h 437"/>
                <a:gd name="T24" fmla="*/ 35 w 133"/>
                <a:gd name="T25" fmla="*/ 24 h 437"/>
                <a:gd name="T26" fmla="*/ 40 w 133"/>
                <a:gd name="T27" fmla="*/ 17 h 437"/>
                <a:gd name="T28" fmla="*/ 50 w 133"/>
                <a:gd name="T29" fmla="*/ 2 h 437"/>
                <a:gd name="T30" fmla="*/ 54 w 133"/>
                <a:gd name="T31" fmla="*/ 0 h 437"/>
                <a:gd name="T32" fmla="*/ 112 w 133"/>
                <a:gd name="T33" fmla="*/ 0 h 437"/>
                <a:gd name="T34" fmla="*/ 112 w 133"/>
                <a:gd name="T35" fmla="*/ 180 h 437"/>
                <a:gd name="T36" fmla="*/ 110 w 133"/>
                <a:gd name="T37" fmla="*/ 355 h 437"/>
                <a:gd name="T38" fmla="*/ 130 w 133"/>
                <a:gd name="T39" fmla="*/ 352 h 437"/>
                <a:gd name="T40" fmla="*/ 133 w 133"/>
                <a:gd name="T41" fmla="*/ 355 h 437"/>
                <a:gd name="T42" fmla="*/ 132 w 133"/>
                <a:gd name="T43" fmla="*/ 437 h 437"/>
                <a:gd name="T44" fmla="*/ 67 w 133"/>
                <a:gd name="T45" fmla="*/ 436 h 437"/>
                <a:gd name="T46" fmla="*/ 5 w 133"/>
                <a:gd name="T47" fmla="*/ 435 h 437"/>
                <a:gd name="T48" fmla="*/ 36 w 133"/>
                <a:gd name="T49" fmla="*/ 434 h 437"/>
                <a:gd name="T50" fmla="*/ 130 w 133"/>
                <a:gd name="T51" fmla="*/ 433 h 437"/>
                <a:gd name="T52" fmla="*/ 127 w 133"/>
                <a:gd name="T53" fmla="*/ 355 h 437"/>
                <a:gd name="T54" fmla="*/ 107 w 133"/>
                <a:gd name="T55" fmla="*/ 359 h 437"/>
                <a:gd name="T56" fmla="*/ 104 w 133"/>
                <a:gd name="T57" fmla="*/ 355 h 437"/>
                <a:gd name="T58" fmla="*/ 102 w 133"/>
                <a:gd name="T59" fmla="*/ 180 h 437"/>
                <a:gd name="T60" fmla="*/ 107 w 133"/>
                <a:gd name="T61" fmla="*/ 9 h 437"/>
                <a:gd name="T62" fmla="*/ 58 w 133"/>
                <a:gd name="T63" fmla="*/ 7 h 437"/>
                <a:gd name="T64" fmla="*/ 48 w 133"/>
                <a:gd name="T65" fmla="*/ 23 h 437"/>
                <a:gd name="T66" fmla="*/ 42 w 133"/>
                <a:gd name="T67" fmla="*/ 30 h 437"/>
                <a:gd name="T68" fmla="*/ 36 w 133"/>
                <a:gd name="T69" fmla="*/ 38 h 437"/>
                <a:gd name="T70" fmla="*/ 33 w 133"/>
                <a:gd name="T71" fmla="*/ 41 h 437"/>
                <a:gd name="T72" fmla="*/ 23 w 133"/>
                <a:gd name="T73" fmla="*/ 51 h 437"/>
                <a:gd name="T74" fmla="*/ 7 w 133"/>
                <a:gd name="T75" fmla="*/ 62 h 437"/>
                <a:gd name="T76" fmla="*/ 9 w 133"/>
                <a:gd name="T77" fmla="*/ 102 h 437"/>
                <a:gd name="T78" fmla="*/ 28 w 133"/>
                <a:gd name="T79" fmla="*/ 98 h 437"/>
                <a:gd name="T80" fmla="*/ 32 w 133"/>
                <a:gd name="T81" fmla="*/ 102 h 437"/>
                <a:gd name="T82" fmla="*/ 30 w 133"/>
                <a:gd name="T83" fmla="*/ 292 h 437"/>
                <a:gd name="T84" fmla="*/ 29 w 133"/>
                <a:gd name="T85" fmla="*/ 357 h 437"/>
                <a:gd name="T86" fmla="*/ 5 w 133"/>
                <a:gd name="T87" fmla="*/ 357 h 437"/>
                <a:gd name="T88" fmla="*/ 6 w 133"/>
                <a:gd name="T89" fmla="*/ 39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437">
                  <a:moveTo>
                    <a:pt x="5" y="435"/>
                  </a:moveTo>
                  <a:cubicBezTo>
                    <a:pt x="4" y="395"/>
                    <a:pt x="4" y="395"/>
                    <a:pt x="4" y="395"/>
                  </a:cubicBezTo>
                  <a:cubicBezTo>
                    <a:pt x="3" y="355"/>
                    <a:pt x="3" y="355"/>
                    <a:pt x="3" y="355"/>
                  </a:cubicBezTo>
                  <a:cubicBezTo>
                    <a:pt x="3" y="354"/>
                    <a:pt x="3" y="354"/>
                    <a:pt x="3" y="354"/>
                  </a:cubicBezTo>
                  <a:cubicBezTo>
                    <a:pt x="5" y="354"/>
                    <a:pt x="5" y="354"/>
                    <a:pt x="5" y="354"/>
                  </a:cubicBezTo>
                  <a:cubicBezTo>
                    <a:pt x="28" y="354"/>
                    <a:pt x="28" y="354"/>
                    <a:pt x="28" y="354"/>
                  </a:cubicBezTo>
                  <a:cubicBezTo>
                    <a:pt x="26" y="355"/>
                    <a:pt x="26" y="355"/>
                    <a:pt x="26" y="355"/>
                  </a:cubicBezTo>
                  <a:cubicBezTo>
                    <a:pt x="25" y="334"/>
                    <a:pt x="25" y="313"/>
                    <a:pt x="25" y="292"/>
                  </a:cubicBezTo>
                  <a:cubicBezTo>
                    <a:pt x="24" y="229"/>
                    <a:pt x="24" y="229"/>
                    <a:pt x="24" y="229"/>
                  </a:cubicBezTo>
                  <a:cubicBezTo>
                    <a:pt x="24" y="187"/>
                    <a:pt x="23" y="144"/>
                    <a:pt x="23" y="102"/>
                  </a:cubicBezTo>
                  <a:cubicBezTo>
                    <a:pt x="28" y="107"/>
                    <a:pt x="28" y="107"/>
                    <a:pt x="28" y="107"/>
                  </a:cubicBezTo>
                  <a:cubicBezTo>
                    <a:pt x="5" y="107"/>
                    <a:pt x="5" y="107"/>
                    <a:pt x="5" y="107"/>
                  </a:cubicBezTo>
                  <a:cubicBezTo>
                    <a:pt x="0" y="107"/>
                    <a:pt x="0" y="107"/>
                    <a:pt x="0" y="107"/>
                  </a:cubicBezTo>
                  <a:cubicBezTo>
                    <a:pt x="0" y="102"/>
                    <a:pt x="0" y="102"/>
                    <a:pt x="0" y="102"/>
                  </a:cubicBezTo>
                  <a:cubicBezTo>
                    <a:pt x="0" y="58"/>
                    <a:pt x="0" y="58"/>
                    <a:pt x="0" y="58"/>
                  </a:cubicBezTo>
                  <a:cubicBezTo>
                    <a:pt x="0" y="56"/>
                    <a:pt x="0" y="56"/>
                    <a:pt x="0" y="56"/>
                  </a:cubicBezTo>
                  <a:cubicBezTo>
                    <a:pt x="2" y="54"/>
                    <a:pt x="2" y="54"/>
                    <a:pt x="2" y="54"/>
                  </a:cubicBezTo>
                  <a:cubicBezTo>
                    <a:pt x="10" y="49"/>
                    <a:pt x="10" y="49"/>
                    <a:pt x="10" y="49"/>
                  </a:cubicBezTo>
                  <a:cubicBezTo>
                    <a:pt x="13" y="46"/>
                    <a:pt x="13" y="46"/>
                    <a:pt x="13" y="46"/>
                  </a:cubicBezTo>
                  <a:cubicBezTo>
                    <a:pt x="14" y="45"/>
                    <a:pt x="15" y="45"/>
                    <a:pt x="16" y="44"/>
                  </a:cubicBezTo>
                  <a:cubicBezTo>
                    <a:pt x="19" y="42"/>
                    <a:pt x="21" y="40"/>
                    <a:pt x="23" y="38"/>
                  </a:cubicBezTo>
                  <a:cubicBezTo>
                    <a:pt x="26" y="35"/>
                    <a:pt x="26" y="35"/>
                    <a:pt x="26" y="35"/>
                  </a:cubicBezTo>
                  <a:cubicBezTo>
                    <a:pt x="27" y="34"/>
                    <a:pt x="27" y="33"/>
                    <a:pt x="28" y="33"/>
                  </a:cubicBezTo>
                  <a:cubicBezTo>
                    <a:pt x="29" y="31"/>
                    <a:pt x="29" y="31"/>
                    <a:pt x="29" y="31"/>
                  </a:cubicBezTo>
                  <a:cubicBezTo>
                    <a:pt x="32" y="28"/>
                    <a:pt x="32" y="28"/>
                    <a:pt x="32" y="28"/>
                  </a:cubicBezTo>
                  <a:cubicBezTo>
                    <a:pt x="33" y="27"/>
                    <a:pt x="34" y="25"/>
                    <a:pt x="35" y="24"/>
                  </a:cubicBezTo>
                  <a:cubicBezTo>
                    <a:pt x="37" y="21"/>
                    <a:pt x="37" y="21"/>
                    <a:pt x="37" y="21"/>
                  </a:cubicBezTo>
                  <a:cubicBezTo>
                    <a:pt x="38" y="20"/>
                    <a:pt x="39" y="18"/>
                    <a:pt x="40" y="17"/>
                  </a:cubicBezTo>
                  <a:cubicBezTo>
                    <a:pt x="42" y="15"/>
                    <a:pt x="43" y="12"/>
                    <a:pt x="45" y="10"/>
                  </a:cubicBezTo>
                  <a:cubicBezTo>
                    <a:pt x="50" y="2"/>
                    <a:pt x="50" y="2"/>
                    <a:pt x="50" y="2"/>
                  </a:cubicBezTo>
                  <a:cubicBezTo>
                    <a:pt x="51" y="0"/>
                    <a:pt x="51" y="0"/>
                    <a:pt x="51" y="0"/>
                  </a:cubicBezTo>
                  <a:cubicBezTo>
                    <a:pt x="54" y="0"/>
                    <a:pt x="54" y="0"/>
                    <a:pt x="54" y="0"/>
                  </a:cubicBezTo>
                  <a:cubicBezTo>
                    <a:pt x="107" y="0"/>
                    <a:pt x="107" y="0"/>
                    <a:pt x="107" y="0"/>
                  </a:cubicBezTo>
                  <a:cubicBezTo>
                    <a:pt x="112" y="0"/>
                    <a:pt x="112" y="0"/>
                    <a:pt x="112" y="0"/>
                  </a:cubicBezTo>
                  <a:cubicBezTo>
                    <a:pt x="112" y="4"/>
                    <a:pt x="112" y="4"/>
                    <a:pt x="112" y="4"/>
                  </a:cubicBezTo>
                  <a:cubicBezTo>
                    <a:pt x="112" y="180"/>
                    <a:pt x="112" y="180"/>
                    <a:pt x="112" y="180"/>
                  </a:cubicBezTo>
                  <a:cubicBezTo>
                    <a:pt x="111" y="268"/>
                    <a:pt x="111" y="268"/>
                    <a:pt x="111" y="268"/>
                  </a:cubicBezTo>
                  <a:cubicBezTo>
                    <a:pt x="110" y="355"/>
                    <a:pt x="110" y="355"/>
                    <a:pt x="110" y="355"/>
                  </a:cubicBezTo>
                  <a:cubicBezTo>
                    <a:pt x="107" y="352"/>
                    <a:pt x="107" y="352"/>
                    <a:pt x="107" y="352"/>
                  </a:cubicBezTo>
                  <a:cubicBezTo>
                    <a:pt x="130" y="352"/>
                    <a:pt x="130" y="352"/>
                    <a:pt x="130" y="352"/>
                  </a:cubicBezTo>
                  <a:cubicBezTo>
                    <a:pt x="133" y="352"/>
                    <a:pt x="133" y="352"/>
                    <a:pt x="133" y="352"/>
                  </a:cubicBezTo>
                  <a:cubicBezTo>
                    <a:pt x="133" y="355"/>
                    <a:pt x="133" y="355"/>
                    <a:pt x="133" y="355"/>
                  </a:cubicBezTo>
                  <a:cubicBezTo>
                    <a:pt x="132" y="382"/>
                    <a:pt x="132" y="408"/>
                    <a:pt x="132" y="435"/>
                  </a:cubicBezTo>
                  <a:cubicBezTo>
                    <a:pt x="132" y="437"/>
                    <a:pt x="132" y="437"/>
                    <a:pt x="132" y="437"/>
                  </a:cubicBezTo>
                  <a:cubicBezTo>
                    <a:pt x="130" y="437"/>
                    <a:pt x="130" y="437"/>
                    <a:pt x="130" y="437"/>
                  </a:cubicBezTo>
                  <a:cubicBezTo>
                    <a:pt x="67" y="436"/>
                    <a:pt x="67" y="436"/>
                    <a:pt x="67" y="436"/>
                  </a:cubicBezTo>
                  <a:cubicBezTo>
                    <a:pt x="36" y="436"/>
                    <a:pt x="36" y="436"/>
                    <a:pt x="36" y="436"/>
                  </a:cubicBezTo>
                  <a:lnTo>
                    <a:pt x="5" y="435"/>
                  </a:lnTo>
                  <a:close/>
                  <a:moveTo>
                    <a:pt x="5" y="435"/>
                  </a:moveTo>
                  <a:cubicBezTo>
                    <a:pt x="36" y="434"/>
                    <a:pt x="36" y="434"/>
                    <a:pt x="36" y="434"/>
                  </a:cubicBezTo>
                  <a:cubicBezTo>
                    <a:pt x="67" y="434"/>
                    <a:pt x="67" y="434"/>
                    <a:pt x="67" y="434"/>
                  </a:cubicBezTo>
                  <a:cubicBezTo>
                    <a:pt x="130" y="433"/>
                    <a:pt x="130" y="433"/>
                    <a:pt x="130" y="433"/>
                  </a:cubicBezTo>
                  <a:cubicBezTo>
                    <a:pt x="128" y="435"/>
                    <a:pt x="128" y="435"/>
                    <a:pt x="128" y="435"/>
                  </a:cubicBezTo>
                  <a:cubicBezTo>
                    <a:pt x="127" y="408"/>
                    <a:pt x="127" y="382"/>
                    <a:pt x="127" y="355"/>
                  </a:cubicBezTo>
                  <a:cubicBezTo>
                    <a:pt x="130" y="358"/>
                    <a:pt x="130" y="358"/>
                    <a:pt x="130" y="358"/>
                  </a:cubicBezTo>
                  <a:cubicBezTo>
                    <a:pt x="107" y="359"/>
                    <a:pt x="107" y="359"/>
                    <a:pt x="107" y="359"/>
                  </a:cubicBezTo>
                  <a:cubicBezTo>
                    <a:pt x="104" y="359"/>
                    <a:pt x="104" y="359"/>
                    <a:pt x="104" y="359"/>
                  </a:cubicBezTo>
                  <a:cubicBezTo>
                    <a:pt x="104" y="355"/>
                    <a:pt x="104" y="355"/>
                    <a:pt x="104" y="355"/>
                  </a:cubicBezTo>
                  <a:cubicBezTo>
                    <a:pt x="103" y="268"/>
                    <a:pt x="103" y="268"/>
                    <a:pt x="103" y="268"/>
                  </a:cubicBezTo>
                  <a:cubicBezTo>
                    <a:pt x="102" y="180"/>
                    <a:pt x="102" y="180"/>
                    <a:pt x="102" y="180"/>
                  </a:cubicBezTo>
                  <a:cubicBezTo>
                    <a:pt x="102" y="4"/>
                    <a:pt x="102" y="4"/>
                    <a:pt x="102" y="4"/>
                  </a:cubicBezTo>
                  <a:cubicBezTo>
                    <a:pt x="107" y="9"/>
                    <a:pt x="107" y="9"/>
                    <a:pt x="107" y="9"/>
                  </a:cubicBezTo>
                  <a:cubicBezTo>
                    <a:pt x="54" y="9"/>
                    <a:pt x="54" y="9"/>
                    <a:pt x="54" y="9"/>
                  </a:cubicBezTo>
                  <a:cubicBezTo>
                    <a:pt x="58" y="7"/>
                    <a:pt x="58" y="7"/>
                    <a:pt x="58" y="7"/>
                  </a:cubicBezTo>
                  <a:cubicBezTo>
                    <a:pt x="53" y="15"/>
                    <a:pt x="53" y="15"/>
                    <a:pt x="53" y="15"/>
                  </a:cubicBezTo>
                  <a:cubicBezTo>
                    <a:pt x="51" y="17"/>
                    <a:pt x="50" y="20"/>
                    <a:pt x="48" y="23"/>
                  </a:cubicBezTo>
                  <a:cubicBezTo>
                    <a:pt x="47" y="24"/>
                    <a:pt x="46" y="25"/>
                    <a:pt x="45" y="26"/>
                  </a:cubicBezTo>
                  <a:cubicBezTo>
                    <a:pt x="42" y="30"/>
                    <a:pt x="42" y="30"/>
                    <a:pt x="42" y="30"/>
                  </a:cubicBezTo>
                  <a:cubicBezTo>
                    <a:pt x="41" y="32"/>
                    <a:pt x="40" y="33"/>
                    <a:pt x="39" y="34"/>
                  </a:cubicBezTo>
                  <a:cubicBezTo>
                    <a:pt x="36" y="38"/>
                    <a:pt x="36" y="38"/>
                    <a:pt x="36" y="38"/>
                  </a:cubicBezTo>
                  <a:cubicBezTo>
                    <a:pt x="35" y="39"/>
                    <a:pt x="35" y="39"/>
                    <a:pt x="35" y="39"/>
                  </a:cubicBezTo>
                  <a:cubicBezTo>
                    <a:pt x="34" y="40"/>
                    <a:pt x="34" y="40"/>
                    <a:pt x="33" y="41"/>
                  </a:cubicBezTo>
                  <a:cubicBezTo>
                    <a:pt x="30" y="44"/>
                    <a:pt x="30" y="44"/>
                    <a:pt x="30" y="44"/>
                  </a:cubicBezTo>
                  <a:cubicBezTo>
                    <a:pt x="27" y="47"/>
                    <a:pt x="25" y="49"/>
                    <a:pt x="23" y="51"/>
                  </a:cubicBezTo>
                  <a:cubicBezTo>
                    <a:pt x="20" y="53"/>
                    <a:pt x="18" y="55"/>
                    <a:pt x="15" y="57"/>
                  </a:cubicBezTo>
                  <a:cubicBezTo>
                    <a:pt x="7" y="62"/>
                    <a:pt x="7" y="62"/>
                    <a:pt x="7" y="62"/>
                  </a:cubicBezTo>
                  <a:cubicBezTo>
                    <a:pt x="9" y="58"/>
                    <a:pt x="9" y="58"/>
                    <a:pt x="9" y="58"/>
                  </a:cubicBezTo>
                  <a:cubicBezTo>
                    <a:pt x="9" y="102"/>
                    <a:pt x="9" y="102"/>
                    <a:pt x="9" y="102"/>
                  </a:cubicBezTo>
                  <a:cubicBezTo>
                    <a:pt x="5" y="98"/>
                    <a:pt x="5" y="98"/>
                    <a:pt x="5" y="98"/>
                  </a:cubicBezTo>
                  <a:cubicBezTo>
                    <a:pt x="28" y="98"/>
                    <a:pt x="28" y="98"/>
                    <a:pt x="28" y="98"/>
                  </a:cubicBezTo>
                  <a:cubicBezTo>
                    <a:pt x="32" y="98"/>
                    <a:pt x="32" y="98"/>
                    <a:pt x="32" y="98"/>
                  </a:cubicBezTo>
                  <a:cubicBezTo>
                    <a:pt x="32" y="102"/>
                    <a:pt x="32" y="102"/>
                    <a:pt x="32" y="102"/>
                  </a:cubicBezTo>
                  <a:cubicBezTo>
                    <a:pt x="32" y="144"/>
                    <a:pt x="31" y="187"/>
                    <a:pt x="31" y="229"/>
                  </a:cubicBezTo>
                  <a:cubicBezTo>
                    <a:pt x="30" y="292"/>
                    <a:pt x="30" y="292"/>
                    <a:pt x="30" y="292"/>
                  </a:cubicBezTo>
                  <a:cubicBezTo>
                    <a:pt x="30" y="313"/>
                    <a:pt x="30" y="334"/>
                    <a:pt x="29" y="355"/>
                  </a:cubicBezTo>
                  <a:cubicBezTo>
                    <a:pt x="29" y="357"/>
                    <a:pt x="29" y="357"/>
                    <a:pt x="29" y="357"/>
                  </a:cubicBezTo>
                  <a:cubicBezTo>
                    <a:pt x="28" y="357"/>
                    <a:pt x="28" y="357"/>
                    <a:pt x="28" y="357"/>
                  </a:cubicBezTo>
                  <a:cubicBezTo>
                    <a:pt x="5" y="357"/>
                    <a:pt x="5" y="357"/>
                    <a:pt x="5" y="357"/>
                  </a:cubicBezTo>
                  <a:cubicBezTo>
                    <a:pt x="6" y="355"/>
                    <a:pt x="6" y="355"/>
                    <a:pt x="6" y="355"/>
                  </a:cubicBezTo>
                  <a:cubicBezTo>
                    <a:pt x="6" y="395"/>
                    <a:pt x="6" y="395"/>
                    <a:pt x="6" y="395"/>
                  </a:cubicBezTo>
                  <a:lnTo>
                    <a:pt x="5" y="4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chenying0907 49"/>
          <p:cNvGrpSpPr/>
          <p:nvPr/>
        </p:nvGrpSpPr>
        <p:grpSpPr>
          <a:xfrm>
            <a:off x="1942317" y="3811729"/>
            <a:ext cx="381634" cy="703189"/>
            <a:chOff x="2665413" y="5559425"/>
            <a:chExt cx="887413" cy="1635125"/>
          </a:xfrm>
          <a:solidFill>
            <a:srgbClr val="F26F61"/>
          </a:solidFill>
        </p:grpSpPr>
        <p:sp>
          <p:nvSpPr>
            <p:cNvPr id="51" name="Freeform 276"/>
            <p:cNvSpPr/>
            <p:nvPr/>
          </p:nvSpPr>
          <p:spPr bwMode="auto">
            <a:xfrm>
              <a:off x="3192463" y="6653213"/>
              <a:ext cx="260350" cy="149225"/>
            </a:xfrm>
            <a:custGeom>
              <a:avLst/>
              <a:gdLst>
                <a:gd name="T0" fmla="*/ 12 w 80"/>
                <a:gd name="T1" fmla="*/ 46 h 46"/>
                <a:gd name="T2" fmla="*/ 12 w 80"/>
                <a:gd name="T3" fmla="*/ 46 h 46"/>
                <a:gd name="T4" fmla="*/ 11 w 80"/>
                <a:gd name="T5" fmla="*/ 45 h 46"/>
                <a:gd name="T6" fmla="*/ 36 w 80"/>
                <a:gd name="T7" fmla="*/ 28 h 46"/>
                <a:gd name="T8" fmla="*/ 56 w 80"/>
                <a:gd name="T9" fmla="*/ 14 h 46"/>
                <a:gd name="T10" fmla="*/ 32 w 80"/>
                <a:gd name="T11" fmla="*/ 28 h 46"/>
                <a:gd name="T12" fmla="*/ 30 w 80"/>
                <a:gd name="T13" fmla="*/ 29 h 46"/>
                <a:gd name="T14" fmla="*/ 30 w 80"/>
                <a:gd name="T15" fmla="*/ 29 h 46"/>
                <a:gd name="T16" fmla="*/ 27 w 80"/>
                <a:gd name="T17" fmla="*/ 18 h 46"/>
                <a:gd name="T18" fmla="*/ 15 w 80"/>
                <a:gd name="T19" fmla="*/ 25 h 46"/>
                <a:gd name="T20" fmla="*/ 14 w 80"/>
                <a:gd name="T21" fmla="*/ 25 h 46"/>
                <a:gd name="T22" fmla="*/ 32 w 80"/>
                <a:gd name="T23" fmla="*/ 2 h 46"/>
                <a:gd name="T24" fmla="*/ 28 w 80"/>
                <a:gd name="T25" fmla="*/ 4 h 46"/>
                <a:gd name="T26" fmla="*/ 25 w 80"/>
                <a:gd name="T27" fmla="*/ 3 h 46"/>
                <a:gd name="T28" fmla="*/ 1 w 80"/>
                <a:gd name="T29" fmla="*/ 18 h 46"/>
                <a:gd name="T30" fmla="*/ 1 w 80"/>
                <a:gd name="T31" fmla="*/ 17 h 46"/>
                <a:gd name="T32" fmla="*/ 0 w 80"/>
                <a:gd name="T33" fmla="*/ 17 h 46"/>
                <a:gd name="T34" fmla="*/ 25 w 80"/>
                <a:gd name="T35" fmla="*/ 3 h 46"/>
                <a:gd name="T36" fmla="*/ 26 w 80"/>
                <a:gd name="T37" fmla="*/ 2 h 46"/>
                <a:gd name="T38" fmla="*/ 28 w 80"/>
                <a:gd name="T39" fmla="*/ 3 h 46"/>
                <a:gd name="T40" fmla="*/ 33 w 80"/>
                <a:gd name="T41" fmla="*/ 0 h 46"/>
                <a:gd name="T42" fmla="*/ 34 w 80"/>
                <a:gd name="T43" fmla="*/ 0 h 46"/>
                <a:gd name="T44" fmla="*/ 34 w 80"/>
                <a:gd name="T45" fmla="*/ 1 h 46"/>
                <a:gd name="T46" fmla="*/ 16 w 80"/>
                <a:gd name="T47" fmla="*/ 23 h 46"/>
                <a:gd name="T48" fmla="*/ 27 w 80"/>
                <a:gd name="T49" fmla="*/ 17 h 46"/>
                <a:gd name="T50" fmla="*/ 28 w 80"/>
                <a:gd name="T51" fmla="*/ 17 h 46"/>
                <a:gd name="T52" fmla="*/ 28 w 80"/>
                <a:gd name="T53" fmla="*/ 17 h 46"/>
                <a:gd name="T54" fmla="*/ 31 w 80"/>
                <a:gd name="T55" fmla="*/ 28 h 46"/>
                <a:gd name="T56" fmla="*/ 32 w 80"/>
                <a:gd name="T57" fmla="*/ 28 h 46"/>
                <a:gd name="T58" fmla="*/ 66 w 80"/>
                <a:gd name="T59" fmla="*/ 8 h 46"/>
                <a:gd name="T60" fmla="*/ 66 w 80"/>
                <a:gd name="T61" fmla="*/ 7 h 46"/>
                <a:gd name="T62" fmla="*/ 66 w 80"/>
                <a:gd name="T63" fmla="*/ 7 h 46"/>
                <a:gd name="T64" fmla="*/ 67 w 80"/>
                <a:gd name="T65" fmla="*/ 7 h 46"/>
                <a:gd name="T66" fmla="*/ 67 w 80"/>
                <a:gd name="T67" fmla="*/ 8 h 46"/>
                <a:gd name="T68" fmla="*/ 67 w 80"/>
                <a:gd name="T69" fmla="*/ 8 h 46"/>
                <a:gd name="T70" fmla="*/ 66 w 80"/>
                <a:gd name="T71" fmla="*/ 9 h 46"/>
                <a:gd name="T72" fmla="*/ 17 w 80"/>
                <a:gd name="T73" fmla="*/ 42 h 46"/>
                <a:gd name="T74" fmla="*/ 79 w 80"/>
                <a:gd name="T75" fmla="*/ 6 h 46"/>
                <a:gd name="T76" fmla="*/ 80 w 80"/>
                <a:gd name="T77" fmla="*/ 6 h 46"/>
                <a:gd name="T78" fmla="*/ 80 w 80"/>
                <a:gd name="T79" fmla="*/ 6 h 46"/>
                <a:gd name="T80" fmla="*/ 12 w 80"/>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46">
                  <a:moveTo>
                    <a:pt x="12" y="46"/>
                  </a:moveTo>
                  <a:cubicBezTo>
                    <a:pt x="12" y="46"/>
                    <a:pt x="12" y="46"/>
                    <a:pt x="12" y="46"/>
                  </a:cubicBezTo>
                  <a:cubicBezTo>
                    <a:pt x="11" y="46"/>
                    <a:pt x="11" y="45"/>
                    <a:pt x="11" y="45"/>
                  </a:cubicBezTo>
                  <a:cubicBezTo>
                    <a:pt x="11" y="45"/>
                    <a:pt x="11" y="45"/>
                    <a:pt x="36" y="28"/>
                  </a:cubicBezTo>
                  <a:cubicBezTo>
                    <a:pt x="42" y="24"/>
                    <a:pt x="48" y="19"/>
                    <a:pt x="56" y="14"/>
                  </a:cubicBezTo>
                  <a:cubicBezTo>
                    <a:pt x="51" y="17"/>
                    <a:pt x="43" y="22"/>
                    <a:pt x="32" y="28"/>
                  </a:cubicBezTo>
                  <a:cubicBezTo>
                    <a:pt x="31" y="29"/>
                    <a:pt x="31" y="29"/>
                    <a:pt x="30" y="29"/>
                  </a:cubicBezTo>
                  <a:cubicBezTo>
                    <a:pt x="30" y="29"/>
                    <a:pt x="30" y="29"/>
                    <a:pt x="30" y="29"/>
                  </a:cubicBezTo>
                  <a:cubicBezTo>
                    <a:pt x="30" y="29"/>
                    <a:pt x="30" y="29"/>
                    <a:pt x="27" y="18"/>
                  </a:cubicBezTo>
                  <a:cubicBezTo>
                    <a:pt x="15" y="25"/>
                    <a:pt x="15" y="25"/>
                    <a:pt x="15" y="25"/>
                  </a:cubicBezTo>
                  <a:cubicBezTo>
                    <a:pt x="15" y="25"/>
                    <a:pt x="15" y="25"/>
                    <a:pt x="14" y="25"/>
                  </a:cubicBezTo>
                  <a:cubicBezTo>
                    <a:pt x="14" y="24"/>
                    <a:pt x="14" y="24"/>
                    <a:pt x="32" y="2"/>
                  </a:cubicBezTo>
                  <a:cubicBezTo>
                    <a:pt x="28" y="4"/>
                    <a:pt x="28" y="4"/>
                    <a:pt x="28" y="4"/>
                  </a:cubicBezTo>
                  <a:cubicBezTo>
                    <a:pt x="25" y="3"/>
                    <a:pt x="25" y="3"/>
                    <a:pt x="25" y="3"/>
                  </a:cubicBezTo>
                  <a:cubicBezTo>
                    <a:pt x="1" y="18"/>
                    <a:pt x="1" y="18"/>
                    <a:pt x="1" y="18"/>
                  </a:cubicBezTo>
                  <a:cubicBezTo>
                    <a:pt x="1" y="17"/>
                    <a:pt x="1" y="17"/>
                    <a:pt x="1" y="17"/>
                  </a:cubicBezTo>
                  <a:cubicBezTo>
                    <a:pt x="0" y="17"/>
                    <a:pt x="0" y="17"/>
                    <a:pt x="0" y="17"/>
                  </a:cubicBezTo>
                  <a:cubicBezTo>
                    <a:pt x="1" y="17"/>
                    <a:pt x="25" y="3"/>
                    <a:pt x="25" y="3"/>
                  </a:cubicBezTo>
                  <a:cubicBezTo>
                    <a:pt x="25" y="2"/>
                    <a:pt x="25" y="2"/>
                    <a:pt x="26" y="2"/>
                  </a:cubicBezTo>
                  <a:cubicBezTo>
                    <a:pt x="28" y="3"/>
                    <a:pt x="28" y="3"/>
                    <a:pt x="28" y="3"/>
                  </a:cubicBezTo>
                  <a:cubicBezTo>
                    <a:pt x="28" y="3"/>
                    <a:pt x="31" y="1"/>
                    <a:pt x="33" y="0"/>
                  </a:cubicBezTo>
                  <a:cubicBezTo>
                    <a:pt x="33" y="0"/>
                    <a:pt x="34" y="0"/>
                    <a:pt x="34" y="0"/>
                  </a:cubicBezTo>
                  <a:cubicBezTo>
                    <a:pt x="34" y="0"/>
                    <a:pt x="34" y="1"/>
                    <a:pt x="34" y="1"/>
                  </a:cubicBezTo>
                  <a:cubicBezTo>
                    <a:pt x="28" y="8"/>
                    <a:pt x="19" y="19"/>
                    <a:pt x="16" y="23"/>
                  </a:cubicBezTo>
                  <a:cubicBezTo>
                    <a:pt x="19" y="22"/>
                    <a:pt x="24" y="19"/>
                    <a:pt x="27" y="17"/>
                  </a:cubicBezTo>
                  <a:cubicBezTo>
                    <a:pt x="27" y="17"/>
                    <a:pt x="27" y="17"/>
                    <a:pt x="28" y="17"/>
                  </a:cubicBezTo>
                  <a:cubicBezTo>
                    <a:pt x="28" y="17"/>
                    <a:pt x="28" y="17"/>
                    <a:pt x="28" y="17"/>
                  </a:cubicBezTo>
                  <a:cubicBezTo>
                    <a:pt x="29" y="20"/>
                    <a:pt x="30" y="26"/>
                    <a:pt x="31" y="28"/>
                  </a:cubicBezTo>
                  <a:cubicBezTo>
                    <a:pt x="31" y="28"/>
                    <a:pt x="31" y="28"/>
                    <a:pt x="32" y="28"/>
                  </a:cubicBezTo>
                  <a:cubicBezTo>
                    <a:pt x="59" y="11"/>
                    <a:pt x="65" y="8"/>
                    <a:pt x="66" y="8"/>
                  </a:cubicBezTo>
                  <a:cubicBezTo>
                    <a:pt x="66" y="7"/>
                    <a:pt x="66" y="7"/>
                    <a:pt x="66" y="7"/>
                  </a:cubicBezTo>
                  <a:cubicBezTo>
                    <a:pt x="66" y="7"/>
                    <a:pt x="66" y="7"/>
                    <a:pt x="66" y="7"/>
                  </a:cubicBezTo>
                  <a:cubicBezTo>
                    <a:pt x="67" y="7"/>
                    <a:pt x="67" y="7"/>
                    <a:pt x="67" y="7"/>
                  </a:cubicBezTo>
                  <a:cubicBezTo>
                    <a:pt x="67" y="7"/>
                    <a:pt x="67" y="7"/>
                    <a:pt x="67" y="8"/>
                  </a:cubicBezTo>
                  <a:cubicBezTo>
                    <a:pt x="67" y="8"/>
                    <a:pt x="67" y="8"/>
                    <a:pt x="67" y="8"/>
                  </a:cubicBezTo>
                  <a:cubicBezTo>
                    <a:pt x="67" y="8"/>
                    <a:pt x="67" y="8"/>
                    <a:pt x="66" y="9"/>
                  </a:cubicBezTo>
                  <a:cubicBezTo>
                    <a:pt x="42" y="25"/>
                    <a:pt x="25" y="36"/>
                    <a:pt x="17" y="42"/>
                  </a:cubicBezTo>
                  <a:cubicBezTo>
                    <a:pt x="31" y="34"/>
                    <a:pt x="64" y="14"/>
                    <a:pt x="79" y="6"/>
                  </a:cubicBezTo>
                  <a:cubicBezTo>
                    <a:pt x="79" y="5"/>
                    <a:pt x="80" y="6"/>
                    <a:pt x="80" y="6"/>
                  </a:cubicBezTo>
                  <a:cubicBezTo>
                    <a:pt x="80" y="6"/>
                    <a:pt x="80" y="6"/>
                    <a:pt x="80" y="6"/>
                  </a:cubicBezTo>
                  <a:cubicBezTo>
                    <a:pt x="16" y="44"/>
                    <a:pt x="12" y="46"/>
                    <a:pt x="1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77"/>
            <p:cNvSpPr/>
            <p:nvPr/>
          </p:nvSpPr>
          <p:spPr bwMode="auto">
            <a:xfrm>
              <a:off x="2982913" y="6192838"/>
              <a:ext cx="554038" cy="320675"/>
            </a:xfrm>
            <a:custGeom>
              <a:avLst/>
              <a:gdLst>
                <a:gd name="T0" fmla="*/ 53 w 171"/>
                <a:gd name="T1" fmla="*/ 98 h 99"/>
                <a:gd name="T2" fmla="*/ 53 w 171"/>
                <a:gd name="T3" fmla="*/ 98 h 99"/>
                <a:gd name="T4" fmla="*/ 114 w 171"/>
                <a:gd name="T5" fmla="*/ 58 h 99"/>
                <a:gd name="T6" fmla="*/ 114 w 171"/>
                <a:gd name="T7" fmla="*/ 55 h 99"/>
                <a:gd name="T8" fmla="*/ 41 w 171"/>
                <a:gd name="T9" fmla="*/ 97 h 99"/>
                <a:gd name="T10" fmla="*/ 41 w 171"/>
                <a:gd name="T11" fmla="*/ 97 h 99"/>
                <a:gd name="T12" fmla="*/ 41 w 171"/>
                <a:gd name="T13" fmla="*/ 96 h 99"/>
                <a:gd name="T14" fmla="*/ 24 w 171"/>
                <a:gd name="T15" fmla="*/ 95 h 99"/>
                <a:gd name="T16" fmla="*/ 24 w 171"/>
                <a:gd name="T17" fmla="*/ 95 h 99"/>
                <a:gd name="T18" fmla="*/ 24 w 171"/>
                <a:gd name="T19" fmla="*/ 94 h 99"/>
                <a:gd name="T20" fmla="*/ 44 w 171"/>
                <a:gd name="T21" fmla="*/ 79 h 99"/>
                <a:gd name="T22" fmla="*/ 145 w 171"/>
                <a:gd name="T23" fmla="*/ 6 h 99"/>
                <a:gd name="T24" fmla="*/ 1 w 171"/>
                <a:gd name="T25" fmla="*/ 89 h 99"/>
                <a:gd name="T26" fmla="*/ 1 w 171"/>
                <a:gd name="T27" fmla="*/ 88 h 99"/>
                <a:gd name="T28" fmla="*/ 1 w 171"/>
                <a:gd name="T29" fmla="*/ 88 h 99"/>
                <a:gd name="T30" fmla="*/ 152 w 171"/>
                <a:gd name="T31" fmla="*/ 0 h 99"/>
                <a:gd name="T32" fmla="*/ 153 w 171"/>
                <a:gd name="T33" fmla="*/ 0 h 99"/>
                <a:gd name="T34" fmla="*/ 153 w 171"/>
                <a:gd name="T35" fmla="*/ 0 h 99"/>
                <a:gd name="T36" fmla="*/ 31 w 171"/>
                <a:gd name="T37" fmla="*/ 90 h 99"/>
                <a:gd name="T38" fmla="*/ 144 w 171"/>
                <a:gd name="T39" fmla="*/ 25 h 99"/>
                <a:gd name="T40" fmla="*/ 144 w 171"/>
                <a:gd name="T41" fmla="*/ 25 h 99"/>
                <a:gd name="T42" fmla="*/ 144 w 171"/>
                <a:gd name="T43" fmla="*/ 26 h 99"/>
                <a:gd name="T44" fmla="*/ 114 w 171"/>
                <a:gd name="T45" fmla="*/ 54 h 99"/>
                <a:gd name="T46" fmla="*/ 170 w 171"/>
                <a:gd name="T47" fmla="*/ 21 h 99"/>
                <a:gd name="T48" fmla="*/ 114 w 171"/>
                <a:gd name="T49" fmla="*/ 59 h 99"/>
                <a:gd name="T50" fmla="*/ 158 w 171"/>
                <a:gd name="T51" fmla="*/ 37 h 99"/>
                <a:gd name="T52" fmla="*/ 158 w 171"/>
                <a:gd name="T53" fmla="*/ 38 h 99"/>
                <a:gd name="T54" fmla="*/ 118 w 171"/>
                <a:gd name="T55" fmla="*/ 77 h 99"/>
                <a:gd name="T56" fmla="*/ 119 w 171"/>
                <a:gd name="T57" fmla="*/ 78 h 99"/>
                <a:gd name="T58" fmla="*/ 117 w 171"/>
                <a:gd name="T59" fmla="*/ 82 h 99"/>
                <a:gd name="T60" fmla="*/ 117 w 171"/>
                <a:gd name="T61" fmla="*/ 82 h 99"/>
                <a:gd name="T62" fmla="*/ 109 w 171"/>
                <a:gd name="T63" fmla="*/ 89 h 99"/>
                <a:gd name="T64" fmla="*/ 105 w 171"/>
                <a:gd name="T65" fmla="*/ 90 h 99"/>
                <a:gd name="T66" fmla="*/ 106 w 171"/>
                <a:gd name="T67" fmla="*/ 90 h 99"/>
                <a:gd name="T68" fmla="*/ 112 w 171"/>
                <a:gd name="T69" fmla="*/ 85 h 99"/>
                <a:gd name="T70" fmla="*/ 116 w 171"/>
                <a:gd name="T71" fmla="*/ 79 h 99"/>
                <a:gd name="T72" fmla="*/ 99 w 171"/>
                <a:gd name="T73" fmla="*/ 89 h 99"/>
                <a:gd name="T74" fmla="*/ 98 w 171"/>
                <a:gd name="T75" fmla="*/ 89 h 99"/>
                <a:gd name="T76" fmla="*/ 154 w 171"/>
                <a:gd name="T77" fmla="*/ 41 h 99"/>
                <a:gd name="T78" fmla="*/ 53 w 171"/>
                <a:gd name="T7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99">
                  <a:moveTo>
                    <a:pt x="53" y="99"/>
                  </a:moveTo>
                  <a:cubicBezTo>
                    <a:pt x="53" y="99"/>
                    <a:pt x="53" y="99"/>
                    <a:pt x="53" y="98"/>
                  </a:cubicBezTo>
                  <a:cubicBezTo>
                    <a:pt x="53" y="98"/>
                    <a:pt x="53" y="98"/>
                    <a:pt x="53" y="98"/>
                  </a:cubicBezTo>
                  <a:cubicBezTo>
                    <a:pt x="53" y="98"/>
                    <a:pt x="53" y="98"/>
                    <a:pt x="53" y="98"/>
                  </a:cubicBezTo>
                  <a:cubicBezTo>
                    <a:pt x="53" y="98"/>
                    <a:pt x="53" y="98"/>
                    <a:pt x="53" y="98"/>
                  </a:cubicBezTo>
                  <a:cubicBezTo>
                    <a:pt x="55" y="96"/>
                    <a:pt x="64" y="90"/>
                    <a:pt x="114" y="58"/>
                  </a:cubicBezTo>
                  <a:cubicBezTo>
                    <a:pt x="134" y="45"/>
                    <a:pt x="154" y="32"/>
                    <a:pt x="164" y="26"/>
                  </a:cubicBezTo>
                  <a:cubicBezTo>
                    <a:pt x="154" y="31"/>
                    <a:pt x="134" y="43"/>
                    <a:pt x="114" y="55"/>
                  </a:cubicBezTo>
                  <a:cubicBezTo>
                    <a:pt x="60" y="86"/>
                    <a:pt x="44" y="96"/>
                    <a:pt x="41" y="97"/>
                  </a:cubicBezTo>
                  <a:cubicBezTo>
                    <a:pt x="41" y="97"/>
                    <a:pt x="41" y="97"/>
                    <a:pt x="41" y="97"/>
                  </a:cubicBezTo>
                  <a:cubicBezTo>
                    <a:pt x="41" y="97"/>
                    <a:pt x="41" y="97"/>
                    <a:pt x="41" y="97"/>
                  </a:cubicBezTo>
                  <a:cubicBezTo>
                    <a:pt x="41" y="97"/>
                    <a:pt x="41" y="97"/>
                    <a:pt x="41" y="97"/>
                  </a:cubicBezTo>
                  <a:cubicBezTo>
                    <a:pt x="41" y="97"/>
                    <a:pt x="41" y="97"/>
                    <a:pt x="41" y="96"/>
                  </a:cubicBezTo>
                  <a:cubicBezTo>
                    <a:pt x="40" y="96"/>
                    <a:pt x="40" y="96"/>
                    <a:pt x="41" y="96"/>
                  </a:cubicBezTo>
                  <a:cubicBezTo>
                    <a:pt x="137" y="30"/>
                    <a:pt x="137" y="30"/>
                    <a:pt x="137" y="30"/>
                  </a:cubicBezTo>
                  <a:cubicBezTo>
                    <a:pt x="116" y="41"/>
                    <a:pt x="58" y="75"/>
                    <a:pt x="24" y="95"/>
                  </a:cubicBezTo>
                  <a:cubicBezTo>
                    <a:pt x="24" y="95"/>
                    <a:pt x="24" y="95"/>
                    <a:pt x="24" y="95"/>
                  </a:cubicBezTo>
                  <a:cubicBezTo>
                    <a:pt x="24" y="95"/>
                    <a:pt x="24" y="95"/>
                    <a:pt x="24" y="95"/>
                  </a:cubicBezTo>
                  <a:cubicBezTo>
                    <a:pt x="24" y="94"/>
                    <a:pt x="24" y="94"/>
                    <a:pt x="24" y="94"/>
                  </a:cubicBezTo>
                  <a:cubicBezTo>
                    <a:pt x="24" y="94"/>
                    <a:pt x="24" y="94"/>
                    <a:pt x="24" y="94"/>
                  </a:cubicBezTo>
                  <a:cubicBezTo>
                    <a:pt x="24" y="94"/>
                    <a:pt x="24" y="94"/>
                    <a:pt x="24" y="94"/>
                  </a:cubicBezTo>
                  <a:cubicBezTo>
                    <a:pt x="25" y="93"/>
                    <a:pt x="30" y="89"/>
                    <a:pt x="44" y="79"/>
                  </a:cubicBezTo>
                  <a:cubicBezTo>
                    <a:pt x="55" y="71"/>
                    <a:pt x="70" y="60"/>
                    <a:pt x="88" y="47"/>
                  </a:cubicBezTo>
                  <a:cubicBezTo>
                    <a:pt x="111" y="30"/>
                    <a:pt x="134" y="14"/>
                    <a:pt x="145" y="6"/>
                  </a:cubicBezTo>
                  <a:cubicBezTo>
                    <a:pt x="142" y="7"/>
                    <a:pt x="138" y="10"/>
                    <a:pt x="134" y="12"/>
                  </a:cubicBezTo>
                  <a:cubicBezTo>
                    <a:pt x="41" y="67"/>
                    <a:pt x="3" y="89"/>
                    <a:pt x="1" y="89"/>
                  </a:cubicBezTo>
                  <a:cubicBezTo>
                    <a:pt x="1" y="89"/>
                    <a:pt x="1" y="89"/>
                    <a:pt x="1" y="89"/>
                  </a:cubicBezTo>
                  <a:cubicBezTo>
                    <a:pt x="1" y="89"/>
                    <a:pt x="1" y="89"/>
                    <a:pt x="1" y="88"/>
                  </a:cubicBezTo>
                  <a:cubicBezTo>
                    <a:pt x="0" y="88"/>
                    <a:pt x="0" y="88"/>
                    <a:pt x="1" y="88"/>
                  </a:cubicBezTo>
                  <a:cubicBezTo>
                    <a:pt x="1" y="88"/>
                    <a:pt x="1" y="88"/>
                    <a:pt x="1" y="88"/>
                  </a:cubicBezTo>
                  <a:cubicBezTo>
                    <a:pt x="5" y="87"/>
                    <a:pt x="95" y="34"/>
                    <a:pt x="134" y="11"/>
                  </a:cubicBezTo>
                  <a:cubicBezTo>
                    <a:pt x="147" y="3"/>
                    <a:pt x="151" y="1"/>
                    <a:pt x="152" y="0"/>
                  </a:cubicBezTo>
                  <a:cubicBezTo>
                    <a:pt x="153" y="0"/>
                    <a:pt x="153" y="0"/>
                    <a:pt x="153" y="0"/>
                  </a:cubicBezTo>
                  <a:cubicBezTo>
                    <a:pt x="153" y="0"/>
                    <a:pt x="153" y="0"/>
                    <a:pt x="153" y="0"/>
                  </a:cubicBezTo>
                  <a:cubicBezTo>
                    <a:pt x="153" y="0"/>
                    <a:pt x="153" y="0"/>
                    <a:pt x="153" y="0"/>
                  </a:cubicBezTo>
                  <a:cubicBezTo>
                    <a:pt x="153" y="0"/>
                    <a:pt x="153" y="0"/>
                    <a:pt x="153" y="0"/>
                  </a:cubicBezTo>
                  <a:cubicBezTo>
                    <a:pt x="153" y="1"/>
                    <a:pt x="153" y="1"/>
                    <a:pt x="153" y="1"/>
                  </a:cubicBezTo>
                  <a:cubicBezTo>
                    <a:pt x="116" y="28"/>
                    <a:pt x="51" y="75"/>
                    <a:pt x="31" y="90"/>
                  </a:cubicBezTo>
                  <a:cubicBezTo>
                    <a:pt x="81" y="61"/>
                    <a:pt x="137" y="28"/>
                    <a:pt x="143" y="25"/>
                  </a:cubicBezTo>
                  <a:cubicBezTo>
                    <a:pt x="144" y="25"/>
                    <a:pt x="144" y="25"/>
                    <a:pt x="144" y="25"/>
                  </a:cubicBezTo>
                  <a:cubicBezTo>
                    <a:pt x="144" y="25"/>
                    <a:pt x="144" y="25"/>
                    <a:pt x="144" y="25"/>
                  </a:cubicBezTo>
                  <a:cubicBezTo>
                    <a:pt x="144" y="25"/>
                    <a:pt x="144" y="25"/>
                    <a:pt x="144" y="25"/>
                  </a:cubicBezTo>
                  <a:cubicBezTo>
                    <a:pt x="144" y="25"/>
                    <a:pt x="144" y="25"/>
                    <a:pt x="144" y="25"/>
                  </a:cubicBezTo>
                  <a:cubicBezTo>
                    <a:pt x="144" y="25"/>
                    <a:pt x="144" y="25"/>
                    <a:pt x="144" y="26"/>
                  </a:cubicBezTo>
                  <a:cubicBezTo>
                    <a:pt x="48" y="92"/>
                    <a:pt x="48" y="92"/>
                    <a:pt x="48" y="92"/>
                  </a:cubicBezTo>
                  <a:cubicBezTo>
                    <a:pt x="60" y="85"/>
                    <a:pt x="89" y="68"/>
                    <a:pt x="114" y="54"/>
                  </a:cubicBezTo>
                  <a:cubicBezTo>
                    <a:pt x="163" y="25"/>
                    <a:pt x="170" y="21"/>
                    <a:pt x="170" y="21"/>
                  </a:cubicBezTo>
                  <a:cubicBezTo>
                    <a:pt x="170" y="21"/>
                    <a:pt x="170" y="21"/>
                    <a:pt x="170" y="21"/>
                  </a:cubicBezTo>
                  <a:cubicBezTo>
                    <a:pt x="170" y="21"/>
                    <a:pt x="171" y="21"/>
                    <a:pt x="171" y="21"/>
                  </a:cubicBezTo>
                  <a:cubicBezTo>
                    <a:pt x="171" y="22"/>
                    <a:pt x="171" y="22"/>
                    <a:pt x="114" y="59"/>
                  </a:cubicBezTo>
                  <a:cubicBezTo>
                    <a:pt x="94" y="72"/>
                    <a:pt x="73" y="85"/>
                    <a:pt x="61" y="93"/>
                  </a:cubicBezTo>
                  <a:cubicBezTo>
                    <a:pt x="158" y="37"/>
                    <a:pt x="158" y="37"/>
                    <a:pt x="158" y="37"/>
                  </a:cubicBezTo>
                  <a:cubicBezTo>
                    <a:pt x="158" y="37"/>
                    <a:pt x="158" y="37"/>
                    <a:pt x="158" y="37"/>
                  </a:cubicBezTo>
                  <a:cubicBezTo>
                    <a:pt x="159" y="38"/>
                    <a:pt x="159" y="38"/>
                    <a:pt x="158" y="38"/>
                  </a:cubicBezTo>
                  <a:cubicBezTo>
                    <a:pt x="102" y="86"/>
                    <a:pt x="102" y="86"/>
                    <a:pt x="102" y="86"/>
                  </a:cubicBezTo>
                  <a:cubicBezTo>
                    <a:pt x="106" y="84"/>
                    <a:pt x="113" y="80"/>
                    <a:pt x="118" y="77"/>
                  </a:cubicBezTo>
                  <a:cubicBezTo>
                    <a:pt x="118" y="77"/>
                    <a:pt x="118" y="77"/>
                    <a:pt x="119" y="77"/>
                  </a:cubicBezTo>
                  <a:cubicBezTo>
                    <a:pt x="119" y="77"/>
                    <a:pt x="119" y="77"/>
                    <a:pt x="119" y="78"/>
                  </a:cubicBezTo>
                  <a:cubicBezTo>
                    <a:pt x="114" y="83"/>
                    <a:pt x="114" y="83"/>
                    <a:pt x="114" y="83"/>
                  </a:cubicBezTo>
                  <a:cubicBezTo>
                    <a:pt x="117" y="82"/>
                    <a:pt x="117" y="82"/>
                    <a:pt x="117" y="82"/>
                  </a:cubicBezTo>
                  <a:cubicBezTo>
                    <a:pt x="117" y="82"/>
                    <a:pt x="117" y="82"/>
                    <a:pt x="117" y="82"/>
                  </a:cubicBezTo>
                  <a:cubicBezTo>
                    <a:pt x="118" y="82"/>
                    <a:pt x="117" y="82"/>
                    <a:pt x="117" y="82"/>
                  </a:cubicBezTo>
                  <a:cubicBezTo>
                    <a:pt x="115" y="84"/>
                    <a:pt x="112" y="86"/>
                    <a:pt x="109" y="88"/>
                  </a:cubicBezTo>
                  <a:cubicBezTo>
                    <a:pt x="109" y="88"/>
                    <a:pt x="109" y="88"/>
                    <a:pt x="109" y="89"/>
                  </a:cubicBezTo>
                  <a:cubicBezTo>
                    <a:pt x="106" y="90"/>
                    <a:pt x="106" y="90"/>
                    <a:pt x="106" y="90"/>
                  </a:cubicBezTo>
                  <a:cubicBezTo>
                    <a:pt x="106" y="90"/>
                    <a:pt x="105" y="90"/>
                    <a:pt x="105" y="90"/>
                  </a:cubicBezTo>
                  <a:cubicBezTo>
                    <a:pt x="105" y="90"/>
                    <a:pt x="105" y="90"/>
                    <a:pt x="106" y="90"/>
                  </a:cubicBezTo>
                  <a:cubicBezTo>
                    <a:pt x="106" y="90"/>
                    <a:pt x="106" y="90"/>
                    <a:pt x="106" y="90"/>
                  </a:cubicBezTo>
                  <a:cubicBezTo>
                    <a:pt x="106" y="89"/>
                    <a:pt x="106" y="89"/>
                    <a:pt x="106" y="89"/>
                  </a:cubicBezTo>
                  <a:cubicBezTo>
                    <a:pt x="107" y="89"/>
                    <a:pt x="108" y="88"/>
                    <a:pt x="112" y="85"/>
                  </a:cubicBezTo>
                  <a:cubicBezTo>
                    <a:pt x="111" y="85"/>
                    <a:pt x="111" y="85"/>
                    <a:pt x="112" y="85"/>
                  </a:cubicBezTo>
                  <a:cubicBezTo>
                    <a:pt x="116" y="79"/>
                    <a:pt x="116" y="79"/>
                    <a:pt x="116" y="79"/>
                  </a:cubicBezTo>
                  <a:cubicBezTo>
                    <a:pt x="103" y="87"/>
                    <a:pt x="100" y="89"/>
                    <a:pt x="99" y="89"/>
                  </a:cubicBezTo>
                  <a:cubicBezTo>
                    <a:pt x="99" y="89"/>
                    <a:pt x="99" y="89"/>
                    <a:pt x="99" y="89"/>
                  </a:cubicBezTo>
                  <a:cubicBezTo>
                    <a:pt x="98" y="89"/>
                    <a:pt x="98" y="89"/>
                    <a:pt x="98" y="89"/>
                  </a:cubicBezTo>
                  <a:cubicBezTo>
                    <a:pt x="98" y="89"/>
                    <a:pt x="98" y="89"/>
                    <a:pt x="98" y="89"/>
                  </a:cubicBezTo>
                  <a:cubicBezTo>
                    <a:pt x="98" y="89"/>
                    <a:pt x="98" y="89"/>
                    <a:pt x="98" y="88"/>
                  </a:cubicBezTo>
                  <a:cubicBezTo>
                    <a:pt x="154" y="41"/>
                    <a:pt x="154" y="41"/>
                    <a:pt x="154" y="41"/>
                  </a:cubicBezTo>
                  <a:cubicBezTo>
                    <a:pt x="54" y="99"/>
                    <a:pt x="54" y="99"/>
                    <a:pt x="54" y="99"/>
                  </a:cubicBezTo>
                  <a:cubicBezTo>
                    <a:pt x="53" y="99"/>
                    <a:pt x="53" y="99"/>
                    <a:pt x="53"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78"/>
            <p:cNvSpPr/>
            <p:nvPr/>
          </p:nvSpPr>
          <p:spPr bwMode="auto">
            <a:xfrm>
              <a:off x="2674938" y="6084888"/>
              <a:ext cx="874713" cy="1000125"/>
            </a:xfrm>
            <a:custGeom>
              <a:avLst/>
              <a:gdLst>
                <a:gd name="T0" fmla="*/ 185 w 270"/>
                <a:gd name="T1" fmla="*/ 299 h 308"/>
                <a:gd name="T2" fmla="*/ 259 w 270"/>
                <a:gd name="T3" fmla="*/ 250 h 308"/>
                <a:gd name="T4" fmla="*/ 257 w 270"/>
                <a:gd name="T5" fmla="*/ 239 h 308"/>
                <a:gd name="T6" fmla="*/ 167 w 270"/>
                <a:gd name="T7" fmla="*/ 290 h 308"/>
                <a:gd name="T8" fmla="*/ 139 w 270"/>
                <a:gd name="T9" fmla="*/ 290 h 308"/>
                <a:gd name="T10" fmla="*/ 123 w 270"/>
                <a:gd name="T11" fmla="*/ 291 h 308"/>
                <a:gd name="T12" fmla="*/ 97 w 270"/>
                <a:gd name="T13" fmla="*/ 283 h 308"/>
                <a:gd name="T14" fmla="*/ 90 w 270"/>
                <a:gd name="T15" fmla="*/ 268 h 308"/>
                <a:gd name="T16" fmla="*/ 59 w 270"/>
                <a:gd name="T17" fmla="*/ 268 h 308"/>
                <a:gd name="T18" fmla="*/ 14 w 270"/>
                <a:gd name="T19" fmla="*/ 283 h 308"/>
                <a:gd name="T20" fmla="*/ 114 w 270"/>
                <a:gd name="T21" fmla="*/ 216 h 308"/>
                <a:gd name="T22" fmla="*/ 4 w 270"/>
                <a:gd name="T23" fmla="*/ 271 h 308"/>
                <a:gd name="T24" fmla="*/ 19 w 270"/>
                <a:gd name="T25" fmla="*/ 257 h 308"/>
                <a:gd name="T26" fmla="*/ 83 w 270"/>
                <a:gd name="T27" fmla="*/ 214 h 308"/>
                <a:gd name="T28" fmla="*/ 7 w 270"/>
                <a:gd name="T29" fmla="*/ 244 h 308"/>
                <a:gd name="T30" fmla="*/ 13 w 270"/>
                <a:gd name="T31" fmla="*/ 226 h 308"/>
                <a:gd name="T32" fmla="*/ 68 w 270"/>
                <a:gd name="T33" fmla="*/ 182 h 308"/>
                <a:gd name="T34" fmla="*/ 11 w 270"/>
                <a:gd name="T35" fmla="*/ 208 h 308"/>
                <a:gd name="T36" fmla="*/ 22 w 270"/>
                <a:gd name="T37" fmla="*/ 195 h 308"/>
                <a:gd name="T38" fmla="*/ 23 w 270"/>
                <a:gd name="T39" fmla="*/ 175 h 308"/>
                <a:gd name="T40" fmla="*/ 12 w 270"/>
                <a:gd name="T41" fmla="*/ 177 h 308"/>
                <a:gd name="T42" fmla="*/ 11 w 270"/>
                <a:gd name="T43" fmla="*/ 174 h 308"/>
                <a:gd name="T44" fmla="*/ 165 w 270"/>
                <a:gd name="T45" fmla="*/ 67 h 308"/>
                <a:gd name="T46" fmla="*/ 20 w 270"/>
                <a:gd name="T47" fmla="*/ 133 h 308"/>
                <a:gd name="T48" fmla="*/ 21 w 270"/>
                <a:gd name="T49" fmla="*/ 114 h 308"/>
                <a:gd name="T50" fmla="*/ 19 w 270"/>
                <a:gd name="T51" fmla="*/ 101 h 308"/>
                <a:gd name="T52" fmla="*/ 92 w 270"/>
                <a:gd name="T53" fmla="*/ 53 h 308"/>
                <a:gd name="T54" fmla="*/ 19 w 270"/>
                <a:gd name="T55" fmla="*/ 84 h 308"/>
                <a:gd name="T56" fmla="*/ 77 w 270"/>
                <a:gd name="T57" fmla="*/ 37 h 308"/>
                <a:gd name="T58" fmla="*/ 110 w 270"/>
                <a:gd name="T59" fmla="*/ 41 h 308"/>
                <a:gd name="T60" fmla="*/ 23 w 270"/>
                <a:gd name="T61" fmla="*/ 97 h 308"/>
                <a:gd name="T62" fmla="*/ 131 w 270"/>
                <a:gd name="T63" fmla="*/ 35 h 308"/>
                <a:gd name="T64" fmla="*/ 24 w 270"/>
                <a:gd name="T65" fmla="*/ 130 h 308"/>
                <a:gd name="T66" fmla="*/ 251 w 270"/>
                <a:gd name="T67" fmla="*/ 16 h 308"/>
                <a:gd name="T68" fmla="*/ 173 w 270"/>
                <a:gd name="T69" fmla="*/ 68 h 308"/>
                <a:gd name="T70" fmla="*/ 89 w 270"/>
                <a:gd name="T71" fmla="*/ 132 h 308"/>
                <a:gd name="T72" fmla="*/ 84 w 270"/>
                <a:gd name="T73" fmla="*/ 139 h 308"/>
                <a:gd name="T74" fmla="*/ 85 w 270"/>
                <a:gd name="T75" fmla="*/ 160 h 308"/>
                <a:gd name="T76" fmla="*/ 107 w 270"/>
                <a:gd name="T77" fmla="*/ 171 h 308"/>
                <a:gd name="T78" fmla="*/ 83 w 270"/>
                <a:gd name="T79" fmla="*/ 187 h 308"/>
                <a:gd name="T80" fmla="*/ 110 w 270"/>
                <a:gd name="T81" fmla="*/ 185 h 308"/>
                <a:gd name="T82" fmla="*/ 105 w 270"/>
                <a:gd name="T83" fmla="*/ 201 h 308"/>
                <a:gd name="T84" fmla="*/ 104 w 270"/>
                <a:gd name="T85" fmla="*/ 207 h 308"/>
                <a:gd name="T86" fmla="*/ 102 w 270"/>
                <a:gd name="T87" fmla="*/ 213 h 308"/>
                <a:gd name="T88" fmla="*/ 64 w 270"/>
                <a:gd name="T89" fmla="*/ 244 h 308"/>
                <a:gd name="T90" fmla="*/ 126 w 270"/>
                <a:gd name="T91" fmla="*/ 209 h 308"/>
                <a:gd name="T92" fmla="*/ 128 w 270"/>
                <a:gd name="T93" fmla="*/ 227 h 308"/>
                <a:gd name="T94" fmla="*/ 159 w 270"/>
                <a:gd name="T95" fmla="*/ 223 h 308"/>
                <a:gd name="T96" fmla="*/ 247 w 270"/>
                <a:gd name="T97" fmla="*/ 182 h 308"/>
                <a:gd name="T98" fmla="*/ 256 w 270"/>
                <a:gd name="T99" fmla="*/ 194 h 308"/>
                <a:gd name="T100" fmla="*/ 157 w 270"/>
                <a:gd name="T101" fmla="*/ 279 h 308"/>
                <a:gd name="T102" fmla="*/ 203 w 270"/>
                <a:gd name="T103" fmla="*/ 269 h 308"/>
                <a:gd name="T104" fmla="*/ 270 w 270"/>
                <a:gd name="T105" fmla="*/ 243 h 308"/>
                <a:gd name="T106" fmla="*/ 249 w 270"/>
                <a:gd name="T107" fmla="*/ 263 h 308"/>
                <a:gd name="T108" fmla="*/ 229 w 270"/>
                <a:gd name="T109" fmla="*/ 290 h 308"/>
                <a:gd name="T110" fmla="*/ 264 w 270"/>
                <a:gd name="T111" fmla="*/ 279 h 308"/>
                <a:gd name="T112" fmla="*/ 261 w 270"/>
                <a:gd name="T113" fmla="*/ 293 h 308"/>
                <a:gd name="T114" fmla="*/ 239 w 270"/>
                <a:gd name="T115" fmla="*/ 298 h 308"/>
                <a:gd name="T116" fmla="*/ 201 w 270"/>
                <a:gd name="T1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308">
                  <a:moveTo>
                    <a:pt x="201" y="308"/>
                  </a:moveTo>
                  <a:cubicBezTo>
                    <a:pt x="201" y="308"/>
                    <a:pt x="201" y="308"/>
                    <a:pt x="200" y="307"/>
                  </a:cubicBezTo>
                  <a:cubicBezTo>
                    <a:pt x="200" y="307"/>
                    <a:pt x="200" y="307"/>
                    <a:pt x="201" y="307"/>
                  </a:cubicBezTo>
                  <a:cubicBezTo>
                    <a:pt x="218" y="292"/>
                    <a:pt x="249" y="267"/>
                    <a:pt x="259" y="258"/>
                  </a:cubicBezTo>
                  <a:cubicBezTo>
                    <a:pt x="185" y="300"/>
                    <a:pt x="185" y="300"/>
                    <a:pt x="185" y="300"/>
                  </a:cubicBezTo>
                  <a:cubicBezTo>
                    <a:pt x="185" y="300"/>
                    <a:pt x="185" y="300"/>
                    <a:pt x="185" y="300"/>
                  </a:cubicBezTo>
                  <a:cubicBezTo>
                    <a:pt x="185" y="300"/>
                    <a:pt x="185" y="300"/>
                    <a:pt x="185" y="300"/>
                  </a:cubicBezTo>
                  <a:cubicBezTo>
                    <a:pt x="185" y="300"/>
                    <a:pt x="185" y="300"/>
                    <a:pt x="185" y="299"/>
                  </a:cubicBezTo>
                  <a:cubicBezTo>
                    <a:pt x="185" y="299"/>
                    <a:pt x="185" y="299"/>
                    <a:pt x="185" y="299"/>
                  </a:cubicBezTo>
                  <a:cubicBezTo>
                    <a:pt x="185" y="299"/>
                    <a:pt x="185" y="299"/>
                    <a:pt x="185" y="299"/>
                  </a:cubicBezTo>
                  <a:cubicBezTo>
                    <a:pt x="186" y="299"/>
                    <a:pt x="188" y="298"/>
                    <a:pt x="192" y="295"/>
                  </a:cubicBezTo>
                  <a:cubicBezTo>
                    <a:pt x="194" y="294"/>
                    <a:pt x="196" y="293"/>
                    <a:pt x="198" y="292"/>
                  </a:cubicBezTo>
                  <a:cubicBezTo>
                    <a:pt x="198" y="292"/>
                    <a:pt x="198" y="292"/>
                    <a:pt x="198" y="292"/>
                  </a:cubicBezTo>
                  <a:cubicBezTo>
                    <a:pt x="197" y="292"/>
                    <a:pt x="197" y="292"/>
                    <a:pt x="198" y="291"/>
                  </a:cubicBezTo>
                  <a:cubicBezTo>
                    <a:pt x="198" y="291"/>
                    <a:pt x="198" y="291"/>
                    <a:pt x="198" y="291"/>
                  </a:cubicBezTo>
                  <a:cubicBezTo>
                    <a:pt x="198" y="291"/>
                    <a:pt x="198" y="291"/>
                    <a:pt x="198" y="291"/>
                  </a:cubicBezTo>
                  <a:cubicBezTo>
                    <a:pt x="199" y="290"/>
                    <a:pt x="207" y="285"/>
                    <a:pt x="239" y="263"/>
                  </a:cubicBezTo>
                  <a:cubicBezTo>
                    <a:pt x="246" y="258"/>
                    <a:pt x="254" y="253"/>
                    <a:pt x="259" y="250"/>
                  </a:cubicBezTo>
                  <a:cubicBezTo>
                    <a:pt x="208" y="280"/>
                    <a:pt x="179" y="296"/>
                    <a:pt x="175" y="298"/>
                  </a:cubicBezTo>
                  <a:cubicBezTo>
                    <a:pt x="175" y="298"/>
                    <a:pt x="175" y="298"/>
                    <a:pt x="175" y="298"/>
                  </a:cubicBezTo>
                  <a:cubicBezTo>
                    <a:pt x="175" y="298"/>
                    <a:pt x="175" y="298"/>
                    <a:pt x="175" y="298"/>
                  </a:cubicBezTo>
                  <a:cubicBezTo>
                    <a:pt x="175" y="298"/>
                    <a:pt x="175" y="298"/>
                    <a:pt x="175" y="298"/>
                  </a:cubicBezTo>
                  <a:cubicBezTo>
                    <a:pt x="175" y="298"/>
                    <a:pt x="174" y="298"/>
                    <a:pt x="174" y="298"/>
                  </a:cubicBezTo>
                  <a:cubicBezTo>
                    <a:pt x="174" y="298"/>
                    <a:pt x="174" y="298"/>
                    <a:pt x="178" y="295"/>
                  </a:cubicBezTo>
                  <a:cubicBezTo>
                    <a:pt x="181" y="293"/>
                    <a:pt x="184" y="290"/>
                    <a:pt x="188" y="287"/>
                  </a:cubicBezTo>
                  <a:cubicBezTo>
                    <a:pt x="197" y="281"/>
                    <a:pt x="208" y="274"/>
                    <a:pt x="219" y="266"/>
                  </a:cubicBezTo>
                  <a:cubicBezTo>
                    <a:pt x="234" y="255"/>
                    <a:pt x="249" y="245"/>
                    <a:pt x="257" y="239"/>
                  </a:cubicBezTo>
                  <a:cubicBezTo>
                    <a:pt x="246" y="245"/>
                    <a:pt x="223" y="259"/>
                    <a:pt x="204" y="270"/>
                  </a:cubicBezTo>
                  <a:cubicBezTo>
                    <a:pt x="174" y="287"/>
                    <a:pt x="168" y="290"/>
                    <a:pt x="167" y="291"/>
                  </a:cubicBezTo>
                  <a:cubicBezTo>
                    <a:pt x="167" y="291"/>
                    <a:pt x="167" y="291"/>
                    <a:pt x="167" y="291"/>
                  </a:cubicBezTo>
                  <a:cubicBezTo>
                    <a:pt x="167" y="291"/>
                    <a:pt x="167" y="291"/>
                    <a:pt x="167" y="291"/>
                  </a:cubicBezTo>
                  <a:cubicBezTo>
                    <a:pt x="167" y="291"/>
                    <a:pt x="167" y="291"/>
                    <a:pt x="167" y="291"/>
                  </a:cubicBezTo>
                  <a:cubicBezTo>
                    <a:pt x="167" y="291"/>
                    <a:pt x="166" y="291"/>
                    <a:pt x="166" y="291"/>
                  </a:cubicBezTo>
                  <a:cubicBezTo>
                    <a:pt x="166" y="291"/>
                    <a:pt x="166" y="291"/>
                    <a:pt x="167" y="290"/>
                  </a:cubicBezTo>
                  <a:cubicBezTo>
                    <a:pt x="167" y="290"/>
                    <a:pt x="167" y="290"/>
                    <a:pt x="167" y="290"/>
                  </a:cubicBezTo>
                  <a:cubicBezTo>
                    <a:pt x="167" y="290"/>
                    <a:pt x="167" y="290"/>
                    <a:pt x="167" y="290"/>
                  </a:cubicBezTo>
                  <a:cubicBezTo>
                    <a:pt x="167" y="290"/>
                    <a:pt x="168" y="289"/>
                    <a:pt x="171" y="287"/>
                  </a:cubicBezTo>
                  <a:cubicBezTo>
                    <a:pt x="173" y="285"/>
                    <a:pt x="177" y="282"/>
                    <a:pt x="182" y="279"/>
                  </a:cubicBezTo>
                  <a:cubicBezTo>
                    <a:pt x="191" y="272"/>
                    <a:pt x="204" y="262"/>
                    <a:pt x="216" y="253"/>
                  </a:cubicBezTo>
                  <a:cubicBezTo>
                    <a:pt x="235" y="239"/>
                    <a:pt x="253" y="225"/>
                    <a:pt x="262" y="219"/>
                  </a:cubicBezTo>
                  <a:cubicBezTo>
                    <a:pt x="247" y="228"/>
                    <a:pt x="199" y="255"/>
                    <a:pt x="169" y="273"/>
                  </a:cubicBezTo>
                  <a:cubicBezTo>
                    <a:pt x="160" y="278"/>
                    <a:pt x="153" y="282"/>
                    <a:pt x="148" y="286"/>
                  </a:cubicBezTo>
                  <a:cubicBezTo>
                    <a:pt x="143" y="288"/>
                    <a:pt x="141" y="290"/>
                    <a:pt x="140" y="290"/>
                  </a:cubicBezTo>
                  <a:cubicBezTo>
                    <a:pt x="139" y="290"/>
                    <a:pt x="139" y="290"/>
                    <a:pt x="139" y="290"/>
                  </a:cubicBezTo>
                  <a:cubicBezTo>
                    <a:pt x="139" y="290"/>
                    <a:pt x="139" y="290"/>
                    <a:pt x="139" y="290"/>
                  </a:cubicBezTo>
                  <a:cubicBezTo>
                    <a:pt x="139" y="291"/>
                    <a:pt x="139" y="290"/>
                    <a:pt x="138" y="290"/>
                  </a:cubicBezTo>
                  <a:cubicBezTo>
                    <a:pt x="138" y="290"/>
                    <a:pt x="138" y="290"/>
                    <a:pt x="139" y="290"/>
                  </a:cubicBezTo>
                  <a:cubicBezTo>
                    <a:pt x="170" y="270"/>
                    <a:pt x="225" y="234"/>
                    <a:pt x="243" y="222"/>
                  </a:cubicBezTo>
                  <a:cubicBezTo>
                    <a:pt x="223" y="234"/>
                    <a:pt x="159" y="271"/>
                    <a:pt x="123" y="292"/>
                  </a:cubicBezTo>
                  <a:cubicBezTo>
                    <a:pt x="123" y="292"/>
                    <a:pt x="123" y="292"/>
                    <a:pt x="123" y="292"/>
                  </a:cubicBezTo>
                  <a:cubicBezTo>
                    <a:pt x="123" y="292"/>
                    <a:pt x="122" y="292"/>
                    <a:pt x="122" y="292"/>
                  </a:cubicBezTo>
                  <a:cubicBezTo>
                    <a:pt x="122" y="291"/>
                    <a:pt x="122" y="291"/>
                    <a:pt x="123" y="291"/>
                  </a:cubicBezTo>
                  <a:cubicBezTo>
                    <a:pt x="123" y="291"/>
                    <a:pt x="123" y="291"/>
                    <a:pt x="123" y="291"/>
                  </a:cubicBezTo>
                  <a:cubicBezTo>
                    <a:pt x="123" y="291"/>
                    <a:pt x="123" y="291"/>
                    <a:pt x="123" y="291"/>
                  </a:cubicBezTo>
                  <a:cubicBezTo>
                    <a:pt x="125" y="289"/>
                    <a:pt x="135" y="281"/>
                    <a:pt x="189" y="242"/>
                  </a:cubicBezTo>
                  <a:cubicBezTo>
                    <a:pt x="212" y="225"/>
                    <a:pt x="236" y="207"/>
                    <a:pt x="248" y="199"/>
                  </a:cubicBezTo>
                  <a:cubicBezTo>
                    <a:pt x="79" y="297"/>
                    <a:pt x="79" y="297"/>
                    <a:pt x="79" y="297"/>
                  </a:cubicBezTo>
                  <a:cubicBezTo>
                    <a:pt x="78" y="297"/>
                    <a:pt x="78" y="297"/>
                    <a:pt x="78" y="297"/>
                  </a:cubicBezTo>
                  <a:cubicBezTo>
                    <a:pt x="78" y="297"/>
                    <a:pt x="78" y="297"/>
                    <a:pt x="78" y="296"/>
                  </a:cubicBezTo>
                  <a:cubicBezTo>
                    <a:pt x="78" y="296"/>
                    <a:pt x="78" y="296"/>
                    <a:pt x="78" y="296"/>
                  </a:cubicBezTo>
                  <a:cubicBezTo>
                    <a:pt x="78" y="296"/>
                    <a:pt x="78" y="296"/>
                    <a:pt x="78" y="296"/>
                  </a:cubicBezTo>
                  <a:cubicBezTo>
                    <a:pt x="79" y="296"/>
                    <a:pt x="79" y="296"/>
                    <a:pt x="79" y="296"/>
                  </a:cubicBezTo>
                  <a:cubicBezTo>
                    <a:pt x="80" y="294"/>
                    <a:pt x="84" y="292"/>
                    <a:pt x="97" y="283"/>
                  </a:cubicBezTo>
                  <a:cubicBezTo>
                    <a:pt x="109" y="275"/>
                    <a:pt x="125" y="264"/>
                    <a:pt x="142" y="253"/>
                  </a:cubicBezTo>
                  <a:cubicBezTo>
                    <a:pt x="179" y="228"/>
                    <a:pt x="224" y="198"/>
                    <a:pt x="240" y="187"/>
                  </a:cubicBezTo>
                  <a:cubicBezTo>
                    <a:pt x="206" y="206"/>
                    <a:pt x="39" y="303"/>
                    <a:pt x="38" y="304"/>
                  </a:cubicBezTo>
                  <a:cubicBezTo>
                    <a:pt x="37" y="304"/>
                    <a:pt x="37" y="304"/>
                    <a:pt x="37" y="304"/>
                  </a:cubicBezTo>
                  <a:cubicBezTo>
                    <a:pt x="37" y="304"/>
                    <a:pt x="37" y="304"/>
                    <a:pt x="37" y="304"/>
                  </a:cubicBezTo>
                  <a:cubicBezTo>
                    <a:pt x="37" y="304"/>
                    <a:pt x="37" y="303"/>
                    <a:pt x="37" y="303"/>
                  </a:cubicBezTo>
                  <a:cubicBezTo>
                    <a:pt x="37" y="303"/>
                    <a:pt x="37" y="303"/>
                    <a:pt x="37" y="303"/>
                  </a:cubicBezTo>
                  <a:cubicBezTo>
                    <a:pt x="37" y="303"/>
                    <a:pt x="37" y="303"/>
                    <a:pt x="37" y="303"/>
                  </a:cubicBezTo>
                  <a:cubicBezTo>
                    <a:pt x="39" y="301"/>
                    <a:pt x="49" y="295"/>
                    <a:pt x="90" y="268"/>
                  </a:cubicBezTo>
                  <a:cubicBezTo>
                    <a:pt x="112" y="254"/>
                    <a:pt x="138" y="237"/>
                    <a:pt x="151" y="228"/>
                  </a:cubicBezTo>
                  <a:cubicBezTo>
                    <a:pt x="59" y="282"/>
                    <a:pt x="43" y="291"/>
                    <a:pt x="40" y="292"/>
                  </a:cubicBezTo>
                  <a:cubicBezTo>
                    <a:pt x="40" y="292"/>
                    <a:pt x="39" y="292"/>
                    <a:pt x="39" y="292"/>
                  </a:cubicBezTo>
                  <a:cubicBezTo>
                    <a:pt x="39" y="292"/>
                    <a:pt x="39" y="292"/>
                    <a:pt x="39" y="292"/>
                  </a:cubicBezTo>
                  <a:cubicBezTo>
                    <a:pt x="39" y="293"/>
                    <a:pt x="39" y="293"/>
                    <a:pt x="39" y="293"/>
                  </a:cubicBezTo>
                  <a:cubicBezTo>
                    <a:pt x="39" y="293"/>
                    <a:pt x="39" y="292"/>
                    <a:pt x="39" y="292"/>
                  </a:cubicBezTo>
                  <a:cubicBezTo>
                    <a:pt x="39" y="292"/>
                    <a:pt x="39" y="292"/>
                    <a:pt x="39" y="292"/>
                  </a:cubicBezTo>
                  <a:cubicBezTo>
                    <a:pt x="65" y="273"/>
                    <a:pt x="110" y="240"/>
                    <a:pt x="124" y="230"/>
                  </a:cubicBezTo>
                  <a:cubicBezTo>
                    <a:pt x="113" y="236"/>
                    <a:pt x="84" y="253"/>
                    <a:pt x="59" y="268"/>
                  </a:cubicBezTo>
                  <a:cubicBezTo>
                    <a:pt x="18" y="292"/>
                    <a:pt x="11" y="296"/>
                    <a:pt x="9" y="297"/>
                  </a:cubicBezTo>
                  <a:cubicBezTo>
                    <a:pt x="9" y="297"/>
                    <a:pt x="9" y="297"/>
                    <a:pt x="9" y="297"/>
                  </a:cubicBezTo>
                  <a:cubicBezTo>
                    <a:pt x="9" y="297"/>
                    <a:pt x="9" y="297"/>
                    <a:pt x="9" y="297"/>
                  </a:cubicBezTo>
                  <a:cubicBezTo>
                    <a:pt x="9" y="297"/>
                    <a:pt x="9" y="297"/>
                    <a:pt x="9" y="297"/>
                  </a:cubicBezTo>
                  <a:cubicBezTo>
                    <a:pt x="9" y="297"/>
                    <a:pt x="9" y="297"/>
                    <a:pt x="9" y="297"/>
                  </a:cubicBezTo>
                  <a:cubicBezTo>
                    <a:pt x="8" y="296"/>
                    <a:pt x="8" y="296"/>
                    <a:pt x="9" y="296"/>
                  </a:cubicBezTo>
                  <a:cubicBezTo>
                    <a:pt x="122" y="221"/>
                    <a:pt x="122" y="221"/>
                    <a:pt x="122" y="221"/>
                  </a:cubicBezTo>
                  <a:cubicBezTo>
                    <a:pt x="32" y="273"/>
                    <a:pt x="17" y="282"/>
                    <a:pt x="14" y="283"/>
                  </a:cubicBezTo>
                  <a:cubicBezTo>
                    <a:pt x="14" y="283"/>
                    <a:pt x="14" y="283"/>
                    <a:pt x="14" y="283"/>
                  </a:cubicBezTo>
                  <a:cubicBezTo>
                    <a:pt x="14" y="283"/>
                    <a:pt x="14" y="283"/>
                    <a:pt x="14" y="283"/>
                  </a:cubicBezTo>
                  <a:cubicBezTo>
                    <a:pt x="14" y="283"/>
                    <a:pt x="14" y="283"/>
                    <a:pt x="14" y="283"/>
                  </a:cubicBezTo>
                  <a:cubicBezTo>
                    <a:pt x="13" y="283"/>
                    <a:pt x="13" y="283"/>
                    <a:pt x="13" y="283"/>
                  </a:cubicBezTo>
                  <a:cubicBezTo>
                    <a:pt x="13" y="283"/>
                    <a:pt x="13" y="283"/>
                    <a:pt x="14" y="282"/>
                  </a:cubicBezTo>
                  <a:cubicBezTo>
                    <a:pt x="14" y="282"/>
                    <a:pt x="14" y="282"/>
                    <a:pt x="14" y="282"/>
                  </a:cubicBezTo>
                  <a:cubicBezTo>
                    <a:pt x="14" y="282"/>
                    <a:pt x="14" y="282"/>
                    <a:pt x="14" y="282"/>
                  </a:cubicBezTo>
                  <a:cubicBezTo>
                    <a:pt x="15" y="281"/>
                    <a:pt x="20" y="278"/>
                    <a:pt x="37" y="266"/>
                  </a:cubicBezTo>
                  <a:cubicBezTo>
                    <a:pt x="51" y="257"/>
                    <a:pt x="69" y="245"/>
                    <a:pt x="86" y="235"/>
                  </a:cubicBezTo>
                  <a:cubicBezTo>
                    <a:pt x="97" y="227"/>
                    <a:pt x="107" y="221"/>
                    <a:pt x="114" y="216"/>
                  </a:cubicBezTo>
                  <a:cubicBezTo>
                    <a:pt x="83" y="234"/>
                    <a:pt x="2" y="281"/>
                    <a:pt x="1" y="281"/>
                  </a:cubicBezTo>
                  <a:cubicBezTo>
                    <a:pt x="1" y="281"/>
                    <a:pt x="1" y="281"/>
                    <a:pt x="1" y="281"/>
                  </a:cubicBezTo>
                  <a:cubicBezTo>
                    <a:pt x="1" y="281"/>
                    <a:pt x="1" y="280"/>
                    <a:pt x="1" y="280"/>
                  </a:cubicBezTo>
                  <a:cubicBezTo>
                    <a:pt x="27" y="263"/>
                    <a:pt x="74" y="232"/>
                    <a:pt x="89" y="222"/>
                  </a:cubicBezTo>
                  <a:cubicBezTo>
                    <a:pt x="74" y="230"/>
                    <a:pt x="30" y="256"/>
                    <a:pt x="4" y="271"/>
                  </a:cubicBezTo>
                  <a:cubicBezTo>
                    <a:pt x="4" y="271"/>
                    <a:pt x="4" y="271"/>
                    <a:pt x="4" y="271"/>
                  </a:cubicBezTo>
                  <a:cubicBezTo>
                    <a:pt x="4" y="271"/>
                    <a:pt x="4" y="271"/>
                    <a:pt x="4" y="271"/>
                  </a:cubicBezTo>
                  <a:cubicBezTo>
                    <a:pt x="4" y="271"/>
                    <a:pt x="4" y="271"/>
                    <a:pt x="4" y="271"/>
                  </a:cubicBezTo>
                  <a:cubicBezTo>
                    <a:pt x="4" y="271"/>
                    <a:pt x="4" y="271"/>
                    <a:pt x="4" y="271"/>
                  </a:cubicBezTo>
                  <a:cubicBezTo>
                    <a:pt x="4" y="270"/>
                    <a:pt x="4" y="270"/>
                    <a:pt x="4" y="270"/>
                  </a:cubicBezTo>
                  <a:cubicBezTo>
                    <a:pt x="4" y="270"/>
                    <a:pt x="8" y="268"/>
                    <a:pt x="13" y="264"/>
                  </a:cubicBezTo>
                  <a:cubicBezTo>
                    <a:pt x="13" y="264"/>
                    <a:pt x="13" y="264"/>
                    <a:pt x="13" y="265"/>
                  </a:cubicBezTo>
                  <a:cubicBezTo>
                    <a:pt x="13" y="264"/>
                    <a:pt x="13" y="264"/>
                    <a:pt x="13" y="264"/>
                  </a:cubicBezTo>
                  <a:cubicBezTo>
                    <a:pt x="13" y="264"/>
                    <a:pt x="13" y="264"/>
                    <a:pt x="13" y="264"/>
                  </a:cubicBezTo>
                  <a:cubicBezTo>
                    <a:pt x="33" y="251"/>
                    <a:pt x="67" y="230"/>
                    <a:pt x="85" y="218"/>
                  </a:cubicBezTo>
                  <a:cubicBezTo>
                    <a:pt x="31" y="250"/>
                    <a:pt x="21" y="256"/>
                    <a:pt x="19" y="257"/>
                  </a:cubicBezTo>
                  <a:cubicBezTo>
                    <a:pt x="19" y="257"/>
                    <a:pt x="19" y="257"/>
                    <a:pt x="19" y="257"/>
                  </a:cubicBezTo>
                  <a:cubicBezTo>
                    <a:pt x="19" y="257"/>
                    <a:pt x="19" y="257"/>
                    <a:pt x="19" y="257"/>
                  </a:cubicBezTo>
                  <a:cubicBezTo>
                    <a:pt x="19" y="257"/>
                    <a:pt x="19" y="257"/>
                    <a:pt x="19" y="257"/>
                  </a:cubicBezTo>
                  <a:cubicBezTo>
                    <a:pt x="19" y="257"/>
                    <a:pt x="18" y="257"/>
                    <a:pt x="18" y="257"/>
                  </a:cubicBezTo>
                  <a:cubicBezTo>
                    <a:pt x="18" y="257"/>
                    <a:pt x="18" y="257"/>
                    <a:pt x="18" y="257"/>
                  </a:cubicBezTo>
                  <a:cubicBezTo>
                    <a:pt x="18" y="257"/>
                    <a:pt x="18" y="257"/>
                    <a:pt x="18" y="257"/>
                  </a:cubicBezTo>
                  <a:cubicBezTo>
                    <a:pt x="18" y="257"/>
                    <a:pt x="18" y="257"/>
                    <a:pt x="18" y="257"/>
                  </a:cubicBezTo>
                  <a:cubicBezTo>
                    <a:pt x="18" y="257"/>
                    <a:pt x="18" y="257"/>
                    <a:pt x="18" y="257"/>
                  </a:cubicBezTo>
                  <a:cubicBezTo>
                    <a:pt x="17" y="256"/>
                    <a:pt x="18" y="256"/>
                    <a:pt x="18" y="256"/>
                  </a:cubicBezTo>
                  <a:cubicBezTo>
                    <a:pt x="88" y="211"/>
                    <a:pt x="88" y="211"/>
                    <a:pt x="88" y="211"/>
                  </a:cubicBezTo>
                  <a:cubicBezTo>
                    <a:pt x="86" y="212"/>
                    <a:pt x="85" y="213"/>
                    <a:pt x="83" y="214"/>
                  </a:cubicBezTo>
                  <a:cubicBezTo>
                    <a:pt x="17" y="252"/>
                    <a:pt x="6" y="259"/>
                    <a:pt x="4" y="259"/>
                  </a:cubicBezTo>
                  <a:cubicBezTo>
                    <a:pt x="4" y="259"/>
                    <a:pt x="4" y="259"/>
                    <a:pt x="4" y="259"/>
                  </a:cubicBezTo>
                  <a:cubicBezTo>
                    <a:pt x="4" y="259"/>
                    <a:pt x="4" y="259"/>
                    <a:pt x="4" y="259"/>
                  </a:cubicBezTo>
                  <a:cubicBezTo>
                    <a:pt x="3" y="260"/>
                    <a:pt x="3" y="260"/>
                    <a:pt x="3" y="260"/>
                  </a:cubicBezTo>
                  <a:cubicBezTo>
                    <a:pt x="3" y="259"/>
                    <a:pt x="3" y="259"/>
                    <a:pt x="3" y="259"/>
                  </a:cubicBezTo>
                  <a:cubicBezTo>
                    <a:pt x="3" y="259"/>
                    <a:pt x="3" y="259"/>
                    <a:pt x="3" y="259"/>
                  </a:cubicBezTo>
                  <a:cubicBezTo>
                    <a:pt x="4" y="258"/>
                    <a:pt x="77" y="207"/>
                    <a:pt x="101" y="189"/>
                  </a:cubicBezTo>
                  <a:cubicBezTo>
                    <a:pt x="95" y="193"/>
                    <a:pt x="84" y="199"/>
                    <a:pt x="73" y="206"/>
                  </a:cubicBezTo>
                  <a:cubicBezTo>
                    <a:pt x="20" y="237"/>
                    <a:pt x="9" y="243"/>
                    <a:pt x="7" y="244"/>
                  </a:cubicBezTo>
                  <a:cubicBezTo>
                    <a:pt x="7" y="244"/>
                    <a:pt x="7" y="244"/>
                    <a:pt x="7" y="244"/>
                  </a:cubicBezTo>
                  <a:cubicBezTo>
                    <a:pt x="7" y="244"/>
                    <a:pt x="7" y="244"/>
                    <a:pt x="7" y="244"/>
                  </a:cubicBezTo>
                  <a:cubicBezTo>
                    <a:pt x="6" y="244"/>
                    <a:pt x="6" y="244"/>
                    <a:pt x="6" y="244"/>
                  </a:cubicBezTo>
                  <a:cubicBezTo>
                    <a:pt x="6" y="244"/>
                    <a:pt x="6" y="244"/>
                    <a:pt x="6" y="244"/>
                  </a:cubicBezTo>
                  <a:cubicBezTo>
                    <a:pt x="6" y="244"/>
                    <a:pt x="6" y="244"/>
                    <a:pt x="6" y="243"/>
                  </a:cubicBezTo>
                  <a:cubicBezTo>
                    <a:pt x="76" y="190"/>
                    <a:pt x="76" y="190"/>
                    <a:pt x="76" y="190"/>
                  </a:cubicBezTo>
                  <a:cubicBezTo>
                    <a:pt x="68" y="195"/>
                    <a:pt x="57" y="201"/>
                    <a:pt x="44" y="209"/>
                  </a:cubicBezTo>
                  <a:cubicBezTo>
                    <a:pt x="21" y="222"/>
                    <a:pt x="15" y="225"/>
                    <a:pt x="14" y="226"/>
                  </a:cubicBezTo>
                  <a:cubicBezTo>
                    <a:pt x="14" y="226"/>
                    <a:pt x="14" y="226"/>
                    <a:pt x="13" y="226"/>
                  </a:cubicBezTo>
                  <a:cubicBezTo>
                    <a:pt x="13" y="226"/>
                    <a:pt x="13" y="226"/>
                    <a:pt x="13" y="226"/>
                  </a:cubicBezTo>
                  <a:cubicBezTo>
                    <a:pt x="13" y="227"/>
                    <a:pt x="13" y="227"/>
                    <a:pt x="13" y="226"/>
                  </a:cubicBezTo>
                  <a:cubicBezTo>
                    <a:pt x="13" y="226"/>
                    <a:pt x="13" y="226"/>
                    <a:pt x="13" y="226"/>
                  </a:cubicBezTo>
                  <a:cubicBezTo>
                    <a:pt x="12" y="227"/>
                    <a:pt x="12" y="227"/>
                    <a:pt x="12" y="227"/>
                  </a:cubicBezTo>
                  <a:cubicBezTo>
                    <a:pt x="12" y="227"/>
                    <a:pt x="12" y="226"/>
                    <a:pt x="12" y="226"/>
                  </a:cubicBezTo>
                  <a:cubicBezTo>
                    <a:pt x="12" y="226"/>
                    <a:pt x="12" y="226"/>
                    <a:pt x="12" y="226"/>
                  </a:cubicBezTo>
                  <a:cubicBezTo>
                    <a:pt x="12" y="226"/>
                    <a:pt x="12" y="226"/>
                    <a:pt x="12" y="226"/>
                  </a:cubicBezTo>
                  <a:cubicBezTo>
                    <a:pt x="12" y="226"/>
                    <a:pt x="12" y="226"/>
                    <a:pt x="12" y="226"/>
                  </a:cubicBezTo>
                  <a:cubicBezTo>
                    <a:pt x="14" y="224"/>
                    <a:pt x="23" y="217"/>
                    <a:pt x="68" y="182"/>
                  </a:cubicBezTo>
                  <a:cubicBezTo>
                    <a:pt x="83" y="171"/>
                    <a:pt x="97" y="159"/>
                    <a:pt x="103" y="155"/>
                  </a:cubicBezTo>
                  <a:cubicBezTo>
                    <a:pt x="94" y="160"/>
                    <a:pt x="70" y="174"/>
                    <a:pt x="51" y="185"/>
                  </a:cubicBezTo>
                  <a:cubicBezTo>
                    <a:pt x="24" y="201"/>
                    <a:pt x="18" y="204"/>
                    <a:pt x="17" y="205"/>
                  </a:cubicBezTo>
                  <a:cubicBezTo>
                    <a:pt x="17" y="205"/>
                    <a:pt x="17" y="205"/>
                    <a:pt x="17" y="205"/>
                  </a:cubicBezTo>
                  <a:cubicBezTo>
                    <a:pt x="17" y="205"/>
                    <a:pt x="17" y="205"/>
                    <a:pt x="17" y="205"/>
                  </a:cubicBezTo>
                  <a:cubicBezTo>
                    <a:pt x="17" y="205"/>
                    <a:pt x="17" y="205"/>
                    <a:pt x="17" y="205"/>
                  </a:cubicBezTo>
                  <a:cubicBezTo>
                    <a:pt x="17" y="205"/>
                    <a:pt x="17" y="205"/>
                    <a:pt x="16" y="204"/>
                  </a:cubicBezTo>
                  <a:cubicBezTo>
                    <a:pt x="16" y="204"/>
                    <a:pt x="16" y="204"/>
                    <a:pt x="16" y="204"/>
                  </a:cubicBezTo>
                  <a:cubicBezTo>
                    <a:pt x="11" y="208"/>
                    <a:pt x="11" y="208"/>
                    <a:pt x="11" y="208"/>
                  </a:cubicBezTo>
                  <a:cubicBezTo>
                    <a:pt x="10" y="208"/>
                    <a:pt x="10" y="208"/>
                    <a:pt x="10" y="207"/>
                  </a:cubicBezTo>
                  <a:cubicBezTo>
                    <a:pt x="10" y="207"/>
                    <a:pt x="10" y="207"/>
                    <a:pt x="10" y="207"/>
                  </a:cubicBezTo>
                  <a:cubicBezTo>
                    <a:pt x="63" y="173"/>
                    <a:pt x="63" y="173"/>
                    <a:pt x="63" y="173"/>
                  </a:cubicBezTo>
                  <a:cubicBezTo>
                    <a:pt x="31" y="192"/>
                    <a:pt x="25" y="195"/>
                    <a:pt x="23" y="196"/>
                  </a:cubicBezTo>
                  <a:cubicBezTo>
                    <a:pt x="23" y="196"/>
                    <a:pt x="23" y="196"/>
                    <a:pt x="23" y="196"/>
                  </a:cubicBezTo>
                  <a:cubicBezTo>
                    <a:pt x="23" y="196"/>
                    <a:pt x="23" y="196"/>
                    <a:pt x="23" y="196"/>
                  </a:cubicBezTo>
                  <a:cubicBezTo>
                    <a:pt x="23" y="196"/>
                    <a:pt x="23" y="196"/>
                    <a:pt x="23" y="196"/>
                  </a:cubicBezTo>
                  <a:cubicBezTo>
                    <a:pt x="22" y="196"/>
                    <a:pt x="22" y="196"/>
                    <a:pt x="22" y="196"/>
                  </a:cubicBezTo>
                  <a:cubicBezTo>
                    <a:pt x="22" y="196"/>
                    <a:pt x="22" y="196"/>
                    <a:pt x="22" y="195"/>
                  </a:cubicBezTo>
                  <a:cubicBezTo>
                    <a:pt x="81" y="155"/>
                    <a:pt x="81" y="155"/>
                    <a:pt x="81" y="155"/>
                  </a:cubicBezTo>
                  <a:cubicBezTo>
                    <a:pt x="1" y="201"/>
                    <a:pt x="1" y="201"/>
                    <a:pt x="0" y="201"/>
                  </a:cubicBezTo>
                  <a:cubicBezTo>
                    <a:pt x="0" y="201"/>
                    <a:pt x="0" y="201"/>
                    <a:pt x="0" y="201"/>
                  </a:cubicBezTo>
                  <a:cubicBezTo>
                    <a:pt x="0" y="200"/>
                    <a:pt x="0" y="200"/>
                    <a:pt x="42" y="169"/>
                  </a:cubicBezTo>
                  <a:cubicBezTo>
                    <a:pt x="55" y="160"/>
                    <a:pt x="68" y="150"/>
                    <a:pt x="76" y="144"/>
                  </a:cubicBezTo>
                  <a:cubicBezTo>
                    <a:pt x="33" y="169"/>
                    <a:pt x="25" y="174"/>
                    <a:pt x="23" y="175"/>
                  </a:cubicBezTo>
                  <a:cubicBezTo>
                    <a:pt x="23" y="175"/>
                    <a:pt x="23" y="175"/>
                    <a:pt x="23" y="175"/>
                  </a:cubicBezTo>
                  <a:cubicBezTo>
                    <a:pt x="23" y="175"/>
                    <a:pt x="23" y="175"/>
                    <a:pt x="23" y="175"/>
                  </a:cubicBezTo>
                  <a:cubicBezTo>
                    <a:pt x="23" y="175"/>
                    <a:pt x="23" y="175"/>
                    <a:pt x="23" y="175"/>
                  </a:cubicBezTo>
                  <a:cubicBezTo>
                    <a:pt x="23" y="175"/>
                    <a:pt x="22" y="175"/>
                    <a:pt x="22" y="175"/>
                  </a:cubicBezTo>
                  <a:cubicBezTo>
                    <a:pt x="22" y="174"/>
                    <a:pt x="22" y="174"/>
                    <a:pt x="23" y="174"/>
                  </a:cubicBezTo>
                  <a:cubicBezTo>
                    <a:pt x="23" y="174"/>
                    <a:pt x="23" y="174"/>
                    <a:pt x="23" y="174"/>
                  </a:cubicBezTo>
                  <a:cubicBezTo>
                    <a:pt x="23" y="174"/>
                    <a:pt x="23" y="174"/>
                    <a:pt x="23" y="174"/>
                  </a:cubicBezTo>
                  <a:cubicBezTo>
                    <a:pt x="24" y="173"/>
                    <a:pt x="27" y="171"/>
                    <a:pt x="35" y="166"/>
                  </a:cubicBezTo>
                  <a:cubicBezTo>
                    <a:pt x="43" y="161"/>
                    <a:pt x="53" y="155"/>
                    <a:pt x="62" y="149"/>
                  </a:cubicBezTo>
                  <a:cubicBezTo>
                    <a:pt x="64" y="148"/>
                    <a:pt x="66" y="147"/>
                    <a:pt x="67" y="146"/>
                  </a:cubicBezTo>
                  <a:cubicBezTo>
                    <a:pt x="13" y="177"/>
                    <a:pt x="13" y="177"/>
                    <a:pt x="13" y="177"/>
                  </a:cubicBezTo>
                  <a:cubicBezTo>
                    <a:pt x="13" y="177"/>
                    <a:pt x="12" y="177"/>
                    <a:pt x="12" y="177"/>
                  </a:cubicBezTo>
                  <a:cubicBezTo>
                    <a:pt x="12" y="177"/>
                    <a:pt x="12" y="177"/>
                    <a:pt x="12" y="177"/>
                  </a:cubicBezTo>
                  <a:cubicBezTo>
                    <a:pt x="12" y="177"/>
                    <a:pt x="12" y="177"/>
                    <a:pt x="12" y="177"/>
                  </a:cubicBezTo>
                  <a:cubicBezTo>
                    <a:pt x="13" y="176"/>
                    <a:pt x="13" y="176"/>
                    <a:pt x="13" y="176"/>
                  </a:cubicBezTo>
                  <a:cubicBezTo>
                    <a:pt x="13" y="176"/>
                    <a:pt x="14" y="175"/>
                    <a:pt x="16" y="174"/>
                  </a:cubicBezTo>
                  <a:cubicBezTo>
                    <a:pt x="18" y="173"/>
                    <a:pt x="22" y="170"/>
                    <a:pt x="26" y="168"/>
                  </a:cubicBezTo>
                  <a:cubicBezTo>
                    <a:pt x="34" y="163"/>
                    <a:pt x="45" y="156"/>
                    <a:pt x="56" y="149"/>
                  </a:cubicBezTo>
                  <a:cubicBezTo>
                    <a:pt x="64" y="144"/>
                    <a:pt x="71" y="139"/>
                    <a:pt x="78" y="135"/>
                  </a:cubicBezTo>
                  <a:cubicBezTo>
                    <a:pt x="59" y="146"/>
                    <a:pt x="30" y="163"/>
                    <a:pt x="12" y="174"/>
                  </a:cubicBezTo>
                  <a:cubicBezTo>
                    <a:pt x="12" y="174"/>
                    <a:pt x="11" y="174"/>
                    <a:pt x="11" y="174"/>
                  </a:cubicBezTo>
                  <a:cubicBezTo>
                    <a:pt x="11" y="174"/>
                    <a:pt x="11" y="174"/>
                    <a:pt x="11" y="174"/>
                  </a:cubicBezTo>
                  <a:cubicBezTo>
                    <a:pt x="11" y="173"/>
                    <a:pt x="11" y="173"/>
                    <a:pt x="11" y="173"/>
                  </a:cubicBezTo>
                  <a:cubicBezTo>
                    <a:pt x="11" y="173"/>
                    <a:pt x="11" y="173"/>
                    <a:pt x="11" y="173"/>
                  </a:cubicBezTo>
                  <a:cubicBezTo>
                    <a:pt x="11" y="173"/>
                    <a:pt x="11" y="173"/>
                    <a:pt x="11" y="173"/>
                  </a:cubicBezTo>
                  <a:cubicBezTo>
                    <a:pt x="12" y="172"/>
                    <a:pt x="16" y="170"/>
                    <a:pt x="26" y="163"/>
                  </a:cubicBezTo>
                  <a:cubicBezTo>
                    <a:pt x="35" y="157"/>
                    <a:pt x="48" y="148"/>
                    <a:pt x="65" y="137"/>
                  </a:cubicBezTo>
                  <a:cubicBezTo>
                    <a:pt x="97" y="117"/>
                    <a:pt x="137" y="90"/>
                    <a:pt x="172" y="68"/>
                  </a:cubicBezTo>
                  <a:cubicBezTo>
                    <a:pt x="200" y="49"/>
                    <a:pt x="226" y="32"/>
                    <a:pt x="240" y="23"/>
                  </a:cubicBezTo>
                  <a:cubicBezTo>
                    <a:pt x="225" y="32"/>
                    <a:pt x="196" y="49"/>
                    <a:pt x="165" y="67"/>
                  </a:cubicBezTo>
                  <a:cubicBezTo>
                    <a:pt x="66" y="125"/>
                    <a:pt x="22" y="151"/>
                    <a:pt x="17" y="152"/>
                  </a:cubicBezTo>
                  <a:cubicBezTo>
                    <a:pt x="17" y="152"/>
                    <a:pt x="17" y="152"/>
                    <a:pt x="17" y="152"/>
                  </a:cubicBezTo>
                  <a:cubicBezTo>
                    <a:pt x="17" y="152"/>
                    <a:pt x="17" y="152"/>
                    <a:pt x="17" y="152"/>
                  </a:cubicBezTo>
                  <a:cubicBezTo>
                    <a:pt x="16" y="152"/>
                    <a:pt x="16" y="152"/>
                    <a:pt x="16" y="152"/>
                  </a:cubicBezTo>
                  <a:cubicBezTo>
                    <a:pt x="16" y="152"/>
                    <a:pt x="16" y="152"/>
                    <a:pt x="16" y="152"/>
                  </a:cubicBezTo>
                  <a:cubicBezTo>
                    <a:pt x="16" y="152"/>
                    <a:pt x="16" y="152"/>
                    <a:pt x="16" y="152"/>
                  </a:cubicBezTo>
                  <a:cubicBezTo>
                    <a:pt x="242" y="4"/>
                    <a:pt x="242" y="4"/>
                    <a:pt x="242" y="4"/>
                  </a:cubicBezTo>
                  <a:cubicBezTo>
                    <a:pt x="222" y="15"/>
                    <a:pt x="164" y="49"/>
                    <a:pt x="116" y="77"/>
                  </a:cubicBezTo>
                  <a:cubicBezTo>
                    <a:pt x="42" y="121"/>
                    <a:pt x="22" y="133"/>
                    <a:pt x="20" y="133"/>
                  </a:cubicBezTo>
                  <a:cubicBezTo>
                    <a:pt x="20" y="133"/>
                    <a:pt x="20" y="133"/>
                    <a:pt x="20" y="133"/>
                  </a:cubicBezTo>
                  <a:cubicBezTo>
                    <a:pt x="20" y="133"/>
                    <a:pt x="20" y="133"/>
                    <a:pt x="20" y="132"/>
                  </a:cubicBezTo>
                  <a:cubicBezTo>
                    <a:pt x="20" y="132"/>
                    <a:pt x="19" y="131"/>
                    <a:pt x="104" y="72"/>
                  </a:cubicBezTo>
                  <a:cubicBezTo>
                    <a:pt x="120" y="60"/>
                    <a:pt x="134" y="50"/>
                    <a:pt x="140" y="45"/>
                  </a:cubicBezTo>
                  <a:cubicBezTo>
                    <a:pt x="123" y="55"/>
                    <a:pt x="58" y="93"/>
                    <a:pt x="21" y="115"/>
                  </a:cubicBezTo>
                  <a:cubicBezTo>
                    <a:pt x="21" y="115"/>
                    <a:pt x="21" y="115"/>
                    <a:pt x="21" y="115"/>
                  </a:cubicBezTo>
                  <a:cubicBezTo>
                    <a:pt x="21" y="115"/>
                    <a:pt x="20" y="115"/>
                    <a:pt x="20" y="115"/>
                  </a:cubicBezTo>
                  <a:cubicBezTo>
                    <a:pt x="20" y="114"/>
                    <a:pt x="20" y="114"/>
                    <a:pt x="21" y="114"/>
                  </a:cubicBezTo>
                  <a:cubicBezTo>
                    <a:pt x="21" y="114"/>
                    <a:pt x="21" y="114"/>
                    <a:pt x="21" y="114"/>
                  </a:cubicBezTo>
                  <a:cubicBezTo>
                    <a:pt x="21" y="114"/>
                    <a:pt x="21" y="114"/>
                    <a:pt x="21" y="114"/>
                  </a:cubicBezTo>
                  <a:cubicBezTo>
                    <a:pt x="22" y="113"/>
                    <a:pt x="23" y="112"/>
                    <a:pt x="25" y="111"/>
                  </a:cubicBezTo>
                  <a:cubicBezTo>
                    <a:pt x="38" y="102"/>
                    <a:pt x="38" y="102"/>
                    <a:pt x="38" y="102"/>
                  </a:cubicBezTo>
                  <a:cubicBezTo>
                    <a:pt x="48" y="94"/>
                    <a:pt x="62" y="85"/>
                    <a:pt x="76" y="75"/>
                  </a:cubicBezTo>
                  <a:cubicBezTo>
                    <a:pt x="123" y="41"/>
                    <a:pt x="123" y="41"/>
                    <a:pt x="123" y="41"/>
                  </a:cubicBezTo>
                  <a:cubicBezTo>
                    <a:pt x="61" y="78"/>
                    <a:pt x="26" y="97"/>
                    <a:pt x="20" y="100"/>
                  </a:cubicBezTo>
                  <a:cubicBezTo>
                    <a:pt x="20" y="101"/>
                    <a:pt x="20" y="101"/>
                    <a:pt x="20" y="101"/>
                  </a:cubicBezTo>
                  <a:cubicBezTo>
                    <a:pt x="20" y="101"/>
                    <a:pt x="20" y="101"/>
                    <a:pt x="20" y="101"/>
                  </a:cubicBezTo>
                  <a:cubicBezTo>
                    <a:pt x="20" y="101"/>
                    <a:pt x="20" y="101"/>
                    <a:pt x="19" y="101"/>
                  </a:cubicBezTo>
                  <a:cubicBezTo>
                    <a:pt x="19" y="101"/>
                    <a:pt x="19" y="101"/>
                    <a:pt x="19" y="101"/>
                  </a:cubicBezTo>
                  <a:cubicBezTo>
                    <a:pt x="19" y="100"/>
                    <a:pt x="19" y="100"/>
                    <a:pt x="19" y="100"/>
                  </a:cubicBezTo>
                  <a:cubicBezTo>
                    <a:pt x="8" y="107"/>
                    <a:pt x="4" y="109"/>
                    <a:pt x="3" y="109"/>
                  </a:cubicBezTo>
                  <a:cubicBezTo>
                    <a:pt x="2" y="109"/>
                    <a:pt x="2" y="109"/>
                    <a:pt x="2" y="109"/>
                  </a:cubicBezTo>
                  <a:cubicBezTo>
                    <a:pt x="2" y="109"/>
                    <a:pt x="2" y="109"/>
                    <a:pt x="2" y="109"/>
                  </a:cubicBezTo>
                  <a:cubicBezTo>
                    <a:pt x="2" y="110"/>
                    <a:pt x="2" y="110"/>
                    <a:pt x="2" y="110"/>
                  </a:cubicBezTo>
                  <a:cubicBezTo>
                    <a:pt x="2" y="109"/>
                    <a:pt x="2" y="109"/>
                    <a:pt x="2" y="109"/>
                  </a:cubicBezTo>
                  <a:cubicBezTo>
                    <a:pt x="2" y="109"/>
                    <a:pt x="2" y="109"/>
                    <a:pt x="2" y="109"/>
                  </a:cubicBezTo>
                  <a:cubicBezTo>
                    <a:pt x="27" y="93"/>
                    <a:pt x="69" y="67"/>
                    <a:pt x="92" y="53"/>
                  </a:cubicBezTo>
                  <a:cubicBezTo>
                    <a:pt x="67" y="67"/>
                    <a:pt x="26" y="91"/>
                    <a:pt x="25" y="92"/>
                  </a:cubicBezTo>
                  <a:cubicBezTo>
                    <a:pt x="25" y="92"/>
                    <a:pt x="24" y="92"/>
                    <a:pt x="24" y="92"/>
                  </a:cubicBezTo>
                  <a:cubicBezTo>
                    <a:pt x="24" y="91"/>
                    <a:pt x="24" y="91"/>
                    <a:pt x="24" y="91"/>
                  </a:cubicBezTo>
                  <a:cubicBezTo>
                    <a:pt x="74" y="53"/>
                    <a:pt x="74" y="53"/>
                    <a:pt x="74" y="53"/>
                  </a:cubicBezTo>
                  <a:cubicBezTo>
                    <a:pt x="19" y="85"/>
                    <a:pt x="19" y="85"/>
                    <a:pt x="19" y="85"/>
                  </a:cubicBezTo>
                  <a:cubicBezTo>
                    <a:pt x="19" y="85"/>
                    <a:pt x="19" y="85"/>
                    <a:pt x="19" y="85"/>
                  </a:cubicBezTo>
                  <a:cubicBezTo>
                    <a:pt x="19" y="85"/>
                    <a:pt x="19" y="85"/>
                    <a:pt x="19" y="85"/>
                  </a:cubicBezTo>
                  <a:cubicBezTo>
                    <a:pt x="19" y="85"/>
                    <a:pt x="19" y="85"/>
                    <a:pt x="19" y="84"/>
                  </a:cubicBezTo>
                  <a:cubicBezTo>
                    <a:pt x="19" y="84"/>
                    <a:pt x="19" y="84"/>
                    <a:pt x="19" y="84"/>
                  </a:cubicBezTo>
                  <a:cubicBezTo>
                    <a:pt x="19" y="84"/>
                    <a:pt x="19" y="84"/>
                    <a:pt x="19" y="84"/>
                  </a:cubicBezTo>
                  <a:cubicBezTo>
                    <a:pt x="20" y="83"/>
                    <a:pt x="26" y="78"/>
                    <a:pt x="46" y="61"/>
                  </a:cubicBezTo>
                  <a:cubicBezTo>
                    <a:pt x="56" y="53"/>
                    <a:pt x="68" y="44"/>
                    <a:pt x="73" y="39"/>
                  </a:cubicBezTo>
                  <a:cubicBezTo>
                    <a:pt x="66" y="43"/>
                    <a:pt x="49" y="53"/>
                    <a:pt x="49" y="53"/>
                  </a:cubicBezTo>
                  <a:cubicBezTo>
                    <a:pt x="49" y="52"/>
                    <a:pt x="49" y="52"/>
                    <a:pt x="49" y="52"/>
                  </a:cubicBezTo>
                  <a:cubicBezTo>
                    <a:pt x="77" y="36"/>
                    <a:pt x="77" y="36"/>
                    <a:pt x="77" y="36"/>
                  </a:cubicBezTo>
                  <a:cubicBezTo>
                    <a:pt x="77" y="36"/>
                    <a:pt x="77" y="36"/>
                    <a:pt x="77" y="36"/>
                  </a:cubicBezTo>
                  <a:cubicBezTo>
                    <a:pt x="77" y="36"/>
                    <a:pt x="77" y="36"/>
                    <a:pt x="77" y="37"/>
                  </a:cubicBezTo>
                  <a:cubicBezTo>
                    <a:pt x="77" y="37"/>
                    <a:pt x="77" y="37"/>
                    <a:pt x="77" y="37"/>
                  </a:cubicBezTo>
                  <a:cubicBezTo>
                    <a:pt x="77" y="37"/>
                    <a:pt x="77" y="37"/>
                    <a:pt x="77" y="37"/>
                  </a:cubicBezTo>
                  <a:cubicBezTo>
                    <a:pt x="76" y="38"/>
                    <a:pt x="70" y="43"/>
                    <a:pt x="47" y="62"/>
                  </a:cubicBezTo>
                  <a:cubicBezTo>
                    <a:pt x="37" y="70"/>
                    <a:pt x="28" y="78"/>
                    <a:pt x="23" y="82"/>
                  </a:cubicBezTo>
                  <a:cubicBezTo>
                    <a:pt x="80" y="49"/>
                    <a:pt x="80" y="49"/>
                    <a:pt x="80" y="49"/>
                  </a:cubicBezTo>
                  <a:cubicBezTo>
                    <a:pt x="80" y="49"/>
                    <a:pt x="80" y="49"/>
                    <a:pt x="80" y="49"/>
                  </a:cubicBezTo>
                  <a:cubicBezTo>
                    <a:pt x="81" y="49"/>
                    <a:pt x="81" y="50"/>
                    <a:pt x="80" y="50"/>
                  </a:cubicBezTo>
                  <a:cubicBezTo>
                    <a:pt x="31" y="87"/>
                    <a:pt x="31" y="87"/>
                    <a:pt x="31" y="87"/>
                  </a:cubicBezTo>
                  <a:cubicBezTo>
                    <a:pt x="107" y="43"/>
                    <a:pt x="107" y="43"/>
                    <a:pt x="107" y="43"/>
                  </a:cubicBezTo>
                  <a:cubicBezTo>
                    <a:pt x="109" y="42"/>
                    <a:pt x="110" y="42"/>
                    <a:pt x="110" y="41"/>
                  </a:cubicBezTo>
                  <a:cubicBezTo>
                    <a:pt x="111" y="41"/>
                    <a:pt x="111" y="41"/>
                    <a:pt x="111" y="41"/>
                  </a:cubicBezTo>
                  <a:cubicBezTo>
                    <a:pt x="111" y="41"/>
                    <a:pt x="111" y="41"/>
                    <a:pt x="111" y="41"/>
                  </a:cubicBezTo>
                  <a:cubicBezTo>
                    <a:pt x="111" y="41"/>
                    <a:pt x="111" y="41"/>
                    <a:pt x="111" y="41"/>
                  </a:cubicBezTo>
                  <a:cubicBezTo>
                    <a:pt x="111" y="41"/>
                    <a:pt x="111" y="42"/>
                    <a:pt x="111" y="42"/>
                  </a:cubicBezTo>
                  <a:cubicBezTo>
                    <a:pt x="111" y="42"/>
                    <a:pt x="111" y="42"/>
                    <a:pt x="111" y="42"/>
                  </a:cubicBezTo>
                  <a:cubicBezTo>
                    <a:pt x="111" y="42"/>
                    <a:pt x="111" y="42"/>
                    <a:pt x="111" y="42"/>
                  </a:cubicBezTo>
                  <a:cubicBezTo>
                    <a:pt x="110" y="43"/>
                    <a:pt x="106" y="45"/>
                    <a:pt x="94" y="53"/>
                  </a:cubicBezTo>
                  <a:cubicBezTo>
                    <a:pt x="85" y="58"/>
                    <a:pt x="73" y="66"/>
                    <a:pt x="57" y="76"/>
                  </a:cubicBezTo>
                  <a:cubicBezTo>
                    <a:pt x="45" y="83"/>
                    <a:pt x="33" y="91"/>
                    <a:pt x="23" y="97"/>
                  </a:cubicBezTo>
                  <a:cubicBezTo>
                    <a:pt x="40" y="87"/>
                    <a:pt x="63" y="73"/>
                    <a:pt x="81" y="63"/>
                  </a:cubicBezTo>
                  <a:cubicBezTo>
                    <a:pt x="104" y="50"/>
                    <a:pt x="110" y="46"/>
                    <a:pt x="112"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74" y="69"/>
                    <a:pt x="74" y="69"/>
                    <a:pt x="74" y="69"/>
                  </a:cubicBezTo>
                  <a:cubicBezTo>
                    <a:pt x="94" y="57"/>
                    <a:pt x="115" y="45"/>
                    <a:pt x="131" y="35"/>
                  </a:cubicBezTo>
                  <a:cubicBezTo>
                    <a:pt x="131" y="35"/>
                    <a:pt x="132" y="35"/>
                    <a:pt x="132" y="36"/>
                  </a:cubicBezTo>
                  <a:cubicBezTo>
                    <a:pt x="132" y="36"/>
                    <a:pt x="132" y="36"/>
                    <a:pt x="132" y="36"/>
                  </a:cubicBezTo>
                  <a:cubicBezTo>
                    <a:pt x="131" y="37"/>
                    <a:pt x="56" y="90"/>
                    <a:pt x="30" y="109"/>
                  </a:cubicBezTo>
                  <a:cubicBezTo>
                    <a:pt x="70" y="85"/>
                    <a:pt x="143" y="42"/>
                    <a:pt x="145" y="42"/>
                  </a:cubicBezTo>
                  <a:cubicBezTo>
                    <a:pt x="145" y="42"/>
                    <a:pt x="145" y="42"/>
                    <a:pt x="145" y="42"/>
                  </a:cubicBezTo>
                  <a:cubicBezTo>
                    <a:pt x="145" y="42"/>
                    <a:pt x="145" y="43"/>
                    <a:pt x="145" y="43"/>
                  </a:cubicBezTo>
                  <a:cubicBezTo>
                    <a:pt x="145" y="43"/>
                    <a:pt x="145" y="43"/>
                    <a:pt x="133" y="52"/>
                  </a:cubicBezTo>
                  <a:cubicBezTo>
                    <a:pt x="126" y="57"/>
                    <a:pt x="116" y="64"/>
                    <a:pt x="104" y="72"/>
                  </a:cubicBezTo>
                  <a:cubicBezTo>
                    <a:pt x="74" y="94"/>
                    <a:pt x="34" y="122"/>
                    <a:pt x="24" y="130"/>
                  </a:cubicBezTo>
                  <a:cubicBezTo>
                    <a:pt x="35" y="124"/>
                    <a:pt x="74" y="101"/>
                    <a:pt x="115" y="77"/>
                  </a:cubicBezTo>
                  <a:cubicBezTo>
                    <a:pt x="207" y="23"/>
                    <a:pt x="246" y="0"/>
                    <a:pt x="249" y="0"/>
                  </a:cubicBezTo>
                  <a:cubicBezTo>
                    <a:pt x="249" y="0"/>
                    <a:pt x="249" y="0"/>
                    <a:pt x="249" y="0"/>
                  </a:cubicBezTo>
                  <a:cubicBezTo>
                    <a:pt x="249" y="0"/>
                    <a:pt x="249" y="0"/>
                    <a:pt x="249" y="0"/>
                  </a:cubicBezTo>
                  <a:cubicBezTo>
                    <a:pt x="249" y="1"/>
                    <a:pt x="249" y="1"/>
                    <a:pt x="249" y="1"/>
                  </a:cubicBezTo>
                  <a:cubicBezTo>
                    <a:pt x="25" y="147"/>
                    <a:pt x="25" y="147"/>
                    <a:pt x="25" y="147"/>
                  </a:cubicBezTo>
                  <a:cubicBezTo>
                    <a:pt x="47" y="135"/>
                    <a:pt x="111" y="97"/>
                    <a:pt x="165" y="66"/>
                  </a:cubicBezTo>
                  <a:cubicBezTo>
                    <a:pt x="234" y="25"/>
                    <a:pt x="248" y="18"/>
                    <a:pt x="250" y="16"/>
                  </a:cubicBezTo>
                  <a:cubicBezTo>
                    <a:pt x="250" y="16"/>
                    <a:pt x="251" y="16"/>
                    <a:pt x="251" y="16"/>
                  </a:cubicBezTo>
                  <a:cubicBezTo>
                    <a:pt x="251" y="16"/>
                    <a:pt x="251" y="16"/>
                    <a:pt x="251" y="16"/>
                  </a:cubicBezTo>
                  <a:cubicBezTo>
                    <a:pt x="251" y="16"/>
                    <a:pt x="251" y="16"/>
                    <a:pt x="251" y="16"/>
                  </a:cubicBezTo>
                  <a:cubicBezTo>
                    <a:pt x="251" y="16"/>
                    <a:pt x="251" y="16"/>
                    <a:pt x="251" y="16"/>
                  </a:cubicBezTo>
                  <a:cubicBezTo>
                    <a:pt x="251" y="17"/>
                    <a:pt x="251" y="17"/>
                    <a:pt x="251" y="17"/>
                  </a:cubicBezTo>
                  <a:cubicBezTo>
                    <a:pt x="251" y="17"/>
                    <a:pt x="251" y="17"/>
                    <a:pt x="251" y="17"/>
                  </a:cubicBezTo>
                  <a:cubicBezTo>
                    <a:pt x="251" y="17"/>
                    <a:pt x="251" y="17"/>
                    <a:pt x="251" y="17"/>
                  </a:cubicBezTo>
                  <a:cubicBezTo>
                    <a:pt x="250" y="18"/>
                    <a:pt x="249" y="19"/>
                    <a:pt x="245" y="21"/>
                  </a:cubicBezTo>
                  <a:cubicBezTo>
                    <a:pt x="241" y="24"/>
                    <a:pt x="235" y="27"/>
                    <a:pt x="228" y="32"/>
                  </a:cubicBezTo>
                  <a:cubicBezTo>
                    <a:pt x="214" y="41"/>
                    <a:pt x="194" y="54"/>
                    <a:pt x="173" y="68"/>
                  </a:cubicBezTo>
                  <a:cubicBezTo>
                    <a:pt x="119" y="103"/>
                    <a:pt x="49" y="149"/>
                    <a:pt x="23" y="166"/>
                  </a:cubicBezTo>
                  <a:cubicBezTo>
                    <a:pt x="82" y="132"/>
                    <a:pt x="95" y="124"/>
                    <a:pt x="99" y="123"/>
                  </a:cubicBezTo>
                  <a:cubicBezTo>
                    <a:pt x="99" y="122"/>
                    <a:pt x="99" y="122"/>
                    <a:pt x="99" y="122"/>
                  </a:cubicBezTo>
                  <a:cubicBezTo>
                    <a:pt x="99" y="122"/>
                    <a:pt x="99" y="122"/>
                    <a:pt x="99" y="122"/>
                  </a:cubicBezTo>
                  <a:cubicBezTo>
                    <a:pt x="99" y="122"/>
                    <a:pt x="100" y="122"/>
                    <a:pt x="100" y="122"/>
                  </a:cubicBezTo>
                  <a:cubicBezTo>
                    <a:pt x="100" y="122"/>
                    <a:pt x="100" y="122"/>
                    <a:pt x="100" y="122"/>
                  </a:cubicBezTo>
                  <a:cubicBezTo>
                    <a:pt x="100" y="123"/>
                    <a:pt x="100" y="123"/>
                    <a:pt x="100" y="123"/>
                  </a:cubicBezTo>
                  <a:cubicBezTo>
                    <a:pt x="81" y="134"/>
                    <a:pt x="52" y="153"/>
                    <a:pt x="33" y="165"/>
                  </a:cubicBezTo>
                  <a:cubicBezTo>
                    <a:pt x="89" y="132"/>
                    <a:pt x="89" y="132"/>
                    <a:pt x="89" y="132"/>
                  </a:cubicBezTo>
                  <a:cubicBezTo>
                    <a:pt x="89" y="132"/>
                    <a:pt x="89" y="132"/>
                    <a:pt x="89" y="133"/>
                  </a:cubicBezTo>
                  <a:cubicBezTo>
                    <a:pt x="89" y="133"/>
                    <a:pt x="89" y="133"/>
                    <a:pt x="89" y="133"/>
                  </a:cubicBezTo>
                  <a:cubicBezTo>
                    <a:pt x="89" y="133"/>
                    <a:pt x="89" y="133"/>
                    <a:pt x="89" y="133"/>
                  </a:cubicBezTo>
                  <a:cubicBezTo>
                    <a:pt x="89" y="134"/>
                    <a:pt x="89" y="134"/>
                    <a:pt x="89" y="134"/>
                  </a:cubicBezTo>
                  <a:cubicBezTo>
                    <a:pt x="88" y="134"/>
                    <a:pt x="86" y="136"/>
                    <a:pt x="81" y="138"/>
                  </a:cubicBezTo>
                  <a:cubicBezTo>
                    <a:pt x="76" y="141"/>
                    <a:pt x="70" y="145"/>
                    <a:pt x="63" y="150"/>
                  </a:cubicBezTo>
                  <a:cubicBezTo>
                    <a:pt x="55" y="155"/>
                    <a:pt x="46" y="160"/>
                    <a:pt x="38" y="165"/>
                  </a:cubicBezTo>
                  <a:cubicBezTo>
                    <a:pt x="52" y="157"/>
                    <a:pt x="71" y="146"/>
                    <a:pt x="83" y="139"/>
                  </a:cubicBezTo>
                  <a:cubicBezTo>
                    <a:pt x="84" y="139"/>
                    <a:pt x="84" y="139"/>
                    <a:pt x="84" y="139"/>
                  </a:cubicBezTo>
                  <a:cubicBezTo>
                    <a:pt x="84" y="139"/>
                    <a:pt x="84" y="139"/>
                    <a:pt x="84" y="140"/>
                  </a:cubicBezTo>
                  <a:cubicBezTo>
                    <a:pt x="64" y="154"/>
                    <a:pt x="17" y="188"/>
                    <a:pt x="4" y="198"/>
                  </a:cubicBezTo>
                  <a:cubicBezTo>
                    <a:pt x="17" y="191"/>
                    <a:pt x="65" y="163"/>
                    <a:pt x="91" y="148"/>
                  </a:cubicBezTo>
                  <a:cubicBezTo>
                    <a:pt x="91" y="148"/>
                    <a:pt x="92" y="148"/>
                    <a:pt x="92" y="148"/>
                  </a:cubicBezTo>
                  <a:cubicBezTo>
                    <a:pt x="92" y="148"/>
                    <a:pt x="92" y="148"/>
                    <a:pt x="92" y="148"/>
                  </a:cubicBezTo>
                  <a:cubicBezTo>
                    <a:pt x="30" y="191"/>
                    <a:pt x="30" y="191"/>
                    <a:pt x="30" y="191"/>
                  </a:cubicBezTo>
                  <a:cubicBezTo>
                    <a:pt x="43" y="184"/>
                    <a:pt x="72" y="167"/>
                    <a:pt x="85" y="159"/>
                  </a:cubicBezTo>
                  <a:cubicBezTo>
                    <a:pt x="85" y="159"/>
                    <a:pt x="85" y="159"/>
                    <a:pt x="85" y="160"/>
                  </a:cubicBezTo>
                  <a:cubicBezTo>
                    <a:pt x="85" y="160"/>
                    <a:pt x="85" y="160"/>
                    <a:pt x="85" y="160"/>
                  </a:cubicBezTo>
                  <a:cubicBezTo>
                    <a:pt x="29" y="196"/>
                    <a:pt x="29" y="196"/>
                    <a:pt x="29" y="196"/>
                  </a:cubicBezTo>
                  <a:cubicBezTo>
                    <a:pt x="104" y="153"/>
                    <a:pt x="104" y="153"/>
                    <a:pt x="104" y="153"/>
                  </a:cubicBezTo>
                  <a:cubicBezTo>
                    <a:pt x="104" y="153"/>
                    <a:pt x="104" y="153"/>
                    <a:pt x="104" y="153"/>
                  </a:cubicBezTo>
                  <a:cubicBezTo>
                    <a:pt x="106" y="152"/>
                    <a:pt x="107" y="152"/>
                    <a:pt x="107" y="152"/>
                  </a:cubicBezTo>
                  <a:cubicBezTo>
                    <a:pt x="107" y="152"/>
                    <a:pt x="107" y="152"/>
                    <a:pt x="107" y="152"/>
                  </a:cubicBezTo>
                  <a:cubicBezTo>
                    <a:pt x="108" y="152"/>
                    <a:pt x="108" y="152"/>
                    <a:pt x="69" y="183"/>
                  </a:cubicBezTo>
                  <a:cubicBezTo>
                    <a:pt x="49" y="198"/>
                    <a:pt x="25" y="217"/>
                    <a:pt x="16" y="224"/>
                  </a:cubicBezTo>
                  <a:cubicBezTo>
                    <a:pt x="27" y="217"/>
                    <a:pt x="62" y="197"/>
                    <a:pt x="84" y="185"/>
                  </a:cubicBezTo>
                  <a:cubicBezTo>
                    <a:pt x="101" y="174"/>
                    <a:pt x="106" y="172"/>
                    <a:pt x="107" y="171"/>
                  </a:cubicBezTo>
                  <a:cubicBezTo>
                    <a:pt x="107" y="171"/>
                    <a:pt x="107" y="171"/>
                    <a:pt x="107" y="171"/>
                  </a:cubicBezTo>
                  <a:cubicBezTo>
                    <a:pt x="107" y="171"/>
                    <a:pt x="107" y="171"/>
                    <a:pt x="107" y="171"/>
                  </a:cubicBezTo>
                  <a:cubicBezTo>
                    <a:pt x="108" y="171"/>
                    <a:pt x="108" y="171"/>
                    <a:pt x="108" y="171"/>
                  </a:cubicBezTo>
                  <a:cubicBezTo>
                    <a:pt x="108" y="171"/>
                    <a:pt x="108" y="171"/>
                    <a:pt x="108" y="171"/>
                  </a:cubicBezTo>
                  <a:cubicBezTo>
                    <a:pt x="108" y="171"/>
                    <a:pt x="108" y="171"/>
                    <a:pt x="108" y="171"/>
                  </a:cubicBezTo>
                  <a:cubicBezTo>
                    <a:pt x="108" y="171"/>
                    <a:pt x="108" y="171"/>
                    <a:pt x="108" y="172"/>
                  </a:cubicBezTo>
                  <a:cubicBezTo>
                    <a:pt x="108" y="172"/>
                    <a:pt x="108" y="172"/>
                    <a:pt x="108" y="172"/>
                  </a:cubicBezTo>
                  <a:cubicBezTo>
                    <a:pt x="108" y="172"/>
                    <a:pt x="108" y="172"/>
                    <a:pt x="107" y="172"/>
                  </a:cubicBezTo>
                  <a:cubicBezTo>
                    <a:pt x="106" y="173"/>
                    <a:pt x="101" y="176"/>
                    <a:pt x="83" y="187"/>
                  </a:cubicBezTo>
                  <a:cubicBezTo>
                    <a:pt x="11" y="241"/>
                    <a:pt x="11" y="241"/>
                    <a:pt x="11" y="241"/>
                  </a:cubicBezTo>
                  <a:cubicBezTo>
                    <a:pt x="23" y="234"/>
                    <a:pt x="51" y="218"/>
                    <a:pt x="73" y="205"/>
                  </a:cubicBezTo>
                  <a:cubicBezTo>
                    <a:pt x="83" y="199"/>
                    <a:pt x="92" y="194"/>
                    <a:pt x="99" y="190"/>
                  </a:cubicBezTo>
                  <a:cubicBezTo>
                    <a:pt x="105" y="186"/>
                    <a:pt x="108" y="185"/>
                    <a:pt x="109" y="184"/>
                  </a:cubicBezTo>
                  <a:cubicBezTo>
                    <a:pt x="109" y="184"/>
                    <a:pt x="109" y="184"/>
                    <a:pt x="109" y="184"/>
                  </a:cubicBezTo>
                  <a:cubicBezTo>
                    <a:pt x="109" y="184"/>
                    <a:pt x="109" y="184"/>
                    <a:pt x="109" y="184"/>
                  </a:cubicBezTo>
                  <a:cubicBezTo>
                    <a:pt x="110" y="184"/>
                    <a:pt x="110" y="184"/>
                    <a:pt x="110" y="184"/>
                  </a:cubicBezTo>
                  <a:cubicBezTo>
                    <a:pt x="110" y="184"/>
                    <a:pt x="110" y="184"/>
                    <a:pt x="110" y="185"/>
                  </a:cubicBezTo>
                  <a:cubicBezTo>
                    <a:pt x="110" y="185"/>
                    <a:pt x="110" y="185"/>
                    <a:pt x="110" y="185"/>
                  </a:cubicBezTo>
                  <a:cubicBezTo>
                    <a:pt x="110" y="185"/>
                    <a:pt x="110" y="185"/>
                    <a:pt x="110" y="185"/>
                  </a:cubicBezTo>
                  <a:cubicBezTo>
                    <a:pt x="109" y="185"/>
                    <a:pt x="108" y="186"/>
                    <a:pt x="105" y="188"/>
                  </a:cubicBezTo>
                  <a:cubicBezTo>
                    <a:pt x="10" y="255"/>
                    <a:pt x="10" y="255"/>
                    <a:pt x="10" y="255"/>
                  </a:cubicBezTo>
                  <a:cubicBezTo>
                    <a:pt x="25" y="247"/>
                    <a:pt x="61" y="225"/>
                    <a:pt x="82" y="213"/>
                  </a:cubicBezTo>
                  <a:cubicBezTo>
                    <a:pt x="98" y="204"/>
                    <a:pt x="102" y="201"/>
                    <a:pt x="104" y="201"/>
                  </a:cubicBezTo>
                  <a:cubicBezTo>
                    <a:pt x="104" y="200"/>
                    <a:pt x="104" y="200"/>
                    <a:pt x="104" y="200"/>
                  </a:cubicBezTo>
                  <a:cubicBezTo>
                    <a:pt x="104" y="200"/>
                    <a:pt x="104" y="200"/>
                    <a:pt x="104" y="200"/>
                  </a:cubicBezTo>
                  <a:cubicBezTo>
                    <a:pt x="104" y="200"/>
                    <a:pt x="104" y="200"/>
                    <a:pt x="104" y="200"/>
                  </a:cubicBezTo>
                  <a:cubicBezTo>
                    <a:pt x="105" y="200"/>
                    <a:pt x="105" y="200"/>
                    <a:pt x="105" y="201"/>
                  </a:cubicBezTo>
                  <a:cubicBezTo>
                    <a:pt x="105" y="201"/>
                    <a:pt x="105" y="201"/>
                    <a:pt x="105" y="201"/>
                  </a:cubicBezTo>
                  <a:cubicBezTo>
                    <a:pt x="36" y="245"/>
                    <a:pt x="36" y="245"/>
                    <a:pt x="36" y="245"/>
                  </a:cubicBezTo>
                  <a:cubicBezTo>
                    <a:pt x="41" y="242"/>
                    <a:pt x="49" y="238"/>
                    <a:pt x="58" y="233"/>
                  </a:cubicBezTo>
                  <a:cubicBezTo>
                    <a:pt x="95" y="211"/>
                    <a:pt x="102" y="207"/>
                    <a:pt x="104" y="207"/>
                  </a:cubicBezTo>
                  <a:cubicBezTo>
                    <a:pt x="104" y="207"/>
                    <a:pt x="104" y="207"/>
                    <a:pt x="104" y="207"/>
                  </a:cubicBezTo>
                  <a:cubicBezTo>
                    <a:pt x="104" y="207"/>
                    <a:pt x="104" y="207"/>
                    <a:pt x="104" y="207"/>
                  </a:cubicBezTo>
                  <a:cubicBezTo>
                    <a:pt x="104" y="206"/>
                    <a:pt x="104" y="206"/>
                    <a:pt x="104" y="207"/>
                  </a:cubicBezTo>
                  <a:cubicBezTo>
                    <a:pt x="104" y="207"/>
                    <a:pt x="104" y="207"/>
                    <a:pt x="104" y="207"/>
                  </a:cubicBezTo>
                  <a:cubicBezTo>
                    <a:pt x="104" y="207"/>
                    <a:pt x="104" y="207"/>
                    <a:pt x="104" y="207"/>
                  </a:cubicBezTo>
                  <a:cubicBezTo>
                    <a:pt x="104" y="207"/>
                    <a:pt x="104" y="207"/>
                    <a:pt x="100" y="210"/>
                  </a:cubicBezTo>
                  <a:cubicBezTo>
                    <a:pt x="100" y="210"/>
                    <a:pt x="100" y="210"/>
                    <a:pt x="100" y="210"/>
                  </a:cubicBezTo>
                  <a:cubicBezTo>
                    <a:pt x="100" y="210"/>
                    <a:pt x="100" y="210"/>
                    <a:pt x="100" y="210"/>
                  </a:cubicBezTo>
                  <a:cubicBezTo>
                    <a:pt x="98" y="212"/>
                    <a:pt x="89" y="217"/>
                    <a:pt x="57" y="237"/>
                  </a:cubicBezTo>
                  <a:cubicBezTo>
                    <a:pt x="46" y="244"/>
                    <a:pt x="36" y="250"/>
                    <a:pt x="28" y="256"/>
                  </a:cubicBezTo>
                  <a:cubicBezTo>
                    <a:pt x="48" y="244"/>
                    <a:pt x="84" y="223"/>
                    <a:pt x="101" y="213"/>
                  </a:cubicBezTo>
                  <a:cubicBezTo>
                    <a:pt x="101" y="213"/>
                    <a:pt x="101" y="213"/>
                    <a:pt x="102" y="213"/>
                  </a:cubicBezTo>
                  <a:cubicBezTo>
                    <a:pt x="102" y="213"/>
                    <a:pt x="102" y="213"/>
                    <a:pt x="102" y="213"/>
                  </a:cubicBezTo>
                  <a:cubicBezTo>
                    <a:pt x="102" y="213"/>
                    <a:pt x="102" y="213"/>
                    <a:pt x="102" y="213"/>
                  </a:cubicBezTo>
                  <a:cubicBezTo>
                    <a:pt x="102" y="214"/>
                    <a:pt x="102" y="214"/>
                    <a:pt x="102" y="214"/>
                  </a:cubicBezTo>
                  <a:cubicBezTo>
                    <a:pt x="101" y="214"/>
                    <a:pt x="101" y="214"/>
                    <a:pt x="101" y="214"/>
                  </a:cubicBezTo>
                  <a:cubicBezTo>
                    <a:pt x="100" y="214"/>
                    <a:pt x="99" y="215"/>
                    <a:pt x="97" y="216"/>
                  </a:cubicBezTo>
                  <a:cubicBezTo>
                    <a:pt x="97" y="217"/>
                    <a:pt x="96" y="217"/>
                    <a:pt x="95" y="218"/>
                  </a:cubicBezTo>
                  <a:cubicBezTo>
                    <a:pt x="95" y="218"/>
                    <a:pt x="95" y="218"/>
                    <a:pt x="95" y="218"/>
                  </a:cubicBezTo>
                  <a:cubicBezTo>
                    <a:pt x="95" y="218"/>
                    <a:pt x="95" y="218"/>
                    <a:pt x="95" y="218"/>
                  </a:cubicBezTo>
                  <a:cubicBezTo>
                    <a:pt x="95" y="219"/>
                    <a:pt x="95" y="219"/>
                    <a:pt x="48" y="250"/>
                  </a:cubicBezTo>
                  <a:cubicBezTo>
                    <a:pt x="36" y="258"/>
                    <a:pt x="24" y="266"/>
                    <a:pt x="15" y="272"/>
                  </a:cubicBezTo>
                  <a:cubicBezTo>
                    <a:pt x="27" y="265"/>
                    <a:pt x="45" y="255"/>
                    <a:pt x="64" y="244"/>
                  </a:cubicBezTo>
                  <a:cubicBezTo>
                    <a:pt x="79" y="235"/>
                    <a:pt x="95" y="226"/>
                    <a:pt x="107" y="219"/>
                  </a:cubicBezTo>
                  <a:cubicBezTo>
                    <a:pt x="113" y="216"/>
                    <a:pt x="117" y="213"/>
                    <a:pt x="121" y="211"/>
                  </a:cubicBezTo>
                  <a:cubicBezTo>
                    <a:pt x="124" y="209"/>
                    <a:pt x="125" y="208"/>
                    <a:pt x="126" y="208"/>
                  </a:cubicBezTo>
                  <a:cubicBezTo>
                    <a:pt x="126" y="208"/>
                    <a:pt x="126" y="208"/>
                    <a:pt x="126" y="208"/>
                  </a:cubicBezTo>
                  <a:cubicBezTo>
                    <a:pt x="126" y="208"/>
                    <a:pt x="126" y="208"/>
                    <a:pt x="126" y="208"/>
                  </a:cubicBezTo>
                  <a:cubicBezTo>
                    <a:pt x="127" y="208"/>
                    <a:pt x="127" y="208"/>
                    <a:pt x="127" y="208"/>
                  </a:cubicBezTo>
                  <a:cubicBezTo>
                    <a:pt x="127" y="208"/>
                    <a:pt x="127" y="208"/>
                    <a:pt x="127" y="209"/>
                  </a:cubicBezTo>
                  <a:cubicBezTo>
                    <a:pt x="127" y="209"/>
                    <a:pt x="127" y="209"/>
                    <a:pt x="127" y="209"/>
                  </a:cubicBezTo>
                  <a:cubicBezTo>
                    <a:pt x="127" y="209"/>
                    <a:pt x="127" y="209"/>
                    <a:pt x="126" y="209"/>
                  </a:cubicBezTo>
                  <a:cubicBezTo>
                    <a:pt x="125" y="210"/>
                    <a:pt x="122" y="212"/>
                    <a:pt x="115" y="217"/>
                  </a:cubicBezTo>
                  <a:cubicBezTo>
                    <a:pt x="107" y="221"/>
                    <a:pt x="97" y="228"/>
                    <a:pt x="86" y="235"/>
                  </a:cubicBezTo>
                  <a:cubicBezTo>
                    <a:pt x="65" y="250"/>
                    <a:pt x="37" y="267"/>
                    <a:pt x="23" y="277"/>
                  </a:cubicBezTo>
                  <a:cubicBezTo>
                    <a:pt x="52" y="260"/>
                    <a:pt x="134" y="213"/>
                    <a:pt x="135" y="212"/>
                  </a:cubicBezTo>
                  <a:cubicBezTo>
                    <a:pt x="135" y="212"/>
                    <a:pt x="136" y="212"/>
                    <a:pt x="136" y="212"/>
                  </a:cubicBezTo>
                  <a:cubicBezTo>
                    <a:pt x="136" y="212"/>
                    <a:pt x="136" y="213"/>
                    <a:pt x="136" y="213"/>
                  </a:cubicBezTo>
                  <a:cubicBezTo>
                    <a:pt x="20" y="290"/>
                    <a:pt x="20" y="290"/>
                    <a:pt x="20" y="290"/>
                  </a:cubicBezTo>
                  <a:cubicBezTo>
                    <a:pt x="29" y="284"/>
                    <a:pt x="44" y="276"/>
                    <a:pt x="59" y="267"/>
                  </a:cubicBezTo>
                  <a:cubicBezTo>
                    <a:pt x="114" y="235"/>
                    <a:pt x="127" y="227"/>
                    <a:pt x="128" y="227"/>
                  </a:cubicBezTo>
                  <a:cubicBezTo>
                    <a:pt x="128" y="227"/>
                    <a:pt x="128" y="227"/>
                    <a:pt x="128" y="227"/>
                  </a:cubicBezTo>
                  <a:cubicBezTo>
                    <a:pt x="128" y="227"/>
                    <a:pt x="129" y="227"/>
                    <a:pt x="129" y="227"/>
                  </a:cubicBezTo>
                  <a:cubicBezTo>
                    <a:pt x="129" y="228"/>
                    <a:pt x="129" y="228"/>
                    <a:pt x="115" y="238"/>
                  </a:cubicBezTo>
                  <a:cubicBezTo>
                    <a:pt x="107" y="243"/>
                    <a:pt x="97" y="251"/>
                    <a:pt x="84" y="260"/>
                  </a:cubicBezTo>
                  <a:cubicBezTo>
                    <a:pt x="69" y="271"/>
                    <a:pt x="54" y="282"/>
                    <a:pt x="46" y="288"/>
                  </a:cubicBezTo>
                  <a:cubicBezTo>
                    <a:pt x="66" y="276"/>
                    <a:pt x="125" y="242"/>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7" y="225"/>
                    <a:pt x="147" y="232"/>
                    <a:pt x="91" y="269"/>
                  </a:cubicBezTo>
                  <a:cubicBezTo>
                    <a:pt x="74" y="279"/>
                    <a:pt x="58" y="290"/>
                    <a:pt x="47" y="297"/>
                  </a:cubicBezTo>
                  <a:cubicBezTo>
                    <a:pt x="173" y="224"/>
                    <a:pt x="240" y="186"/>
                    <a:pt x="246" y="182"/>
                  </a:cubicBezTo>
                  <a:cubicBezTo>
                    <a:pt x="246" y="182"/>
                    <a:pt x="246" y="182"/>
                    <a:pt x="246" y="182"/>
                  </a:cubicBezTo>
                  <a:cubicBezTo>
                    <a:pt x="246" y="182"/>
                    <a:pt x="246" y="182"/>
                    <a:pt x="246" y="182"/>
                  </a:cubicBezTo>
                  <a:cubicBezTo>
                    <a:pt x="246" y="182"/>
                    <a:pt x="247" y="182"/>
                    <a:pt x="247" y="182"/>
                  </a:cubicBezTo>
                  <a:cubicBezTo>
                    <a:pt x="247" y="182"/>
                    <a:pt x="247" y="182"/>
                    <a:pt x="247" y="182"/>
                  </a:cubicBezTo>
                  <a:cubicBezTo>
                    <a:pt x="247" y="183"/>
                    <a:pt x="247" y="183"/>
                    <a:pt x="247" y="183"/>
                  </a:cubicBezTo>
                  <a:cubicBezTo>
                    <a:pt x="247" y="183"/>
                    <a:pt x="247" y="183"/>
                    <a:pt x="247" y="183"/>
                  </a:cubicBezTo>
                  <a:cubicBezTo>
                    <a:pt x="247" y="183"/>
                    <a:pt x="247" y="183"/>
                    <a:pt x="247" y="183"/>
                  </a:cubicBezTo>
                  <a:cubicBezTo>
                    <a:pt x="245" y="185"/>
                    <a:pt x="239" y="189"/>
                    <a:pt x="212" y="207"/>
                  </a:cubicBezTo>
                  <a:cubicBezTo>
                    <a:pt x="192" y="220"/>
                    <a:pt x="166" y="238"/>
                    <a:pt x="142" y="254"/>
                  </a:cubicBezTo>
                  <a:cubicBezTo>
                    <a:pt x="121" y="268"/>
                    <a:pt x="100" y="282"/>
                    <a:pt x="88" y="290"/>
                  </a:cubicBezTo>
                  <a:cubicBezTo>
                    <a:pt x="256" y="193"/>
                    <a:pt x="256" y="193"/>
                    <a:pt x="256" y="193"/>
                  </a:cubicBezTo>
                  <a:cubicBezTo>
                    <a:pt x="256" y="193"/>
                    <a:pt x="256" y="193"/>
                    <a:pt x="256" y="194"/>
                  </a:cubicBezTo>
                  <a:cubicBezTo>
                    <a:pt x="256" y="194"/>
                    <a:pt x="256" y="194"/>
                    <a:pt x="256" y="194"/>
                  </a:cubicBezTo>
                  <a:cubicBezTo>
                    <a:pt x="216" y="223"/>
                    <a:pt x="145" y="274"/>
                    <a:pt x="127" y="288"/>
                  </a:cubicBezTo>
                  <a:cubicBezTo>
                    <a:pt x="207" y="242"/>
                    <a:pt x="248" y="218"/>
                    <a:pt x="249" y="218"/>
                  </a:cubicBezTo>
                  <a:cubicBezTo>
                    <a:pt x="249" y="218"/>
                    <a:pt x="249" y="218"/>
                    <a:pt x="249" y="218"/>
                  </a:cubicBezTo>
                  <a:cubicBezTo>
                    <a:pt x="249" y="218"/>
                    <a:pt x="249" y="218"/>
                    <a:pt x="249" y="218"/>
                  </a:cubicBezTo>
                  <a:cubicBezTo>
                    <a:pt x="249" y="218"/>
                    <a:pt x="250" y="218"/>
                    <a:pt x="249" y="219"/>
                  </a:cubicBezTo>
                  <a:cubicBezTo>
                    <a:pt x="249" y="219"/>
                    <a:pt x="249" y="219"/>
                    <a:pt x="249" y="219"/>
                  </a:cubicBezTo>
                  <a:cubicBezTo>
                    <a:pt x="249" y="219"/>
                    <a:pt x="249" y="219"/>
                    <a:pt x="249" y="219"/>
                  </a:cubicBezTo>
                  <a:cubicBezTo>
                    <a:pt x="247" y="221"/>
                    <a:pt x="238" y="227"/>
                    <a:pt x="194" y="255"/>
                  </a:cubicBezTo>
                  <a:cubicBezTo>
                    <a:pt x="181" y="264"/>
                    <a:pt x="167" y="272"/>
                    <a:pt x="157" y="279"/>
                  </a:cubicBezTo>
                  <a:cubicBezTo>
                    <a:pt x="161" y="277"/>
                    <a:pt x="165" y="275"/>
                    <a:pt x="169" y="272"/>
                  </a:cubicBezTo>
                  <a:cubicBezTo>
                    <a:pt x="238" y="231"/>
                    <a:pt x="262" y="217"/>
                    <a:pt x="266" y="216"/>
                  </a:cubicBezTo>
                  <a:cubicBezTo>
                    <a:pt x="266" y="216"/>
                    <a:pt x="266" y="216"/>
                    <a:pt x="266" y="216"/>
                  </a:cubicBezTo>
                  <a:cubicBezTo>
                    <a:pt x="266" y="216"/>
                    <a:pt x="266" y="216"/>
                    <a:pt x="266" y="216"/>
                  </a:cubicBezTo>
                  <a:cubicBezTo>
                    <a:pt x="266" y="216"/>
                    <a:pt x="266" y="216"/>
                    <a:pt x="266" y="216"/>
                  </a:cubicBezTo>
                  <a:cubicBezTo>
                    <a:pt x="266" y="216"/>
                    <a:pt x="266" y="216"/>
                    <a:pt x="267" y="216"/>
                  </a:cubicBezTo>
                  <a:cubicBezTo>
                    <a:pt x="267" y="216"/>
                    <a:pt x="267" y="217"/>
                    <a:pt x="266" y="217"/>
                  </a:cubicBezTo>
                  <a:cubicBezTo>
                    <a:pt x="266" y="218"/>
                    <a:pt x="194" y="271"/>
                    <a:pt x="173" y="287"/>
                  </a:cubicBezTo>
                  <a:cubicBezTo>
                    <a:pt x="180" y="283"/>
                    <a:pt x="191" y="276"/>
                    <a:pt x="203" y="269"/>
                  </a:cubicBezTo>
                  <a:cubicBezTo>
                    <a:pt x="253" y="240"/>
                    <a:pt x="262" y="235"/>
                    <a:pt x="264" y="234"/>
                  </a:cubicBezTo>
                  <a:cubicBezTo>
                    <a:pt x="264" y="234"/>
                    <a:pt x="264" y="234"/>
                    <a:pt x="264" y="234"/>
                  </a:cubicBezTo>
                  <a:cubicBezTo>
                    <a:pt x="264" y="234"/>
                    <a:pt x="264" y="234"/>
                    <a:pt x="264" y="234"/>
                  </a:cubicBezTo>
                  <a:cubicBezTo>
                    <a:pt x="264" y="234"/>
                    <a:pt x="264" y="234"/>
                    <a:pt x="264" y="234"/>
                  </a:cubicBezTo>
                  <a:cubicBezTo>
                    <a:pt x="264" y="234"/>
                    <a:pt x="264" y="234"/>
                    <a:pt x="264" y="234"/>
                  </a:cubicBezTo>
                  <a:cubicBezTo>
                    <a:pt x="264" y="234"/>
                    <a:pt x="264" y="235"/>
                    <a:pt x="264" y="235"/>
                  </a:cubicBezTo>
                  <a:cubicBezTo>
                    <a:pt x="263" y="235"/>
                    <a:pt x="200" y="280"/>
                    <a:pt x="181" y="294"/>
                  </a:cubicBezTo>
                  <a:cubicBezTo>
                    <a:pt x="197" y="285"/>
                    <a:pt x="243" y="258"/>
                    <a:pt x="269" y="243"/>
                  </a:cubicBezTo>
                  <a:cubicBezTo>
                    <a:pt x="269" y="243"/>
                    <a:pt x="269" y="243"/>
                    <a:pt x="270" y="243"/>
                  </a:cubicBezTo>
                  <a:cubicBezTo>
                    <a:pt x="270" y="243"/>
                    <a:pt x="270" y="243"/>
                    <a:pt x="270" y="243"/>
                  </a:cubicBezTo>
                  <a:cubicBezTo>
                    <a:pt x="270" y="243"/>
                    <a:pt x="270" y="243"/>
                    <a:pt x="270" y="243"/>
                  </a:cubicBezTo>
                  <a:cubicBezTo>
                    <a:pt x="270" y="243"/>
                    <a:pt x="270" y="243"/>
                    <a:pt x="270" y="243"/>
                  </a:cubicBezTo>
                  <a:cubicBezTo>
                    <a:pt x="270" y="243"/>
                    <a:pt x="270" y="243"/>
                    <a:pt x="270" y="244"/>
                  </a:cubicBezTo>
                  <a:cubicBezTo>
                    <a:pt x="268" y="245"/>
                    <a:pt x="262" y="249"/>
                    <a:pt x="240" y="264"/>
                  </a:cubicBezTo>
                  <a:cubicBezTo>
                    <a:pt x="228" y="272"/>
                    <a:pt x="214" y="281"/>
                    <a:pt x="206" y="286"/>
                  </a:cubicBezTo>
                  <a:cubicBezTo>
                    <a:pt x="248" y="262"/>
                    <a:pt x="248" y="262"/>
                    <a:pt x="248" y="262"/>
                  </a:cubicBezTo>
                  <a:cubicBezTo>
                    <a:pt x="249" y="262"/>
                    <a:pt x="249" y="262"/>
                    <a:pt x="249" y="262"/>
                  </a:cubicBezTo>
                  <a:cubicBezTo>
                    <a:pt x="249" y="262"/>
                    <a:pt x="249" y="262"/>
                    <a:pt x="249" y="263"/>
                  </a:cubicBezTo>
                  <a:cubicBezTo>
                    <a:pt x="263" y="255"/>
                    <a:pt x="263" y="255"/>
                    <a:pt x="263" y="255"/>
                  </a:cubicBezTo>
                  <a:cubicBezTo>
                    <a:pt x="263" y="254"/>
                    <a:pt x="263" y="254"/>
                    <a:pt x="263" y="255"/>
                  </a:cubicBezTo>
                  <a:cubicBezTo>
                    <a:pt x="263" y="255"/>
                    <a:pt x="263" y="255"/>
                    <a:pt x="263" y="255"/>
                  </a:cubicBezTo>
                  <a:cubicBezTo>
                    <a:pt x="263" y="255"/>
                    <a:pt x="263" y="255"/>
                    <a:pt x="263" y="255"/>
                  </a:cubicBezTo>
                  <a:cubicBezTo>
                    <a:pt x="263" y="255"/>
                    <a:pt x="263" y="255"/>
                    <a:pt x="263" y="255"/>
                  </a:cubicBezTo>
                  <a:cubicBezTo>
                    <a:pt x="262" y="256"/>
                    <a:pt x="260" y="258"/>
                    <a:pt x="254" y="264"/>
                  </a:cubicBezTo>
                  <a:cubicBezTo>
                    <a:pt x="248" y="268"/>
                    <a:pt x="240" y="275"/>
                    <a:pt x="232" y="282"/>
                  </a:cubicBezTo>
                  <a:cubicBezTo>
                    <a:pt x="222" y="290"/>
                    <a:pt x="211" y="299"/>
                    <a:pt x="205" y="304"/>
                  </a:cubicBezTo>
                  <a:cubicBezTo>
                    <a:pt x="211" y="301"/>
                    <a:pt x="220" y="296"/>
                    <a:pt x="229" y="290"/>
                  </a:cubicBezTo>
                  <a:cubicBezTo>
                    <a:pt x="236" y="286"/>
                    <a:pt x="244" y="282"/>
                    <a:pt x="249" y="279"/>
                  </a:cubicBezTo>
                  <a:cubicBezTo>
                    <a:pt x="254" y="276"/>
                    <a:pt x="257" y="275"/>
                    <a:pt x="258" y="274"/>
                  </a:cubicBezTo>
                  <a:cubicBezTo>
                    <a:pt x="258" y="274"/>
                    <a:pt x="258" y="274"/>
                    <a:pt x="258" y="274"/>
                  </a:cubicBezTo>
                  <a:cubicBezTo>
                    <a:pt x="258" y="274"/>
                    <a:pt x="258" y="274"/>
                    <a:pt x="258" y="274"/>
                  </a:cubicBezTo>
                  <a:cubicBezTo>
                    <a:pt x="258" y="274"/>
                    <a:pt x="258" y="274"/>
                    <a:pt x="259" y="274"/>
                  </a:cubicBezTo>
                  <a:cubicBezTo>
                    <a:pt x="259" y="274"/>
                    <a:pt x="259" y="274"/>
                    <a:pt x="258" y="275"/>
                  </a:cubicBezTo>
                  <a:cubicBezTo>
                    <a:pt x="233" y="297"/>
                    <a:pt x="233" y="297"/>
                    <a:pt x="233" y="297"/>
                  </a:cubicBezTo>
                  <a:cubicBezTo>
                    <a:pt x="240" y="293"/>
                    <a:pt x="255" y="285"/>
                    <a:pt x="264" y="279"/>
                  </a:cubicBezTo>
                  <a:cubicBezTo>
                    <a:pt x="264" y="279"/>
                    <a:pt x="264" y="279"/>
                    <a:pt x="264" y="279"/>
                  </a:cubicBezTo>
                  <a:cubicBezTo>
                    <a:pt x="264" y="279"/>
                    <a:pt x="264" y="280"/>
                    <a:pt x="264" y="280"/>
                  </a:cubicBezTo>
                  <a:cubicBezTo>
                    <a:pt x="264" y="280"/>
                    <a:pt x="264" y="280"/>
                    <a:pt x="264" y="280"/>
                  </a:cubicBezTo>
                  <a:cubicBezTo>
                    <a:pt x="264" y="280"/>
                    <a:pt x="264" y="280"/>
                    <a:pt x="264" y="280"/>
                  </a:cubicBezTo>
                  <a:cubicBezTo>
                    <a:pt x="264" y="280"/>
                    <a:pt x="264" y="280"/>
                    <a:pt x="264" y="280"/>
                  </a:cubicBezTo>
                  <a:cubicBezTo>
                    <a:pt x="263" y="281"/>
                    <a:pt x="259" y="284"/>
                    <a:pt x="246" y="294"/>
                  </a:cubicBezTo>
                  <a:cubicBezTo>
                    <a:pt x="255" y="289"/>
                    <a:pt x="255" y="289"/>
                    <a:pt x="255" y="289"/>
                  </a:cubicBezTo>
                  <a:cubicBezTo>
                    <a:pt x="255" y="289"/>
                    <a:pt x="255" y="289"/>
                    <a:pt x="255" y="289"/>
                  </a:cubicBezTo>
                  <a:cubicBezTo>
                    <a:pt x="260" y="294"/>
                    <a:pt x="260" y="294"/>
                    <a:pt x="260" y="294"/>
                  </a:cubicBezTo>
                  <a:cubicBezTo>
                    <a:pt x="261" y="293"/>
                    <a:pt x="261" y="293"/>
                    <a:pt x="261" y="293"/>
                  </a:cubicBezTo>
                  <a:cubicBezTo>
                    <a:pt x="261" y="294"/>
                    <a:pt x="261" y="294"/>
                    <a:pt x="261" y="294"/>
                  </a:cubicBezTo>
                  <a:cubicBezTo>
                    <a:pt x="261" y="294"/>
                    <a:pt x="261" y="294"/>
                    <a:pt x="261" y="294"/>
                  </a:cubicBezTo>
                  <a:cubicBezTo>
                    <a:pt x="261" y="294"/>
                    <a:pt x="261" y="294"/>
                    <a:pt x="261" y="294"/>
                  </a:cubicBezTo>
                  <a:cubicBezTo>
                    <a:pt x="261" y="294"/>
                    <a:pt x="260" y="295"/>
                    <a:pt x="260" y="295"/>
                  </a:cubicBezTo>
                  <a:cubicBezTo>
                    <a:pt x="260" y="295"/>
                    <a:pt x="260" y="295"/>
                    <a:pt x="260" y="294"/>
                  </a:cubicBezTo>
                  <a:cubicBezTo>
                    <a:pt x="255" y="290"/>
                    <a:pt x="255" y="290"/>
                    <a:pt x="255" y="290"/>
                  </a:cubicBezTo>
                  <a:cubicBezTo>
                    <a:pt x="240" y="299"/>
                    <a:pt x="240" y="299"/>
                    <a:pt x="240" y="299"/>
                  </a:cubicBezTo>
                  <a:cubicBezTo>
                    <a:pt x="240" y="299"/>
                    <a:pt x="239" y="299"/>
                    <a:pt x="239" y="299"/>
                  </a:cubicBezTo>
                  <a:cubicBezTo>
                    <a:pt x="239" y="298"/>
                    <a:pt x="239" y="298"/>
                    <a:pt x="239" y="298"/>
                  </a:cubicBezTo>
                  <a:cubicBezTo>
                    <a:pt x="245" y="293"/>
                    <a:pt x="253" y="287"/>
                    <a:pt x="259" y="284"/>
                  </a:cubicBezTo>
                  <a:cubicBezTo>
                    <a:pt x="236" y="297"/>
                    <a:pt x="231" y="300"/>
                    <a:pt x="229" y="300"/>
                  </a:cubicBezTo>
                  <a:cubicBezTo>
                    <a:pt x="229" y="300"/>
                    <a:pt x="229" y="300"/>
                    <a:pt x="229" y="300"/>
                  </a:cubicBezTo>
                  <a:cubicBezTo>
                    <a:pt x="229" y="300"/>
                    <a:pt x="229" y="300"/>
                    <a:pt x="229" y="300"/>
                  </a:cubicBezTo>
                  <a:cubicBezTo>
                    <a:pt x="229" y="301"/>
                    <a:pt x="229" y="300"/>
                    <a:pt x="229" y="300"/>
                  </a:cubicBezTo>
                  <a:cubicBezTo>
                    <a:pt x="229" y="300"/>
                    <a:pt x="229" y="300"/>
                    <a:pt x="229" y="300"/>
                  </a:cubicBezTo>
                  <a:cubicBezTo>
                    <a:pt x="229" y="300"/>
                    <a:pt x="229" y="300"/>
                    <a:pt x="229" y="300"/>
                  </a:cubicBezTo>
                  <a:cubicBezTo>
                    <a:pt x="254" y="277"/>
                    <a:pt x="254" y="277"/>
                    <a:pt x="254" y="277"/>
                  </a:cubicBezTo>
                  <a:cubicBezTo>
                    <a:pt x="242" y="284"/>
                    <a:pt x="202" y="307"/>
                    <a:pt x="201" y="308"/>
                  </a:cubicBezTo>
                  <a:cubicBezTo>
                    <a:pt x="201" y="308"/>
                    <a:pt x="201" y="308"/>
                    <a:pt x="20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79"/>
            <p:cNvSpPr/>
            <p:nvPr/>
          </p:nvSpPr>
          <p:spPr bwMode="auto">
            <a:xfrm>
              <a:off x="2982913" y="5695950"/>
              <a:ext cx="557213" cy="534988"/>
            </a:xfrm>
            <a:custGeom>
              <a:avLst/>
              <a:gdLst>
                <a:gd name="T0" fmla="*/ 76 w 172"/>
                <a:gd name="T1" fmla="*/ 165 h 165"/>
                <a:gd name="T2" fmla="*/ 132 w 172"/>
                <a:gd name="T3" fmla="*/ 129 h 165"/>
                <a:gd name="T4" fmla="*/ 89 w 172"/>
                <a:gd name="T5" fmla="*/ 154 h 165"/>
                <a:gd name="T6" fmla="*/ 75 w 172"/>
                <a:gd name="T7" fmla="*/ 162 h 165"/>
                <a:gd name="T8" fmla="*/ 135 w 172"/>
                <a:gd name="T9" fmla="*/ 115 h 165"/>
                <a:gd name="T10" fmla="*/ 85 w 172"/>
                <a:gd name="T11" fmla="*/ 143 h 165"/>
                <a:gd name="T12" fmla="*/ 158 w 172"/>
                <a:gd name="T13" fmla="*/ 81 h 165"/>
                <a:gd name="T14" fmla="*/ 77 w 172"/>
                <a:gd name="T15" fmla="*/ 126 h 165"/>
                <a:gd name="T16" fmla="*/ 146 w 172"/>
                <a:gd name="T17" fmla="*/ 73 h 165"/>
                <a:gd name="T18" fmla="*/ 126 w 172"/>
                <a:gd name="T19" fmla="*/ 81 h 165"/>
                <a:gd name="T20" fmla="*/ 81 w 172"/>
                <a:gd name="T21" fmla="*/ 106 h 165"/>
                <a:gd name="T22" fmla="*/ 141 w 172"/>
                <a:gd name="T23" fmla="*/ 56 h 165"/>
                <a:gd name="T24" fmla="*/ 80 w 172"/>
                <a:gd name="T25" fmla="*/ 91 h 165"/>
                <a:gd name="T26" fmla="*/ 118 w 172"/>
                <a:gd name="T27" fmla="*/ 62 h 165"/>
                <a:gd name="T28" fmla="*/ 80 w 172"/>
                <a:gd name="T29" fmla="*/ 77 h 165"/>
                <a:gd name="T30" fmla="*/ 117 w 172"/>
                <a:gd name="T31" fmla="*/ 49 h 165"/>
                <a:gd name="T32" fmla="*/ 83 w 172"/>
                <a:gd name="T33" fmla="*/ 63 h 165"/>
                <a:gd name="T34" fmla="*/ 58 w 172"/>
                <a:gd name="T35" fmla="*/ 63 h 165"/>
                <a:gd name="T36" fmla="*/ 71 w 172"/>
                <a:gd name="T37" fmla="*/ 55 h 165"/>
                <a:gd name="T38" fmla="*/ 72 w 172"/>
                <a:gd name="T39" fmla="*/ 53 h 165"/>
                <a:gd name="T40" fmla="*/ 56 w 172"/>
                <a:gd name="T41" fmla="*/ 61 h 165"/>
                <a:gd name="T42" fmla="*/ 24 w 172"/>
                <a:gd name="T43" fmla="*/ 72 h 165"/>
                <a:gd name="T44" fmla="*/ 24 w 172"/>
                <a:gd name="T45" fmla="*/ 71 h 165"/>
                <a:gd name="T46" fmla="*/ 31 w 172"/>
                <a:gd name="T47" fmla="*/ 67 h 165"/>
                <a:gd name="T48" fmla="*/ 75 w 172"/>
                <a:gd name="T49" fmla="*/ 37 h 165"/>
                <a:gd name="T50" fmla="*/ 0 w 172"/>
                <a:gd name="T51" fmla="*/ 77 h 165"/>
                <a:gd name="T52" fmla="*/ 57 w 172"/>
                <a:gd name="T53" fmla="*/ 38 h 165"/>
                <a:gd name="T54" fmla="*/ 1 w 172"/>
                <a:gd name="T55" fmla="*/ 66 h 165"/>
                <a:gd name="T56" fmla="*/ 115 w 172"/>
                <a:gd name="T57" fmla="*/ 0 h 165"/>
                <a:gd name="T58" fmla="*/ 55 w 172"/>
                <a:gd name="T59" fmla="*/ 45 h 165"/>
                <a:gd name="T60" fmla="*/ 120 w 172"/>
                <a:gd name="T61" fmla="*/ 7 h 165"/>
                <a:gd name="T62" fmla="*/ 74 w 172"/>
                <a:gd name="T63" fmla="*/ 42 h 165"/>
                <a:gd name="T64" fmla="*/ 126 w 172"/>
                <a:gd name="T65" fmla="*/ 12 h 165"/>
                <a:gd name="T66" fmla="*/ 103 w 172"/>
                <a:gd name="T67" fmla="*/ 33 h 165"/>
                <a:gd name="T68" fmla="*/ 137 w 172"/>
                <a:gd name="T69" fmla="*/ 14 h 165"/>
                <a:gd name="T70" fmla="*/ 136 w 172"/>
                <a:gd name="T71" fmla="*/ 18 h 165"/>
                <a:gd name="T72" fmla="*/ 154 w 172"/>
                <a:gd name="T73" fmla="*/ 22 h 165"/>
                <a:gd name="T74" fmla="*/ 156 w 172"/>
                <a:gd name="T75" fmla="*/ 33 h 165"/>
                <a:gd name="T76" fmla="*/ 158 w 172"/>
                <a:gd name="T77" fmla="*/ 33 h 165"/>
                <a:gd name="T78" fmla="*/ 145 w 172"/>
                <a:gd name="T79" fmla="*/ 53 h 165"/>
                <a:gd name="T80" fmla="*/ 85 w 172"/>
                <a:gd name="T81" fmla="*/ 103 h 165"/>
                <a:gd name="T82" fmla="*/ 144 w 172"/>
                <a:gd name="T83" fmla="*/ 69 h 165"/>
                <a:gd name="T84" fmla="*/ 88 w 172"/>
                <a:gd name="T85" fmla="*/ 106 h 165"/>
                <a:gd name="T86" fmla="*/ 152 w 172"/>
                <a:gd name="T87" fmla="*/ 70 h 165"/>
                <a:gd name="T88" fmla="*/ 83 w 172"/>
                <a:gd name="T89" fmla="*/ 123 h 165"/>
                <a:gd name="T90" fmla="*/ 162 w 172"/>
                <a:gd name="T91" fmla="*/ 78 h 165"/>
                <a:gd name="T92" fmla="*/ 135 w 172"/>
                <a:gd name="T93" fmla="*/ 115 h 165"/>
                <a:gd name="T94" fmla="*/ 172 w 172"/>
                <a:gd name="T95" fmla="*/ 93 h 165"/>
                <a:gd name="T96" fmla="*/ 166 w 172"/>
                <a:gd name="T97" fmla="*/ 108 h 165"/>
                <a:gd name="T98" fmla="*/ 167 w 172"/>
                <a:gd name="T99" fmla="*/ 109 h 165"/>
                <a:gd name="T100" fmla="*/ 144 w 172"/>
                <a:gd name="T101" fmla="*/ 123 h 165"/>
                <a:gd name="T102" fmla="*/ 171 w 172"/>
                <a:gd name="T103" fmla="*/ 1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65">
                  <a:moveTo>
                    <a:pt x="76" y="165"/>
                  </a:moveTo>
                  <a:cubicBezTo>
                    <a:pt x="76" y="165"/>
                    <a:pt x="76" y="165"/>
                    <a:pt x="76" y="165"/>
                  </a:cubicBezTo>
                  <a:cubicBezTo>
                    <a:pt x="76" y="165"/>
                    <a:pt x="76" y="165"/>
                    <a:pt x="76" y="165"/>
                  </a:cubicBezTo>
                  <a:cubicBezTo>
                    <a:pt x="75" y="165"/>
                    <a:pt x="75" y="165"/>
                    <a:pt x="76" y="165"/>
                  </a:cubicBezTo>
                  <a:cubicBezTo>
                    <a:pt x="76" y="164"/>
                    <a:pt x="76" y="164"/>
                    <a:pt x="76" y="164"/>
                  </a:cubicBezTo>
                  <a:cubicBezTo>
                    <a:pt x="76" y="164"/>
                    <a:pt x="76" y="164"/>
                    <a:pt x="76" y="164"/>
                  </a:cubicBezTo>
                  <a:cubicBezTo>
                    <a:pt x="78" y="163"/>
                    <a:pt x="87" y="157"/>
                    <a:pt x="129" y="131"/>
                  </a:cubicBezTo>
                  <a:cubicBezTo>
                    <a:pt x="130" y="130"/>
                    <a:pt x="131" y="130"/>
                    <a:pt x="132" y="129"/>
                  </a:cubicBezTo>
                  <a:cubicBezTo>
                    <a:pt x="131" y="130"/>
                    <a:pt x="129" y="131"/>
                    <a:pt x="128" y="131"/>
                  </a:cubicBezTo>
                  <a:cubicBezTo>
                    <a:pt x="109" y="143"/>
                    <a:pt x="90" y="154"/>
                    <a:pt x="90" y="154"/>
                  </a:cubicBezTo>
                  <a:cubicBezTo>
                    <a:pt x="89" y="154"/>
                    <a:pt x="89" y="154"/>
                    <a:pt x="89" y="154"/>
                  </a:cubicBezTo>
                  <a:cubicBezTo>
                    <a:pt x="89" y="154"/>
                    <a:pt x="89" y="154"/>
                    <a:pt x="89" y="154"/>
                  </a:cubicBezTo>
                  <a:cubicBezTo>
                    <a:pt x="79" y="159"/>
                    <a:pt x="76" y="161"/>
                    <a:pt x="75" y="161"/>
                  </a:cubicBezTo>
                  <a:cubicBezTo>
                    <a:pt x="75" y="162"/>
                    <a:pt x="75" y="162"/>
                    <a:pt x="75" y="162"/>
                  </a:cubicBezTo>
                  <a:cubicBezTo>
                    <a:pt x="75" y="162"/>
                    <a:pt x="75" y="162"/>
                    <a:pt x="75" y="162"/>
                  </a:cubicBezTo>
                  <a:cubicBezTo>
                    <a:pt x="75" y="162"/>
                    <a:pt x="75" y="162"/>
                    <a:pt x="75" y="162"/>
                  </a:cubicBezTo>
                  <a:cubicBezTo>
                    <a:pt x="74" y="162"/>
                    <a:pt x="74" y="162"/>
                    <a:pt x="74" y="161"/>
                  </a:cubicBezTo>
                  <a:cubicBezTo>
                    <a:pt x="74" y="161"/>
                    <a:pt x="74" y="161"/>
                    <a:pt x="74" y="161"/>
                  </a:cubicBezTo>
                  <a:cubicBezTo>
                    <a:pt x="163" y="99"/>
                    <a:pt x="163" y="99"/>
                    <a:pt x="163" y="99"/>
                  </a:cubicBezTo>
                  <a:cubicBezTo>
                    <a:pt x="156" y="103"/>
                    <a:pt x="146" y="109"/>
                    <a:pt x="135" y="115"/>
                  </a:cubicBezTo>
                  <a:cubicBezTo>
                    <a:pt x="88" y="143"/>
                    <a:pt x="85" y="144"/>
                    <a:pt x="85" y="144"/>
                  </a:cubicBezTo>
                  <a:cubicBezTo>
                    <a:pt x="85" y="144"/>
                    <a:pt x="85" y="144"/>
                    <a:pt x="85" y="144"/>
                  </a:cubicBezTo>
                  <a:cubicBezTo>
                    <a:pt x="84" y="144"/>
                    <a:pt x="84" y="144"/>
                    <a:pt x="85" y="143"/>
                  </a:cubicBezTo>
                  <a:cubicBezTo>
                    <a:pt x="85" y="143"/>
                    <a:pt x="85" y="143"/>
                    <a:pt x="85" y="143"/>
                  </a:cubicBezTo>
                  <a:cubicBezTo>
                    <a:pt x="85" y="143"/>
                    <a:pt x="85" y="143"/>
                    <a:pt x="85" y="143"/>
                  </a:cubicBezTo>
                  <a:cubicBezTo>
                    <a:pt x="86" y="143"/>
                    <a:pt x="88" y="140"/>
                    <a:pt x="97" y="133"/>
                  </a:cubicBezTo>
                  <a:cubicBezTo>
                    <a:pt x="104" y="127"/>
                    <a:pt x="114" y="119"/>
                    <a:pt x="123" y="111"/>
                  </a:cubicBezTo>
                  <a:cubicBezTo>
                    <a:pt x="137" y="98"/>
                    <a:pt x="152" y="86"/>
                    <a:pt x="158" y="81"/>
                  </a:cubicBezTo>
                  <a:cubicBezTo>
                    <a:pt x="145" y="88"/>
                    <a:pt x="102" y="113"/>
                    <a:pt x="78" y="127"/>
                  </a:cubicBezTo>
                  <a:cubicBezTo>
                    <a:pt x="78" y="127"/>
                    <a:pt x="78" y="127"/>
                    <a:pt x="78" y="127"/>
                  </a:cubicBezTo>
                  <a:cubicBezTo>
                    <a:pt x="77" y="127"/>
                    <a:pt x="77" y="127"/>
                    <a:pt x="77" y="127"/>
                  </a:cubicBezTo>
                  <a:cubicBezTo>
                    <a:pt x="77" y="127"/>
                    <a:pt x="77" y="127"/>
                    <a:pt x="77" y="126"/>
                  </a:cubicBezTo>
                  <a:cubicBezTo>
                    <a:pt x="77" y="126"/>
                    <a:pt x="77" y="126"/>
                    <a:pt x="77" y="126"/>
                  </a:cubicBezTo>
                  <a:cubicBezTo>
                    <a:pt x="77" y="126"/>
                    <a:pt x="78" y="126"/>
                    <a:pt x="78" y="126"/>
                  </a:cubicBezTo>
                  <a:cubicBezTo>
                    <a:pt x="79" y="125"/>
                    <a:pt x="87" y="119"/>
                    <a:pt x="118" y="95"/>
                  </a:cubicBezTo>
                  <a:cubicBezTo>
                    <a:pt x="129" y="87"/>
                    <a:pt x="140" y="78"/>
                    <a:pt x="146" y="73"/>
                  </a:cubicBezTo>
                  <a:cubicBezTo>
                    <a:pt x="70" y="117"/>
                    <a:pt x="70" y="117"/>
                    <a:pt x="70" y="117"/>
                  </a:cubicBezTo>
                  <a:cubicBezTo>
                    <a:pt x="70" y="118"/>
                    <a:pt x="69" y="118"/>
                    <a:pt x="69" y="117"/>
                  </a:cubicBezTo>
                  <a:cubicBezTo>
                    <a:pt x="69" y="117"/>
                    <a:pt x="69" y="117"/>
                    <a:pt x="69" y="117"/>
                  </a:cubicBezTo>
                  <a:cubicBezTo>
                    <a:pt x="126" y="81"/>
                    <a:pt x="126" y="81"/>
                    <a:pt x="126" y="81"/>
                  </a:cubicBezTo>
                  <a:cubicBezTo>
                    <a:pt x="112" y="89"/>
                    <a:pt x="94" y="99"/>
                    <a:pt x="82" y="106"/>
                  </a:cubicBezTo>
                  <a:cubicBezTo>
                    <a:pt x="81" y="106"/>
                    <a:pt x="81" y="106"/>
                    <a:pt x="81" y="106"/>
                  </a:cubicBezTo>
                  <a:cubicBezTo>
                    <a:pt x="81" y="106"/>
                    <a:pt x="81" y="106"/>
                    <a:pt x="81" y="106"/>
                  </a:cubicBezTo>
                  <a:cubicBezTo>
                    <a:pt x="81" y="106"/>
                    <a:pt x="81" y="106"/>
                    <a:pt x="81" y="106"/>
                  </a:cubicBezTo>
                  <a:cubicBezTo>
                    <a:pt x="81" y="106"/>
                    <a:pt x="81" y="106"/>
                    <a:pt x="81" y="106"/>
                  </a:cubicBezTo>
                  <a:cubicBezTo>
                    <a:pt x="81" y="106"/>
                    <a:pt x="81" y="106"/>
                    <a:pt x="81" y="105"/>
                  </a:cubicBezTo>
                  <a:cubicBezTo>
                    <a:pt x="83" y="104"/>
                    <a:pt x="92" y="96"/>
                    <a:pt x="137" y="60"/>
                  </a:cubicBezTo>
                  <a:cubicBezTo>
                    <a:pt x="139" y="58"/>
                    <a:pt x="140" y="57"/>
                    <a:pt x="141" y="56"/>
                  </a:cubicBezTo>
                  <a:cubicBezTo>
                    <a:pt x="132" y="61"/>
                    <a:pt x="108" y="76"/>
                    <a:pt x="93" y="84"/>
                  </a:cubicBezTo>
                  <a:cubicBezTo>
                    <a:pt x="80" y="92"/>
                    <a:pt x="80" y="92"/>
                    <a:pt x="80" y="92"/>
                  </a:cubicBezTo>
                  <a:cubicBezTo>
                    <a:pt x="79" y="92"/>
                    <a:pt x="79" y="92"/>
                    <a:pt x="79" y="92"/>
                  </a:cubicBezTo>
                  <a:cubicBezTo>
                    <a:pt x="79" y="91"/>
                    <a:pt x="79" y="91"/>
                    <a:pt x="80" y="91"/>
                  </a:cubicBezTo>
                  <a:cubicBezTo>
                    <a:pt x="80" y="91"/>
                    <a:pt x="80" y="91"/>
                    <a:pt x="80" y="91"/>
                  </a:cubicBezTo>
                  <a:cubicBezTo>
                    <a:pt x="80" y="91"/>
                    <a:pt x="80" y="91"/>
                    <a:pt x="80" y="91"/>
                  </a:cubicBezTo>
                  <a:cubicBezTo>
                    <a:pt x="80" y="90"/>
                    <a:pt x="83" y="88"/>
                    <a:pt x="91" y="82"/>
                  </a:cubicBezTo>
                  <a:cubicBezTo>
                    <a:pt x="99" y="76"/>
                    <a:pt x="108" y="69"/>
                    <a:pt x="118" y="62"/>
                  </a:cubicBezTo>
                  <a:cubicBezTo>
                    <a:pt x="131" y="52"/>
                    <a:pt x="143" y="43"/>
                    <a:pt x="151" y="37"/>
                  </a:cubicBezTo>
                  <a:cubicBezTo>
                    <a:pt x="132" y="48"/>
                    <a:pt x="81" y="77"/>
                    <a:pt x="81" y="78"/>
                  </a:cubicBezTo>
                  <a:cubicBezTo>
                    <a:pt x="80" y="78"/>
                    <a:pt x="80" y="78"/>
                    <a:pt x="80" y="77"/>
                  </a:cubicBezTo>
                  <a:cubicBezTo>
                    <a:pt x="80" y="77"/>
                    <a:pt x="80" y="77"/>
                    <a:pt x="80" y="77"/>
                  </a:cubicBezTo>
                  <a:cubicBezTo>
                    <a:pt x="80" y="77"/>
                    <a:pt x="80" y="77"/>
                    <a:pt x="80" y="77"/>
                  </a:cubicBezTo>
                  <a:cubicBezTo>
                    <a:pt x="80" y="77"/>
                    <a:pt x="80" y="77"/>
                    <a:pt x="80" y="77"/>
                  </a:cubicBezTo>
                  <a:cubicBezTo>
                    <a:pt x="81" y="76"/>
                    <a:pt x="84" y="74"/>
                    <a:pt x="92" y="68"/>
                  </a:cubicBezTo>
                  <a:cubicBezTo>
                    <a:pt x="99" y="63"/>
                    <a:pt x="108" y="56"/>
                    <a:pt x="117" y="49"/>
                  </a:cubicBezTo>
                  <a:cubicBezTo>
                    <a:pt x="129" y="40"/>
                    <a:pt x="141" y="32"/>
                    <a:pt x="148" y="27"/>
                  </a:cubicBezTo>
                  <a:cubicBezTo>
                    <a:pt x="84" y="64"/>
                    <a:pt x="84" y="64"/>
                    <a:pt x="84" y="64"/>
                  </a:cubicBezTo>
                  <a:cubicBezTo>
                    <a:pt x="83" y="64"/>
                    <a:pt x="83" y="64"/>
                    <a:pt x="83" y="63"/>
                  </a:cubicBezTo>
                  <a:cubicBezTo>
                    <a:pt x="83" y="63"/>
                    <a:pt x="83" y="63"/>
                    <a:pt x="83" y="63"/>
                  </a:cubicBezTo>
                  <a:cubicBezTo>
                    <a:pt x="95" y="53"/>
                    <a:pt x="125" y="28"/>
                    <a:pt x="134" y="20"/>
                  </a:cubicBezTo>
                  <a:cubicBezTo>
                    <a:pt x="122" y="27"/>
                    <a:pt x="82" y="50"/>
                    <a:pt x="59" y="64"/>
                  </a:cubicBezTo>
                  <a:cubicBezTo>
                    <a:pt x="59" y="64"/>
                    <a:pt x="58" y="64"/>
                    <a:pt x="58" y="64"/>
                  </a:cubicBezTo>
                  <a:cubicBezTo>
                    <a:pt x="58" y="63"/>
                    <a:pt x="58" y="63"/>
                    <a:pt x="58" y="63"/>
                  </a:cubicBezTo>
                  <a:cubicBezTo>
                    <a:pt x="58" y="63"/>
                    <a:pt x="58" y="63"/>
                    <a:pt x="58" y="63"/>
                  </a:cubicBezTo>
                  <a:cubicBezTo>
                    <a:pt x="59" y="63"/>
                    <a:pt x="59" y="63"/>
                    <a:pt x="59" y="63"/>
                  </a:cubicBezTo>
                  <a:cubicBezTo>
                    <a:pt x="59" y="62"/>
                    <a:pt x="60" y="62"/>
                    <a:pt x="62" y="61"/>
                  </a:cubicBezTo>
                  <a:cubicBezTo>
                    <a:pt x="64" y="59"/>
                    <a:pt x="67" y="58"/>
                    <a:pt x="71" y="55"/>
                  </a:cubicBezTo>
                  <a:cubicBezTo>
                    <a:pt x="78" y="51"/>
                    <a:pt x="88" y="45"/>
                    <a:pt x="98" y="38"/>
                  </a:cubicBezTo>
                  <a:cubicBezTo>
                    <a:pt x="103" y="35"/>
                    <a:pt x="108" y="32"/>
                    <a:pt x="113" y="29"/>
                  </a:cubicBezTo>
                  <a:cubicBezTo>
                    <a:pt x="110" y="31"/>
                    <a:pt x="107" y="33"/>
                    <a:pt x="104" y="34"/>
                  </a:cubicBezTo>
                  <a:cubicBezTo>
                    <a:pt x="93" y="41"/>
                    <a:pt x="81" y="48"/>
                    <a:pt x="72" y="53"/>
                  </a:cubicBezTo>
                  <a:cubicBezTo>
                    <a:pt x="62" y="59"/>
                    <a:pt x="59" y="61"/>
                    <a:pt x="57" y="61"/>
                  </a:cubicBezTo>
                  <a:cubicBezTo>
                    <a:pt x="57" y="61"/>
                    <a:pt x="57" y="61"/>
                    <a:pt x="57" y="61"/>
                  </a:cubicBezTo>
                  <a:cubicBezTo>
                    <a:pt x="57" y="61"/>
                    <a:pt x="57" y="61"/>
                    <a:pt x="57" y="61"/>
                  </a:cubicBezTo>
                  <a:cubicBezTo>
                    <a:pt x="57" y="61"/>
                    <a:pt x="56" y="61"/>
                    <a:pt x="56" y="61"/>
                  </a:cubicBezTo>
                  <a:cubicBezTo>
                    <a:pt x="56" y="61"/>
                    <a:pt x="56" y="61"/>
                    <a:pt x="57" y="61"/>
                  </a:cubicBezTo>
                  <a:cubicBezTo>
                    <a:pt x="120" y="17"/>
                    <a:pt x="120" y="17"/>
                    <a:pt x="120" y="17"/>
                  </a:cubicBezTo>
                  <a:cubicBezTo>
                    <a:pt x="59" y="52"/>
                    <a:pt x="59" y="52"/>
                    <a:pt x="59" y="52"/>
                  </a:cubicBezTo>
                  <a:cubicBezTo>
                    <a:pt x="46" y="59"/>
                    <a:pt x="34" y="66"/>
                    <a:pt x="24" y="72"/>
                  </a:cubicBezTo>
                  <a:cubicBezTo>
                    <a:pt x="24" y="72"/>
                    <a:pt x="24" y="72"/>
                    <a:pt x="24" y="72"/>
                  </a:cubicBezTo>
                  <a:cubicBezTo>
                    <a:pt x="24" y="72"/>
                    <a:pt x="24" y="72"/>
                    <a:pt x="24" y="72"/>
                  </a:cubicBezTo>
                  <a:cubicBezTo>
                    <a:pt x="24" y="72"/>
                    <a:pt x="24" y="72"/>
                    <a:pt x="24" y="72"/>
                  </a:cubicBezTo>
                  <a:cubicBezTo>
                    <a:pt x="24" y="72"/>
                    <a:pt x="24" y="71"/>
                    <a:pt x="24" y="71"/>
                  </a:cubicBezTo>
                  <a:cubicBezTo>
                    <a:pt x="24" y="71"/>
                    <a:pt x="24" y="71"/>
                    <a:pt x="24" y="71"/>
                  </a:cubicBezTo>
                  <a:cubicBezTo>
                    <a:pt x="24" y="71"/>
                    <a:pt x="24" y="71"/>
                    <a:pt x="25" y="71"/>
                  </a:cubicBezTo>
                  <a:cubicBezTo>
                    <a:pt x="26" y="70"/>
                    <a:pt x="28" y="69"/>
                    <a:pt x="31" y="67"/>
                  </a:cubicBezTo>
                  <a:cubicBezTo>
                    <a:pt x="31" y="67"/>
                    <a:pt x="31" y="67"/>
                    <a:pt x="31" y="67"/>
                  </a:cubicBezTo>
                  <a:cubicBezTo>
                    <a:pt x="31" y="67"/>
                    <a:pt x="31" y="67"/>
                    <a:pt x="31" y="67"/>
                  </a:cubicBezTo>
                  <a:cubicBezTo>
                    <a:pt x="31" y="67"/>
                    <a:pt x="31" y="67"/>
                    <a:pt x="31" y="67"/>
                  </a:cubicBezTo>
                  <a:cubicBezTo>
                    <a:pt x="33" y="66"/>
                    <a:pt x="36" y="63"/>
                    <a:pt x="45" y="58"/>
                  </a:cubicBezTo>
                  <a:cubicBezTo>
                    <a:pt x="53" y="52"/>
                    <a:pt x="64" y="44"/>
                    <a:pt x="75" y="37"/>
                  </a:cubicBezTo>
                  <a:cubicBezTo>
                    <a:pt x="88" y="28"/>
                    <a:pt x="101" y="20"/>
                    <a:pt x="109" y="14"/>
                  </a:cubicBezTo>
                  <a:cubicBezTo>
                    <a:pt x="97" y="21"/>
                    <a:pt x="75" y="34"/>
                    <a:pt x="55" y="45"/>
                  </a:cubicBezTo>
                  <a:cubicBezTo>
                    <a:pt x="1" y="77"/>
                    <a:pt x="1" y="77"/>
                    <a:pt x="0" y="77"/>
                  </a:cubicBezTo>
                  <a:cubicBezTo>
                    <a:pt x="0" y="77"/>
                    <a:pt x="0" y="77"/>
                    <a:pt x="0" y="77"/>
                  </a:cubicBezTo>
                  <a:cubicBezTo>
                    <a:pt x="0" y="77"/>
                    <a:pt x="0" y="77"/>
                    <a:pt x="0" y="76"/>
                  </a:cubicBezTo>
                  <a:cubicBezTo>
                    <a:pt x="0" y="76"/>
                    <a:pt x="0" y="76"/>
                    <a:pt x="0" y="76"/>
                  </a:cubicBezTo>
                  <a:cubicBezTo>
                    <a:pt x="0" y="76"/>
                    <a:pt x="0" y="76"/>
                    <a:pt x="0" y="76"/>
                  </a:cubicBezTo>
                  <a:cubicBezTo>
                    <a:pt x="2" y="74"/>
                    <a:pt x="12" y="68"/>
                    <a:pt x="57" y="38"/>
                  </a:cubicBezTo>
                  <a:cubicBezTo>
                    <a:pt x="76" y="25"/>
                    <a:pt x="95" y="13"/>
                    <a:pt x="106" y="6"/>
                  </a:cubicBezTo>
                  <a:cubicBezTo>
                    <a:pt x="85" y="17"/>
                    <a:pt x="32" y="48"/>
                    <a:pt x="1" y="67"/>
                  </a:cubicBezTo>
                  <a:cubicBezTo>
                    <a:pt x="1" y="67"/>
                    <a:pt x="1" y="67"/>
                    <a:pt x="0" y="66"/>
                  </a:cubicBezTo>
                  <a:cubicBezTo>
                    <a:pt x="0" y="66"/>
                    <a:pt x="0" y="66"/>
                    <a:pt x="1" y="66"/>
                  </a:cubicBezTo>
                  <a:cubicBezTo>
                    <a:pt x="41" y="42"/>
                    <a:pt x="108" y="3"/>
                    <a:pt x="114" y="0"/>
                  </a:cubicBezTo>
                  <a:cubicBezTo>
                    <a:pt x="114" y="0"/>
                    <a:pt x="114" y="0"/>
                    <a:pt x="114" y="0"/>
                  </a:cubicBezTo>
                  <a:cubicBezTo>
                    <a:pt x="115" y="0"/>
                    <a:pt x="115" y="0"/>
                    <a:pt x="115" y="0"/>
                  </a:cubicBezTo>
                  <a:cubicBezTo>
                    <a:pt x="115" y="0"/>
                    <a:pt x="115" y="0"/>
                    <a:pt x="115" y="0"/>
                  </a:cubicBezTo>
                  <a:cubicBezTo>
                    <a:pt x="115" y="0"/>
                    <a:pt x="115" y="0"/>
                    <a:pt x="115" y="0"/>
                  </a:cubicBezTo>
                  <a:cubicBezTo>
                    <a:pt x="115" y="0"/>
                    <a:pt x="115" y="1"/>
                    <a:pt x="115" y="1"/>
                  </a:cubicBezTo>
                  <a:cubicBezTo>
                    <a:pt x="82" y="22"/>
                    <a:pt x="25" y="60"/>
                    <a:pt x="7" y="72"/>
                  </a:cubicBezTo>
                  <a:cubicBezTo>
                    <a:pt x="17" y="67"/>
                    <a:pt x="36" y="55"/>
                    <a:pt x="55" y="45"/>
                  </a:cubicBezTo>
                  <a:cubicBezTo>
                    <a:pt x="108" y="14"/>
                    <a:pt x="117" y="8"/>
                    <a:pt x="119" y="7"/>
                  </a:cubicBezTo>
                  <a:cubicBezTo>
                    <a:pt x="119" y="7"/>
                    <a:pt x="119" y="7"/>
                    <a:pt x="119" y="7"/>
                  </a:cubicBezTo>
                  <a:cubicBezTo>
                    <a:pt x="119" y="7"/>
                    <a:pt x="119" y="7"/>
                    <a:pt x="119" y="7"/>
                  </a:cubicBezTo>
                  <a:cubicBezTo>
                    <a:pt x="120" y="7"/>
                    <a:pt x="120" y="7"/>
                    <a:pt x="120" y="7"/>
                  </a:cubicBezTo>
                  <a:cubicBezTo>
                    <a:pt x="120" y="7"/>
                    <a:pt x="120" y="7"/>
                    <a:pt x="120" y="8"/>
                  </a:cubicBezTo>
                  <a:cubicBezTo>
                    <a:pt x="120" y="8"/>
                    <a:pt x="120" y="8"/>
                    <a:pt x="120" y="8"/>
                  </a:cubicBezTo>
                  <a:cubicBezTo>
                    <a:pt x="97" y="23"/>
                    <a:pt x="60" y="48"/>
                    <a:pt x="42" y="61"/>
                  </a:cubicBezTo>
                  <a:cubicBezTo>
                    <a:pt x="50" y="56"/>
                    <a:pt x="60" y="50"/>
                    <a:pt x="74" y="42"/>
                  </a:cubicBezTo>
                  <a:cubicBezTo>
                    <a:pt x="92" y="32"/>
                    <a:pt x="109" y="22"/>
                    <a:pt x="118" y="16"/>
                  </a:cubicBezTo>
                  <a:cubicBezTo>
                    <a:pt x="121" y="15"/>
                    <a:pt x="123" y="13"/>
                    <a:pt x="126" y="12"/>
                  </a:cubicBezTo>
                  <a:cubicBezTo>
                    <a:pt x="126" y="12"/>
                    <a:pt x="126" y="12"/>
                    <a:pt x="126" y="12"/>
                  </a:cubicBezTo>
                  <a:cubicBezTo>
                    <a:pt x="126" y="12"/>
                    <a:pt x="126" y="12"/>
                    <a:pt x="126" y="12"/>
                  </a:cubicBezTo>
                  <a:cubicBezTo>
                    <a:pt x="127" y="12"/>
                    <a:pt x="127" y="13"/>
                    <a:pt x="127" y="13"/>
                  </a:cubicBezTo>
                  <a:cubicBezTo>
                    <a:pt x="127" y="13"/>
                    <a:pt x="127" y="13"/>
                    <a:pt x="126" y="13"/>
                  </a:cubicBezTo>
                  <a:cubicBezTo>
                    <a:pt x="65" y="56"/>
                    <a:pt x="65" y="56"/>
                    <a:pt x="65" y="56"/>
                  </a:cubicBezTo>
                  <a:cubicBezTo>
                    <a:pt x="74" y="50"/>
                    <a:pt x="90" y="41"/>
                    <a:pt x="103" y="33"/>
                  </a:cubicBezTo>
                  <a:cubicBezTo>
                    <a:pt x="129" y="18"/>
                    <a:pt x="135" y="15"/>
                    <a:pt x="137" y="14"/>
                  </a:cubicBezTo>
                  <a:cubicBezTo>
                    <a:pt x="137" y="14"/>
                    <a:pt x="137" y="14"/>
                    <a:pt x="137" y="14"/>
                  </a:cubicBezTo>
                  <a:cubicBezTo>
                    <a:pt x="137" y="14"/>
                    <a:pt x="137" y="14"/>
                    <a:pt x="137" y="14"/>
                  </a:cubicBezTo>
                  <a:cubicBezTo>
                    <a:pt x="137" y="14"/>
                    <a:pt x="137" y="14"/>
                    <a:pt x="137" y="14"/>
                  </a:cubicBezTo>
                  <a:cubicBezTo>
                    <a:pt x="138" y="14"/>
                    <a:pt x="138" y="14"/>
                    <a:pt x="138" y="14"/>
                  </a:cubicBezTo>
                  <a:cubicBezTo>
                    <a:pt x="138" y="15"/>
                    <a:pt x="138" y="15"/>
                    <a:pt x="138" y="15"/>
                  </a:cubicBezTo>
                  <a:cubicBezTo>
                    <a:pt x="137" y="15"/>
                    <a:pt x="108" y="33"/>
                    <a:pt x="85" y="47"/>
                  </a:cubicBezTo>
                  <a:cubicBezTo>
                    <a:pt x="136" y="18"/>
                    <a:pt x="136" y="18"/>
                    <a:pt x="136" y="18"/>
                  </a:cubicBezTo>
                  <a:cubicBezTo>
                    <a:pt x="137" y="18"/>
                    <a:pt x="137" y="18"/>
                    <a:pt x="137" y="18"/>
                  </a:cubicBezTo>
                  <a:cubicBezTo>
                    <a:pt x="137" y="19"/>
                    <a:pt x="137" y="19"/>
                    <a:pt x="110" y="41"/>
                  </a:cubicBezTo>
                  <a:cubicBezTo>
                    <a:pt x="102" y="49"/>
                    <a:pt x="93" y="56"/>
                    <a:pt x="88" y="60"/>
                  </a:cubicBezTo>
                  <a:cubicBezTo>
                    <a:pt x="154" y="22"/>
                    <a:pt x="154" y="22"/>
                    <a:pt x="154" y="22"/>
                  </a:cubicBezTo>
                  <a:cubicBezTo>
                    <a:pt x="154" y="22"/>
                    <a:pt x="155" y="22"/>
                    <a:pt x="155" y="22"/>
                  </a:cubicBezTo>
                  <a:cubicBezTo>
                    <a:pt x="155" y="22"/>
                    <a:pt x="155" y="22"/>
                    <a:pt x="155" y="22"/>
                  </a:cubicBezTo>
                  <a:cubicBezTo>
                    <a:pt x="135" y="37"/>
                    <a:pt x="100" y="63"/>
                    <a:pt x="86" y="73"/>
                  </a:cubicBezTo>
                  <a:cubicBezTo>
                    <a:pt x="142" y="41"/>
                    <a:pt x="154" y="34"/>
                    <a:pt x="156" y="33"/>
                  </a:cubicBezTo>
                  <a:cubicBezTo>
                    <a:pt x="157" y="33"/>
                    <a:pt x="157" y="33"/>
                    <a:pt x="157" y="33"/>
                  </a:cubicBezTo>
                  <a:cubicBezTo>
                    <a:pt x="157" y="33"/>
                    <a:pt x="157" y="33"/>
                    <a:pt x="157" y="33"/>
                  </a:cubicBezTo>
                  <a:cubicBezTo>
                    <a:pt x="157" y="32"/>
                    <a:pt x="157" y="32"/>
                    <a:pt x="157" y="32"/>
                  </a:cubicBezTo>
                  <a:cubicBezTo>
                    <a:pt x="157" y="33"/>
                    <a:pt x="158" y="33"/>
                    <a:pt x="158" y="33"/>
                  </a:cubicBezTo>
                  <a:cubicBezTo>
                    <a:pt x="158" y="33"/>
                    <a:pt x="158" y="33"/>
                    <a:pt x="157" y="33"/>
                  </a:cubicBezTo>
                  <a:cubicBezTo>
                    <a:pt x="136" y="49"/>
                    <a:pt x="99" y="77"/>
                    <a:pt x="85" y="88"/>
                  </a:cubicBezTo>
                  <a:cubicBezTo>
                    <a:pt x="87" y="86"/>
                    <a:pt x="90" y="85"/>
                    <a:pt x="93" y="83"/>
                  </a:cubicBezTo>
                  <a:cubicBezTo>
                    <a:pt x="136" y="58"/>
                    <a:pt x="144" y="53"/>
                    <a:pt x="145" y="53"/>
                  </a:cubicBezTo>
                  <a:cubicBezTo>
                    <a:pt x="145" y="53"/>
                    <a:pt x="145" y="53"/>
                    <a:pt x="145" y="53"/>
                  </a:cubicBezTo>
                  <a:cubicBezTo>
                    <a:pt x="145" y="53"/>
                    <a:pt x="145" y="53"/>
                    <a:pt x="145" y="53"/>
                  </a:cubicBezTo>
                  <a:cubicBezTo>
                    <a:pt x="146" y="54"/>
                    <a:pt x="146" y="54"/>
                    <a:pt x="138" y="60"/>
                  </a:cubicBezTo>
                  <a:cubicBezTo>
                    <a:pt x="125" y="70"/>
                    <a:pt x="95" y="95"/>
                    <a:pt x="85" y="103"/>
                  </a:cubicBezTo>
                  <a:cubicBezTo>
                    <a:pt x="91" y="100"/>
                    <a:pt x="101" y="94"/>
                    <a:pt x="112" y="87"/>
                  </a:cubicBezTo>
                  <a:cubicBezTo>
                    <a:pt x="120" y="83"/>
                    <a:pt x="128" y="78"/>
                    <a:pt x="134" y="75"/>
                  </a:cubicBezTo>
                  <a:cubicBezTo>
                    <a:pt x="139" y="72"/>
                    <a:pt x="142" y="71"/>
                    <a:pt x="143" y="70"/>
                  </a:cubicBezTo>
                  <a:cubicBezTo>
                    <a:pt x="144" y="69"/>
                    <a:pt x="144" y="69"/>
                    <a:pt x="144" y="69"/>
                  </a:cubicBezTo>
                  <a:cubicBezTo>
                    <a:pt x="144" y="70"/>
                    <a:pt x="144" y="70"/>
                    <a:pt x="144" y="70"/>
                  </a:cubicBezTo>
                  <a:cubicBezTo>
                    <a:pt x="144" y="69"/>
                    <a:pt x="144" y="69"/>
                    <a:pt x="144" y="70"/>
                  </a:cubicBezTo>
                  <a:cubicBezTo>
                    <a:pt x="144" y="70"/>
                    <a:pt x="144" y="70"/>
                    <a:pt x="144" y="70"/>
                  </a:cubicBezTo>
                  <a:cubicBezTo>
                    <a:pt x="88" y="106"/>
                    <a:pt x="88" y="106"/>
                    <a:pt x="88" y="106"/>
                  </a:cubicBezTo>
                  <a:cubicBezTo>
                    <a:pt x="151" y="69"/>
                    <a:pt x="151" y="69"/>
                    <a:pt x="151" y="69"/>
                  </a:cubicBezTo>
                  <a:cubicBezTo>
                    <a:pt x="151" y="69"/>
                    <a:pt x="152" y="69"/>
                    <a:pt x="152" y="70"/>
                  </a:cubicBezTo>
                  <a:cubicBezTo>
                    <a:pt x="152" y="70"/>
                    <a:pt x="152" y="70"/>
                    <a:pt x="152" y="70"/>
                  </a:cubicBezTo>
                  <a:cubicBezTo>
                    <a:pt x="152" y="70"/>
                    <a:pt x="152" y="70"/>
                    <a:pt x="152" y="70"/>
                  </a:cubicBezTo>
                  <a:cubicBezTo>
                    <a:pt x="151" y="70"/>
                    <a:pt x="151" y="70"/>
                    <a:pt x="151" y="70"/>
                  </a:cubicBezTo>
                  <a:cubicBezTo>
                    <a:pt x="151" y="71"/>
                    <a:pt x="148" y="73"/>
                    <a:pt x="142" y="78"/>
                  </a:cubicBezTo>
                  <a:cubicBezTo>
                    <a:pt x="136" y="83"/>
                    <a:pt x="127" y="89"/>
                    <a:pt x="119" y="95"/>
                  </a:cubicBezTo>
                  <a:cubicBezTo>
                    <a:pt x="105" y="106"/>
                    <a:pt x="90" y="118"/>
                    <a:pt x="83" y="123"/>
                  </a:cubicBezTo>
                  <a:cubicBezTo>
                    <a:pt x="148" y="86"/>
                    <a:pt x="159" y="79"/>
                    <a:pt x="162" y="78"/>
                  </a:cubicBezTo>
                  <a:cubicBezTo>
                    <a:pt x="162" y="78"/>
                    <a:pt x="162" y="78"/>
                    <a:pt x="162" y="78"/>
                  </a:cubicBezTo>
                  <a:cubicBezTo>
                    <a:pt x="162" y="78"/>
                    <a:pt x="162" y="78"/>
                    <a:pt x="162" y="78"/>
                  </a:cubicBezTo>
                  <a:cubicBezTo>
                    <a:pt x="162" y="78"/>
                    <a:pt x="162" y="78"/>
                    <a:pt x="162" y="78"/>
                  </a:cubicBezTo>
                  <a:cubicBezTo>
                    <a:pt x="162" y="78"/>
                    <a:pt x="162" y="78"/>
                    <a:pt x="163" y="78"/>
                  </a:cubicBezTo>
                  <a:cubicBezTo>
                    <a:pt x="163" y="78"/>
                    <a:pt x="163" y="78"/>
                    <a:pt x="162" y="78"/>
                  </a:cubicBezTo>
                  <a:cubicBezTo>
                    <a:pt x="140" y="98"/>
                    <a:pt x="100" y="132"/>
                    <a:pt x="88" y="142"/>
                  </a:cubicBezTo>
                  <a:cubicBezTo>
                    <a:pt x="96" y="137"/>
                    <a:pt x="117" y="125"/>
                    <a:pt x="135" y="115"/>
                  </a:cubicBezTo>
                  <a:cubicBezTo>
                    <a:pt x="164" y="98"/>
                    <a:pt x="170" y="94"/>
                    <a:pt x="171" y="93"/>
                  </a:cubicBezTo>
                  <a:cubicBezTo>
                    <a:pt x="171" y="93"/>
                    <a:pt x="171" y="93"/>
                    <a:pt x="171" y="93"/>
                  </a:cubicBezTo>
                  <a:cubicBezTo>
                    <a:pt x="171" y="93"/>
                    <a:pt x="171" y="93"/>
                    <a:pt x="171" y="93"/>
                  </a:cubicBezTo>
                  <a:cubicBezTo>
                    <a:pt x="172" y="93"/>
                    <a:pt x="172" y="93"/>
                    <a:pt x="172" y="93"/>
                  </a:cubicBezTo>
                  <a:cubicBezTo>
                    <a:pt x="172" y="93"/>
                    <a:pt x="172" y="94"/>
                    <a:pt x="172" y="94"/>
                  </a:cubicBezTo>
                  <a:cubicBezTo>
                    <a:pt x="172" y="94"/>
                    <a:pt x="172" y="94"/>
                    <a:pt x="172" y="94"/>
                  </a:cubicBezTo>
                  <a:cubicBezTo>
                    <a:pt x="82" y="157"/>
                    <a:pt x="82" y="157"/>
                    <a:pt x="82" y="157"/>
                  </a:cubicBezTo>
                  <a:cubicBezTo>
                    <a:pt x="99" y="147"/>
                    <a:pt x="142" y="122"/>
                    <a:pt x="166" y="108"/>
                  </a:cubicBezTo>
                  <a:cubicBezTo>
                    <a:pt x="166" y="108"/>
                    <a:pt x="166" y="108"/>
                    <a:pt x="167" y="108"/>
                  </a:cubicBezTo>
                  <a:cubicBezTo>
                    <a:pt x="167" y="108"/>
                    <a:pt x="167" y="108"/>
                    <a:pt x="167" y="108"/>
                  </a:cubicBezTo>
                  <a:cubicBezTo>
                    <a:pt x="167" y="108"/>
                    <a:pt x="167" y="108"/>
                    <a:pt x="167" y="109"/>
                  </a:cubicBezTo>
                  <a:cubicBezTo>
                    <a:pt x="167" y="109"/>
                    <a:pt x="167" y="109"/>
                    <a:pt x="167" y="109"/>
                  </a:cubicBezTo>
                  <a:cubicBezTo>
                    <a:pt x="167" y="109"/>
                    <a:pt x="166" y="109"/>
                    <a:pt x="166" y="109"/>
                  </a:cubicBezTo>
                  <a:cubicBezTo>
                    <a:pt x="165" y="110"/>
                    <a:pt x="162" y="111"/>
                    <a:pt x="155" y="116"/>
                  </a:cubicBezTo>
                  <a:cubicBezTo>
                    <a:pt x="153" y="117"/>
                    <a:pt x="152" y="118"/>
                    <a:pt x="150" y="119"/>
                  </a:cubicBezTo>
                  <a:cubicBezTo>
                    <a:pt x="150" y="119"/>
                    <a:pt x="150" y="119"/>
                    <a:pt x="144" y="123"/>
                  </a:cubicBezTo>
                  <a:cubicBezTo>
                    <a:pt x="140" y="125"/>
                    <a:pt x="135" y="128"/>
                    <a:pt x="129" y="132"/>
                  </a:cubicBezTo>
                  <a:cubicBezTo>
                    <a:pt x="117" y="139"/>
                    <a:pt x="102" y="149"/>
                    <a:pt x="91" y="156"/>
                  </a:cubicBezTo>
                  <a:cubicBezTo>
                    <a:pt x="171" y="110"/>
                    <a:pt x="171" y="110"/>
                    <a:pt x="171" y="110"/>
                  </a:cubicBezTo>
                  <a:cubicBezTo>
                    <a:pt x="171" y="110"/>
                    <a:pt x="171" y="110"/>
                    <a:pt x="171" y="110"/>
                  </a:cubicBezTo>
                  <a:cubicBezTo>
                    <a:pt x="171" y="110"/>
                    <a:pt x="171" y="110"/>
                    <a:pt x="171" y="110"/>
                  </a:cubicBezTo>
                  <a:cubicBezTo>
                    <a:pt x="76" y="165"/>
                    <a:pt x="76" y="165"/>
                    <a:pt x="76" y="165"/>
                  </a:cubicBezTo>
                  <a:cubicBezTo>
                    <a:pt x="76" y="165"/>
                    <a:pt x="76" y="165"/>
                    <a:pt x="7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80"/>
            <p:cNvSpPr/>
            <p:nvPr/>
          </p:nvSpPr>
          <p:spPr bwMode="auto">
            <a:xfrm>
              <a:off x="2940051" y="5630863"/>
              <a:ext cx="168275" cy="120650"/>
            </a:xfrm>
            <a:custGeom>
              <a:avLst/>
              <a:gdLst>
                <a:gd name="T0" fmla="*/ 1 w 52"/>
                <a:gd name="T1" fmla="*/ 37 h 37"/>
                <a:gd name="T2" fmla="*/ 0 w 52"/>
                <a:gd name="T3" fmla="*/ 37 h 37"/>
                <a:gd name="T4" fmla="*/ 0 w 52"/>
                <a:gd name="T5" fmla="*/ 37 h 37"/>
                <a:gd name="T6" fmla="*/ 0 w 52"/>
                <a:gd name="T7" fmla="*/ 36 h 37"/>
                <a:gd name="T8" fmla="*/ 0 w 52"/>
                <a:gd name="T9" fmla="*/ 36 h 37"/>
                <a:gd name="T10" fmla="*/ 1 w 52"/>
                <a:gd name="T11" fmla="*/ 36 h 37"/>
                <a:gd name="T12" fmla="*/ 15 w 52"/>
                <a:gd name="T13" fmla="*/ 27 h 37"/>
                <a:gd name="T14" fmla="*/ 15 w 52"/>
                <a:gd name="T15" fmla="*/ 27 h 37"/>
                <a:gd name="T16" fmla="*/ 15 w 52"/>
                <a:gd name="T17" fmla="*/ 27 h 37"/>
                <a:gd name="T18" fmla="*/ 15 w 52"/>
                <a:gd name="T19" fmla="*/ 27 h 37"/>
                <a:gd name="T20" fmla="*/ 14 w 52"/>
                <a:gd name="T21" fmla="*/ 27 h 37"/>
                <a:gd name="T22" fmla="*/ 14 w 52"/>
                <a:gd name="T23" fmla="*/ 27 h 37"/>
                <a:gd name="T24" fmla="*/ 14 w 52"/>
                <a:gd name="T25" fmla="*/ 26 h 37"/>
                <a:gd name="T26" fmla="*/ 44 w 52"/>
                <a:gd name="T27" fmla="*/ 5 h 37"/>
                <a:gd name="T28" fmla="*/ 21 w 52"/>
                <a:gd name="T29" fmla="*/ 18 h 37"/>
                <a:gd name="T30" fmla="*/ 20 w 52"/>
                <a:gd name="T31" fmla="*/ 18 h 37"/>
                <a:gd name="T32" fmla="*/ 21 w 52"/>
                <a:gd name="T33" fmla="*/ 17 h 37"/>
                <a:gd name="T34" fmla="*/ 51 w 52"/>
                <a:gd name="T35" fmla="*/ 0 h 37"/>
                <a:gd name="T36" fmla="*/ 52 w 52"/>
                <a:gd name="T37" fmla="*/ 0 h 37"/>
                <a:gd name="T38" fmla="*/ 51 w 52"/>
                <a:gd name="T39" fmla="*/ 0 h 37"/>
                <a:gd name="T40" fmla="*/ 51 w 52"/>
                <a:gd name="T41" fmla="*/ 1 h 37"/>
                <a:gd name="T42" fmla="*/ 51 w 52"/>
                <a:gd name="T43" fmla="*/ 1 h 37"/>
                <a:gd name="T44" fmla="*/ 46 w 52"/>
                <a:gd name="T45" fmla="*/ 5 h 37"/>
                <a:gd name="T46" fmla="*/ 21 w 52"/>
                <a:gd name="T47" fmla="*/ 23 h 37"/>
                <a:gd name="T48" fmla="*/ 45 w 52"/>
                <a:gd name="T49" fmla="*/ 9 h 37"/>
                <a:gd name="T50" fmla="*/ 45 w 52"/>
                <a:gd name="T51" fmla="*/ 9 h 37"/>
                <a:gd name="T52" fmla="*/ 45 w 52"/>
                <a:gd name="T53" fmla="*/ 9 h 37"/>
                <a:gd name="T54" fmla="*/ 45 w 52"/>
                <a:gd name="T55" fmla="*/ 9 h 37"/>
                <a:gd name="T56" fmla="*/ 45 w 52"/>
                <a:gd name="T57" fmla="*/ 10 h 37"/>
                <a:gd name="T58" fmla="*/ 45 w 52"/>
                <a:gd name="T59" fmla="*/ 10 h 37"/>
                <a:gd name="T60" fmla="*/ 35 w 52"/>
                <a:gd name="T61" fmla="*/ 16 h 37"/>
                <a:gd name="T62" fmla="*/ 36 w 52"/>
                <a:gd name="T63" fmla="*/ 16 h 37"/>
                <a:gd name="T64" fmla="*/ 36 w 52"/>
                <a:gd name="T65" fmla="*/ 16 h 37"/>
                <a:gd name="T66" fmla="*/ 36 w 52"/>
                <a:gd name="T67" fmla="*/ 17 h 37"/>
                <a:gd name="T68" fmla="*/ 36 w 52"/>
                <a:gd name="T69" fmla="*/ 17 h 37"/>
                <a:gd name="T70" fmla="*/ 1 w 52"/>
                <a:gd name="T71" fmla="*/ 37 h 37"/>
                <a:gd name="T72" fmla="*/ 1 w 52"/>
                <a:gd name="T7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37">
                  <a:moveTo>
                    <a:pt x="1" y="37"/>
                  </a:moveTo>
                  <a:cubicBezTo>
                    <a:pt x="1" y="37"/>
                    <a:pt x="0" y="37"/>
                    <a:pt x="0" y="37"/>
                  </a:cubicBezTo>
                  <a:cubicBezTo>
                    <a:pt x="0" y="37"/>
                    <a:pt x="0" y="37"/>
                    <a:pt x="0" y="37"/>
                  </a:cubicBezTo>
                  <a:cubicBezTo>
                    <a:pt x="0" y="37"/>
                    <a:pt x="0" y="36"/>
                    <a:pt x="0" y="36"/>
                  </a:cubicBezTo>
                  <a:cubicBezTo>
                    <a:pt x="0" y="36"/>
                    <a:pt x="0" y="36"/>
                    <a:pt x="0" y="36"/>
                  </a:cubicBezTo>
                  <a:cubicBezTo>
                    <a:pt x="0" y="36"/>
                    <a:pt x="1" y="36"/>
                    <a:pt x="1" y="36"/>
                  </a:cubicBezTo>
                  <a:cubicBezTo>
                    <a:pt x="2" y="35"/>
                    <a:pt x="6" y="33"/>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7"/>
                    <a:pt x="14" y="27"/>
                    <a:pt x="14" y="26"/>
                  </a:cubicBezTo>
                  <a:cubicBezTo>
                    <a:pt x="14" y="26"/>
                    <a:pt x="33" y="13"/>
                    <a:pt x="44" y="5"/>
                  </a:cubicBezTo>
                  <a:cubicBezTo>
                    <a:pt x="21" y="18"/>
                    <a:pt x="21" y="18"/>
                    <a:pt x="21" y="18"/>
                  </a:cubicBezTo>
                  <a:cubicBezTo>
                    <a:pt x="21" y="18"/>
                    <a:pt x="20" y="18"/>
                    <a:pt x="20" y="18"/>
                  </a:cubicBezTo>
                  <a:cubicBezTo>
                    <a:pt x="20" y="18"/>
                    <a:pt x="20" y="17"/>
                    <a:pt x="21" y="17"/>
                  </a:cubicBezTo>
                  <a:cubicBezTo>
                    <a:pt x="51" y="0"/>
                    <a:pt x="51" y="0"/>
                    <a:pt x="51" y="0"/>
                  </a:cubicBezTo>
                  <a:cubicBezTo>
                    <a:pt x="51" y="0"/>
                    <a:pt x="51" y="0"/>
                    <a:pt x="52" y="0"/>
                  </a:cubicBezTo>
                  <a:cubicBezTo>
                    <a:pt x="52" y="0"/>
                    <a:pt x="52" y="0"/>
                    <a:pt x="51" y="0"/>
                  </a:cubicBezTo>
                  <a:cubicBezTo>
                    <a:pt x="51" y="1"/>
                    <a:pt x="51" y="1"/>
                    <a:pt x="51" y="1"/>
                  </a:cubicBezTo>
                  <a:cubicBezTo>
                    <a:pt x="51" y="1"/>
                    <a:pt x="51" y="1"/>
                    <a:pt x="51" y="1"/>
                  </a:cubicBezTo>
                  <a:cubicBezTo>
                    <a:pt x="50" y="1"/>
                    <a:pt x="49" y="2"/>
                    <a:pt x="46" y="5"/>
                  </a:cubicBezTo>
                  <a:cubicBezTo>
                    <a:pt x="21" y="23"/>
                    <a:pt x="21" y="23"/>
                    <a:pt x="21" y="23"/>
                  </a:cubicBezTo>
                  <a:cubicBezTo>
                    <a:pt x="27" y="19"/>
                    <a:pt x="37" y="13"/>
                    <a:pt x="45" y="9"/>
                  </a:cubicBezTo>
                  <a:cubicBezTo>
                    <a:pt x="45" y="9"/>
                    <a:pt x="45" y="9"/>
                    <a:pt x="45" y="9"/>
                  </a:cubicBezTo>
                  <a:cubicBezTo>
                    <a:pt x="45" y="9"/>
                    <a:pt x="45" y="9"/>
                    <a:pt x="45" y="9"/>
                  </a:cubicBezTo>
                  <a:cubicBezTo>
                    <a:pt x="46" y="9"/>
                    <a:pt x="46" y="9"/>
                    <a:pt x="45" y="9"/>
                  </a:cubicBezTo>
                  <a:cubicBezTo>
                    <a:pt x="45" y="10"/>
                    <a:pt x="45" y="10"/>
                    <a:pt x="45" y="10"/>
                  </a:cubicBezTo>
                  <a:cubicBezTo>
                    <a:pt x="45" y="10"/>
                    <a:pt x="45" y="10"/>
                    <a:pt x="45" y="10"/>
                  </a:cubicBezTo>
                  <a:cubicBezTo>
                    <a:pt x="44" y="10"/>
                    <a:pt x="42" y="12"/>
                    <a:pt x="35" y="16"/>
                  </a:cubicBezTo>
                  <a:cubicBezTo>
                    <a:pt x="36" y="16"/>
                    <a:pt x="36" y="16"/>
                    <a:pt x="36" y="16"/>
                  </a:cubicBezTo>
                  <a:cubicBezTo>
                    <a:pt x="36" y="16"/>
                    <a:pt x="36" y="16"/>
                    <a:pt x="36" y="16"/>
                  </a:cubicBezTo>
                  <a:cubicBezTo>
                    <a:pt x="36" y="16"/>
                    <a:pt x="36" y="17"/>
                    <a:pt x="36" y="17"/>
                  </a:cubicBezTo>
                  <a:cubicBezTo>
                    <a:pt x="36" y="17"/>
                    <a:pt x="36" y="17"/>
                    <a:pt x="36" y="17"/>
                  </a:cubicBezTo>
                  <a:cubicBezTo>
                    <a:pt x="34" y="17"/>
                    <a:pt x="14" y="29"/>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81"/>
            <p:cNvSpPr/>
            <p:nvPr/>
          </p:nvSpPr>
          <p:spPr bwMode="auto">
            <a:xfrm>
              <a:off x="2671763" y="5630863"/>
              <a:ext cx="698500" cy="415925"/>
            </a:xfrm>
            <a:custGeom>
              <a:avLst/>
              <a:gdLst>
                <a:gd name="T0" fmla="*/ 192 w 216"/>
                <a:gd name="T1" fmla="*/ 11 h 128"/>
                <a:gd name="T2" fmla="*/ 3 w 216"/>
                <a:gd name="T3" fmla="*/ 119 h 128"/>
                <a:gd name="T4" fmla="*/ 6 w 216"/>
                <a:gd name="T5" fmla="*/ 117 h 128"/>
                <a:gd name="T6" fmla="*/ 12 w 216"/>
                <a:gd name="T7" fmla="*/ 111 h 128"/>
                <a:gd name="T8" fmla="*/ 103 w 216"/>
                <a:gd name="T9" fmla="*/ 54 h 128"/>
                <a:gd name="T10" fmla="*/ 1 w 216"/>
                <a:gd name="T11" fmla="*/ 113 h 128"/>
                <a:gd name="T12" fmla="*/ 0 w 216"/>
                <a:gd name="T13" fmla="*/ 112 h 128"/>
                <a:gd name="T14" fmla="*/ 0 w 216"/>
                <a:gd name="T15" fmla="*/ 97 h 128"/>
                <a:gd name="T16" fmla="*/ 70 w 216"/>
                <a:gd name="T17" fmla="*/ 52 h 128"/>
                <a:gd name="T18" fmla="*/ 21 w 216"/>
                <a:gd name="T19" fmla="*/ 78 h 128"/>
                <a:gd name="T20" fmla="*/ 19 w 216"/>
                <a:gd name="T21" fmla="*/ 64 h 128"/>
                <a:gd name="T22" fmla="*/ 54 w 216"/>
                <a:gd name="T23" fmla="*/ 41 h 128"/>
                <a:gd name="T24" fmla="*/ 11 w 216"/>
                <a:gd name="T25" fmla="*/ 63 h 128"/>
                <a:gd name="T26" fmla="*/ 21 w 216"/>
                <a:gd name="T27" fmla="*/ 56 h 128"/>
                <a:gd name="T28" fmla="*/ 71 w 216"/>
                <a:gd name="T29" fmla="*/ 20 h 128"/>
                <a:gd name="T30" fmla="*/ 19 w 216"/>
                <a:gd name="T31" fmla="*/ 49 h 128"/>
                <a:gd name="T32" fmla="*/ 75 w 216"/>
                <a:gd name="T33" fmla="*/ 15 h 128"/>
                <a:gd name="T34" fmla="*/ 0 w 216"/>
                <a:gd name="T35" fmla="*/ 58 h 128"/>
                <a:gd name="T36" fmla="*/ 23 w 216"/>
                <a:gd name="T37" fmla="*/ 23 h 128"/>
                <a:gd name="T38" fmla="*/ 35 w 216"/>
                <a:gd name="T39" fmla="*/ 3 h 128"/>
                <a:gd name="T40" fmla="*/ 14 w 216"/>
                <a:gd name="T41" fmla="*/ 9 h 128"/>
                <a:gd name="T42" fmla="*/ 14 w 216"/>
                <a:gd name="T43" fmla="*/ 9 h 128"/>
                <a:gd name="T44" fmla="*/ 17 w 216"/>
                <a:gd name="T45" fmla="*/ 7 h 128"/>
                <a:gd name="T46" fmla="*/ 25 w 216"/>
                <a:gd name="T47" fmla="*/ 8 h 128"/>
                <a:gd name="T48" fmla="*/ 15 w 216"/>
                <a:gd name="T49" fmla="*/ 27 h 128"/>
                <a:gd name="T50" fmla="*/ 38 w 216"/>
                <a:gd name="T51" fmla="*/ 15 h 128"/>
                <a:gd name="T52" fmla="*/ 94 w 216"/>
                <a:gd name="T53" fmla="*/ 3 h 128"/>
                <a:gd name="T54" fmla="*/ 94 w 216"/>
                <a:gd name="T55" fmla="*/ 4 h 128"/>
                <a:gd name="T56" fmla="*/ 80 w 216"/>
                <a:gd name="T57" fmla="*/ 15 h 128"/>
                <a:gd name="T58" fmla="*/ 71 w 216"/>
                <a:gd name="T59" fmla="*/ 22 h 128"/>
                <a:gd name="T60" fmla="*/ 85 w 216"/>
                <a:gd name="T61" fmla="*/ 18 h 128"/>
                <a:gd name="T62" fmla="*/ 85 w 216"/>
                <a:gd name="T63" fmla="*/ 20 h 128"/>
                <a:gd name="T64" fmla="*/ 97 w 216"/>
                <a:gd name="T65" fmla="*/ 14 h 128"/>
                <a:gd name="T66" fmla="*/ 55 w 216"/>
                <a:gd name="T67" fmla="*/ 41 h 128"/>
                <a:gd name="T68" fmla="*/ 108 w 216"/>
                <a:gd name="T69" fmla="*/ 12 h 128"/>
                <a:gd name="T70" fmla="*/ 65 w 216"/>
                <a:gd name="T71" fmla="*/ 46 h 128"/>
                <a:gd name="T72" fmla="*/ 140 w 216"/>
                <a:gd name="T73" fmla="*/ 9 h 128"/>
                <a:gd name="T74" fmla="*/ 11 w 216"/>
                <a:gd name="T75" fmla="*/ 90 h 128"/>
                <a:gd name="T76" fmla="*/ 151 w 216"/>
                <a:gd name="T77" fmla="*/ 10 h 128"/>
                <a:gd name="T78" fmla="*/ 69 w 216"/>
                <a:gd name="T79" fmla="*/ 73 h 128"/>
                <a:gd name="T80" fmla="*/ 195 w 216"/>
                <a:gd name="T81" fmla="*/ 0 h 128"/>
                <a:gd name="T82" fmla="*/ 175 w 216"/>
                <a:gd name="T83" fmla="*/ 15 h 128"/>
                <a:gd name="T84" fmla="*/ 175 w 216"/>
                <a:gd name="T85" fmla="*/ 16 h 128"/>
                <a:gd name="T86" fmla="*/ 196 w 216"/>
                <a:gd name="T87" fmla="*/ 7 h 128"/>
                <a:gd name="T88" fmla="*/ 196 w 216"/>
                <a:gd name="T89" fmla="*/ 8 h 128"/>
                <a:gd name="T90" fmla="*/ 209 w 216"/>
                <a:gd name="T91" fmla="*/ 0 h 128"/>
                <a:gd name="T92" fmla="*/ 215 w 216"/>
                <a:gd name="T93" fmla="*/ 8 h 128"/>
                <a:gd name="T94" fmla="*/ 83 w 216"/>
                <a:gd name="T95" fmla="*/ 100 h 128"/>
                <a:gd name="T96" fmla="*/ 108 w 216"/>
                <a:gd name="T97" fmla="*/ 100 h 128"/>
                <a:gd name="T98" fmla="*/ 108 w 216"/>
                <a:gd name="T99" fmla="*/ 100 h 128"/>
                <a:gd name="T100" fmla="*/ 82 w 216"/>
                <a:gd name="T101" fmla="*/ 121 h 128"/>
                <a:gd name="T102" fmla="*/ 96 w 216"/>
                <a:gd name="T103" fmla="*/ 119 h 128"/>
                <a:gd name="T104" fmla="*/ 96 w 216"/>
                <a:gd name="T105" fmla="*/ 121 h 128"/>
                <a:gd name="T106" fmla="*/ 94 w 216"/>
                <a:gd name="T107" fmla="*/ 122 h 128"/>
                <a:gd name="T108" fmla="*/ 90 w 216"/>
                <a:gd name="T109" fmla="*/ 118 h 128"/>
                <a:gd name="T110" fmla="*/ 75 w 216"/>
                <a:gd name="T111" fmla="*/ 125 h 128"/>
                <a:gd name="T112" fmla="*/ 103 w 216"/>
                <a:gd name="T113" fmla="*/ 103 h 128"/>
                <a:gd name="T114" fmla="*/ 64 w 216"/>
                <a:gd name="T115" fmla="*/ 126 h 128"/>
                <a:gd name="T116" fmla="*/ 47 w 216"/>
                <a:gd name="T117" fmla="*/ 122 h 128"/>
                <a:gd name="T118" fmla="*/ 10 w 216"/>
                <a:gd name="T1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128">
                  <a:moveTo>
                    <a:pt x="10" y="128"/>
                  </a:moveTo>
                  <a:cubicBezTo>
                    <a:pt x="10" y="128"/>
                    <a:pt x="9" y="128"/>
                    <a:pt x="9" y="127"/>
                  </a:cubicBezTo>
                  <a:cubicBezTo>
                    <a:pt x="9" y="127"/>
                    <a:pt x="9" y="127"/>
                    <a:pt x="9" y="127"/>
                  </a:cubicBezTo>
                  <a:cubicBezTo>
                    <a:pt x="192" y="11"/>
                    <a:pt x="192" y="11"/>
                    <a:pt x="192" y="11"/>
                  </a:cubicBezTo>
                  <a:cubicBezTo>
                    <a:pt x="187" y="14"/>
                    <a:pt x="181" y="17"/>
                    <a:pt x="175" y="21"/>
                  </a:cubicBezTo>
                  <a:cubicBezTo>
                    <a:pt x="130" y="48"/>
                    <a:pt x="28" y="106"/>
                    <a:pt x="3" y="120"/>
                  </a:cubicBezTo>
                  <a:cubicBezTo>
                    <a:pt x="3" y="120"/>
                    <a:pt x="3" y="120"/>
                    <a:pt x="3" y="120"/>
                  </a:cubicBezTo>
                  <a:cubicBezTo>
                    <a:pt x="3" y="120"/>
                    <a:pt x="3" y="120"/>
                    <a:pt x="3" y="119"/>
                  </a:cubicBezTo>
                  <a:cubicBezTo>
                    <a:pt x="3" y="119"/>
                    <a:pt x="3" y="119"/>
                    <a:pt x="3" y="119"/>
                  </a:cubicBezTo>
                  <a:cubicBezTo>
                    <a:pt x="97" y="65"/>
                    <a:pt x="148" y="35"/>
                    <a:pt x="176" y="19"/>
                  </a:cubicBezTo>
                  <a:cubicBezTo>
                    <a:pt x="181" y="16"/>
                    <a:pt x="185" y="14"/>
                    <a:pt x="189" y="12"/>
                  </a:cubicBezTo>
                  <a:cubicBezTo>
                    <a:pt x="161" y="27"/>
                    <a:pt x="62" y="85"/>
                    <a:pt x="6" y="117"/>
                  </a:cubicBezTo>
                  <a:cubicBezTo>
                    <a:pt x="6" y="118"/>
                    <a:pt x="5" y="118"/>
                    <a:pt x="5" y="117"/>
                  </a:cubicBezTo>
                  <a:cubicBezTo>
                    <a:pt x="5" y="117"/>
                    <a:pt x="5" y="117"/>
                    <a:pt x="6" y="117"/>
                  </a:cubicBezTo>
                  <a:cubicBezTo>
                    <a:pt x="43" y="95"/>
                    <a:pt x="102" y="60"/>
                    <a:pt x="140" y="37"/>
                  </a:cubicBezTo>
                  <a:cubicBezTo>
                    <a:pt x="76" y="74"/>
                    <a:pt x="13" y="111"/>
                    <a:pt x="12" y="111"/>
                  </a:cubicBezTo>
                  <a:cubicBezTo>
                    <a:pt x="12" y="111"/>
                    <a:pt x="12" y="111"/>
                    <a:pt x="12" y="111"/>
                  </a:cubicBezTo>
                  <a:cubicBezTo>
                    <a:pt x="12" y="111"/>
                    <a:pt x="12" y="110"/>
                    <a:pt x="12" y="110"/>
                  </a:cubicBezTo>
                  <a:cubicBezTo>
                    <a:pt x="11" y="110"/>
                    <a:pt x="11" y="109"/>
                    <a:pt x="40" y="92"/>
                  </a:cubicBezTo>
                  <a:cubicBezTo>
                    <a:pt x="55" y="83"/>
                    <a:pt x="76" y="70"/>
                    <a:pt x="103" y="54"/>
                  </a:cubicBezTo>
                  <a:cubicBezTo>
                    <a:pt x="107" y="52"/>
                    <a:pt x="111" y="49"/>
                    <a:pt x="115" y="47"/>
                  </a:cubicBezTo>
                  <a:cubicBezTo>
                    <a:pt x="100" y="56"/>
                    <a:pt x="84" y="65"/>
                    <a:pt x="69" y="74"/>
                  </a:cubicBezTo>
                  <a:cubicBezTo>
                    <a:pt x="15" y="105"/>
                    <a:pt x="4" y="112"/>
                    <a:pt x="1" y="113"/>
                  </a:cubicBezTo>
                  <a:cubicBezTo>
                    <a:pt x="1" y="113"/>
                    <a:pt x="1" y="113"/>
                    <a:pt x="1" y="113"/>
                  </a:cubicBezTo>
                  <a:cubicBezTo>
                    <a:pt x="1" y="113"/>
                    <a:pt x="1" y="113"/>
                    <a:pt x="1" y="113"/>
                  </a:cubicBezTo>
                  <a:cubicBezTo>
                    <a:pt x="1" y="113"/>
                    <a:pt x="1" y="113"/>
                    <a:pt x="0" y="113"/>
                  </a:cubicBezTo>
                  <a:cubicBezTo>
                    <a:pt x="0" y="113"/>
                    <a:pt x="0" y="113"/>
                    <a:pt x="0" y="113"/>
                  </a:cubicBezTo>
                  <a:cubicBezTo>
                    <a:pt x="0" y="113"/>
                    <a:pt x="0" y="113"/>
                    <a:pt x="0" y="112"/>
                  </a:cubicBezTo>
                  <a:cubicBezTo>
                    <a:pt x="142" y="15"/>
                    <a:pt x="142" y="15"/>
                    <a:pt x="142" y="15"/>
                  </a:cubicBezTo>
                  <a:cubicBezTo>
                    <a:pt x="110" y="34"/>
                    <a:pt x="2" y="97"/>
                    <a:pt x="0" y="97"/>
                  </a:cubicBezTo>
                  <a:cubicBezTo>
                    <a:pt x="0" y="97"/>
                    <a:pt x="0" y="97"/>
                    <a:pt x="0" y="97"/>
                  </a:cubicBezTo>
                  <a:cubicBezTo>
                    <a:pt x="0" y="97"/>
                    <a:pt x="0" y="97"/>
                    <a:pt x="0" y="97"/>
                  </a:cubicBezTo>
                  <a:cubicBezTo>
                    <a:pt x="0" y="97"/>
                    <a:pt x="0" y="97"/>
                    <a:pt x="0" y="97"/>
                  </a:cubicBezTo>
                  <a:cubicBezTo>
                    <a:pt x="0" y="97"/>
                    <a:pt x="0" y="97"/>
                    <a:pt x="0" y="97"/>
                  </a:cubicBezTo>
                  <a:cubicBezTo>
                    <a:pt x="0" y="96"/>
                    <a:pt x="0" y="96"/>
                    <a:pt x="0" y="96"/>
                  </a:cubicBezTo>
                  <a:cubicBezTo>
                    <a:pt x="2" y="94"/>
                    <a:pt x="14" y="87"/>
                    <a:pt x="70" y="52"/>
                  </a:cubicBezTo>
                  <a:cubicBezTo>
                    <a:pt x="89" y="40"/>
                    <a:pt x="109" y="28"/>
                    <a:pt x="123" y="20"/>
                  </a:cubicBezTo>
                  <a:cubicBezTo>
                    <a:pt x="97" y="34"/>
                    <a:pt x="50" y="62"/>
                    <a:pt x="22" y="79"/>
                  </a:cubicBezTo>
                  <a:cubicBezTo>
                    <a:pt x="22" y="79"/>
                    <a:pt x="21" y="79"/>
                    <a:pt x="21" y="78"/>
                  </a:cubicBezTo>
                  <a:cubicBezTo>
                    <a:pt x="21" y="78"/>
                    <a:pt x="21" y="78"/>
                    <a:pt x="21" y="78"/>
                  </a:cubicBezTo>
                  <a:cubicBezTo>
                    <a:pt x="46" y="59"/>
                    <a:pt x="91" y="25"/>
                    <a:pt x="104" y="15"/>
                  </a:cubicBezTo>
                  <a:cubicBezTo>
                    <a:pt x="97" y="19"/>
                    <a:pt x="83" y="27"/>
                    <a:pt x="70" y="35"/>
                  </a:cubicBezTo>
                  <a:cubicBezTo>
                    <a:pt x="20" y="64"/>
                    <a:pt x="20" y="64"/>
                    <a:pt x="19" y="64"/>
                  </a:cubicBezTo>
                  <a:cubicBezTo>
                    <a:pt x="19" y="64"/>
                    <a:pt x="19" y="64"/>
                    <a:pt x="19" y="64"/>
                  </a:cubicBezTo>
                  <a:cubicBezTo>
                    <a:pt x="19" y="63"/>
                    <a:pt x="19" y="63"/>
                    <a:pt x="19" y="63"/>
                  </a:cubicBezTo>
                  <a:cubicBezTo>
                    <a:pt x="19" y="63"/>
                    <a:pt x="19" y="63"/>
                    <a:pt x="19" y="63"/>
                  </a:cubicBezTo>
                  <a:cubicBezTo>
                    <a:pt x="19" y="63"/>
                    <a:pt x="19" y="63"/>
                    <a:pt x="19" y="63"/>
                  </a:cubicBezTo>
                  <a:cubicBezTo>
                    <a:pt x="21" y="62"/>
                    <a:pt x="28" y="57"/>
                    <a:pt x="54" y="41"/>
                  </a:cubicBezTo>
                  <a:cubicBezTo>
                    <a:pt x="64" y="35"/>
                    <a:pt x="74" y="29"/>
                    <a:pt x="81" y="24"/>
                  </a:cubicBezTo>
                  <a:cubicBezTo>
                    <a:pt x="12" y="64"/>
                    <a:pt x="12" y="64"/>
                    <a:pt x="12" y="64"/>
                  </a:cubicBezTo>
                  <a:cubicBezTo>
                    <a:pt x="12" y="64"/>
                    <a:pt x="11" y="64"/>
                    <a:pt x="11" y="64"/>
                  </a:cubicBezTo>
                  <a:cubicBezTo>
                    <a:pt x="11" y="64"/>
                    <a:pt x="11" y="63"/>
                    <a:pt x="11" y="63"/>
                  </a:cubicBezTo>
                  <a:cubicBezTo>
                    <a:pt x="19" y="58"/>
                    <a:pt x="30" y="52"/>
                    <a:pt x="40" y="46"/>
                  </a:cubicBezTo>
                  <a:cubicBezTo>
                    <a:pt x="30" y="51"/>
                    <a:pt x="23" y="56"/>
                    <a:pt x="21" y="56"/>
                  </a:cubicBezTo>
                  <a:cubicBezTo>
                    <a:pt x="21" y="56"/>
                    <a:pt x="21" y="56"/>
                    <a:pt x="21" y="56"/>
                  </a:cubicBezTo>
                  <a:cubicBezTo>
                    <a:pt x="21" y="56"/>
                    <a:pt x="21" y="56"/>
                    <a:pt x="21" y="56"/>
                  </a:cubicBezTo>
                  <a:cubicBezTo>
                    <a:pt x="21" y="56"/>
                    <a:pt x="21" y="56"/>
                    <a:pt x="21" y="56"/>
                  </a:cubicBezTo>
                  <a:cubicBezTo>
                    <a:pt x="21" y="56"/>
                    <a:pt x="20" y="56"/>
                    <a:pt x="20" y="56"/>
                  </a:cubicBezTo>
                  <a:cubicBezTo>
                    <a:pt x="20" y="56"/>
                    <a:pt x="20" y="56"/>
                    <a:pt x="20" y="56"/>
                  </a:cubicBezTo>
                  <a:cubicBezTo>
                    <a:pt x="35" y="46"/>
                    <a:pt x="58" y="29"/>
                    <a:pt x="71" y="20"/>
                  </a:cubicBezTo>
                  <a:cubicBezTo>
                    <a:pt x="19" y="50"/>
                    <a:pt x="19" y="50"/>
                    <a:pt x="19" y="50"/>
                  </a:cubicBezTo>
                  <a:cubicBezTo>
                    <a:pt x="19" y="50"/>
                    <a:pt x="19" y="50"/>
                    <a:pt x="19" y="50"/>
                  </a:cubicBezTo>
                  <a:cubicBezTo>
                    <a:pt x="19" y="50"/>
                    <a:pt x="19" y="50"/>
                    <a:pt x="19" y="49"/>
                  </a:cubicBezTo>
                  <a:cubicBezTo>
                    <a:pt x="19" y="49"/>
                    <a:pt x="19" y="49"/>
                    <a:pt x="19" y="49"/>
                  </a:cubicBezTo>
                  <a:cubicBezTo>
                    <a:pt x="20" y="49"/>
                    <a:pt x="20" y="49"/>
                    <a:pt x="20" y="49"/>
                  </a:cubicBezTo>
                  <a:cubicBezTo>
                    <a:pt x="21" y="48"/>
                    <a:pt x="24" y="46"/>
                    <a:pt x="31" y="42"/>
                  </a:cubicBezTo>
                  <a:cubicBezTo>
                    <a:pt x="38" y="38"/>
                    <a:pt x="47" y="32"/>
                    <a:pt x="56" y="26"/>
                  </a:cubicBezTo>
                  <a:cubicBezTo>
                    <a:pt x="63" y="22"/>
                    <a:pt x="69" y="18"/>
                    <a:pt x="75" y="15"/>
                  </a:cubicBezTo>
                  <a:cubicBezTo>
                    <a:pt x="61" y="23"/>
                    <a:pt x="38" y="36"/>
                    <a:pt x="6" y="55"/>
                  </a:cubicBezTo>
                  <a:cubicBezTo>
                    <a:pt x="3" y="57"/>
                    <a:pt x="1" y="58"/>
                    <a:pt x="1" y="58"/>
                  </a:cubicBezTo>
                  <a:cubicBezTo>
                    <a:pt x="1" y="58"/>
                    <a:pt x="1" y="58"/>
                    <a:pt x="1" y="58"/>
                  </a:cubicBezTo>
                  <a:cubicBezTo>
                    <a:pt x="0" y="58"/>
                    <a:pt x="0" y="58"/>
                    <a:pt x="0" y="58"/>
                  </a:cubicBezTo>
                  <a:cubicBezTo>
                    <a:pt x="0" y="58"/>
                    <a:pt x="0" y="58"/>
                    <a:pt x="0" y="58"/>
                  </a:cubicBezTo>
                  <a:cubicBezTo>
                    <a:pt x="0" y="58"/>
                    <a:pt x="0" y="58"/>
                    <a:pt x="0" y="58"/>
                  </a:cubicBezTo>
                  <a:cubicBezTo>
                    <a:pt x="36" y="16"/>
                    <a:pt x="36" y="16"/>
                    <a:pt x="36" y="16"/>
                  </a:cubicBezTo>
                  <a:cubicBezTo>
                    <a:pt x="33" y="18"/>
                    <a:pt x="27" y="21"/>
                    <a:pt x="23" y="23"/>
                  </a:cubicBezTo>
                  <a:cubicBezTo>
                    <a:pt x="13" y="29"/>
                    <a:pt x="13" y="29"/>
                    <a:pt x="13" y="29"/>
                  </a:cubicBezTo>
                  <a:cubicBezTo>
                    <a:pt x="13" y="29"/>
                    <a:pt x="13" y="29"/>
                    <a:pt x="13" y="29"/>
                  </a:cubicBezTo>
                  <a:cubicBezTo>
                    <a:pt x="13" y="29"/>
                    <a:pt x="13" y="29"/>
                    <a:pt x="18" y="22"/>
                  </a:cubicBezTo>
                  <a:cubicBezTo>
                    <a:pt x="23" y="17"/>
                    <a:pt x="31" y="7"/>
                    <a:pt x="35" y="3"/>
                  </a:cubicBezTo>
                  <a:cubicBezTo>
                    <a:pt x="33" y="4"/>
                    <a:pt x="32" y="5"/>
                    <a:pt x="30" y="6"/>
                  </a:cubicBezTo>
                  <a:cubicBezTo>
                    <a:pt x="25" y="9"/>
                    <a:pt x="25" y="9"/>
                    <a:pt x="25" y="9"/>
                  </a:cubicBezTo>
                  <a:cubicBezTo>
                    <a:pt x="20" y="8"/>
                    <a:pt x="18" y="8"/>
                    <a:pt x="18" y="8"/>
                  </a:cubicBezTo>
                  <a:cubicBezTo>
                    <a:pt x="14" y="9"/>
                    <a:pt x="14" y="9"/>
                    <a:pt x="14" y="9"/>
                  </a:cubicBezTo>
                  <a:cubicBezTo>
                    <a:pt x="14" y="10"/>
                    <a:pt x="14" y="10"/>
                    <a:pt x="14" y="9"/>
                  </a:cubicBezTo>
                  <a:cubicBezTo>
                    <a:pt x="14" y="9"/>
                    <a:pt x="14" y="9"/>
                    <a:pt x="14" y="9"/>
                  </a:cubicBezTo>
                  <a:cubicBezTo>
                    <a:pt x="14" y="9"/>
                    <a:pt x="14" y="9"/>
                    <a:pt x="14" y="9"/>
                  </a:cubicBezTo>
                  <a:cubicBezTo>
                    <a:pt x="14" y="9"/>
                    <a:pt x="14" y="9"/>
                    <a:pt x="14" y="9"/>
                  </a:cubicBezTo>
                  <a:cubicBezTo>
                    <a:pt x="14" y="8"/>
                    <a:pt x="14" y="8"/>
                    <a:pt x="14" y="8"/>
                  </a:cubicBezTo>
                  <a:cubicBezTo>
                    <a:pt x="16" y="7"/>
                    <a:pt x="16" y="7"/>
                    <a:pt x="16" y="7"/>
                  </a:cubicBezTo>
                  <a:cubicBezTo>
                    <a:pt x="16" y="7"/>
                    <a:pt x="16" y="7"/>
                    <a:pt x="17" y="7"/>
                  </a:cubicBezTo>
                  <a:cubicBezTo>
                    <a:pt x="17" y="7"/>
                    <a:pt x="17" y="7"/>
                    <a:pt x="17" y="7"/>
                  </a:cubicBezTo>
                  <a:cubicBezTo>
                    <a:pt x="17" y="7"/>
                    <a:pt x="17" y="7"/>
                    <a:pt x="17" y="7"/>
                  </a:cubicBezTo>
                  <a:cubicBezTo>
                    <a:pt x="17" y="7"/>
                    <a:pt x="18" y="7"/>
                    <a:pt x="18" y="7"/>
                  </a:cubicBezTo>
                  <a:cubicBezTo>
                    <a:pt x="18" y="7"/>
                    <a:pt x="18" y="7"/>
                    <a:pt x="18" y="7"/>
                  </a:cubicBezTo>
                  <a:cubicBezTo>
                    <a:pt x="18" y="7"/>
                    <a:pt x="22" y="7"/>
                    <a:pt x="25" y="8"/>
                  </a:cubicBezTo>
                  <a:cubicBezTo>
                    <a:pt x="25" y="7"/>
                    <a:pt x="28" y="6"/>
                    <a:pt x="30" y="5"/>
                  </a:cubicBezTo>
                  <a:cubicBezTo>
                    <a:pt x="37" y="1"/>
                    <a:pt x="37" y="1"/>
                    <a:pt x="37" y="1"/>
                  </a:cubicBezTo>
                  <a:cubicBezTo>
                    <a:pt x="37" y="2"/>
                    <a:pt x="37" y="2"/>
                    <a:pt x="19" y="23"/>
                  </a:cubicBezTo>
                  <a:cubicBezTo>
                    <a:pt x="18" y="24"/>
                    <a:pt x="16" y="26"/>
                    <a:pt x="15" y="27"/>
                  </a:cubicBezTo>
                  <a:cubicBezTo>
                    <a:pt x="17" y="26"/>
                    <a:pt x="20" y="24"/>
                    <a:pt x="23" y="23"/>
                  </a:cubicBezTo>
                  <a:cubicBezTo>
                    <a:pt x="38" y="14"/>
                    <a:pt x="38" y="14"/>
                    <a:pt x="38" y="14"/>
                  </a:cubicBezTo>
                  <a:cubicBezTo>
                    <a:pt x="38" y="14"/>
                    <a:pt x="38" y="14"/>
                    <a:pt x="38" y="14"/>
                  </a:cubicBezTo>
                  <a:cubicBezTo>
                    <a:pt x="38" y="14"/>
                    <a:pt x="38" y="15"/>
                    <a:pt x="38" y="15"/>
                  </a:cubicBezTo>
                  <a:cubicBezTo>
                    <a:pt x="2" y="56"/>
                    <a:pt x="2" y="56"/>
                    <a:pt x="2" y="56"/>
                  </a:cubicBezTo>
                  <a:cubicBezTo>
                    <a:pt x="3" y="55"/>
                    <a:pt x="5" y="55"/>
                    <a:pt x="6" y="54"/>
                  </a:cubicBezTo>
                  <a:cubicBezTo>
                    <a:pt x="82" y="9"/>
                    <a:pt x="92" y="4"/>
                    <a:pt x="94" y="3"/>
                  </a:cubicBezTo>
                  <a:cubicBezTo>
                    <a:pt x="94" y="3"/>
                    <a:pt x="94" y="3"/>
                    <a:pt x="94" y="3"/>
                  </a:cubicBezTo>
                  <a:cubicBezTo>
                    <a:pt x="94" y="3"/>
                    <a:pt x="94" y="3"/>
                    <a:pt x="94" y="3"/>
                  </a:cubicBezTo>
                  <a:cubicBezTo>
                    <a:pt x="94" y="3"/>
                    <a:pt x="94" y="3"/>
                    <a:pt x="94" y="3"/>
                  </a:cubicBezTo>
                  <a:cubicBezTo>
                    <a:pt x="94" y="3"/>
                    <a:pt x="95" y="3"/>
                    <a:pt x="95" y="3"/>
                  </a:cubicBezTo>
                  <a:cubicBezTo>
                    <a:pt x="95" y="4"/>
                    <a:pt x="95" y="4"/>
                    <a:pt x="94" y="4"/>
                  </a:cubicBezTo>
                  <a:cubicBezTo>
                    <a:pt x="81" y="12"/>
                    <a:pt x="60" y="25"/>
                    <a:pt x="44" y="35"/>
                  </a:cubicBezTo>
                  <a:cubicBezTo>
                    <a:pt x="79" y="15"/>
                    <a:pt x="79" y="15"/>
                    <a:pt x="79" y="15"/>
                  </a:cubicBezTo>
                  <a:cubicBezTo>
                    <a:pt x="79" y="14"/>
                    <a:pt x="80" y="14"/>
                    <a:pt x="80" y="14"/>
                  </a:cubicBezTo>
                  <a:cubicBezTo>
                    <a:pt x="80" y="15"/>
                    <a:pt x="80" y="15"/>
                    <a:pt x="80" y="15"/>
                  </a:cubicBezTo>
                  <a:cubicBezTo>
                    <a:pt x="80" y="15"/>
                    <a:pt x="80" y="15"/>
                    <a:pt x="80" y="15"/>
                  </a:cubicBezTo>
                  <a:cubicBezTo>
                    <a:pt x="80" y="15"/>
                    <a:pt x="80" y="15"/>
                    <a:pt x="80" y="15"/>
                  </a:cubicBezTo>
                  <a:cubicBezTo>
                    <a:pt x="79" y="16"/>
                    <a:pt x="79" y="16"/>
                    <a:pt x="79" y="16"/>
                  </a:cubicBezTo>
                  <a:cubicBezTo>
                    <a:pt x="78" y="16"/>
                    <a:pt x="76" y="18"/>
                    <a:pt x="71" y="22"/>
                  </a:cubicBezTo>
                  <a:cubicBezTo>
                    <a:pt x="65" y="26"/>
                    <a:pt x="58" y="31"/>
                    <a:pt x="50" y="36"/>
                  </a:cubicBezTo>
                  <a:cubicBezTo>
                    <a:pt x="41" y="42"/>
                    <a:pt x="32" y="48"/>
                    <a:pt x="27" y="52"/>
                  </a:cubicBezTo>
                  <a:cubicBezTo>
                    <a:pt x="39" y="46"/>
                    <a:pt x="66" y="30"/>
                    <a:pt x="85" y="18"/>
                  </a:cubicBezTo>
                  <a:cubicBezTo>
                    <a:pt x="85" y="18"/>
                    <a:pt x="85" y="18"/>
                    <a:pt x="85" y="18"/>
                  </a:cubicBezTo>
                  <a:cubicBezTo>
                    <a:pt x="85" y="18"/>
                    <a:pt x="85" y="19"/>
                    <a:pt x="85" y="19"/>
                  </a:cubicBezTo>
                  <a:cubicBezTo>
                    <a:pt x="85" y="19"/>
                    <a:pt x="86" y="19"/>
                    <a:pt x="85" y="19"/>
                  </a:cubicBezTo>
                  <a:cubicBezTo>
                    <a:pt x="85" y="19"/>
                    <a:pt x="85" y="19"/>
                    <a:pt x="85" y="19"/>
                  </a:cubicBezTo>
                  <a:cubicBezTo>
                    <a:pt x="85" y="19"/>
                    <a:pt x="85" y="19"/>
                    <a:pt x="85" y="20"/>
                  </a:cubicBezTo>
                  <a:cubicBezTo>
                    <a:pt x="83" y="21"/>
                    <a:pt x="77" y="25"/>
                    <a:pt x="56" y="37"/>
                  </a:cubicBezTo>
                  <a:cubicBezTo>
                    <a:pt x="97" y="14"/>
                    <a:pt x="97" y="14"/>
                    <a:pt x="97" y="14"/>
                  </a:cubicBezTo>
                  <a:cubicBezTo>
                    <a:pt x="97" y="14"/>
                    <a:pt x="97" y="14"/>
                    <a:pt x="97" y="14"/>
                  </a:cubicBezTo>
                  <a:cubicBezTo>
                    <a:pt x="97" y="14"/>
                    <a:pt x="97" y="14"/>
                    <a:pt x="97" y="14"/>
                  </a:cubicBezTo>
                  <a:cubicBezTo>
                    <a:pt x="97" y="14"/>
                    <a:pt x="97" y="14"/>
                    <a:pt x="97" y="15"/>
                  </a:cubicBezTo>
                  <a:cubicBezTo>
                    <a:pt x="97" y="15"/>
                    <a:pt x="97" y="15"/>
                    <a:pt x="97" y="15"/>
                  </a:cubicBezTo>
                  <a:cubicBezTo>
                    <a:pt x="97" y="15"/>
                    <a:pt x="97" y="15"/>
                    <a:pt x="97" y="15"/>
                  </a:cubicBezTo>
                  <a:cubicBezTo>
                    <a:pt x="95" y="16"/>
                    <a:pt x="87" y="21"/>
                    <a:pt x="55" y="41"/>
                  </a:cubicBezTo>
                  <a:cubicBezTo>
                    <a:pt x="47" y="46"/>
                    <a:pt x="40" y="51"/>
                    <a:pt x="33" y="55"/>
                  </a:cubicBezTo>
                  <a:cubicBezTo>
                    <a:pt x="43" y="49"/>
                    <a:pt x="57" y="41"/>
                    <a:pt x="69" y="34"/>
                  </a:cubicBezTo>
                  <a:cubicBezTo>
                    <a:pt x="107" y="12"/>
                    <a:pt x="107" y="12"/>
                    <a:pt x="108" y="12"/>
                  </a:cubicBezTo>
                  <a:cubicBezTo>
                    <a:pt x="108" y="12"/>
                    <a:pt x="108" y="12"/>
                    <a:pt x="108" y="12"/>
                  </a:cubicBezTo>
                  <a:cubicBezTo>
                    <a:pt x="108" y="12"/>
                    <a:pt x="108" y="12"/>
                    <a:pt x="108" y="13"/>
                  </a:cubicBezTo>
                  <a:cubicBezTo>
                    <a:pt x="108" y="13"/>
                    <a:pt x="108" y="13"/>
                    <a:pt x="108" y="13"/>
                  </a:cubicBezTo>
                  <a:cubicBezTo>
                    <a:pt x="108" y="13"/>
                    <a:pt x="108" y="13"/>
                    <a:pt x="108" y="13"/>
                  </a:cubicBezTo>
                  <a:cubicBezTo>
                    <a:pt x="106" y="14"/>
                    <a:pt x="99" y="20"/>
                    <a:pt x="65" y="46"/>
                  </a:cubicBezTo>
                  <a:cubicBezTo>
                    <a:pt x="51" y="57"/>
                    <a:pt x="36" y="68"/>
                    <a:pt x="28" y="74"/>
                  </a:cubicBezTo>
                  <a:cubicBezTo>
                    <a:pt x="70" y="49"/>
                    <a:pt x="133" y="12"/>
                    <a:pt x="140" y="9"/>
                  </a:cubicBezTo>
                  <a:cubicBezTo>
                    <a:pt x="140" y="9"/>
                    <a:pt x="140" y="9"/>
                    <a:pt x="140" y="9"/>
                  </a:cubicBezTo>
                  <a:cubicBezTo>
                    <a:pt x="140" y="9"/>
                    <a:pt x="140" y="9"/>
                    <a:pt x="140" y="9"/>
                  </a:cubicBezTo>
                  <a:cubicBezTo>
                    <a:pt x="140" y="9"/>
                    <a:pt x="140" y="9"/>
                    <a:pt x="140" y="9"/>
                  </a:cubicBezTo>
                  <a:cubicBezTo>
                    <a:pt x="140" y="9"/>
                    <a:pt x="140" y="9"/>
                    <a:pt x="140" y="9"/>
                  </a:cubicBezTo>
                  <a:cubicBezTo>
                    <a:pt x="141" y="10"/>
                    <a:pt x="141" y="10"/>
                    <a:pt x="140" y="10"/>
                  </a:cubicBezTo>
                  <a:cubicBezTo>
                    <a:pt x="102" y="33"/>
                    <a:pt x="37" y="74"/>
                    <a:pt x="11" y="90"/>
                  </a:cubicBezTo>
                  <a:cubicBezTo>
                    <a:pt x="127" y="23"/>
                    <a:pt x="147" y="12"/>
                    <a:pt x="150" y="10"/>
                  </a:cubicBezTo>
                  <a:cubicBezTo>
                    <a:pt x="150" y="10"/>
                    <a:pt x="150" y="10"/>
                    <a:pt x="150" y="10"/>
                  </a:cubicBezTo>
                  <a:cubicBezTo>
                    <a:pt x="150" y="10"/>
                    <a:pt x="150" y="10"/>
                    <a:pt x="150" y="10"/>
                  </a:cubicBezTo>
                  <a:cubicBezTo>
                    <a:pt x="151" y="10"/>
                    <a:pt x="151" y="10"/>
                    <a:pt x="151" y="10"/>
                  </a:cubicBezTo>
                  <a:cubicBezTo>
                    <a:pt x="151" y="10"/>
                    <a:pt x="151" y="10"/>
                    <a:pt x="151" y="10"/>
                  </a:cubicBezTo>
                  <a:cubicBezTo>
                    <a:pt x="151" y="10"/>
                    <a:pt x="151" y="10"/>
                    <a:pt x="151" y="10"/>
                  </a:cubicBezTo>
                  <a:cubicBezTo>
                    <a:pt x="10" y="107"/>
                    <a:pt x="10" y="107"/>
                    <a:pt x="10" y="107"/>
                  </a:cubicBezTo>
                  <a:cubicBezTo>
                    <a:pt x="23" y="100"/>
                    <a:pt x="44" y="87"/>
                    <a:pt x="69" y="73"/>
                  </a:cubicBezTo>
                  <a:cubicBezTo>
                    <a:pt x="173" y="13"/>
                    <a:pt x="191" y="2"/>
                    <a:pt x="194" y="0"/>
                  </a:cubicBezTo>
                  <a:cubicBezTo>
                    <a:pt x="195" y="0"/>
                    <a:pt x="195" y="0"/>
                    <a:pt x="195" y="0"/>
                  </a:cubicBezTo>
                  <a:cubicBezTo>
                    <a:pt x="195" y="0"/>
                    <a:pt x="195" y="0"/>
                    <a:pt x="195" y="0"/>
                  </a:cubicBezTo>
                  <a:cubicBezTo>
                    <a:pt x="195" y="0"/>
                    <a:pt x="195" y="0"/>
                    <a:pt x="195" y="0"/>
                  </a:cubicBezTo>
                  <a:cubicBezTo>
                    <a:pt x="196" y="0"/>
                    <a:pt x="196" y="0"/>
                    <a:pt x="196" y="0"/>
                  </a:cubicBezTo>
                  <a:cubicBezTo>
                    <a:pt x="196" y="1"/>
                    <a:pt x="196" y="1"/>
                    <a:pt x="195" y="1"/>
                  </a:cubicBezTo>
                  <a:cubicBezTo>
                    <a:pt x="142" y="32"/>
                    <a:pt x="48" y="88"/>
                    <a:pt x="20" y="105"/>
                  </a:cubicBezTo>
                  <a:cubicBezTo>
                    <a:pt x="46" y="90"/>
                    <a:pt x="128" y="43"/>
                    <a:pt x="175" y="15"/>
                  </a:cubicBezTo>
                  <a:cubicBezTo>
                    <a:pt x="175" y="15"/>
                    <a:pt x="175" y="15"/>
                    <a:pt x="175" y="15"/>
                  </a:cubicBezTo>
                  <a:cubicBezTo>
                    <a:pt x="175" y="15"/>
                    <a:pt x="176" y="16"/>
                    <a:pt x="176" y="16"/>
                  </a:cubicBezTo>
                  <a:cubicBezTo>
                    <a:pt x="176" y="16"/>
                    <a:pt x="176" y="16"/>
                    <a:pt x="175" y="16"/>
                  </a:cubicBezTo>
                  <a:cubicBezTo>
                    <a:pt x="175" y="16"/>
                    <a:pt x="175" y="16"/>
                    <a:pt x="175" y="16"/>
                  </a:cubicBezTo>
                  <a:cubicBezTo>
                    <a:pt x="175" y="16"/>
                    <a:pt x="175" y="16"/>
                    <a:pt x="175" y="16"/>
                  </a:cubicBezTo>
                  <a:cubicBezTo>
                    <a:pt x="174" y="18"/>
                    <a:pt x="168" y="21"/>
                    <a:pt x="149" y="32"/>
                  </a:cubicBezTo>
                  <a:cubicBezTo>
                    <a:pt x="140" y="38"/>
                    <a:pt x="127" y="46"/>
                    <a:pt x="113" y="54"/>
                  </a:cubicBezTo>
                  <a:cubicBezTo>
                    <a:pt x="157" y="29"/>
                    <a:pt x="195" y="7"/>
                    <a:pt x="196" y="7"/>
                  </a:cubicBezTo>
                  <a:cubicBezTo>
                    <a:pt x="196" y="7"/>
                    <a:pt x="196" y="7"/>
                    <a:pt x="196" y="7"/>
                  </a:cubicBezTo>
                  <a:cubicBezTo>
                    <a:pt x="196" y="7"/>
                    <a:pt x="196" y="7"/>
                    <a:pt x="196" y="7"/>
                  </a:cubicBezTo>
                  <a:cubicBezTo>
                    <a:pt x="196" y="7"/>
                    <a:pt x="196" y="7"/>
                    <a:pt x="196" y="8"/>
                  </a:cubicBezTo>
                  <a:cubicBezTo>
                    <a:pt x="196" y="8"/>
                    <a:pt x="196" y="8"/>
                    <a:pt x="196" y="8"/>
                  </a:cubicBezTo>
                  <a:cubicBezTo>
                    <a:pt x="204" y="4"/>
                    <a:pt x="207" y="2"/>
                    <a:pt x="208" y="1"/>
                  </a:cubicBezTo>
                  <a:cubicBezTo>
                    <a:pt x="209" y="0"/>
                    <a:pt x="209" y="0"/>
                    <a:pt x="209" y="0"/>
                  </a:cubicBezTo>
                  <a:cubicBezTo>
                    <a:pt x="209" y="0"/>
                    <a:pt x="209" y="0"/>
                    <a:pt x="209" y="0"/>
                  </a:cubicBezTo>
                  <a:cubicBezTo>
                    <a:pt x="209" y="0"/>
                    <a:pt x="209" y="0"/>
                    <a:pt x="209" y="0"/>
                  </a:cubicBezTo>
                  <a:cubicBezTo>
                    <a:pt x="210" y="0"/>
                    <a:pt x="210" y="1"/>
                    <a:pt x="210" y="1"/>
                  </a:cubicBezTo>
                  <a:cubicBezTo>
                    <a:pt x="210" y="1"/>
                    <a:pt x="210" y="1"/>
                    <a:pt x="209" y="1"/>
                  </a:cubicBezTo>
                  <a:cubicBezTo>
                    <a:pt x="29" y="115"/>
                    <a:pt x="29" y="115"/>
                    <a:pt x="29" y="115"/>
                  </a:cubicBezTo>
                  <a:cubicBezTo>
                    <a:pt x="215" y="8"/>
                    <a:pt x="215" y="8"/>
                    <a:pt x="215" y="8"/>
                  </a:cubicBezTo>
                  <a:cubicBezTo>
                    <a:pt x="216" y="8"/>
                    <a:pt x="216" y="8"/>
                    <a:pt x="216" y="8"/>
                  </a:cubicBezTo>
                  <a:cubicBezTo>
                    <a:pt x="216" y="8"/>
                    <a:pt x="216" y="8"/>
                    <a:pt x="216" y="9"/>
                  </a:cubicBezTo>
                  <a:cubicBezTo>
                    <a:pt x="61" y="113"/>
                    <a:pt x="61" y="113"/>
                    <a:pt x="61" y="113"/>
                  </a:cubicBezTo>
                  <a:cubicBezTo>
                    <a:pt x="82" y="100"/>
                    <a:pt x="83" y="100"/>
                    <a:pt x="83" y="100"/>
                  </a:cubicBezTo>
                  <a:cubicBezTo>
                    <a:pt x="83" y="100"/>
                    <a:pt x="83" y="100"/>
                    <a:pt x="83" y="100"/>
                  </a:cubicBezTo>
                  <a:cubicBezTo>
                    <a:pt x="83" y="101"/>
                    <a:pt x="83" y="101"/>
                    <a:pt x="83" y="101"/>
                  </a:cubicBezTo>
                  <a:cubicBezTo>
                    <a:pt x="65" y="124"/>
                    <a:pt x="65" y="124"/>
                    <a:pt x="65" y="124"/>
                  </a:cubicBezTo>
                  <a:cubicBezTo>
                    <a:pt x="72" y="120"/>
                    <a:pt x="95" y="107"/>
                    <a:pt x="108" y="100"/>
                  </a:cubicBezTo>
                  <a:cubicBezTo>
                    <a:pt x="108" y="99"/>
                    <a:pt x="108" y="99"/>
                    <a:pt x="108" y="99"/>
                  </a:cubicBezTo>
                  <a:cubicBezTo>
                    <a:pt x="108" y="100"/>
                    <a:pt x="108" y="100"/>
                    <a:pt x="108" y="100"/>
                  </a:cubicBezTo>
                  <a:cubicBezTo>
                    <a:pt x="108" y="100"/>
                    <a:pt x="108" y="100"/>
                    <a:pt x="108" y="100"/>
                  </a:cubicBezTo>
                  <a:cubicBezTo>
                    <a:pt x="108" y="100"/>
                    <a:pt x="108" y="100"/>
                    <a:pt x="108" y="100"/>
                  </a:cubicBezTo>
                  <a:cubicBezTo>
                    <a:pt x="108" y="100"/>
                    <a:pt x="108" y="100"/>
                    <a:pt x="108" y="100"/>
                  </a:cubicBezTo>
                  <a:cubicBezTo>
                    <a:pt x="107" y="101"/>
                    <a:pt x="103" y="104"/>
                    <a:pt x="89" y="116"/>
                  </a:cubicBezTo>
                  <a:cubicBezTo>
                    <a:pt x="86" y="118"/>
                    <a:pt x="82" y="121"/>
                    <a:pt x="80" y="122"/>
                  </a:cubicBezTo>
                  <a:cubicBezTo>
                    <a:pt x="81" y="122"/>
                    <a:pt x="82" y="122"/>
                    <a:pt x="82" y="121"/>
                  </a:cubicBezTo>
                  <a:cubicBezTo>
                    <a:pt x="90" y="116"/>
                    <a:pt x="90" y="116"/>
                    <a:pt x="91" y="116"/>
                  </a:cubicBezTo>
                  <a:cubicBezTo>
                    <a:pt x="91" y="117"/>
                    <a:pt x="91" y="117"/>
                    <a:pt x="91" y="117"/>
                  </a:cubicBezTo>
                  <a:cubicBezTo>
                    <a:pt x="92" y="121"/>
                    <a:pt x="92" y="121"/>
                    <a:pt x="92" y="121"/>
                  </a:cubicBezTo>
                  <a:cubicBezTo>
                    <a:pt x="96" y="119"/>
                    <a:pt x="96" y="119"/>
                    <a:pt x="96" y="119"/>
                  </a:cubicBezTo>
                  <a:cubicBezTo>
                    <a:pt x="96" y="119"/>
                    <a:pt x="96" y="119"/>
                    <a:pt x="96" y="119"/>
                  </a:cubicBezTo>
                  <a:cubicBezTo>
                    <a:pt x="96" y="120"/>
                    <a:pt x="96" y="120"/>
                    <a:pt x="96" y="120"/>
                  </a:cubicBezTo>
                  <a:cubicBezTo>
                    <a:pt x="96" y="120"/>
                    <a:pt x="96" y="120"/>
                    <a:pt x="96" y="120"/>
                  </a:cubicBezTo>
                  <a:cubicBezTo>
                    <a:pt x="96" y="120"/>
                    <a:pt x="96" y="121"/>
                    <a:pt x="96" y="121"/>
                  </a:cubicBezTo>
                  <a:cubicBezTo>
                    <a:pt x="96" y="121"/>
                    <a:pt x="96" y="121"/>
                    <a:pt x="96" y="121"/>
                  </a:cubicBezTo>
                  <a:cubicBezTo>
                    <a:pt x="94" y="122"/>
                    <a:pt x="94" y="122"/>
                    <a:pt x="94" y="122"/>
                  </a:cubicBezTo>
                  <a:cubicBezTo>
                    <a:pt x="94" y="123"/>
                    <a:pt x="94" y="123"/>
                    <a:pt x="93" y="122"/>
                  </a:cubicBezTo>
                  <a:cubicBezTo>
                    <a:pt x="93" y="122"/>
                    <a:pt x="93" y="122"/>
                    <a:pt x="94" y="122"/>
                  </a:cubicBezTo>
                  <a:cubicBezTo>
                    <a:pt x="92" y="122"/>
                    <a:pt x="92" y="122"/>
                    <a:pt x="92" y="122"/>
                  </a:cubicBezTo>
                  <a:cubicBezTo>
                    <a:pt x="92" y="123"/>
                    <a:pt x="92" y="123"/>
                    <a:pt x="92" y="123"/>
                  </a:cubicBezTo>
                  <a:cubicBezTo>
                    <a:pt x="92" y="122"/>
                    <a:pt x="91" y="122"/>
                    <a:pt x="91" y="122"/>
                  </a:cubicBezTo>
                  <a:cubicBezTo>
                    <a:pt x="90" y="118"/>
                    <a:pt x="90" y="118"/>
                    <a:pt x="90" y="118"/>
                  </a:cubicBezTo>
                  <a:cubicBezTo>
                    <a:pt x="89" y="118"/>
                    <a:pt x="86" y="120"/>
                    <a:pt x="83" y="122"/>
                  </a:cubicBezTo>
                  <a:cubicBezTo>
                    <a:pt x="75" y="126"/>
                    <a:pt x="75" y="126"/>
                    <a:pt x="75" y="126"/>
                  </a:cubicBezTo>
                  <a:cubicBezTo>
                    <a:pt x="75" y="126"/>
                    <a:pt x="75" y="126"/>
                    <a:pt x="75" y="126"/>
                  </a:cubicBezTo>
                  <a:cubicBezTo>
                    <a:pt x="75" y="126"/>
                    <a:pt x="75" y="126"/>
                    <a:pt x="75" y="125"/>
                  </a:cubicBezTo>
                  <a:cubicBezTo>
                    <a:pt x="75" y="125"/>
                    <a:pt x="75" y="125"/>
                    <a:pt x="75" y="125"/>
                  </a:cubicBezTo>
                  <a:cubicBezTo>
                    <a:pt x="75" y="125"/>
                    <a:pt x="75" y="125"/>
                    <a:pt x="75" y="125"/>
                  </a:cubicBezTo>
                  <a:cubicBezTo>
                    <a:pt x="76" y="124"/>
                    <a:pt x="79" y="122"/>
                    <a:pt x="88" y="115"/>
                  </a:cubicBezTo>
                  <a:cubicBezTo>
                    <a:pt x="93" y="111"/>
                    <a:pt x="99" y="106"/>
                    <a:pt x="103" y="103"/>
                  </a:cubicBezTo>
                  <a:cubicBezTo>
                    <a:pt x="72" y="121"/>
                    <a:pt x="66" y="125"/>
                    <a:pt x="64" y="126"/>
                  </a:cubicBezTo>
                  <a:cubicBezTo>
                    <a:pt x="64" y="126"/>
                    <a:pt x="64" y="126"/>
                    <a:pt x="64" y="126"/>
                  </a:cubicBezTo>
                  <a:cubicBezTo>
                    <a:pt x="64" y="126"/>
                    <a:pt x="64" y="126"/>
                    <a:pt x="64" y="126"/>
                  </a:cubicBezTo>
                  <a:cubicBezTo>
                    <a:pt x="64" y="126"/>
                    <a:pt x="64" y="126"/>
                    <a:pt x="64" y="126"/>
                  </a:cubicBezTo>
                  <a:cubicBezTo>
                    <a:pt x="63" y="126"/>
                    <a:pt x="63" y="126"/>
                    <a:pt x="63" y="126"/>
                  </a:cubicBezTo>
                  <a:cubicBezTo>
                    <a:pt x="63" y="125"/>
                    <a:pt x="63" y="125"/>
                    <a:pt x="63" y="125"/>
                  </a:cubicBezTo>
                  <a:cubicBezTo>
                    <a:pt x="81" y="102"/>
                    <a:pt x="81" y="102"/>
                    <a:pt x="81" y="102"/>
                  </a:cubicBezTo>
                  <a:cubicBezTo>
                    <a:pt x="76" y="105"/>
                    <a:pt x="59" y="115"/>
                    <a:pt x="47" y="122"/>
                  </a:cubicBezTo>
                  <a:cubicBezTo>
                    <a:pt x="47" y="122"/>
                    <a:pt x="47" y="122"/>
                    <a:pt x="47" y="122"/>
                  </a:cubicBezTo>
                  <a:cubicBezTo>
                    <a:pt x="46" y="121"/>
                    <a:pt x="47" y="121"/>
                    <a:pt x="47" y="121"/>
                  </a:cubicBezTo>
                  <a:cubicBezTo>
                    <a:pt x="204" y="16"/>
                    <a:pt x="204" y="16"/>
                    <a:pt x="204" y="16"/>
                  </a:cubicBezTo>
                  <a:cubicBezTo>
                    <a:pt x="10" y="128"/>
                    <a:pt x="10" y="128"/>
                    <a:pt x="10" y="128"/>
                  </a:cubicBezTo>
                  <a:cubicBezTo>
                    <a:pt x="10" y="128"/>
                    <a:pt x="10" y="128"/>
                    <a:pt x="1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82"/>
            <p:cNvSpPr>
              <a:spLocks noEditPoints="1"/>
            </p:cNvSpPr>
            <p:nvPr/>
          </p:nvSpPr>
          <p:spPr bwMode="auto">
            <a:xfrm>
              <a:off x="2681288" y="5559425"/>
              <a:ext cx="855663" cy="1635125"/>
            </a:xfrm>
            <a:custGeom>
              <a:avLst/>
              <a:gdLst>
                <a:gd name="T0" fmla="*/ 224 w 264"/>
                <a:gd name="T1" fmla="*/ 293 h 504"/>
                <a:gd name="T2" fmla="*/ 164 w 264"/>
                <a:gd name="T3" fmla="*/ 305 h 504"/>
                <a:gd name="T4" fmla="*/ 107 w 264"/>
                <a:gd name="T5" fmla="*/ 288 h 504"/>
                <a:gd name="T6" fmla="*/ 73 w 264"/>
                <a:gd name="T7" fmla="*/ 379 h 504"/>
                <a:gd name="T8" fmla="*/ 95 w 264"/>
                <a:gd name="T9" fmla="*/ 399 h 504"/>
                <a:gd name="T10" fmla="*/ 142 w 264"/>
                <a:gd name="T11" fmla="*/ 386 h 504"/>
                <a:gd name="T12" fmla="*/ 168 w 264"/>
                <a:gd name="T13" fmla="*/ 372 h 504"/>
                <a:gd name="T14" fmla="*/ 253 w 264"/>
                <a:gd name="T15" fmla="*/ 395 h 504"/>
                <a:gd name="T16" fmla="*/ 256 w 264"/>
                <a:gd name="T17" fmla="*/ 465 h 504"/>
                <a:gd name="T18" fmla="*/ 129 w 264"/>
                <a:gd name="T19" fmla="*/ 491 h 504"/>
                <a:gd name="T20" fmla="*/ 0 w 264"/>
                <a:gd name="T21" fmla="*/ 400 h 504"/>
                <a:gd name="T22" fmla="*/ 12 w 264"/>
                <a:gd name="T23" fmla="*/ 271 h 504"/>
                <a:gd name="T24" fmla="*/ 37 w 264"/>
                <a:gd name="T25" fmla="*/ 219 h 504"/>
                <a:gd name="T26" fmla="*/ 86 w 264"/>
                <a:gd name="T27" fmla="*/ 198 h 504"/>
                <a:gd name="T28" fmla="*/ 145 w 264"/>
                <a:gd name="T29" fmla="*/ 198 h 504"/>
                <a:gd name="T30" fmla="*/ 190 w 264"/>
                <a:gd name="T31" fmla="*/ 192 h 504"/>
                <a:gd name="T32" fmla="*/ 199 w 264"/>
                <a:gd name="T33" fmla="*/ 145 h 504"/>
                <a:gd name="T34" fmla="*/ 177 w 264"/>
                <a:gd name="T35" fmla="*/ 113 h 504"/>
                <a:gd name="T36" fmla="*/ 105 w 264"/>
                <a:gd name="T37" fmla="*/ 78 h 504"/>
                <a:gd name="T38" fmla="*/ 101 w 264"/>
                <a:gd name="T39" fmla="*/ 120 h 504"/>
                <a:gd name="T40" fmla="*/ 50 w 264"/>
                <a:gd name="T41" fmla="*/ 134 h 504"/>
                <a:gd name="T42" fmla="*/ 20 w 264"/>
                <a:gd name="T43" fmla="*/ 104 h 504"/>
                <a:gd name="T44" fmla="*/ 30 w 264"/>
                <a:gd name="T45" fmla="*/ 12 h 504"/>
                <a:gd name="T46" fmla="*/ 67 w 264"/>
                <a:gd name="T47" fmla="*/ 28 h 504"/>
                <a:gd name="T48" fmla="*/ 104 w 264"/>
                <a:gd name="T49" fmla="*/ 15 h 504"/>
                <a:gd name="T50" fmla="*/ 109 w 264"/>
                <a:gd name="T51" fmla="*/ 20 h 504"/>
                <a:gd name="T52" fmla="*/ 191 w 264"/>
                <a:gd name="T53" fmla="*/ 41 h 504"/>
                <a:gd name="T54" fmla="*/ 260 w 264"/>
                <a:gd name="T55" fmla="*/ 72 h 504"/>
                <a:gd name="T56" fmla="*/ 260 w 264"/>
                <a:gd name="T57" fmla="*/ 195 h 504"/>
                <a:gd name="T58" fmla="*/ 262 w 264"/>
                <a:gd name="T59" fmla="*/ 279 h 504"/>
                <a:gd name="T60" fmla="*/ 255 w 264"/>
                <a:gd name="T61" fmla="*/ 269 h 504"/>
                <a:gd name="T62" fmla="*/ 262 w 264"/>
                <a:gd name="T63" fmla="*/ 115 h 504"/>
                <a:gd name="T64" fmla="*/ 205 w 264"/>
                <a:gd name="T65" fmla="*/ 43 h 504"/>
                <a:gd name="T66" fmla="*/ 137 w 264"/>
                <a:gd name="T67" fmla="*/ 25 h 504"/>
                <a:gd name="T68" fmla="*/ 99 w 264"/>
                <a:gd name="T69" fmla="*/ 17 h 504"/>
                <a:gd name="T70" fmla="*/ 98 w 264"/>
                <a:gd name="T71" fmla="*/ 23 h 504"/>
                <a:gd name="T72" fmla="*/ 56 w 264"/>
                <a:gd name="T73" fmla="*/ 27 h 504"/>
                <a:gd name="T74" fmla="*/ 22 w 264"/>
                <a:gd name="T75" fmla="*/ 1 h 504"/>
                <a:gd name="T76" fmla="*/ 18 w 264"/>
                <a:gd name="T77" fmla="*/ 138 h 504"/>
                <a:gd name="T78" fmla="*/ 76 w 264"/>
                <a:gd name="T79" fmla="*/ 130 h 504"/>
                <a:gd name="T80" fmla="*/ 109 w 264"/>
                <a:gd name="T81" fmla="*/ 126 h 504"/>
                <a:gd name="T82" fmla="*/ 123 w 264"/>
                <a:gd name="T83" fmla="*/ 82 h 504"/>
                <a:gd name="T84" fmla="*/ 194 w 264"/>
                <a:gd name="T85" fmla="*/ 118 h 504"/>
                <a:gd name="T86" fmla="*/ 200 w 264"/>
                <a:gd name="T87" fmla="*/ 156 h 504"/>
                <a:gd name="T88" fmla="*/ 186 w 264"/>
                <a:gd name="T89" fmla="*/ 202 h 504"/>
                <a:gd name="T90" fmla="*/ 132 w 264"/>
                <a:gd name="T91" fmla="*/ 196 h 504"/>
                <a:gd name="T92" fmla="*/ 81 w 264"/>
                <a:gd name="T93" fmla="*/ 203 h 504"/>
                <a:gd name="T94" fmla="*/ 38 w 264"/>
                <a:gd name="T95" fmla="*/ 221 h 504"/>
                <a:gd name="T96" fmla="*/ 13 w 264"/>
                <a:gd name="T97" fmla="*/ 272 h 504"/>
                <a:gd name="T98" fmla="*/ 1 w 264"/>
                <a:gd name="T99" fmla="*/ 400 h 504"/>
                <a:gd name="T100" fmla="*/ 145 w 264"/>
                <a:gd name="T101" fmla="*/ 488 h 504"/>
                <a:gd name="T102" fmla="*/ 252 w 264"/>
                <a:gd name="T103" fmla="*/ 451 h 504"/>
                <a:gd name="T104" fmla="*/ 253 w 264"/>
                <a:gd name="T105" fmla="*/ 390 h 504"/>
                <a:gd name="T106" fmla="*/ 153 w 264"/>
                <a:gd name="T107" fmla="*/ 376 h 504"/>
                <a:gd name="T108" fmla="*/ 139 w 264"/>
                <a:gd name="T109" fmla="*/ 389 h 504"/>
                <a:gd name="T110" fmla="*/ 91 w 264"/>
                <a:gd name="T111" fmla="*/ 400 h 504"/>
                <a:gd name="T112" fmla="*/ 73 w 264"/>
                <a:gd name="T113" fmla="*/ 379 h 504"/>
                <a:gd name="T114" fmla="*/ 101 w 264"/>
                <a:gd name="T115" fmla="*/ 287 h 504"/>
                <a:gd name="T116" fmla="*/ 158 w 264"/>
                <a:gd name="T117" fmla="*/ 304 h 504"/>
                <a:gd name="T118" fmla="*/ 202 w 264"/>
                <a:gd name="T119" fmla="*/ 294 h 504"/>
                <a:gd name="T120" fmla="*/ 264 w 264"/>
                <a:gd name="T121" fmla="*/ 27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504">
                  <a:moveTo>
                    <a:pt x="264" y="278"/>
                  </a:moveTo>
                  <a:cubicBezTo>
                    <a:pt x="259" y="281"/>
                    <a:pt x="259" y="281"/>
                    <a:pt x="259" y="281"/>
                  </a:cubicBezTo>
                  <a:cubicBezTo>
                    <a:pt x="257" y="282"/>
                    <a:pt x="256" y="283"/>
                    <a:pt x="254" y="283"/>
                  </a:cubicBezTo>
                  <a:cubicBezTo>
                    <a:pt x="253" y="284"/>
                    <a:pt x="251" y="285"/>
                    <a:pt x="249" y="286"/>
                  </a:cubicBezTo>
                  <a:cubicBezTo>
                    <a:pt x="248" y="287"/>
                    <a:pt x="246" y="287"/>
                    <a:pt x="244" y="288"/>
                  </a:cubicBezTo>
                  <a:cubicBezTo>
                    <a:pt x="243" y="288"/>
                    <a:pt x="241" y="289"/>
                    <a:pt x="239" y="290"/>
                  </a:cubicBezTo>
                  <a:cubicBezTo>
                    <a:pt x="234" y="291"/>
                    <a:pt x="234" y="291"/>
                    <a:pt x="234" y="291"/>
                  </a:cubicBezTo>
                  <a:cubicBezTo>
                    <a:pt x="229" y="292"/>
                    <a:pt x="229" y="292"/>
                    <a:pt x="229" y="292"/>
                  </a:cubicBezTo>
                  <a:cubicBezTo>
                    <a:pt x="224" y="293"/>
                    <a:pt x="224" y="293"/>
                    <a:pt x="224" y="293"/>
                  </a:cubicBezTo>
                  <a:cubicBezTo>
                    <a:pt x="216" y="293"/>
                    <a:pt x="209" y="293"/>
                    <a:pt x="202" y="294"/>
                  </a:cubicBezTo>
                  <a:cubicBezTo>
                    <a:pt x="200" y="294"/>
                    <a:pt x="199" y="294"/>
                    <a:pt x="197" y="294"/>
                  </a:cubicBezTo>
                  <a:cubicBezTo>
                    <a:pt x="195" y="295"/>
                    <a:pt x="193" y="295"/>
                    <a:pt x="192" y="295"/>
                  </a:cubicBezTo>
                  <a:cubicBezTo>
                    <a:pt x="190" y="296"/>
                    <a:pt x="188" y="296"/>
                    <a:pt x="186" y="297"/>
                  </a:cubicBezTo>
                  <a:cubicBezTo>
                    <a:pt x="185" y="297"/>
                    <a:pt x="183" y="298"/>
                    <a:pt x="181" y="299"/>
                  </a:cubicBezTo>
                  <a:cubicBezTo>
                    <a:pt x="181" y="299"/>
                    <a:pt x="181" y="299"/>
                    <a:pt x="181" y="299"/>
                  </a:cubicBezTo>
                  <a:cubicBezTo>
                    <a:pt x="176" y="301"/>
                    <a:pt x="176" y="301"/>
                    <a:pt x="176" y="301"/>
                  </a:cubicBezTo>
                  <a:cubicBezTo>
                    <a:pt x="174" y="302"/>
                    <a:pt x="172" y="303"/>
                    <a:pt x="170" y="304"/>
                  </a:cubicBezTo>
                  <a:cubicBezTo>
                    <a:pt x="168" y="304"/>
                    <a:pt x="166" y="304"/>
                    <a:pt x="164" y="305"/>
                  </a:cubicBezTo>
                  <a:cubicBezTo>
                    <a:pt x="162" y="305"/>
                    <a:pt x="160" y="305"/>
                    <a:pt x="158" y="305"/>
                  </a:cubicBezTo>
                  <a:cubicBezTo>
                    <a:pt x="156" y="305"/>
                    <a:pt x="154" y="304"/>
                    <a:pt x="152" y="304"/>
                  </a:cubicBezTo>
                  <a:cubicBezTo>
                    <a:pt x="151" y="303"/>
                    <a:pt x="149" y="303"/>
                    <a:pt x="147" y="302"/>
                  </a:cubicBezTo>
                  <a:cubicBezTo>
                    <a:pt x="141" y="300"/>
                    <a:pt x="141" y="300"/>
                    <a:pt x="141" y="300"/>
                  </a:cubicBezTo>
                  <a:cubicBezTo>
                    <a:pt x="135" y="298"/>
                    <a:pt x="135" y="298"/>
                    <a:pt x="135" y="298"/>
                  </a:cubicBezTo>
                  <a:cubicBezTo>
                    <a:pt x="132" y="296"/>
                    <a:pt x="128" y="294"/>
                    <a:pt x="124" y="293"/>
                  </a:cubicBezTo>
                  <a:cubicBezTo>
                    <a:pt x="119" y="291"/>
                    <a:pt x="119" y="291"/>
                    <a:pt x="119" y="291"/>
                  </a:cubicBezTo>
                  <a:cubicBezTo>
                    <a:pt x="117" y="290"/>
                    <a:pt x="115" y="289"/>
                    <a:pt x="113" y="289"/>
                  </a:cubicBezTo>
                  <a:cubicBezTo>
                    <a:pt x="111" y="289"/>
                    <a:pt x="109" y="288"/>
                    <a:pt x="107" y="288"/>
                  </a:cubicBezTo>
                  <a:cubicBezTo>
                    <a:pt x="105" y="288"/>
                    <a:pt x="103" y="287"/>
                    <a:pt x="101" y="287"/>
                  </a:cubicBezTo>
                  <a:cubicBezTo>
                    <a:pt x="99" y="288"/>
                    <a:pt x="97" y="288"/>
                    <a:pt x="95" y="288"/>
                  </a:cubicBezTo>
                  <a:cubicBezTo>
                    <a:pt x="89" y="289"/>
                    <a:pt x="89" y="289"/>
                    <a:pt x="89" y="289"/>
                  </a:cubicBezTo>
                  <a:cubicBezTo>
                    <a:pt x="89" y="289"/>
                    <a:pt x="89" y="289"/>
                    <a:pt x="89" y="289"/>
                  </a:cubicBezTo>
                  <a:cubicBezTo>
                    <a:pt x="87" y="291"/>
                    <a:pt x="86" y="293"/>
                    <a:pt x="84" y="295"/>
                  </a:cubicBezTo>
                  <a:cubicBezTo>
                    <a:pt x="82" y="297"/>
                    <a:pt x="81" y="299"/>
                    <a:pt x="80" y="302"/>
                  </a:cubicBezTo>
                  <a:cubicBezTo>
                    <a:pt x="78" y="306"/>
                    <a:pt x="76" y="311"/>
                    <a:pt x="75" y="316"/>
                  </a:cubicBezTo>
                  <a:cubicBezTo>
                    <a:pt x="72" y="327"/>
                    <a:pt x="71" y="337"/>
                    <a:pt x="71" y="348"/>
                  </a:cubicBezTo>
                  <a:cubicBezTo>
                    <a:pt x="70" y="358"/>
                    <a:pt x="71" y="369"/>
                    <a:pt x="73" y="379"/>
                  </a:cubicBezTo>
                  <a:cubicBezTo>
                    <a:pt x="75" y="390"/>
                    <a:pt x="78" y="400"/>
                    <a:pt x="82" y="409"/>
                  </a:cubicBezTo>
                  <a:cubicBezTo>
                    <a:pt x="82" y="409"/>
                    <a:pt x="82" y="409"/>
                    <a:pt x="82" y="409"/>
                  </a:cubicBezTo>
                  <a:cubicBezTo>
                    <a:pt x="82" y="407"/>
                    <a:pt x="82" y="407"/>
                    <a:pt x="82" y="407"/>
                  </a:cubicBezTo>
                  <a:cubicBezTo>
                    <a:pt x="83" y="406"/>
                    <a:pt x="83" y="406"/>
                    <a:pt x="83" y="405"/>
                  </a:cubicBezTo>
                  <a:cubicBezTo>
                    <a:pt x="84" y="404"/>
                    <a:pt x="84" y="404"/>
                    <a:pt x="85" y="403"/>
                  </a:cubicBezTo>
                  <a:cubicBezTo>
                    <a:pt x="87" y="402"/>
                    <a:pt x="87" y="402"/>
                    <a:pt x="87" y="402"/>
                  </a:cubicBezTo>
                  <a:cubicBezTo>
                    <a:pt x="87" y="401"/>
                    <a:pt x="88" y="401"/>
                    <a:pt x="89" y="400"/>
                  </a:cubicBezTo>
                  <a:cubicBezTo>
                    <a:pt x="89" y="400"/>
                    <a:pt x="90" y="400"/>
                    <a:pt x="91" y="400"/>
                  </a:cubicBezTo>
                  <a:cubicBezTo>
                    <a:pt x="92" y="399"/>
                    <a:pt x="94" y="399"/>
                    <a:pt x="95" y="399"/>
                  </a:cubicBezTo>
                  <a:cubicBezTo>
                    <a:pt x="98" y="398"/>
                    <a:pt x="101" y="398"/>
                    <a:pt x="104" y="398"/>
                  </a:cubicBezTo>
                  <a:cubicBezTo>
                    <a:pt x="107" y="398"/>
                    <a:pt x="110" y="397"/>
                    <a:pt x="113" y="397"/>
                  </a:cubicBezTo>
                  <a:cubicBezTo>
                    <a:pt x="117" y="396"/>
                    <a:pt x="117" y="396"/>
                    <a:pt x="117" y="396"/>
                  </a:cubicBezTo>
                  <a:cubicBezTo>
                    <a:pt x="122" y="395"/>
                    <a:pt x="122" y="395"/>
                    <a:pt x="122" y="395"/>
                  </a:cubicBezTo>
                  <a:cubicBezTo>
                    <a:pt x="123" y="395"/>
                    <a:pt x="125" y="394"/>
                    <a:pt x="126" y="394"/>
                  </a:cubicBezTo>
                  <a:cubicBezTo>
                    <a:pt x="128" y="393"/>
                    <a:pt x="129" y="393"/>
                    <a:pt x="130" y="392"/>
                  </a:cubicBezTo>
                  <a:cubicBezTo>
                    <a:pt x="132" y="392"/>
                    <a:pt x="133" y="391"/>
                    <a:pt x="134" y="390"/>
                  </a:cubicBezTo>
                  <a:cubicBezTo>
                    <a:pt x="138" y="388"/>
                    <a:pt x="138" y="388"/>
                    <a:pt x="138" y="388"/>
                  </a:cubicBezTo>
                  <a:cubicBezTo>
                    <a:pt x="140" y="388"/>
                    <a:pt x="141" y="387"/>
                    <a:pt x="142" y="386"/>
                  </a:cubicBezTo>
                  <a:cubicBezTo>
                    <a:pt x="146" y="383"/>
                    <a:pt x="146" y="383"/>
                    <a:pt x="146" y="383"/>
                  </a:cubicBezTo>
                  <a:cubicBezTo>
                    <a:pt x="146" y="383"/>
                    <a:pt x="146" y="383"/>
                    <a:pt x="146" y="383"/>
                  </a:cubicBezTo>
                  <a:cubicBezTo>
                    <a:pt x="146" y="381"/>
                    <a:pt x="146" y="378"/>
                    <a:pt x="146" y="375"/>
                  </a:cubicBezTo>
                  <a:cubicBezTo>
                    <a:pt x="146" y="375"/>
                    <a:pt x="146" y="374"/>
                    <a:pt x="146" y="374"/>
                  </a:cubicBezTo>
                  <a:cubicBezTo>
                    <a:pt x="147" y="374"/>
                    <a:pt x="147" y="374"/>
                    <a:pt x="147" y="374"/>
                  </a:cubicBezTo>
                  <a:cubicBezTo>
                    <a:pt x="148" y="374"/>
                    <a:pt x="148" y="375"/>
                    <a:pt x="149" y="375"/>
                  </a:cubicBezTo>
                  <a:cubicBezTo>
                    <a:pt x="150" y="375"/>
                    <a:pt x="152" y="375"/>
                    <a:pt x="153" y="375"/>
                  </a:cubicBezTo>
                  <a:cubicBezTo>
                    <a:pt x="156" y="375"/>
                    <a:pt x="158" y="375"/>
                    <a:pt x="161" y="374"/>
                  </a:cubicBezTo>
                  <a:cubicBezTo>
                    <a:pt x="163" y="373"/>
                    <a:pt x="166" y="373"/>
                    <a:pt x="168" y="372"/>
                  </a:cubicBezTo>
                  <a:cubicBezTo>
                    <a:pt x="168" y="372"/>
                    <a:pt x="168" y="372"/>
                    <a:pt x="168" y="372"/>
                  </a:cubicBezTo>
                  <a:cubicBezTo>
                    <a:pt x="168" y="370"/>
                    <a:pt x="169" y="368"/>
                    <a:pt x="171" y="366"/>
                  </a:cubicBezTo>
                  <a:cubicBezTo>
                    <a:pt x="172" y="364"/>
                    <a:pt x="173" y="363"/>
                    <a:pt x="175" y="362"/>
                  </a:cubicBezTo>
                  <a:cubicBezTo>
                    <a:pt x="179" y="360"/>
                    <a:pt x="183" y="359"/>
                    <a:pt x="187" y="359"/>
                  </a:cubicBezTo>
                  <a:cubicBezTo>
                    <a:pt x="196" y="359"/>
                    <a:pt x="204" y="361"/>
                    <a:pt x="211" y="364"/>
                  </a:cubicBezTo>
                  <a:cubicBezTo>
                    <a:pt x="227" y="370"/>
                    <a:pt x="241" y="379"/>
                    <a:pt x="254" y="390"/>
                  </a:cubicBezTo>
                  <a:cubicBezTo>
                    <a:pt x="254" y="390"/>
                    <a:pt x="254" y="390"/>
                    <a:pt x="254" y="390"/>
                  </a:cubicBezTo>
                  <a:cubicBezTo>
                    <a:pt x="254" y="390"/>
                    <a:pt x="254" y="390"/>
                    <a:pt x="254" y="390"/>
                  </a:cubicBezTo>
                  <a:cubicBezTo>
                    <a:pt x="253" y="395"/>
                    <a:pt x="253" y="395"/>
                    <a:pt x="253" y="395"/>
                  </a:cubicBezTo>
                  <a:cubicBezTo>
                    <a:pt x="253" y="396"/>
                    <a:pt x="252" y="398"/>
                    <a:pt x="252" y="399"/>
                  </a:cubicBezTo>
                  <a:cubicBezTo>
                    <a:pt x="252" y="403"/>
                    <a:pt x="251" y="406"/>
                    <a:pt x="251" y="409"/>
                  </a:cubicBezTo>
                  <a:cubicBezTo>
                    <a:pt x="251" y="412"/>
                    <a:pt x="251" y="415"/>
                    <a:pt x="251" y="418"/>
                  </a:cubicBezTo>
                  <a:cubicBezTo>
                    <a:pt x="251" y="421"/>
                    <a:pt x="250" y="424"/>
                    <a:pt x="251" y="428"/>
                  </a:cubicBezTo>
                  <a:cubicBezTo>
                    <a:pt x="251" y="431"/>
                    <a:pt x="251" y="434"/>
                    <a:pt x="251" y="437"/>
                  </a:cubicBezTo>
                  <a:cubicBezTo>
                    <a:pt x="251" y="440"/>
                    <a:pt x="252" y="443"/>
                    <a:pt x="252" y="446"/>
                  </a:cubicBezTo>
                  <a:cubicBezTo>
                    <a:pt x="253" y="451"/>
                    <a:pt x="253" y="451"/>
                    <a:pt x="253" y="451"/>
                  </a:cubicBezTo>
                  <a:cubicBezTo>
                    <a:pt x="253" y="452"/>
                    <a:pt x="253" y="454"/>
                    <a:pt x="254" y="455"/>
                  </a:cubicBezTo>
                  <a:cubicBezTo>
                    <a:pt x="256" y="465"/>
                    <a:pt x="256" y="465"/>
                    <a:pt x="256" y="465"/>
                  </a:cubicBezTo>
                  <a:cubicBezTo>
                    <a:pt x="256" y="465"/>
                    <a:pt x="256" y="465"/>
                    <a:pt x="256" y="465"/>
                  </a:cubicBezTo>
                  <a:cubicBezTo>
                    <a:pt x="256" y="465"/>
                    <a:pt x="256" y="465"/>
                    <a:pt x="256" y="465"/>
                  </a:cubicBezTo>
                  <a:cubicBezTo>
                    <a:pt x="225" y="475"/>
                    <a:pt x="225" y="475"/>
                    <a:pt x="225" y="475"/>
                  </a:cubicBezTo>
                  <a:cubicBezTo>
                    <a:pt x="219" y="476"/>
                    <a:pt x="214" y="477"/>
                    <a:pt x="209" y="478"/>
                  </a:cubicBezTo>
                  <a:cubicBezTo>
                    <a:pt x="193" y="482"/>
                    <a:pt x="193" y="482"/>
                    <a:pt x="193" y="482"/>
                  </a:cubicBezTo>
                  <a:cubicBezTo>
                    <a:pt x="188" y="483"/>
                    <a:pt x="182" y="484"/>
                    <a:pt x="177" y="485"/>
                  </a:cubicBezTo>
                  <a:cubicBezTo>
                    <a:pt x="161" y="487"/>
                    <a:pt x="161" y="487"/>
                    <a:pt x="161" y="487"/>
                  </a:cubicBezTo>
                  <a:cubicBezTo>
                    <a:pt x="145" y="489"/>
                    <a:pt x="145" y="489"/>
                    <a:pt x="145" y="489"/>
                  </a:cubicBezTo>
                  <a:cubicBezTo>
                    <a:pt x="140" y="490"/>
                    <a:pt x="134" y="491"/>
                    <a:pt x="129" y="491"/>
                  </a:cubicBezTo>
                  <a:cubicBezTo>
                    <a:pt x="97" y="494"/>
                    <a:pt x="97" y="494"/>
                    <a:pt x="97" y="494"/>
                  </a:cubicBezTo>
                  <a:cubicBezTo>
                    <a:pt x="86" y="495"/>
                    <a:pt x="75" y="496"/>
                    <a:pt x="65" y="497"/>
                  </a:cubicBezTo>
                  <a:cubicBezTo>
                    <a:pt x="49" y="499"/>
                    <a:pt x="49" y="499"/>
                    <a:pt x="49" y="499"/>
                  </a:cubicBezTo>
                  <a:cubicBezTo>
                    <a:pt x="43" y="499"/>
                    <a:pt x="38" y="500"/>
                    <a:pt x="33" y="500"/>
                  </a:cubicBezTo>
                  <a:cubicBezTo>
                    <a:pt x="1" y="504"/>
                    <a:pt x="1" y="504"/>
                    <a:pt x="1" y="504"/>
                  </a:cubicBezTo>
                  <a:cubicBezTo>
                    <a:pt x="0" y="504"/>
                    <a:pt x="0" y="504"/>
                    <a:pt x="0" y="504"/>
                  </a:cubicBezTo>
                  <a:cubicBezTo>
                    <a:pt x="0" y="504"/>
                    <a:pt x="0" y="504"/>
                    <a:pt x="0" y="504"/>
                  </a:cubicBezTo>
                  <a:cubicBezTo>
                    <a:pt x="0" y="481"/>
                    <a:pt x="0" y="458"/>
                    <a:pt x="0" y="435"/>
                  </a:cubicBezTo>
                  <a:cubicBezTo>
                    <a:pt x="0" y="400"/>
                    <a:pt x="0" y="400"/>
                    <a:pt x="0" y="400"/>
                  </a:cubicBezTo>
                  <a:cubicBezTo>
                    <a:pt x="0" y="383"/>
                    <a:pt x="0" y="383"/>
                    <a:pt x="0" y="383"/>
                  </a:cubicBezTo>
                  <a:cubicBezTo>
                    <a:pt x="0" y="377"/>
                    <a:pt x="0" y="371"/>
                    <a:pt x="0" y="365"/>
                  </a:cubicBezTo>
                  <a:cubicBezTo>
                    <a:pt x="2" y="348"/>
                    <a:pt x="2" y="348"/>
                    <a:pt x="2" y="348"/>
                  </a:cubicBezTo>
                  <a:cubicBezTo>
                    <a:pt x="2" y="340"/>
                    <a:pt x="2" y="340"/>
                    <a:pt x="2" y="340"/>
                  </a:cubicBezTo>
                  <a:cubicBezTo>
                    <a:pt x="2" y="337"/>
                    <a:pt x="2" y="334"/>
                    <a:pt x="3" y="331"/>
                  </a:cubicBezTo>
                  <a:cubicBezTo>
                    <a:pt x="5" y="314"/>
                    <a:pt x="5" y="314"/>
                    <a:pt x="5" y="314"/>
                  </a:cubicBezTo>
                  <a:cubicBezTo>
                    <a:pt x="6" y="308"/>
                    <a:pt x="6" y="302"/>
                    <a:pt x="7" y="297"/>
                  </a:cubicBezTo>
                  <a:cubicBezTo>
                    <a:pt x="10" y="280"/>
                    <a:pt x="10" y="280"/>
                    <a:pt x="10" y="280"/>
                  </a:cubicBezTo>
                  <a:cubicBezTo>
                    <a:pt x="12" y="271"/>
                    <a:pt x="12" y="271"/>
                    <a:pt x="12" y="271"/>
                  </a:cubicBezTo>
                  <a:cubicBezTo>
                    <a:pt x="13" y="267"/>
                    <a:pt x="13" y="267"/>
                    <a:pt x="13" y="267"/>
                  </a:cubicBezTo>
                  <a:cubicBezTo>
                    <a:pt x="14" y="263"/>
                    <a:pt x="14" y="263"/>
                    <a:pt x="14" y="263"/>
                  </a:cubicBezTo>
                  <a:cubicBezTo>
                    <a:pt x="22" y="229"/>
                    <a:pt x="22" y="229"/>
                    <a:pt x="22" y="229"/>
                  </a:cubicBezTo>
                  <a:cubicBezTo>
                    <a:pt x="22" y="230"/>
                    <a:pt x="22" y="230"/>
                    <a:pt x="22" y="230"/>
                  </a:cubicBezTo>
                  <a:cubicBezTo>
                    <a:pt x="22" y="228"/>
                    <a:pt x="22" y="228"/>
                    <a:pt x="22" y="228"/>
                  </a:cubicBezTo>
                  <a:cubicBezTo>
                    <a:pt x="21" y="228"/>
                    <a:pt x="22" y="227"/>
                    <a:pt x="22" y="227"/>
                  </a:cubicBezTo>
                  <a:cubicBezTo>
                    <a:pt x="23" y="226"/>
                    <a:pt x="23" y="225"/>
                    <a:pt x="24" y="225"/>
                  </a:cubicBezTo>
                  <a:cubicBezTo>
                    <a:pt x="26" y="224"/>
                    <a:pt x="27" y="223"/>
                    <a:pt x="28" y="223"/>
                  </a:cubicBezTo>
                  <a:cubicBezTo>
                    <a:pt x="37" y="219"/>
                    <a:pt x="37" y="219"/>
                    <a:pt x="37" y="219"/>
                  </a:cubicBezTo>
                  <a:cubicBezTo>
                    <a:pt x="55" y="212"/>
                    <a:pt x="55" y="212"/>
                    <a:pt x="55" y="212"/>
                  </a:cubicBezTo>
                  <a:cubicBezTo>
                    <a:pt x="55" y="212"/>
                    <a:pt x="55" y="212"/>
                    <a:pt x="55" y="212"/>
                  </a:cubicBezTo>
                  <a:cubicBezTo>
                    <a:pt x="59" y="206"/>
                    <a:pt x="62" y="200"/>
                    <a:pt x="67" y="194"/>
                  </a:cubicBezTo>
                  <a:cubicBezTo>
                    <a:pt x="68" y="193"/>
                    <a:pt x="69" y="192"/>
                    <a:pt x="71" y="191"/>
                  </a:cubicBezTo>
                  <a:cubicBezTo>
                    <a:pt x="72" y="190"/>
                    <a:pt x="73" y="190"/>
                    <a:pt x="74" y="191"/>
                  </a:cubicBezTo>
                  <a:cubicBezTo>
                    <a:pt x="75" y="191"/>
                    <a:pt x="76" y="192"/>
                    <a:pt x="77" y="192"/>
                  </a:cubicBezTo>
                  <a:cubicBezTo>
                    <a:pt x="79" y="195"/>
                    <a:pt x="80" y="199"/>
                    <a:pt x="81" y="203"/>
                  </a:cubicBezTo>
                  <a:cubicBezTo>
                    <a:pt x="80" y="202"/>
                    <a:pt x="80" y="202"/>
                    <a:pt x="80" y="202"/>
                  </a:cubicBezTo>
                  <a:cubicBezTo>
                    <a:pt x="86" y="198"/>
                    <a:pt x="86" y="198"/>
                    <a:pt x="86" y="198"/>
                  </a:cubicBezTo>
                  <a:cubicBezTo>
                    <a:pt x="87" y="197"/>
                    <a:pt x="90" y="196"/>
                    <a:pt x="92" y="195"/>
                  </a:cubicBezTo>
                  <a:cubicBezTo>
                    <a:pt x="93" y="194"/>
                    <a:pt x="94" y="194"/>
                    <a:pt x="95" y="193"/>
                  </a:cubicBezTo>
                  <a:cubicBezTo>
                    <a:pt x="98" y="192"/>
                    <a:pt x="98" y="192"/>
                    <a:pt x="98" y="192"/>
                  </a:cubicBezTo>
                  <a:cubicBezTo>
                    <a:pt x="100" y="191"/>
                    <a:pt x="103" y="191"/>
                    <a:pt x="105" y="191"/>
                  </a:cubicBezTo>
                  <a:cubicBezTo>
                    <a:pt x="107" y="191"/>
                    <a:pt x="110" y="191"/>
                    <a:pt x="112" y="191"/>
                  </a:cubicBezTo>
                  <a:cubicBezTo>
                    <a:pt x="114" y="191"/>
                    <a:pt x="117" y="191"/>
                    <a:pt x="119" y="192"/>
                  </a:cubicBezTo>
                  <a:cubicBezTo>
                    <a:pt x="126" y="193"/>
                    <a:pt x="126" y="193"/>
                    <a:pt x="126" y="193"/>
                  </a:cubicBezTo>
                  <a:cubicBezTo>
                    <a:pt x="132" y="195"/>
                    <a:pt x="132" y="195"/>
                    <a:pt x="132" y="195"/>
                  </a:cubicBezTo>
                  <a:cubicBezTo>
                    <a:pt x="145" y="198"/>
                    <a:pt x="145" y="198"/>
                    <a:pt x="145" y="198"/>
                  </a:cubicBezTo>
                  <a:cubicBezTo>
                    <a:pt x="152" y="200"/>
                    <a:pt x="152" y="200"/>
                    <a:pt x="152" y="200"/>
                  </a:cubicBezTo>
                  <a:cubicBezTo>
                    <a:pt x="159" y="202"/>
                    <a:pt x="159" y="202"/>
                    <a:pt x="159" y="202"/>
                  </a:cubicBezTo>
                  <a:cubicBezTo>
                    <a:pt x="161" y="202"/>
                    <a:pt x="163" y="202"/>
                    <a:pt x="165" y="203"/>
                  </a:cubicBezTo>
                  <a:cubicBezTo>
                    <a:pt x="168" y="203"/>
                    <a:pt x="170" y="203"/>
                    <a:pt x="172" y="203"/>
                  </a:cubicBezTo>
                  <a:cubicBezTo>
                    <a:pt x="174" y="203"/>
                    <a:pt x="177" y="203"/>
                    <a:pt x="179" y="202"/>
                  </a:cubicBezTo>
                  <a:cubicBezTo>
                    <a:pt x="185" y="201"/>
                    <a:pt x="185" y="201"/>
                    <a:pt x="185" y="201"/>
                  </a:cubicBezTo>
                  <a:cubicBezTo>
                    <a:pt x="185" y="201"/>
                    <a:pt x="185" y="201"/>
                    <a:pt x="185" y="201"/>
                  </a:cubicBezTo>
                  <a:cubicBezTo>
                    <a:pt x="186" y="200"/>
                    <a:pt x="187" y="198"/>
                    <a:pt x="188" y="197"/>
                  </a:cubicBezTo>
                  <a:cubicBezTo>
                    <a:pt x="189" y="195"/>
                    <a:pt x="190" y="194"/>
                    <a:pt x="190" y="192"/>
                  </a:cubicBezTo>
                  <a:cubicBezTo>
                    <a:pt x="191" y="190"/>
                    <a:pt x="192" y="189"/>
                    <a:pt x="192" y="187"/>
                  </a:cubicBezTo>
                  <a:cubicBezTo>
                    <a:pt x="193" y="185"/>
                    <a:pt x="194" y="184"/>
                    <a:pt x="194" y="182"/>
                  </a:cubicBezTo>
                  <a:cubicBezTo>
                    <a:pt x="195" y="180"/>
                    <a:pt x="195" y="179"/>
                    <a:pt x="196" y="177"/>
                  </a:cubicBezTo>
                  <a:cubicBezTo>
                    <a:pt x="196" y="175"/>
                    <a:pt x="197" y="173"/>
                    <a:pt x="197" y="172"/>
                  </a:cubicBezTo>
                  <a:cubicBezTo>
                    <a:pt x="197" y="170"/>
                    <a:pt x="198" y="168"/>
                    <a:pt x="198" y="166"/>
                  </a:cubicBezTo>
                  <a:cubicBezTo>
                    <a:pt x="198" y="165"/>
                    <a:pt x="198" y="163"/>
                    <a:pt x="199" y="161"/>
                  </a:cubicBezTo>
                  <a:cubicBezTo>
                    <a:pt x="199" y="156"/>
                    <a:pt x="199" y="156"/>
                    <a:pt x="199" y="156"/>
                  </a:cubicBezTo>
                  <a:cubicBezTo>
                    <a:pt x="199" y="150"/>
                    <a:pt x="199" y="150"/>
                    <a:pt x="199" y="150"/>
                  </a:cubicBezTo>
                  <a:cubicBezTo>
                    <a:pt x="199" y="145"/>
                    <a:pt x="199" y="145"/>
                    <a:pt x="199" y="145"/>
                  </a:cubicBezTo>
                  <a:cubicBezTo>
                    <a:pt x="199" y="143"/>
                    <a:pt x="199" y="141"/>
                    <a:pt x="199" y="139"/>
                  </a:cubicBezTo>
                  <a:cubicBezTo>
                    <a:pt x="199" y="138"/>
                    <a:pt x="199" y="136"/>
                    <a:pt x="198" y="134"/>
                  </a:cubicBezTo>
                  <a:cubicBezTo>
                    <a:pt x="198" y="132"/>
                    <a:pt x="198" y="131"/>
                    <a:pt x="197" y="129"/>
                  </a:cubicBezTo>
                  <a:cubicBezTo>
                    <a:pt x="197" y="127"/>
                    <a:pt x="196" y="125"/>
                    <a:pt x="196" y="124"/>
                  </a:cubicBezTo>
                  <a:cubicBezTo>
                    <a:pt x="195" y="122"/>
                    <a:pt x="194" y="121"/>
                    <a:pt x="194" y="119"/>
                  </a:cubicBezTo>
                  <a:cubicBezTo>
                    <a:pt x="194" y="119"/>
                    <a:pt x="194" y="119"/>
                    <a:pt x="194" y="119"/>
                  </a:cubicBezTo>
                  <a:cubicBezTo>
                    <a:pt x="192" y="119"/>
                    <a:pt x="190" y="118"/>
                    <a:pt x="188" y="118"/>
                  </a:cubicBezTo>
                  <a:cubicBezTo>
                    <a:pt x="186" y="117"/>
                    <a:pt x="184" y="116"/>
                    <a:pt x="182" y="115"/>
                  </a:cubicBezTo>
                  <a:cubicBezTo>
                    <a:pt x="181" y="115"/>
                    <a:pt x="179" y="114"/>
                    <a:pt x="177" y="113"/>
                  </a:cubicBezTo>
                  <a:cubicBezTo>
                    <a:pt x="175" y="112"/>
                    <a:pt x="173" y="111"/>
                    <a:pt x="171" y="110"/>
                  </a:cubicBezTo>
                  <a:cubicBezTo>
                    <a:pt x="164" y="106"/>
                    <a:pt x="157" y="101"/>
                    <a:pt x="150" y="97"/>
                  </a:cubicBezTo>
                  <a:cubicBezTo>
                    <a:pt x="146" y="95"/>
                    <a:pt x="143" y="93"/>
                    <a:pt x="139" y="91"/>
                  </a:cubicBezTo>
                  <a:cubicBezTo>
                    <a:pt x="137" y="90"/>
                    <a:pt x="136" y="89"/>
                    <a:pt x="134" y="88"/>
                  </a:cubicBezTo>
                  <a:cubicBezTo>
                    <a:pt x="132" y="87"/>
                    <a:pt x="130" y="86"/>
                    <a:pt x="128" y="85"/>
                  </a:cubicBezTo>
                  <a:cubicBezTo>
                    <a:pt x="123" y="83"/>
                    <a:pt x="123" y="83"/>
                    <a:pt x="123" y="83"/>
                  </a:cubicBezTo>
                  <a:cubicBezTo>
                    <a:pt x="117" y="81"/>
                    <a:pt x="117" y="81"/>
                    <a:pt x="117" y="81"/>
                  </a:cubicBezTo>
                  <a:cubicBezTo>
                    <a:pt x="111" y="79"/>
                    <a:pt x="111" y="79"/>
                    <a:pt x="111" y="79"/>
                  </a:cubicBezTo>
                  <a:cubicBezTo>
                    <a:pt x="105" y="78"/>
                    <a:pt x="105" y="78"/>
                    <a:pt x="105" y="78"/>
                  </a:cubicBezTo>
                  <a:cubicBezTo>
                    <a:pt x="106" y="77"/>
                    <a:pt x="106" y="77"/>
                    <a:pt x="106" y="77"/>
                  </a:cubicBezTo>
                  <a:cubicBezTo>
                    <a:pt x="111" y="86"/>
                    <a:pt x="115" y="97"/>
                    <a:pt x="116" y="108"/>
                  </a:cubicBezTo>
                  <a:cubicBezTo>
                    <a:pt x="116" y="111"/>
                    <a:pt x="116" y="114"/>
                    <a:pt x="115" y="116"/>
                  </a:cubicBezTo>
                  <a:cubicBezTo>
                    <a:pt x="115" y="119"/>
                    <a:pt x="114" y="122"/>
                    <a:pt x="113" y="124"/>
                  </a:cubicBezTo>
                  <a:cubicBezTo>
                    <a:pt x="112" y="126"/>
                    <a:pt x="111" y="127"/>
                    <a:pt x="110" y="127"/>
                  </a:cubicBezTo>
                  <a:cubicBezTo>
                    <a:pt x="108" y="128"/>
                    <a:pt x="107" y="127"/>
                    <a:pt x="106" y="126"/>
                  </a:cubicBezTo>
                  <a:cubicBezTo>
                    <a:pt x="104" y="126"/>
                    <a:pt x="104" y="124"/>
                    <a:pt x="103" y="123"/>
                  </a:cubicBezTo>
                  <a:cubicBezTo>
                    <a:pt x="102" y="122"/>
                    <a:pt x="101" y="121"/>
                    <a:pt x="101" y="120"/>
                  </a:cubicBezTo>
                  <a:cubicBezTo>
                    <a:pt x="101" y="120"/>
                    <a:pt x="101" y="120"/>
                    <a:pt x="101" y="120"/>
                  </a:cubicBezTo>
                  <a:cubicBezTo>
                    <a:pt x="92" y="126"/>
                    <a:pt x="92" y="126"/>
                    <a:pt x="92" y="126"/>
                  </a:cubicBezTo>
                  <a:cubicBezTo>
                    <a:pt x="90" y="127"/>
                    <a:pt x="89" y="127"/>
                    <a:pt x="87" y="128"/>
                  </a:cubicBezTo>
                  <a:cubicBezTo>
                    <a:pt x="85" y="129"/>
                    <a:pt x="84" y="130"/>
                    <a:pt x="82" y="130"/>
                  </a:cubicBezTo>
                  <a:cubicBezTo>
                    <a:pt x="77" y="131"/>
                    <a:pt x="77" y="131"/>
                    <a:pt x="77" y="131"/>
                  </a:cubicBezTo>
                  <a:cubicBezTo>
                    <a:pt x="76" y="132"/>
                    <a:pt x="75" y="132"/>
                    <a:pt x="74" y="132"/>
                  </a:cubicBezTo>
                  <a:cubicBezTo>
                    <a:pt x="71" y="132"/>
                    <a:pt x="71" y="132"/>
                    <a:pt x="71" y="132"/>
                  </a:cubicBezTo>
                  <a:cubicBezTo>
                    <a:pt x="66" y="133"/>
                    <a:pt x="66" y="133"/>
                    <a:pt x="66" y="133"/>
                  </a:cubicBezTo>
                  <a:cubicBezTo>
                    <a:pt x="60" y="134"/>
                    <a:pt x="60" y="134"/>
                    <a:pt x="60" y="134"/>
                  </a:cubicBezTo>
                  <a:cubicBezTo>
                    <a:pt x="50" y="134"/>
                    <a:pt x="50" y="134"/>
                    <a:pt x="50" y="134"/>
                  </a:cubicBezTo>
                  <a:cubicBezTo>
                    <a:pt x="46" y="135"/>
                    <a:pt x="42" y="135"/>
                    <a:pt x="39" y="135"/>
                  </a:cubicBezTo>
                  <a:cubicBezTo>
                    <a:pt x="35" y="136"/>
                    <a:pt x="32" y="136"/>
                    <a:pt x="28" y="137"/>
                  </a:cubicBezTo>
                  <a:cubicBezTo>
                    <a:pt x="17" y="139"/>
                    <a:pt x="17" y="139"/>
                    <a:pt x="17" y="139"/>
                  </a:cubicBezTo>
                  <a:cubicBezTo>
                    <a:pt x="17" y="139"/>
                    <a:pt x="17" y="139"/>
                    <a:pt x="17" y="139"/>
                  </a:cubicBezTo>
                  <a:cubicBezTo>
                    <a:pt x="17" y="138"/>
                    <a:pt x="17" y="138"/>
                    <a:pt x="17" y="138"/>
                  </a:cubicBezTo>
                  <a:cubicBezTo>
                    <a:pt x="18" y="130"/>
                    <a:pt x="18" y="130"/>
                    <a:pt x="18" y="130"/>
                  </a:cubicBezTo>
                  <a:cubicBezTo>
                    <a:pt x="18" y="127"/>
                    <a:pt x="19" y="124"/>
                    <a:pt x="19" y="121"/>
                  </a:cubicBezTo>
                  <a:cubicBezTo>
                    <a:pt x="19" y="112"/>
                    <a:pt x="19" y="112"/>
                    <a:pt x="19" y="112"/>
                  </a:cubicBezTo>
                  <a:cubicBezTo>
                    <a:pt x="20" y="104"/>
                    <a:pt x="20" y="104"/>
                    <a:pt x="20" y="104"/>
                  </a:cubicBezTo>
                  <a:cubicBezTo>
                    <a:pt x="20" y="98"/>
                    <a:pt x="20" y="93"/>
                    <a:pt x="20" y="87"/>
                  </a:cubicBezTo>
                  <a:cubicBezTo>
                    <a:pt x="20" y="70"/>
                    <a:pt x="20" y="70"/>
                    <a:pt x="20" y="70"/>
                  </a:cubicBezTo>
                  <a:cubicBezTo>
                    <a:pt x="21" y="35"/>
                    <a:pt x="21" y="35"/>
                    <a:pt x="21" y="35"/>
                  </a:cubicBezTo>
                  <a:cubicBezTo>
                    <a:pt x="21" y="24"/>
                    <a:pt x="21" y="12"/>
                    <a:pt x="22" y="1"/>
                  </a:cubicBezTo>
                  <a:cubicBezTo>
                    <a:pt x="22" y="0"/>
                    <a:pt x="22" y="0"/>
                    <a:pt x="22" y="0"/>
                  </a:cubicBezTo>
                  <a:cubicBezTo>
                    <a:pt x="22" y="1"/>
                    <a:pt x="22" y="1"/>
                    <a:pt x="22" y="1"/>
                  </a:cubicBezTo>
                  <a:cubicBezTo>
                    <a:pt x="23" y="2"/>
                    <a:pt x="24" y="4"/>
                    <a:pt x="25" y="6"/>
                  </a:cubicBezTo>
                  <a:cubicBezTo>
                    <a:pt x="26" y="7"/>
                    <a:pt x="27" y="9"/>
                    <a:pt x="29" y="10"/>
                  </a:cubicBezTo>
                  <a:cubicBezTo>
                    <a:pt x="30" y="12"/>
                    <a:pt x="30" y="12"/>
                    <a:pt x="30" y="12"/>
                  </a:cubicBezTo>
                  <a:cubicBezTo>
                    <a:pt x="32" y="14"/>
                    <a:pt x="32" y="14"/>
                    <a:pt x="32" y="14"/>
                  </a:cubicBezTo>
                  <a:cubicBezTo>
                    <a:pt x="34" y="15"/>
                    <a:pt x="35" y="16"/>
                    <a:pt x="37" y="17"/>
                  </a:cubicBezTo>
                  <a:cubicBezTo>
                    <a:pt x="38" y="18"/>
                    <a:pt x="40" y="19"/>
                    <a:pt x="41" y="20"/>
                  </a:cubicBezTo>
                  <a:cubicBezTo>
                    <a:pt x="43" y="21"/>
                    <a:pt x="45" y="22"/>
                    <a:pt x="46" y="23"/>
                  </a:cubicBezTo>
                  <a:cubicBezTo>
                    <a:pt x="48" y="23"/>
                    <a:pt x="49" y="24"/>
                    <a:pt x="51" y="25"/>
                  </a:cubicBezTo>
                  <a:cubicBezTo>
                    <a:pt x="53" y="25"/>
                    <a:pt x="55" y="26"/>
                    <a:pt x="56" y="26"/>
                  </a:cubicBezTo>
                  <a:cubicBezTo>
                    <a:pt x="58" y="27"/>
                    <a:pt x="60" y="27"/>
                    <a:pt x="62" y="27"/>
                  </a:cubicBezTo>
                  <a:cubicBezTo>
                    <a:pt x="64" y="28"/>
                    <a:pt x="64" y="28"/>
                    <a:pt x="64" y="28"/>
                  </a:cubicBezTo>
                  <a:cubicBezTo>
                    <a:pt x="67" y="28"/>
                    <a:pt x="67" y="28"/>
                    <a:pt x="67" y="28"/>
                  </a:cubicBezTo>
                  <a:cubicBezTo>
                    <a:pt x="69" y="28"/>
                    <a:pt x="70" y="28"/>
                    <a:pt x="72" y="28"/>
                  </a:cubicBezTo>
                  <a:cubicBezTo>
                    <a:pt x="74" y="28"/>
                    <a:pt x="76" y="28"/>
                    <a:pt x="78" y="28"/>
                  </a:cubicBezTo>
                  <a:cubicBezTo>
                    <a:pt x="79" y="28"/>
                    <a:pt x="81" y="28"/>
                    <a:pt x="83" y="27"/>
                  </a:cubicBezTo>
                  <a:cubicBezTo>
                    <a:pt x="85" y="27"/>
                    <a:pt x="87" y="27"/>
                    <a:pt x="88" y="26"/>
                  </a:cubicBezTo>
                  <a:cubicBezTo>
                    <a:pt x="90" y="26"/>
                    <a:pt x="92" y="25"/>
                    <a:pt x="93" y="24"/>
                  </a:cubicBezTo>
                  <a:cubicBezTo>
                    <a:pt x="98" y="22"/>
                    <a:pt x="98" y="22"/>
                    <a:pt x="98" y="22"/>
                  </a:cubicBezTo>
                  <a:cubicBezTo>
                    <a:pt x="98" y="22"/>
                    <a:pt x="98" y="22"/>
                    <a:pt x="98" y="22"/>
                  </a:cubicBezTo>
                  <a:cubicBezTo>
                    <a:pt x="99" y="20"/>
                    <a:pt x="101" y="19"/>
                    <a:pt x="102" y="17"/>
                  </a:cubicBezTo>
                  <a:cubicBezTo>
                    <a:pt x="102" y="16"/>
                    <a:pt x="103" y="15"/>
                    <a:pt x="104" y="15"/>
                  </a:cubicBezTo>
                  <a:cubicBezTo>
                    <a:pt x="104" y="14"/>
                    <a:pt x="104" y="14"/>
                    <a:pt x="104" y="13"/>
                  </a:cubicBezTo>
                  <a:cubicBezTo>
                    <a:pt x="104" y="13"/>
                    <a:pt x="104" y="13"/>
                    <a:pt x="104" y="13"/>
                  </a:cubicBezTo>
                  <a:cubicBezTo>
                    <a:pt x="104" y="13"/>
                    <a:pt x="105" y="13"/>
                    <a:pt x="104" y="13"/>
                  </a:cubicBezTo>
                  <a:cubicBezTo>
                    <a:pt x="104" y="13"/>
                    <a:pt x="104" y="13"/>
                    <a:pt x="104" y="13"/>
                  </a:cubicBezTo>
                  <a:cubicBezTo>
                    <a:pt x="102" y="15"/>
                    <a:pt x="101" y="16"/>
                    <a:pt x="99" y="17"/>
                  </a:cubicBezTo>
                  <a:cubicBezTo>
                    <a:pt x="98" y="19"/>
                    <a:pt x="96" y="20"/>
                    <a:pt x="95" y="22"/>
                  </a:cubicBezTo>
                  <a:cubicBezTo>
                    <a:pt x="95" y="21"/>
                    <a:pt x="95" y="21"/>
                    <a:pt x="95" y="21"/>
                  </a:cubicBezTo>
                  <a:cubicBezTo>
                    <a:pt x="102" y="21"/>
                    <a:pt x="102" y="21"/>
                    <a:pt x="102" y="21"/>
                  </a:cubicBezTo>
                  <a:cubicBezTo>
                    <a:pt x="104" y="20"/>
                    <a:pt x="106" y="20"/>
                    <a:pt x="109" y="20"/>
                  </a:cubicBezTo>
                  <a:cubicBezTo>
                    <a:pt x="111" y="20"/>
                    <a:pt x="114" y="20"/>
                    <a:pt x="116" y="20"/>
                  </a:cubicBezTo>
                  <a:cubicBezTo>
                    <a:pt x="118" y="21"/>
                    <a:pt x="121" y="21"/>
                    <a:pt x="123" y="21"/>
                  </a:cubicBezTo>
                  <a:cubicBezTo>
                    <a:pt x="125" y="22"/>
                    <a:pt x="128" y="22"/>
                    <a:pt x="130" y="23"/>
                  </a:cubicBezTo>
                  <a:cubicBezTo>
                    <a:pt x="132" y="23"/>
                    <a:pt x="134" y="24"/>
                    <a:pt x="137" y="24"/>
                  </a:cubicBezTo>
                  <a:cubicBezTo>
                    <a:pt x="141" y="25"/>
                    <a:pt x="146" y="27"/>
                    <a:pt x="150" y="28"/>
                  </a:cubicBezTo>
                  <a:cubicBezTo>
                    <a:pt x="164" y="33"/>
                    <a:pt x="164" y="33"/>
                    <a:pt x="164" y="33"/>
                  </a:cubicBezTo>
                  <a:cubicBezTo>
                    <a:pt x="168" y="35"/>
                    <a:pt x="173" y="36"/>
                    <a:pt x="177" y="37"/>
                  </a:cubicBezTo>
                  <a:cubicBezTo>
                    <a:pt x="184" y="39"/>
                    <a:pt x="184" y="39"/>
                    <a:pt x="184" y="39"/>
                  </a:cubicBezTo>
                  <a:cubicBezTo>
                    <a:pt x="186" y="40"/>
                    <a:pt x="188" y="40"/>
                    <a:pt x="191" y="41"/>
                  </a:cubicBezTo>
                  <a:cubicBezTo>
                    <a:pt x="198" y="42"/>
                    <a:pt x="198" y="42"/>
                    <a:pt x="198" y="42"/>
                  </a:cubicBezTo>
                  <a:cubicBezTo>
                    <a:pt x="205" y="42"/>
                    <a:pt x="205" y="42"/>
                    <a:pt x="205" y="42"/>
                  </a:cubicBezTo>
                  <a:cubicBezTo>
                    <a:pt x="205" y="42"/>
                    <a:pt x="205" y="42"/>
                    <a:pt x="205" y="42"/>
                  </a:cubicBezTo>
                  <a:cubicBezTo>
                    <a:pt x="205" y="41"/>
                    <a:pt x="206" y="40"/>
                    <a:pt x="208" y="39"/>
                  </a:cubicBezTo>
                  <a:cubicBezTo>
                    <a:pt x="209" y="38"/>
                    <a:pt x="210" y="37"/>
                    <a:pt x="212" y="37"/>
                  </a:cubicBezTo>
                  <a:cubicBezTo>
                    <a:pt x="214" y="36"/>
                    <a:pt x="217" y="36"/>
                    <a:pt x="220" y="37"/>
                  </a:cubicBezTo>
                  <a:cubicBezTo>
                    <a:pt x="226" y="39"/>
                    <a:pt x="231" y="42"/>
                    <a:pt x="235" y="46"/>
                  </a:cubicBezTo>
                  <a:cubicBezTo>
                    <a:pt x="244" y="54"/>
                    <a:pt x="252" y="63"/>
                    <a:pt x="260" y="72"/>
                  </a:cubicBezTo>
                  <a:cubicBezTo>
                    <a:pt x="260" y="72"/>
                    <a:pt x="260" y="72"/>
                    <a:pt x="260" y="72"/>
                  </a:cubicBezTo>
                  <a:cubicBezTo>
                    <a:pt x="260" y="72"/>
                    <a:pt x="260" y="72"/>
                    <a:pt x="260" y="72"/>
                  </a:cubicBezTo>
                  <a:cubicBezTo>
                    <a:pt x="261" y="97"/>
                    <a:pt x="261" y="97"/>
                    <a:pt x="261" y="97"/>
                  </a:cubicBezTo>
                  <a:cubicBezTo>
                    <a:pt x="262" y="109"/>
                    <a:pt x="262" y="109"/>
                    <a:pt x="262" y="109"/>
                  </a:cubicBezTo>
                  <a:cubicBezTo>
                    <a:pt x="262" y="115"/>
                    <a:pt x="262" y="115"/>
                    <a:pt x="262" y="115"/>
                  </a:cubicBezTo>
                  <a:cubicBezTo>
                    <a:pt x="262" y="121"/>
                    <a:pt x="262" y="121"/>
                    <a:pt x="262" y="121"/>
                  </a:cubicBezTo>
                  <a:cubicBezTo>
                    <a:pt x="262" y="146"/>
                    <a:pt x="262" y="146"/>
                    <a:pt x="262" y="146"/>
                  </a:cubicBezTo>
                  <a:cubicBezTo>
                    <a:pt x="262" y="158"/>
                    <a:pt x="262" y="158"/>
                    <a:pt x="262" y="158"/>
                  </a:cubicBezTo>
                  <a:cubicBezTo>
                    <a:pt x="262" y="162"/>
                    <a:pt x="262" y="166"/>
                    <a:pt x="261" y="170"/>
                  </a:cubicBezTo>
                  <a:cubicBezTo>
                    <a:pt x="260" y="195"/>
                    <a:pt x="260" y="195"/>
                    <a:pt x="260" y="195"/>
                  </a:cubicBezTo>
                  <a:cubicBezTo>
                    <a:pt x="260" y="207"/>
                    <a:pt x="260" y="207"/>
                    <a:pt x="260" y="207"/>
                  </a:cubicBezTo>
                  <a:cubicBezTo>
                    <a:pt x="260" y="211"/>
                    <a:pt x="259" y="216"/>
                    <a:pt x="259" y="220"/>
                  </a:cubicBezTo>
                  <a:cubicBezTo>
                    <a:pt x="255" y="269"/>
                    <a:pt x="255" y="269"/>
                    <a:pt x="255" y="269"/>
                  </a:cubicBezTo>
                  <a:cubicBezTo>
                    <a:pt x="255" y="269"/>
                    <a:pt x="255" y="269"/>
                    <a:pt x="255" y="269"/>
                  </a:cubicBezTo>
                  <a:cubicBezTo>
                    <a:pt x="257" y="269"/>
                    <a:pt x="258" y="270"/>
                    <a:pt x="259" y="271"/>
                  </a:cubicBezTo>
                  <a:cubicBezTo>
                    <a:pt x="260" y="272"/>
                    <a:pt x="261" y="274"/>
                    <a:pt x="261" y="275"/>
                  </a:cubicBezTo>
                  <a:cubicBezTo>
                    <a:pt x="261" y="277"/>
                    <a:pt x="260" y="278"/>
                    <a:pt x="260" y="280"/>
                  </a:cubicBezTo>
                  <a:cubicBezTo>
                    <a:pt x="260" y="281"/>
                    <a:pt x="261" y="280"/>
                    <a:pt x="261" y="280"/>
                  </a:cubicBezTo>
                  <a:cubicBezTo>
                    <a:pt x="261" y="280"/>
                    <a:pt x="261" y="280"/>
                    <a:pt x="262" y="279"/>
                  </a:cubicBezTo>
                  <a:lnTo>
                    <a:pt x="264" y="278"/>
                  </a:lnTo>
                  <a:close/>
                  <a:moveTo>
                    <a:pt x="264" y="278"/>
                  </a:moveTo>
                  <a:cubicBezTo>
                    <a:pt x="262" y="279"/>
                    <a:pt x="262" y="279"/>
                    <a:pt x="262" y="279"/>
                  </a:cubicBezTo>
                  <a:cubicBezTo>
                    <a:pt x="261" y="280"/>
                    <a:pt x="261" y="280"/>
                    <a:pt x="261" y="280"/>
                  </a:cubicBezTo>
                  <a:cubicBezTo>
                    <a:pt x="261" y="280"/>
                    <a:pt x="260" y="281"/>
                    <a:pt x="260" y="280"/>
                  </a:cubicBezTo>
                  <a:cubicBezTo>
                    <a:pt x="260" y="278"/>
                    <a:pt x="261" y="277"/>
                    <a:pt x="261" y="275"/>
                  </a:cubicBezTo>
                  <a:cubicBezTo>
                    <a:pt x="261" y="274"/>
                    <a:pt x="260" y="272"/>
                    <a:pt x="259" y="271"/>
                  </a:cubicBezTo>
                  <a:cubicBezTo>
                    <a:pt x="258" y="270"/>
                    <a:pt x="257" y="269"/>
                    <a:pt x="255" y="269"/>
                  </a:cubicBezTo>
                  <a:cubicBezTo>
                    <a:pt x="255" y="269"/>
                    <a:pt x="255" y="269"/>
                    <a:pt x="255" y="269"/>
                  </a:cubicBezTo>
                  <a:cubicBezTo>
                    <a:pt x="255" y="269"/>
                    <a:pt x="255" y="269"/>
                    <a:pt x="255" y="269"/>
                  </a:cubicBezTo>
                  <a:cubicBezTo>
                    <a:pt x="259" y="220"/>
                    <a:pt x="259" y="220"/>
                    <a:pt x="259" y="220"/>
                  </a:cubicBezTo>
                  <a:cubicBezTo>
                    <a:pt x="259" y="216"/>
                    <a:pt x="260" y="211"/>
                    <a:pt x="260" y="207"/>
                  </a:cubicBezTo>
                  <a:cubicBezTo>
                    <a:pt x="260" y="195"/>
                    <a:pt x="260" y="195"/>
                    <a:pt x="260" y="195"/>
                  </a:cubicBezTo>
                  <a:cubicBezTo>
                    <a:pt x="261" y="170"/>
                    <a:pt x="261" y="170"/>
                    <a:pt x="261" y="170"/>
                  </a:cubicBezTo>
                  <a:cubicBezTo>
                    <a:pt x="261" y="166"/>
                    <a:pt x="262" y="162"/>
                    <a:pt x="262" y="158"/>
                  </a:cubicBezTo>
                  <a:cubicBezTo>
                    <a:pt x="262" y="146"/>
                    <a:pt x="262" y="146"/>
                    <a:pt x="262" y="146"/>
                  </a:cubicBezTo>
                  <a:cubicBezTo>
                    <a:pt x="262" y="121"/>
                    <a:pt x="262" y="121"/>
                    <a:pt x="262" y="121"/>
                  </a:cubicBezTo>
                  <a:cubicBezTo>
                    <a:pt x="262" y="115"/>
                    <a:pt x="262" y="115"/>
                    <a:pt x="262" y="115"/>
                  </a:cubicBezTo>
                  <a:cubicBezTo>
                    <a:pt x="262" y="109"/>
                    <a:pt x="262" y="109"/>
                    <a:pt x="262" y="109"/>
                  </a:cubicBezTo>
                  <a:cubicBezTo>
                    <a:pt x="261" y="97"/>
                    <a:pt x="261" y="97"/>
                    <a:pt x="261" y="97"/>
                  </a:cubicBezTo>
                  <a:cubicBezTo>
                    <a:pt x="260" y="72"/>
                    <a:pt x="260" y="72"/>
                    <a:pt x="260" y="72"/>
                  </a:cubicBezTo>
                  <a:cubicBezTo>
                    <a:pt x="260" y="72"/>
                    <a:pt x="260" y="72"/>
                    <a:pt x="260" y="72"/>
                  </a:cubicBezTo>
                  <a:cubicBezTo>
                    <a:pt x="252" y="63"/>
                    <a:pt x="244" y="54"/>
                    <a:pt x="235" y="46"/>
                  </a:cubicBezTo>
                  <a:cubicBezTo>
                    <a:pt x="231" y="43"/>
                    <a:pt x="226" y="39"/>
                    <a:pt x="220" y="37"/>
                  </a:cubicBezTo>
                  <a:cubicBezTo>
                    <a:pt x="217" y="36"/>
                    <a:pt x="214" y="36"/>
                    <a:pt x="212" y="37"/>
                  </a:cubicBezTo>
                  <a:cubicBezTo>
                    <a:pt x="210" y="38"/>
                    <a:pt x="209" y="38"/>
                    <a:pt x="208" y="39"/>
                  </a:cubicBezTo>
                  <a:cubicBezTo>
                    <a:pt x="207" y="40"/>
                    <a:pt x="206" y="41"/>
                    <a:pt x="205" y="43"/>
                  </a:cubicBezTo>
                  <a:cubicBezTo>
                    <a:pt x="205" y="43"/>
                    <a:pt x="205" y="43"/>
                    <a:pt x="205" y="43"/>
                  </a:cubicBezTo>
                  <a:cubicBezTo>
                    <a:pt x="205" y="43"/>
                    <a:pt x="205" y="43"/>
                    <a:pt x="205" y="43"/>
                  </a:cubicBezTo>
                  <a:cubicBezTo>
                    <a:pt x="198" y="42"/>
                    <a:pt x="198" y="42"/>
                    <a:pt x="198" y="42"/>
                  </a:cubicBezTo>
                  <a:cubicBezTo>
                    <a:pt x="191" y="41"/>
                    <a:pt x="191" y="41"/>
                    <a:pt x="191" y="41"/>
                  </a:cubicBezTo>
                  <a:cubicBezTo>
                    <a:pt x="188" y="41"/>
                    <a:pt x="186" y="40"/>
                    <a:pt x="184" y="40"/>
                  </a:cubicBezTo>
                  <a:cubicBezTo>
                    <a:pt x="177" y="38"/>
                    <a:pt x="177" y="38"/>
                    <a:pt x="177" y="38"/>
                  </a:cubicBezTo>
                  <a:cubicBezTo>
                    <a:pt x="172" y="36"/>
                    <a:pt x="168" y="35"/>
                    <a:pt x="163" y="33"/>
                  </a:cubicBezTo>
                  <a:cubicBezTo>
                    <a:pt x="150" y="29"/>
                    <a:pt x="150" y="29"/>
                    <a:pt x="150" y="29"/>
                  </a:cubicBezTo>
                  <a:cubicBezTo>
                    <a:pt x="146" y="27"/>
                    <a:pt x="141" y="26"/>
                    <a:pt x="137" y="25"/>
                  </a:cubicBezTo>
                  <a:cubicBezTo>
                    <a:pt x="134" y="24"/>
                    <a:pt x="132" y="23"/>
                    <a:pt x="130" y="23"/>
                  </a:cubicBezTo>
                  <a:cubicBezTo>
                    <a:pt x="127" y="23"/>
                    <a:pt x="125" y="22"/>
                    <a:pt x="123" y="22"/>
                  </a:cubicBezTo>
                  <a:cubicBezTo>
                    <a:pt x="120" y="22"/>
                    <a:pt x="118" y="21"/>
                    <a:pt x="116" y="21"/>
                  </a:cubicBezTo>
                  <a:cubicBezTo>
                    <a:pt x="113" y="21"/>
                    <a:pt x="111" y="21"/>
                    <a:pt x="109" y="21"/>
                  </a:cubicBezTo>
                  <a:cubicBezTo>
                    <a:pt x="106" y="21"/>
                    <a:pt x="104" y="21"/>
                    <a:pt x="102" y="21"/>
                  </a:cubicBezTo>
                  <a:cubicBezTo>
                    <a:pt x="95" y="22"/>
                    <a:pt x="95" y="22"/>
                    <a:pt x="95" y="22"/>
                  </a:cubicBezTo>
                  <a:cubicBezTo>
                    <a:pt x="94" y="22"/>
                    <a:pt x="94" y="22"/>
                    <a:pt x="94" y="22"/>
                  </a:cubicBezTo>
                  <a:cubicBezTo>
                    <a:pt x="95" y="21"/>
                    <a:pt x="95" y="21"/>
                    <a:pt x="95" y="21"/>
                  </a:cubicBezTo>
                  <a:cubicBezTo>
                    <a:pt x="96" y="20"/>
                    <a:pt x="97" y="18"/>
                    <a:pt x="99" y="17"/>
                  </a:cubicBezTo>
                  <a:cubicBezTo>
                    <a:pt x="100" y="16"/>
                    <a:pt x="102" y="14"/>
                    <a:pt x="104" y="13"/>
                  </a:cubicBezTo>
                  <a:cubicBezTo>
                    <a:pt x="104" y="13"/>
                    <a:pt x="104" y="13"/>
                    <a:pt x="104" y="13"/>
                  </a:cubicBezTo>
                  <a:cubicBezTo>
                    <a:pt x="104" y="12"/>
                    <a:pt x="105" y="13"/>
                    <a:pt x="105" y="13"/>
                  </a:cubicBezTo>
                  <a:cubicBezTo>
                    <a:pt x="105" y="13"/>
                    <a:pt x="105" y="13"/>
                    <a:pt x="105" y="14"/>
                  </a:cubicBezTo>
                  <a:cubicBezTo>
                    <a:pt x="105" y="14"/>
                    <a:pt x="104" y="15"/>
                    <a:pt x="104" y="15"/>
                  </a:cubicBezTo>
                  <a:cubicBezTo>
                    <a:pt x="103" y="16"/>
                    <a:pt x="103" y="17"/>
                    <a:pt x="102" y="18"/>
                  </a:cubicBezTo>
                  <a:cubicBezTo>
                    <a:pt x="101" y="19"/>
                    <a:pt x="100" y="21"/>
                    <a:pt x="99" y="22"/>
                  </a:cubicBezTo>
                  <a:cubicBezTo>
                    <a:pt x="98" y="23"/>
                    <a:pt x="98" y="23"/>
                    <a:pt x="98" y="23"/>
                  </a:cubicBezTo>
                  <a:cubicBezTo>
                    <a:pt x="98" y="23"/>
                    <a:pt x="98" y="23"/>
                    <a:pt x="98" y="23"/>
                  </a:cubicBezTo>
                  <a:cubicBezTo>
                    <a:pt x="94" y="25"/>
                    <a:pt x="94" y="25"/>
                    <a:pt x="94" y="25"/>
                  </a:cubicBezTo>
                  <a:cubicBezTo>
                    <a:pt x="92" y="26"/>
                    <a:pt x="90" y="26"/>
                    <a:pt x="88" y="27"/>
                  </a:cubicBezTo>
                  <a:cubicBezTo>
                    <a:pt x="87" y="27"/>
                    <a:pt x="85" y="28"/>
                    <a:pt x="83" y="28"/>
                  </a:cubicBezTo>
                  <a:cubicBezTo>
                    <a:pt x="81" y="29"/>
                    <a:pt x="79" y="29"/>
                    <a:pt x="78" y="29"/>
                  </a:cubicBezTo>
                  <a:cubicBezTo>
                    <a:pt x="76" y="29"/>
                    <a:pt x="74" y="29"/>
                    <a:pt x="72" y="29"/>
                  </a:cubicBezTo>
                  <a:cubicBezTo>
                    <a:pt x="70" y="29"/>
                    <a:pt x="69" y="29"/>
                    <a:pt x="67" y="29"/>
                  </a:cubicBezTo>
                  <a:cubicBezTo>
                    <a:pt x="64" y="29"/>
                    <a:pt x="64" y="29"/>
                    <a:pt x="64" y="29"/>
                  </a:cubicBezTo>
                  <a:cubicBezTo>
                    <a:pt x="61" y="28"/>
                    <a:pt x="61" y="28"/>
                    <a:pt x="61" y="28"/>
                  </a:cubicBezTo>
                  <a:cubicBezTo>
                    <a:pt x="60" y="28"/>
                    <a:pt x="58" y="27"/>
                    <a:pt x="56" y="27"/>
                  </a:cubicBezTo>
                  <a:cubicBezTo>
                    <a:pt x="54" y="26"/>
                    <a:pt x="53" y="26"/>
                    <a:pt x="51" y="25"/>
                  </a:cubicBezTo>
                  <a:cubicBezTo>
                    <a:pt x="49" y="25"/>
                    <a:pt x="47" y="24"/>
                    <a:pt x="46" y="23"/>
                  </a:cubicBezTo>
                  <a:cubicBezTo>
                    <a:pt x="44" y="22"/>
                    <a:pt x="43" y="22"/>
                    <a:pt x="41" y="21"/>
                  </a:cubicBezTo>
                  <a:cubicBezTo>
                    <a:pt x="39" y="20"/>
                    <a:pt x="38" y="19"/>
                    <a:pt x="36" y="18"/>
                  </a:cubicBezTo>
                  <a:cubicBezTo>
                    <a:pt x="35" y="17"/>
                    <a:pt x="33" y="16"/>
                    <a:pt x="32" y="14"/>
                  </a:cubicBezTo>
                  <a:cubicBezTo>
                    <a:pt x="30" y="13"/>
                    <a:pt x="30" y="13"/>
                    <a:pt x="30" y="13"/>
                  </a:cubicBezTo>
                  <a:cubicBezTo>
                    <a:pt x="28" y="11"/>
                    <a:pt x="28" y="11"/>
                    <a:pt x="28" y="11"/>
                  </a:cubicBezTo>
                  <a:cubicBezTo>
                    <a:pt x="27" y="9"/>
                    <a:pt x="26" y="8"/>
                    <a:pt x="25" y="6"/>
                  </a:cubicBezTo>
                  <a:cubicBezTo>
                    <a:pt x="23" y="5"/>
                    <a:pt x="23" y="3"/>
                    <a:pt x="22" y="1"/>
                  </a:cubicBezTo>
                  <a:cubicBezTo>
                    <a:pt x="23" y="1"/>
                    <a:pt x="23" y="1"/>
                    <a:pt x="23" y="1"/>
                  </a:cubicBezTo>
                  <a:cubicBezTo>
                    <a:pt x="22" y="13"/>
                    <a:pt x="22" y="24"/>
                    <a:pt x="22" y="35"/>
                  </a:cubicBezTo>
                  <a:cubicBezTo>
                    <a:pt x="21" y="70"/>
                    <a:pt x="21" y="70"/>
                    <a:pt x="21" y="70"/>
                  </a:cubicBezTo>
                  <a:cubicBezTo>
                    <a:pt x="21" y="87"/>
                    <a:pt x="21" y="87"/>
                    <a:pt x="21" y="87"/>
                  </a:cubicBezTo>
                  <a:cubicBezTo>
                    <a:pt x="21" y="93"/>
                    <a:pt x="21" y="98"/>
                    <a:pt x="21" y="104"/>
                  </a:cubicBezTo>
                  <a:cubicBezTo>
                    <a:pt x="20" y="113"/>
                    <a:pt x="20" y="113"/>
                    <a:pt x="20" y="113"/>
                  </a:cubicBezTo>
                  <a:cubicBezTo>
                    <a:pt x="20" y="121"/>
                    <a:pt x="20" y="121"/>
                    <a:pt x="20" y="121"/>
                  </a:cubicBezTo>
                  <a:cubicBezTo>
                    <a:pt x="19" y="124"/>
                    <a:pt x="19" y="127"/>
                    <a:pt x="19" y="130"/>
                  </a:cubicBezTo>
                  <a:cubicBezTo>
                    <a:pt x="18" y="138"/>
                    <a:pt x="18" y="138"/>
                    <a:pt x="18" y="138"/>
                  </a:cubicBezTo>
                  <a:cubicBezTo>
                    <a:pt x="17" y="138"/>
                    <a:pt x="17" y="138"/>
                    <a:pt x="17" y="138"/>
                  </a:cubicBezTo>
                  <a:cubicBezTo>
                    <a:pt x="28" y="136"/>
                    <a:pt x="28" y="136"/>
                    <a:pt x="28" y="136"/>
                  </a:cubicBezTo>
                  <a:cubicBezTo>
                    <a:pt x="32" y="135"/>
                    <a:pt x="35" y="135"/>
                    <a:pt x="39" y="134"/>
                  </a:cubicBezTo>
                  <a:cubicBezTo>
                    <a:pt x="42" y="134"/>
                    <a:pt x="46" y="134"/>
                    <a:pt x="50" y="133"/>
                  </a:cubicBezTo>
                  <a:cubicBezTo>
                    <a:pt x="60" y="133"/>
                    <a:pt x="60" y="133"/>
                    <a:pt x="60" y="133"/>
                  </a:cubicBezTo>
                  <a:cubicBezTo>
                    <a:pt x="66" y="132"/>
                    <a:pt x="66" y="132"/>
                    <a:pt x="66" y="132"/>
                  </a:cubicBezTo>
                  <a:cubicBezTo>
                    <a:pt x="71" y="131"/>
                    <a:pt x="71" y="131"/>
                    <a:pt x="71" y="131"/>
                  </a:cubicBezTo>
                  <a:cubicBezTo>
                    <a:pt x="74" y="131"/>
                    <a:pt x="74" y="131"/>
                    <a:pt x="74" y="131"/>
                  </a:cubicBezTo>
                  <a:cubicBezTo>
                    <a:pt x="75" y="131"/>
                    <a:pt x="75" y="131"/>
                    <a:pt x="76" y="130"/>
                  </a:cubicBezTo>
                  <a:cubicBezTo>
                    <a:pt x="82" y="129"/>
                    <a:pt x="82" y="129"/>
                    <a:pt x="82" y="129"/>
                  </a:cubicBezTo>
                  <a:cubicBezTo>
                    <a:pt x="83" y="128"/>
                    <a:pt x="85" y="128"/>
                    <a:pt x="87" y="127"/>
                  </a:cubicBezTo>
                  <a:cubicBezTo>
                    <a:pt x="88" y="126"/>
                    <a:pt x="90" y="126"/>
                    <a:pt x="91" y="125"/>
                  </a:cubicBezTo>
                  <a:cubicBezTo>
                    <a:pt x="101" y="119"/>
                    <a:pt x="101" y="119"/>
                    <a:pt x="101" y="119"/>
                  </a:cubicBezTo>
                  <a:cubicBezTo>
                    <a:pt x="101" y="119"/>
                    <a:pt x="101" y="119"/>
                    <a:pt x="101" y="119"/>
                  </a:cubicBezTo>
                  <a:cubicBezTo>
                    <a:pt x="102" y="119"/>
                    <a:pt x="102" y="119"/>
                    <a:pt x="102" y="119"/>
                  </a:cubicBezTo>
                  <a:cubicBezTo>
                    <a:pt x="102" y="120"/>
                    <a:pt x="103" y="122"/>
                    <a:pt x="104" y="123"/>
                  </a:cubicBezTo>
                  <a:cubicBezTo>
                    <a:pt x="104" y="124"/>
                    <a:pt x="105" y="125"/>
                    <a:pt x="106" y="125"/>
                  </a:cubicBezTo>
                  <a:cubicBezTo>
                    <a:pt x="107" y="126"/>
                    <a:pt x="108" y="127"/>
                    <a:pt x="109" y="126"/>
                  </a:cubicBezTo>
                  <a:cubicBezTo>
                    <a:pt x="111" y="126"/>
                    <a:pt x="111" y="125"/>
                    <a:pt x="112" y="124"/>
                  </a:cubicBezTo>
                  <a:cubicBezTo>
                    <a:pt x="113" y="122"/>
                    <a:pt x="114" y="119"/>
                    <a:pt x="114" y="116"/>
                  </a:cubicBezTo>
                  <a:cubicBezTo>
                    <a:pt x="115" y="114"/>
                    <a:pt x="115" y="111"/>
                    <a:pt x="115" y="108"/>
                  </a:cubicBezTo>
                  <a:cubicBezTo>
                    <a:pt x="114" y="97"/>
                    <a:pt x="110" y="87"/>
                    <a:pt x="105" y="78"/>
                  </a:cubicBezTo>
                  <a:cubicBezTo>
                    <a:pt x="104" y="77"/>
                    <a:pt x="104" y="77"/>
                    <a:pt x="104" y="77"/>
                  </a:cubicBezTo>
                  <a:cubicBezTo>
                    <a:pt x="105" y="77"/>
                    <a:pt x="105" y="77"/>
                    <a:pt x="105" y="77"/>
                  </a:cubicBezTo>
                  <a:cubicBezTo>
                    <a:pt x="111" y="78"/>
                    <a:pt x="111" y="78"/>
                    <a:pt x="111" y="78"/>
                  </a:cubicBezTo>
                  <a:cubicBezTo>
                    <a:pt x="117" y="80"/>
                    <a:pt x="117" y="80"/>
                    <a:pt x="117" y="80"/>
                  </a:cubicBezTo>
                  <a:cubicBezTo>
                    <a:pt x="123" y="82"/>
                    <a:pt x="123" y="82"/>
                    <a:pt x="123" y="82"/>
                  </a:cubicBezTo>
                  <a:cubicBezTo>
                    <a:pt x="129" y="84"/>
                    <a:pt x="129" y="84"/>
                    <a:pt x="129" y="84"/>
                  </a:cubicBezTo>
                  <a:cubicBezTo>
                    <a:pt x="131" y="85"/>
                    <a:pt x="132" y="86"/>
                    <a:pt x="134" y="87"/>
                  </a:cubicBezTo>
                  <a:cubicBezTo>
                    <a:pt x="136" y="88"/>
                    <a:pt x="138" y="89"/>
                    <a:pt x="140" y="90"/>
                  </a:cubicBezTo>
                  <a:cubicBezTo>
                    <a:pt x="143" y="92"/>
                    <a:pt x="147" y="94"/>
                    <a:pt x="151" y="96"/>
                  </a:cubicBezTo>
                  <a:cubicBezTo>
                    <a:pt x="158" y="100"/>
                    <a:pt x="165" y="104"/>
                    <a:pt x="172" y="108"/>
                  </a:cubicBezTo>
                  <a:cubicBezTo>
                    <a:pt x="174" y="109"/>
                    <a:pt x="176" y="111"/>
                    <a:pt x="177" y="111"/>
                  </a:cubicBezTo>
                  <a:cubicBezTo>
                    <a:pt x="179" y="112"/>
                    <a:pt x="181" y="113"/>
                    <a:pt x="183" y="114"/>
                  </a:cubicBezTo>
                  <a:cubicBezTo>
                    <a:pt x="185" y="115"/>
                    <a:pt x="187" y="116"/>
                    <a:pt x="189" y="116"/>
                  </a:cubicBezTo>
                  <a:cubicBezTo>
                    <a:pt x="191" y="117"/>
                    <a:pt x="193" y="117"/>
                    <a:pt x="194" y="118"/>
                  </a:cubicBezTo>
                  <a:cubicBezTo>
                    <a:pt x="195" y="118"/>
                    <a:pt x="195" y="118"/>
                    <a:pt x="195" y="118"/>
                  </a:cubicBezTo>
                  <a:cubicBezTo>
                    <a:pt x="195" y="118"/>
                    <a:pt x="195" y="118"/>
                    <a:pt x="195" y="118"/>
                  </a:cubicBezTo>
                  <a:cubicBezTo>
                    <a:pt x="196" y="120"/>
                    <a:pt x="196" y="122"/>
                    <a:pt x="197" y="123"/>
                  </a:cubicBezTo>
                  <a:cubicBezTo>
                    <a:pt x="198" y="125"/>
                    <a:pt x="198" y="127"/>
                    <a:pt x="199" y="129"/>
                  </a:cubicBezTo>
                  <a:cubicBezTo>
                    <a:pt x="199" y="130"/>
                    <a:pt x="199" y="132"/>
                    <a:pt x="200" y="134"/>
                  </a:cubicBezTo>
                  <a:cubicBezTo>
                    <a:pt x="200" y="136"/>
                    <a:pt x="200" y="138"/>
                    <a:pt x="200" y="139"/>
                  </a:cubicBezTo>
                  <a:cubicBezTo>
                    <a:pt x="200" y="141"/>
                    <a:pt x="201" y="143"/>
                    <a:pt x="201" y="145"/>
                  </a:cubicBezTo>
                  <a:cubicBezTo>
                    <a:pt x="201" y="150"/>
                    <a:pt x="201" y="150"/>
                    <a:pt x="201" y="150"/>
                  </a:cubicBezTo>
                  <a:cubicBezTo>
                    <a:pt x="200" y="156"/>
                    <a:pt x="200" y="156"/>
                    <a:pt x="200" y="156"/>
                  </a:cubicBezTo>
                  <a:cubicBezTo>
                    <a:pt x="200" y="161"/>
                    <a:pt x="200" y="161"/>
                    <a:pt x="200" y="161"/>
                  </a:cubicBezTo>
                  <a:cubicBezTo>
                    <a:pt x="200" y="163"/>
                    <a:pt x="199" y="165"/>
                    <a:pt x="199" y="167"/>
                  </a:cubicBezTo>
                  <a:cubicBezTo>
                    <a:pt x="199" y="168"/>
                    <a:pt x="199" y="170"/>
                    <a:pt x="198" y="172"/>
                  </a:cubicBezTo>
                  <a:cubicBezTo>
                    <a:pt x="198" y="174"/>
                    <a:pt x="197" y="175"/>
                    <a:pt x="197" y="177"/>
                  </a:cubicBezTo>
                  <a:cubicBezTo>
                    <a:pt x="197" y="179"/>
                    <a:pt x="196" y="181"/>
                    <a:pt x="196" y="182"/>
                  </a:cubicBezTo>
                  <a:cubicBezTo>
                    <a:pt x="195" y="184"/>
                    <a:pt x="194" y="186"/>
                    <a:pt x="194" y="188"/>
                  </a:cubicBezTo>
                  <a:cubicBezTo>
                    <a:pt x="193" y="189"/>
                    <a:pt x="192" y="191"/>
                    <a:pt x="192" y="193"/>
                  </a:cubicBezTo>
                  <a:cubicBezTo>
                    <a:pt x="191" y="194"/>
                    <a:pt x="190" y="196"/>
                    <a:pt x="189" y="197"/>
                  </a:cubicBezTo>
                  <a:cubicBezTo>
                    <a:pt x="188" y="199"/>
                    <a:pt x="187" y="200"/>
                    <a:pt x="186" y="202"/>
                  </a:cubicBezTo>
                  <a:cubicBezTo>
                    <a:pt x="186" y="202"/>
                    <a:pt x="186" y="202"/>
                    <a:pt x="186" y="202"/>
                  </a:cubicBezTo>
                  <a:cubicBezTo>
                    <a:pt x="186" y="202"/>
                    <a:pt x="186" y="202"/>
                    <a:pt x="186" y="202"/>
                  </a:cubicBezTo>
                  <a:cubicBezTo>
                    <a:pt x="179" y="204"/>
                    <a:pt x="179" y="204"/>
                    <a:pt x="179" y="204"/>
                  </a:cubicBezTo>
                  <a:cubicBezTo>
                    <a:pt x="177" y="204"/>
                    <a:pt x="174" y="204"/>
                    <a:pt x="172" y="204"/>
                  </a:cubicBezTo>
                  <a:cubicBezTo>
                    <a:pt x="170" y="204"/>
                    <a:pt x="168" y="204"/>
                    <a:pt x="165" y="204"/>
                  </a:cubicBezTo>
                  <a:cubicBezTo>
                    <a:pt x="163" y="204"/>
                    <a:pt x="161" y="204"/>
                    <a:pt x="158" y="203"/>
                  </a:cubicBezTo>
                  <a:cubicBezTo>
                    <a:pt x="152" y="202"/>
                    <a:pt x="152" y="202"/>
                    <a:pt x="152" y="202"/>
                  </a:cubicBezTo>
                  <a:cubicBezTo>
                    <a:pt x="145" y="200"/>
                    <a:pt x="145" y="200"/>
                    <a:pt x="145" y="200"/>
                  </a:cubicBezTo>
                  <a:cubicBezTo>
                    <a:pt x="132" y="196"/>
                    <a:pt x="132" y="196"/>
                    <a:pt x="132" y="196"/>
                  </a:cubicBezTo>
                  <a:cubicBezTo>
                    <a:pt x="125" y="194"/>
                    <a:pt x="125" y="194"/>
                    <a:pt x="125" y="194"/>
                  </a:cubicBezTo>
                  <a:cubicBezTo>
                    <a:pt x="119" y="193"/>
                    <a:pt x="119" y="193"/>
                    <a:pt x="119" y="193"/>
                  </a:cubicBezTo>
                  <a:cubicBezTo>
                    <a:pt x="116" y="193"/>
                    <a:pt x="114" y="193"/>
                    <a:pt x="112" y="192"/>
                  </a:cubicBezTo>
                  <a:cubicBezTo>
                    <a:pt x="110" y="192"/>
                    <a:pt x="107" y="192"/>
                    <a:pt x="105" y="193"/>
                  </a:cubicBezTo>
                  <a:cubicBezTo>
                    <a:pt x="103" y="193"/>
                    <a:pt x="101" y="193"/>
                    <a:pt x="99" y="194"/>
                  </a:cubicBezTo>
                  <a:cubicBezTo>
                    <a:pt x="95" y="195"/>
                    <a:pt x="95" y="195"/>
                    <a:pt x="95" y="195"/>
                  </a:cubicBezTo>
                  <a:cubicBezTo>
                    <a:pt x="94" y="195"/>
                    <a:pt x="93" y="195"/>
                    <a:pt x="92" y="196"/>
                  </a:cubicBezTo>
                  <a:cubicBezTo>
                    <a:pt x="90" y="197"/>
                    <a:pt x="88" y="198"/>
                    <a:pt x="86" y="199"/>
                  </a:cubicBezTo>
                  <a:cubicBezTo>
                    <a:pt x="81" y="203"/>
                    <a:pt x="81" y="203"/>
                    <a:pt x="81" y="203"/>
                  </a:cubicBezTo>
                  <a:cubicBezTo>
                    <a:pt x="80" y="204"/>
                    <a:pt x="80" y="204"/>
                    <a:pt x="80" y="204"/>
                  </a:cubicBezTo>
                  <a:cubicBezTo>
                    <a:pt x="80" y="203"/>
                    <a:pt x="80" y="203"/>
                    <a:pt x="80" y="203"/>
                  </a:cubicBezTo>
                  <a:cubicBezTo>
                    <a:pt x="79" y="200"/>
                    <a:pt x="77" y="196"/>
                    <a:pt x="75" y="194"/>
                  </a:cubicBezTo>
                  <a:cubicBezTo>
                    <a:pt x="74" y="192"/>
                    <a:pt x="73" y="192"/>
                    <a:pt x="72" y="192"/>
                  </a:cubicBezTo>
                  <a:cubicBezTo>
                    <a:pt x="70" y="193"/>
                    <a:pt x="69" y="194"/>
                    <a:pt x="68" y="195"/>
                  </a:cubicBezTo>
                  <a:cubicBezTo>
                    <a:pt x="63" y="201"/>
                    <a:pt x="60" y="207"/>
                    <a:pt x="56" y="213"/>
                  </a:cubicBezTo>
                  <a:cubicBezTo>
                    <a:pt x="56" y="213"/>
                    <a:pt x="56" y="213"/>
                    <a:pt x="56" y="213"/>
                  </a:cubicBezTo>
                  <a:cubicBezTo>
                    <a:pt x="56" y="214"/>
                    <a:pt x="56" y="214"/>
                    <a:pt x="56" y="214"/>
                  </a:cubicBezTo>
                  <a:cubicBezTo>
                    <a:pt x="38" y="221"/>
                    <a:pt x="38" y="221"/>
                    <a:pt x="38" y="221"/>
                  </a:cubicBezTo>
                  <a:cubicBezTo>
                    <a:pt x="29" y="224"/>
                    <a:pt x="29" y="224"/>
                    <a:pt x="29" y="224"/>
                  </a:cubicBezTo>
                  <a:cubicBezTo>
                    <a:pt x="28" y="225"/>
                    <a:pt x="26" y="226"/>
                    <a:pt x="25" y="226"/>
                  </a:cubicBezTo>
                  <a:cubicBezTo>
                    <a:pt x="24" y="227"/>
                    <a:pt x="24" y="227"/>
                    <a:pt x="23" y="228"/>
                  </a:cubicBezTo>
                  <a:cubicBezTo>
                    <a:pt x="23" y="228"/>
                    <a:pt x="23" y="229"/>
                    <a:pt x="23" y="229"/>
                  </a:cubicBezTo>
                  <a:cubicBezTo>
                    <a:pt x="23" y="230"/>
                    <a:pt x="23" y="230"/>
                    <a:pt x="23" y="230"/>
                  </a:cubicBezTo>
                  <a:cubicBezTo>
                    <a:pt x="23" y="230"/>
                    <a:pt x="23" y="230"/>
                    <a:pt x="23" y="230"/>
                  </a:cubicBezTo>
                  <a:cubicBezTo>
                    <a:pt x="15" y="263"/>
                    <a:pt x="15" y="263"/>
                    <a:pt x="15" y="263"/>
                  </a:cubicBezTo>
                  <a:cubicBezTo>
                    <a:pt x="14" y="267"/>
                    <a:pt x="14" y="267"/>
                    <a:pt x="14" y="267"/>
                  </a:cubicBezTo>
                  <a:cubicBezTo>
                    <a:pt x="13" y="272"/>
                    <a:pt x="13" y="272"/>
                    <a:pt x="13" y="272"/>
                  </a:cubicBezTo>
                  <a:cubicBezTo>
                    <a:pt x="12" y="280"/>
                    <a:pt x="12" y="280"/>
                    <a:pt x="12" y="280"/>
                  </a:cubicBezTo>
                  <a:cubicBezTo>
                    <a:pt x="9" y="297"/>
                    <a:pt x="9" y="297"/>
                    <a:pt x="9" y="297"/>
                  </a:cubicBezTo>
                  <a:cubicBezTo>
                    <a:pt x="8" y="303"/>
                    <a:pt x="7" y="308"/>
                    <a:pt x="6" y="314"/>
                  </a:cubicBezTo>
                  <a:cubicBezTo>
                    <a:pt x="4" y="331"/>
                    <a:pt x="4" y="331"/>
                    <a:pt x="4" y="331"/>
                  </a:cubicBezTo>
                  <a:cubicBezTo>
                    <a:pt x="4" y="334"/>
                    <a:pt x="4" y="337"/>
                    <a:pt x="4" y="340"/>
                  </a:cubicBezTo>
                  <a:cubicBezTo>
                    <a:pt x="3" y="348"/>
                    <a:pt x="3" y="348"/>
                    <a:pt x="3" y="348"/>
                  </a:cubicBezTo>
                  <a:cubicBezTo>
                    <a:pt x="2" y="366"/>
                    <a:pt x="2" y="366"/>
                    <a:pt x="2" y="366"/>
                  </a:cubicBezTo>
                  <a:cubicBezTo>
                    <a:pt x="2" y="371"/>
                    <a:pt x="1" y="377"/>
                    <a:pt x="1" y="383"/>
                  </a:cubicBezTo>
                  <a:cubicBezTo>
                    <a:pt x="1" y="400"/>
                    <a:pt x="1" y="400"/>
                    <a:pt x="1" y="400"/>
                  </a:cubicBezTo>
                  <a:cubicBezTo>
                    <a:pt x="1" y="435"/>
                    <a:pt x="1" y="435"/>
                    <a:pt x="1" y="435"/>
                  </a:cubicBezTo>
                  <a:cubicBezTo>
                    <a:pt x="1" y="458"/>
                    <a:pt x="1" y="481"/>
                    <a:pt x="1" y="504"/>
                  </a:cubicBezTo>
                  <a:cubicBezTo>
                    <a:pt x="0" y="503"/>
                    <a:pt x="0" y="503"/>
                    <a:pt x="0" y="503"/>
                  </a:cubicBezTo>
                  <a:cubicBezTo>
                    <a:pt x="33" y="499"/>
                    <a:pt x="33" y="499"/>
                    <a:pt x="33" y="499"/>
                  </a:cubicBezTo>
                  <a:cubicBezTo>
                    <a:pt x="38" y="498"/>
                    <a:pt x="43" y="498"/>
                    <a:pt x="49" y="497"/>
                  </a:cubicBezTo>
                  <a:cubicBezTo>
                    <a:pt x="65" y="496"/>
                    <a:pt x="65" y="496"/>
                    <a:pt x="65" y="496"/>
                  </a:cubicBezTo>
                  <a:cubicBezTo>
                    <a:pt x="75" y="495"/>
                    <a:pt x="86" y="494"/>
                    <a:pt x="97" y="493"/>
                  </a:cubicBezTo>
                  <a:cubicBezTo>
                    <a:pt x="129" y="490"/>
                    <a:pt x="129" y="490"/>
                    <a:pt x="129" y="490"/>
                  </a:cubicBezTo>
                  <a:cubicBezTo>
                    <a:pt x="134" y="490"/>
                    <a:pt x="140" y="489"/>
                    <a:pt x="145" y="488"/>
                  </a:cubicBezTo>
                  <a:cubicBezTo>
                    <a:pt x="161" y="486"/>
                    <a:pt x="161" y="486"/>
                    <a:pt x="161" y="486"/>
                  </a:cubicBezTo>
                  <a:cubicBezTo>
                    <a:pt x="177" y="484"/>
                    <a:pt x="177" y="484"/>
                    <a:pt x="177" y="484"/>
                  </a:cubicBezTo>
                  <a:cubicBezTo>
                    <a:pt x="182" y="483"/>
                    <a:pt x="188" y="482"/>
                    <a:pt x="193" y="481"/>
                  </a:cubicBezTo>
                  <a:cubicBezTo>
                    <a:pt x="209" y="477"/>
                    <a:pt x="209" y="477"/>
                    <a:pt x="209" y="477"/>
                  </a:cubicBezTo>
                  <a:cubicBezTo>
                    <a:pt x="214" y="476"/>
                    <a:pt x="219" y="475"/>
                    <a:pt x="224" y="474"/>
                  </a:cubicBezTo>
                  <a:cubicBezTo>
                    <a:pt x="255" y="464"/>
                    <a:pt x="255" y="464"/>
                    <a:pt x="255" y="464"/>
                  </a:cubicBezTo>
                  <a:cubicBezTo>
                    <a:pt x="255" y="465"/>
                    <a:pt x="255" y="465"/>
                    <a:pt x="255" y="465"/>
                  </a:cubicBezTo>
                  <a:cubicBezTo>
                    <a:pt x="253" y="456"/>
                    <a:pt x="253" y="456"/>
                    <a:pt x="253" y="456"/>
                  </a:cubicBezTo>
                  <a:cubicBezTo>
                    <a:pt x="253" y="454"/>
                    <a:pt x="252" y="453"/>
                    <a:pt x="252" y="451"/>
                  </a:cubicBezTo>
                  <a:cubicBezTo>
                    <a:pt x="251" y="446"/>
                    <a:pt x="251" y="446"/>
                    <a:pt x="251" y="446"/>
                  </a:cubicBezTo>
                  <a:cubicBezTo>
                    <a:pt x="251" y="443"/>
                    <a:pt x="251" y="440"/>
                    <a:pt x="250" y="437"/>
                  </a:cubicBezTo>
                  <a:cubicBezTo>
                    <a:pt x="250" y="434"/>
                    <a:pt x="250" y="431"/>
                    <a:pt x="250" y="428"/>
                  </a:cubicBezTo>
                  <a:cubicBezTo>
                    <a:pt x="250" y="424"/>
                    <a:pt x="250" y="421"/>
                    <a:pt x="250" y="418"/>
                  </a:cubicBezTo>
                  <a:cubicBezTo>
                    <a:pt x="250" y="415"/>
                    <a:pt x="250" y="412"/>
                    <a:pt x="250" y="409"/>
                  </a:cubicBezTo>
                  <a:cubicBezTo>
                    <a:pt x="250" y="406"/>
                    <a:pt x="251" y="402"/>
                    <a:pt x="251" y="399"/>
                  </a:cubicBezTo>
                  <a:cubicBezTo>
                    <a:pt x="252" y="398"/>
                    <a:pt x="252" y="396"/>
                    <a:pt x="252" y="395"/>
                  </a:cubicBezTo>
                  <a:cubicBezTo>
                    <a:pt x="253" y="390"/>
                    <a:pt x="253" y="390"/>
                    <a:pt x="253" y="390"/>
                  </a:cubicBezTo>
                  <a:cubicBezTo>
                    <a:pt x="253" y="390"/>
                    <a:pt x="253" y="390"/>
                    <a:pt x="253" y="390"/>
                  </a:cubicBezTo>
                  <a:cubicBezTo>
                    <a:pt x="240" y="380"/>
                    <a:pt x="226" y="371"/>
                    <a:pt x="211" y="365"/>
                  </a:cubicBezTo>
                  <a:cubicBezTo>
                    <a:pt x="203" y="362"/>
                    <a:pt x="195" y="360"/>
                    <a:pt x="187" y="360"/>
                  </a:cubicBezTo>
                  <a:cubicBezTo>
                    <a:pt x="183" y="360"/>
                    <a:pt x="179" y="360"/>
                    <a:pt x="176" y="362"/>
                  </a:cubicBezTo>
                  <a:cubicBezTo>
                    <a:pt x="174" y="363"/>
                    <a:pt x="172" y="365"/>
                    <a:pt x="171" y="366"/>
                  </a:cubicBezTo>
                  <a:cubicBezTo>
                    <a:pt x="170" y="368"/>
                    <a:pt x="169" y="370"/>
                    <a:pt x="169" y="372"/>
                  </a:cubicBezTo>
                  <a:cubicBezTo>
                    <a:pt x="169" y="372"/>
                    <a:pt x="169" y="372"/>
                    <a:pt x="169" y="372"/>
                  </a:cubicBezTo>
                  <a:cubicBezTo>
                    <a:pt x="168" y="372"/>
                    <a:pt x="168" y="372"/>
                    <a:pt x="168" y="372"/>
                  </a:cubicBezTo>
                  <a:cubicBezTo>
                    <a:pt x="166" y="373"/>
                    <a:pt x="163" y="374"/>
                    <a:pt x="161" y="375"/>
                  </a:cubicBezTo>
                  <a:cubicBezTo>
                    <a:pt x="158" y="375"/>
                    <a:pt x="156" y="376"/>
                    <a:pt x="153" y="376"/>
                  </a:cubicBezTo>
                  <a:cubicBezTo>
                    <a:pt x="152" y="376"/>
                    <a:pt x="150" y="376"/>
                    <a:pt x="149" y="375"/>
                  </a:cubicBezTo>
                  <a:cubicBezTo>
                    <a:pt x="148" y="375"/>
                    <a:pt x="148" y="375"/>
                    <a:pt x="147" y="375"/>
                  </a:cubicBezTo>
                  <a:cubicBezTo>
                    <a:pt x="147" y="375"/>
                    <a:pt x="146" y="374"/>
                    <a:pt x="146" y="374"/>
                  </a:cubicBezTo>
                  <a:cubicBezTo>
                    <a:pt x="146" y="374"/>
                    <a:pt x="146" y="375"/>
                    <a:pt x="146" y="375"/>
                  </a:cubicBezTo>
                  <a:cubicBezTo>
                    <a:pt x="146" y="378"/>
                    <a:pt x="146" y="381"/>
                    <a:pt x="146" y="383"/>
                  </a:cubicBezTo>
                  <a:cubicBezTo>
                    <a:pt x="146" y="384"/>
                    <a:pt x="146" y="384"/>
                    <a:pt x="146" y="384"/>
                  </a:cubicBezTo>
                  <a:cubicBezTo>
                    <a:pt x="146" y="384"/>
                    <a:pt x="146" y="384"/>
                    <a:pt x="146" y="384"/>
                  </a:cubicBezTo>
                  <a:cubicBezTo>
                    <a:pt x="142" y="386"/>
                    <a:pt x="142" y="386"/>
                    <a:pt x="142" y="386"/>
                  </a:cubicBezTo>
                  <a:cubicBezTo>
                    <a:pt x="141" y="387"/>
                    <a:pt x="140" y="388"/>
                    <a:pt x="139" y="389"/>
                  </a:cubicBezTo>
                  <a:cubicBezTo>
                    <a:pt x="135" y="391"/>
                    <a:pt x="135" y="391"/>
                    <a:pt x="135" y="391"/>
                  </a:cubicBezTo>
                  <a:cubicBezTo>
                    <a:pt x="133" y="392"/>
                    <a:pt x="132" y="392"/>
                    <a:pt x="130" y="393"/>
                  </a:cubicBezTo>
                  <a:cubicBezTo>
                    <a:pt x="129" y="393"/>
                    <a:pt x="128" y="394"/>
                    <a:pt x="126" y="394"/>
                  </a:cubicBezTo>
                  <a:cubicBezTo>
                    <a:pt x="125" y="395"/>
                    <a:pt x="123" y="395"/>
                    <a:pt x="122" y="396"/>
                  </a:cubicBezTo>
                  <a:cubicBezTo>
                    <a:pt x="118" y="397"/>
                    <a:pt x="118" y="397"/>
                    <a:pt x="118" y="397"/>
                  </a:cubicBezTo>
                  <a:cubicBezTo>
                    <a:pt x="113" y="398"/>
                    <a:pt x="113" y="398"/>
                    <a:pt x="113" y="398"/>
                  </a:cubicBezTo>
                  <a:cubicBezTo>
                    <a:pt x="110" y="398"/>
                    <a:pt x="107" y="398"/>
                    <a:pt x="104" y="398"/>
                  </a:cubicBezTo>
                  <a:cubicBezTo>
                    <a:pt x="101" y="399"/>
                    <a:pt x="98" y="399"/>
                    <a:pt x="95" y="399"/>
                  </a:cubicBezTo>
                  <a:cubicBezTo>
                    <a:pt x="94" y="399"/>
                    <a:pt x="92" y="400"/>
                    <a:pt x="91" y="400"/>
                  </a:cubicBezTo>
                  <a:cubicBezTo>
                    <a:pt x="90" y="400"/>
                    <a:pt x="89" y="400"/>
                    <a:pt x="89" y="401"/>
                  </a:cubicBezTo>
                  <a:cubicBezTo>
                    <a:pt x="88" y="401"/>
                    <a:pt x="87" y="401"/>
                    <a:pt x="87" y="402"/>
                  </a:cubicBezTo>
                  <a:cubicBezTo>
                    <a:pt x="85" y="403"/>
                    <a:pt x="85" y="403"/>
                    <a:pt x="85" y="403"/>
                  </a:cubicBezTo>
                  <a:cubicBezTo>
                    <a:pt x="85" y="404"/>
                    <a:pt x="84" y="405"/>
                    <a:pt x="84" y="405"/>
                  </a:cubicBezTo>
                  <a:cubicBezTo>
                    <a:pt x="83" y="406"/>
                    <a:pt x="83" y="407"/>
                    <a:pt x="83" y="407"/>
                  </a:cubicBezTo>
                  <a:cubicBezTo>
                    <a:pt x="82" y="410"/>
                    <a:pt x="82" y="410"/>
                    <a:pt x="82" y="410"/>
                  </a:cubicBezTo>
                  <a:cubicBezTo>
                    <a:pt x="82" y="410"/>
                    <a:pt x="82" y="410"/>
                    <a:pt x="82" y="410"/>
                  </a:cubicBezTo>
                  <a:cubicBezTo>
                    <a:pt x="82" y="410"/>
                    <a:pt x="82" y="410"/>
                    <a:pt x="82" y="410"/>
                  </a:cubicBezTo>
                  <a:cubicBezTo>
                    <a:pt x="78" y="400"/>
                    <a:pt x="75" y="390"/>
                    <a:pt x="73" y="379"/>
                  </a:cubicBezTo>
                  <a:cubicBezTo>
                    <a:pt x="71" y="369"/>
                    <a:pt x="70" y="358"/>
                    <a:pt x="70" y="348"/>
                  </a:cubicBezTo>
                  <a:cubicBezTo>
                    <a:pt x="70" y="337"/>
                    <a:pt x="72" y="326"/>
                    <a:pt x="74" y="316"/>
                  </a:cubicBezTo>
                  <a:cubicBezTo>
                    <a:pt x="76" y="311"/>
                    <a:pt x="77" y="306"/>
                    <a:pt x="80" y="301"/>
                  </a:cubicBezTo>
                  <a:cubicBezTo>
                    <a:pt x="81" y="299"/>
                    <a:pt x="82" y="297"/>
                    <a:pt x="84" y="295"/>
                  </a:cubicBezTo>
                  <a:cubicBezTo>
                    <a:pt x="85" y="293"/>
                    <a:pt x="87" y="291"/>
                    <a:pt x="89" y="289"/>
                  </a:cubicBezTo>
                  <a:cubicBezTo>
                    <a:pt x="89" y="289"/>
                    <a:pt x="89" y="289"/>
                    <a:pt x="89" y="289"/>
                  </a:cubicBezTo>
                  <a:cubicBezTo>
                    <a:pt x="89" y="289"/>
                    <a:pt x="89" y="289"/>
                    <a:pt x="89" y="289"/>
                  </a:cubicBezTo>
                  <a:cubicBezTo>
                    <a:pt x="95" y="288"/>
                    <a:pt x="95" y="288"/>
                    <a:pt x="95" y="288"/>
                  </a:cubicBezTo>
                  <a:cubicBezTo>
                    <a:pt x="97" y="287"/>
                    <a:pt x="99" y="287"/>
                    <a:pt x="101" y="287"/>
                  </a:cubicBezTo>
                  <a:cubicBezTo>
                    <a:pt x="103" y="287"/>
                    <a:pt x="105" y="287"/>
                    <a:pt x="107" y="288"/>
                  </a:cubicBezTo>
                  <a:cubicBezTo>
                    <a:pt x="109" y="288"/>
                    <a:pt x="111" y="288"/>
                    <a:pt x="113" y="289"/>
                  </a:cubicBezTo>
                  <a:cubicBezTo>
                    <a:pt x="115" y="289"/>
                    <a:pt x="117" y="290"/>
                    <a:pt x="119" y="290"/>
                  </a:cubicBezTo>
                  <a:cubicBezTo>
                    <a:pt x="125" y="293"/>
                    <a:pt x="125" y="293"/>
                    <a:pt x="125" y="293"/>
                  </a:cubicBezTo>
                  <a:cubicBezTo>
                    <a:pt x="128" y="294"/>
                    <a:pt x="132" y="296"/>
                    <a:pt x="136" y="297"/>
                  </a:cubicBezTo>
                  <a:cubicBezTo>
                    <a:pt x="141" y="300"/>
                    <a:pt x="141" y="300"/>
                    <a:pt x="141" y="300"/>
                  </a:cubicBezTo>
                  <a:cubicBezTo>
                    <a:pt x="147" y="302"/>
                    <a:pt x="147" y="302"/>
                    <a:pt x="147" y="302"/>
                  </a:cubicBezTo>
                  <a:cubicBezTo>
                    <a:pt x="149" y="302"/>
                    <a:pt x="151" y="303"/>
                    <a:pt x="153" y="304"/>
                  </a:cubicBezTo>
                  <a:cubicBezTo>
                    <a:pt x="155" y="304"/>
                    <a:pt x="156" y="304"/>
                    <a:pt x="158" y="304"/>
                  </a:cubicBezTo>
                  <a:cubicBezTo>
                    <a:pt x="160" y="304"/>
                    <a:pt x="162" y="305"/>
                    <a:pt x="164" y="304"/>
                  </a:cubicBezTo>
                  <a:cubicBezTo>
                    <a:pt x="166" y="304"/>
                    <a:pt x="168" y="304"/>
                    <a:pt x="170" y="303"/>
                  </a:cubicBezTo>
                  <a:cubicBezTo>
                    <a:pt x="172" y="303"/>
                    <a:pt x="174" y="302"/>
                    <a:pt x="176" y="301"/>
                  </a:cubicBezTo>
                  <a:cubicBezTo>
                    <a:pt x="181" y="298"/>
                    <a:pt x="181" y="298"/>
                    <a:pt x="181" y="298"/>
                  </a:cubicBezTo>
                  <a:cubicBezTo>
                    <a:pt x="181" y="298"/>
                    <a:pt x="181" y="298"/>
                    <a:pt x="181" y="298"/>
                  </a:cubicBezTo>
                  <a:cubicBezTo>
                    <a:pt x="183" y="298"/>
                    <a:pt x="185" y="297"/>
                    <a:pt x="186" y="297"/>
                  </a:cubicBezTo>
                  <a:cubicBezTo>
                    <a:pt x="188" y="296"/>
                    <a:pt x="190" y="295"/>
                    <a:pt x="192" y="295"/>
                  </a:cubicBezTo>
                  <a:cubicBezTo>
                    <a:pt x="193" y="295"/>
                    <a:pt x="195" y="294"/>
                    <a:pt x="197" y="294"/>
                  </a:cubicBezTo>
                  <a:cubicBezTo>
                    <a:pt x="199" y="294"/>
                    <a:pt x="200" y="294"/>
                    <a:pt x="202" y="294"/>
                  </a:cubicBezTo>
                  <a:cubicBezTo>
                    <a:pt x="209" y="293"/>
                    <a:pt x="216" y="293"/>
                    <a:pt x="224" y="292"/>
                  </a:cubicBezTo>
                  <a:cubicBezTo>
                    <a:pt x="229" y="292"/>
                    <a:pt x="229" y="292"/>
                    <a:pt x="229" y="292"/>
                  </a:cubicBezTo>
                  <a:cubicBezTo>
                    <a:pt x="234" y="291"/>
                    <a:pt x="234" y="291"/>
                    <a:pt x="234" y="291"/>
                  </a:cubicBezTo>
                  <a:cubicBezTo>
                    <a:pt x="239" y="290"/>
                    <a:pt x="239" y="290"/>
                    <a:pt x="239" y="290"/>
                  </a:cubicBezTo>
                  <a:cubicBezTo>
                    <a:pt x="241" y="289"/>
                    <a:pt x="243" y="288"/>
                    <a:pt x="244" y="288"/>
                  </a:cubicBezTo>
                  <a:cubicBezTo>
                    <a:pt x="246" y="287"/>
                    <a:pt x="248" y="286"/>
                    <a:pt x="249" y="286"/>
                  </a:cubicBezTo>
                  <a:cubicBezTo>
                    <a:pt x="251" y="285"/>
                    <a:pt x="253" y="284"/>
                    <a:pt x="254" y="283"/>
                  </a:cubicBezTo>
                  <a:cubicBezTo>
                    <a:pt x="256" y="283"/>
                    <a:pt x="257" y="282"/>
                    <a:pt x="259" y="281"/>
                  </a:cubicBezTo>
                  <a:lnTo>
                    <a:pt x="264" y="2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83"/>
            <p:cNvSpPr>
              <a:spLocks noEditPoints="1"/>
            </p:cNvSpPr>
            <p:nvPr/>
          </p:nvSpPr>
          <p:spPr bwMode="auto">
            <a:xfrm>
              <a:off x="2665413" y="5614988"/>
              <a:ext cx="887413" cy="1508125"/>
            </a:xfrm>
            <a:custGeom>
              <a:avLst/>
              <a:gdLst>
                <a:gd name="T0" fmla="*/ 204 w 274"/>
                <a:gd name="T1" fmla="*/ 287 h 465"/>
                <a:gd name="T2" fmla="*/ 113 w 274"/>
                <a:gd name="T3" fmla="*/ 269 h 465"/>
                <a:gd name="T4" fmla="*/ 76 w 274"/>
                <a:gd name="T5" fmla="*/ 315 h 465"/>
                <a:gd name="T6" fmla="*/ 96 w 274"/>
                <a:gd name="T7" fmla="*/ 372 h 465"/>
                <a:gd name="T8" fmla="*/ 157 w 274"/>
                <a:gd name="T9" fmla="*/ 364 h 465"/>
                <a:gd name="T10" fmla="*/ 181 w 274"/>
                <a:gd name="T11" fmla="*/ 350 h 465"/>
                <a:gd name="T12" fmla="*/ 247 w 274"/>
                <a:gd name="T13" fmla="*/ 355 h 465"/>
                <a:gd name="T14" fmla="*/ 248 w 274"/>
                <a:gd name="T15" fmla="*/ 390 h 465"/>
                <a:gd name="T16" fmla="*/ 261 w 274"/>
                <a:gd name="T17" fmla="*/ 464 h 465"/>
                <a:gd name="T18" fmla="*/ 107 w 274"/>
                <a:gd name="T19" fmla="*/ 461 h 465"/>
                <a:gd name="T20" fmla="*/ 8 w 274"/>
                <a:gd name="T21" fmla="*/ 434 h 465"/>
                <a:gd name="T22" fmla="*/ 8 w 274"/>
                <a:gd name="T23" fmla="*/ 246 h 465"/>
                <a:gd name="T24" fmla="*/ 49 w 274"/>
                <a:gd name="T25" fmla="*/ 189 h 465"/>
                <a:gd name="T26" fmla="*/ 74 w 274"/>
                <a:gd name="T27" fmla="*/ 173 h 465"/>
                <a:gd name="T28" fmla="*/ 121 w 274"/>
                <a:gd name="T29" fmla="*/ 181 h 465"/>
                <a:gd name="T30" fmla="*/ 191 w 274"/>
                <a:gd name="T31" fmla="*/ 188 h 465"/>
                <a:gd name="T32" fmla="*/ 200 w 274"/>
                <a:gd name="T33" fmla="*/ 96 h 465"/>
                <a:gd name="T34" fmla="*/ 116 w 274"/>
                <a:gd name="T35" fmla="*/ 82 h 465"/>
                <a:gd name="T36" fmla="*/ 50 w 274"/>
                <a:gd name="T37" fmla="*/ 111 h 465"/>
                <a:gd name="T38" fmla="*/ 26 w 274"/>
                <a:gd name="T39" fmla="*/ 69 h 465"/>
                <a:gd name="T40" fmla="*/ 14 w 274"/>
                <a:gd name="T41" fmla="*/ 1 h 465"/>
                <a:gd name="T42" fmla="*/ 106 w 274"/>
                <a:gd name="T43" fmla="*/ 2 h 465"/>
                <a:gd name="T44" fmla="*/ 108 w 274"/>
                <a:gd name="T45" fmla="*/ 18 h 465"/>
                <a:gd name="T46" fmla="*/ 131 w 274"/>
                <a:gd name="T47" fmla="*/ 5 h 465"/>
                <a:gd name="T48" fmla="*/ 200 w 274"/>
                <a:gd name="T49" fmla="*/ 5 h 465"/>
                <a:gd name="T50" fmla="*/ 271 w 274"/>
                <a:gd name="T51" fmla="*/ 58 h 465"/>
                <a:gd name="T52" fmla="*/ 270 w 274"/>
                <a:gd name="T53" fmla="*/ 179 h 465"/>
                <a:gd name="T54" fmla="*/ 268 w 274"/>
                <a:gd name="T55" fmla="*/ 203 h 465"/>
                <a:gd name="T56" fmla="*/ 271 w 274"/>
                <a:gd name="T57" fmla="*/ 58 h 465"/>
                <a:gd name="T58" fmla="*/ 186 w 274"/>
                <a:gd name="T59" fmla="*/ 5 h 465"/>
                <a:gd name="T60" fmla="*/ 125 w 274"/>
                <a:gd name="T61" fmla="*/ 9 h 465"/>
                <a:gd name="T62" fmla="*/ 107 w 274"/>
                <a:gd name="T63" fmla="*/ 18 h 465"/>
                <a:gd name="T64" fmla="*/ 106 w 274"/>
                <a:gd name="T65" fmla="*/ 2 h 465"/>
                <a:gd name="T66" fmla="*/ 19 w 274"/>
                <a:gd name="T67" fmla="*/ 15 h 465"/>
                <a:gd name="T68" fmla="*/ 29 w 274"/>
                <a:gd name="T69" fmla="*/ 97 h 465"/>
                <a:gd name="T70" fmla="*/ 116 w 274"/>
                <a:gd name="T71" fmla="*/ 117 h 465"/>
                <a:gd name="T72" fmla="*/ 158 w 274"/>
                <a:gd name="T73" fmla="*/ 88 h 465"/>
                <a:gd name="T74" fmla="*/ 201 w 274"/>
                <a:gd name="T75" fmla="*/ 123 h 465"/>
                <a:gd name="T76" fmla="*/ 191 w 274"/>
                <a:gd name="T77" fmla="*/ 202 h 465"/>
                <a:gd name="T78" fmla="*/ 107 w 274"/>
                <a:gd name="T79" fmla="*/ 179 h 465"/>
                <a:gd name="T80" fmla="*/ 70 w 274"/>
                <a:gd name="T81" fmla="*/ 176 h 465"/>
                <a:gd name="T82" fmla="*/ 15 w 274"/>
                <a:gd name="T83" fmla="*/ 216 h 465"/>
                <a:gd name="T84" fmla="*/ 2 w 274"/>
                <a:gd name="T85" fmla="*/ 340 h 465"/>
                <a:gd name="T86" fmla="*/ 45 w 274"/>
                <a:gd name="T87" fmla="*/ 461 h 465"/>
                <a:gd name="T88" fmla="*/ 261 w 274"/>
                <a:gd name="T89" fmla="*/ 464 h 465"/>
                <a:gd name="T90" fmla="*/ 248 w 274"/>
                <a:gd name="T91" fmla="*/ 397 h 465"/>
                <a:gd name="T92" fmla="*/ 247 w 274"/>
                <a:gd name="T93" fmla="*/ 356 h 465"/>
                <a:gd name="T94" fmla="*/ 181 w 274"/>
                <a:gd name="T95" fmla="*/ 350 h 465"/>
                <a:gd name="T96" fmla="*/ 157 w 274"/>
                <a:gd name="T97" fmla="*/ 374 h 465"/>
                <a:gd name="T98" fmla="*/ 96 w 274"/>
                <a:gd name="T99" fmla="*/ 373 h 465"/>
                <a:gd name="T100" fmla="*/ 74 w 274"/>
                <a:gd name="T101" fmla="*/ 328 h 465"/>
                <a:gd name="T102" fmla="*/ 85 w 274"/>
                <a:gd name="T103" fmla="*/ 261 h 465"/>
                <a:gd name="T104" fmla="*/ 197 w 274"/>
                <a:gd name="T105" fmla="*/ 293 h 465"/>
                <a:gd name="T106" fmla="*/ 261 w 274"/>
                <a:gd name="T107" fmla="*/ 25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465">
                  <a:moveTo>
                    <a:pt x="261" y="251"/>
                  </a:moveTo>
                  <a:cubicBezTo>
                    <a:pt x="253" y="256"/>
                    <a:pt x="253" y="256"/>
                    <a:pt x="253" y="256"/>
                  </a:cubicBezTo>
                  <a:cubicBezTo>
                    <a:pt x="245" y="261"/>
                    <a:pt x="245" y="261"/>
                    <a:pt x="245" y="261"/>
                  </a:cubicBezTo>
                  <a:cubicBezTo>
                    <a:pt x="228" y="271"/>
                    <a:pt x="228" y="271"/>
                    <a:pt x="228" y="271"/>
                  </a:cubicBezTo>
                  <a:cubicBezTo>
                    <a:pt x="223" y="274"/>
                    <a:pt x="217" y="277"/>
                    <a:pt x="212" y="281"/>
                  </a:cubicBezTo>
                  <a:cubicBezTo>
                    <a:pt x="204" y="287"/>
                    <a:pt x="204" y="287"/>
                    <a:pt x="204" y="287"/>
                  </a:cubicBezTo>
                  <a:cubicBezTo>
                    <a:pt x="197" y="293"/>
                    <a:pt x="197" y="293"/>
                    <a:pt x="197" y="293"/>
                  </a:cubicBezTo>
                  <a:cubicBezTo>
                    <a:pt x="197" y="293"/>
                    <a:pt x="197" y="293"/>
                    <a:pt x="197" y="293"/>
                  </a:cubicBezTo>
                  <a:cubicBezTo>
                    <a:pt x="197" y="293"/>
                    <a:pt x="197" y="293"/>
                    <a:pt x="197" y="293"/>
                  </a:cubicBezTo>
                  <a:cubicBezTo>
                    <a:pt x="169" y="286"/>
                    <a:pt x="169" y="286"/>
                    <a:pt x="169" y="286"/>
                  </a:cubicBezTo>
                  <a:cubicBezTo>
                    <a:pt x="141" y="278"/>
                    <a:pt x="141" y="278"/>
                    <a:pt x="141" y="278"/>
                  </a:cubicBezTo>
                  <a:cubicBezTo>
                    <a:pt x="113" y="269"/>
                    <a:pt x="113" y="269"/>
                    <a:pt x="113" y="269"/>
                  </a:cubicBezTo>
                  <a:cubicBezTo>
                    <a:pt x="86" y="261"/>
                    <a:pt x="86" y="261"/>
                    <a:pt x="86" y="261"/>
                  </a:cubicBezTo>
                  <a:cubicBezTo>
                    <a:pt x="86" y="261"/>
                    <a:pt x="86" y="261"/>
                    <a:pt x="86" y="261"/>
                  </a:cubicBezTo>
                  <a:cubicBezTo>
                    <a:pt x="82" y="274"/>
                    <a:pt x="82" y="274"/>
                    <a:pt x="82" y="274"/>
                  </a:cubicBezTo>
                  <a:cubicBezTo>
                    <a:pt x="79" y="288"/>
                    <a:pt x="79" y="288"/>
                    <a:pt x="79" y="288"/>
                  </a:cubicBezTo>
                  <a:cubicBezTo>
                    <a:pt x="77" y="301"/>
                    <a:pt x="77" y="301"/>
                    <a:pt x="77" y="301"/>
                  </a:cubicBezTo>
                  <a:cubicBezTo>
                    <a:pt x="76" y="315"/>
                    <a:pt x="76" y="315"/>
                    <a:pt x="76" y="315"/>
                  </a:cubicBezTo>
                  <a:cubicBezTo>
                    <a:pt x="75" y="329"/>
                    <a:pt x="75" y="329"/>
                    <a:pt x="75" y="329"/>
                  </a:cubicBezTo>
                  <a:cubicBezTo>
                    <a:pt x="75" y="333"/>
                    <a:pt x="75" y="338"/>
                    <a:pt x="74" y="342"/>
                  </a:cubicBezTo>
                  <a:cubicBezTo>
                    <a:pt x="74" y="347"/>
                    <a:pt x="75" y="351"/>
                    <a:pt x="75" y="356"/>
                  </a:cubicBezTo>
                  <a:cubicBezTo>
                    <a:pt x="76" y="370"/>
                    <a:pt x="76" y="370"/>
                    <a:pt x="76" y="370"/>
                  </a:cubicBezTo>
                  <a:cubicBezTo>
                    <a:pt x="75" y="369"/>
                    <a:pt x="75" y="369"/>
                    <a:pt x="75" y="369"/>
                  </a:cubicBezTo>
                  <a:cubicBezTo>
                    <a:pt x="96" y="372"/>
                    <a:pt x="96" y="372"/>
                    <a:pt x="96" y="372"/>
                  </a:cubicBezTo>
                  <a:cubicBezTo>
                    <a:pt x="116" y="375"/>
                    <a:pt x="116" y="375"/>
                    <a:pt x="116" y="375"/>
                  </a:cubicBezTo>
                  <a:cubicBezTo>
                    <a:pt x="136" y="379"/>
                    <a:pt x="136" y="379"/>
                    <a:pt x="136" y="379"/>
                  </a:cubicBezTo>
                  <a:cubicBezTo>
                    <a:pt x="156" y="383"/>
                    <a:pt x="156" y="383"/>
                    <a:pt x="156" y="383"/>
                  </a:cubicBezTo>
                  <a:cubicBezTo>
                    <a:pt x="156" y="384"/>
                    <a:pt x="156" y="384"/>
                    <a:pt x="156" y="384"/>
                  </a:cubicBezTo>
                  <a:cubicBezTo>
                    <a:pt x="156" y="374"/>
                    <a:pt x="156" y="374"/>
                    <a:pt x="156" y="374"/>
                  </a:cubicBezTo>
                  <a:cubicBezTo>
                    <a:pt x="157" y="364"/>
                    <a:pt x="157" y="364"/>
                    <a:pt x="157" y="364"/>
                  </a:cubicBezTo>
                  <a:cubicBezTo>
                    <a:pt x="157" y="359"/>
                    <a:pt x="157" y="359"/>
                    <a:pt x="157" y="359"/>
                  </a:cubicBezTo>
                  <a:cubicBezTo>
                    <a:pt x="157" y="358"/>
                    <a:pt x="157" y="356"/>
                    <a:pt x="158" y="355"/>
                  </a:cubicBezTo>
                  <a:cubicBezTo>
                    <a:pt x="159" y="345"/>
                    <a:pt x="159" y="345"/>
                    <a:pt x="159" y="345"/>
                  </a:cubicBezTo>
                  <a:cubicBezTo>
                    <a:pt x="160" y="345"/>
                    <a:pt x="160" y="345"/>
                    <a:pt x="160" y="345"/>
                  </a:cubicBezTo>
                  <a:cubicBezTo>
                    <a:pt x="160" y="345"/>
                    <a:pt x="160" y="345"/>
                    <a:pt x="160" y="345"/>
                  </a:cubicBezTo>
                  <a:cubicBezTo>
                    <a:pt x="181" y="350"/>
                    <a:pt x="181" y="350"/>
                    <a:pt x="181" y="350"/>
                  </a:cubicBezTo>
                  <a:cubicBezTo>
                    <a:pt x="192" y="352"/>
                    <a:pt x="192" y="352"/>
                    <a:pt x="192" y="352"/>
                  </a:cubicBezTo>
                  <a:cubicBezTo>
                    <a:pt x="203" y="354"/>
                    <a:pt x="203" y="354"/>
                    <a:pt x="203" y="354"/>
                  </a:cubicBezTo>
                  <a:cubicBezTo>
                    <a:pt x="214" y="355"/>
                    <a:pt x="214" y="355"/>
                    <a:pt x="214" y="355"/>
                  </a:cubicBezTo>
                  <a:cubicBezTo>
                    <a:pt x="225" y="356"/>
                    <a:pt x="225" y="356"/>
                    <a:pt x="225" y="356"/>
                  </a:cubicBezTo>
                  <a:cubicBezTo>
                    <a:pt x="236" y="356"/>
                    <a:pt x="236" y="356"/>
                    <a:pt x="236" y="356"/>
                  </a:cubicBezTo>
                  <a:cubicBezTo>
                    <a:pt x="247" y="355"/>
                    <a:pt x="247" y="355"/>
                    <a:pt x="247" y="355"/>
                  </a:cubicBezTo>
                  <a:cubicBezTo>
                    <a:pt x="248" y="355"/>
                    <a:pt x="248" y="355"/>
                    <a:pt x="248" y="355"/>
                  </a:cubicBezTo>
                  <a:cubicBezTo>
                    <a:pt x="248" y="356"/>
                    <a:pt x="248" y="356"/>
                    <a:pt x="248" y="356"/>
                  </a:cubicBezTo>
                  <a:cubicBezTo>
                    <a:pt x="247" y="369"/>
                    <a:pt x="247" y="369"/>
                    <a:pt x="247" y="369"/>
                  </a:cubicBezTo>
                  <a:cubicBezTo>
                    <a:pt x="247" y="372"/>
                    <a:pt x="247" y="374"/>
                    <a:pt x="247" y="376"/>
                  </a:cubicBezTo>
                  <a:cubicBezTo>
                    <a:pt x="248" y="383"/>
                    <a:pt x="248" y="383"/>
                    <a:pt x="248" y="383"/>
                  </a:cubicBezTo>
                  <a:cubicBezTo>
                    <a:pt x="248" y="385"/>
                    <a:pt x="248" y="388"/>
                    <a:pt x="248" y="390"/>
                  </a:cubicBezTo>
                  <a:cubicBezTo>
                    <a:pt x="249" y="397"/>
                    <a:pt x="249" y="397"/>
                    <a:pt x="249" y="397"/>
                  </a:cubicBezTo>
                  <a:cubicBezTo>
                    <a:pt x="249" y="399"/>
                    <a:pt x="249" y="401"/>
                    <a:pt x="250" y="403"/>
                  </a:cubicBezTo>
                  <a:cubicBezTo>
                    <a:pt x="251" y="410"/>
                    <a:pt x="251" y="410"/>
                    <a:pt x="251" y="410"/>
                  </a:cubicBezTo>
                  <a:cubicBezTo>
                    <a:pt x="251" y="415"/>
                    <a:pt x="252" y="419"/>
                    <a:pt x="253" y="424"/>
                  </a:cubicBezTo>
                  <a:cubicBezTo>
                    <a:pt x="256" y="437"/>
                    <a:pt x="256" y="437"/>
                    <a:pt x="256" y="437"/>
                  </a:cubicBezTo>
                  <a:cubicBezTo>
                    <a:pt x="258" y="446"/>
                    <a:pt x="260" y="455"/>
                    <a:pt x="261" y="464"/>
                  </a:cubicBezTo>
                  <a:cubicBezTo>
                    <a:pt x="261" y="465"/>
                    <a:pt x="261" y="465"/>
                    <a:pt x="261" y="465"/>
                  </a:cubicBezTo>
                  <a:cubicBezTo>
                    <a:pt x="261" y="465"/>
                    <a:pt x="261" y="465"/>
                    <a:pt x="261" y="465"/>
                  </a:cubicBezTo>
                  <a:cubicBezTo>
                    <a:pt x="230" y="465"/>
                    <a:pt x="230" y="465"/>
                    <a:pt x="230" y="465"/>
                  </a:cubicBezTo>
                  <a:cubicBezTo>
                    <a:pt x="199" y="465"/>
                    <a:pt x="199" y="465"/>
                    <a:pt x="199" y="465"/>
                  </a:cubicBezTo>
                  <a:cubicBezTo>
                    <a:pt x="179" y="464"/>
                    <a:pt x="158" y="463"/>
                    <a:pt x="138" y="462"/>
                  </a:cubicBezTo>
                  <a:cubicBezTo>
                    <a:pt x="107" y="461"/>
                    <a:pt x="107" y="461"/>
                    <a:pt x="107" y="461"/>
                  </a:cubicBezTo>
                  <a:cubicBezTo>
                    <a:pt x="76" y="461"/>
                    <a:pt x="76" y="461"/>
                    <a:pt x="76" y="461"/>
                  </a:cubicBezTo>
                  <a:cubicBezTo>
                    <a:pt x="45" y="462"/>
                    <a:pt x="45" y="462"/>
                    <a:pt x="45" y="462"/>
                  </a:cubicBezTo>
                  <a:cubicBezTo>
                    <a:pt x="15" y="465"/>
                    <a:pt x="15" y="465"/>
                    <a:pt x="15" y="465"/>
                  </a:cubicBezTo>
                  <a:cubicBezTo>
                    <a:pt x="14" y="465"/>
                    <a:pt x="14" y="465"/>
                    <a:pt x="14" y="465"/>
                  </a:cubicBezTo>
                  <a:cubicBezTo>
                    <a:pt x="14" y="464"/>
                    <a:pt x="14" y="464"/>
                    <a:pt x="14" y="464"/>
                  </a:cubicBezTo>
                  <a:cubicBezTo>
                    <a:pt x="8" y="434"/>
                    <a:pt x="8" y="434"/>
                    <a:pt x="8" y="434"/>
                  </a:cubicBezTo>
                  <a:cubicBezTo>
                    <a:pt x="3" y="403"/>
                    <a:pt x="3" y="403"/>
                    <a:pt x="3" y="403"/>
                  </a:cubicBezTo>
                  <a:cubicBezTo>
                    <a:pt x="1" y="371"/>
                    <a:pt x="1" y="371"/>
                    <a:pt x="1" y="371"/>
                  </a:cubicBezTo>
                  <a:cubicBezTo>
                    <a:pt x="0" y="340"/>
                    <a:pt x="0" y="340"/>
                    <a:pt x="0" y="340"/>
                  </a:cubicBezTo>
                  <a:cubicBezTo>
                    <a:pt x="1" y="309"/>
                    <a:pt x="1" y="309"/>
                    <a:pt x="1" y="309"/>
                  </a:cubicBezTo>
                  <a:cubicBezTo>
                    <a:pt x="4" y="277"/>
                    <a:pt x="4" y="277"/>
                    <a:pt x="4" y="277"/>
                  </a:cubicBezTo>
                  <a:cubicBezTo>
                    <a:pt x="8" y="246"/>
                    <a:pt x="8" y="246"/>
                    <a:pt x="8" y="246"/>
                  </a:cubicBezTo>
                  <a:cubicBezTo>
                    <a:pt x="14" y="215"/>
                    <a:pt x="14" y="215"/>
                    <a:pt x="14" y="215"/>
                  </a:cubicBezTo>
                  <a:cubicBezTo>
                    <a:pt x="14" y="215"/>
                    <a:pt x="14" y="215"/>
                    <a:pt x="14" y="215"/>
                  </a:cubicBezTo>
                  <a:cubicBezTo>
                    <a:pt x="14" y="215"/>
                    <a:pt x="14" y="215"/>
                    <a:pt x="14" y="215"/>
                  </a:cubicBezTo>
                  <a:cubicBezTo>
                    <a:pt x="14" y="215"/>
                    <a:pt x="14" y="215"/>
                    <a:pt x="14" y="215"/>
                  </a:cubicBezTo>
                  <a:cubicBezTo>
                    <a:pt x="45" y="191"/>
                    <a:pt x="45" y="191"/>
                    <a:pt x="45" y="191"/>
                  </a:cubicBezTo>
                  <a:cubicBezTo>
                    <a:pt x="49" y="189"/>
                    <a:pt x="49" y="189"/>
                    <a:pt x="49" y="189"/>
                  </a:cubicBezTo>
                  <a:cubicBezTo>
                    <a:pt x="50" y="188"/>
                    <a:pt x="52" y="187"/>
                    <a:pt x="53" y="186"/>
                  </a:cubicBezTo>
                  <a:cubicBezTo>
                    <a:pt x="61" y="180"/>
                    <a:pt x="61" y="180"/>
                    <a:pt x="61" y="180"/>
                  </a:cubicBezTo>
                  <a:cubicBezTo>
                    <a:pt x="62" y="179"/>
                    <a:pt x="64" y="178"/>
                    <a:pt x="65" y="177"/>
                  </a:cubicBezTo>
                  <a:cubicBezTo>
                    <a:pt x="66" y="176"/>
                    <a:pt x="68" y="175"/>
                    <a:pt x="69" y="175"/>
                  </a:cubicBezTo>
                  <a:cubicBezTo>
                    <a:pt x="72" y="174"/>
                    <a:pt x="72" y="174"/>
                    <a:pt x="72" y="174"/>
                  </a:cubicBezTo>
                  <a:cubicBezTo>
                    <a:pt x="74" y="173"/>
                    <a:pt x="74" y="173"/>
                    <a:pt x="74" y="173"/>
                  </a:cubicBezTo>
                  <a:cubicBezTo>
                    <a:pt x="76" y="173"/>
                    <a:pt x="77" y="173"/>
                    <a:pt x="79" y="173"/>
                  </a:cubicBezTo>
                  <a:cubicBezTo>
                    <a:pt x="79" y="173"/>
                    <a:pt x="79" y="173"/>
                    <a:pt x="79" y="173"/>
                  </a:cubicBezTo>
                  <a:cubicBezTo>
                    <a:pt x="79" y="173"/>
                    <a:pt x="79" y="173"/>
                    <a:pt x="79" y="173"/>
                  </a:cubicBezTo>
                  <a:cubicBezTo>
                    <a:pt x="93" y="175"/>
                    <a:pt x="93" y="175"/>
                    <a:pt x="93" y="175"/>
                  </a:cubicBezTo>
                  <a:cubicBezTo>
                    <a:pt x="107" y="178"/>
                    <a:pt x="107" y="178"/>
                    <a:pt x="107" y="178"/>
                  </a:cubicBezTo>
                  <a:cubicBezTo>
                    <a:pt x="121" y="181"/>
                    <a:pt x="121" y="181"/>
                    <a:pt x="121" y="181"/>
                  </a:cubicBezTo>
                  <a:cubicBezTo>
                    <a:pt x="135" y="186"/>
                    <a:pt x="135" y="186"/>
                    <a:pt x="135" y="186"/>
                  </a:cubicBezTo>
                  <a:cubicBezTo>
                    <a:pt x="144" y="188"/>
                    <a:pt x="153" y="191"/>
                    <a:pt x="162" y="194"/>
                  </a:cubicBezTo>
                  <a:cubicBezTo>
                    <a:pt x="176" y="198"/>
                    <a:pt x="176" y="198"/>
                    <a:pt x="176" y="198"/>
                  </a:cubicBezTo>
                  <a:cubicBezTo>
                    <a:pt x="190" y="201"/>
                    <a:pt x="190" y="201"/>
                    <a:pt x="190" y="201"/>
                  </a:cubicBezTo>
                  <a:cubicBezTo>
                    <a:pt x="189" y="201"/>
                    <a:pt x="189" y="201"/>
                    <a:pt x="189" y="201"/>
                  </a:cubicBezTo>
                  <a:cubicBezTo>
                    <a:pt x="191" y="188"/>
                    <a:pt x="191" y="188"/>
                    <a:pt x="191" y="188"/>
                  </a:cubicBezTo>
                  <a:cubicBezTo>
                    <a:pt x="193" y="175"/>
                    <a:pt x="193" y="175"/>
                    <a:pt x="193" y="175"/>
                  </a:cubicBezTo>
                  <a:cubicBezTo>
                    <a:pt x="197" y="149"/>
                    <a:pt x="197" y="149"/>
                    <a:pt x="197" y="149"/>
                  </a:cubicBezTo>
                  <a:cubicBezTo>
                    <a:pt x="199" y="136"/>
                    <a:pt x="199" y="136"/>
                    <a:pt x="199" y="136"/>
                  </a:cubicBezTo>
                  <a:cubicBezTo>
                    <a:pt x="200" y="123"/>
                    <a:pt x="200" y="123"/>
                    <a:pt x="200" y="123"/>
                  </a:cubicBezTo>
                  <a:cubicBezTo>
                    <a:pt x="200" y="110"/>
                    <a:pt x="200" y="110"/>
                    <a:pt x="200" y="110"/>
                  </a:cubicBezTo>
                  <a:cubicBezTo>
                    <a:pt x="200" y="96"/>
                    <a:pt x="200" y="96"/>
                    <a:pt x="200" y="96"/>
                  </a:cubicBezTo>
                  <a:cubicBezTo>
                    <a:pt x="200" y="97"/>
                    <a:pt x="200" y="97"/>
                    <a:pt x="200" y="97"/>
                  </a:cubicBezTo>
                  <a:cubicBezTo>
                    <a:pt x="179" y="92"/>
                    <a:pt x="179" y="92"/>
                    <a:pt x="179" y="92"/>
                  </a:cubicBezTo>
                  <a:cubicBezTo>
                    <a:pt x="158" y="89"/>
                    <a:pt x="158" y="89"/>
                    <a:pt x="158" y="89"/>
                  </a:cubicBezTo>
                  <a:cubicBezTo>
                    <a:pt x="137" y="86"/>
                    <a:pt x="137" y="86"/>
                    <a:pt x="137" y="86"/>
                  </a:cubicBezTo>
                  <a:cubicBezTo>
                    <a:pt x="116" y="83"/>
                    <a:pt x="116" y="83"/>
                    <a:pt x="116" y="83"/>
                  </a:cubicBezTo>
                  <a:cubicBezTo>
                    <a:pt x="116" y="82"/>
                    <a:pt x="116" y="82"/>
                    <a:pt x="116" y="82"/>
                  </a:cubicBezTo>
                  <a:cubicBezTo>
                    <a:pt x="116" y="117"/>
                    <a:pt x="116" y="117"/>
                    <a:pt x="116" y="117"/>
                  </a:cubicBezTo>
                  <a:cubicBezTo>
                    <a:pt x="116" y="118"/>
                    <a:pt x="116" y="118"/>
                    <a:pt x="116" y="118"/>
                  </a:cubicBezTo>
                  <a:cubicBezTo>
                    <a:pt x="116" y="118"/>
                    <a:pt x="116" y="118"/>
                    <a:pt x="116" y="118"/>
                  </a:cubicBezTo>
                  <a:cubicBezTo>
                    <a:pt x="94" y="115"/>
                    <a:pt x="94" y="115"/>
                    <a:pt x="94" y="115"/>
                  </a:cubicBezTo>
                  <a:cubicBezTo>
                    <a:pt x="72" y="113"/>
                    <a:pt x="72" y="113"/>
                    <a:pt x="72" y="113"/>
                  </a:cubicBezTo>
                  <a:cubicBezTo>
                    <a:pt x="50" y="111"/>
                    <a:pt x="50" y="111"/>
                    <a:pt x="50" y="111"/>
                  </a:cubicBezTo>
                  <a:cubicBezTo>
                    <a:pt x="28" y="111"/>
                    <a:pt x="28" y="111"/>
                    <a:pt x="28" y="111"/>
                  </a:cubicBezTo>
                  <a:cubicBezTo>
                    <a:pt x="28" y="111"/>
                    <a:pt x="28" y="111"/>
                    <a:pt x="28" y="111"/>
                  </a:cubicBezTo>
                  <a:cubicBezTo>
                    <a:pt x="28" y="110"/>
                    <a:pt x="28" y="110"/>
                    <a:pt x="28" y="110"/>
                  </a:cubicBezTo>
                  <a:cubicBezTo>
                    <a:pt x="28" y="97"/>
                    <a:pt x="28" y="97"/>
                    <a:pt x="28" y="97"/>
                  </a:cubicBezTo>
                  <a:cubicBezTo>
                    <a:pt x="27" y="83"/>
                    <a:pt x="27" y="83"/>
                    <a:pt x="27" y="83"/>
                  </a:cubicBezTo>
                  <a:cubicBezTo>
                    <a:pt x="26" y="69"/>
                    <a:pt x="26" y="69"/>
                    <a:pt x="26" y="69"/>
                  </a:cubicBezTo>
                  <a:cubicBezTo>
                    <a:pt x="26" y="65"/>
                    <a:pt x="25" y="60"/>
                    <a:pt x="25" y="56"/>
                  </a:cubicBezTo>
                  <a:cubicBezTo>
                    <a:pt x="24" y="51"/>
                    <a:pt x="24" y="47"/>
                    <a:pt x="23" y="42"/>
                  </a:cubicBezTo>
                  <a:cubicBezTo>
                    <a:pt x="21" y="29"/>
                    <a:pt x="21" y="29"/>
                    <a:pt x="21" y="29"/>
                  </a:cubicBezTo>
                  <a:cubicBezTo>
                    <a:pt x="18" y="15"/>
                    <a:pt x="18" y="15"/>
                    <a:pt x="18" y="15"/>
                  </a:cubicBezTo>
                  <a:cubicBezTo>
                    <a:pt x="14" y="2"/>
                    <a:pt x="14" y="2"/>
                    <a:pt x="14" y="2"/>
                  </a:cubicBezTo>
                  <a:cubicBezTo>
                    <a:pt x="14" y="1"/>
                    <a:pt x="14" y="1"/>
                    <a:pt x="14" y="1"/>
                  </a:cubicBezTo>
                  <a:cubicBezTo>
                    <a:pt x="15" y="1"/>
                    <a:pt x="15" y="1"/>
                    <a:pt x="15" y="1"/>
                  </a:cubicBezTo>
                  <a:cubicBezTo>
                    <a:pt x="38" y="1"/>
                    <a:pt x="38" y="1"/>
                    <a:pt x="38" y="1"/>
                  </a:cubicBezTo>
                  <a:cubicBezTo>
                    <a:pt x="60" y="0"/>
                    <a:pt x="60" y="0"/>
                    <a:pt x="60" y="0"/>
                  </a:cubicBezTo>
                  <a:cubicBezTo>
                    <a:pt x="83" y="0"/>
                    <a:pt x="83" y="0"/>
                    <a:pt x="83" y="0"/>
                  </a:cubicBezTo>
                  <a:cubicBezTo>
                    <a:pt x="106" y="2"/>
                    <a:pt x="106" y="2"/>
                    <a:pt x="106" y="2"/>
                  </a:cubicBezTo>
                  <a:cubicBezTo>
                    <a:pt x="106" y="2"/>
                    <a:pt x="106" y="2"/>
                    <a:pt x="106" y="2"/>
                  </a:cubicBezTo>
                  <a:cubicBezTo>
                    <a:pt x="106" y="2"/>
                    <a:pt x="106" y="2"/>
                    <a:pt x="106" y="2"/>
                  </a:cubicBezTo>
                  <a:cubicBezTo>
                    <a:pt x="106" y="7"/>
                    <a:pt x="106" y="7"/>
                    <a:pt x="106" y="7"/>
                  </a:cubicBezTo>
                  <a:cubicBezTo>
                    <a:pt x="106" y="9"/>
                    <a:pt x="106" y="11"/>
                    <a:pt x="107" y="13"/>
                  </a:cubicBezTo>
                  <a:cubicBezTo>
                    <a:pt x="107" y="15"/>
                    <a:pt x="107" y="15"/>
                    <a:pt x="107" y="15"/>
                  </a:cubicBezTo>
                  <a:cubicBezTo>
                    <a:pt x="107" y="16"/>
                    <a:pt x="107" y="16"/>
                    <a:pt x="107" y="16"/>
                  </a:cubicBezTo>
                  <a:cubicBezTo>
                    <a:pt x="107" y="17"/>
                    <a:pt x="107" y="17"/>
                    <a:pt x="108" y="18"/>
                  </a:cubicBezTo>
                  <a:cubicBezTo>
                    <a:pt x="109" y="23"/>
                    <a:pt x="109" y="23"/>
                    <a:pt x="109" y="23"/>
                  </a:cubicBezTo>
                  <a:cubicBezTo>
                    <a:pt x="109" y="23"/>
                    <a:pt x="109" y="23"/>
                    <a:pt x="109" y="23"/>
                  </a:cubicBezTo>
                  <a:cubicBezTo>
                    <a:pt x="113" y="17"/>
                    <a:pt x="113" y="17"/>
                    <a:pt x="113" y="17"/>
                  </a:cubicBezTo>
                  <a:cubicBezTo>
                    <a:pt x="115" y="15"/>
                    <a:pt x="117" y="14"/>
                    <a:pt x="119" y="12"/>
                  </a:cubicBezTo>
                  <a:cubicBezTo>
                    <a:pt x="120" y="11"/>
                    <a:pt x="122" y="10"/>
                    <a:pt x="124" y="8"/>
                  </a:cubicBezTo>
                  <a:cubicBezTo>
                    <a:pt x="127" y="7"/>
                    <a:pt x="129" y="6"/>
                    <a:pt x="131" y="5"/>
                  </a:cubicBezTo>
                  <a:cubicBezTo>
                    <a:pt x="133" y="5"/>
                    <a:pt x="135" y="4"/>
                    <a:pt x="138" y="3"/>
                  </a:cubicBezTo>
                  <a:cubicBezTo>
                    <a:pt x="140" y="3"/>
                    <a:pt x="142" y="3"/>
                    <a:pt x="144" y="2"/>
                  </a:cubicBezTo>
                  <a:cubicBezTo>
                    <a:pt x="147" y="2"/>
                    <a:pt x="149" y="2"/>
                    <a:pt x="151" y="2"/>
                  </a:cubicBezTo>
                  <a:cubicBezTo>
                    <a:pt x="154" y="2"/>
                    <a:pt x="156" y="2"/>
                    <a:pt x="158" y="2"/>
                  </a:cubicBezTo>
                  <a:cubicBezTo>
                    <a:pt x="168" y="2"/>
                    <a:pt x="177" y="4"/>
                    <a:pt x="186" y="4"/>
                  </a:cubicBezTo>
                  <a:cubicBezTo>
                    <a:pt x="191" y="5"/>
                    <a:pt x="195" y="5"/>
                    <a:pt x="200" y="5"/>
                  </a:cubicBezTo>
                  <a:cubicBezTo>
                    <a:pt x="207" y="5"/>
                    <a:pt x="207" y="5"/>
                    <a:pt x="207" y="5"/>
                  </a:cubicBezTo>
                  <a:cubicBezTo>
                    <a:pt x="214" y="5"/>
                    <a:pt x="214" y="5"/>
                    <a:pt x="214" y="5"/>
                  </a:cubicBezTo>
                  <a:cubicBezTo>
                    <a:pt x="214" y="5"/>
                    <a:pt x="214" y="5"/>
                    <a:pt x="214" y="5"/>
                  </a:cubicBezTo>
                  <a:cubicBezTo>
                    <a:pt x="214" y="5"/>
                    <a:pt x="214" y="5"/>
                    <a:pt x="214" y="5"/>
                  </a:cubicBezTo>
                  <a:cubicBezTo>
                    <a:pt x="271" y="58"/>
                    <a:pt x="271" y="58"/>
                    <a:pt x="271" y="58"/>
                  </a:cubicBezTo>
                  <a:cubicBezTo>
                    <a:pt x="271" y="58"/>
                    <a:pt x="271" y="58"/>
                    <a:pt x="271" y="58"/>
                  </a:cubicBezTo>
                  <a:cubicBezTo>
                    <a:pt x="271" y="58"/>
                    <a:pt x="271" y="58"/>
                    <a:pt x="271" y="58"/>
                  </a:cubicBezTo>
                  <a:cubicBezTo>
                    <a:pt x="273" y="82"/>
                    <a:pt x="273" y="82"/>
                    <a:pt x="273" y="82"/>
                  </a:cubicBezTo>
                  <a:cubicBezTo>
                    <a:pt x="274" y="106"/>
                    <a:pt x="274" y="106"/>
                    <a:pt x="274" y="106"/>
                  </a:cubicBezTo>
                  <a:cubicBezTo>
                    <a:pt x="274" y="130"/>
                    <a:pt x="274" y="130"/>
                    <a:pt x="274" y="130"/>
                  </a:cubicBezTo>
                  <a:cubicBezTo>
                    <a:pt x="272" y="155"/>
                    <a:pt x="272" y="155"/>
                    <a:pt x="272" y="155"/>
                  </a:cubicBezTo>
                  <a:cubicBezTo>
                    <a:pt x="270" y="179"/>
                    <a:pt x="270" y="179"/>
                    <a:pt x="270" y="179"/>
                  </a:cubicBezTo>
                  <a:cubicBezTo>
                    <a:pt x="268" y="203"/>
                    <a:pt x="268" y="203"/>
                    <a:pt x="268" y="203"/>
                  </a:cubicBezTo>
                  <a:cubicBezTo>
                    <a:pt x="265" y="227"/>
                    <a:pt x="265" y="227"/>
                    <a:pt x="265" y="227"/>
                  </a:cubicBezTo>
                  <a:lnTo>
                    <a:pt x="261" y="251"/>
                  </a:lnTo>
                  <a:close/>
                  <a:moveTo>
                    <a:pt x="261" y="251"/>
                  </a:moveTo>
                  <a:cubicBezTo>
                    <a:pt x="265" y="227"/>
                    <a:pt x="265" y="227"/>
                    <a:pt x="265" y="227"/>
                  </a:cubicBezTo>
                  <a:cubicBezTo>
                    <a:pt x="268" y="203"/>
                    <a:pt x="268" y="203"/>
                    <a:pt x="268" y="203"/>
                  </a:cubicBezTo>
                  <a:cubicBezTo>
                    <a:pt x="270" y="179"/>
                    <a:pt x="270" y="179"/>
                    <a:pt x="270" y="179"/>
                  </a:cubicBezTo>
                  <a:cubicBezTo>
                    <a:pt x="272" y="155"/>
                    <a:pt x="272" y="155"/>
                    <a:pt x="272" y="155"/>
                  </a:cubicBezTo>
                  <a:cubicBezTo>
                    <a:pt x="273" y="130"/>
                    <a:pt x="273" y="130"/>
                    <a:pt x="273" y="130"/>
                  </a:cubicBezTo>
                  <a:cubicBezTo>
                    <a:pt x="274" y="106"/>
                    <a:pt x="274" y="106"/>
                    <a:pt x="274" y="106"/>
                  </a:cubicBezTo>
                  <a:cubicBezTo>
                    <a:pt x="273" y="82"/>
                    <a:pt x="273" y="82"/>
                    <a:pt x="273" y="82"/>
                  </a:cubicBezTo>
                  <a:cubicBezTo>
                    <a:pt x="271" y="58"/>
                    <a:pt x="271" y="58"/>
                    <a:pt x="271" y="58"/>
                  </a:cubicBezTo>
                  <a:cubicBezTo>
                    <a:pt x="271" y="58"/>
                    <a:pt x="271" y="58"/>
                    <a:pt x="271" y="58"/>
                  </a:cubicBezTo>
                  <a:cubicBezTo>
                    <a:pt x="214" y="5"/>
                    <a:pt x="214" y="5"/>
                    <a:pt x="214" y="5"/>
                  </a:cubicBezTo>
                  <a:cubicBezTo>
                    <a:pt x="214" y="6"/>
                    <a:pt x="214" y="6"/>
                    <a:pt x="214" y="6"/>
                  </a:cubicBezTo>
                  <a:cubicBezTo>
                    <a:pt x="207" y="6"/>
                    <a:pt x="207" y="6"/>
                    <a:pt x="207" y="6"/>
                  </a:cubicBezTo>
                  <a:cubicBezTo>
                    <a:pt x="200" y="6"/>
                    <a:pt x="200" y="6"/>
                    <a:pt x="200" y="6"/>
                  </a:cubicBezTo>
                  <a:cubicBezTo>
                    <a:pt x="195" y="6"/>
                    <a:pt x="191" y="5"/>
                    <a:pt x="186" y="5"/>
                  </a:cubicBezTo>
                  <a:cubicBezTo>
                    <a:pt x="177" y="4"/>
                    <a:pt x="168" y="3"/>
                    <a:pt x="158" y="3"/>
                  </a:cubicBezTo>
                  <a:cubicBezTo>
                    <a:pt x="156" y="2"/>
                    <a:pt x="154" y="3"/>
                    <a:pt x="151" y="3"/>
                  </a:cubicBezTo>
                  <a:cubicBezTo>
                    <a:pt x="149" y="2"/>
                    <a:pt x="147" y="3"/>
                    <a:pt x="144" y="3"/>
                  </a:cubicBezTo>
                  <a:cubicBezTo>
                    <a:pt x="142" y="3"/>
                    <a:pt x="140" y="4"/>
                    <a:pt x="138" y="4"/>
                  </a:cubicBezTo>
                  <a:cubicBezTo>
                    <a:pt x="135" y="4"/>
                    <a:pt x="133" y="5"/>
                    <a:pt x="131" y="6"/>
                  </a:cubicBezTo>
                  <a:cubicBezTo>
                    <a:pt x="129" y="7"/>
                    <a:pt x="127" y="8"/>
                    <a:pt x="125" y="9"/>
                  </a:cubicBezTo>
                  <a:cubicBezTo>
                    <a:pt x="123" y="10"/>
                    <a:pt x="121" y="11"/>
                    <a:pt x="119" y="13"/>
                  </a:cubicBezTo>
                  <a:cubicBezTo>
                    <a:pt x="117" y="14"/>
                    <a:pt x="115" y="16"/>
                    <a:pt x="114" y="17"/>
                  </a:cubicBezTo>
                  <a:cubicBezTo>
                    <a:pt x="109" y="23"/>
                    <a:pt x="109" y="23"/>
                    <a:pt x="109" y="23"/>
                  </a:cubicBezTo>
                  <a:cubicBezTo>
                    <a:pt x="109" y="23"/>
                    <a:pt x="109" y="23"/>
                    <a:pt x="109" y="23"/>
                  </a:cubicBezTo>
                  <a:cubicBezTo>
                    <a:pt x="109" y="23"/>
                    <a:pt x="109" y="23"/>
                    <a:pt x="109" y="23"/>
                  </a:cubicBezTo>
                  <a:cubicBezTo>
                    <a:pt x="107" y="18"/>
                    <a:pt x="107" y="18"/>
                    <a:pt x="107" y="18"/>
                  </a:cubicBezTo>
                  <a:cubicBezTo>
                    <a:pt x="107" y="17"/>
                    <a:pt x="107" y="17"/>
                    <a:pt x="107" y="17"/>
                  </a:cubicBezTo>
                  <a:cubicBezTo>
                    <a:pt x="106" y="15"/>
                    <a:pt x="106" y="15"/>
                    <a:pt x="106" y="15"/>
                  </a:cubicBezTo>
                  <a:cubicBezTo>
                    <a:pt x="106" y="13"/>
                    <a:pt x="106" y="13"/>
                    <a:pt x="106" y="13"/>
                  </a:cubicBezTo>
                  <a:cubicBezTo>
                    <a:pt x="106" y="11"/>
                    <a:pt x="106" y="9"/>
                    <a:pt x="106" y="7"/>
                  </a:cubicBezTo>
                  <a:cubicBezTo>
                    <a:pt x="106" y="2"/>
                    <a:pt x="106" y="2"/>
                    <a:pt x="106" y="2"/>
                  </a:cubicBezTo>
                  <a:cubicBezTo>
                    <a:pt x="106" y="2"/>
                    <a:pt x="106" y="2"/>
                    <a:pt x="106" y="2"/>
                  </a:cubicBezTo>
                  <a:cubicBezTo>
                    <a:pt x="83" y="1"/>
                    <a:pt x="83" y="1"/>
                    <a:pt x="83" y="1"/>
                  </a:cubicBezTo>
                  <a:cubicBezTo>
                    <a:pt x="60" y="1"/>
                    <a:pt x="60" y="1"/>
                    <a:pt x="60" y="1"/>
                  </a:cubicBezTo>
                  <a:cubicBezTo>
                    <a:pt x="38" y="2"/>
                    <a:pt x="38" y="2"/>
                    <a:pt x="38" y="2"/>
                  </a:cubicBezTo>
                  <a:cubicBezTo>
                    <a:pt x="15" y="2"/>
                    <a:pt x="15" y="2"/>
                    <a:pt x="15" y="2"/>
                  </a:cubicBezTo>
                  <a:cubicBezTo>
                    <a:pt x="15" y="2"/>
                    <a:pt x="15" y="2"/>
                    <a:pt x="15" y="2"/>
                  </a:cubicBezTo>
                  <a:cubicBezTo>
                    <a:pt x="19" y="15"/>
                    <a:pt x="19" y="15"/>
                    <a:pt x="19" y="15"/>
                  </a:cubicBezTo>
                  <a:cubicBezTo>
                    <a:pt x="22" y="28"/>
                    <a:pt x="22" y="28"/>
                    <a:pt x="22" y="28"/>
                  </a:cubicBezTo>
                  <a:cubicBezTo>
                    <a:pt x="24" y="42"/>
                    <a:pt x="24" y="42"/>
                    <a:pt x="24" y="42"/>
                  </a:cubicBezTo>
                  <a:cubicBezTo>
                    <a:pt x="25" y="46"/>
                    <a:pt x="25" y="51"/>
                    <a:pt x="26" y="56"/>
                  </a:cubicBezTo>
                  <a:cubicBezTo>
                    <a:pt x="26" y="60"/>
                    <a:pt x="27" y="65"/>
                    <a:pt x="27" y="69"/>
                  </a:cubicBezTo>
                  <a:cubicBezTo>
                    <a:pt x="28" y="83"/>
                    <a:pt x="28" y="83"/>
                    <a:pt x="28" y="83"/>
                  </a:cubicBezTo>
                  <a:cubicBezTo>
                    <a:pt x="29" y="97"/>
                    <a:pt x="29" y="97"/>
                    <a:pt x="29" y="97"/>
                  </a:cubicBezTo>
                  <a:cubicBezTo>
                    <a:pt x="29" y="110"/>
                    <a:pt x="29" y="110"/>
                    <a:pt x="29" y="110"/>
                  </a:cubicBezTo>
                  <a:cubicBezTo>
                    <a:pt x="28" y="110"/>
                    <a:pt x="28" y="110"/>
                    <a:pt x="28" y="110"/>
                  </a:cubicBezTo>
                  <a:cubicBezTo>
                    <a:pt x="50" y="111"/>
                    <a:pt x="50" y="111"/>
                    <a:pt x="50" y="111"/>
                  </a:cubicBezTo>
                  <a:cubicBezTo>
                    <a:pt x="72" y="112"/>
                    <a:pt x="72" y="112"/>
                    <a:pt x="72" y="112"/>
                  </a:cubicBezTo>
                  <a:cubicBezTo>
                    <a:pt x="94" y="114"/>
                    <a:pt x="94" y="114"/>
                    <a:pt x="94" y="114"/>
                  </a:cubicBezTo>
                  <a:cubicBezTo>
                    <a:pt x="116" y="117"/>
                    <a:pt x="116" y="117"/>
                    <a:pt x="116" y="117"/>
                  </a:cubicBezTo>
                  <a:cubicBezTo>
                    <a:pt x="115" y="117"/>
                    <a:pt x="115" y="117"/>
                    <a:pt x="115" y="117"/>
                  </a:cubicBezTo>
                  <a:cubicBezTo>
                    <a:pt x="115" y="82"/>
                    <a:pt x="115" y="82"/>
                    <a:pt x="115" y="82"/>
                  </a:cubicBezTo>
                  <a:cubicBezTo>
                    <a:pt x="115" y="82"/>
                    <a:pt x="115" y="82"/>
                    <a:pt x="115" y="82"/>
                  </a:cubicBezTo>
                  <a:cubicBezTo>
                    <a:pt x="116" y="82"/>
                    <a:pt x="116" y="82"/>
                    <a:pt x="116" y="82"/>
                  </a:cubicBezTo>
                  <a:cubicBezTo>
                    <a:pt x="137" y="85"/>
                    <a:pt x="137" y="85"/>
                    <a:pt x="137" y="85"/>
                  </a:cubicBezTo>
                  <a:cubicBezTo>
                    <a:pt x="158" y="88"/>
                    <a:pt x="158" y="88"/>
                    <a:pt x="158" y="88"/>
                  </a:cubicBezTo>
                  <a:cubicBezTo>
                    <a:pt x="179" y="91"/>
                    <a:pt x="179" y="91"/>
                    <a:pt x="179" y="91"/>
                  </a:cubicBezTo>
                  <a:cubicBezTo>
                    <a:pt x="200" y="96"/>
                    <a:pt x="200" y="96"/>
                    <a:pt x="200" y="96"/>
                  </a:cubicBezTo>
                  <a:cubicBezTo>
                    <a:pt x="201" y="96"/>
                    <a:pt x="201" y="96"/>
                    <a:pt x="201" y="96"/>
                  </a:cubicBezTo>
                  <a:cubicBezTo>
                    <a:pt x="201" y="96"/>
                    <a:pt x="201" y="96"/>
                    <a:pt x="201" y="96"/>
                  </a:cubicBezTo>
                  <a:cubicBezTo>
                    <a:pt x="202" y="110"/>
                    <a:pt x="202" y="110"/>
                    <a:pt x="202" y="110"/>
                  </a:cubicBezTo>
                  <a:cubicBezTo>
                    <a:pt x="201" y="123"/>
                    <a:pt x="201" y="123"/>
                    <a:pt x="201" y="123"/>
                  </a:cubicBezTo>
                  <a:cubicBezTo>
                    <a:pt x="200" y="136"/>
                    <a:pt x="200" y="136"/>
                    <a:pt x="200" y="136"/>
                  </a:cubicBezTo>
                  <a:cubicBezTo>
                    <a:pt x="198" y="149"/>
                    <a:pt x="198" y="149"/>
                    <a:pt x="198" y="149"/>
                  </a:cubicBezTo>
                  <a:cubicBezTo>
                    <a:pt x="194" y="175"/>
                    <a:pt x="194" y="175"/>
                    <a:pt x="194" y="175"/>
                  </a:cubicBezTo>
                  <a:cubicBezTo>
                    <a:pt x="192" y="188"/>
                    <a:pt x="192" y="188"/>
                    <a:pt x="192" y="188"/>
                  </a:cubicBezTo>
                  <a:cubicBezTo>
                    <a:pt x="191" y="202"/>
                    <a:pt x="191" y="202"/>
                    <a:pt x="191" y="202"/>
                  </a:cubicBezTo>
                  <a:cubicBezTo>
                    <a:pt x="191" y="202"/>
                    <a:pt x="191" y="202"/>
                    <a:pt x="191" y="202"/>
                  </a:cubicBezTo>
                  <a:cubicBezTo>
                    <a:pt x="190" y="202"/>
                    <a:pt x="190" y="202"/>
                    <a:pt x="190" y="202"/>
                  </a:cubicBezTo>
                  <a:cubicBezTo>
                    <a:pt x="176" y="199"/>
                    <a:pt x="176" y="199"/>
                    <a:pt x="176" y="199"/>
                  </a:cubicBezTo>
                  <a:cubicBezTo>
                    <a:pt x="162" y="195"/>
                    <a:pt x="162" y="195"/>
                    <a:pt x="162" y="195"/>
                  </a:cubicBezTo>
                  <a:cubicBezTo>
                    <a:pt x="153" y="193"/>
                    <a:pt x="144" y="190"/>
                    <a:pt x="135" y="187"/>
                  </a:cubicBezTo>
                  <a:cubicBezTo>
                    <a:pt x="121" y="183"/>
                    <a:pt x="121" y="183"/>
                    <a:pt x="121" y="183"/>
                  </a:cubicBezTo>
                  <a:cubicBezTo>
                    <a:pt x="107" y="179"/>
                    <a:pt x="107" y="179"/>
                    <a:pt x="107" y="179"/>
                  </a:cubicBezTo>
                  <a:cubicBezTo>
                    <a:pt x="93" y="176"/>
                    <a:pt x="93" y="176"/>
                    <a:pt x="93" y="176"/>
                  </a:cubicBezTo>
                  <a:cubicBezTo>
                    <a:pt x="79" y="174"/>
                    <a:pt x="79" y="174"/>
                    <a:pt x="79" y="174"/>
                  </a:cubicBezTo>
                  <a:cubicBezTo>
                    <a:pt x="79" y="174"/>
                    <a:pt x="79" y="174"/>
                    <a:pt x="79" y="174"/>
                  </a:cubicBezTo>
                  <a:cubicBezTo>
                    <a:pt x="77" y="174"/>
                    <a:pt x="76" y="174"/>
                    <a:pt x="74" y="175"/>
                  </a:cubicBezTo>
                  <a:cubicBezTo>
                    <a:pt x="72" y="175"/>
                    <a:pt x="72" y="175"/>
                    <a:pt x="72" y="175"/>
                  </a:cubicBezTo>
                  <a:cubicBezTo>
                    <a:pt x="70" y="176"/>
                    <a:pt x="70" y="176"/>
                    <a:pt x="70" y="176"/>
                  </a:cubicBezTo>
                  <a:cubicBezTo>
                    <a:pt x="68" y="177"/>
                    <a:pt x="67" y="178"/>
                    <a:pt x="66" y="179"/>
                  </a:cubicBezTo>
                  <a:cubicBezTo>
                    <a:pt x="64" y="179"/>
                    <a:pt x="63" y="180"/>
                    <a:pt x="62" y="181"/>
                  </a:cubicBezTo>
                  <a:cubicBezTo>
                    <a:pt x="54" y="187"/>
                    <a:pt x="54" y="187"/>
                    <a:pt x="54" y="187"/>
                  </a:cubicBezTo>
                  <a:cubicBezTo>
                    <a:pt x="53" y="188"/>
                    <a:pt x="51" y="189"/>
                    <a:pt x="50" y="190"/>
                  </a:cubicBezTo>
                  <a:cubicBezTo>
                    <a:pt x="46" y="193"/>
                    <a:pt x="46" y="193"/>
                    <a:pt x="46" y="193"/>
                  </a:cubicBezTo>
                  <a:cubicBezTo>
                    <a:pt x="15" y="216"/>
                    <a:pt x="15" y="216"/>
                    <a:pt x="15" y="216"/>
                  </a:cubicBezTo>
                  <a:cubicBezTo>
                    <a:pt x="15" y="216"/>
                    <a:pt x="15" y="216"/>
                    <a:pt x="15" y="216"/>
                  </a:cubicBezTo>
                  <a:cubicBezTo>
                    <a:pt x="16" y="216"/>
                    <a:pt x="16" y="216"/>
                    <a:pt x="16" y="216"/>
                  </a:cubicBezTo>
                  <a:cubicBezTo>
                    <a:pt x="10" y="246"/>
                    <a:pt x="10" y="246"/>
                    <a:pt x="10" y="246"/>
                  </a:cubicBezTo>
                  <a:cubicBezTo>
                    <a:pt x="6" y="277"/>
                    <a:pt x="6" y="277"/>
                    <a:pt x="6" y="277"/>
                  </a:cubicBezTo>
                  <a:cubicBezTo>
                    <a:pt x="3" y="309"/>
                    <a:pt x="3" y="309"/>
                    <a:pt x="3" y="309"/>
                  </a:cubicBezTo>
                  <a:cubicBezTo>
                    <a:pt x="2" y="340"/>
                    <a:pt x="2" y="340"/>
                    <a:pt x="2" y="340"/>
                  </a:cubicBezTo>
                  <a:cubicBezTo>
                    <a:pt x="2" y="371"/>
                    <a:pt x="2" y="371"/>
                    <a:pt x="2" y="371"/>
                  </a:cubicBezTo>
                  <a:cubicBezTo>
                    <a:pt x="5" y="402"/>
                    <a:pt x="5" y="402"/>
                    <a:pt x="5" y="402"/>
                  </a:cubicBezTo>
                  <a:cubicBezTo>
                    <a:pt x="9" y="433"/>
                    <a:pt x="9" y="433"/>
                    <a:pt x="9" y="433"/>
                  </a:cubicBezTo>
                  <a:cubicBezTo>
                    <a:pt x="15" y="464"/>
                    <a:pt x="15" y="464"/>
                    <a:pt x="15" y="464"/>
                  </a:cubicBezTo>
                  <a:cubicBezTo>
                    <a:pt x="15" y="464"/>
                    <a:pt x="15" y="464"/>
                    <a:pt x="15" y="464"/>
                  </a:cubicBezTo>
                  <a:cubicBezTo>
                    <a:pt x="45" y="461"/>
                    <a:pt x="45" y="461"/>
                    <a:pt x="45" y="461"/>
                  </a:cubicBezTo>
                  <a:cubicBezTo>
                    <a:pt x="76" y="460"/>
                    <a:pt x="76" y="460"/>
                    <a:pt x="76" y="460"/>
                  </a:cubicBezTo>
                  <a:cubicBezTo>
                    <a:pt x="107" y="460"/>
                    <a:pt x="107" y="460"/>
                    <a:pt x="107" y="460"/>
                  </a:cubicBezTo>
                  <a:cubicBezTo>
                    <a:pt x="138" y="461"/>
                    <a:pt x="138" y="461"/>
                    <a:pt x="138" y="461"/>
                  </a:cubicBezTo>
                  <a:cubicBezTo>
                    <a:pt x="158" y="462"/>
                    <a:pt x="179" y="463"/>
                    <a:pt x="199" y="464"/>
                  </a:cubicBezTo>
                  <a:cubicBezTo>
                    <a:pt x="230" y="464"/>
                    <a:pt x="230" y="464"/>
                    <a:pt x="230" y="464"/>
                  </a:cubicBezTo>
                  <a:cubicBezTo>
                    <a:pt x="261" y="464"/>
                    <a:pt x="261" y="464"/>
                    <a:pt x="261" y="464"/>
                  </a:cubicBezTo>
                  <a:cubicBezTo>
                    <a:pt x="260" y="464"/>
                    <a:pt x="260" y="464"/>
                    <a:pt x="260" y="464"/>
                  </a:cubicBezTo>
                  <a:cubicBezTo>
                    <a:pt x="259" y="455"/>
                    <a:pt x="257" y="446"/>
                    <a:pt x="255" y="437"/>
                  </a:cubicBezTo>
                  <a:cubicBezTo>
                    <a:pt x="252" y="424"/>
                    <a:pt x="252" y="424"/>
                    <a:pt x="252" y="424"/>
                  </a:cubicBezTo>
                  <a:cubicBezTo>
                    <a:pt x="251" y="419"/>
                    <a:pt x="251" y="415"/>
                    <a:pt x="250" y="410"/>
                  </a:cubicBezTo>
                  <a:cubicBezTo>
                    <a:pt x="249" y="404"/>
                    <a:pt x="249" y="404"/>
                    <a:pt x="249" y="404"/>
                  </a:cubicBezTo>
                  <a:cubicBezTo>
                    <a:pt x="249" y="401"/>
                    <a:pt x="248" y="399"/>
                    <a:pt x="248" y="397"/>
                  </a:cubicBezTo>
                  <a:cubicBezTo>
                    <a:pt x="247" y="390"/>
                    <a:pt x="247" y="390"/>
                    <a:pt x="247" y="390"/>
                  </a:cubicBezTo>
                  <a:cubicBezTo>
                    <a:pt x="247" y="388"/>
                    <a:pt x="247" y="385"/>
                    <a:pt x="247" y="383"/>
                  </a:cubicBezTo>
                  <a:cubicBezTo>
                    <a:pt x="247" y="376"/>
                    <a:pt x="247" y="376"/>
                    <a:pt x="247" y="376"/>
                  </a:cubicBezTo>
                  <a:cubicBezTo>
                    <a:pt x="247" y="374"/>
                    <a:pt x="246" y="372"/>
                    <a:pt x="246" y="369"/>
                  </a:cubicBezTo>
                  <a:cubicBezTo>
                    <a:pt x="247" y="356"/>
                    <a:pt x="247" y="356"/>
                    <a:pt x="247" y="356"/>
                  </a:cubicBezTo>
                  <a:cubicBezTo>
                    <a:pt x="247" y="356"/>
                    <a:pt x="247" y="356"/>
                    <a:pt x="247" y="356"/>
                  </a:cubicBezTo>
                  <a:cubicBezTo>
                    <a:pt x="236" y="357"/>
                    <a:pt x="236" y="357"/>
                    <a:pt x="236" y="357"/>
                  </a:cubicBezTo>
                  <a:cubicBezTo>
                    <a:pt x="225" y="357"/>
                    <a:pt x="225" y="357"/>
                    <a:pt x="225" y="357"/>
                  </a:cubicBezTo>
                  <a:cubicBezTo>
                    <a:pt x="214" y="356"/>
                    <a:pt x="214" y="356"/>
                    <a:pt x="214" y="356"/>
                  </a:cubicBezTo>
                  <a:cubicBezTo>
                    <a:pt x="203" y="355"/>
                    <a:pt x="203" y="355"/>
                    <a:pt x="203" y="355"/>
                  </a:cubicBezTo>
                  <a:cubicBezTo>
                    <a:pt x="192" y="353"/>
                    <a:pt x="192" y="353"/>
                    <a:pt x="192" y="353"/>
                  </a:cubicBezTo>
                  <a:cubicBezTo>
                    <a:pt x="181" y="350"/>
                    <a:pt x="181" y="350"/>
                    <a:pt x="181" y="350"/>
                  </a:cubicBezTo>
                  <a:cubicBezTo>
                    <a:pt x="160" y="345"/>
                    <a:pt x="160" y="345"/>
                    <a:pt x="160" y="345"/>
                  </a:cubicBezTo>
                  <a:cubicBezTo>
                    <a:pt x="160" y="345"/>
                    <a:pt x="160" y="345"/>
                    <a:pt x="160" y="345"/>
                  </a:cubicBezTo>
                  <a:cubicBezTo>
                    <a:pt x="158" y="355"/>
                    <a:pt x="158" y="355"/>
                    <a:pt x="158" y="355"/>
                  </a:cubicBezTo>
                  <a:cubicBezTo>
                    <a:pt x="158" y="356"/>
                    <a:pt x="158" y="358"/>
                    <a:pt x="158" y="359"/>
                  </a:cubicBezTo>
                  <a:cubicBezTo>
                    <a:pt x="157" y="364"/>
                    <a:pt x="157" y="364"/>
                    <a:pt x="157" y="364"/>
                  </a:cubicBezTo>
                  <a:cubicBezTo>
                    <a:pt x="157" y="374"/>
                    <a:pt x="157" y="374"/>
                    <a:pt x="157" y="374"/>
                  </a:cubicBezTo>
                  <a:cubicBezTo>
                    <a:pt x="157" y="384"/>
                    <a:pt x="157" y="384"/>
                    <a:pt x="157" y="384"/>
                  </a:cubicBezTo>
                  <a:cubicBezTo>
                    <a:pt x="157" y="384"/>
                    <a:pt x="157" y="384"/>
                    <a:pt x="157" y="384"/>
                  </a:cubicBezTo>
                  <a:cubicBezTo>
                    <a:pt x="156" y="384"/>
                    <a:pt x="156" y="384"/>
                    <a:pt x="156" y="384"/>
                  </a:cubicBezTo>
                  <a:cubicBezTo>
                    <a:pt x="136" y="379"/>
                    <a:pt x="136" y="379"/>
                    <a:pt x="136" y="379"/>
                  </a:cubicBezTo>
                  <a:cubicBezTo>
                    <a:pt x="116" y="376"/>
                    <a:pt x="116" y="376"/>
                    <a:pt x="116" y="376"/>
                  </a:cubicBezTo>
                  <a:cubicBezTo>
                    <a:pt x="96" y="373"/>
                    <a:pt x="96" y="373"/>
                    <a:pt x="96" y="373"/>
                  </a:cubicBezTo>
                  <a:cubicBezTo>
                    <a:pt x="75" y="370"/>
                    <a:pt x="75" y="370"/>
                    <a:pt x="75" y="370"/>
                  </a:cubicBezTo>
                  <a:cubicBezTo>
                    <a:pt x="75" y="370"/>
                    <a:pt x="75" y="370"/>
                    <a:pt x="75" y="370"/>
                  </a:cubicBezTo>
                  <a:cubicBezTo>
                    <a:pt x="75" y="370"/>
                    <a:pt x="75" y="370"/>
                    <a:pt x="75" y="370"/>
                  </a:cubicBezTo>
                  <a:cubicBezTo>
                    <a:pt x="74" y="356"/>
                    <a:pt x="74" y="356"/>
                    <a:pt x="74" y="356"/>
                  </a:cubicBezTo>
                  <a:cubicBezTo>
                    <a:pt x="74" y="351"/>
                    <a:pt x="74" y="347"/>
                    <a:pt x="74" y="342"/>
                  </a:cubicBezTo>
                  <a:cubicBezTo>
                    <a:pt x="74" y="338"/>
                    <a:pt x="74" y="333"/>
                    <a:pt x="74" y="328"/>
                  </a:cubicBezTo>
                  <a:cubicBezTo>
                    <a:pt x="75" y="315"/>
                    <a:pt x="75" y="315"/>
                    <a:pt x="75" y="315"/>
                  </a:cubicBezTo>
                  <a:cubicBezTo>
                    <a:pt x="77" y="301"/>
                    <a:pt x="77" y="301"/>
                    <a:pt x="77" y="301"/>
                  </a:cubicBezTo>
                  <a:cubicBezTo>
                    <a:pt x="79" y="288"/>
                    <a:pt x="79" y="288"/>
                    <a:pt x="79" y="288"/>
                  </a:cubicBezTo>
                  <a:cubicBezTo>
                    <a:pt x="82" y="274"/>
                    <a:pt x="82" y="274"/>
                    <a:pt x="82" y="274"/>
                  </a:cubicBezTo>
                  <a:cubicBezTo>
                    <a:pt x="85" y="261"/>
                    <a:pt x="85" y="261"/>
                    <a:pt x="85" y="261"/>
                  </a:cubicBezTo>
                  <a:cubicBezTo>
                    <a:pt x="85" y="261"/>
                    <a:pt x="85" y="261"/>
                    <a:pt x="85" y="261"/>
                  </a:cubicBezTo>
                  <a:cubicBezTo>
                    <a:pt x="86" y="261"/>
                    <a:pt x="86" y="261"/>
                    <a:pt x="86" y="261"/>
                  </a:cubicBezTo>
                  <a:cubicBezTo>
                    <a:pt x="113" y="269"/>
                    <a:pt x="113" y="269"/>
                    <a:pt x="113" y="269"/>
                  </a:cubicBezTo>
                  <a:cubicBezTo>
                    <a:pt x="141" y="278"/>
                    <a:pt x="141" y="278"/>
                    <a:pt x="141" y="278"/>
                  </a:cubicBezTo>
                  <a:cubicBezTo>
                    <a:pt x="169" y="286"/>
                    <a:pt x="169" y="286"/>
                    <a:pt x="169" y="286"/>
                  </a:cubicBezTo>
                  <a:cubicBezTo>
                    <a:pt x="197" y="292"/>
                    <a:pt x="197" y="292"/>
                    <a:pt x="197" y="292"/>
                  </a:cubicBezTo>
                  <a:cubicBezTo>
                    <a:pt x="197" y="293"/>
                    <a:pt x="197" y="293"/>
                    <a:pt x="197" y="293"/>
                  </a:cubicBezTo>
                  <a:cubicBezTo>
                    <a:pt x="204" y="286"/>
                    <a:pt x="204" y="286"/>
                    <a:pt x="204" y="286"/>
                  </a:cubicBezTo>
                  <a:cubicBezTo>
                    <a:pt x="212" y="281"/>
                    <a:pt x="212" y="281"/>
                    <a:pt x="212" y="281"/>
                  </a:cubicBezTo>
                  <a:cubicBezTo>
                    <a:pt x="217" y="277"/>
                    <a:pt x="223" y="274"/>
                    <a:pt x="228" y="271"/>
                  </a:cubicBezTo>
                  <a:cubicBezTo>
                    <a:pt x="245" y="261"/>
                    <a:pt x="245" y="261"/>
                    <a:pt x="245" y="261"/>
                  </a:cubicBezTo>
                  <a:cubicBezTo>
                    <a:pt x="253" y="256"/>
                    <a:pt x="253" y="256"/>
                    <a:pt x="253" y="256"/>
                  </a:cubicBezTo>
                  <a:lnTo>
                    <a:pt x="261"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84"/>
            <p:cNvSpPr>
              <a:spLocks noEditPoints="1"/>
            </p:cNvSpPr>
            <p:nvPr/>
          </p:nvSpPr>
          <p:spPr bwMode="auto">
            <a:xfrm>
              <a:off x="2703513" y="5621338"/>
              <a:ext cx="806450" cy="1495425"/>
            </a:xfrm>
            <a:custGeom>
              <a:avLst/>
              <a:gdLst>
                <a:gd name="T0" fmla="*/ 398 w 508"/>
                <a:gd name="T1" fmla="*/ 558 h 942"/>
                <a:gd name="T2" fmla="*/ 398 w 508"/>
                <a:gd name="T3" fmla="*/ 558 h 942"/>
                <a:gd name="T4" fmla="*/ 169 w 508"/>
                <a:gd name="T5" fmla="*/ 558 h 942"/>
                <a:gd name="T6" fmla="*/ 169 w 508"/>
                <a:gd name="T7" fmla="*/ 766 h 942"/>
                <a:gd name="T8" fmla="*/ 341 w 508"/>
                <a:gd name="T9" fmla="*/ 768 h 942"/>
                <a:gd name="T10" fmla="*/ 341 w 508"/>
                <a:gd name="T11" fmla="*/ 691 h 942"/>
                <a:gd name="T12" fmla="*/ 508 w 508"/>
                <a:gd name="T13" fmla="*/ 691 h 942"/>
                <a:gd name="T14" fmla="*/ 508 w 508"/>
                <a:gd name="T15" fmla="*/ 691 h 942"/>
                <a:gd name="T16" fmla="*/ 508 w 508"/>
                <a:gd name="T17" fmla="*/ 942 h 942"/>
                <a:gd name="T18" fmla="*/ 2 w 508"/>
                <a:gd name="T19" fmla="*/ 942 h 942"/>
                <a:gd name="T20" fmla="*/ 2 w 508"/>
                <a:gd name="T21" fmla="*/ 942 h 942"/>
                <a:gd name="T22" fmla="*/ 0 w 508"/>
                <a:gd name="T23" fmla="*/ 480 h 942"/>
                <a:gd name="T24" fmla="*/ 108 w 508"/>
                <a:gd name="T25" fmla="*/ 382 h 942"/>
                <a:gd name="T26" fmla="*/ 110 w 508"/>
                <a:gd name="T27" fmla="*/ 382 h 942"/>
                <a:gd name="T28" fmla="*/ 339 w 508"/>
                <a:gd name="T29" fmla="*/ 384 h 942"/>
                <a:gd name="T30" fmla="*/ 341 w 508"/>
                <a:gd name="T31" fmla="*/ 176 h 942"/>
                <a:gd name="T32" fmla="*/ 171 w 508"/>
                <a:gd name="T33" fmla="*/ 174 h 942"/>
                <a:gd name="T34" fmla="*/ 171 w 508"/>
                <a:gd name="T35" fmla="*/ 251 h 942"/>
                <a:gd name="T36" fmla="*/ 2 w 508"/>
                <a:gd name="T37" fmla="*/ 251 h 942"/>
                <a:gd name="T38" fmla="*/ 2 w 508"/>
                <a:gd name="T39" fmla="*/ 249 h 942"/>
                <a:gd name="T40" fmla="*/ 2 w 508"/>
                <a:gd name="T41" fmla="*/ 0 h 942"/>
                <a:gd name="T42" fmla="*/ 171 w 508"/>
                <a:gd name="T43" fmla="*/ 0 h 942"/>
                <a:gd name="T44" fmla="*/ 171 w 508"/>
                <a:gd name="T45" fmla="*/ 0 h 942"/>
                <a:gd name="T46" fmla="*/ 171 w 508"/>
                <a:gd name="T47" fmla="*/ 49 h 942"/>
                <a:gd name="T48" fmla="*/ 225 w 508"/>
                <a:gd name="T49" fmla="*/ 0 h 942"/>
                <a:gd name="T50" fmla="*/ 400 w 508"/>
                <a:gd name="T51" fmla="*/ 0 h 942"/>
                <a:gd name="T52" fmla="*/ 402 w 508"/>
                <a:gd name="T53" fmla="*/ 0 h 942"/>
                <a:gd name="T54" fmla="*/ 508 w 508"/>
                <a:gd name="T55" fmla="*/ 98 h 942"/>
                <a:gd name="T56" fmla="*/ 508 w 508"/>
                <a:gd name="T57" fmla="*/ 460 h 942"/>
                <a:gd name="T58" fmla="*/ 508 w 508"/>
                <a:gd name="T59" fmla="*/ 98 h 942"/>
                <a:gd name="T60" fmla="*/ 400 w 508"/>
                <a:gd name="T61" fmla="*/ 0 h 942"/>
                <a:gd name="T62" fmla="*/ 225 w 508"/>
                <a:gd name="T63" fmla="*/ 0 h 942"/>
                <a:gd name="T64" fmla="*/ 171 w 508"/>
                <a:gd name="T65" fmla="*/ 49 h 942"/>
                <a:gd name="T66" fmla="*/ 171 w 508"/>
                <a:gd name="T67" fmla="*/ 49 h 942"/>
                <a:gd name="T68" fmla="*/ 171 w 508"/>
                <a:gd name="T69" fmla="*/ 0 h 942"/>
                <a:gd name="T70" fmla="*/ 4 w 508"/>
                <a:gd name="T71" fmla="*/ 0 h 942"/>
                <a:gd name="T72" fmla="*/ 2 w 508"/>
                <a:gd name="T73" fmla="*/ 249 h 942"/>
                <a:gd name="T74" fmla="*/ 169 w 508"/>
                <a:gd name="T75" fmla="*/ 249 h 942"/>
                <a:gd name="T76" fmla="*/ 169 w 508"/>
                <a:gd name="T77" fmla="*/ 171 h 942"/>
                <a:gd name="T78" fmla="*/ 341 w 508"/>
                <a:gd name="T79" fmla="*/ 171 h 942"/>
                <a:gd name="T80" fmla="*/ 343 w 508"/>
                <a:gd name="T81" fmla="*/ 174 h 942"/>
                <a:gd name="T82" fmla="*/ 343 w 508"/>
                <a:gd name="T83" fmla="*/ 384 h 942"/>
                <a:gd name="T84" fmla="*/ 110 w 508"/>
                <a:gd name="T85" fmla="*/ 384 h 942"/>
                <a:gd name="T86" fmla="*/ 4 w 508"/>
                <a:gd name="T87" fmla="*/ 482 h 942"/>
                <a:gd name="T88" fmla="*/ 4 w 508"/>
                <a:gd name="T89" fmla="*/ 942 h 942"/>
                <a:gd name="T90" fmla="*/ 508 w 508"/>
                <a:gd name="T91" fmla="*/ 940 h 942"/>
                <a:gd name="T92" fmla="*/ 508 w 508"/>
                <a:gd name="T93" fmla="*/ 691 h 942"/>
                <a:gd name="T94" fmla="*/ 341 w 508"/>
                <a:gd name="T95" fmla="*/ 693 h 942"/>
                <a:gd name="T96" fmla="*/ 341 w 508"/>
                <a:gd name="T97" fmla="*/ 768 h 942"/>
                <a:gd name="T98" fmla="*/ 341 w 508"/>
                <a:gd name="T99" fmla="*/ 768 h 942"/>
                <a:gd name="T100" fmla="*/ 169 w 508"/>
                <a:gd name="T101" fmla="*/ 768 h 942"/>
                <a:gd name="T102" fmla="*/ 169 w 508"/>
                <a:gd name="T103" fmla="*/ 558 h 942"/>
                <a:gd name="T104" fmla="*/ 169 w 508"/>
                <a:gd name="T105" fmla="*/ 558 h 942"/>
                <a:gd name="T106" fmla="*/ 398 w 508"/>
                <a:gd name="T107" fmla="*/ 55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42">
                  <a:moveTo>
                    <a:pt x="508" y="460"/>
                  </a:moveTo>
                  <a:lnTo>
                    <a:pt x="398" y="558"/>
                  </a:lnTo>
                  <a:lnTo>
                    <a:pt x="398" y="558"/>
                  </a:lnTo>
                  <a:lnTo>
                    <a:pt x="398" y="558"/>
                  </a:lnTo>
                  <a:lnTo>
                    <a:pt x="169" y="558"/>
                  </a:lnTo>
                  <a:lnTo>
                    <a:pt x="169" y="558"/>
                  </a:lnTo>
                  <a:lnTo>
                    <a:pt x="169" y="768"/>
                  </a:lnTo>
                  <a:lnTo>
                    <a:pt x="169" y="766"/>
                  </a:lnTo>
                  <a:lnTo>
                    <a:pt x="341" y="766"/>
                  </a:lnTo>
                  <a:lnTo>
                    <a:pt x="341" y="768"/>
                  </a:lnTo>
                  <a:lnTo>
                    <a:pt x="341" y="691"/>
                  </a:lnTo>
                  <a:lnTo>
                    <a:pt x="341" y="691"/>
                  </a:lnTo>
                  <a:lnTo>
                    <a:pt x="341" y="691"/>
                  </a:lnTo>
                  <a:lnTo>
                    <a:pt x="508" y="691"/>
                  </a:lnTo>
                  <a:lnTo>
                    <a:pt x="508" y="691"/>
                  </a:lnTo>
                  <a:lnTo>
                    <a:pt x="508" y="691"/>
                  </a:lnTo>
                  <a:lnTo>
                    <a:pt x="508" y="942"/>
                  </a:lnTo>
                  <a:lnTo>
                    <a:pt x="508" y="942"/>
                  </a:lnTo>
                  <a:lnTo>
                    <a:pt x="508" y="942"/>
                  </a:lnTo>
                  <a:lnTo>
                    <a:pt x="2" y="942"/>
                  </a:lnTo>
                  <a:lnTo>
                    <a:pt x="2" y="942"/>
                  </a:lnTo>
                  <a:lnTo>
                    <a:pt x="2" y="942"/>
                  </a:lnTo>
                  <a:lnTo>
                    <a:pt x="0" y="482"/>
                  </a:lnTo>
                  <a:lnTo>
                    <a:pt x="0" y="480"/>
                  </a:lnTo>
                  <a:lnTo>
                    <a:pt x="2" y="480"/>
                  </a:lnTo>
                  <a:lnTo>
                    <a:pt x="108" y="382"/>
                  </a:lnTo>
                  <a:lnTo>
                    <a:pt x="110" y="382"/>
                  </a:lnTo>
                  <a:lnTo>
                    <a:pt x="110" y="382"/>
                  </a:lnTo>
                  <a:lnTo>
                    <a:pt x="341" y="382"/>
                  </a:lnTo>
                  <a:lnTo>
                    <a:pt x="339" y="384"/>
                  </a:lnTo>
                  <a:lnTo>
                    <a:pt x="339" y="174"/>
                  </a:lnTo>
                  <a:lnTo>
                    <a:pt x="341" y="176"/>
                  </a:lnTo>
                  <a:lnTo>
                    <a:pt x="171" y="176"/>
                  </a:lnTo>
                  <a:lnTo>
                    <a:pt x="171" y="174"/>
                  </a:lnTo>
                  <a:lnTo>
                    <a:pt x="171" y="249"/>
                  </a:lnTo>
                  <a:lnTo>
                    <a:pt x="171" y="251"/>
                  </a:lnTo>
                  <a:lnTo>
                    <a:pt x="171" y="251"/>
                  </a:lnTo>
                  <a:lnTo>
                    <a:pt x="2" y="251"/>
                  </a:lnTo>
                  <a:lnTo>
                    <a:pt x="2" y="251"/>
                  </a:lnTo>
                  <a:lnTo>
                    <a:pt x="2" y="249"/>
                  </a:lnTo>
                  <a:lnTo>
                    <a:pt x="2" y="0"/>
                  </a:lnTo>
                  <a:lnTo>
                    <a:pt x="2" y="0"/>
                  </a:lnTo>
                  <a:lnTo>
                    <a:pt x="2" y="0"/>
                  </a:lnTo>
                  <a:lnTo>
                    <a:pt x="171" y="0"/>
                  </a:lnTo>
                  <a:lnTo>
                    <a:pt x="171" y="0"/>
                  </a:lnTo>
                  <a:lnTo>
                    <a:pt x="171" y="0"/>
                  </a:lnTo>
                  <a:lnTo>
                    <a:pt x="171" y="49"/>
                  </a:lnTo>
                  <a:lnTo>
                    <a:pt x="171" y="49"/>
                  </a:lnTo>
                  <a:lnTo>
                    <a:pt x="225" y="0"/>
                  </a:lnTo>
                  <a:lnTo>
                    <a:pt x="225" y="0"/>
                  </a:lnTo>
                  <a:lnTo>
                    <a:pt x="225" y="0"/>
                  </a:lnTo>
                  <a:lnTo>
                    <a:pt x="400" y="0"/>
                  </a:lnTo>
                  <a:lnTo>
                    <a:pt x="402" y="0"/>
                  </a:lnTo>
                  <a:lnTo>
                    <a:pt x="402" y="0"/>
                  </a:lnTo>
                  <a:lnTo>
                    <a:pt x="508" y="98"/>
                  </a:lnTo>
                  <a:lnTo>
                    <a:pt x="508" y="98"/>
                  </a:lnTo>
                  <a:lnTo>
                    <a:pt x="508" y="98"/>
                  </a:lnTo>
                  <a:lnTo>
                    <a:pt x="508" y="460"/>
                  </a:lnTo>
                  <a:close/>
                  <a:moveTo>
                    <a:pt x="508" y="460"/>
                  </a:moveTo>
                  <a:lnTo>
                    <a:pt x="508" y="98"/>
                  </a:lnTo>
                  <a:lnTo>
                    <a:pt x="508" y="98"/>
                  </a:lnTo>
                  <a:lnTo>
                    <a:pt x="400" y="0"/>
                  </a:lnTo>
                  <a:lnTo>
                    <a:pt x="400" y="0"/>
                  </a:lnTo>
                  <a:lnTo>
                    <a:pt x="225" y="0"/>
                  </a:lnTo>
                  <a:lnTo>
                    <a:pt x="227" y="0"/>
                  </a:lnTo>
                  <a:lnTo>
                    <a:pt x="171" y="49"/>
                  </a:lnTo>
                  <a:lnTo>
                    <a:pt x="171" y="51"/>
                  </a:lnTo>
                  <a:lnTo>
                    <a:pt x="171" y="49"/>
                  </a:lnTo>
                  <a:lnTo>
                    <a:pt x="171" y="0"/>
                  </a:lnTo>
                  <a:lnTo>
                    <a:pt x="171" y="0"/>
                  </a:lnTo>
                  <a:lnTo>
                    <a:pt x="2" y="0"/>
                  </a:lnTo>
                  <a:lnTo>
                    <a:pt x="4" y="0"/>
                  </a:lnTo>
                  <a:lnTo>
                    <a:pt x="4" y="249"/>
                  </a:lnTo>
                  <a:lnTo>
                    <a:pt x="2" y="249"/>
                  </a:lnTo>
                  <a:lnTo>
                    <a:pt x="171" y="249"/>
                  </a:lnTo>
                  <a:lnTo>
                    <a:pt x="169" y="249"/>
                  </a:lnTo>
                  <a:lnTo>
                    <a:pt x="169" y="174"/>
                  </a:lnTo>
                  <a:lnTo>
                    <a:pt x="169" y="171"/>
                  </a:lnTo>
                  <a:lnTo>
                    <a:pt x="171" y="171"/>
                  </a:lnTo>
                  <a:lnTo>
                    <a:pt x="341" y="171"/>
                  </a:lnTo>
                  <a:lnTo>
                    <a:pt x="343" y="171"/>
                  </a:lnTo>
                  <a:lnTo>
                    <a:pt x="343" y="174"/>
                  </a:lnTo>
                  <a:lnTo>
                    <a:pt x="343" y="384"/>
                  </a:lnTo>
                  <a:lnTo>
                    <a:pt x="343" y="384"/>
                  </a:lnTo>
                  <a:lnTo>
                    <a:pt x="341" y="384"/>
                  </a:lnTo>
                  <a:lnTo>
                    <a:pt x="110" y="384"/>
                  </a:lnTo>
                  <a:lnTo>
                    <a:pt x="110" y="384"/>
                  </a:lnTo>
                  <a:lnTo>
                    <a:pt x="4" y="482"/>
                  </a:lnTo>
                  <a:lnTo>
                    <a:pt x="4" y="482"/>
                  </a:lnTo>
                  <a:lnTo>
                    <a:pt x="4" y="942"/>
                  </a:lnTo>
                  <a:lnTo>
                    <a:pt x="2" y="940"/>
                  </a:lnTo>
                  <a:lnTo>
                    <a:pt x="508" y="940"/>
                  </a:lnTo>
                  <a:lnTo>
                    <a:pt x="506" y="942"/>
                  </a:lnTo>
                  <a:lnTo>
                    <a:pt x="508" y="691"/>
                  </a:lnTo>
                  <a:lnTo>
                    <a:pt x="508" y="693"/>
                  </a:lnTo>
                  <a:lnTo>
                    <a:pt x="341" y="693"/>
                  </a:lnTo>
                  <a:lnTo>
                    <a:pt x="341" y="691"/>
                  </a:lnTo>
                  <a:lnTo>
                    <a:pt x="341" y="768"/>
                  </a:lnTo>
                  <a:lnTo>
                    <a:pt x="341" y="768"/>
                  </a:lnTo>
                  <a:lnTo>
                    <a:pt x="341" y="768"/>
                  </a:lnTo>
                  <a:lnTo>
                    <a:pt x="169" y="768"/>
                  </a:lnTo>
                  <a:lnTo>
                    <a:pt x="169" y="768"/>
                  </a:lnTo>
                  <a:lnTo>
                    <a:pt x="169" y="768"/>
                  </a:lnTo>
                  <a:lnTo>
                    <a:pt x="169" y="558"/>
                  </a:lnTo>
                  <a:lnTo>
                    <a:pt x="169" y="558"/>
                  </a:lnTo>
                  <a:lnTo>
                    <a:pt x="169" y="558"/>
                  </a:lnTo>
                  <a:lnTo>
                    <a:pt x="398" y="558"/>
                  </a:lnTo>
                  <a:lnTo>
                    <a:pt x="398" y="558"/>
                  </a:lnTo>
                  <a:lnTo>
                    <a:pt x="508" y="4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85"/>
            <p:cNvSpPr>
              <a:spLocks noEditPoints="1"/>
            </p:cNvSpPr>
            <p:nvPr/>
          </p:nvSpPr>
          <p:spPr bwMode="auto">
            <a:xfrm>
              <a:off x="2703513" y="5643563"/>
              <a:ext cx="806450" cy="1420813"/>
            </a:xfrm>
            <a:custGeom>
              <a:avLst/>
              <a:gdLst>
                <a:gd name="T0" fmla="*/ 396 w 508"/>
                <a:gd name="T1" fmla="*/ 529 h 895"/>
                <a:gd name="T2" fmla="*/ 394 w 508"/>
                <a:gd name="T3" fmla="*/ 529 h 895"/>
                <a:gd name="T4" fmla="*/ 176 w 508"/>
                <a:gd name="T5" fmla="*/ 529 h 895"/>
                <a:gd name="T6" fmla="*/ 171 w 508"/>
                <a:gd name="T7" fmla="*/ 720 h 895"/>
                <a:gd name="T8" fmla="*/ 333 w 508"/>
                <a:gd name="T9" fmla="*/ 724 h 895"/>
                <a:gd name="T10" fmla="*/ 333 w 508"/>
                <a:gd name="T11" fmla="*/ 648 h 895"/>
                <a:gd name="T12" fmla="*/ 500 w 508"/>
                <a:gd name="T13" fmla="*/ 646 h 895"/>
                <a:gd name="T14" fmla="*/ 508 w 508"/>
                <a:gd name="T15" fmla="*/ 654 h 895"/>
                <a:gd name="T16" fmla="*/ 508 w 508"/>
                <a:gd name="T17" fmla="*/ 895 h 895"/>
                <a:gd name="T18" fmla="*/ 10 w 508"/>
                <a:gd name="T19" fmla="*/ 895 h 895"/>
                <a:gd name="T20" fmla="*/ 0 w 508"/>
                <a:gd name="T21" fmla="*/ 887 h 895"/>
                <a:gd name="T22" fmla="*/ 0 w 508"/>
                <a:gd name="T23" fmla="*/ 454 h 895"/>
                <a:gd name="T24" fmla="*/ 108 w 508"/>
                <a:gd name="T25" fmla="*/ 358 h 895"/>
                <a:gd name="T26" fmla="*/ 114 w 508"/>
                <a:gd name="T27" fmla="*/ 356 h 895"/>
                <a:gd name="T28" fmla="*/ 329 w 508"/>
                <a:gd name="T29" fmla="*/ 366 h 895"/>
                <a:gd name="T30" fmla="*/ 339 w 508"/>
                <a:gd name="T31" fmla="*/ 178 h 895"/>
                <a:gd name="T32" fmla="*/ 182 w 508"/>
                <a:gd name="T33" fmla="*/ 170 h 895"/>
                <a:gd name="T34" fmla="*/ 182 w 508"/>
                <a:gd name="T35" fmla="*/ 249 h 895"/>
                <a:gd name="T36" fmla="*/ 10 w 508"/>
                <a:gd name="T37" fmla="*/ 249 h 895"/>
                <a:gd name="T38" fmla="*/ 2 w 508"/>
                <a:gd name="T39" fmla="*/ 241 h 895"/>
                <a:gd name="T40" fmla="*/ 2 w 508"/>
                <a:gd name="T41" fmla="*/ 0 h 895"/>
                <a:gd name="T42" fmla="*/ 174 w 508"/>
                <a:gd name="T43" fmla="*/ 0 h 895"/>
                <a:gd name="T44" fmla="*/ 180 w 508"/>
                <a:gd name="T45" fmla="*/ 6 h 895"/>
                <a:gd name="T46" fmla="*/ 169 w 508"/>
                <a:gd name="T47" fmla="*/ 49 h 895"/>
                <a:gd name="T48" fmla="*/ 225 w 508"/>
                <a:gd name="T49" fmla="*/ 2 h 895"/>
                <a:gd name="T50" fmla="*/ 396 w 508"/>
                <a:gd name="T51" fmla="*/ 2 h 895"/>
                <a:gd name="T52" fmla="*/ 400 w 508"/>
                <a:gd name="T53" fmla="*/ 4 h 895"/>
                <a:gd name="T54" fmla="*/ 504 w 508"/>
                <a:gd name="T55" fmla="*/ 98 h 895"/>
                <a:gd name="T56" fmla="*/ 500 w 508"/>
                <a:gd name="T57" fmla="*/ 435 h 895"/>
                <a:gd name="T58" fmla="*/ 498 w 508"/>
                <a:gd name="T59" fmla="*/ 98 h 895"/>
                <a:gd name="T60" fmla="*/ 394 w 508"/>
                <a:gd name="T61" fmla="*/ 10 h 895"/>
                <a:gd name="T62" fmla="*/ 227 w 508"/>
                <a:gd name="T63" fmla="*/ 12 h 895"/>
                <a:gd name="T64" fmla="*/ 178 w 508"/>
                <a:gd name="T65" fmla="*/ 57 h 895"/>
                <a:gd name="T66" fmla="*/ 167 w 508"/>
                <a:gd name="T67" fmla="*/ 53 h 895"/>
                <a:gd name="T68" fmla="*/ 174 w 508"/>
                <a:gd name="T69" fmla="*/ 12 h 895"/>
                <a:gd name="T70" fmla="*/ 16 w 508"/>
                <a:gd name="T71" fmla="*/ 6 h 895"/>
                <a:gd name="T72" fmla="*/ 10 w 508"/>
                <a:gd name="T73" fmla="*/ 233 h 895"/>
                <a:gd name="T74" fmla="*/ 165 w 508"/>
                <a:gd name="T75" fmla="*/ 241 h 895"/>
                <a:gd name="T76" fmla="*/ 165 w 508"/>
                <a:gd name="T77" fmla="*/ 162 h 895"/>
                <a:gd name="T78" fmla="*/ 339 w 508"/>
                <a:gd name="T79" fmla="*/ 160 h 895"/>
                <a:gd name="T80" fmla="*/ 347 w 508"/>
                <a:gd name="T81" fmla="*/ 170 h 895"/>
                <a:gd name="T82" fmla="*/ 347 w 508"/>
                <a:gd name="T83" fmla="*/ 374 h 895"/>
                <a:gd name="T84" fmla="*/ 114 w 508"/>
                <a:gd name="T85" fmla="*/ 376 h 895"/>
                <a:gd name="T86" fmla="*/ 16 w 508"/>
                <a:gd name="T87" fmla="*/ 464 h 895"/>
                <a:gd name="T88" fmla="*/ 18 w 508"/>
                <a:gd name="T89" fmla="*/ 887 h 895"/>
                <a:gd name="T90" fmla="*/ 500 w 508"/>
                <a:gd name="T91" fmla="*/ 879 h 895"/>
                <a:gd name="T92" fmla="*/ 494 w 508"/>
                <a:gd name="T93" fmla="*/ 654 h 895"/>
                <a:gd name="T94" fmla="*/ 339 w 508"/>
                <a:gd name="T95" fmla="*/ 660 h 895"/>
                <a:gd name="T96" fmla="*/ 345 w 508"/>
                <a:gd name="T97" fmla="*/ 724 h 895"/>
                <a:gd name="T98" fmla="*/ 339 w 508"/>
                <a:gd name="T99" fmla="*/ 730 h 895"/>
                <a:gd name="T100" fmla="*/ 167 w 508"/>
                <a:gd name="T101" fmla="*/ 730 h 895"/>
                <a:gd name="T102" fmla="*/ 169 w 508"/>
                <a:gd name="T103" fmla="*/ 529 h 895"/>
                <a:gd name="T104" fmla="*/ 171 w 508"/>
                <a:gd name="T105" fmla="*/ 525 h 895"/>
                <a:gd name="T106" fmla="*/ 392 w 508"/>
                <a:gd name="T107" fmla="*/ 52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895">
                  <a:moveTo>
                    <a:pt x="500" y="435"/>
                  </a:moveTo>
                  <a:lnTo>
                    <a:pt x="396" y="529"/>
                  </a:lnTo>
                  <a:lnTo>
                    <a:pt x="394" y="529"/>
                  </a:lnTo>
                  <a:lnTo>
                    <a:pt x="394" y="529"/>
                  </a:lnTo>
                  <a:lnTo>
                    <a:pt x="171" y="532"/>
                  </a:lnTo>
                  <a:lnTo>
                    <a:pt x="176" y="529"/>
                  </a:lnTo>
                  <a:lnTo>
                    <a:pt x="178" y="724"/>
                  </a:lnTo>
                  <a:lnTo>
                    <a:pt x="171" y="720"/>
                  </a:lnTo>
                  <a:lnTo>
                    <a:pt x="339" y="720"/>
                  </a:lnTo>
                  <a:lnTo>
                    <a:pt x="333" y="724"/>
                  </a:lnTo>
                  <a:lnTo>
                    <a:pt x="333" y="654"/>
                  </a:lnTo>
                  <a:lnTo>
                    <a:pt x="333" y="648"/>
                  </a:lnTo>
                  <a:lnTo>
                    <a:pt x="339" y="648"/>
                  </a:lnTo>
                  <a:lnTo>
                    <a:pt x="500" y="646"/>
                  </a:lnTo>
                  <a:lnTo>
                    <a:pt x="508" y="646"/>
                  </a:lnTo>
                  <a:lnTo>
                    <a:pt x="508" y="654"/>
                  </a:lnTo>
                  <a:lnTo>
                    <a:pt x="508" y="887"/>
                  </a:lnTo>
                  <a:lnTo>
                    <a:pt x="508" y="895"/>
                  </a:lnTo>
                  <a:lnTo>
                    <a:pt x="500" y="895"/>
                  </a:lnTo>
                  <a:lnTo>
                    <a:pt x="10" y="895"/>
                  </a:lnTo>
                  <a:lnTo>
                    <a:pt x="0" y="895"/>
                  </a:lnTo>
                  <a:lnTo>
                    <a:pt x="0" y="887"/>
                  </a:lnTo>
                  <a:lnTo>
                    <a:pt x="0" y="458"/>
                  </a:lnTo>
                  <a:lnTo>
                    <a:pt x="0" y="454"/>
                  </a:lnTo>
                  <a:lnTo>
                    <a:pt x="4" y="450"/>
                  </a:lnTo>
                  <a:lnTo>
                    <a:pt x="108" y="358"/>
                  </a:lnTo>
                  <a:lnTo>
                    <a:pt x="110" y="356"/>
                  </a:lnTo>
                  <a:lnTo>
                    <a:pt x="114" y="356"/>
                  </a:lnTo>
                  <a:lnTo>
                    <a:pt x="339" y="356"/>
                  </a:lnTo>
                  <a:lnTo>
                    <a:pt x="329" y="366"/>
                  </a:lnTo>
                  <a:lnTo>
                    <a:pt x="329" y="170"/>
                  </a:lnTo>
                  <a:lnTo>
                    <a:pt x="339" y="178"/>
                  </a:lnTo>
                  <a:lnTo>
                    <a:pt x="174" y="178"/>
                  </a:lnTo>
                  <a:lnTo>
                    <a:pt x="182" y="170"/>
                  </a:lnTo>
                  <a:lnTo>
                    <a:pt x="182" y="241"/>
                  </a:lnTo>
                  <a:lnTo>
                    <a:pt x="182" y="249"/>
                  </a:lnTo>
                  <a:lnTo>
                    <a:pt x="174" y="249"/>
                  </a:lnTo>
                  <a:lnTo>
                    <a:pt x="10" y="249"/>
                  </a:lnTo>
                  <a:lnTo>
                    <a:pt x="2" y="249"/>
                  </a:lnTo>
                  <a:lnTo>
                    <a:pt x="2" y="241"/>
                  </a:lnTo>
                  <a:lnTo>
                    <a:pt x="2" y="6"/>
                  </a:lnTo>
                  <a:lnTo>
                    <a:pt x="2" y="0"/>
                  </a:lnTo>
                  <a:lnTo>
                    <a:pt x="10" y="0"/>
                  </a:lnTo>
                  <a:lnTo>
                    <a:pt x="174" y="0"/>
                  </a:lnTo>
                  <a:lnTo>
                    <a:pt x="180" y="0"/>
                  </a:lnTo>
                  <a:lnTo>
                    <a:pt x="180" y="6"/>
                  </a:lnTo>
                  <a:lnTo>
                    <a:pt x="180" y="53"/>
                  </a:lnTo>
                  <a:lnTo>
                    <a:pt x="169" y="49"/>
                  </a:lnTo>
                  <a:lnTo>
                    <a:pt x="222" y="2"/>
                  </a:lnTo>
                  <a:lnTo>
                    <a:pt x="225" y="2"/>
                  </a:lnTo>
                  <a:lnTo>
                    <a:pt x="227" y="2"/>
                  </a:lnTo>
                  <a:lnTo>
                    <a:pt x="396" y="2"/>
                  </a:lnTo>
                  <a:lnTo>
                    <a:pt x="398" y="2"/>
                  </a:lnTo>
                  <a:lnTo>
                    <a:pt x="400" y="4"/>
                  </a:lnTo>
                  <a:lnTo>
                    <a:pt x="502" y="96"/>
                  </a:lnTo>
                  <a:lnTo>
                    <a:pt x="504" y="98"/>
                  </a:lnTo>
                  <a:lnTo>
                    <a:pt x="504" y="98"/>
                  </a:lnTo>
                  <a:lnTo>
                    <a:pt x="500" y="435"/>
                  </a:lnTo>
                  <a:close/>
                  <a:moveTo>
                    <a:pt x="500" y="435"/>
                  </a:moveTo>
                  <a:lnTo>
                    <a:pt x="498" y="98"/>
                  </a:lnTo>
                  <a:lnTo>
                    <a:pt x="498" y="102"/>
                  </a:lnTo>
                  <a:lnTo>
                    <a:pt x="394" y="10"/>
                  </a:lnTo>
                  <a:lnTo>
                    <a:pt x="396" y="12"/>
                  </a:lnTo>
                  <a:lnTo>
                    <a:pt x="227" y="12"/>
                  </a:lnTo>
                  <a:lnTo>
                    <a:pt x="231" y="12"/>
                  </a:lnTo>
                  <a:lnTo>
                    <a:pt x="178" y="57"/>
                  </a:lnTo>
                  <a:lnTo>
                    <a:pt x="167" y="65"/>
                  </a:lnTo>
                  <a:lnTo>
                    <a:pt x="167" y="53"/>
                  </a:lnTo>
                  <a:lnTo>
                    <a:pt x="167" y="6"/>
                  </a:lnTo>
                  <a:lnTo>
                    <a:pt x="174" y="12"/>
                  </a:lnTo>
                  <a:lnTo>
                    <a:pt x="10" y="14"/>
                  </a:lnTo>
                  <a:lnTo>
                    <a:pt x="16" y="6"/>
                  </a:lnTo>
                  <a:lnTo>
                    <a:pt x="18" y="241"/>
                  </a:lnTo>
                  <a:lnTo>
                    <a:pt x="10" y="233"/>
                  </a:lnTo>
                  <a:lnTo>
                    <a:pt x="174" y="231"/>
                  </a:lnTo>
                  <a:lnTo>
                    <a:pt x="165" y="241"/>
                  </a:lnTo>
                  <a:lnTo>
                    <a:pt x="165" y="170"/>
                  </a:lnTo>
                  <a:lnTo>
                    <a:pt x="165" y="162"/>
                  </a:lnTo>
                  <a:lnTo>
                    <a:pt x="174" y="162"/>
                  </a:lnTo>
                  <a:lnTo>
                    <a:pt x="339" y="160"/>
                  </a:lnTo>
                  <a:lnTo>
                    <a:pt x="347" y="160"/>
                  </a:lnTo>
                  <a:lnTo>
                    <a:pt x="347" y="170"/>
                  </a:lnTo>
                  <a:lnTo>
                    <a:pt x="347" y="366"/>
                  </a:lnTo>
                  <a:lnTo>
                    <a:pt x="347" y="374"/>
                  </a:lnTo>
                  <a:lnTo>
                    <a:pt x="339" y="374"/>
                  </a:lnTo>
                  <a:lnTo>
                    <a:pt x="114" y="376"/>
                  </a:lnTo>
                  <a:lnTo>
                    <a:pt x="120" y="372"/>
                  </a:lnTo>
                  <a:lnTo>
                    <a:pt x="16" y="464"/>
                  </a:lnTo>
                  <a:lnTo>
                    <a:pt x="20" y="458"/>
                  </a:lnTo>
                  <a:lnTo>
                    <a:pt x="18" y="887"/>
                  </a:lnTo>
                  <a:lnTo>
                    <a:pt x="10" y="877"/>
                  </a:lnTo>
                  <a:lnTo>
                    <a:pt x="500" y="879"/>
                  </a:lnTo>
                  <a:lnTo>
                    <a:pt x="492" y="887"/>
                  </a:lnTo>
                  <a:lnTo>
                    <a:pt x="494" y="654"/>
                  </a:lnTo>
                  <a:lnTo>
                    <a:pt x="500" y="660"/>
                  </a:lnTo>
                  <a:lnTo>
                    <a:pt x="339" y="660"/>
                  </a:lnTo>
                  <a:lnTo>
                    <a:pt x="345" y="654"/>
                  </a:lnTo>
                  <a:lnTo>
                    <a:pt x="345" y="724"/>
                  </a:lnTo>
                  <a:lnTo>
                    <a:pt x="345" y="730"/>
                  </a:lnTo>
                  <a:lnTo>
                    <a:pt x="339" y="730"/>
                  </a:lnTo>
                  <a:lnTo>
                    <a:pt x="171" y="730"/>
                  </a:lnTo>
                  <a:lnTo>
                    <a:pt x="167" y="730"/>
                  </a:lnTo>
                  <a:lnTo>
                    <a:pt x="167" y="724"/>
                  </a:lnTo>
                  <a:lnTo>
                    <a:pt x="169" y="529"/>
                  </a:lnTo>
                  <a:lnTo>
                    <a:pt x="169" y="525"/>
                  </a:lnTo>
                  <a:lnTo>
                    <a:pt x="171" y="525"/>
                  </a:lnTo>
                  <a:lnTo>
                    <a:pt x="394" y="527"/>
                  </a:lnTo>
                  <a:lnTo>
                    <a:pt x="392" y="527"/>
                  </a:lnTo>
                  <a:lnTo>
                    <a:pt x="500" y="4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Freeform 43"/>
          <p:cNvSpPr>
            <a:spLocks noEditPoints="1"/>
          </p:cNvSpPr>
          <p:nvPr/>
        </p:nvSpPr>
        <p:spPr bwMode="auto">
          <a:xfrm>
            <a:off x="11150611" y="6070846"/>
            <a:ext cx="817271" cy="692679"/>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4"/>
          <p:cNvSpPr>
            <a:spLocks noEditPoints="1"/>
          </p:cNvSpPr>
          <p:nvPr/>
        </p:nvSpPr>
        <p:spPr bwMode="auto">
          <a:xfrm>
            <a:off x="11086665" y="6071671"/>
            <a:ext cx="870490" cy="725271"/>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5"/>
          <p:cNvSpPr>
            <a:spLocks noEditPoints="1"/>
          </p:cNvSpPr>
          <p:nvPr/>
        </p:nvSpPr>
        <p:spPr bwMode="auto">
          <a:xfrm>
            <a:off x="11094091" y="6048981"/>
            <a:ext cx="809020" cy="725271"/>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6"/>
          <p:cNvSpPr>
            <a:spLocks noEditPoints="1"/>
          </p:cNvSpPr>
          <p:nvPr/>
        </p:nvSpPr>
        <p:spPr bwMode="auto">
          <a:xfrm>
            <a:off x="11080889" y="6068371"/>
            <a:ext cx="857701" cy="720320"/>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
          <p:cNvSpPr>
            <a:spLocks noEditPoints="1"/>
          </p:cNvSpPr>
          <p:nvPr/>
        </p:nvSpPr>
        <p:spPr bwMode="auto">
          <a:xfrm>
            <a:off x="11086665" y="6058057"/>
            <a:ext cx="864302" cy="768589"/>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8"/>
          <p:cNvSpPr>
            <a:spLocks noEditPoints="1"/>
          </p:cNvSpPr>
          <p:nvPr/>
        </p:nvSpPr>
        <p:spPr bwMode="auto">
          <a:xfrm>
            <a:off x="11072226" y="6037842"/>
            <a:ext cx="867190" cy="820158"/>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9"/>
          <p:cNvSpPr>
            <a:spLocks noEditPoints="1"/>
          </p:cNvSpPr>
          <p:nvPr/>
        </p:nvSpPr>
        <p:spPr bwMode="auto">
          <a:xfrm>
            <a:off x="11028495" y="5994936"/>
            <a:ext cx="892356" cy="813970"/>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文本框 1"/>
          <p:cNvSpPr txBox="1"/>
          <p:nvPr/>
        </p:nvSpPr>
        <p:spPr>
          <a:xfrm>
            <a:off x="11293017" y="6212541"/>
            <a:ext cx="473159" cy="39878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06</a:t>
            </a:r>
            <a:endParaRPr lang="zh-CN" altLang="en-US" dirty="0"/>
          </a:p>
        </p:txBody>
      </p:sp>
      <p:sp>
        <p:nvSpPr>
          <p:cNvPr id="3" name="文本框 2"/>
          <p:cNvSpPr txBox="1"/>
          <p:nvPr>
            <p:custDataLst>
              <p:tags r:id="rId4"/>
            </p:custDataLst>
          </p:nvPr>
        </p:nvSpPr>
        <p:spPr>
          <a:xfrm>
            <a:off x="800100" y="4823460"/>
            <a:ext cx="8980170" cy="695325"/>
          </a:xfrm>
          <a:prstGeom prst="rect">
            <a:avLst/>
          </a:prstGeom>
          <a:noFill/>
        </p:spPr>
        <p:txBody>
          <a:bodyPr wrap="square" rtlCol="0">
            <a:noAutofit/>
          </a:bodyPr>
          <a:lstStyle>
            <a:defPPr>
              <a:defRPr lang="zh-CN"/>
            </a:defPPr>
            <a:lvl1pPr>
              <a:defRPr>
                <a:solidFill>
                  <a:schemeClr val="bg1"/>
                </a:solidFill>
              </a:defRPr>
            </a:lvl1pPr>
          </a:lstStyle>
          <a:p>
            <a:r>
              <a:rPr lang="zh-CN" altLang="en-US" dirty="0">
                <a:solidFill>
                  <a:srgbClr val="5F7797"/>
                </a:solidFill>
              </a:rPr>
              <a:t>注意事项：</a:t>
            </a:r>
            <a:endParaRPr lang="zh-CN" altLang="en-US" dirty="0">
              <a:solidFill>
                <a:srgbClr val="5F7797"/>
              </a:solidFill>
            </a:endParaRPr>
          </a:p>
          <a:p>
            <a:r>
              <a:rPr lang="en-US" altLang="zh-CN" dirty="0">
                <a:solidFill>
                  <a:srgbClr val="5F7797"/>
                </a:solidFill>
              </a:rPr>
              <a:t>1</a:t>
            </a:r>
            <a:r>
              <a:rPr lang="zh-CN" altLang="en-US" dirty="0">
                <a:solidFill>
                  <a:srgbClr val="5F7797"/>
                </a:solidFill>
              </a:rPr>
              <a:t>）选用经准确度验证的上臂式医用电子血压计（定期校准）。</a:t>
            </a:r>
            <a:endParaRPr lang="zh-CN" altLang="en-US" dirty="0">
              <a:solidFill>
                <a:srgbClr val="5F7797"/>
              </a:solidFill>
            </a:endParaRPr>
          </a:p>
          <a:p>
            <a:r>
              <a:rPr lang="en-US" altLang="zh-CN" dirty="0">
                <a:solidFill>
                  <a:srgbClr val="5F7797"/>
                </a:solidFill>
              </a:rPr>
              <a:t>2</a:t>
            </a:r>
            <a:r>
              <a:rPr lang="zh-CN" altLang="en-US" dirty="0">
                <a:solidFill>
                  <a:srgbClr val="5F7797"/>
                </a:solidFill>
              </a:rPr>
              <a:t>）体位与姿势：坐位，双脚平放地面，背靠椅背，放松不动、不说话；上臂中点与心脏同水平。</a:t>
            </a:r>
            <a:endParaRPr lang="zh-CN" altLang="en-US" dirty="0">
              <a:solidFill>
                <a:srgbClr val="5F7797"/>
              </a:solidFill>
            </a:endParaRPr>
          </a:p>
          <a:p>
            <a:r>
              <a:rPr lang="en-US" altLang="zh-CN" dirty="0">
                <a:solidFill>
                  <a:srgbClr val="5F7797"/>
                </a:solidFill>
              </a:rPr>
              <a:t>3) </a:t>
            </a:r>
            <a:r>
              <a:rPr lang="zh-CN" altLang="en-US" dirty="0">
                <a:solidFill>
                  <a:srgbClr val="5F7797"/>
                </a:solidFill>
              </a:rPr>
              <a:t>袖带位置：下缘在肘窝上</a:t>
            </a:r>
            <a:r>
              <a:rPr lang="en-US" altLang="zh-CN" dirty="0">
                <a:solidFill>
                  <a:srgbClr val="5F7797"/>
                </a:solidFill>
              </a:rPr>
              <a:t>2.5 cm</a:t>
            </a:r>
            <a:r>
              <a:rPr lang="zh-CN" altLang="en-US" dirty="0">
                <a:solidFill>
                  <a:srgbClr val="5F7797"/>
                </a:solidFill>
              </a:rPr>
              <a:t>（约两横指），松紧可插入</a:t>
            </a:r>
            <a:r>
              <a:rPr lang="en-US" altLang="zh-CN" dirty="0">
                <a:solidFill>
                  <a:srgbClr val="5F7797"/>
                </a:solidFill>
              </a:rPr>
              <a:t>1~2</a:t>
            </a:r>
            <a:r>
              <a:rPr lang="zh-CN" altLang="en-US" dirty="0">
                <a:solidFill>
                  <a:srgbClr val="5F7797"/>
                </a:solidFill>
              </a:rPr>
              <a:t>指。</a:t>
            </a:r>
            <a:endParaRPr lang="zh-CN" altLang="en-US" dirty="0">
              <a:solidFill>
                <a:srgbClr val="5F7797"/>
              </a:solidFill>
            </a:endParaRPr>
          </a:p>
          <a:p>
            <a:r>
              <a:rPr lang="en-US" altLang="zh-CN" dirty="0">
                <a:solidFill>
                  <a:srgbClr val="5F7797"/>
                </a:solidFill>
              </a:rPr>
              <a:t>4</a:t>
            </a:r>
            <a:r>
              <a:rPr lang="en-US" altLang="zh-CN" dirty="0">
                <a:solidFill>
                  <a:srgbClr val="5F7797"/>
                </a:solidFill>
                <a:sym typeface="+mn-ea"/>
              </a:rPr>
              <a:t>)</a:t>
            </a:r>
            <a:r>
              <a:rPr lang="en-US" altLang="zh-CN" dirty="0">
                <a:solidFill>
                  <a:srgbClr val="5F7797"/>
                </a:solidFill>
              </a:rPr>
              <a:t> </a:t>
            </a:r>
            <a:r>
              <a:rPr lang="zh-CN" altLang="en-US" dirty="0">
                <a:solidFill>
                  <a:srgbClr val="5F7797"/>
                </a:solidFill>
              </a:rPr>
              <a:t>首诊测量双上臂血压，后续测读数较高侧。</a:t>
            </a:r>
            <a:endParaRPr lang="zh-CN" altLang="en-US" dirty="0">
              <a:solidFill>
                <a:srgbClr val="5F7797"/>
              </a:solidFill>
            </a:endParaRPr>
          </a:p>
          <a:p>
            <a:r>
              <a:rPr lang="en-US" altLang="zh-CN" dirty="0">
                <a:solidFill>
                  <a:srgbClr val="5F7797"/>
                </a:solidFill>
              </a:rPr>
              <a:t>5</a:t>
            </a:r>
            <a:r>
              <a:rPr lang="en-US" altLang="zh-CN" dirty="0">
                <a:solidFill>
                  <a:srgbClr val="5F7797"/>
                </a:solidFill>
                <a:sym typeface="+mn-ea"/>
              </a:rPr>
              <a:t>)</a:t>
            </a:r>
            <a:r>
              <a:rPr lang="zh-CN" altLang="en-US" dirty="0">
                <a:solidFill>
                  <a:srgbClr val="5F7797"/>
                </a:solidFill>
              </a:rPr>
              <a:t>双上臂收缩压差异</a:t>
            </a:r>
            <a:r>
              <a:rPr lang="en-US" altLang="zh-CN" dirty="0">
                <a:solidFill>
                  <a:srgbClr val="5F7797"/>
                </a:solidFill>
              </a:rPr>
              <a:t>&gt;20 mmHg</a:t>
            </a:r>
            <a:r>
              <a:rPr lang="zh-CN" altLang="en-US" dirty="0">
                <a:solidFill>
                  <a:srgbClr val="5F7797"/>
                </a:solidFill>
              </a:rPr>
              <a:t>：建议转诊</a:t>
            </a:r>
            <a:r>
              <a:rPr lang="en-US" altLang="zh-CN" dirty="0">
                <a:solidFill>
                  <a:srgbClr val="5F7797"/>
                </a:solidFill>
              </a:rPr>
              <a:t>(</a:t>
            </a:r>
            <a:r>
              <a:rPr lang="zh-CN" altLang="en-US" dirty="0">
                <a:solidFill>
                  <a:srgbClr val="5F7797"/>
                </a:solidFill>
              </a:rPr>
              <a:t>除外锁骨下动脉狭窄</a:t>
            </a:r>
            <a:r>
              <a:rPr lang="en-US" altLang="zh-CN" dirty="0">
                <a:solidFill>
                  <a:srgbClr val="5F7797"/>
                </a:solidFill>
              </a:rPr>
              <a:t>)</a:t>
            </a:r>
            <a:r>
              <a:rPr lang="zh-CN" altLang="en-US" dirty="0">
                <a:solidFill>
                  <a:srgbClr val="5F7797"/>
                </a:solidFill>
              </a:rPr>
              <a:t>。</a:t>
            </a:r>
            <a:endParaRPr lang="zh-CN" altLang="en-US" dirty="0">
              <a:solidFill>
                <a:srgbClr val="5F7797"/>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 calcmode="lin" valueType="num">
                                      <p:cBhvr>
                                        <p:cTn id="9" dur="500" fill="hold"/>
                                        <p:tgtEl>
                                          <p:spTgt spid="43"/>
                                        </p:tgtEl>
                                        <p:attrNameLst>
                                          <p:attrName>style.rotation</p:attrName>
                                        </p:attrNameLst>
                                      </p:cBhvr>
                                      <p:tavLst>
                                        <p:tav tm="0">
                                          <p:val>
                                            <p:fltVal val="360"/>
                                          </p:val>
                                        </p:tav>
                                        <p:tav tm="100000">
                                          <p:val>
                                            <p:fltVal val="0"/>
                                          </p:val>
                                        </p:tav>
                                      </p:tavLst>
                                    </p:anim>
                                    <p:animEffect transition="in" filter="fade">
                                      <p:cBhvr>
                                        <p:cTn id="10" dur="500"/>
                                        <p:tgtEl>
                                          <p:spTgt spid="4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 calcmode="lin" valueType="num">
                                      <p:cBhvr>
                                        <p:cTn id="24" dur="500" fill="hold"/>
                                        <p:tgtEl>
                                          <p:spTgt spid="50"/>
                                        </p:tgtEl>
                                        <p:attrNameLst>
                                          <p:attrName>style.rotation</p:attrName>
                                        </p:attrNameLst>
                                      </p:cBhvr>
                                      <p:tavLst>
                                        <p:tav tm="0">
                                          <p:val>
                                            <p:fltVal val="360"/>
                                          </p:val>
                                        </p:tav>
                                        <p:tav tm="100000">
                                          <p:val>
                                            <p:fltVal val="0"/>
                                          </p:val>
                                        </p:tav>
                                      </p:tavLst>
                                    </p:anim>
                                    <p:animEffect transition="in" filter="fade">
                                      <p:cBhvr>
                                        <p:cTn id="25" dur="500"/>
                                        <p:tgtEl>
                                          <p:spTgt spid="50"/>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780412" y="2094500"/>
            <a:ext cx="1509712" cy="460375"/>
          </a:xfrm>
          <a:prstGeom prst="rect">
            <a:avLst/>
          </a:prstGeom>
          <a:noFill/>
        </p:spPr>
        <p:txBody>
          <a:bodyPr wrap="square" rtlCol="0">
            <a:spAutoFit/>
          </a:bodyPr>
          <a:lstStyle/>
          <a:p>
            <a:r>
              <a:rPr lang="en-US" altLang="zh-CN" sz="2400" b="1" dirty="0">
                <a:solidFill>
                  <a:srgbClr val="5F7797"/>
                </a:solidFill>
              </a:rPr>
              <a:t>     </a:t>
            </a:r>
            <a:endParaRPr lang="en-US" altLang="zh-CN" sz="2400" b="1" dirty="0">
              <a:solidFill>
                <a:srgbClr val="5F7797"/>
              </a:solidFill>
            </a:endParaRPr>
          </a:p>
        </p:txBody>
      </p:sp>
      <p:grpSp>
        <p:nvGrpSpPr>
          <p:cNvPr id="28" name="chenying0907 27"/>
          <p:cNvGrpSpPr/>
          <p:nvPr/>
        </p:nvGrpSpPr>
        <p:grpSpPr>
          <a:xfrm>
            <a:off x="4352925" y="534413"/>
            <a:ext cx="3486150" cy="668912"/>
            <a:chOff x="4352925" y="534413"/>
            <a:chExt cx="3486150" cy="668912"/>
          </a:xfrm>
        </p:grpSpPr>
        <p:sp>
          <p:nvSpPr>
            <p:cNvPr id="29"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2" name="矩形 41"/>
            <p:cNvSpPr/>
            <p:nvPr/>
          </p:nvSpPr>
          <p:spPr>
            <a:xfrm>
              <a:off x="4352925" y="534413"/>
              <a:ext cx="3486150" cy="553085"/>
            </a:xfrm>
            <a:prstGeom prst="rect">
              <a:avLst/>
            </a:prstGeom>
          </p:spPr>
          <p:txBody>
            <a:bodyPr wrap="none">
              <a:spAutoFit/>
            </a:bodyPr>
            <a:lstStyle/>
            <a:p>
              <a:pPr algn="ctr"/>
              <a:r>
                <a:rPr lang="en-US" altLang="zh-CN" sz="3000" b="1" dirty="0">
                  <a:solidFill>
                    <a:srgbClr val="5F7797"/>
                  </a:solidFill>
                </a:rPr>
                <a:t>1.3 </a:t>
              </a:r>
              <a:r>
                <a:rPr lang="zh-CN" altLang="en-US" sz="3000" b="1" dirty="0">
                  <a:solidFill>
                    <a:srgbClr val="5F7797"/>
                  </a:solidFill>
                </a:rPr>
                <a:t>高血压分级标准</a:t>
              </a:r>
              <a:endParaRPr lang="zh-CN" altLang="en-US" sz="3000" b="1" dirty="0">
                <a:solidFill>
                  <a:srgbClr val="5F7797"/>
                </a:solidFill>
              </a:endParaRPr>
            </a:p>
          </p:txBody>
        </p:sp>
      </p:grpSp>
      <p:sp>
        <p:nvSpPr>
          <p:cNvPr id="72" name="Freeform 43"/>
          <p:cNvSpPr>
            <a:spLocks noEditPoints="1"/>
          </p:cNvSpPr>
          <p:nvPr/>
        </p:nvSpPr>
        <p:spPr bwMode="auto">
          <a:xfrm>
            <a:off x="11150611" y="6070846"/>
            <a:ext cx="817271" cy="692679"/>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4"/>
          <p:cNvSpPr>
            <a:spLocks noEditPoints="1"/>
          </p:cNvSpPr>
          <p:nvPr/>
        </p:nvSpPr>
        <p:spPr bwMode="auto">
          <a:xfrm>
            <a:off x="11086665" y="6071671"/>
            <a:ext cx="870490" cy="725271"/>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5"/>
          <p:cNvSpPr>
            <a:spLocks noEditPoints="1"/>
          </p:cNvSpPr>
          <p:nvPr/>
        </p:nvSpPr>
        <p:spPr bwMode="auto">
          <a:xfrm>
            <a:off x="11094091" y="6048981"/>
            <a:ext cx="809020" cy="725271"/>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6"/>
          <p:cNvSpPr>
            <a:spLocks noEditPoints="1"/>
          </p:cNvSpPr>
          <p:nvPr/>
        </p:nvSpPr>
        <p:spPr bwMode="auto">
          <a:xfrm>
            <a:off x="11080889" y="6068371"/>
            <a:ext cx="857701" cy="720320"/>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
          <p:cNvSpPr>
            <a:spLocks noEditPoints="1"/>
          </p:cNvSpPr>
          <p:nvPr/>
        </p:nvSpPr>
        <p:spPr bwMode="auto">
          <a:xfrm>
            <a:off x="11086665" y="6058057"/>
            <a:ext cx="864302" cy="768589"/>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8"/>
          <p:cNvSpPr>
            <a:spLocks noEditPoints="1"/>
          </p:cNvSpPr>
          <p:nvPr/>
        </p:nvSpPr>
        <p:spPr bwMode="auto">
          <a:xfrm>
            <a:off x="11072226" y="6037842"/>
            <a:ext cx="867190" cy="820158"/>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9"/>
          <p:cNvSpPr>
            <a:spLocks noEditPoints="1"/>
          </p:cNvSpPr>
          <p:nvPr/>
        </p:nvSpPr>
        <p:spPr bwMode="auto">
          <a:xfrm>
            <a:off x="11028495" y="5994936"/>
            <a:ext cx="892356" cy="813970"/>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文本框 1"/>
          <p:cNvSpPr txBox="1"/>
          <p:nvPr/>
        </p:nvSpPr>
        <p:spPr>
          <a:xfrm>
            <a:off x="11293017" y="6212541"/>
            <a:ext cx="473159" cy="39878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07</a:t>
            </a:r>
            <a:endParaRPr lang="en-US" altLang="zh-CN" dirty="0"/>
          </a:p>
        </p:txBody>
      </p:sp>
      <p:pic>
        <p:nvPicPr>
          <p:cNvPr id="3" name="图片 2" descr="血压"/>
          <p:cNvPicPr>
            <a:picLocks noChangeAspect="1"/>
          </p:cNvPicPr>
          <p:nvPr/>
        </p:nvPicPr>
        <p:blipFill>
          <a:blip r:embed="rId2"/>
          <a:stretch>
            <a:fillRect/>
          </a:stretch>
        </p:blipFill>
        <p:spPr>
          <a:xfrm>
            <a:off x="2068830" y="1350645"/>
            <a:ext cx="7545705" cy="4996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780412" y="2094500"/>
            <a:ext cx="1509712" cy="460375"/>
          </a:xfrm>
          <a:prstGeom prst="rect">
            <a:avLst/>
          </a:prstGeom>
          <a:noFill/>
        </p:spPr>
        <p:txBody>
          <a:bodyPr wrap="square" rtlCol="0">
            <a:spAutoFit/>
          </a:bodyPr>
          <a:lstStyle/>
          <a:p>
            <a:r>
              <a:rPr lang="en-US" altLang="zh-CN" sz="2400" b="1" dirty="0">
                <a:solidFill>
                  <a:srgbClr val="5F7797"/>
                </a:solidFill>
              </a:rPr>
              <a:t>     </a:t>
            </a:r>
            <a:endParaRPr lang="en-US" altLang="zh-CN" sz="2400" b="1" dirty="0">
              <a:solidFill>
                <a:srgbClr val="5F7797"/>
              </a:solidFill>
            </a:endParaRPr>
          </a:p>
        </p:txBody>
      </p:sp>
      <p:sp>
        <p:nvSpPr>
          <p:cNvPr id="23" name="文本框 22"/>
          <p:cNvSpPr txBox="1"/>
          <p:nvPr>
            <p:custDataLst>
              <p:tags r:id="rId2"/>
            </p:custDataLst>
          </p:nvPr>
        </p:nvSpPr>
        <p:spPr>
          <a:xfrm>
            <a:off x="478155" y="76835"/>
            <a:ext cx="11713845" cy="6401435"/>
          </a:xfrm>
          <a:prstGeom prst="rect">
            <a:avLst/>
          </a:prstGeom>
          <a:noFill/>
        </p:spPr>
        <p:txBody>
          <a:bodyPr wrap="square" rtlCol="0">
            <a:noAutofit/>
          </a:bodyPr>
          <a:lstStyle/>
          <a:p>
            <a:r>
              <a:rPr lang="zh-CN" altLang="en-US" sz="2400" b="1" dirty="0">
                <a:solidFill>
                  <a:srgbClr val="5F7797"/>
                </a:solidFill>
              </a:rPr>
              <a:t>（一）筛查</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1.</a:t>
            </a:r>
            <a:r>
              <a:rPr lang="zh-CN" altLang="en-US" sz="2400" b="1" dirty="0">
                <a:solidFill>
                  <a:srgbClr val="5F7797"/>
                </a:solidFill>
              </a:rPr>
              <a:t>对辖区内</a:t>
            </a:r>
            <a:r>
              <a:rPr lang="en-US" altLang="zh-CN" sz="2400" b="1" dirty="0">
                <a:solidFill>
                  <a:srgbClr val="5F7797"/>
                </a:solidFill>
              </a:rPr>
              <a:t>35</a:t>
            </a:r>
            <a:r>
              <a:rPr lang="zh-CN" altLang="en-US" sz="2400" b="1" dirty="0">
                <a:solidFill>
                  <a:srgbClr val="5F7797"/>
                </a:solidFill>
              </a:rPr>
              <a:t>岁及以上常住居民，每年为其免费测量一次血压（非同日三次测量）。</a:t>
            </a:r>
            <a:endParaRPr lang="zh-CN" altLang="en-US" sz="2400" b="1" dirty="0">
              <a:solidFill>
                <a:srgbClr val="5F7797"/>
              </a:solidFill>
            </a:endParaRPr>
          </a:p>
          <a:p>
            <a:r>
              <a:rPr lang="en-US" altLang="zh-CN" sz="2400" b="1" dirty="0">
                <a:solidFill>
                  <a:srgbClr val="5F7797"/>
                </a:solidFill>
              </a:rPr>
              <a:t>       2.</a:t>
            </a:r>
            <a:r>
              <a:rPr lang="zh-CN" altLang="en-US" sz="2400" b="1" dirty="0">
                <a:solidFill>
                  <a:srgbClr val="5F7797"/>
                </a:solidFill>
              </a:rPr>
              <a:t>对第一次发现收缩压</a:t>
            </a:r>
            <a:r>
              <a:rPr lang="en-US" altLang="zh-CN" sz="2400" b="1" dirty="0">
                <a:solidFill>
                  <a:srgbClr val="5F7797"/>
                </a:solidFill>
              </a:rPr>
              <a:t>≥140mmHg</a:t>
            </a:r>
            <a:r>
              <a:rPr lang="zh-CN" altLang="en-US" sz="2400" b="1" dirty="0">
                <a:solidFill>
                  <a:srgbClr val="5F7797"/>
                </a:solidFill>
              </a:rPr>
              <a:t>和（或）舒张压</a:t>
            </a:r>
            <a:r>
              <a:rPr lang="en-US" altLang="zh-CN" sz="2400" b="1" dirty="0">
                <a:solidFill>
                  <a:srgbClr val="5F7797"/>
                </a:solidFill>
              </a:rPr>
              <a:t>≥90mmHg</a:t>
            </a:r>
            <a:r>
              <a:rPr lang="zh-CN" altLang="en-US" sz="2400" b="1" dirty="0">
                <a:solidFill>
                  <a:srgbClr val="5F7797"/>
                </a:solidFill>
              </a:rPr>
              <a:t>的居民。在去除可能引起血压升高的因素后，预约其复查，非同日</a:t>
            </a:r>
            <a:r>
              <a:rPr lang="en-US" altLang="zh-CN" sz="2400" b="1" dirty="0">
                <a:solidFill>
                  <a:srgbClr val="5F7797"/>
                </a:solidFill>
              </a:rPr>
              <a:t>3</a:t>
            </a:r>
            <a:r>
              <a:rPr lang="zh-CN" altLang="en-US" sz="2400" b="1" dirty="0">
                <a:solidFill>
                  <a:srgbClr val="5F7797"/>
                </a:solidFill>
              </a:rPr>
              <a:t>次测量血压均高于正常，可初步诊断为高血压。</a:t>
            </a:r>
            <a:r>
              <a:rPr lang="en-US" altLang="zh-CN" sz="2400" b="1" dirty="0">
                <a:solidFill>
                  <a:srgbClr val="5F7797"/>
                </a:solidFill>
              </a:rPr>
              <a:t>     </a:t>
            </a:r>
            <a:r>
              <a:rPr lang="zh-CN" altLang="en-US" sz="2400" b="1" dirty="0">
                <a:solidFill>
                  <a:srgbClr val="5F7797"/>
                </a:solidFill>
                <a:sym typeface="+mn-ea"/>
              </a:rPr>
              <a:t>对</a:t>
            </a:r>
            <a:r>
              <a:rPr lang="zh-CN" altLang="en-US" sz="2400" b="1" dirty="0">
                <a:solidFill>
                  <a:srgbClr val="5F7797"/>
                </a:solidFill>
                <a:highlight>
                  <a:srgbClr val="FFFF00"/>
                </a:highlight>
                <a:sym typeface="+mn-ea"/>
              </a:rPr>
              <a:t>可疑继发性高血压</a:t>
            </a:r>
            <a:r>
              <a:rPr lang="zh-CN" altLang="en-US" sz="2400" b="1" dirty="0">
                <a:solidFill>
                  <a:srgbClr val="5F7797"/>
                </a:solidFill>
                <a:sym typeface="+mn-ea"/>
              </a:rPr>
              <a:t>患者，及时转诊。</a:t>
            </a:r>
            <a:r>
              <a:rPr lang="zh-CN" altLang="en-US" sz="2400" b="1" dirty="0">
                <a:solidFill>
                  <a:srgbClr val="5F7797"/>
                </a:solidFill>
                <a:sym typeface="+mn-ea"/>
              </a:rPr>
              <a:t>建议转诊到有条件的上级医院确诊并取得治疗方案。</a:t>
            </a:r>
            <a:r>
              <a:rPr lang="zh-CN" altLang="en-US" sz="2400" b="1" dirty="0">
                <a:solidFill>
                  <a:srgbClr val="5F7797"/>
                </a:solidFill>
              </a:rPr>
              <a:t>对</a:t>
            </a:r>
            <a:r>
              <a:rPr lang="zh-CN" altLang="en-US" sz="2400" b="1" dirty="0">
                <a:solidFill>
                  <a:srgbClr val="5F7797"/>
                </a:solidFill>
                <a:highlight>
                  <a:srgbClr val="FFFF00"/>
                </a:highlight>
              </a:rPr>
              <a:t>已确诊的原发性高血压患者</a:t>
            </a:r>
            <a:r>
              <a:rPr lang="zh-CN" altLang="en-US" sz="2400" b="1" dirty="0">
                <a:solidFill>
                  <a:srgbClr val="5F7797"/>
                </a:solidFill>
              </a:rPr>
              <a:t>纳入高血压患者健康管理。</a:t>
            </a:r>
            <a:endParaRPr lang="zh-CN" altLang="en-US" sz="2400" b="1" dirty="0">
              <a:solidFill>
                <a:srgbClr val="5F7797"/>
              </a:solidFill>
            </a:endParaRPr>
          </a:p>
          <a:p>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     3.</a:t>
            </a:r>
            <a:r>
              <a:rPr lang="zh-CN" altLang="en-US" sz="2400" b="1" dirty="0">
                <a:solidFill>
                  <a:srgbClr val="5F7797"/>
                </a:solidFill>
              </a:rPr>
              <a:t>如有以下六项指标中的任一项</a:t>
            </a:r>
            <a:r>
              <a:rPr lang="zh-CN" altLang="en-US" sz="2400" b="1" dirty="0">
                <a:solidFill>
                  <a:srgbClr val="5F7797"/>
                </a:solidFill>
                <a:highlight>
                  <a:srgbClr val="FFFF00"/>
                </a:highlight>
              </a:rPr>
              <a:t>高危因素</a:t>
            </a:r>
            <a:r>
              <a:rPr lang="zh-CN" altLang="en-US" sz="2400" b="1" dirty="0">
                <a:solidFill>
                  <a:srgbClr val="5F7797"/>
                </a:solidFill>
              </a:rPr>
              <a:t>，建议每半年至少测量</a:t>
            </a:r>
            <a:r>
              <a:rPr lang="en-US" altLang="zh-CN" sz="2400" b="1" dirty="0">
                <a:solidFill>
                  <a:srgbClr val="5F7797"/>
                </a:solidFill>
              </a:rPr>
              <a:t>1</a:t>
            </a:r>
            <a:r>
              <a:rPr lang="zh-CN" altLang="en-US" sz="2400" b="1" dirty="0">
                <a:solidFill>
                  <a:srgbClr val="5F7797"/>
                </a:solidFill>
              </a:rPr>
              <a:t>次血压，并接受医务人员的生活方式指导：</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1</a:t>
            </a:r>
            <a:r>
              <a:rPr lang="zh-CN" altLang="en-US" sz="2400" b="1" dirty="0">
                <a:solidFill>
                  <a:srgbClr val="5F7797"/>
                </a:solidFill>
              </a:rPr>
              <a:t>）血压高值（收缩压</a:t>
            </a:r>
            <a:r>
              <a:rPr lang="en-US" altLang="zh-CN" sz="2400" b="1" dirty="0">
                <a:solidFill>
                  <a:srgbClr val="5F7797"/>
                </a:solidFill>
              </a:rPr>
              <a:t>130</a:t>
            </a:r>
            <a:r>
              <a:rPr lang="zh-CN" altLang="en-US" sz="2400" b="1" dirty="0">
                <a:solidFill>
                  <a:srgbClr val="5F7797"/>
                </a:solidFill>
              </a:rPr>
              <a:t>～</a:t>
            </a:r>
            <a:r>
              <a:rPr lang="en-US" altLang="zh-CN" sz="2400" b="1" dirty="0">
                <a:solidFill>
                  <a:srgbClr val="5F7797"/>
                </a:solidFill>
              </a:rPr>
              <a:t>139mmHg</a:t>
            </a:r>
            <a:r>
              <a:rPr lang="zh-CN" altLang="en-US" sz="2400" b="1" dirty="0">
                <a:solidFill>
                  <a:srgbClr val="5F7797"/>
                </a:solidFill>
              </a:rPr>
              <a:t>和</a:t>
            </a:r>
            <a:r>
              <a:rPr lang="en-US" altLang="zh-CN" sz="2400" b="1" dirty="0">
                <a:solidFill>
                  <a:srgbClr val="5F7797"/>
                </a:solidFill>
              </a:rPr>
              <a:t>/</a:t>
            </a:r>
            <a:r>
              <a:rPr lang="zh-CN" altLang="en-US" sz="2400" b="1" dirty="0">
                <a:solidFill>
                  <a:srgbClr val="5F7797"/>
                </a:solidFill>
              </a:rPr>
              <a:t>或舒张压</a:t>
            </a:r>
            <a:r>
              <a:rPr lang="en-US" altLang="zh-CN" sz="2400" b="1" dirty="0">
                <a:solidFill>
                  <a:srgbClr val="5F7797"/>
                </a:solidFill>
              </a:rPr>
              <a:t>85</a:t>
            </a:r>
            <a:r>
              <a:rPr lang="zh-CN" altLang="en-US" sz="2400" b="1" dirty="0">
                <a:solidFill>
                  <a:srgbClr val="5F7797"/>
                </a:solidFill>
              </a:rPr>
              <a:t>～</a:t>
            </a:r>
            <a:r>
              <a:rPr lang="en-US" altLang="zh-CN" sz="2400" b="1" dirty="0">
                <a:solidFill>
                  <a:srgbClr val="5F7797"/>
                </a:solidFill>
              </a:rPr>
              <a:t>89mmHg</a:t>
            </a:r>
            <a:r>
              <a:rPr lang="zh-CN" altLang="en-US" sz="2400" b="1" dirty="0">
                <a:solidFill>
                  <a:srgbClr val="5F7797"/>
                </a:solidFill>
              </a:rPr>
              <a:t>）；</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2</a:t>
            </a:r>
            <a:r>
              <a:rPr lang="zh-CN" altLang="en-US" sz="2400" b="1" dirty="0">
                <a:solidFill>
                  <a:srgbClr val="5F7797"/>
                </a:solidFill>
              </a:rPr>
              <a:t>）超重或肥胖，和（或）腹型肥胖：</a:t>
            </a:r>
            <a:endParaRPr lang="zh-CN" altLang="en-US" sz="2400" b="1" dirty="0">
              <a:solidFill>
                <a:srgbClr val="5F7797"/>
              </a:solidFill>
            </a:endParaRPr>
          </a:p>
          <a:p>
            <a:r>
              <a:rPr lang="zh-CN" altLang="en-US" sz="2400" b="1" dirty="0">
                <a:solidFill>
                  <a:srgbClr val="5F7797"/>
                </a:solidFill>
              </a:rPr>
              <a:t>　　超重：</a:t>
            </a:r>
            <a:r>
              <a:rPr lang="en-US" altLang="zh-CN" sz="2400" b="1" dirty="0">
                <a:solidFill>
                  <a:srgbClr val="5F7797"/>
                </a:solidFill>
              </a:rPr>
              <a:t>28kg/m2&gt;BMI≥24kg/m2</a:t>
            </a:r>
            <a:r>
              <a:rPr lang="zh-CN" altLang="en-US" sz="2400" b="1" dirty="0">
                <a:solidFill>
                  <a:srgbClr val="5F7797"/>
                </a:solidFill>
              </a:rPr>
              <a:t>；肥胖：</a:t>
            </a:r>
            <a:r>
              <a:rPr lang="en-US" altLang="zh-CN" sz="2400" b="1" dirty="0">
                <a:solidFill>
                  <a:srgbClr val="5F7797"/>
                </a:solidFill>
              </a:rPr>
              <a:t>BMI≥28kg/m2</a:t>
            </a:r>
            <a:endParaRPr lang="en-US" altLang="zh-CN" sz="2400" b="1" dirty="0">
              <a:solidFill>
                <a:srgbClr val="5F7797"/>
              </a:solidFill>
            </a:endParaRPr>
          </a:p>
          <a:p>
            <a:r>
              <a:rPr lang="zh-CN" altLang="en-US" sz="2400" b="1" dirty="0">
                <a:solidFill>
                  <a:srgbClr val="5F7797"/>
                </a:solidFill>
              </a:rPr>
              <a:t>　　腰围：男</a:t>
            </a:r>
            <a:r>
              <a:rPr lang="en-US" altLang="zh-CN" sz="2400" b="1" dirty="0">
                <a:solidFill>
                  <a:srgbClr val="5F7797"/>
                </a:solidFill>
              </a:rPr>
              <a:t>≥90cm</a:t>
            </a:r>
            <a:r>
              <a:rPr lang="zh-CN" altLang="en-US" sz="2400" b="1" dirty="0">
                <a:solidFill>
                  <a:srgbClr val="5F7797"/>
                </a:solidFill>
              </a:rPr>
              <a:t>（</a:t>
            </a:r>
            <a:r>
              <a:rPr lang="en-US" altLang="zh-CN" sz="2400" b="1" dirty="0">
                <a:solidFill>
                  <a:srgbClr val="5F7797"/>
                </a:solidFill>
              </a:rPr>
              <a:t>2.7</a:t>
            </a:r>
            <a:r>
              <a:rPr lang="zh-CN" altLang="en-US" sz="2400" b="1" dirty="0">
                <a:solidFill>
                  <a:srgbClr val="5F7797"/>
                </a:solidFill>
              </a:rPr>
              <a:t>尺），女</a:t>
            </a:r>
            <a:r>
              <a:rPr lang="en-US" altLang="zh-CN" sz="2400" b="1" dirty="0">
                <a:solidFill>
                  <a:srgbClr val="5F7797"/>
                </a:solidFill>
              </a:rPr>
              <a:t>≥85cm</a:t>
            </a:r>
            <a:r>
              <a:rPr lang="zh-CN" altLang="en-US" sz="2400" b="1" dirty="0">
                <a:solidFill>
                  <a:srgbClr val="5F7797"/>
                </a:solidFill>
              </a:rPr>
              <a:t>（</a:t>
            </a:r>
            <a:r>
              <a:rPr lang="en-US" altLang="zh-CN" sz="2400" b="1" dirty="0">
                <a:solidFill>
                  <a:srgbClr val="5F7797"/>
                </a:solidFill>
              </a:rPr>
              <a:t>2.6</a:t>
            </a:r>
            <a:r>
              <a:rPr lang="zh-CN" altLang="en-US" sz="2400" b="1" dirty="0">
                <a:solidFill>
                  <a:srgbClr val="5F7797"/>
                </a:solidFill>
              </a:rPr>
              <a:t>尺）为腹型肥胖</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3</a:t>
            </a:r>
            <a:r>
              <a:rPr lang="zh-CN" altLang="en-US" sz="2400" b="1" dirty="0">
                <a:solidFill>
                  <a:srgbClr val="5F7797"/>
                </a:solidFill>
              </a:rPr>
              <a:t>）高血压家族史（一、二级亲属）；</a:t>
            </a:r>
            <a:r>
              <a:rPr lang="en-US" altLang="zh-CN" sz="2400" b="1" dirty="0">
                <a:solidFill>
                  <a:srgbClr val="5F7797"/>
                </a:solidFill>
              </a:rPr>
              <a:t>  </a:t>
            </a:r>
            <a:endParaRPr lang="en-US" altLang="zh-CN" sz="2400" b="1" dirty="0">
              <a:solidFill>
                <a:srgbClr val="5F7797"/>
              </a:solidFill>
            </a:endParaRPr>
          </a:p>
          <a:p>
            <a:r>
              <a:rPr lang="en-US" altLang="zh-CN" sz="2400" b="1" dirty="0">
                <a:solidFill>
                  <a:srgbClr val="5F7797"/>
                </a:solidFill>
              </a:rPr>
              <a:t>       </a:t>
            </a:r>
            <a:r>
              <a:rPr lang="zh-CN" altLang="en-US" sz="2400" b="1" dirty="0">
                <a:solidFill>
                  <a:srgbClr val="5F7797"/>
                </a:solidFill>
              </a:rPr>
              <a:t>（</a:t>
            </a:r>
            <a:r>
              <a:rPr lang="en-US" altLang="zh-CN" sz="2400" b="1" dirty="0">
                <a:solidFill>
                  <a:srgbClr val="5F7797"/>
                </a:solidFill>
              </a:rPr>
              <a:t>4</a:t>
            </a:r>
            <a:r>
              <a:rPr lang="zh-CN" altLang="en-US" sz="2400" b="1" dirty="0">
                <a:solidFill>
                  <a:srgbClr val="5F7797"/>
                </a:solidFill>
              </a:rPr>
              <a:t>）长期膳食高盐；</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5</a:t>
            </a:r>
            <a:r>
              <a:rPr lang="zh-CN" altLang="en-US" sz="2400" b="1" dirty="0">
                <a:solidFill>
                  <a:srgbClr val="5F7797"/>
                </a:solidFill>
              </a:rPr>
              <a:t>）长期过量饮酒（每日饮白酒</a:t>
            </a:r>
            <a:r>
              <a:rPr lang="en-US" altLang="zh-CN" sz="2400" b="1" dirty="0">
                <a:solidFill>
                  <a:srgbClr val="5F7797"/>
                </a:solidFill>
              </a:rPr>
              <a:t>≥100ml</a:t>
            </a:r>
            <a:r>
              <a:rPr lang="zh-CN" altLang="en-US" sz="2400" b="1" dirty="0">
                <a:solidFill>
                  <a:srgbClr val="5F7797"/>
                </a:solidFill>
              </a:rPr>
              <a:t>）；</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6</a:t>
            </a:r>
            <a:r>
              <a:rPr lang="zh-CN" altLang="en-US" sz="2400" b="1" dirty="0">
                <a:solidFill>
                  <a:srgbClr val="5F7797"/>
                </a:solidFill>
              </a:rPr>
              <a:t>）年龄</a:t>
            </a:r>
            <a:r>
              <a:rPr lang="en-US" altLang="zh-CN" sz="2400" b="1" dirty="0">
                <a:solidFill>
                  <a:srgbClr val="5F7797"/>
                </a:solidFill>
              </a:rPr>
              <a:t>≥55</a:t>
            </a:r>
            <a:r>
              <a:rPr lang="zh-CN" altLang="en-US" sz="2400" b="1" dirty="0">
                <a:solidFill>
                  <a:srgbClr val="5F7797"/>
                </a:solidFill>
              </a:rPr>
              <a:t>岁。</a:t>
            </a:r>
            <a:endParaRPr lang="zh-CN" altLang="en-US" sz="2400" b="1" dirty="0">
              <a:solidFill>
                <a:srgbClr val="5F7797"/>
              </a:solidFill>
            </a:endParaRPr>
          </a:p>
          <a:p>
            <a:endParaRPr lang="zh-CN" altLang="en-US" sz="2400" b="1" dirty="0">
              <a:solidFill>
                <a:srgbClr val="5F7797"/>
              </a:solidFill>
            </a:endParaRPr>
          </a:p>
          <a:p>
            <a:r>
              <a:rPr lang="zh-CN" altLang="en-US" sz="2400" b="1" dirty="0">
                <a:solidFill>
                  <a:srgbClr val="5F7797"/>
                </a:solidFill>
              </a:rPr>
              <a:t>　　</a:t>
            </a:r>
            <a:endParaRPr lang="zh-CN" altLang="en-US" sz="2400" b="1" dirty="0">
              <a:solidFill>
                <a:srgbClr val="5F7797"/>
              </a:solidFill>
            </a:endParaRPr>
          </a:p>
        </p:txBody>
      </p:sp>
      <p:sp>
        <p:nvSpPr>
          <p:cNvPr id="72" name="Freeform 43"/>
          <p:cNvSpPr>
            <a:spLocks noEditPoints="1"/>
          </p:cNvSpPr>
          <p:nvPr/>
        </p:nvSpPr>
        <p:spPr bwMode="auto">
          <a:xfrm>
            <a:off x="11150611" y="6070846"/>
            <a:ext cx="817271" cy="692679"/>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4"/>
          <p:cNvSpPr>
            <a:spLocks noEditPoints="1"/>
          </p:cNvSpPr>
          <p:nvPr/>
        </p:nvSpPr>
        <p:spPr bwMode="auto">
          <a:xfrm>
            <a:off x="11086665" y="6071671"/>
            <a:ext cx="870490" cy="725271"/>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5"/>
          <p:cNvSpPr>
            <a:spLocks noEditPoints="1"/>
          </p:cNvSpPr>
          <p:nvPr/>
        </p:nvSpPr>
        <p:spPr bwMode="auto">
          <a:xfrm>
            <a:off x="11094091" y="6048981"/>
            <a:ext cx="809020" cy="725271"/>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6"/>
          <p:cNvSpPr>
            <a:spLocks noEditPoints="1"/>
          </p:cNvSpPr>
          <p:nvPr/>
        </p:nvSpPr>
        <p:spPr bwMode="auto">
          <a:xfrm>
            <a:off x="11080889" y="6068371"/>
            <a:ext cx="857701" cy="720320"/>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
          <p:cNvSpPr>
            <a:spLocks noEditPoints="1"/>
          </p:cNvSpPr>
          <p:nvPr/>
        </p:nvSpPr>
        <p:spPr bwMode="auto">
          <a:xfrm>
            <a:off x="11086665" y="6058057"/>
            <a:ext cx="864302" cy="768589"/>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8"/>
          <p:cNvSpPr>
            <a:spLocks noEditPoints="1"/>
          </p:cNvSpPr>
          <p:nvPr/>
        </p:nvSpPr>
        <p:spPr bwMode="auto">
          <a:xfrm>
            <a:off x="11072226" y="6037842"/>
            <a:ext cx="867190" cy="820158"/>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9"/>
          <p:cNvSpPr>
            <a:spLocks noEditPoints="1"/>
          </p:cNvSpPr>
          <p:nvPr/>
        </p:nvSpPr>
        <p:spPr bwMode="auto">
          <a:xfrm>
            <a:off x="11028495" y="5994936"/>
            <a:ext cx="892356" cy="813970"/>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文本框 1"/>
          <p:cNvSpPr txBox="1"/>
          <p:nvPr/>
        </p:nvSpPr>
        <p:spPr>
          <a:xfrm>
            <a:off x="11293017" y="6212541"/>
            <a:ext cx="473159" cy="39878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08</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780412" y="2094500"/>
            <a:ext cx="1509712" cy="460375"/>
          </a:xfrm>
          <a:prstGeom prst="rect">
            <a:avLst/>
          </a:prstGeom>
          <a:noFill/>
        </p:spPr>
        <p:txBody>
          <a:bodyPr wrap="square" rtlCol="0">
            <a:spAutoFit/>
          </a:bodyPr>
          <a:lstStyle/>
          <a:p>
            <a:r>
              <a:rPr lang="en-US" altLang="zh-CN" sz="2400" b="1" dirty="0">
                <a:solidFill>
                  <a:srgbClr val="5F7797"/>
                </a:solidFill>
              </a:rPr>
              <a:t>     </a:t>
            </a:r>
            <a:endParaRPr lang="en-US" altLang="zh-CN" sz="2400" b="1" dirty="0">
              <a:solidFill>
                <a:srgbClr val="5F7797"/>
              </a:solidFill>
            </a:endParaRPr>
          </a:p>
        </p:txBody>
      </p:sp>
      <p:sp>
        <p:nvSpPr>
          <p:cNvPr id="23" name="文本框 22"/>
          <p:cNvSpPr txBox="1"/>
          <p:nvPr>
            <p:custDataLst>
              <p:tags r:id="rId2"/>
            </p:custDataLst>
          </p:nvPr>
        </p:nvSpPr>
        <p:spPr>
          <a:xfrm>
            <a:off x="403860" y="464820"/>
            <a:ext cx="11499850" cy="6013450"/>
          </a:xfrm>
          <a:prstGeom prst="rect">
            <a:avLst/>
          </a:prstGeom>
          <a:noFill/>
        </p:spPr>
        <p:txBody>
          <a:bodyPr wrap="square" rtlCol="0">
            <a:noAutofit/>
          </a:bodyPr>
          <a:lstStyle/>
          <a:p>
            <a:r>
              <a:rPr lang="zh-CN" altLang="en-US" sz="2400" b="1" dirty="0">
                <a:solidFill>
                  <a:srgbClr val="5F7797"/>
                </a:solidFill>
              </a:rPr>
              <a:t>（二）随访评估</a:t>
            </a:r>
            <a:endParaRPr lang="zh-CN" altLang="en-US" sz="2400" b="1" dirty="0">
              <a:solidFill>
                <a:srgbClr val="5F7797"/>
              </a:solidFill>
            </a:endParaRPr>
          </a:p>
          <a:p>
            <a:r>
              <a:rPr lang="zh-CN" altLang="en-US" sz="2400" b="1" dirty="0">
                <a:solidFill>
                  <a:srgbClr val="5F7797"/>
                </a:solidFill>
              </a:rPr>
              <a:t>　　对高血压患者，每年要提供至少</a:t>
            </a:r>
            <a:r>
              <a:rPr lang="en-US" altLang="zh-CN" sz="2400" b="1" dirty="0">
                <a:solidFill>
                  <a:srgbClr val="5F7797"/>
                </a:solidFill>
              </a:rPr>
              <a:t>4</a:t>
            </a:r>
            <a:r>
              <a:rPr lang="zh-CN" altLang="en-US" sz="2400" b="1" dirty="0">
                <a:solidFill>
                  <a:srgbClr val="5F7797"/>
                </a:solidFill>
              </a:rPr>
              <a:t>次面对面的随访。</a:t>
            </a:r>
            <a:endParaRPr lang="zh-CN" altLang="en-US" sz="2400" b="1" dirty="0">
              <a:solidFill>
                <a:srgbClr val="5F7797"/>
              </a:solidFill>
            </a:endParaRPr>
          </a:p>
          <a:p>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1</a:t>
            </a:r>
            <a:r>
              <a:rPr lang="zh-CN" altLang="en-US" sz="2400" b="1" dirty="0">
                <a:solidFill>
                  <a:srgbClr val="5F7797"/>
                </a:solidFill>
              </a:rPr>
              <a:t>）测量血压并评估是否存在危急情况，如出现收缩压</a:t>
            </a:r>
            <a:r>
              <a:rPr lang="en-US" altLang="zh-CN" sz="2400" b="1" dirty="0">
                <a:solidFill>
                  <a:srgbClr val="5F7797"/>
                </a:solidFill>
                <a:highlight>
                  <a:srgbClr val="FFFF00"/>
                </a:highlight>
              </a:rPr>
              <a:t>≥180mmHg</a:t>
            </a:r>
            <a:r>
              <a:rPr lang="zh-CN" altLang="en-US" sz="2400" b="1" dirty="0">
                <a:solidFill>
                  <a:srgbClr val="5F7797"/>
                </a:solidFill>
                <a:highlight>
                  <a:srgbClr val="FFFF00"/>
                </a:highlight>
              </a:rPr>
              <a:t>和（或）舒张压</a:t>
            </a:r>
            <a:r>
              <a:rPr lang="en-US" altLang="zh-CN" sz="2400" b="1" dirty="0">
                <a:solidFill>
                  <a:srgbClr val="5F7797"/>
                </a:solidFill>
                <a:highlight>
                  <a:srgbClr val="FFFF00"/>
                </a:highlight>
              </a:rPr>
              <a:t>≥110mmHg</a:t>
            </a:r>
            <a:r>
              <a:rPr lang="zh-CN" altLang="en-US" sz="2400" b="1" dirty="0">
                <a:solidFill>
                  <a:srgbClr val="5F7797"/>
                </a:solidFill>
              </a:rPr>
              <a:t>；意识改变、剧烈头痛或头晕、恶心呕吐、视力模糊、眼痛、心悸、胸闷、喘憋不能平卧及处于妊娠期或哺乳期同时血压高于正常等危急情况之一，</a:t>
            </a:r>
            <a:r>
              <a:rPr lang="zh-CN" altLang="en-US" sz="2400" b="1" dirty="0">
                <a:solidFill>
                  <a:srgbClr val="5F7797"/>
                </a:solidFill>
                <a:highlight>
                  <a:srgbClr val="FFFF00"/>
                </a:highlight>
              </a:rPr>
              <a:t>建议转诊。且</a:t>
            </a:r>
            <a:r>
              <a:rPr lang="zh-CN" altLang="en-US" sz="2400" b="1" dirty="0">
                <a:solidFill>
                  <a:srgbClr val="5F7797"/>
                </a:solidFill>
              </a:rPr>
              <a:t>社区卫生服务中心（站）应在</a:t>
            </a:r>
            <a:r>
              <a:rPr lang="en-US" altLang="zh-CN" sz="2400" b="1" dirty="0">
                <a:solidFill>
                  <a:srgbClr val="5F7797"/>
                </a:solidFill>
                <a:highlight>
                  <a:srgbClr val="FFFF00"/>
                </a:highlight>
              </a:rPr>
              <a:t>2</a:t>
            </a:r>
            <a:r>
              <a:rPr lang="zh-CN" altLang="en-US" sz="2400" b="1" dirty="0">
                <a:solidFill>
                  <a:srgbClr val="5F7797"/>
                </a:solidFill>
                <a:highlight>
                  <a:srgbClr val="FFFF00"/>
                </a:highlight>
              </a:rPr>
              <a:t>周内</a:t>
            </a:r>
            <a:r>
              <a:rPr lang="zh-CN" altLang="en-US" sz="2400" b="1" dirty="0">
                <a:solidFill>
                  <a:srgbClr val="5F7797"/>
                </a:solidFill>
              </a:rPr>
              <a:t>主动随访转诊情况。</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2</a:t>
            </a:r>
            <a:r>
              <a:rPr lang="zh-CN" altLang="en-US" sz="2400" b="1" dirty="0">
                <a:solidFill>
                  <a:srgbClr val="5F7797"/>
                </a:solidFill>
              </a:rPr>
              <a:t>）若不需紧急转诊，询问上次随访到此次随访期间的症状。</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3</a:t>
            </a:r>
            <a:r>
              <a:rPr lang="zh-CN" altLang="en-US" sz="2400" b="1" dirty="0">
                <a:solidFill>
                  <a:srgbClr val="5F7797"/>
                </a:solidFill>
              </a:rPr>
              <a:t>）测量血压、心率，（身高体重）计算体质指数（</a:t>
            </a:r>
            <a:r>
              <a:rPr lang="en-US" altLang="zh-CN" sz="2400" b="1" dirty="0">
                <a:solidFill>
                  <a:srgbClr val="5F7797"/>
                </a:solidFill>
              </a:rPr>
              <a:t>BMI</a:t>
            </a:r>
            <a:r>
              <a:rPr lang="zh-CN" altLang="en-US" sz="2400" b="1" dirty="0">
                <a:solidFill>
                  <a:srgbClr val="5F7797"/>
                </a:solidFill>
              </a:rPr>
              <a:t>）。</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4</a:t>
            </a:r>
            <a:r>
              <a:rPr lang="zh-CN" altLang="en-US" sz="2400" b="1" dirty="0">
                <a:solidFill>
                  <a:srgbClr val="5F7797"/>
                </a:solidFill>
              </a:rPr>
              <a:t>）询问患者疾病情况和生活方式，包括心脑血管疾病、糖尿病、吸烟、饮酒、运动、摄盐情况等。</a:t>
            </a:r>
            <a:endParaRPr lang="zh-CN" altLang="en-US" sz="2400" b="1" dirty="0">
              <a:solidFill>
                <a:srgbClr val="5F7797"/>
              </a:solidFill>
            </a:endParaRPr>
          </a:p>
          <a:p>
            <a:r>
              <a:rPr lang="zh-CN" altLang="en-US" sz="2400" b="1" dirty="0">
                <a:solidFill>
                  <a:srgbClr val="5F7797"/>
                </a:solidFill>
              </a:rPr>
              <a:t>　　（</a:t>
            </a:r>
            <a:r>
              <a:rPr lang="en-US" altLang="zh-CN" sz="2400" b="1" dirty="0">
                <a:solidFill>
                  <a:srgbClr val="5F7797"/>
                </a:solidFill>
              </a:rPr>
              <a:t>5</a:t>
            </a:r>
            <a:r>
              <a:rPr lang="zh-CN" altLang="en-US" sz="2400" b="1" dirty="0">
                <a:solidFill>
                  <a:srgbClr val="5F7797"/>
                </a:solidFill>
              </a:rPr>
              <a:t>）了解患者服药情况。</a:t>
            </a:r>
            <a:endParaRPr lang="zh-CN" altLang="en-US" sz="2400" b="1" dirty="0">
              <a:solidFill>
                <a:srgbClr val="5F7797"/>
              </a:solidFill>
            </a:endParaRPr>
          </a:p>
        </p:txBody>
      </p:sp>
      <p:sp>
        <p:nvSpPr>
          <p:cNvPr id="72" name="Freeform 43"/>
          <p:cNvSpPr>
            <a:spLocks noEditPoints="1"/>
          </p:cNvSpPr>
          <p:nvPr/>
        </p:nvSpPr>
        <p:spPr bwMode="auto">
          <a:xfrm>
            <a:off x="11150611" y="6070846"/>
            <a:ext cx="817271" cy="692679"/>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4"/>
          <p:cNvSpPr>
            <a:spLocks noEditPoints="1"/>
          </p:cNvSpPr>
          <p:nvPr/>
        </p:nvSpPr>
        <p:spPr bwMode="auto">
          <a:xfrm>
            <a:off x="11086665" y="6071671"/>
            <a:ext cx="870490" cy="725271"/>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5"/>
          <p:cNvSpPr>
            <a:spLocks noEditPoints="1"/>
          </p:cNvSpPr>
          <p:nvPr/>
        </p:nvSpPr>
        <p:spPr bwMode="auto">
          <a:xfrm>
            <a:off x="11094091" y="6048981"/>
            <a:ext cx="809020" cy="725271"/>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6"/>
          <p:cNvSpPr>
            <a:spLocks noEditPoints="1"/>
          </p:cNvSpPr>
          <p:nvPr/>
        </p:nvSpPr>
        <p:spPr bwMode="auto">
          <a:xfrm>
            <a:off x="11080889" y="6068371"/>
            <a:ext cx="857701" cy="720320"/>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
          <p:cNvSpPr>
            <a:spLocks noEditPoints="1"/>
          </p:cNvSpPr>
          <p:nvPr/>
        </p:nvSpPr>
        <p:spPr bwMode="auto">
          <a:xfrm>
            <a:off x="11086665" y="6058057"/>
            <a:ext cx="864302" cy="768589"/>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8"/>
          <p:cNvSpPr>
            <a:spLocks noEditPoints="1"/>
          </p:cNvSpPr>
          <p:nvPr/>
        </p:nvSpPr>
        <p:spPr bwMode="auto">
          <a:xfrm>
            <a:off x="11072226" y="6037842"/>
            <a:ext cx="867190" cy="820158"/>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9"/>
          <p:cNvSpPr>
            <a:spLocks noEditPoints="1"/>
          </p:cNvSpPr>
          <p:nvPr/>
        </p:nvSpPr>
        <p:spPr bwMode="auto">
          <a:xfrm>
            <a:off x="11028495" y="5994936"/>
            <a:ext cx="892356" cy="813970"/>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文本框 1"/>
          <p:cNvSpPr txBox="1"/>
          <p:nvPr/>
        </p:nvSpPr>
        <p:spPr>
          <a:xfrm>
            <a:off x="11293017" y="6212541"/>
            <a:ext cx="473159" cy="398780"/>
          </a:xfrm>
          <a:prstGeom prst="rect">
            <a:avLst/>
          </a:prstGeom>
          <a:noFill/>
        </p:spPr>
        <p:txBody>
          <a:bodyPr wrap="square" rtlCol="0">
            <a:spAutoFit/>
          </a:bodyPr>
          <a:lstStyle>
            <a:defPPr>
              <a:defRPr lang="zh-CN"/>
            </a:defPPr>
            <a:lvl1pPr algn="ctr">
              <a:defRPr sz="2000" b="1">
                <a:solidFill>
                  <a:srgbClr val="5F7797"/>
                </a:solidFill>
              </a:defRPr>
            </a:lvl1pPr>
          </a:lstStyle>
          <a:p>
            <a:r>
              <a:rPr lang="en-US" altLang="zh-CN" dirty="0"/>
              <a:t>09</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11.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12.xml><?xml version="1.0" encoding="utf-8"?>
<p:tagLst xmlns:p="http://schemas.openxmlformats.org/presentationml/2006/main">
  <p:tag name="MH" val="20150828150733"/>
  <p:tag name="MH_LIBRARY" val="GRAPHIC"/>
  <p:tag name="MH_ORDER" val="文本框 21"/>
  <p:tag name="KSO_WM_DIAGRAM_VIRTUALLY_FRAME" val="{&quot;height&quot;:347.63952628396197,&quot;left&quot;:502.8494488188976,&quot;top&quot;:127.0000800152507,&quot;width&quot;:477.3499999999999}"/>
</p:tagLst>
</file>

<file path=ppt/tags/tag13.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14.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15.xml><?xml version="1.0" encoding="utf-8"?>
<p:tagLst xmlns:p="http://schemas.openxmlformats.org/presentationml/2006/main">
  <p:tag name="MH" val="20150828150733"/>
  <p:tag name="MH_LIBRARY" val="GRAPHIC"/>
  <p:tag name="MH_ORDER" val="文本框 22"/>
  <p:tag name="KSO_WM_DIAGRAM_VIRTUALLY_FRAME" val="{&quot;height&quot;:347.63952628396197,&quot;left&quot;:502.8494488188976,&quot;top&quot;:127.0000800152507,&quot;width&quot;:477.3499999999999}"/>
</p:tagLst>
</file>

<file path=ppt/tags/tag16.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17.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18.xml><?xml version="1.0" encoding="utf-8"?>
<p:tagLst xmlns:p="http://schemas.openxmlformats.org/presentationml/2006/main">
  <p:tag name="MH" val="20150828150733"/>
  <p:tag name="MH_LIBRARY" val="GRAPHIC"/>
  <p:tag name="MH_ORDER" val="文本框 22"/>
  <p:tag name="KSO_WM_DIAGRAM_VIRTUALLY_FRAME" val="{&quot;height&quot;:347.63952628396197,&quot;left&quot;:502.8494488188976,&quot;top&quot;:127.0000800152507,&quot;width&quot;:477.3499999999999}"/>
</p:tagLst>
</file>

<file path=ppt/tags/tag19.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21.xml><?xml version="1.0" encoding="utf-8"?>
<p:tagLst xmlns:p="http://schemas.openxmlformats.org/presentationml/2006/main">
  <p:tag name="MH" val="20150828150733"/>
  <p:tag name="MH_LIBRARY" val="GRAPHIC"/>
  <p:tag name="MH_ORDER" val="文本框 22"/>
  <p:tag name="KSO_WM_DIAGRAM_VIRTUALLY_FRAME" val="{&quot;height&quot;:347.63952628396197,&quot;left&quot;:502.8494488188976,&quot;top&quot;:127.0000800152507,&quot;width&quot;:477.3499999999999}"/>
</p:tagLst>
</file>

<file path=ppt/tags/tag22.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23.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24.xml><?xml version="1.0" encoding="utf-8"?>
<p:tagLst xmlns:p="http://schemas.openxmlformats.org/presentationml/2006/main">
  <p:tag name="MH" val="20150828152644"/>
  <p:tag name="MH_LIBRARY" val="GRAPHIC"/>
  <p:tag name="MH_ORDER" val="组合 53"/>
</p:tagLst>
</file>

<file path=ppt/tags/tag25.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26.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27.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28.xml><?xml version="1.0" encoding="utf-8"?>
<p:tagLst xmlns:p="http://schemas.openxmlformats.org/presentationml/2006/main">
  <p:tag name="MH" val="20150828152644"/>
  <p:tag name="MH_LIBRARY" val="GRAPHIC"/>
  <p:tag name="MH_ORDER" val="TextBox 69"/>
  <p:tag name="KSO_WM_DIAGRAM_VIRTUALLY_FRAME" val="{&quot;height&quot;:134.3396850393701,&quot;left&quot;:285.92488188976375,&quot;top&quot;:113.69645669291337,&quot;width&quot;:630.7648031496063}"/>
</p:tagLst>
</file>

<file path=ppt/tags/tag29.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MH" val="20150828152644"/>
  <p:tag name="MH_LIBRARY" val="GRAPHIC"/>
  <p:tag name="MH_ORDER" val="组合 57"/>
</p:tagLst>
</file>

<file path=ppt/tags/tag31.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32.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33.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34.xml><?xml version="1.0" encoding="utf-8"?>
<p:tagLst xmlns:p="http://schemas.openxmlformats.org/presentationml/2006/main">
  <p:tag name="MH" val="20150828152644"/>
  <p:tag name="MH_LIBRARY" val="GRAPHIC"/>
  <p:tag name="MH_ORDER" val="TextBox 70"/>
  <p:tag name="KSO_WM_DIAGRAM_VIRTUALLY_FRAME" val="{&quot;height&quot;:134.3396850393701,&quot;left&quot;:285.92488188976375,&quot;top&quot;:113.69645669291337,&quot;width&quot;:630.7648031496063}"/>
</p:tagLst>
</file>

<file path=ppt/tags/tag35.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36.xml><?xml version="1.0" encoding="utf-8"?>
<p:tagLst xmlns:p="http://schemas.openxmlformats.org/presentationml/2006/main">
  <p:tag name="MH" val="20150828152644"/>
  <p:tag name="MH_LIBRARY" val="GRAPHIC"/>
  <p:tag name="MH_ORDER" val="组合 61"/>
</p:tagLst>
</file>

<file path=ppt/tags/tag37.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38.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39.xml><?xml version="1.0" encoding="utf-8"?>
<p:tagLst xmlns:p="http://schemas.openxmlformats.org/presentationml/2006/main">
  <p:tag name="KSO_WM_DIAGRAM_VIRTUALLY_FRAME" val="{&quot;height&quot;:134.3396850393701,&quot;left&quot;:285.92488188976375,&quot;top&quot;:113.69645669291337,&quot;width&quot;:630.7648031496063}"/>
</p:tagLst>
</file>

<file path=ppt/tags/tag4.xml><?xml version="1.0" encoding="utf-8"?>
<p:tagLst xmlns:p="http://schemas.openxmlformats.org/presentationml/2006/main">
  <p:tag name="MH" val="20150828150733"/>
  <p:tag name="MH_LIBRARY" val="GRAPHIC"/>
  <p:tag name="MH_ORDER" val="文本框 18"/>
</p:tagLst>
</file>

<file path=ppt/tags/tag40.xml><?xml version="1.0" encoding="utf-8"?>
<p:tagLst xmlns:p="http://schemas.openxmlformats.org/presentationml/2006/main">
  <p:tag name="MH" val="20150828152644"/>
  <p:tag name="MH_LIBRARY" val="GRAPHIC"/>
  <p:tag name="MH_ORDER" val="TextBox 71"/>
  <p:tag name="KSO_WM_DIAGRAM_VIRTUALLY_FRAME" val="{&quot;height&quot;:134.3396850393701,&quot;left&quot;:285.92488188976375,&quot;top&quot;:113.69645669291337,&quot;width&quot;:630.7648031496063}"/>
</p:tagLst>
</file>

<file path=ppt/tags/tag41.xml><?xml version="1.0" encoding="utf-8"?>
<p:tagLst xmlns:p="http://schemas.openxmlformats.org/presentationml/2006/main">
  <p:tag name="MH" val="20150828152644"/>
  <p:tag name="MH_LIBRARY" val="GRAPHIC"/>
  <p:tag name="MH_ORDER" val="TextBox 73"/>
  <p:tag name="KSO_WM_DIAGRAM_VIRTUALLY_FRAME" val="{&quot;height&quot;:134.3396850393701,&quot;left&quot;:285.92488188976375,&quot;top&quot;:113.69645669291337,&quot;width&quot;:630.7648031496063}"/>
</p:tagLst>
</file>

<file path=ppt/tags/tag42.xml><?xml version="1.0" encoding="utf-8"?>
<p:tagLst xmlns:p="http://schemas.openxmlformats.org/presentationml/2006/main">
  <p:tag name="MH" val="20150828152644"/>
  <p:tag name="MH_LIBRARY" val="GRAPHIC"/>
  <p:tag name="MH_ORDER" val="TextBox 74"/>
  <p:tag name="KSO_WM_DIAGRAM_VIRTUALLY_FRAME" val="{&quot;height&quot;:134.3396850393701,&quot;left&quot;:285.92488188976375,&quot;top&quot;:113.69645669291337,&quot;width&quot;:630.7648031496063}"/>
</p:tagLst>
</file>

<file path=ppt/tags/tag43.xml><?xml version="1.0" encoding="utf-8"?>
<p:tagLst xmlns:p="http://schemas.openxmlformats.org/presentationml/2006/main">
  <p:tag name="MH" val="20150828152644"/>
  <p:tag name="MH_LIBRARY" val="GRAPHIC"/>
  <p:tag name="MH_ORDER" val="TextBox 75"/>
  <p:tag name="KSO_WM_DIAGRAM_VIRTUALLY_FRAME" val="{&quot;height&quot;:134.3396850393701,&quot;left&quot;:285.92488188976375,&quot;top&quot;:113.69645669291337,&quot;width&quot;:630.7648031496063}"/>
</p:tagLst>
</file>

<file path=ppt/tags/tag44.xml><?xml version="1.0" encoding="utf-8"?>
<p:tagLst xmlns:p="http://schemas.openxmlformats.org/presentationml/2006/main">
  <p:tag name="MH" val="20150828152644"/>
  <p:tag name="MH_LIBRARY" val="GRAPHIC"/>
  <p:tag name="MH_ORDER" val="TextBox 77"/>
</p:tagLst>
</file>

<file path=ppt/tags/tag45.xml><?xml version="1.0" encoding="utf-8"?>
<p:tagLst xmlns:p="http://schemas.openxmlformats.org/presentationml/2006/main">
  <p:tag name="KSO_WM_DIAGRAM_VIRTUALLY_FRAME" val="{&quot;height&quot;:194.35,&quot;left&quot;:108.9,&quot;top&quot;:137.05,&quot;width&quot;:706.2}"/>
</p:tagLst>
</file>

<file path=ppt/tags/tag46.xml><?xml version="1.0" encoding="utf-8"?>
<p:tagLst xmlns:p="http://schemas.openxmlformats.org/presentationml/2006/main">
  <p:tag name="KSO_WM_DIAGRAM_VIRTUALLY_FRAME" val="{&quot;height&quot;:194.35,&quot;left&quot;:108.9,&quot;top&quot;:137.05,&quot;width&quot;:706.2}"/>
</p:tagLst>
</file>

<file path=ppt/tags/tag47.xml><?xml version="1.0" encoding="utf-8"?>
<p:tagLst xmlns:p="http://schemas.openxmlformats.org/presentationml/2006/main">
  <p:tag name="KSO_WM_DIAGRAM_VIRTUALLY_FRAME" val="{&quot;height&quot;:194.35,&quot;left&quot;:108.9,&quot;top&quot;:137.05,&quot;width&quot;:706.2}"/>
</p:tagLst>
</file>

<file path=ppt/tags/tag48.xml><?xml version="1.0" encoding="utf-8"?>
<p:tagLst xmlns:p="http://schemas.openxmlformats.org/presentationml/2006/main">
  <p:tag name="KSO_WM_DIAGRAM_VIRTUALLY_FRAME" val="{&quot;height&quot;:194.35,&quot;left&quot;:108.9,&quot;top&quot;:137.05,&quot;width&quot;:706.2}"/>
</p:tagLst>
</file>

<file path=ppt/tags/tag49.xml><?xml version="1.0" encoding="utf-8"?>
<p:tagLst xmlns:p="http://schemas.openxmlformats.org/presentationml/2006/main">
  <p:tag name="KSO_WM_DIAGRAM_VIRTUALLY_FRAME" val="{&quot;height&quot;:172.70078740157481,&quot;left&quot;:218.9,&quot;top&quot;:158.6992125984252,&quot;width&quot;:596.2}"/>
</p:tagLst>
</file>

<file path=ppt/tags/tag5.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50.xml><?xml version="1.0" encoding="utf-8"?>
<p:tagLst xmlns:p="http://schemas.openxmlformats.org/presentationml/2006/main">
  <p:tag name="KSO_WM_DIAGRAM_VIRTUALLY_FRAME" val="{&quot;height&quot;:194.35,&quot;left&quot;:108.9,&quot;top&quot;:137.05,&quot;width&quot;:706.2}"/>
</p:tagLst>
</file>

<file path=ppt/tags/tag51.xml><?xml version="1.0" encoding="utf-8"?>
<p:tagLst xmlns:p="http://schemas.openxmlformats.org/presentationml/2006/main">
  <p:tag name="KSO_WM_DIAGRAM_VIRTUALLY_FRAME" val="{&quot;height&quot;:194.35,&quot;left&quot;:108.9,&quot;top&quot;:137.05,&quot;width&quot;:706.2}"/>
</p:tagLst>
</file>

<file path=ppt/tags/tag52.xml><?xml version="1.0" encoding="utf-8"?>
<p:tagLst xmlns:p="http://schemas.openxmlformats.org/presentationml/2006/main">
  <p:tag name="KSO_WM_DIAGRAM_VIRTUALLY_FRAME" val="{&quot;height&quot;:194.35,&quot;left&quot;:108.9,&quot;top&quot;:137.05,&quot;width&quot;:706.2}"/>
</p:tagLst>
</file>

<file path=ppt/tags/tag53.xml><?xml version="1.0" encoding="utf-8"?>
<p:tagLst xmlns:p="http://schemas.openxmlformats.org/presentationml/2006/main">
  <p:tag name="KSO_WM_DIAGRAM_VIRTUALLY_FRAME" val="{&quot;height&quot;:194.35,&quot;left&quot;:108.9,&quot;top&quot;:137.05,&quot;width&quot;:706.2}"/>
</p:tagLst>
</file>

<file path=ppt/tags/tag54.xml><?xml version="1.0" encoding="utf-8"?>
<p:tagLst xmlns:p="http://schemas.openxmlformats.org/presentationml/2006/main">
  <p:tag name="KSO_WM_DIAGRAM_VIRTUALLY_FRAME" val="{&quot;height&quot;:194.35,&quot;left&quot;:108.9,&quot;top&quot;:137.05,&quot;width&quot;:706.2}"/>
</p:tagLst>
</file>

<file path=ppt/tags/tag55.xml><?xml version="1.0" encoding="utf-8"?>
<p:tagLst xmlns:p="http://schemas.openxmlformats.org/presentationml/2006/main">
  <p:tag name="KSO_WM_DIAGRAM_VIRTUALLY_FRAME" val="{&quot;height&quot;:194.35,&quot;left&quot;:108.9,&quot;top&quot;:137.05,&quot;width&quot;:706.2}"/>
</p:tagLst>
</file>

<file path=ppt/tags/tag56.xml><?xml version="1.0" encoding="utf-8"?>
<p:tagLst xmlns:p="http://schemas.openxmlformats.org/presentationml/2006/main">
  <p:tag name="KSO_WM_DIAGRAM_VIRTUALLY_FRAME" val="{&quot;height&quot;:194.35,&quot;left&quot;:108.9,&quot;top&quot;:137.05,&quot;width&quot;:706.2}"/>
</p:tagLst>
</file>

<file path=ppt/tags/tag57.xml><?xml version="1.0" encoding="utf-8"?>
<p:tagLst xmlns:p="http://schemas.openxmlformats.org/presentationml/2006/main">
  <p:tag name="KSO_WM_DIAGRAM_VIRTUALLY_FRAME" val="{&quot;height&quot;:194.35,&quot;left&quot;:108.9,&quot;top&quot;:137.05,&quot;width&quot;:706.2}"/>
</p:tagLst>
</file>

<file path=ppt/tags/tag58.xml><?xml version="1.0" encoding="utf-8"?>
<p:tagLst xmlns:p="http://schemas.openxmlformats.org/presentationml/2006/main">
  <p:tag name="MH" val="20160517144247"/>
  <p:tag name="MH_LIBRARY" val="GRAPHIC"/>
  <p:tag name="MH_TYPE" val="Other"/>
  <p:tag name="MH_ORDER" val="1"/>
  <p:tag name="KSO_WM_DIAGRAM_VIRTUALLY_FRAME" val="{&quot;height&quot;:300.58858267716545,&quot;left&quot;:141.1831496062992,&quot;top&quot;:160.59771653543308,&quot;width&quot;:653.8443307086615}"/>
</p:tagLst>
</file>

<file path=ppt/tags/tag59.xml><?xml version="1.0" encoding="utf-8"?>
<p:tagLst xmlns:p="http://schemas.openxmlformats.org/presentationml/2006/main">
  <p:tag name="MH" val="20160517144247"/>
  <p:tag name="MH_LIBRARY" val="GRAPHIC"/>
  <p:tag name="MH_TYPE" val="Other"/>
  <p:tag name="MH_ORDER" val="2"/>
  <p:tag name="KSO_WM_DIAGRAM_VIRTUALLY_FRAME" val="{&quot;height&quot;:300.58858267716545,&quot;left&quot;:141.1831496062992,&quot;top&quot;:160.59771653543308,&quot;width&quot;:653.8443307086615}"/>
</p:tagLst>
</file>

<file path=ppt/tags/tag6.xml><?xml version="1.0" encoding="utf-8"?>
<p:tagLst xmlns:p="http://schemas.openxmlformats.org/presentationml/2006/main">
  <p:tag name="MH" val="20150828150733"/>
  <p:tag name="MH_LIBRARY" val="GRAPHIC"/>
  <p:tag name="MH_ORDER" val="文本框 19"/>
  <p:tag name="KSO_WM_DIAGRAM_VIRTUALLY_FRAME" val="{&quot;height&quot;:347.63952628396197,&quot;left&quot;:502.8494488188976,&quot;top&quot;:127.0000800152507,&quot;width&quot;:477.3499999999999}"/>
</p:tagLst>
</file>

<file path=ppt/tags/tag60.xml><?xml version="1.0" encoding="utf-8"?>
<p:tagLst xmlns:p="http://schemas.openxmlformats.org/presentationml/2006/main">
  <p:tag name="MH" val="20160517144247"/>
  <p:tag name="MH_LIBRARY" val="GRAPHIC"/>
  <p:tag name="MH_TYPE" val="Other"/>
  <p:tag name="MH_ORDER" val="3"/>
  <p:tag name="KSO_WM_DIAGRAM_VIRTUALLY_FRAME" val="{&quot;height&quot;:300.58858267716545,&quot;left&quot;:141.1831496062992,&quot;top&quot;:160.59771653543308,&quot;width&quot;:653.8443307086615}"/>
</p:tagLst>
</file>

<file path=ppt/tags/tag61.xml><?xml version="1.0" encoding="utf-8"?>
<p:tagLst xmlns:p="http://schemas.openxmlformats.org/presentationml/2006/main">
  <p:tag name="MH" val="20160517144247"/>
  <p:tag name="MH_LIBRARY" val="GRAPHIC"/>
  <p:tag name="MH_TYPE" val="Other"/>
  <p:tag name="MH_ORDER" val="4"/>
  <p:tag name="KSO_WM_DIAGRAM_VIRTUALLY_FRAME" val="{&quot;height&quot;:300.58858267716545,&quot;left&quot;:141.1831496062992,&quot;top&quot;:160.59771653543308,&quot;width&quot;:653.8443307086615}"/>
</p:tagLst>
</file>

<file path=ppt/tags/tag62.xml><?xml version="1.0" encoding="utf-8"?>
<p:tagLst xmlns:p="http://schemas.openxmlformats.org/presentationml/2006/main">
  <p:tag name="MH" val="20160517144247"/>
  <p:tag name="MH_LIBRARY" val="GRAPHIC"/>
  <p:tag name="MH_TYPE" val="Other"/>
  <p:tag name="MH_ORDER" val="5"/>
  <p:tag name="KSO_WM_DIAGRAM_VIRTUALLY_FRAME" val="{&quot;height&quot;:300.58858267716545,&quot;left&quot;:141.1831496062992,&quot;top&quot;:160.59771653543308,&quot;width&quot;:653.8443307086615}"/>
</p:tagLst>
</file>

<file path=ppt/tags/tag63.xml><?xml version="1.0" encoding="utf-8"?>
<p:tagLst xmlns:p="http://schemas.openxmlformats.org/presentationml/2006/main">
  <p:tag name="MH" val="20160517144247"/>
  <p:tag name="MH_LIBRARY" val="GRAPHIC"/>
  <p:tag name="MH_TYPE" val="Other"/>
  <p:tag name="MH_ORDER" val="6"/>
  <p:tag name="KSO_WM_DIAGRAM_VIRTUALLY_FRAME" val="{&quot;height&quot;:300.58858267716545,&quot;left&quot;:141.1831496062992,&quot;top&quot;:160.59771653543308,&quot;width&quot;:653.8443307086615}"/>
</p:tagLst>
</file>

<file path=ppt/tags/tag64.xml><?xml version="1.0" encoding="utf-8"?>
<p:tagLst xmlns:p="http://schemas.openxmlformats.org/presentationml/2006/main">
  <p:tag name="MH" val="20160517144247"/>
  <p:tag name="MH_LIBRARY" val="GRAPHIC"/>
  <p:tag name="MH_TYPE" val="Other"/>
  <p:tag name="MH_ORDER" val="7"/>
  <p:tag name="KSO_WM_DIAGRAM_VIRTUALLY_FRAME" val="{&quot;height&quot;:300.58858267716545,&quot;left&quot;:141.1831496062992,&quot;top&quot;:160.59771653543308,&quot;width&quot;:653.8443307086615}"/>
</p:tagLst>
</file>

<file path=ppt/tags/tag65.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66.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67.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68.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69.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7.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70.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71.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72.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73.xml><?xml version="1.0" encoding="utf-8"?>
<p:tagLst xmlns:p="http://schemas.openxmlformats.org/presentationml/2006/main">
  <p:tag name="MH" val="20160517144247"/>
  <p:tag name="MH_LIBRARY" val="GRAPHIC"/>
  <p:tag name="MH_TYPE" val="Other"/>
  <p:tag name="MH_ORDER" val="8"/>
  <p:tag name="KSO_WM_DIAGRAM_VIRTUALLY_FRAME" val="{&quot;height&quot;:300.58858267716545,&quot;left&quot;:141.1831496062992,&quot;top&quot;:160.59771653543308,&quot;width&quot;:653.8443307086615}"/>
</p:tagLst>
</file>

<file path=ppt/tags/tag74.xml><?xml version="1.0" encoding="utf-8"?>
<p:tagLst xmlns:p="http://schemas.openxmlformats.org/presentationml/2006/main">
  <p:tag name="MH" val="20160517144247"/>
  <p:tag name="MH_LIBRARY" val="GRAPHIC"/>
  <p:tag name="MH_TYPE" val="Other"/>
  <p:tag name="MH_ORDER" val="9"/>
  <p:tag name="KSO_WM_DIAGRAM_VIRTUALLY_FRAME" val="{&quot;height&quot;:300.58858267716545,&quot;left&quot;:141.1831496062992,&quot;top&quot;:160.59771653543308,&quot;width&quot;:653.8443307086615}"/>
</p:tagLst>
</file>

<file path=ppt/tags/tag75.xml><?xml version="1.0" encoding="utf-8"?>
<p:tagLst xmlns:p="http://schemas.openxmlformats.org/presentationml/2006/main">
  <p:tag name="MH" val="20160517144247"/>
  <p:tag name="MH_LIBRARY" val="GRAPHIC"/>
  <p:tag name="MH_TYPE" val="Other"/>
  <p:tag name="MH_ORDER" val="10"/>
  <p:tag name="KSO_WM_DIAGRAM_VIRTUALLY_FRAME" val="{&quot;height&quot;:300.58858267716545,&quot;left&quot;:141.1831496062992,&quot;top&quot;:160.59771653543308,&quot;width&quot;:653.8443307086615}"/>
</p:tagLst>
</file>

<file path=ppt/tags/tag76.xml><?xml version="1.0" encoding="utf-8"?>
<p:tagLst xmlns:p="http://schemas.openxmlformats.org/presentationml/2006/main">
  <p:tag name="MH" val="20160517144247"/>
  <p:tag name="MH_LIBRARY" val="GRAPHIC"/>
  <p:tag name="MH_TYPE" val="Other"/>
  <p:tag name="MH_ORDER" val="11"/>
  <p:tag name="KSO_WM_DIAGRAM_VIRTUALLY_FRAME" val="{&quot;height&quot;:300.58858267716545,&quot;left&quot;:141.1831496062992,&quot;top&quot;:160.59771653543308,&quot;width&quot;:653.8443307086615}"/>
</p:tagLst>
</file>

<file path=ppt/tags/tag77.xml><?xml version="1.0" encoding="utf-8"?>
<p:tagLst xmlns:p="http://schemas.openxmlformats.org/presentationml/2006/main">
  <p:tag name="MH" val="20160517144247"/>
  <p:tag name="MH_LIBRARY" val="GRAPHIC"/>
  <p:tag name="MH_TYPE" val="Other"/>
  <p:tag name="MH_ORDER" val="12"/>
  <p:tag name="KSO_WM_DIAGRAM_VIRTUALLY_FRAME" val="{&quot;height&quot;:300.58858267716545,&quot;left&quot;:141.1831496062992,&quot;top&quot;:160.59771653543308,&quot;width&quot;:653.8443307086615}"/>
</p:tagLst>
</file>

<file path=ppt/tags/tag78.xml><?xml version="1.0" encoding="utf-8"?>
<p:tagLst xmlns:p="http://schemas.openxmlformats.org/presentationml/2006/main">
  <p:tag name="MH" val="20160517144247"/>
  <p:tag name="MH_LIBRARY" val="GRAPHIC"/>
  <p:tag name="MH_TYPE" val="Other"/>
  <p:tag name="MH_ORDER" val="13"/>
  <p:tag name="KSO_WM_DIAGRAM_VIRTUALLY_FRAME" val="{&quot;height&quot;:300.58858267716545,&quot;left&quot;:141.1831496062992,&quot;top&quot;:160.59771653543308,&quot;width&quot;:653.8443307086615}"/>
</p:tagLst>
</file>

<file path=ppt/tags/tag79.xml><?xml version="1.0" encoding="utf-8"?>
<p:tagLst xmlns:p="http://schemas.openxmlformats.org/presentationml/2006/main">
  <p:tag name="MH" val="20160517144247"/>
  <p:tag name="MH_LIBRARY" val="GRAPHIC"/>
  <p:tag name="MH_TYPE" val="Other"/>
  <p:tag name="MH_ORDER" val="14"/>
  <p:tag name="KSO_WM_DIAGRAM_VIRTUALLY_FRAME" val="{&quot;height&quot;:300.58858267716545,&quot;left&quot;:141.1831496062992,&quot;top&quot;:160.59771653543308,&quot;width&quot;:653.8443307086615}"/>
</p:tagLst>
</file>

<file path=ppt/tags/tag8.xml><?xml version="1.0" encoding="utf-8"?>
<p:tagLst xmlns:p="http://schemas.openxmlformats.org/presentationml/2006/main">
  <p:tag name="KSO_WM_DIAGRAM_VIRTUALLY_FRAME" val="{&quot;height&quot;:347.63952628396197,&quot;left&quot;:502.8494488188976,&quot;top&quot;:127.0000800152507,&quot;width&quot;:477.3499999999999}"/>
</p:tagLst>
</file>

<file path=ppt/tags/tag80.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81.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82.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83.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84.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85.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86.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87.xml><?xml version="1.0" encoding="utf-8"?>
<p:tagLst xmlns:p="http://schemas.openxmlformats.org/presentationml/2006/main">
  <p:tag name="MH" val="20160517144247"/>
  <p:tag name="MH_LIBRARY" val="GRAPHIC"/>
  <p:tag name="MH_TYPE" val="Other"/>
  <p:tag name="MH_ORDER" val="9"/>
  <p:tag name="KSO_WM_DIAGRAM_VIRTUALLY_FRAME" val="{&quot;height&quot;:300.5885826771654,&quot;left&quot;:141.1831496062992,&quot;top&quot;:160.59771653543308,&quot;width&quot;:653.8443307086615}"/>
</p:tagLst>
</file>

<file path=ppt/tags/tag88.xml><?xml version="1.0" encoding="utf-8"?>
<p:tagLst xmlns:p="http://schemas.openxmlformats.org/presentationml/2006/main">
  <p:tag name="MH" val="20160517144247"/>
  <p:tag name="MH_LIBRARY" val="GRAPHIC"/>
  <p:tag name="MH_TYPE" val="Other"/>
  <p:tag name="MH_ORDER" val="1"/>
  <p:tag name="KSO_WM_DIAGRAM_VIRTUALLY_FRAME" val="{&quot;height&quot;:300.58858267716545,&quot;left&quot;:141.1831496062992,&quot;top&quot;:160.59771653543308,&quot;width&quot;:653.8443307086615}"/>
</p:tagLst>
</file>

<file path=ppt/tags/tag89.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9.xml><?xml version="1.0" encoding="utf-8"?>
<p:tagLst xmlns:p="http://schemas.openxmlformats.org/presentationml/2006/main">
  <p:tag name="MH" val="20150828150733"/>
  <p:tag name="MH_LIBRARY" val="GRAPHIC"/>
  <p:tag name="MH_ORDER" val="文本框 20"/>
  <p:tag name="KSO_WM_DIAGRAM_VIRTUALLY_FRAME" val="{&quot;height&quot;:347.63952628396197,&quot;left&quot;:502.8494488188976,&quot;top&quot;:127.0000800152507,&quot;width&quot;:477.3499999999999}"/>
</p:tagLst>
</file>

<file path=ppt/tags/tag90.xml><?xml version="1.0" encoding="utf-8"?>
<p:tagLst xmlns:p="http://schemas.openxmlformats.org/presentationml/2006/main">
  <p:tag name="KSO_WM_DIAGRAM_VIRTUALLY_FRAME" val="{&quot;height&quot;:300.58858267716545,&quot;left&quot;:141.1831496062992,&quot;top&quot;:160.59771653543308,&quot;width&quot;:653.8443307086615}"/>
</p:tagLst>
</file>

<file path=ppt/tags/tag91.xml><?xml version="1.0" encoding="utf-8"?>
<p:tagLst xmlns:p="http://schemas.openxmlformats.org/presentationml/2006/main">
  <p:tag name="KSO_WM_DIAGRAM_VIRTUALLY_FRAME" val="{&quot;height&quot;:194.35,&quot;left&quot;:108.9,&quot;top&quot;:137.05,&quot;width&quot;:706.2}"/>
</p:tagLst>
</file>

<file path=ppt/tags/tag92.xml><?xml version="1.0" encoding="utf-8"?>
<p:tagLst xmlns:p="http://schemas.openxmlformats.org/presentationml/2006/main">
  <p:tag name="KSO_WM_DIAGRAM_VIRTUALLY_FRAME" val="{&quot;height&quot;:194.35,&quot;left&quot;:108.9,&quot;top&quot;:137.05,&quot;width&quot;:706.2}"/>
</p:tagLst>
</file>

<file path=ppt/tags/tag93.xml><?xml version="1.0" encoding="utf-8"?>
<p:tagLst xmlns:p="http://schemas.openxmlformats.org/presentationml/2006/main">
  <p:tag name="MH" val="20160525170134"/>
  <p:tag name="MH_LIBRARY" val="GRAPHIC"/>
  <p:tag name="MH_ORDER" val="TextBox 1"/>
</p:tagLst>
</file>

<file path=ppt/tags/tag94.xml><?xml version="1.0" encoding="utf-8"?>
<p:tagLst xmlns:p="http://schemas.openxmlformats.org/presentationml/2006/main">
  <p:tag name="MH" val="20160525170134"/>
  <p:tag name="MH_LIBRARY" val="GRAPHIC"/>
  <p:tag name="MH_ORDER" val="TextBox 8"/>
</p:tagLst>
</file>

<file path=ppt/tags/tag95.xml><?xml version="1.0" encoding="utf-8"?>
<p:tagLst xmlns:p="http://schemas.openxmlformats.org/presentationml/2006/main">
  <p:tag name="ISPRING_ULTRA_SCORM_COURSE_ID" val="F66226DF-1D3C-4D96-A767-0CA5203099AA"/>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526"/>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红黑">
      <a:dk1>
        <a:sysClr val="windowText" lastClr="000000"/>
      </a:dk1>
      <a:lt1>
        <a:sysClr val="window" lastClr="FFFFFF"/>
      </a:lt1>
      <a:dk2>
        <a:srgbClr val="44546A"/>
      </a:dk2>
      <a:lt2>
        <a:srgbClr val="E7E6E6"/>
      </a:lt2>
      <a:accent1>
        <a:srgbClr val="F26E61"/>
      </a:accent1>
      <a:accent2>
        <a:srgbClr val="3A3838"/>
      </a:accent2>
      <a:accent3>
        <a:srgbClr val="FFC000"/>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2432</Words>
  <Application>WPS 演示</Application>
  <PresentationFormat>宽屏</PresentationFormat>
  <Paragraphs>222</Paragraphs>
  <Slides>14</Slides>
  <Notes>25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冬青黑体简体中文 W6</vt:lpstr>
      <vt:lpstr>黑体</vt:lpstr>
      <vt:lpstr>华文新魏</vt:lpstr>
      <vt:lpstr>Signika Negative</vt:lpstr>
      <vt:lpstr>Segoe Print</vt:lpstr>
      <vt:lpstr>Calibri</vt:lpstr>
      <vt:lpstr>微软雅黑</vt:lpstr>
      <vt:lpstr>Arial Unicode MS</vt:lpstr>
      <vt:lpstr>Arial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https://shop58478898.taobao.com/</Company>
  <LinksUpToDate>false</LinksUpToDate>
  <SharedDoc>false</SharedDoc>
  <HyperlinksChanged>false</HyperlinksChanged>
  <AppVersion>14.0000</AppVersion>
  <Manager>https://shop58478898.taobao.com/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https://shop58478898.taobao.com/</dc:title>
  <dc:creator>https://shop58478898.taobao.com/</dc:creator>
  <cp:lastModifiedBy>ALLLLLLLex</cp:lastModifiedBy>
  <cp:revision>177</cp:revision>
  <dcterms:created xsi:type="dcterms:W3CDTF">2016-04-19T07:54:00Z</dcterms:created>
  <dcterms:modified xsi:type="dcterms:W3CDTF">2026-03-12T07:40:54Z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F039408FF8AD48D69979CB378004E521_12</vt:lpwstr>
  </property>
</Properties>
</file>