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media/image11.svg" ContentType="image/svg+xml"/>
  <Override PartName="/ppt/media/image13.svg" ContentType="image/svg+xml"/>
  <Override PartName="/ppt/media/image17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3"/>
    <p:sldId id="258" r:id="rId4"/>
    <p:sldId id="260" r:id="rId5"/>
    <p:sldId id="296" r:id="rId6"/>
    <p:sldId id="262" r:id="rId7"/>
    <p:sldId id="264" r:id="rId8"/>
    <p:sldId id="297" r:id="rId9"/>
    <p:sldId id="267" r:id="rId10"/>
    <p:sldId id="311" r:id="rId11"/>
    <p:sldId id="298" r:id="rId12"/>
    <p:sldId id="269" r:id="rId13"/>
    <p:sldId id="307" r:id="rId14"/>
    <p:sldId id="265" r:id="rId15"/>
    <p:sldId id="299" r:id="rId16"/>
  </p:sldIdLst>
  <p:sldSz cx="12192000" cy="6858000"/>
  <p:notesSz cx="6858000" cy="9144000"/>
  <p:embeddedFontLst>
    <p:embeddedFont>
      <p:font typeface="微软雅黑" panose="020B0503020204020204" charset="-122"/>
      <p:regular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5308"/>
    <a:srgbClr val="FFFFFF"/>
    <a:srgbClr val="0268AA"/>
    <a:srgbClr val="FFB838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746" y="1044"/>
      </p:cViewPr>
      <p:guideLst>
        <p:guide orient="horz" pos="214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128.xml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1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image" Target="../media/image22.jpeg"/><Relationship Id="rId2" Type="http://schemas.openxmlformats.org/officeDocument/2006/relationships/tags" Target="../tags/tag122.xml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5.xml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26.xml"/><Relationship Id="rId2" Type="http://schemas.openxmlformats.org/officeDocument/2006/relationships/image" Target="../media/image23.jpe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7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88.xml"/><Relationship Id="rId2" Type="http://schemas.openxmlformats.org/officeDocument/2006/relationships/image" Target="../media/image5.png"/><Relationship Id="rId19" Type="http://schemas.openxmlformats.org/officeDocument/2006/relationships/tags" Target="../tags/tag87.xml"/><Relationship Id="rId18" Type="http://schemas.openxmlformats.org/officeDocument/2006/relationships/tags" Target="../tags/tag86.xml"/><Relationship Id="rId17" Type="http://schemas.openxmlformats.org/officeDocument/2006/relationships/tags" Target="../tags/tag85.xml"/><Relationship Id="rId16" Type="http://schemas.openxmlformats.org/officeDocument/2006/relationships/tags" Target="../tags/tag84.xml"/><Relationship Id="rId15" Type="http://schemas.openxmlformats.org/officeDocument/2006/relationships/tags" Target="../tags/tag83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9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image" Target="../media/image7.svg"/><Relationship Id="rId3" Type="http://schemas.openxmlformats.org/officeDocument/2006/relationships/image" Target="../media/image6.png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101.xml"/><Relationship Id="rId21" Type="http://schemas.openxmlformats.org/officeDocument/2006/relationships/image" Target="../media/image14.png"/><Relationship Id="rId20" Type="http://schemas.openxmlformats.org/officeDocument/2006/relationships/tags" Target="../tags/tag100.xml"/><Relationship Id="rId2" Type="http://schemas.openxmlformats.org/officeDocument/2006/relationships/tags" Target="../tags/tag90.xml"/><Relationship Id="rId19" Type="http://schemas.openxmlformats.org/officeDocument/2006/relationships/image" Target="../media/image13.svg"/><Relationship Id="rId18" Type="http://schemas.openxmlformats.org/officeDocument/2006/relationships/image" Target="../media/image12.png"/><Relationship Id="rId17" Type="http://schemas.openxmlformats.org/officeDocument/2006/relationships/tags" Target="../tags/tag99.xml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image" Target="../media/image11.svg"/><Relationship Id="rId13" Type="http://schemas.openxmlformats.org/officeDocument/2006/relationships/image" Target="../media/image10.png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05.xml"/><Relationship Id="rId7" Type="http://schemas.openxmlformats.org/officeDocument/2006/relationships/image" Target="../media/image17.svg"/><Relationship Id="rId6" Type="http://schemas.openxmlformats.org/officeDocument/2006/relationships/image" Target="../media/image16.png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image" Target="../media/image15.pn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6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jpeg"/><Relationship Id="rId8" Type="http://schemas.openxmlformats.org/officeDocument/2006/relationships/image" Target="../media/image18.jpeg"/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13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image" Target="../media/image21.jpeg"/><Relationship Id="rId7" Type="http://schemas.openxmlformats.org/officeDocument/2006/relationships/image" Target="../media/image20.jpeg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20.xml"/><Relationship Id="rId10" Type="http://schemas.openxmlformats.org/officeDocument/2006/relationships/image" Target="../media/image19.jpe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364615" y="1251797"/>
            <a:ext cx="4867275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200" dirty="0">
                <a:solidFill>
                  <a:srgbClr val="DC5308"/>
                </a:solidFill>
                <a:latin typeface="獅尾四季春SC-Bold" panose="02020700000000000000" charset="-122"/>
                <a:ea typeface="獅尾四季春SC-Bold" panose="02020700000000000000" charset="-122"/>
              </a:rPr>
              <a:t>保护我们</a:t>
            </a:r>
            <a:endParaRPr lang="zh-CN" altLang="en-US" sz="9200" dirty="0">
              <a:solidFill>
                <a:srgbClr val="0268AA"/>
              </a:solidFill>
              <a:latin typeface="獅尾四季春SC-Bold" panose="02020700000000000000" charset="-122"/>
              <a:ea typeface="獅尾四季春SC-Bold" panose="020207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64615" y="2623609"/>
            <a:ext cx="4867275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200">
                <a:solidFill>
                  <a:srgbClr val="0268AA"/>
                </a:solidFill>
                <a:latin typeface="獅尾四季春SC-Bold" panose="02020700000000000000" charset="-122"/>
                <a:ea typeface="獅尾四季春SC-Bold" panose="02020700000000000000" charset="-122"/>
              </a:rPr>
              <a:t>的小耳朵</a:t>
            </a:r>
            <a:endParaRPr lang="zh-CN" altLang="en-US" sz="9200">
              <a:solidFill>
                <a:srgbClr val="0268AA"/>
              </a:solidFill>
              <a:latin typeface="獅尾四季春SC-Bold" panose="02020700000000000000" charset="-122"/>
              <a:ea typeface="獅尾四季春SC-Bold" panose="020207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98105" y="774065"/>
            <a:ext cx="3171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爱耳日主题班会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20750" y="1967865"/>
            <a:ext cx="606107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dirty="0">
                <a:solidFill>
                  <a:srgbClr val="DC5308"/>
                </a:solidFill>
                <a:latin typeface="獅尾四季春SC-Bold" panose="02020700000000000000" charset="-122"/>
                <a:ea typeface="獅尾四季春SC-Bold" panose="02020700000000000000" charset="-122"/>
              </a:rPr>
              <a:t>保护耳朵</a:t>
            </a:r>
            <a:endParaRPr lang="zh-CN" altLang="en-US" sz="8800" dirty="0">
              <a:solidFill>
                <a:srgbClr val="DC5308"/>
              </a:solidFill>
              <a:latin typeface="獅尾四季春SC-Bold" panose="02020700000000000000" charset="-122"/>
              <a:ea typeface="獅尾四季春SC-Bold" panose="02020700000000000000" charset="-122"/>
            </a:endParaRPr>
          </a:p>
          <a:p>
            <a:pPr algn="ctr"/>
            <a:r>
              <a:rPr lang="zh-CN" altLang="en-US" sz="9200" dirty="0">
                <a:solidFill>
                  <a:srgbClr val="0268AA"/>
                </a:solidFill>
                <a:latin typeface="獅尾四季春SC-Bold" panose="02020700000000000000" charset="-122"/>
                <a:ea typeface="獅尾四季春SC-Bold" panose="02020700000000000000" charset="-122"/>
              </a:rPr>
              <a:t>我知道</a:t>
            </a:r>
            <a:endParaRPr lang="zh-CN" altLang="en-US" sz="8800" dirty="0">
              <a:solidFill>
                <a:srgbClr val="DC5308"/>
              </a:solidFill>
              <a:latin typeface="獅尾四季春SC-Bold" panose="02020700000000000000" charset="-122"/>
              <a:ea typeface="獅尾四季春SC-Bold" panose="020207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93403" y="1247231"/>
            <a:ext cx="235234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第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三部分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23310" y="215900"/>
            <a:ext cx="4267200" cy="815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3600">
                <a:solidFill>
                  <a:srgbClr val="DC5308"/>
                </a:solidFill>
                <a:latin typeface="思源黑体" panose="020B0400000000000000" charset="-122"/>
                <a:ea typeface="思源黑体" panose="020B0400000000000000" charset="-122"/>
              </a:rPr>
              <a:t>保护耳朵我知道</a:t>
            </a:r>
            <a:endParaRPr lang="zh-CN" altLang="en-US" sz="3600">
              <a:solidFill>
                <a:srgbClr val="DC5308"/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934970" y="1764665"/>
            <a:ext cx="6169025" cy="3200400"/>
            <a:chOff x="4925" y="2779"/>
            <a:chExt cx="9715" cy="5040"/>
          </a:xfrm>
        </p:grpSpPr>
        <p:sp>
          <p:nvSpPr>
            <p:cNvPr id="15" name="椭圆 14"/>
            <p:cNvSpPr/>
            <p:nvPr>
              <p:custDataLst>
                <p:tags r:id="rId2"/>
              </p:custDataLst>
            </p:nvPr>
          </p:nvSpPr>
          <p:spPr>
            <a:xfrm>
              <a:off x="4925" y="2779"/>
              <a:ext cx="5041" cy="5041"/>
            </a:xfrm>
            <a:prstGeom prst="ellipse">
              <a:avLst/>
            </a:prstGeom>
            <a:blipFill rotWithShape="1">
              <a:blip r:embed="rId3"/>
              <a:tile tx="0" ty="-508000" sx="20000" sy="20000" flip="none" algn="ctr"/>
            </a:blip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>
              <p:custDataLst>
                <p:tags r:id="rId4"/>
              </p:custDataLst>
            </p:nvPr>
          </p:nvSpPr>
          <p:spPr>
            <a:xfrm>
              <a:off x="9600" y="2779"/>
              <a:ext cx="5041" cy="5041"/>
            </a:xfrm>
            <a:prstGeom prst="ellipse">
              <a:avLst/>
            </a:prstGeom>
            <a:blipFill rotWithShape="1">
              <a:blip r:embed="rId3"/>
              <a:tile tx="0" ty="0" sx="16000" sy="16000" flip="none" algn="tr"/>
            </a:blip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130046" y="2390013"/>
            <a:ext cx="14401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避噪音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30046" y="3258693"/>
            <a:ext cx="14401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戒挖掏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30046" y="4127373"/>
            <a:ext cx="17449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少用耳机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352280" y="2390013"/>
            <a:ext cx="14401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慎用药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352280" y="3258693"/>
            <a:ext cx="14401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短通话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352280" y="4127373"/>
            <a:ext cx="14401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勤检查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35939" y="1800951"/>
            <a:ext cx="486727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dirty="0">
                <a:solidFill>
                  <a:srgbClr val="DC5308"/>
                </a:solidFill>
                <a:latin typeface="獅尾四季春SC-Bold" panose="02020700000000000000" charset="-122"/>
                <a:ea typeface="獅尾四季春SC-Bold" panose="02020700000000000000" charset="-122"/>
              </a:rPr>
              <a:t>护耳</a:t>
            </a:r>
            <a:endParaRPr lang="zh-CN" altLang="en-US" sz="8800" dirty="0">
              <a:solidFill>
                <a:srgbClr val="DC5308"/>
              </a:solidFill>
              <a:latin typeface="獅尾四季春SC-Bold" panose="02020700000000000000" charset="-122"/>
              <a:ea typeface="獅尾四季春SC-Bold" panose="02020700000000000000" charset="-122"/>
            </a:endParaRPr>
          </a:p>
          <a:p>
            <a:pPr algn="ctr"/>
            <a:r>
              <a:rPr lang="zh-CN" altLang="en-US" sz="9200" dirty="0">
                <a:solidFill>
                  <a:srgbClr val="0268AA"/>
                </a:solidFill>
                <a:latin typeface="獅尾四季春SC-Bold" panose="02020700000000000000" charset="-122"/>
                <a:ea typeface="獅尾四季春SC-Bold" panose="02020700000000000000" charset="-122"/>
              </a:rPr>
              <a:t>保健操</a:t>
            </a:r>
            <a:endParaRPr lang="zh-CN" altLang="en-US" sz="8800" dirty="0">
              <a:solidFill>
                <a:srgbClr val="DC5308"/>
              </a:solidFill>
              <a:latin typeface="獅尾四季春SC-Bold" panose="02020700000000000000" charset="-122"/>
              <a:ea typeface="獅尾四季春SC-Bold" panose="020207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93403" y="975451"/>
            <a:ext cx="235234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第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四部分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46175" y="730885"/>
            <a:ext cx="5530850" cy="530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3600">
                <a:solidFill>
                  <a:schemeClr val="accent2"/>
                </a:solidFill>
                <a:latin typeface="思源黑体" panose="020B0400000000000000" charset="-122"/>
                <a:ea typeface="思源黑体" panose="020B0400000000000000" charset="-122"/>
              </a:rPr>
              <a:t>大家来学爱耳操</a:t>
            </a:r>
            <a:endParaRPr lang="zh-CN" altLang="en-US" sz="3600">
              <a:solidFill>
                <a:schemeClr val="accent2"/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9046" t="3903" r="12688" b="1534"/>
          <a:stretch>
            <a:fillRect/>
          </a:stretch>
        </p:blipFill>
        <p:spPr>
          <a:xfrm>
            <a:off x="53975" y="1547495"/>
            <a:ext cx="3775710" cy="34258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147185" y="1982470"/>
            <a:ext cx="6671310" cy="3216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/>
              <a:t>1</a:t>
            </a:r>
            <a:r>
              <a:rPr lang="zh-CN" altLang="en-US" sz="2400"/>
              <a:t>、点按听宫穴：食指按揉耳屏前的听宫穴</a:t>
            </a:r>
            <a:r>
              <a:rPr lang="en-US" altLang="zh-CN" sz="2400"/>
              <a:t>30</a:t>
            </a:r>
            <a:r>
              <a:rPr lang="zh-CN" altLang="en-US" sz="2400"/>
              <a:t>次。</a:t>
            </a:r>
            <a:endParaRPr lang="zh-CN" altLang="en-US" sz="2400"/>
          </a:p>
          <a:p>
            <a:r>
              <a:rPr lang="en-US" altLang="zh-CN" sz="2400"/>
              <a:t>2</a:t>
            </a:r>
            <a:r>
              <a:rPr lang="zh-CN" altLang="en-US" sz="2400"/>
              <a:t>、击天鼓：两手心捂住耳朵，用食指、中指轻轻击打枕部</a:t>
            </a:r>
            <a:r>
              <a:rPr lang="en-US" altLang="zh-CN" sz="2400"/>
              <a:t>30</a:t>
            </a:r>
            <a:r>
              <a:rPr lang="zh-CN" altLang="en-US" sz="2400"/>
              <a:t>次。</a:t>
            </a:r>
            <a:endParaRPr lang="zh-CN" altLang="en-US" sz="2400"/>
          </a:p>
          <a:p>
            <a:r>
              <a:rPr lang="en-US" altLang="zh-CN" sz="2400"/>
              <a:t>3</a:t>
            </a:r>
            <a:r>
              <a:rPr lang="zh-CN" altLang="en-US" sz="2400"/>
              <a:t>、拨鼓膜：掌心轻轻压住耳朵，随后迅速打开，重复</a:t>
            </a:r>
            <a:r>
              <a:rPr lang="en-US" altLang="zh-CN" sz="2400"/>
              <a:t>20</a:t>
            </a:r>
            <a:r>
              <a:rPr lang="zh-CN" altLang="en-US" sz="2400"/>
              <a:t>次。</a:t>
            </a:r>
            <a:endParaRPr lang="zh-CN" altLang="en-US" sz="2400"/>
          </a:p>
          <a:p>
            <a:r>
              <a:rPr lang="en-US" altLang="zh-CN" sz="2400"/>
              <a:t>4</a:t>
            </a:r>
            <a:r>
              <a:rPr lang="zh-CN" altLang="en-US" sz="2400"/>
              <a:t>、揉搓耳根：用双手食指、中指夹住耳根，上下揉搓</a:t>
            </a:r>
            <a:r>
              <a:rPr lang="en-US" altLang="zh-CN" sz="2400"/>
              <a:t>30</a:t>
            </a:r>
            <a:r>
              <a:rPr lang="zh-CN" altLang="en-US" sz="2400"/>
              <a:t>次。</a:t>
            </a:r>
            <a:endParaRPr lang="zh-CN" altLang="en-US" sz="2400"/>
          </a:p>
        </p:txBody>
      </p:sp>
      <p:sp>
        <p:nvSpPr>
          <p:cNvPr id="14" name="任意多边形 13"/>
          <p:cNvSpPr/>
          <p:nvPr/>
        </p:nvSpPr>
        <p:spPr>
          <a:xfrm>
            <a:off x="3141345" y="730885"/>
            <a:ext cx="8443595" cy="4680585"/>
          </a:xfrm>
          <a:custGeom>
            <a:avLst/>
            <a:gdLst>
              <a:gd name="connisteX0" fmla="*/ 672655 w 8769568"/>
              <a:gd name="connsiteY0" fmla="*/ 2092960 h 4680775"/>
              <a:gd name="connisteX1" fmla="*/ 658685 w 8769568"/>
              <a:gd name="connsiteY1" fmla="*/ 1971040 h 4680775"/>
              <a:gd name="connisteX2" fmla="*/ 672655 w 8769568"/>
              <a:gd name="connsiteY2" fmla="*/ 1875790 h 4680775"/>
              <a:gd name="connisteX3" fmla="*/ 740600 w 8769568"/>
              <a:gd name="connsiteY3" fmla="*/ 1739900 h 4680775"/>
              <a:gd name="connisteX4" fmla="*/ 781240 w 8769568"/>
              <a:gd name="connsiteY4" fmla="*/ 1658620 h 4680775"/>
              <a:gd name="connisteX5" fmla="*/ 875855 w 8769568"/>
              <a:gd name="connsiteY5" fmla="*/ 1522730 h 4680775"/>
              <a:gd name="connisteX6" fmla="*/ 1052385 w 8769568"/>
              <a:gd name="connsiteY6" fmla="*/ 1305560 h 4680775"/>
              <a:gd name="connisteX7" fmla="*/ 1188275 w 8769568"/>
              <a:gd name="connsiteY7" fmla="*/ 1183640 h 4680775"/>
              <a:gd name="connisteX8" fmla="*/ 1310830 w 8769568"/>
              <a:gd name="connsiteY8" fmla="*/ 1088390 h 4680775"/>
              <a:gd name="connisteX9" fmla="*/ 1446720 w 8769568"/>
              <a:gd name="connsiteY9" fmla="*/ 993140 h 4680775"/>
              <a:gd name="connisteX10" fmla="*/ 1582610 w 8769568"/>
              <a:gd name="connsiteY10" fmla="*/ 925195 h 4680775"/>
              <a:gd name="connisteX11" fmla="*/ 1704530 w 8769568"/>
              <a:gd name="connsiteY11" fmla="*/ 871220 h 4680775"/>
              <a:gd name="connisteX12" fmla="*/ 1840420 w 8769568"/>
              <a:gd name="connsiteY12" fmla="*/ 843915 h 4680775"/>
              <a:gd name="connisteX13" fmla="*/ 1976310 w 8769568"/>
              <a:gd name="connsiteY13" fmla="*/ 830580 h 4680775"/>
              <a:gd name="connisteX14" fmla="*/ 2057590 w 8769568"/>
              <a:gd name="connsiteY14" fmla="*/ 816610 h 4680775"/>
              <a:gd name="connisteX15" fmla="*/ 2125535 w 8769568"/>
              <a:gd name="connsiteY15" fmla="*/ 857250 h 4680775"/>
              <a:gd name="connisteX16" fmla="*/ 2125535 w 8769568"/>
              <a:gd name="connsiteY16" fmla="*/ 925195 h 4680775"/>
              <a:gd name="connisteX17" fmla="*/ 2016950 w 8769568"/>
              <a:gd name="connsiteY17" fmla="*/ 952500 h 4680775"/>
              <a:gd name="connisteX18" fmla="*/ 2003615 w 8769568"/>
              <a:gd name="connsiteY18" fmla="*/ 871220 h 4680775"/>
              <a:gd name="connisteX19" fmla="*/ 2070925 w 8769568"/>
              <a:gd name="connsiteY19" fmla="*/ 803275 h 4680775"/>
              <a:gd name="connisteX20" fmla="*/ 2220785 w 8769568"/>
              <a:gd name="connsiteY20" fmla="*/ 748665 h 4680775"/>
              <a:gd name="connisteX21" fmla="*/ 2370010 w 8769568"/>
              <a:gd name="connsiteY21" fmla="*/ 721360 h 4680775"/>
              <a:gd name="connisteX22" fmla="*/ 2614485 w 8769568"/>
              <a:gd name="connsiteY22" fmla="*/ 694690 h 4680775"/>
              <a:gd name="connisteX23" fmla="*/ 2844990 w 8769568"/>
              <a:gd name="connsiteY23" fmla="*/ 667385 h 4680775"/>
              <a:gd name="connisteX24" fmla="*/ 3089465 w 8769568"/>
              <a:gd name="connsiteY24" fmla="*/ 667385 h 4680775"/>
              <a:gd name="connisteX25" fmla="*/ 3361245 w 8769568"/>
              <a:gd name="connsiteY25" fmla="*/ 667385 h 4680775"/>
              <a:gd name="connisteX26" fmla="*/ 3510470 w 8769568"/>
              <a:gd name="connsiteY26" fmla="*/ 667385 h 4680775"/>
              <a:gd name="connisteX27" fmla="*/ 3592385 w 8769568"/>
              <a:gd name="connsiteY27" fmla="*/ 667385 h 4680775"/>
              <a:gd name="connisteX28" fmla="*/ 3822890 w 8769568"/>
              <a:gd name="connsiteY28" fmla="*/ 667385 h 4680775"/>
              <a:gd name="connisteX29" fmla="*/ 3999420 w 8769568"/>
              <a:gd name="connsiteY29" fmla="*/ 680720 h 4680775"/>
              <a:gd name="connisteX30" fmla="*/ 4094670 w 8769568"/>
              <a:gd name="connsiteY30" fmla="*/ 721360 h 4680775"/>
              <a:gd name="connisteX31" fmla="*/ 4135310 w 8769568"/>
              <a:gd name="connsiteY31" fmla="*/ 803275 h 4680775"/>
              <a:gd name="connisteX32" fmla="*/ 4162615 w 8769568"/>
              <a:gd name="connsiteY32" fmla="*/ 871220 h 4680775"/>
              <a:gd name="connisteX33" fmla="*/ 4121975 w 8769568"/>
              <a:gd name="connsiteY33" fmla="*/ 952500 h 4680775"/>
              <a:gd name="connisteX34" fmla="*/ 4013390 w 8769568"/>
              <a:gd name="connsiteY34" fmla="*/ 993140 h 4680775"/>
              <a:gd name="connisteX35" fmla="*/ 3931475 w 8769568"/>
              <a:gd name="connsiteY35" fmla="*/ 1007110 h 4680775"/>
              <a:gd name="connisteX36" fmla="*/ 3918140 w 8769568"/>
              <a:gd name="connsiteY36" fmla="*/ 939165 h 4680775"/>
              <a:gd name="connisteX37" fmla="*/ 3931475 w 8769568"/>
              <a:gd name="connsiteY37" fmla="*/ 857250 h 4680775"/>
              <a:gd name="connisteX38" fmla="*/ 3972750 w 8769568"/>
              <a:gd name="connsiteY38" fmla="*/ 762635 h 4680775"/>
              <a:gd name="connisteX39" fmla="*/ 4026725 w 8769568"/>
              <a:gd name="connsiteY39" fmla="*/ 694690 h 4680775"/>
              <a:gd name="connisteX40" fmla="*/ 4149280 w 8769568"/>
              <a:gd name="connsiteY40" fmla="*/ 544830 h 4680775"/>
              <a:gd name="connisteX41" fmla="*/ 4352480 w 8769568"/>
              <a:gd name="connsiteY41" fmla="*/ 368300 h 4680775"/>
              <a:gd name="connisteX42" fmla="*/ 4529010 w 8769568"/>
              <a:gd name="connsiteY42" fmla="*/ 246380 h 4680775"/>
              <a:gd name="connisteX43" fmla="*/ 4719510 w 8769568"/>
              <a:gd name="connsiteY43" fmla="*/ 123825 h 4680775"/>
              <a:gd name="connisteX44" fmla="*/ 4963985 w 8769568"/>
              <a:gd name="connsiteY44" fmla="*/ 42545 h 4680775"/>
              <a:gd name="connisteX45" fmla="*/ 5072570 w 8769568"/>
              <a:gd name="connsiteY45" fmla="*/ 15240 h 4680775"/>
              <a:gd name="connisteX46" fmla="*/ 5466270 w 8769568"/>
              <a:gd name="connsiteY46" fmla="*/ 1905 h 4680775"/>
              <a:gd name="connisteX47" fmla="*/ 5547550 w 8769568"/>
              <a:gd name="connsiteY47" fmla="*/ 1905 h 4680775"/>
              <a:gd name="connisteX48" fmla="*/ 5615495 w 8769568"/>
              <a:gd name="connsiteY48" fmla="*/ 15240 h 4680775"/>
              <a:gd name="connisteX49" fmla="*/ 5710745 w 8769568"/>
              <a:gd name="connsiteY49" fmla="*/ 69850 h 4680775"/>
              <a:gd name="connisteX50" fmla="*/ 5846635 w 8769568"/>
              <a:gd name="connsiteY50" fmla="*/ 123825 h 4680775"/>
              <a:gd name="connisteX51" fmla="*/ 5955220 w 8769568"/>
              <a:gd name="connsiteY51" fmla="*/ 165100 h 4680775"/>
              <a:gd name="connisteX52" fmla="*/ 6023165 w 8769568"/>
              <a:gd name="connsiteY52" fmla="*/ 205740 h 4680775"/>
              <a:gd name="connisteX53" fmla="*/ 6104445 w 8769568"/>
              <a:gd name="connsiteY53" fmla="*/ 233045 h 4680775"/>
              <a:gd name="connisteX54" fmla="*/ 6185725 w 8769568"/>
              <a:gd name="connsiteY54" fmla="*/ 327660 h 4680775"/>
              <a:gd name="connisteX55" fmla="*/ 6185725 w 8769568"/>
              <a:gd name="connsiteY55" fmla="*/ 395605 h 4680775"/>
              <a:gd name="connisteX56" fmla="*/ 6185725 w 8769568"/>
              <a:gd name="connsiteY56" fmla="*/ 490855 h 4680775"/>
              <a:gd name="connisteX57" fmla="*/ 6159055 w 8769568"/>
              <a:gd name="connsiteY57" fmla="*/ 599440 h 4680775"/>
              <a:gd name="connisteX58" fmla="*/ 6036500 w 8769568"/>
              <a:gd name="connsiteY58" fmla="*/ 654050 h 4680775"/>
              <a:gd name="connisteX59" fmla="*/ 5995860 w 8769568"/>
              <a:gd name="connsiteY59" fmla="*/ 586105 h 4680775"/>
              <a:gd name="connisteX60" fmla="*/ 6091110 w 8769568"/>
              <a:gd name="connsiteY60" fmla="*/ 463550 h 4680775"/>
              <a:gd name="connisteX61" fmla="*/ 6227000 w 8769568"/>
              <a:gd name="connsiteY61" fmla="*/ 368300 h 4680775"/>
              <a:gd name="connisteX62" fmla="*/ 6389560 w 8769568"/>
              <a:gd name="connsiteY62" fmla="*/ 287020 h 4680775"/>
              <a:gd name="connisteX63" fmla="*/ 6593395 w 8769568"/>
              <a:gd name="connsiteY63" fmla="*/ 233045 h 4680775"/>
              <a:gd name="connisteX64" fmla="*/ 6810565 w 8769568"/>
              <a:gd name="connsiteY64" fmla="*/ 205740 h 4680775"/>
              <a:gd name="connisteX65" fmla="*/ 6933120 w 8769568"/>
              <a:gd name="connsiteY65" fmla="*/ 178435 h 4680775"/>
              <a:gd name="connisteX66" fmla="*/ 7069010 w 8769568"/>
              <a:gd name="connsiteY66" fmla="*/ 165100 h 4680775"/>
              <a:gd name="connisteX67" fmla="*/ 7299515 w 8769568"/>
              <a:gd name="connsiteY67" fmla="*/ 165100 h 4680775"/>
              <a:gd name="connisteX68" fmla="*/ 7490015 w 8769568"/>
              <a:gd name="connsiteY68" fmla="*/ 165100 h 4680775"/>
              <a:gd name="connisteX69" fmla="*/ 7707185 w 8769568"/>
              <a:gd name="connsiteY69" fmla="*/ 165100 h 4680775"/>
              <a:gd name="connisteX70" fmla="*/ 8154860 w 8769568"/>
              <a:gd name="connsiteY70" fmla="*/ 300990 h 4680775"/>
              <a:gd name="connisteX71" fmla="*/ 8440610 w 8769568"/>
              <a:gd name="connsiteY71" fmla="*/ 436245 h 4680775"/>
              <a:gd name="connisteX72" fmla="*/ 8549195 w 8769568"/>
              <a:gd name="connsiteY72" fmla="*/ 504190 h 4680775"/>
              <a:gd name="connisteX73" fmla="*/ 8711755 w 8769568"/>
              <a:gd name="connsiteY73" fmla="*/ 640080 h 4680775"/>
              <a:gd name="connisteX74" fmla="*/ 8752395 w 8769568"/>
              <a:gd name="connsiteY74" fmla="*/ 748665 h 4680775"/>
              <a:gd name="connisteX75" fmla="*/ 8766365 w 8769568"/>
              <a:gd name="connsiteY75" fmla="*/ 843915 h 4680775"/>
              <a:gd name="connisteX76" fmla="*/ 8766365 w 8769568"/>
              <a:gd name="connsiteY76" fmla="*/ 979805 h 4680775"/>
              <a:gd name="connisteX77" fmla="*/ 8739060 w 8769568"/>
              <a:gd name="connsiteY77" fmla="*/ 1061085 h 4680775"/>
              <a:gd name="connisteX78" fmla="*/ 8698420 w 8769568"/>
              <a:gd name="connsiteY78" fmla="*/ 1142365 h 4680775"/>
              <a:gd name="connisteX79" fmla="*/ 8630475 w 8769568"/>
              <a:gd name="connsiteY79" fmla="*/ 1251585 h 4680775"/>
              <a:gd name="connisteX80" fmla="*/ 8562530 w 8769568"/>
              <a:gd name="connsiteY80" fmla="*/ 1305560 h 4680775"/>
              <a:gd name="connisteX81" fmla="*/ 8494585 w 8769568"/>
              <a:gd name="connsiteY81" fmla="*/ 1332865 h 4680775"/>
              <a:gd name="connisteX82" fmla="*/ 8426640 w 8769568"/>
              <a:gd name="connsiteY82" fmla="*/ 1360170 h 4680775"/>
              <a:gd name="connisteX83" fmla="*/ 8372665 w 8769568"/>
              <a:gd name="connsiteY83" fmla="*/ 1292225 h 4680775"/>
              <a:gd name="connisteX84" fmla="*/ 8453945 w 8769568"/>
              <a:gd name="connsiteY84" fmla="*/ 1264920 h 4680775"/>
              <a:gd name="connisteX85" fmla="*/ 8521890 w 8769568"/>
              <a:gd name="connsiteY85" fmla="*/ 1346200 h 4680775"/>
              <a:gd name="connisteX86" fmla="*/ 8535225 w 8769568"/>
              <a:gd name="connsiteY86" fmla="*/ 1414145 h 4680775"/>
              <a:gd name="connisteX87" fmla="*/ 8549195 w 8769568"/>
              <a:gd name="connsiteY87" fmla="*/ 1482090 h 4680775"/>
              <a:gd name="connisteX88" fmla="*/ 8549195 w 8769568"/>
              <a:gd name="connsiteY88" fmla="*/ 1726565 h 4680775"/>
              <a:gd name="connisteX89" fmla="*/ 8507920 w 8769568"/>
              <a:gd name="connsiteY89" fmla="*/ 1957705 h 4680775"/>
              <a:gd name="connisteX90" fmla="*/ 8494585 w 8769568"/>
              <a:gd name="connsiteY90" fmla="*/ 2147570 h 4680775"/>
              <a:gd name="connisteX91" fmla="*/ 8399335 w 8769568"/>
              <a:gd name="connsiteY91" fmla="*/ 2459990 h 4680775"/>
              <a:gd name="connisteX92" fmla="*/ 8372665 w 8769568"/>
              <a:gd name="connsiteY92" fmla="*/ 2541270 h 4680775"/>
              <a:gd name="connisteX93" fmla="*/ 8290750 w 8769568"/>
              <a:gd name="connsiteY93" fmla="*/ 2663825 h 4680775"/>
              <a:gd name="connisteX94" fmla="*/ 8168830 w 8769568"/>
              <a:gd name="connsiteY94" fmla="*/ 2840355 h 4680775"/>
              <a:gd name="connisteX95" fmla="*/ 8032940 w 8769568"/>
              <a:gd name="connsiteY95" fmla="*/ 3002915 h 4680775"/>
              <a:gd name="connisteX96" fmla="*/ 7964995 w 8769568"/>
              <a:gd name="connsiteY96" fmla="*/ 3070860 h 4680775"/>
              <a:gd name="connisteX97" fmla="*/ 7869745 w 8769568"/>
              <a:gd name="connsiteY97" fmla="*/ 3111500 h 4680775"/>
              <a:gd name="connisteX98" fmla="*/ 7801800 w 8769568"/>
              <a:gd name="connsiteY98" fmla="*/ 3002915 h 4680775"/>
              <a:gd name="connisteX99" fmla="*/ 7801800 w 8769568"/>
              <a:gd name="connsiteY99" fmla="*/ 2934970 h 4680775"/>
              <a:gd name="connisteX100" fmla="*/ 7869745 w 8769568"/>
              <a:gd name="connsiteY100" fmla="*/ 2894330 h 4680775"/>
              <a:gd name="connisteX101" fmla="*/ 7978330 w 8769568"/>
              <a:gd name="connsiteY101" fmla="*/ 2921635 h 4680775"/>
              <a:gd name="connisteX102" fmla="*/ 8073580 w 8769568"/>
              <a:gd name="connsiteY102" fmla="*/ 2948940 h 4680775"/>
              <a:gd name="connisteX103" fmla="*/ 8154860 w 8769568"/>
              <a:gd name="connsiteY103" fmla="*/ 2989580 h 4680775"/>
              <a:gd name="connisteX104" fmla="*/ 8196135 w 8769568"/>
              <a:gd name="connsiteY104" fmla="*/ 3070860 h 4680775"/>
              <a:gd name="connisteX105" fmla="*/ 8209470 w 8769568"/>
              <a:gd name="connsiteY105" fmla="*/ 3193415 h 4680775"/>
              <a:gd name="connisteX106" fmla="*/ 8196135 w 8769568"/>
              <a:gd name="connsiteY106" fmla="*/ 3302000 h 4680775"/>
              <a:gd name="connisteX107" fmla="*/ 8141525 w 8769568"/>
              <a:gd name="connsiteY107" fmla="*/ 3478530 h 4680775"/>
              <a:gd name="connisteX108" fmla="*/ 8087550 w 8769568"/>
              <a:gd name="connsiteY108" fmla="*/ 3600450 h 4680775"/>
              <a:gd name="connisteX109" fmla="*/ 8032940 w 8769568"/>
              <a:gd name="connsiteY109" fmla="*/ 3736340 h 4680775"/>
              <a:gd name="connisteX110" fmla="*/ 7883715 w 8769568"/>
              <a:gd name="connsiteY110" fmla="*/ 3872230 h 4680775"/>
              <a:gd name="connisteX111" fmla="*/ 7761160 w 8769568"/>
              <a:gd name="connsiteY111" fmla="*/ 3912870 h 4680775"/>
              <a:gd name="connisteX112" fmla="*/ 7503350 w 8769568"/>
              <a:gd name="connsiteY112" fmla="*/ 3926840 h 4680775"/>
              <a:gd name="connisteX113" fmla="*/ 7394765 w 8769568"/>
              <a:gd name="connsiteY113" fmla="*/ 3926840 h 4680775"/>
              <a:gd name="connisteX114" fmla="*/ 7204265 w 8769568"/>
              <a:gd name="connsiteY114" fmla="*/ 3926840 h 4680775"/>
              <a:gd name="connisteX115" fmla="*/ 7095680 w 8769568"/>
              <a:gd name="connsiteY115" fmla="*/ 3912870 h 4680775"/>
              <a:gd name="connisteX116" fmla="*/ 7014400 w 8769568"/>
              <a:gd name="connsiteY116" fmla="*/ 3885565 h 4680775"/>
              <a:gd name="connisteX117" fmla="*/ 6905815 w 8769568"/>
              <a:gd name="connsiteY117" fmla="*/ 3885565 h 4680775"/>
              <a:gd name="connisteX118" fmla="*/ 6824535 w 8769568"/>
              <a:gd name="connsiteY118" fmla="*/ 3872230 h 4680775"/>
              <a:gd name="connisteX119" fmla="*/ 6756590 w 8769568"/>
              <a:gd name="connsiteY119" fmla="*/ 3858895 h 4680775"/>
              <a:gd name="connisteX120" fmla="*/ 6824535 w 8769568"/>
              <a:gd name="connsiteY120" fmla="*/ 3926840 h 4680775"/>
              <a:gd name="connisteX121" fmla="*/ 6837870 w 8769568"/>
              <a:gd name="connsiteY121" fmla="*/ 3994785 h 4680775"/>
              <a:gd name="connisteX122" fmla="*/ 6837870 w 8769568"/>
              <a:gd name="connsiteY122" fmla="*/ 4089400 h 4680775"/>
              <a:gd name="connisteX123" fmla="*/ 6742620 w 8769568"/>
              <a:gd name="connsiteY123" fmla="*/ 4197985 h 4680775"/>
              <a:gd name="connisteX124" fmla="*/ 6634035 w 8769568"/>
              <a:gd name="connsiteY124" fmla="*/ 4279900 h 4680775"/>
              <a:gd name="connisteX125" fmla="*/ 6512115 w 8769568"/>
              <a:gd name="connsiteY125" fmla="*/ 4333875 h 4680775"/>
              <a:gd name="connisteX126" fmla="*/ 6199695 w 8769568"/>
              <a:gd name="connsiteY126" fmla="*/ 4388485 h 4680775"/>
              <a:gd name="connisteX127" fmla="*/ 5941885 w 8769568"/>
              <a:gd name="connsiteY127" fmla="*/ 4415790 h 4680775"/>
              <a:gd name="connisteX128" fmla="*/ 5642800 w 8769568"/>
              <a:gd name="connsiteY128" fmla="*/ 4415790 h 4680775"/>
              <a:gd name="connisteX129" fmla="*/ 5493575 w 8769568"/>
              <a:gd name="connsiteY129" fmla="*/ 4415790 h 4680775"/>
              <a:gd name="connisteX130" fmla="*/ 5167185 w 8769568"/>
              <a:gd name="connsiteY130" fmla="*/ 4374515 h 4680775"/>
              <a:gd name="connisteX131" fmla="*/ 5045265 w 8769568"/>
              <a:gd name="connsiteY131" fmla="*/ 4333875 h 4680775"/>
              <a:gd name="connisteX132" fmla="*/ 4868735 w 8769568"/>
              <a:gd name="connsiteY132" fmla="*/ 4265930 h 4680775"/>
              <a:gd name="connisteX133" fmla="*/ 4692205 w 8769568"/>
              <a:gd name="connsiteY133" fmla="*/ 4184650 h 4680775"/>
              <a:gd name="connisteX134" fmla="*/ 4678870 w 8769568"/>
              <a:gd name="connsiteY134" fmla="*/ 4306570 h 4680775"/>
              <a:gd name="connisteX135" fmla="*/ 4651565 w 8769568"/>
              <a:gd name="connsiteY135" fmla="*/ 4374515 h 4680775"/>
              <a:gd name="connisteX136" fmla="*/ 4596955 w 8769568"/>
              <a:gd name="connsiteY136" fmla="*/ 4469765 h 4680775"/>
              <a:gd name="connisteX137" fmla="*/ 4488370 w 8769568"/>
              <a:gd name="connsiteY137" fmla="*/ 4565015 h 4680775"/>
              <a:gd name="connisteX138" fmla="*/ 4420425 w 8769568"/>
              <a:gd name="connsiteY138" fmla="*/ 4605655 h 4680775"/>
              <a:gd name="connisteX139" fmla="*/ 4339145 w 8769568"/>
              <a:gd name="connsiteY139" fmla="*/ 4632960 h 4680775"/>
              <a:gd name="connisteX140" fmla="*/ 3918140 w 8769568"/>
              <a:gd name="connsiteY140" fmla="*/ 4673600 h 4680775"/>
              <a:gd name="connisteX141" fmla="*/ 3565080 w 8769568"/>
              <a:gd name="connsiteY141" fmla="*/ 4673600 h 4680775"/>
              <a:gd name="connisteX142" fmla="*/ 3008185 w 8769568"/>
              <a:gd name="connsiteY142" fmla="*/ 4618990 h 4680775"/>
              <a:gd name="connisteX143" fmla="*/ 2641790 w 8769568"/>
              <a:gd name="connsiteY143" fmla="*/ 4565015 h 4680775"/>
              <a:gd name="connisteX144" fmla="*/ 2533205 w 8769568"/>
              <a:gd name="connsiteY144" fmla="*/ 4551045 h 4680775"/>
              <a:gd name="connisteX145" fmla="*/ 2342705 w 8769568"/>
              <a:gd name="connsiteY145" fmla="*/ 4497070 h 4680775"/>
              <a:gd name="connisteX146" fmla="*/ 2274760 w 8769568"/>
              <a:gd name="connsiteY146" fmla="*/ 4497070 h 4680775"/>
              <a:gd name="connisteX147" fmla="*/ 2206815 w 8769568"/>
              <a:gd name="connsiteY147" fmla="*/ 4442460 h 4680775"/>
              <a:gd name="connisteX148" fmla="*/ 2180145 w 8769568"/>
              <a:gd name="connsiteY148" fmla="*/ 4374515 h 4680775"/>
              <a:gd name="connisteX149" fmla="*/ 2152840 w 8769568"/>
              <a:gd name="connsiteY149" fmla="*/ 4306570 h 4680775"/>
              <a:gd name="connisteX150" fmla="*/ 2166175 w 8769568"/>
              <a:gd name="connsiteY150" fmla="*/ 4374515 h 4680775"/>
              <a:gd name="connisteX151" fmla="*/ 1894395 w 8769568"/>
              <a:gd name="connsiteY151" fmla="*/ 4524375 h 4680775"/>
              <a:gd name="connisteX152" fmla="*/ 1582610 w 8769568"/>
              <a:gd name="connsiteY152" fmla="*/ 4537710 h 4680775"/>
              <a:gd name="connisteX153" fmla="*/ 1473390 w 8769568"/>
              <a:gd name="connsiteY153" fmla="*/ 4524375 h 4680775"/>
              <a:gd name="connisteX154" fmla="*/ 1106995 w 8769568"/>
              <a:gd name="connsiteY154" fmla="*/ 4401820 h 4680775"/>
              <a:gd name="connisteX155" fmla="*/ 645350 w 8769568"/>
              <a:gd name="connsiteY155" fmla="*/ 4157345 h 4680775"/>
              <a:gd name="connisteX156" fmla="*/ 577405 w 8769568"/>
              <a:gd name="connsiteY156" fmla="*/ 4116705 h 4680775"/>
              <a:gd name="connisteX157" fmla="*/ 428180 w 8769568"/>
              <a:gd name="connsiteY157" fmla="*/ 3953510 h 4680775"/>
              <a:gd name="connisteX158" fmla="*/ 278320 w 8769568"/>
              <a:gd name="connsiteY158" fmla="*/ 3763645 h 4680775"/>
              <a:gd name="connisteX159" fmla="*/ 211010 w 8769568"/>
              <a:gd name="connsiteY159" fmla="*/ 3655060 h 4680775"/>
              <a:gd name="connisteX160" fmla="*/ 115760 w 8769568"/>
              <a:gd name="connsiteY160" fmla="*/ 3410585 h 4680775"/>
              <a:gd name="connisteX161" fmla="*/ 61150 w 8769568"/>
              <a:gd name="connsiteY161" fmla="*/ 3234055 h 4680775"/>
              <a:gd name="connisteX162" fmla="*/ 7175 w 8769568"/>
              <a:gd name="connsiteY162" fmla="*/ 3016885 h 4680775"/>
              <a:gd name="connisteX163" fmla="*/ 7175 w 8769568"/>
              <a:gd name="connsiteY163" fmla="*/ 2948940 h 4680775"/>
              <a:gd name="connisteX164" fmla="*/ 47815 w 8769568"/>
              <a:gd name="connsiteY164" fmla="*/ 2867025 h 468077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  <a:cxn ang="0">
                <a:pos x="connisteX101" y="connsiteY101"/>
              </a:cxn>
              <a:cxn ang="0">
                <a:pos x="connisteX102" y="connsiteY102"/>
              </a:cxn>
              <a:cxn ang="0">
                <a:pos x="connisteX103" y="connsiteY103"/>
              </a:cxn>
              <a:cxn ang="0">
                <a:pos x="connisteX104" y="connsiteY104"/>
              </a:cxn>
              <a:cxn ang="0">
                <a:pos x="connisteX105" y="connsiteY105"/>
              </a:cxn>
              <a:cxn ang="0">
                <a:pos x="connisteX106" y="connsiteY106"/>
              </a:cxn>
              <a:cxn ang="0">
                <a:pos x="connisteX107" y="connsiteY107"/>
              </a:cxn>
              <a:cxn ang="0">
                <a:pos x="connisteX108" y="connsiteY108"/>
              </a:cxn>
              <a:cxn ang="0">
                <a:pos x="connisteX109" y="connsiteY109"/>
              </a:cxn>
              <a:cxn ang="0">
                <a:pos x="connisteX110" y="connsiteY110"/>
              </a:cxn>
              <a:cxn ang="0">
                <a:pos x="connisteX111" y="connsiteY111"/>
              </a:cxn>
              <a:cxn ang="0">
                <a:pos x="connisteX112" y="connsiteY112"/>
              </a:cxn>
              <a:cxn ang="0">
                <a:pos x="connisteX113" y="connsiteY113"/>
              </a:cxn>
              <a:cxn ang="0">
                <a:pos x="connisteX114" y="connsiteY114"/>
              </a:cxn>
              <a:cxn ang="0">
                <a:pos x="connisteX115" y="connsiteY115"/>
              </a:cxn>
              <a:cxn ang="0">
                <a:pos x="connisteX116" y="connsiteY116"/>
              </a:cxn>
              <a:cxn ang="0">
                <a:pos x="connisteX117" y="connsiteY117"/>
              </a:cxn>
              <a:cxn ang="0">
                <a:pos x="connisteX118" y="connsiteY118"/>
              </a:cxn>
              <a:cxn ang="0">
                <a:pos x="connisteX119" y="connsiteY119"/>
              </a:cxn>
              <a:cxn ang="0">
                <a:pos x="connisteX120" y="connsiteY120"/>
              </a:cxn>
              <a:cxn ang="0">
                <a:pos x="connisteX121" y="connsiteY121"/>
              </a:cxn>
              <a:cxn ang="0">
                <a:pos x="connisteX122" y="connsiteY122"/>
              </a:cxn>
              <a:cxn ang="0">
                <a:pos x="connisteX123" y="connsiteY123"/>
              </a:cxn>
              <a:cxn ang="0">
                <a:pos x="connisteX124" y="connsiteY124"/>
              </a:cxn>
              <a:cxn ang="0">
                <a:pos x="connisteX125" y="connsiteY125"/>
              </a:cxn>
              <a:cxn ang="0">
                <a:pos x="connisteX126" y="connsiteY126"/>
              </a:cxn>
              <a:cxn ang="0">
                <a:pos x="connisteX127" y="connsiteY127"/>
              </a:cxn>
              <a:cxn ang="0">
                <a:pos x="connisteX128" y="connsiteY128"/>
              </a:cxn>
              <a:cxn ang="0">
                <a:pos x="connisteX129" y="connsiteY129"/>
              </a:cxn>
              <a:cxn ang="0">
                <a:pos x="connisteX130" y="connsiteY130"/>
              </a:cxn>
              <a:cxn ang="0">
                <a:pos x="connisteX131" y="connsiteY131"/>
              </a:cxn>
              <a:cxn ang="0">
                <a:pos x="connisteX132" y="connsiteY132"/>
              </a:cxn>
              <a:cxn ang="0">
                <a:pos x="connisteX133" y="connsiteY133"/>
              </a:cxn>
              <a:cxn ang="0">
                <a:pos x="connisteX134" y="connsiteY134"/>
              </a:cxn>
              <a:cxn ang="0">
                <a:pos x="connisteX135" y="connsiteY135"/>
              </a:cxn>
              <a:cxn ang="0">
                <a:pos x="connisteX136" y="connsiteY136"/>
              </a:cxn>
              <a:cxn ang="0">
                <a:pos x="connisteX137" y="connsiteY137"/>
              </a:cxn>
              <a:cxn ang="0">
                <a:pos x="connisteX138" y="connsiteY138"/>
              </a:cxn>
              <a:cxn ang="0">
                <a:pos x="connisteX139" y="connsiteY139"/>
              </a:cxn>
              <a:cxn ang="0">
                <a:pos x="connisteX140" y="connsiteY140"/>
              </a:cxn>
              <a:cxn ang="0">
                <a:pos x="connisteX141" y="connsiteY141"/>
              </a:cxn>
              <a:cxn ang="0">
                <a:pos x="connisteX142" y="connsiteY142"/>
              </a:cxn>
              <a:cxn ang="0">
                <a:pos x="connisteX143" y="connsiteY143"/>
              </a:cxn>
              <a:cxn ang="0">
                <a:pos x="connisteX144" y="connsiteY144"/>
              </a:cxn>
              <a:cxn ang="0">
                <a:pos x="connisteX145" y="connsiteY145"/>
              </a:cxn>
              <a:cxn ang="0">
                <a:pos x="connisteX146" y="connsiteY146"/>
              </a:cxn>
              <a:cxn ang="0">
                <a:pos x="connisteX147" y="connsiteY147"/>
              </a:cxn>
              <a:cxn ang="0">
                <a:pos x="connisteX148" y="connsiteY148"/>
              </a:cxn>
              <a:cxn ang="0">
                <a:pos x="connisteX149" y="connsiteY149"/>
              </a:cxn>
              <a:cxn ang="0">
                <a:pos x="connisteX150" y="connsiteY150"/>
              </a:cxn>
              <a:cxn ang="0">
                <a:pos x="connisteX151" y="connsiteY151"/>
              </a:cxn>
              <a:cxn ang="0">
                <a:pos x="connisteX152" y="connsiteY152"/>
              </a:cxn>
              <a:cxn ang="0">
                <a:pos x="connisteX153" y="connsiteY153"/>
              </a:cxn>
              <a:cxn ang="0">
                <a:pos x="connisteX154" y="connsiteY154"/>
              </a:cxn>
              <a:cxn ang="0">
                <a:pos x="connisteX155" y="connsiteY155"/>
              </a:cxn>
              <a:cxn ang="0">
                <a:pos x="connisteX156" y="connsiteY156"/>
              </a:cxn>
              <a:cxn ang="0">
                <a:pos x="connisteX157" y="connsiteY157"/>
              </a:cxn>
              <a:cxn ang="0">
                <a:pos x="connisteX158" y="connsiteY158"/>
              </a:cxn>
              <a:cxn ang="0">
                <a:pos x="connisteX159" y="connsiteY159"/>
              </a:cxn>
              <a:cxn ang="0">
                <a:pos x="connisteX160" y="connsiteY160"/>
              </a:cxn>
              <a:cxn ang="0">
                <a:pos x="connisteX161" y="connsiteY161"/>
              </a:cxn>
              <a:cxn ang="0">
                <a:pos x="connisteX162" y="connsiteY162"/>
              </a:cxn>
              <a:cxn ang="0">
                <a:pos x="connisteX163" y="connsiteY163"/>
              </a:cxn>
              <a:cxn ang="0">
                <a:pos x="connisteX164" y="connsiteY164"/>
              </a:cxn>
            </a:cxnLst>
            <a:rect l="l" t="t" r="r" b="b"/>
            <a:pathLst>
              <a:path w="8769568" h="4680775">
                <a:moveTo>
                  <a:pt x="672655" y="2092960"/>
                </a:moveTo>
                <a:cubicBezTo>
                  <a:pt x="669480" y="2070735"/>
                  <a:pt x="658685" y="2014220"/>
                  <a:pt x="658685" y="1971040"/>
                </a:cubicBezTo>
                <a:cubicBezTo>
                  <a:pt x="658685" y="1927860"/>
                  <a:pt x="656145" y="1922145"/>
                  <a:pt x="672655" y="1875790"/>
                </a:cubicBezTo>
                <a:cubicBezTo>
                  <a:pt x="689165" y="1829435"/>
                  <a:pt x="719010" y="1783080"/>
                  <a:pt x="740600" y="1739900"/>
                </a:cubicBezTo>
                <a:cubicBezTo>
                  <a:pt x="762190" y="1696720"/>
                  <a:pt x="753935" y="1701800"/>
                  <a:pt x="781240" y="1658620"/>
                </a:cubicBezTo>
                <a:cubicBezTo>
                  <a:pt x="808545" y="1615440"/>
                  <a:pt x="821880" y="1593215"/>
                  <a:pt x="875855" y="1522730"/>
                </a:cubicBezTo>
                <a:cubicBezTo>
                  <a:pt x="929830" y="1452245"/>
                  <a:pt x="990155" y="1373505"/>
                  <a:pt x="1052385" y="1305560"/>
                </a:cubicBezTo>
                <a:cubicBezTo>
                  <a:pt x="1114615" y="1237615"/>
                  <a:pt x="1136840" y="1226820"/>
                  <a:pt x="1188275" y="1183640"/>
                </a:cubicBezTo>
                <a:cubicBezTo>
                  <a:pt x="1239710" y="1140460"/>
                  <a:pt x="1259395" y="1126490"/>
                  <a:pt x="1310830" y="1088390"/>
                </a:cubicBezTo>
                <a:cubicBezTo>
                  <a:pt x="1362265" y="1050290"/>
                  <a:pt x="1392110" y="1025525"/>
                  <a:pt x="1446720" y="993140"/>
                </a:cubicBezTo>
                <a:cubicBezTo>
                  <a:pt x="1501330" y="960755"/>
                  <a:pt x="1531175" y="949325"/>
                  <a:pt x="1582610" y="925195"/>
                </a:cubicBezTo>
                <a:cubicBezTo>
                  <a:pt x="1634045" y="901065"/>
                  <a:pt x="1653095" y="887730"/>
                  <a:pt x="1704530" y="871220"/>
                </a:cubicBezTo>
                <a:cubicBezTo>
                  <a:pt x="1755965" y="854710"/>
                  <a:pt x="1785810" y="852170"/>
                  <a:pt x="1840420" y="843915"/>
                </a:cubicBezTo>
                <a:cubicBezTo>
                  <a:pt x="1895030" y="835660"/>
                  <a:pt x="1933130" y="836295"/>
                  <a:pt x="1976310" y="830580"/>
                </a:cubicBezTo>
                <a:cubicBezTo>
                  <a:pt x="2019490" y="824865"/>
                  <a:pt x="2027745" y="811530"/>
                  <a:pt x="2057590" y="816610"/>
                </a:cubicBezTo>
                <a:cubicBezTo>
                  <a:pt x="2087435" y="821690"/>
                  <a:pt x="2112200" y="835660"/>
                  <a:pt x="2125535" y="857250"/>
                </a:cubicBezTo>
                <a:cubicBezTo>
                  <a:pt x="2138870" y="878840"/>
                  <a:pt x="2147125" y="906145"/>
                  <a:pt x="2125535" y="925195"/>
                </a:cubicBezTo>
                <a:cubicBezTo>
                  <a:pt x="2103945" y="944245"/>
                  <a:pt x="2041080" y="963295"/>
                  <a:pt x="2016950" y="952500"/>
                </a:cubicBezTo>
                <a:cubicBezTo>
                  <a:pt x="1992820" y="941705"/>
                  <a:pt x="1992820" y="901065"/>
                  <a:pt x="2003615" y="871220"/>
                </a:cubicBezTo>
                <a:cubicBezTo>
                  <a:pt x="2014410" y="841375"/>
                  <a:pt x="2027745" y="828040"/>
                  <a:pt x="2070925" y="803275"/>
                </a:cubicBezTo>
                <a:cubicBezTo>
                  <a:pt x="2114105" y="778510"/>
                  <a:pt x="2161095" y="765175"/>
                  <a:pt x="2220785" y="748665"/>
                </a:cubicBezTo>
                <a:cubicBezTo>
                  <a:pt x="2280475" y="732155"/>
                  <a:pt x="2291270" y="732155"/>
                  <a:pt x="2370010" y="721360"/>
                </a:cubicBezTo>
                <a:cubicBezTo>
                  <a:pt x="2448750" y="710565"/>
                  <a:pt x="2519235" y="705485"/>
                  <a:pt x="2614485" y="694690"/>
                </a:cubicBezTo>
                <a:cubicBezTo>
                  <a:pt x="2709735" y="683895"/>
                  <a:pt x="2749740" y="673100"/>
                  <a:pt x="2844990" y="667385"/>
                </a:cubicBezTo>
                <a:cubicBezTo>
                  <a:pt x="2940240" y="661670"/>
                  <a:pt x="2985960" y="667385"/>
                  <a:pt x="3089465" y="667385"/>
                </a:cubicBezTo>
                <a:cubicBezTo>
                  <a:pt x="3192970" y="667385"/>
                  <a:pt x="3276790" y="667385"/>
                  <a:pt x="3361245" y="667385"/>
                </a:cubicBezTo>
                <a:cubicBezTo>
                  <a:pt x="3445700" y="667385"/>
                  <a:pt x="3464115" y="667385"/>
                  <a:pt x="3510470" y="667385"/>
                </a:cubicBezTo>
                <a:cubicBezTo>
                  <a:pt x="3556825" y="667385"/>
                  <a:pt x="3530155" y="667385"/>
                  <a:pt x="3592385" y="667385"/>
                </a:cubicBezTo>
                <a:cubicBezTo>
                  <a:pt x="3654615" y="667385"/>
                  <a:pt x="3741610" y="664845"/>
                  <a:pt x="3822890" y="667385"/>
                </a:cubicBezTo>
                <a:cubicBezTo>
                  <a:pt x="3904170" y="669925"/>
                  <a:pt x="3944810" y="669925"/>
                  <a:pt x="3999420" y="680720"/>
                </a:cubicBezTo>
                <a:cubicBezTo>
                  <a:pt x="4054030" y="691515"/>
                  <a:pt x="4067365" y="696595"/>
                  <a:pt x="4094670" y="721360"/>
                </a:cubicBezTo>
                <a:cubicBezTo>
                  <a:pt x="4121975" y="746125"/>
                  <a:pt x="4121975" y="773430"/>
                  <a:pt x="4135310" y="803275"/>
                </a:cubicBezTo>
                <a:cubicBezTo>
                  <a:pt x="4148645" y="833120"/>
                  <a:pt x="4165155" y="841375"/>
                  <a:pt x="4162615" y="871220"/>
                </a:cubicBezTo>
                <a:cubicBezTo>
                  <a:pt x="4160075" y="901065"/>
                  <a:pt x="4151820" y="928370"/>
                  <a:pt x="4121975" y="952500"/>
                </a:cubicBezTo>
                <a:cubicBezTo>
                  <a:pt x="4092130" y="976630"/>
                  <a:pt x="4051490" y="982345"/>
                  <a:pt x="4013390" y="993140"/>
                </a:cubicBezTo>
                <a:cubicBezTo>
                  <a:pt x="3975290" y="1003935"/>
                  <a:pt x="3950525" y="1017905"/>
                  <a:pt x="3931475" y="1007110"/>
                </a:cubicBezTo>
                <a:cubicBezTo>
                  <a:pt x="3912425" y="996315"/>
                  <a:pt x="3918140" y="969010"/>
                  <a:pt x="3918140" y="939165"/>
                </a:cubicBezTo>
                <a:cubicBezTo>
                  <a:pt x="3918140" y="909320"/>
                  <a:pt x="3920680" y="892810"/>
                  <a:pt x="3931475" y="857250"/>
                </a:cubicBezTo>
                <a:cubicBezTo>
                  <a:pt x="3942270" y="821690"/>
                  <a:pt x="3953700" y="795020"/>
                  <a:pt x="3972750" y="762635"/>
                </a:cubicBezTo>
                <a:cubicBezTo>
                  <a:pt x="3991800" y="730250"/>
                  <a:pt x="3991165" y="738505"/>
                  <a:pt x="4026725" y="694690"/>
                </a:cubicBezTo>
                <a:cubicBezTo>
                  <a:pt x="4062285" y="650875"/>
                  <a:pt x="4083875" y="610235"/>
                  <a:pt x="4149280" y="544830"/>
                </a:cubicBezTo>
                <a:cubicBezTo>
                  <a:pt x="4214685" y="479425"/>
                  <a:pt x="4276280" y="427990"/>
                  <a:pt x="4352480" y="368300"/>
                </a:cubicBezTo>
                <a:cubicBezTo>
                  <a:pt x="4428680" y="308610"/>
                  <a:pt x="4455350" y="295275"/>
                  <a:pt x="4529010" y="246380"/>
                </a:cubicBezTo>
                <a:cubicBezTo>
                  <a:pt x="4602670" y="197485"/>
                  <a:pt x="4632515" y="164465"/>
                  <a:pt x="4719510" y="123825"/>
                </a:cubicBezTo>
                <a:cubicBezTo>
                  <a:pt x="4806505" y="83185"/>
                  <a:pt x="4893500" y="64135"/>
                  <a:pt x="4963985" y="42545"/>
                </a:cubicBezTo>
                <a:cubicBezTo>
                  <a:pt x="5034470" y="20955"/>
                  <a:pt x="4972240" y="23495"/>
                  <a:pt x="5072570" y="15240"/>
                </a:cubicBezTo>
                <a:cubicBezTo>
                  <a:pt x="5172900" y="6985"/>
                  <a:pt x="5371020" y="4445"/>
                  <a:pt x="5466270" y="1905"/>
                </a:cubicBezTo>
                <a:cubicBezTo>
                  <a:pt x="5561520" y="-635"/>
                  <a:pt x="5517705" y="-635"/>
                  <a:pt x="5547550" y="1905"/>
                </a:cubicBezTo>
                <a:cubicBezTo>
                  <a:pt x="5577395" y="4445"/>
                  <a:pt x="5583110" y="1905"/>
                  <a:pt x="5615495" y="15240"/>
                </a:cubicBezTo>
                <a:cubicBezTo>
                  <a:pt x="5647880" y="28575"/>
                  <a:pt x="5664390" y="48260"/>
                  <a:pt x="5710745" y="69850"/>
                </a:cubicBezTo>
                <a:cubicBezTo>
                  <a:pt x="5757100" y="91440"/>
                  <a:pt x="5797740" y="104775"/>
                  <a:pt x="5846635" y="123825"/>
                </a:cubicBezTo>
                <a:cubicBezTo>
                  <a:pt x="5895530" y="142875"/>
                  <a:pt x="5919660" y="148590"/>
                  <a:pt x="5955220" y="165100"/>
                </a:cubicBezTo>
                <a:cubicBezTo>
                  <a:pt x="5990780" y="181610"/>
                  <a:pt x="5993320" y="192405"/>
                  <a:pt x="6023165" y="205740"/>
                </a:cubicBezTo>
                <a:cubicBezTo>
                  <a:pt x="6053010" y="219075"/>
                  <a:pt x="6072060" y="208915"/>
                  <a:pt x="6104445" y="233045"/>
                </a:cubicBezTo>
                <a:cubicBezTo>
                  <a:pt x="6136830" y="257175"/>
                  <a:pt x="6169215" y="295275"/>
                  <a:pt x="6185725" y="327660"/>
                </a:cubicBezTo>
                <a:cubicBezTo>
                  <a:pt x="6202235" y="360045"/>
                  <a:pt x="6185725" y="363220"/>
                  <a:pt x="6185725" y="395605"/>
                </a:cubicBezTo>
                <a:cubicBezTo>
                  <a:pt x="6185725" y="427990"/>
                  <a:pt x="6190805" y="450215"/>
                  <a:pt x="6185725" y="490855"/>
                </a:cubicBezTo>
                <a:cubicBezTo>
                  <a:pt x="6180645" y="531495"/>
                  <a:pt x="6188900" y="567055"/>
                  <a:pt x="6159055" y="599440"/>
                </a:cubicBezTo>
                <a:cubicBezTo>
                  <a:pt x="6129210" y="631825"/>
                  <a:pt x="6068885" y="656590"/>
                  <a:pt x="6036500" y="654050"/>
                </a:cubicBezTo>
                <a:cubicBezTo>
                  <a:pt x="6004115" y="651510"/>
                  <a:pt x="5985065" y="624205"/>
                  <a:pt x="5995860" y="586105"/>
                </a:cubicBezTo>
                <a:cubicBezTo>
                  <a:pt x="6006655" y="548005"/>
                  <a:pt x="6044755" y="507365"/>
                  <a:pt x="6091110" y="463550"/>
                </a:cubicBezTo>
                <a:cubicBezTo>
                  <a:pt x="6137465" y="419735"/>
                  <a:pt x="6167310" y="403860"/>
                  <a:pt x="6227000" y="368300"/>
                </a:cubicBezTo>
                <a:cubicBezTo>
                  <a:pt x="6286690" y="332740"/>
                  <a:pt x="6316535" y="314325"/>
                  <a:pt x="6389560" y="287020"/>
                </a:cubicBezTo>
                <a:cubicBezTo>
                  <a:pt x="6462585" y="259715"/>
                  <a:pt x="6508940" y="249555"/>
                  <a:pt x="6593395" y="233045"/>
                </a:cubicBezTo>
                <a:cubicBezTo>
                  <a:pt x="6677850" y="216535"/>
                  <a:pt x="6742620" y="216535"/>
                  <a:pt x="6810565" y="205740"/>
                </a:cubicBezTo>
                <a:cubicBezTo>
                  <a:pt x="6878510" y="194945"/>
                  <a:pt x="6881685" y="186690"/>
                  <a:pt x="6933120" y="178435"/>
                </a:cubicBezTo>
                <a:cubicBezTo>
                  <a:pt x="6984555" y="170180"/>
                  <a:pt x="6995985" y="167640"/>
                  <a:pt x="7069010" y="165100"/>
                </a:cubicBezTo>
                <a:cubicBezTo>
                  <a:pt x="7142035" y="162560"/>
                  <a:pt x="7215060" y="165100"/>
                  <a:pt x="7299515" y="165100"/>
                </a:cubicBezTo>
                <a:cubicBezTo>
                  <a:pt x="7383970" y="165100"/>
                  <a:pt x="7408735" y="165100"/>
                  <a:pt x="7490015" y="165100"/>
                </a:cubicBezTo>
                <a:cubicBezTo>
                  <a:pt x="7571295" y="165100"/>
                  <a:pt x="7574470" y="137795"/>
                  <a:pt x="7707185" y="165100"/>
                </a:cubicBezTo>
                <a:cubicBezTo>
                  <a:pt x="7839900" y="192405"/>
                  <a:pt x="8008175" y="247015"/>
                  <a:pt x="8154860" y="300990"/>
                </a:cubicBezTo>
                <a:cubicBezTo>
                  <a:pt x="8301545" y="354965"/>
                  <a:pt x="8361870" y="395605"/>
                  <a:pt x="8440610" y="436245"/>
                </a:cubicBezTo>
                <a:cubicBezTo>
                  <a:pt x="8519350" y="476885"/>
                  <a:pt x="8495220" y="463550"/>
                  <a:pt x="8549195" y="504190"/>
                </a:cubicBezTo>
                <a:cubicBezTo>
                  <a:pt x="8603170" y="544830"/>
                  <a:pt x="8671115" y="591185"/>
                  <a:pt x="8711755" y="640080"/>
                </a:cubicBezTo>
                <a:cubicBezTo>
                  <a:pt x="8752395" y="688975"/>
                  <a:pt x="8741600" y="708025"/>
                  <a:pt x="8752395" y="748665"/>
                </a:cubicBezTo>
                <a:cubicBezTo>
                  <a:pt x="8763190" y="789305"/>
                  <a:pt x="8763825" y="797560"/>
                  <a:pt x="8766365" y="843915"/>
                </a:cubicBezTo>
                <a:cubicBezTo>
                  <a:pt x="8768905" y="890270"/>
                  <a:pt x="8772080" y="936625"/>
                  <a:pt x="8766365" y="979805"/>
                </a:cubicBezTo>
                <a:cubicBezTo>
                  <a:pt x="8760650" y="1022985"/>
                  <a:pt x="8752395" y="1028700"/>
                  <a:pt x="8739060" y="1061085"/>
                </a:cubicBezTo>
                <a:cubicBezTo>
                  <a:pt x="8725725" y="1093470"/>
                  <a:pt x="8720010" y="1104265"/>
                  <a:pt x="8698420" y="1142365"/>
                </a:cubicBezTo>
                <a:cubicBezTo>
                  <a:pt x="8676830" y="1180465"/>
                  <a:pt x="8657780" y="1219200"/>
                  <a:pt x="8630475" y="1251585"/>
                </a:cubicBezTo>
                <a:cubicBezTo>
                  <a:pt x="8603170" y="1283970"/>
                  <a:pt x="8589835" y="1289050"/>
                  <a:pt x="8562530" y="1305560"/>
                </a:cubicBezTo>
                <a:cubicBezTo>
                  <a:pt x="8535225" y="1322070"/>
                  <a:pt x="8521890" y="1322070"/>
                  <a:pt x="8494585" y="1332865"/>
                </a:cubicBezTo>
                <a:cubicBezTo>
                  <a:pt x="8467280" y="1343660"/>
                  <a:pt x="8450770" y="1368425"/>
                  <a:pt x="8426640" y="1360170"/>
                </a:cubicBezTo>
                <a:cubicBezTo>
                  <a:pt x="8402510" y="1351915"/>
                  <a:pt x="8366950" y="1311275"/>
                  <a:pt x="8372665" y="1292225"/>
                </a:cubicBezTo>
                <a:cubicBezTo>
                  <a:pt x="8378380" y="1273175"/>
                  <a:pt x="8424100" y="1254125"/>
                  <a:pt x="8453945" y="1264920"/>
                </a:cubicBezTo>
                <a:cubicBezTo>
                  <a:pt x="8483790" y="1275715"/>
                  <a:pt x="8505380" y="1316355"/>
                  <a:pt x="8521890" y="1346200"/>
                </a:cubicBezTo>
                <a:cubicBezTo>
                  <a:pt x="8538400" y="1376045"/>
                  <a:pt x="8529510" y="1386840"/>
                  <a:pt x="8535225" y="1414145"/>
                </a:cubicBezTo>
                <a:cubicBezTo>
                  <a:pt x="8540940" y="1441450"/>
                  <a:pt x="8546655" y="1419860"/>
                  <a:pt x="8549195" y="1482090"/>
                </a:cubicBezTo>
                <a:cubicBezTo>
                  <a:pt x="8551735" y="1544320"/>
                  <a:pt x="8557450" y="1631315"/>
                  <a:pt x="8549195" y="1726565"/>
                </a:cubicBezTo>
                <a:cubicBezTo>
                  <a:pt x="8540940" y="1821815"/>
                  <a:pt x="8518715" y="1873250"/>
                  <a:pt x="8507920" y="1957705"/>
                </a:cubicBezTo>
                <a:cubicBezTo>
                  <a:pt x="8497125" y="2042160"/>
                  <a:pt x="8516175" y="2047240"/>
                  <a:pt x="8494585" y="2147570"/>
                </a:cubicBezTo>
                <a:cubicBezTo>
                  <a:pt x="8472995" y="2247900"/>
                  <a:pt x="8423465" y="2381250"/>
                  <a:pt x="8399335" y="2459990"/>
                </a:cubicBezTo>
                <a:cubicBezTo>
                  <a:pt x="8375205" y="2538730"/>
                  <a:pt x="8394255" y="2500630"/>
                  <a:pt x="8372665" y="2541270"/>
                </a:cubicBezTo>
                <a:cubicBezTo>
                  <a:pt x="8351075" y="2581910"/>
                  <a:pt x="8331390" y="2604135"/>
                  <a:pt x="8290750" y="2663825"/>
                </a:cubicBezTo>
                <a:cubicBezTo>
                  <a:pt x="8250110" y="2723515"/>
                  <a:pt x="8220265" y="2772410"/>
                  <a:pt x="8168830" y="2840355"/>
                </a:cubicBezTo>
                <a:cubicBezTo>
                  <a:pt x="8117395" y="2908300"/>
                  <a:pt x="8073580" y="2956560"/>
                  <a:pt x="8032940" y="3002915"/>
                </a:cubicBezTo>
                <a:cubicBezTo>
                  <a:pt x="7992300" y="3049270"/>
                  <a:pt x="7997380" y="3049270"/>
                  <a:pt x="7964995" y="3070860"/>
                </a:cubicBezTo>
                <a:cubicBezTo>
                  <a:pt x="7932610" y="3092450"/>
                  <a:pt x="7902130" y="3124835"/>
                  <a:pt x="7869745" y="3111500"/>
                </a:cubicBezTo>
                <a:cubicBezTo>
                  <a:pt x="7837360" y="3098165"/>
                  <a:pt x="7815135" y="3038475"/>
                  <a:pt x="7801800" y="3002915"/>
                </a:cubicBezTo>
                <a:cubicBezTo>
                  <a:pt x="7788465" y="2967355"/>
                  <a:pt x="7788465" y="2956560"/>
                  <a:pt x="7801800" y="2934970"/>
                </a:cubicBezTo>
                <a:cubicBezTo>
                  <a:pt x="7815135" y="2913380"/>
                  <a:pt x="7834185" y="2896870"/>
                  <a:pt x="7869745" y="2894330"/>
                </a:cubicBezTo>
                <a:cubicBezTo>
                  <a:pt x="7905305" y="2891790"/>
                  <a:pt x="7937690" y="2910840"/>
                  <a:pt x="7978330" y="2921635"/>
                </a:cubicBezTo>
                <a:cubicBezTo>
                  <a:pt x="8018970" y="2932430"/>
                  <a:pt x="8038020" y="2935605"/>
                  <a:pt x="8073580" y="2948940"/>
                </a:cubicBezTo>
                <a:cubicBezTo>
                  <a:pt x="8109140" y="2962275"/>
                  <a:pt x="8130095" y="2965450"/>
                  <a:pt x="8154860" y="2989580"/>
                </a:cubicBezTo>
                <a:cubicBezTo>
                  <a:pt x="8179625" y="3013710"/>
                  <a:pt x="8185340" y="3030220"/>
                  <a:pt x="8196135" y="3070860"/>
                </a:cubicBezTo>
                <a:cubicBezTo>
                  <a:pt x="8206930" y="3111500"/>
                  <a:pt x="8209470" y="3147060"/>
                  <a:pt x="8209470" y="3193415"/>
                </a:cubicBezTo>
                <a:cubicBezTo>
                  <a:pt x="8209470" y="3239770"/>
                  <a:pt x="8209470" y="3244850"/>
                  <a:pt x="8196135" y="3302000"/>
                </a:cubicBezTo>
                <a:cubicBezTo>
                  <a:pt x="8182800" y="3359150"/>
                  <a:pt x="8163115" y="3418840"/>
                  <a:pt x="8141525" y="3478530"/>
                </a:cubicBezTo>
                <a:cubicBezTo>
                  <a:pt x="8119935" y="3538220"/>
                  <a:pt x="8109140" y="3549015"/>
                  <a:pt x="8087550" y="3600450"/>
                </a:cubicBezTo>
                <a:cubicBezTo>
                  <a:pt x="8065960" y="3651885"/>
                  <a:pt x="8073580" y="3681730"/>
                  <a:pt x="8032940" y="3736340"/>
                </a:cubicBezTo>
                <a:cubicBezTo>
                  <a:pt x="7992300" y="3790950"/>
                  <a:pt x="7938325" y="3836670"/>
                  <a:pt x="7883715" y="3872230"/>
                </a:cubicBezTo>
                <a:cubicBezTo>
                  <a:pt x="7829105" y="3907790"/>
                  <a:pt x="7837360" y="3902075"/>
                  <a:pt x="7761160" y="3912870"/>
                </a:cubicBezTo>
                <a:cubicBezTo>
                  <a:pt x="7684960" y="3923665"/>
                  <a:pt x="7576375" y="3924300"/>
                  <a:pt x="7503350" y="3926840"/>
                </a:cubicBezTo>
                <a:cubicBezTo>
                  <a:pt x="7430325" y="3929380"/>
                  <a:pt x="7454455" y="3926840"/>
                  <a:pt x="7394765" y="3926840"/>
                </a:cubicBezTo>
                <a:cubicBezTo>
                  <a:pt x="7335075" y="3926840"/>
                  <a:pt x="7263955" y="3929380"/>
                  <a:pt x="7204265" y="3926840"/>
                </a:cubicBezTo>
                <a:cubicBezTo>
                  <a:pt x="7144575" y="3924300"/>
                  <a:pt x="7133780" y="3921125"/>
                  <a:pt x="7095680" y="3912870"/>
                </a:cubicBezTo>
                <a:cubicBezTo>
                  <a:pt x="7057580" y="3904615"/>
                  <a:pt x="7052500" y="3891280"/>
                  <a:pt x="7014400" y="3885565"/>
                </a:cubicBezTo>
                <a:cubicBezTo>
                  <a:pt x="6976300" y="3879850"/>
                  <a:pt x="6943915" y="3888105"/>
                  <a:pt x="6905815" y="3885565"/>
                </a:cubicBezTo>
                <a:cubicBezTo>
                  <a:pt x="6867715" y="3883025"/>
                  <a:pt x="6854380" y="3877310"/>
                  <a:pt x="6824535" y="3872230"/>
                </a:cubicBezTo>
                <a:cubicBezTo>
                  <a:pt x="6794690" y="3867150"/>
                  <a:pt x="6756590" y="3848100"/>
                  <a:pt x="6756590" y="3858895"/>
                </a:cubicBezTo>
                <a:cubicBezTo>
                  <a:pt x="6756590" y="3869690"/>
                  <a:pt x="6808025" y="3899535"/>
                  <a:pt x="6824535" y="3926840"/>
                </a:cubicBezTo>
                <a:cubicBezTo>
                  <a:pt x="6841045" y="3954145"/>
                  <a:pt x="6835330" y="3962400"/>
                  <a:pt x="6837870" y="3994785"/>
                </a:cubicBezTo>
                <a:cubicBezTo>
                  <a:pt x="6840410" y="4027170"/>
                  <a:pt x="6856920" y="4048760"/>
                  <a:pt x="6837870" y="4089400"/>
                </a:cubicBezTo>
                <a:cubicBezTo>
                  <a:pt x="6818820" y="4130040"/>
                  <a:pt x="6783260" y="4159885"/>
                  <a:pt x="6742620" y="4197985"/>
                </a:cubicBezTo>
                <a:cubicBezTo>
                  <a:pt x="6701980" y="4236085"/>
                  <a:pt x="6680390" y="4252595"/>
                  <a:pt x="6634035" y="4279900"/>
                </a:cubicBezTo>
                <a:cubicBezTo>
                  <a:pt x="6587680" y="4307205"/>
                  <a:pt x="6599110" y="4312285"/>
                  <a:pt x="6512115" y="4333875"/>
                </a:cubicBezTo>
                <a:cubicBezTo>
                  <a:pt x="6425120" y="4355465"/>
                  <a:pt x="6313995" y="4371975"/>
                  <a:pt x="6199695" y="4388485"/>
                </a:cubicBezTo>
                <a:cubicBezTo>
                  <a:pt x="6085395" y="4404995"/>
                  <a:pt x="6053010" y="4410075"/>
                  <a:pt x="5941885" y="4415790"/>
                </a:cubicBezTo>
                <a:cubicBezTo>
                  <a:pt x="5830760" y="4421505"/>
                  <a:pt x="5732335" y="4415790"/>
                  <a:pt x="5642800" y="4415790"/>
                </a:cubicBezTo>
                <a:cubicBezTo>
                  <a:pt x="5553265" y="4415790"/>
                  <a:pt x="5588825" y="4424045"/>
                  <a:pt x="5493575" y="4415790"/>
                </a:cubicBezTo>
                <a:cubicBezTo>
                  <a:pt x="5398325" y="4407535"/>
                  <a:pt x="5256720" y="4391025"/>
                  <a:pt x="5167185" y="4374515"/>
                </a:cubicBezTo>
                <a:cubicBezTo>
                  <a:pt x="5077650" y="4358005"/>
                  <a:pt x="5104955" y="4355465"/>
                  <a:pt x="5045265" y="4333875"/>
                </a:cubicBezTo>
                <a:cubicBezTo>
                  <a:pt x="4985575" y="4312285"/>
                  <a:pt x="4939220" y="4295775"/>
                  <a:pt x="4868735" y="4265930"/>
                </a:cubicBezTo>
                <a:cubicBezTo>
                  <a:pt x="4798250" y="4236085"/>
                  <a:pt x="4730305" y="4176395"/>
                  <a:pt x="4692205" y="4184650"/>
                </a:cubicBezTo>
                <a:cubicBezTo>
                  <a:pt x="4654105" y="4192905"/>
                  <a:pt x="4687125" y="4268470"/>
                  <a:pt x="4678870" y="4306570"/>
                </a:cubicBezTo>
                <a:cubicBezTo>
                  <a:pt x="4670615" y="4344670"/>
                  <a:pt x="4668075" y="4342130"/>
                  <a:pt x="4651565" y="4374515"/>
                </a:cubicBezTo>
                <a:cubicBezTo>
                  <a:pt x="4635055" y="4406900"/>
                  <a:pt x="4629340" y="4431665"/>
                  <a:pt x="4596955" y="4469765"/>
                </a:cubicBezTo>
                <a:cubicBezTo>
                  <a:pt x="4564570" y="4507865"/>
                  <a:pt x="4523930" y="4537710"/>
                  <a:pt x="4488370" y="4565015"/>
                </a:cubicBezTo>
                <a:cubicBezTo>
                  <a:pt x="4452810" y="4592320"/>
                  <a:pt x="4450270" y="4592320"/>
                  <a:pt x="4420425" y="4605655"/>
                </a:cubicBezTo>
                <a:cubicBezTo>
                  <a:pt x="4390580" y="4618990"/>
                  <a:pt x="4439475" y="4619625"/>
                  <a:pt x="4339145" y="4632960"/>
                </a:cubicBezTo>
                <a:cubicBezTo>
                  <a:pt x="4238815" y="4646295"/>
                  <a:pt x="4073080" y="4665345"/>
                  <a:pt x="3918140" y="4673600"/>
                </a:cubicBezTo>
                <a:cubicBezTo>
                  <a:pt x="3763200" y="4681855"/>
                  <a:pt x="3747325" y="4684395"/>
                  <a:pt x="3565080" y="4673600"/>
                </a:cubicBezTo>
                <a:cubicBezTo>
                  <a:pt x="3382835" y="4662805"/>
                  <a:pt x="3192970" y="4640580"/>
                  <a:pt x="3008185" y="4618990"/>
                </a:cubicBezTo>
                <a:cubicBezTo>
                  <a:pt x="2823400" y="4597400"/>
                  <a:pt x="2737040" y="4578350"/>
                  <a:pt x="2641790" y="4565015"/>
                </a:cubicBezTo>
                <a:cubicBezTo>
                  <a:pt x="2546540" y="4551680"/>
                  <a:pt x="2592895" y="4564380"/>
                  <a:pt x="2533205" y="4551045"/>
                </a:cubicBezTo>
                <a:cubicBezTo>
                  <a:pt x="2473515" y="4537710"/>
                  <a:pt x="2394140" y="4507865"/>
                  <a:pt x="2342705" y="4497070"/>
                </a:cubicBezTo>
                <a:cubicBezTo>
                  <a:pt x="2291270" y="4486275"/>
                  <a:pt x="2302065" y="4507865"/>
                  <a:pt x="2274760" y="4497070"/>
                </a:cubicBezTo>
                <a:cubicBezTo>
                  <a:pt x="2247455" y="4486275"/>
                  <a:pt x="2225865" y="4467225"/>
                  <a:pt x="2206815" y="4442460"/>
                </a:cubicBezTo>
                <a:cubicBezTo>
                  <a:pt x="2187765" y="4417695"/>
                  <a:pt x="2190940" y="4401820"/>
                  <a:pt x="2180145" y="4374515"/>
                </a:cubicBezTo>
                <a:cubicBezTo>
                  <a:pt x="2169350" y="4347210"/>
                  <a:pt x="2155380" y="4306570"/>
                  <a:pt x="2152840" y="4306570"/>
                </a:cubicBezTo>
                <a:cubicBezTo>
                  <a:pt x="2150300" y="4306570"/>
                  <a:pt x="2217610" y="4330700"/>
                  <a:pt x="2166175" y="4374515"/>
                </a:cubicBezTo>
                <a:cubicBezTo>
                  <a:pt x="2114740" y="4418330"/>
                  <a:pt x="2011235" y="4491990"/>
                  <a:pt x="1894395" y="4524375"/>
                </a:cubicBezTo>
                <a:cubicBezTo>
                  <a:pt x="1777555" y="4556760"/>
                  <a:pt x="1667065" y="4537710"/>
                  <a:pt x="1582610" y="4537710"/>
                </a:cubicBezTo>
                <a:cubicBezTo>
                  <a:pt x="1498155" y="4537710"/>
                  <a:pt x="1568640" y="4551680"/>
                  <a:pt x="1473390" y="4524375"/>
                </a:cubicBezTo>
                <a:cubicBezTo>
                  <a:pt x="1378140" y="4497070"/>
                  <a:pt x="1272730" y="4475480"/>
                  <a:pt x="1106995" y="4401820"/>
                </a:cubicBezTo>
                <a:cubicBezTo>
                  <a:pt x="941260" y="4328160"/>
                  <a:pt x="751395" y="4214495"/>
                  <a:pt x="645350" y="4157345"/>
                </a:cubicBezTo>
                <a:cubicBezTo>
                  <a:pt x="539305" y="4100195"/>
                  <a:pt x="620585" y="4157345"/>
                  <a:pt x="577405" y="4116705"/>
                </a:cubicBezTo>
                <a:cubicBezTo>
                  <a:pt x="534225" y="4076065"/>
                  <a:pt x="487870" y="4023995"/>
                  <a:pt x="428180" y="3953510"/>
                </a:cubicBezTo>
                <a:cubicBezTo>
                  <a:pt x="368490" y="3883025"/>
                  <a:pt x="321500" y="3823335"/>
                  <a:pt x="278320" y="3763645"/>
                </a:cubicBezTo>
                <a:cubicBezTo>
                  <a:pt x="235140" y="3703955"/>
                  <a:pt x="243395" y="3725545"/>
                  <a:pt x="211010" y="3655060"/>
                </a:cubicBezTo>
                <a:cubicBezTo>
                  <a:pt x="178625" y="3584575"/>
                  <a:pt x="145605" y="3495040"/>
                  <a:pt x="115760" y="3410585"/>
                </a:cubicBezTo>
                <a:cubicBezTo>
                  <a:pt x="85915" y="3326130"/>
                  <a:pt x="82740" y="3312795"/>
                  <a:pt x="61150" y="3234055"/>
                </a:cubicBezTo>
                <a:cubicBezTo>
                  <a:pt x="39560" y="3155315"/>
                  <a:pt x="17970" y="3074035"/>
                  <a:pt x="7175" y="3016885"/>
                </a:cubicBezTo>
                <a:cubicBezTo>
                  <a:pt x="-3620" y="2959735"/>
                  <a:pt x="-1080" y="2978785"/>
                  <a:pt x="7175" y="2948940"/>
                </a:cubicBezTo>
                <a:cubicBezTo>
                  <a:pt x="15430" y="2919095"/>
                  <a:pt x="39560" y="2882265"/>
                  <a:pt x="47815" y="286702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3215005" y="777875"/>
            <a:ext cx="8443595" cy="4680585"/>
          </a:xfrm>
          <a:custGeom>
            <a:avLst/>
            <a:gdLst>
              <a:gd name="connisteX0" fmla="*/ 672655 w 8769568"/>
              <a:gd name="connsiteY0" fmla="*/ 2092960 h 4680775"/>
              <a:gd name="connisteX1" fmla="*/ 658685 w 8769568"/>
              <a:gd name="connsiteY1" fmla="*/ 1971040 h 4680775"/>
              <a:gd name="connisteX2" fmla="*/ 672655 w 8769568"/>
              <a:gd name="connsiteY2" fmla="*/ 1875790 h 4680775"/>
              <a:gd name="connisteX3" fmla="*/ 740600 w 8769568"/>
              <a:gd name="connsiteY3" fmla="*/ 1739900 h 4680775"/>
              <a:gd name="connisteX4" fmla="*/ 781240 w 8769568"/>
              <a:gd name="connsiteY4" fmla="*/ 1658620 h 4680775"/>
              <a:gd name="connisteX5" fmla="*/ 875855 w 8769568"/>
              <a:gd name="connsiteY5" fmla="*/ 1522730 h 4680775"/>
              <a:gd name="connisteX6" fmla="*/ 1052385 w 8769568"/>
              <a:gd name="connsiteY6" fmla="*/ 1305560 h 4680775"/>
              <a:gd name="connisteX7" fmla="*/ 1188275 w 8769568"/>
              <a:gd name="connsiteY7" fmla="*/ 1183640 h 4680775"/>
              <a:gd name="connisteX8" fmla="*/ 1310830 w 8769568"/>
              <a:gd name="connsiteY8" fmla="*/ 1088390 h 4680775"/>
              <a:gd name="connisteX9" fmla="*/ 1446720 w 8769568"/>
              <a:gd name="connsiteY9" fmla="*/ 993140 h 4680775"/>
              <a:gd name="connisteX10" fmla="*/ 1582610 w 8769568"/>
              <a:gd name="connsiteY10" fmla="*/ 925195 h 4680775"/>
              <a:gd name="connisteX11" fmla="*/ 1704530 w 8769568"/>
              <a:gd name="connsiteY11" fmla="*/ 871220 h 4680775"/>
              <a:gd name="connisteX12" fmla="*/ 1840420 w 8769568"/>
              <a:gd name="connsiteY12" fmla="*/ 843915 h 4680775"/>
              <a:gd name="connisteX13" fmla="*/ 1976310 w 8769568"/>
              <a:gd name="connsiteY13" fmla="*/ 830580 h 4680775"/>
              <a:gd name="connisteX14" fmla="*/ 2057590 w 8769568"/>
              <a:gd name="connsiteY14" fmla="*/ 816610 h 4680775"/>
              <a:gd name="connisteX15" fmla="*/ 2125535 w 8769568"/>
              <a:gd name="connsiteY15" fmla="*/ 857250 h 4680775"/>
              <a:gd name="connisteX16" fmla="*/ 2125535 w 8769568"/>
              <a:gd name="connsiteY16" fmla="*/ 925195 h 4680775"/>
              <a:gd name="connisteX17" fmla="*/ 2016950 w 8769568"/>
              <a:gd name="connsiteY17" fmla="*/ 952500 h 4680775"/>
              <a:gd name="connisteX18" fmla="*/ 2003615 w 8769568"/>
              <a:gd name="connsiteY18" fmla="*/ 871220 h 4680775"/>
              <a:gd name="connisteX19" fmla="*/ 2070925 w 8769568"/>
              <a:gd name="connsiteY19" fmla="*/ 803275 h 4680775"/>
              <a:gd name="connisteX20" fmla="*/ 2220785 w 8769568"/>
              <a:gd name="connsiteY20" fmla="*/ 748665 h 4680775"/>
              <a:gd name="connisteX21" fmla="*/ 2370010 w 8769568"/>
              <a:gd name="connsiteY21" fmla="*/ 721360 h 4680775"/>
              <a:gd name="connisteX22" fmla="*/ 2614485 w 8769568"/>
              <a:gd name="connsiteY22" fmla="*/ 694690 h 4680775"/>
              <a:gd name="connisteX23" fmla="*/ 2844990 w 8769568"/>
              <a:gd name="connsiteY23" fmla="*/ 667385 h 4680775"/>
              <a:gd name="connisteX24" fmla="*/ 3089465 w 8769568"/>
              <a:gd name="connsiteY24" fmla="*/ 667385 h 4680775"/>
              <a:gd name="connisteX25" fmla="*/ 3361245 w 8769568"/>
              <a:gd name="connsiteY25" fmla="*/ 667385 h 4680775"/>
              <a:gd name="connisteX26" fmla="*/ 3510470 w 8769568"/>
              <a:gd name="connsiteY26" fmla="*/ 667385 h 4680775"/>
              <a:gd name="connisteX27" fmla="*/ 3592385 w 8769568"/>
              <a:gd name="connsiteY27" fmla="*/ 667385 h 4680775"/>
              <a:gd name="connisteX28" fmla="*/ 3822890 w 8769568"/>
              <a:gd name="connsiteY28" fmla="*/ 667385 h 4680775"/>
              <a:gd name="connisteX29" fmla="*/ 3999420 w 8769568"/>
              <a:gd name="connsiteY29" fmla="*/ 680720 h 4680775"/>
              <a:gd name="connisteX30" fmla="*/ 4094670 w 8769568"/>
              <a:gd name="connsiteY30" fmla="*/ 721360 h 4680775"/>
              <a:gd name="connisteX31" fmla="*/ 4135310 w 8769568"/>
              <a:gd name="connsiteY31" fmla="*/ 803275 h 4680775"/>
              <a:gd name="connisteX32" fmla="*/ 4162615 w 8769568"/>
              <a:gd name="connsiteY32" fmla="*/ 871220 h 4680775"/>
              <a:gd name="connisteX33" fmla="*/ 4121975 w 8769568"/>
              <a:gd name="connsiteY33" fmla="*/ 952500 h 4680775"/>
              <a:gd name="connisteX34" fmla="*/ 4013390 w 8769568"/>
              <a:gd name="connsiteY34" fmla="*/ 993140 h 4680775"/>
              <a:gd name="connisteX35" fmla="*/ 3931475 w 8769568"/>
              <a:gd name="connsiteY35" fmla="*/ 1007110 h 4680775"/>
              <a:gd name="connisteX36" fmla="*/ 3918140 w 8769568"/>
              <a:gd name="connsiteY36" fmla="*/ 939165 h 4680775"/>
              <a:gd name="connisteX37" fmla="*/ 3931475 w 8769568"/>
              <a:gd name="connsiteY37" fmla="*/ 857250 h 4680775"/>
              <a:gd name="connisteX38" fmla="*/ 3972750 w 8769568"/>
              <a:gd name="connsiteY38" fmla="*/ 762635 h 4680775"/>
              <a:gd name="connisteX39" fmla="*/ 4026725 w 8769568"/>
              <a:gd name="connsiteY39" fmla="*/ 694690 h 4680775"/>
              <a:gd name="connisteX40" fmla="*/ 4149280 w 8769568"/>
              <a:gd name="connsiteY40" fmla="*/ 544830 h 4680775"/>
              <a:gd name="connisteX41" fmla="*/ 4352480 w 8769568"/>
              <a:gd name="connsiteY41" fmla="*/ 368300 h 4680775"/>
              <a:gd name="connisteX42" fmla="*/ 4529010 w 8769568"/>
              <a:gd name="connsiteY42" fmla="*/ 246380 h 4680775"/>
              <a:gd name="connisteX43" fmla="*/ 4719510 w 8769568"/>
              <a:gd name="connsiteY43" fmla="*/ 123825 h 4680775"/>
              <a:gd name="connisteX44" fmla="*/ 4963985 w 8769568"/>
              <a:gd name="connsiteY44" fmla="*/ 42545 h 4680775"/>
              <a:gd name="connisteX45" fmla="*/ 5072570 w 8769568"/>
              <a:gd name="connsiteY45" fmla="*/ 15240 h 4680775"/>
              <a:gd name="connisteX46" fmla="*/ 5466270 w 8769568"/>
              <a:gd name="connsiteY46" fmla="*/ 1905 h 4680775"/>
              <a:gd name="connisteX47" fmla="*/ 5547550 w 8769568"/>
              <a:gd name="connsiteY47" fmla="*/ 1905 h 4680775"/>
              <a:gd name="connisteX48" fmla="*/ 5615495 w 8769568"/>
              <a:gd name="connsiteY48" fmla="*/ 15240 h 4680775"/>
              <a:gd name="connisteX49" fmla="*/ 5710745 w 8769568"/>
              <a:gd name="connsiteY49" fmla="*/ 69850 h 4680775"/>
              <a:gd name="connisteX50" fmla="*/ 5846635 w 8769568"/>
              <a:gd name="connsiteY50" fmla="*/ 123825 h 4680775"/>
              <a:gd name="connisteX51" fmla="*/ 5955220 w 8769568"/>
              <a:gd name="connsiteY51" fmla="*/ 165100 h 4680775"/>
              <a:gd name="connisteX52" fmla="*/ 6023165 w 8769568"/>
              <a:gd name="connsiteY52" fmla="*/ 205740 h 4680775"/>
              <a:gd name="connisteX53" fmla="*/ 6104445 w 8769568"/>
              <a:gd name="connsiteY53" fmla="*/ 233045 h 4680775"/>
              <a:gd name="connisteX54" fmla="*/ 6185725 w 8769568"/>
              <a:gd name="connsiteY54" fmla="*/ 327660 h 4680775"/>
              <a:gd name="connisteX55" fmla="*/ 6185725 w 8769568"/>
              <a:gd name="connsiteY55" fmla="*/ 395605 h 4680775"/>
              <a:gd name="connisteX56" fmla="*/ 6185725 w 8769568"/>
              <a:gd name="connsiteY56" fmla="*/ 490855 h 4680775"/>
              <a:gd name="connisteX57" fmla="*/ 6159055 w 8769568"/>
              <a:gd name="connsiteY57" fmla="*/ 599440 h 4680775"/>
              <a:gd name="connisteX58" fmla="*/ 6036500 w 8769568"/>
              <a:gd name="connsiteY58" fmla="*/ 654050 h 4680775"/>
              <a:gd name="connisteX59" fmla="*/ 5995860 w 8769568"/>
              <a:gd name="connsiteY59" fmla="*/ 586105 h 4680775"/>
              <a:gd name="connisteX60" fmla="*/ 6091110 w 8769568"/>
              <a:gd name="connsiteY60" fmla="*/ 463550 h 4680775"/>
              <a:gd name="connisteX61" fmla="*/ 6227000 w 8769568"/>
              <a:gd name="connsiteY61" fmla="*/ 368300 h 4680775"/>
              <a:gd name="connisteX62" fmla="*/ 6389560 w 8769568"/>
              <a:gd name="connsiteY62" fmla="*/ 287020 h 4680775"/>
              <a:gd name="connisteX63" fmla="*/ 6593395 w 8769568"/>
              <a:gd name="connsiteY63" fmla="*/ 233045 h 4680775"/>
              <a:gd name="connisteX64" fmla="*/ 6810565 w 8769568"/>
              <a:gd name="connsiteY64" fmla="*/ 205740 h 4680775"/>
              <a:gd name="connisteX65" fmla="*/ 6933120 w 8769568"/>
              <a:gd name="connsiteY65" fmla="*/ 178435 h 4680775"/>
              <a:gd name="connisteX66" fmla="*/ 7069010 w 8769568"/>
              <a:gd name="connsiteY66" fmla="*/ 165100 h 4680775"/>
              <a:gd name="connisteX67" fmla="*/ 7299515 w 8769568"/>
              <a:gd name="connsiteY67" fmla="*/ 165100 h 4680775"/>
              <a:gd name="connisteX68" fmla="*/ 7490015 w 8769568"/>
              <a:gd name="connsiteY68" fmla="*/ 165100 h 4680775"/>
              <a:gd name="connisteX69" fmla="*/ 7707185 w 8769568"/>
              <a:gd name="connsiteY69" fmla="*/ 165100 h 4680775"/>
              <a:gd name="connisteX70" fmla="*/ 8154860 w 8769568"/>
              <a:gd name="connsiteY70" fmla="*/ 300990 h 4680775"/>
              <a:gd name="connisteX71" fmla="*/ 8440610 w 8769568"/>
              <a:gd name="connsiteY71" fmla="*/ 436245 h 4680775"/>
              <a:gd name="connisteX72" fmla="*/ 8549195 w 8769568"/>
              <a:gd name="connsiteY72" fmla="*/ 504190 h 4680775"/>
              <a:gd name="connisteX73" fmla="*/ 8711755 w 8769568"/>
              <a:gd name="connsiteY73" fmla="*/ 640080 h 4680775"/>
              <a:gd name="connisteX74" fmla="*/ 8752395 w 8769568"/>
              <a:gd name="connsiteY74" fmla="*/ 748665 h 4680775"/>
              <a:gd name="connisteX75" fmla="*/ 8766365 w 8769568"/>
              <a:gd name="connsiteY75" fmla="*/ 843915 h 4680775"/>
              <a:gd name="connisteX76" fmla="*/ 8766365 w 8769568"/>
              <a:gd name="connsiteY76" fmla="*/ 979805 h 4680775"/>
              <a:gd name="connisteX77" fmla="*/ 8739060 w 8769568"/>
              <a:gd name="connsiteY77" fmla="*/ 1061085 h 4680775"/>
              <a:gd name="connisteX78" fmla="*/ 8698420 w 8769568"/>
              <a:gd name="connsiteY78" fmla="*/ 1142365 h 4680775"/>
              <a:gd name="connisteX79" fmla="*/ 8630475 w 8769568"/>
              <a:gd name="connsiteY79" fmla="*/ 1251585 h 4680775"/>
              <a:gd name="connisteX80" fmla="*/ 8562530 w 8769568"/>
              <a:gd name="connsiteY80" fmla="*/ 1305560 h 4680775"/>
              <a:gd name="connisteX81" fmla="*/ 8494585 w 8769568"/>
              <a:gd name="connsiteY81" fmla="*/ 1332865 h 4680775"/>
              <a:gd name="connisteX82" fmla="*/ 8426640 w 8769568"/>
              <a:gd name="connsiteY82" fmla="*/ 1360170 h 4680775"/>
              <a:gd name="connisteX83" fmla="*/ 8372665 w 8769568"/>
              <a:gd name="connsiteY83" fmla="*/ 1292225 h 4680775"/>
              <a:gd name="connisteX84" fmla="*/ 8453945 w 8769568"/>
              <a:gd name="connsiteY84" fmla="*/ 1264920 h 4680775"/>
              <a:gd name="connisteX85" fmla="*/ 8521890 w 8769568"/>
              <a:gd name="connsiteY85" fmla="*/ 1346200 h 4680775"/>
              <a:gd name="connisteX86" fmla="*/ 8535225 w 8769568"/>
              <a:gd name="connsiteY86" fmla="*/ 1414145 h 4680775"/>
              <a:gd name="connisteX87" fmla="*/ 8549195 w 8769568"/>
              <a:gd name="connsiteY87" fmla="*/ 1482090 h 4680775"/>
              <a:gd name="connisteX88" fmla="*/ 8549195 w 8769568"/>
              <a:gd name="connsiteY88" fmla="*/ 1726565 h 4680775"/>
              <a:gd name="connisteX89" fmla="*/ 8507920 w 8769568"/>
              <a:gd name="connsiteY89" fmla="*/ 1957705 h 4680775"/>
              <a:gd name="connisteX90" fmla="*/ 8494585 w 8769568"/>
              <a:gd name="connsiteY90" fmla="*/ 2147570 h 4680775"/>
              <a:gd name="connisteX91" fmla="*/ 8399335 w 8769568"/>
              <a:gd name="connsiteY91" fmla="*/ 2459990 h 4680775"/>
              <a:gd name="connisteX92" fmla="*/ 8372665 w 8769568"/>
              <a:gd name="connsiteY92" fmla="*/ 2541270 h 4680775"/>
              <a:gd name="connisteX93" fmla="*/ 8290750 w 8769568"/>
              <a:gd name="connsiteY93" fmla="*/ 2663825 h 4680775"/>
              <a:gd name="connisteX94" fmla="*/ 8168830 w 8769568"/>
              <a:gd name="connsiteY94" fmla="*/ 2840355 h 4680775"/>
              <a:gd name="connisteX95" fmla="*/ 8032940 w 8769568"/>
              <a:gd name="connsiteY95" fmla="*/ 3002915 h 4680775"/>
              <a:gd name="connisteX96" fmla="*/ 7964995 w 8769568"/>
              <a:gd name="connsiteY96" fmla="*/ 3070860 h 4680775"/>
              <a:gd name="connisteX97" fmla="*/ 7869745 w 8769568"/>
              <a:gd name="connsiteY97" fmla="*/ 3111500 h 4680775"/>
              <a:gd name="connisteX98" fmla="*/ 7801800 w 8769568"/>
              <a:gd name="connsiteY98" fmla="*/ 3002915 h 4680775"/>
              <a:gd name="connisteX99" fmla="*/ 7801800 w 8769568"/>
              <a:gd name="connsiteY99" fmla="*/ 2934970 h 4680775"/>
              <a:gd name="connisteX100" fmla="*/ 7869745 w 8769568"/>
              <a:gd name="connsiteY100" fmla="*/ 2894330 h 4680775"/>
              <a:gd name="connisteX101" fmla="*/ 7978330 w 8769568"/>
              <a:gd name="connsiteY101" fmla="*/ 2921635 h 4680775"/>
              <a:gd name="connisteX102" fmla="*/ 8073580 w 8769568"/>
              <a:gd name="connsiteY102" fmla="*/ 2948940 h 4680775"/>
              <a:gd name="connisteX103" fmla="*/ 8154860 w 8769568"/>
              <a:gd name="connsiteY103" fmla="*/ 2989580 h 4680775"/>
              <a:gd name="connisteX104" fmla="*/ 8196135 w 8769568"/>
              <a:gd name="connsiteY104" fmla="*/ 3070860 h 4680775"/>
              <a:gd name="connisteX105" fmla="*/ 8209470 w 8769568"/>
              <a:gd name="connsiteY105" fmla="*/ 3193415 h 4680775"/>
              <a:gd name="connisteX106" fmla="*/ 8196135 w 8769568"/>
              <a:gd name="connsiteY106" fmla="*/ 3302000 h 4680775"/>
              <a:gd name="connisteX107" fmla="*/ 8141525 w 8769568"/>
              <a:gd name="connsiteY107" fmla="*/ 3478530 h 4680775"/>
              <a:gd name="connisteX108" fmla="*/ 8087550 w 8769568"/>
              <a:gd name="connsiteY108" fmla="*/ 3600450 h 4680775"/>
              <a:gd name="connisteX109" fmla="*/ 8032940 w 8769568"/>
              <a:gd name="connsiteY109" fmla="*/ 3736340 h 4680775"/>
              <a:gd name="connisteX110" fmla="*/ 7883715 w 8769568"/>
              <a:gd name="connsiteY110" fmla="*/ 3872230 h 4680775"/>
              <a:gd name="connisteX111" fmla="*/ 7761160 w 8769568"/>
              <a:gd name="connsiteY111" fmla="*/ 3912870 h 4680775"/>
              <a:gd name="connisteX112" fmla="*/ 7503350 w 8769568"/>
              <a:gd name="connsiteY112" fmla="*/ 3926840 h 4680775"/>
              <a:gd name="connisteX113" fmla="*/ 7394765 w 8769568"/>
              <a:gd name="connsiteY113" fmla="*/ 3926840 h 4680775"/>
              <a:gd name="connisteX114" fmla="*/ 7204265 w 8769568"/>
              <a:gd name="connsiteY114" fmla="*/ 3926840 h 4680775"/>
              <a:gd name="connisteX115" fmla="*/ 7095680 w 8769568"/>
              <a:gd name="connsiteY115" fmla="*/ 3912870 h 4680775"/>
              <a:gd name="connisteX116" fmla="*/ 7014400 w 8769568"/>
              <a:gd name="connsiteY116" fmla="*/ 3885565 h 4680775"/>
              <a:gd name="connisteX117" fmla="*/ 6905815 w 8769568"/>
              <a:gd name="connsiteY117" fmla="*/ 3885565 h 4680775"/>
              <a:gd name="connisteX118" fmla="*/ 6824535 w 8769568"/>
              <a:gd name="connsiteY118" fmla="*/ 3872230 h 4680775"/>
              <a:gd name="connisteX119" fmla="*/ 6756590 w 8769568"/>
              <a:gd name="connsiteY119" fmla="*/ 3858895 h 4680775"/>
              <a:gd name="connisteX120" fmla="*/ 6824535 w 8769568"/>
              <a:gd name="connsiteY120" fmla="*/ 3926840 h 4680775"/>
              <a:gd name="connisteX121" fmla="*/ 6837870 w 8769568"/>
              <a:gd name="connsiteY121" fmla="*/ 3994785 h 4680775"/>
              <a:gd name="connisteX122" fmla="*/ 6837870 w 8769568"/>
              <a:gd name="connsiteY122" fmla="*/ 4089400 h 4680775"/>
              <a:gd name="connisteX123" fmla="*/ 6742620 w 8769568"/>
              <a:gd name="connsiteY123" fmla="*/ 4197985 h 4680775"/>
              <a:gd name="connisteX124" fmla="*/ 6634035 w 8769568"/>
              <a:gd name="connsiteY124" fmla="*/ 4279900 h 4680775"/>
              <a:gd name="connisteX125" fmla="*/ 6512115 w 8769568"/>
              <a:gd name="connsiteY125" fmla="*/ 4333875 h 4680775"/>
              <a:gd name="connisteX126" fmla="*/ 6199695 w 8769568"/>
              <a:gd name="connsiteY126" fmla="*/ 4388485 h 4680775"/>
              <a:gd name="connisteX127" fmla="*/ 5941885 w 8769568"/>
              <a:gd name="connsiteY127" fmla="*/ 4415790 h 4680775"/>
              <a:gd name="connisteX128" fmla="*/ 5642800 w 8769568"/>
              <a:gd name="connsiteY128" fmla="*/ 4415790 h 4680775"/>
              <a:gd name="connisteX129" fmla="*/ 5493575 w 8769568"/>
              <a:gd name="connsiteY129" fmla="*/ 4415790 h 4680775"/>
              <a:gd name="connisteX130" fmla="*/ 5167185 w 8769568"/>
              <a:gd name="connsiteY130" fmla="*/ 4374515 h 4680775"/>
              <a:gd name="connisteX131" fmla="*/ 5045265 w 8769568"/>
              <a:gd name="connsiteY131" fmla="*/ 4333875 h 4680775"/>
              <a:gd name="connisteX132" fmla="*/ 4868735 w 8769568"/>
              <a:gd name="connsiteY132" fmla="*/ 4265930 h 4680775"/>
              <a:gd name="connisteX133" fmla="*/ 4692205 w 8769568"/>
              <a:gd name="connsiteY133" fmla="*/ 4184650 h 4680775"/>
              <a:gd name="connisteX134" fmla="*/ 4678870 w 8769568"/>
              <a:gd name="connsiteY134" fmla="*/ 4306570 h 4680775"/>
              <a:gd name="connisteX135" fmla="*/ 4651565 w 8769568"/>
              <a:gd name="connsiteY135" fmla="*/ 4374515 h 4680775"/>
              <a:gd name="connisteX136" fmla="*/ 4596955 w 8769568"/>
              <a:gd name="connsiteY136" fmla="*/ 4469765 h 4680775"/>
              <a:gd name="connisteX137" fmla="*/ 4488370 w 8769568"/>
              <a:gd name="connsiteY137" fmla="*/ 4565015 h 4680775"/>
              <a:gd name="connisteX138" fmla="*/ 4420425 w 8769568"/>
              <a:gd name="connsiteY138" fmla="*/ 4605655 h 4680775"/>
              <a:gd name="connisteX139" fmla="*/ 4339145 w 8769568"/>
              <a:gd name="connsiteY139" fmla="*/ 4632960 h 4680775"/>
              <a:gd name="connisteX140" fmla="*/ 3918140 w 8769568"/>
              <a:gd name="connsiteY140" fmla="*/ 4673600 h 4680775"/>
              <a:gd name="connisteX141" fmla="*/ 3565080 w 8769568"/>
              <a:gd name="connsiteY141" fmla="*/ 4673600 h 4680775"/>
              <a:gd name="connisteX142" fmla="*/ 3008185 w 8769568"/>
              <a:gd name="connsiteY142" fmla="*/ 4618990 h 4680775"/>
              <a:gd name="connisteX143" fmla="*/ 2641790 w 8769568"/>
              <a:gd name="connsiteY143" fmla="*/ 4565015 h 4680775"/>
              <a:gd name="connisteX144" fmla="*/ 2533205 w 8769568"/>
              <a:gd name="connsiteY144" fmla="*/ 4551045 h 4680775"/>
              <a:gd name="connisteX145" fmla="*/ 2342705 w 8769568"/>
              <a:gd name="connsiteY145" fmla="*/ 4497070 h 4680775"/>
              <a:gd name="connisteX146" fmla="*/ 2274760 w 8769568"/>
              <a:gd name="connsiteY146" fmla="*/ 4497070 h 4680775"/>
              <a:gd name="connisteX147" fmla="*/ 2206815 w 8769568"/>
              <a:gd name="connsiteY147" fmla="*/ 4442460 h 4680775"/>
              <a:gd name="connisteX148" fmla="*/ 2180145 w 8769568"/>
              <a:gd name="connsiteY148" fmla="*/ 4374515 h 4680775"/>
              <a:gd name="connisteX149" fmla="*/ 2152840 w 8769568"/>
              <a:gd name="connsiteY149" fmla="*/ 4306570 h 4680775"/>
              <a:gd name="connisteX150" fmla="*/ 2166175 w 8769568"/>
              <a:gd name="connsiteY150" fmla="*/ 4374515 h 4680775"/>
              <a:gd name="connisteX151" fmla="*/ 1894395 w 8769568"/>
              <a:gd name="connsiteY151" fmla="*/ 4524375 h 4680775"/>
              <a:gd name="connisteX152" fmla="*/ 1582610 w 8769568"/>
              <a:gd name="connsiteY152" fmla="*/ 4537710 h 4680775"/>
              <a:gd name="connisteX153" fmla="*/ 1473390 w 8769568"/>
              <a:gd name="connsiteY153" fmla="*/ 4524375 h 4680775"/>
              <a:gd name="connisteX154" fmla="*/ 1106995 w 8769568"/>
              <a:gd name="connsiteY154" fmla="*/ 4401820 h 4680775"/>
              <a:gd name="connisteX155" fmla="*/ 645350 w 8769568"/>
              <a:gd name="connsiteY155" fmla="*/ 4157345 h 4680775"/>
              <a:gd name="connisteX156" fmla="*/ 577405 w 8769568"/>
              <a:gd name="connsiteY156" fmla="*/ 4116705 h 4680775"/>
              <a:gd name="connisteX157" fmla="*/ 428180 w 8769568"/>
              <a:gd name="connsiteY157" fmla="*/ 3953510 h 4680775"/>
              <a:gd name="connisteX158" fmla="*/ 278320 w 8769568"/>
              <a:gd name="connsiteY158" fmla="*/ 3763645 h 4680775"/>
              <a:gd name="connisteX159" fmla="*/ 211010 w 8769568"/>
              <a:gd name="connsiteY159" fmla="*/ 3655060 h 4680775"/>
              <a:gd name="connisteX160" fmla="*/ 115760 w 8769568"/>
              <a:gd name="connsiteY160" fmla="*/ 3410585 h 4680775"/>
              <a:gd name="connisteX161" fmla="*/ 61150 w 8769568"/>
              <a:gd name="connsiteY161" fmla="*/ 3234055 h 4680775"/>
              <a:gd name="connisteX162" fmla="*/ 7175 w 8769568"/>
              <a:gd name="connsiteY162" fmla="*/ 3016885 h 4680775"/>
              <a:gd name="connisteX163" fmla="*/ 7175 w 8769568"/>
              <a:gd name="connsiteY163" fmla="*/ 2948940 h 4680775"/>
              <a:gd name="connisteX164" fmla="*/ 47815 w 8769568"/>
              <a:gd name="connsiteY164" fmla="*/ 2867025 h 468077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  <a:cxn ang="0">
                <a:pos x="connisteX101" y="connsiteY101"/>
              </a:cxn>
              <a:cxn ang="0">
                <a:pos x="connisteX102" y="connsiteY102"/>
              </a:cxn>
              <a:cxn ang="0">
                <a:pos x="connisteX103" y="connsiteY103"/>
              </a:cxn>
              <a:cxn ang="0">
                <a:pos x="connisteX104" y="connsiteY104"/>
              </a:cxn>
              <a:cxn ang="0">
                <a:pos x="connisteX105" y="connsiteY105"/>
              </a:cxn>
              <a:cxn ang="0">
                <a:pos x="connisteX106" y="connsiteY106"/>
              </a:cxn>
              <a:cxn ang="0">
                <a:pos x="connisteX107" y="connsiteY107"/>
              </a:cxn>
              <a:cxn ang="0">
                <a:pos x="connisteX108" y="connsiteY108"/>
              </a:cxn>
              <a:cxn ang="0">
                <a:pos x="connisteX109" y="connsiteY109"/>
              </a:cxn>
              <a:cxn ang="0">
                <a:pos x="connisteX110" y="connsiteY110"/>
              </a:cxn>
              <a:cxn ang="0">
                <a:pos x="connisteX111" y="connsiteY111"/>
              </a:cxn>
              <a:cxn ang="0">
                <a:pos x="connisteX112" y="connsiteY112"/>
              </a:cxn>
              <a:cxn ang="0">
                <a:pos x="connisteX113" y="connsiteY113"/>
              </a:cxn>
              <a:cxn ang="0">
                <a:pos x="connisteX114" y="connsiteY114"/>
              </a:cxn>
              <a:cxn ang="0">
                <a:pos x="connisteX115" y="connsiteY115"/>
              </a:cxn>
              <a:cxn ang="0">
                <a:pos x="connisteX116" y="connsiteY116"/>
              </a:cxn>
              <a:cxn ang="0">
                <a:pos x="connisteX117" y="connsiteY117"/>
              </a:cxn>
              <a:cxn ang="0">
                <a:pos x="connisteX118" y="connsiteY118"/>
              </a:cxn>
              <a:cxn ang="0">
                <a:pos x="connisteX119" y="connsiteY119"/>
              </a:cxn>
              <a:cxn ang="0">
                <a:pos x="connisteX120" y="connsiteY120"/>
              </a:cxn>
              <a:cxn ang="0">
                <a:pos x="connisteX121" y="connsiteY121"/>
              </a:cxn>
              <a:cxn ang="0">
                <a:pos x="connisteX122" y="connsiteY122"/>
              </a:cxn>
              <a:cxn ang="0">
                <a:pos x="connisteX123" y="connsiteY123"/>
              </a:cxn>
              <a:cxn ang="0">
                <a:pos x="connisteX124" y="connsiteY124"/>
              </a:cxn>
              <a:cxn ang="0">
                <a:pos x="connisteX125" y="connsiteY125"/>
              </a:cxn>
              <a:cxn ang="0">
                <a:pos x="connisteX126" y="connsiteY126"/>
              </a:cxn>
              <a:cxn ang="0">
                <a:pos x="connisteX127" y="connsiteY127"/>
              </a:cxn>
              <a:cxn ang="0">
                <a:pos x="connisteX128" y="connsiteY128"/>
              </a:cxn>
              <a:cxn ang="0">
                <a:pos x="connisteX129" y="connsiteY129"/>
              </a:cxn>
              <a:cxn ang="0">
                <a:pos x="connisteX130" y="connsiteY130"/>
              </a:cxn>
              <a:cxn ang="0">
                <a:pos x="connisteX131" y="connsiteY131"/>
              </a:cxn>
              <a:cxn ang="0">
                <a:pos x="connisteX132" y="connsiteY132"/>
              </a:cxn>
              <a:cxn ang="0">
                <a:pos x="connisteX133" y="connsiteY133"/>
              </a:cxn>
              <a:cxn ang="0">
                <a:pos x="connisteX134" y="connsiteY134"/>
              </a:cxn>
              <a:cxn ang="0">
                <a:pos x="connisteX135" y="connsiteY135"/>
              </a:cxn>
              <a:cxn ang="0">
                <a:pos x="connisteX136" y="connsiteY136"/>
              </a:cxn>
              <a:cxn ang="0">
                <a:pos x="connisteX137" y="connsiteY137"/>
              </a:cxn>
              <a:cxn ang="0">
                <a:pos x="connisteX138" y="connsiteY138"/>
              </a:cxn>
              <a:cxn ang="0">
                <a:pos x="connisteX139" y="connsiteY139"/>
              </a:cxn>
              <a:cxn ang="0">
                <a:pos x="connisteX140" y="connsiteY140"/>
              </a:cxn>
              <a:cxn ang="0">
                <a:pos x="connisteX141" y="connsiteY141"/>
              </a:cxn>
              <a:cxn ang="0">
                <a:pos x="connisteX142" y="connsiteY142"/>
              </a:cxn>
              <a:cxn ang="0">
                <a:pos x="connisteX143" y="connsiteY143"/>
              </a:cxn>
              <a:cxn ang="0">
                <a:pos x="connisteX144" y="connsiteY144"/>
              </a:cxn>
              <a:cxn ang="0">
                <a:pos x="connisteX145" y="connsiteY145"/>
              </a:cxn>
              <a:cxn ang="0">
                <a:pos x="connisteX146" y="connsiteY146"/>
              </a:cxn>
              <a:cxn ang="0">
                <a:pos x="connisteX147" y="connsiteY147"/>
              </a:cxn>
              <a:cxn ang="0">
                <a:pos x="connisteX148" y="connsiteY148"/>
              </a:cxn>
              <a:cxn ang="0">
                <a:pos x="connisteX149" y="connsiteY149"/>
              </a:cxn>
              <a:cxn ang="0">
                <a:pos x="connisteX150" y="connsiteY150"/>
              </a:cxn>
              <a:cxn ang="0">
                <a:pos x="connisteX151" y="connsiteY151"/>
              </a:cxn>
              <a:cxn ang="0">
                <a:pos x="connisteX152" y="connsiteY152"/>
              </a:cxn>
              <a:cxn ang="0">
                <a:pos x="connisteX153" y="connsiteY153"/>
              </a:cxn>
              <a:cxn ang="0">
                <a:pos x="connisteX154" y="connsiteY154"/>
              </a:cxn>
              <a:cxn ang="0">
                <a:pos x="connisteX155" y="connsiteY155"/>
              </a:cxn>
              <a:cxn ang="0">
                <a:pos x="connisteX156" y="connsiteY156"/>
              </a:cxn>
              <a:cxn ang="0">
                <a:pos x="connisteX157" y="connsiteY157"/>
              </a:cxn>
              <a:cxn ang="0">
                <a:pos x="connisteX158" y="connsiteY158"/>
              </a:cxn>
              <a:cxn ang="0">
                <a:pos x="connisteX159" y="connsiteY159"/>
              </a:cxn>
              <a:cxn ang="0">
                <a:pos x="connisteX160" y="connsiteY160"/>
              </a:cxn>
              <a:cxn ang="0">
                <a:pos x="connisteX161" y="connsiteY161"/>
              </a:cxn>
              <a:cxn ang="0">
                <a:pos x="connisteX162" y="connsiteY162"/>
              </a:cxn>
              <a:cxn ang="0">
                <a:pos x="connisteX163" y="connsiteY163"/>
              </a:cxn>
              <a:cxn ang="0">
                <a:pos x="connisteX164" y="connsiteY164"/>
              </a:cxn>
            </a:cxnLst>
            <a:rect l="l" t="t" r="r" b="b"/>
            <a:pathLst>
              <a:path w="8769568" h="4680775">
                <a:moveTo>
                  <a:pt x="672655" y="2092960"/>
                </a:moveTo>
                <a:cubicBezTo>
                  <a:pt x="669480" y="2070735"/>
                  <a:pt x="658685" y="2014220"/>
                  <a:pt x="658685" y="1971040"/>
                </a:cubicBezTo>
                <a:cubicBezTo>
                  <a:pt x="658685" y="1927860"/>
                  <a:pt x="656145" y="1922145"/>
                  <a:pt x="672655" y="1875790"/>
                </a:cubicBezTo>
                <a:cubicBezTo>
                  <a:pt x="689165" y="1829435"/>
                  <a:pt x="719010" y="1783080"/>
                  <a:pt x="740600" y="1739900"/>
                </a:cubicBezTo>
                <a:cubicBezTo>
                  <a:pt x="762190" y="1696720"/>
                  <a:pt x="753935" y="1701800"/>
                  <a:pt x="781240" y="1658620"/>
                </a:cubicBezTo>
                <a:cubicBezTo>
                  <a:pt x="808545" y="1615440"/>
                  <a:pt x="821880" y="1593215"/>
                  <a:pt x="875855" y="1522730"/>
                </a:cubicBezTo>
                <a:cubicBezTo>
                  <a:pt x="929830" y="1452245"/>
                  <a:pt x="990155" y="1373505"/>
                  <a:pt x="1052385" y="1305560"/>
                </a:cubicBezTo>
                <a:cubicBezTo>
                  <a:pt x="1114615" y="1237615"/>
                  <a:pt x="1136840" y="1226820"/>
                  <a:pt x="1188275" y="1183640"/>
                </a:cubicBezTo>
                <a:cubicBezTo>
                  <a:pt x="1239710" y="1140460"/>
                  <a:pt x="1259395" y="1126490"/>
                  <a:pt x="1310830" y="1088390"/>
                </a:cubicBezTo>
                <a:cubicBezTo>
                  <a:pt x="1362265" y="1050290"/>
                  <a:pt x="1392110" y="1025525"/>
                  <a:pt x="1446720" y="993140"/>
                </a:cubicBezTo>
                <a:cubicBezTo>
                  <a:pt x="1501330" y="960755"/>
                  <a:pt x="1531175" y="949325"/>
                  <a:pt x="1582610" y="925195"/>
                </a:cubicBezTo>
                <a:cubicBezTo>
                  <a:pt x="1634045" y="901065"/>
                  <a:pt x="1653095" y="887730"/>
                  <a:pt x="1704530" y="871220"/>
                </a:cubicBezTo>
                <a:cubicBezTo>
                  <a:pt x="1755965" y="854710"/>
                  <a:pt x="1785810" y="852170"/>
                  <a:pt x="1840420" y="843915"/>
                </a:cubicBezTo>
                <a:cubicBezTo>
                  <a:pt x="1895030" y="835660"/>
                  <a:pt x="1933130" y="836295"/>
                  <a:pt x="1976310" y="830580"/>
                </a:cubicBezTo>
                <a:cubicBezTo>
                  <a:pt x="2019490" y="824865"/>
                  <a:pt x="2027745" y="811530"/>
                  <a:pt x="2057590" y="816610"/>
                </a:cubicBezTo>
                <a:cubicBezTo>
                  <a:pt x="2087435" y="821690"/>
                  <a:pt x="2112200" y="835660"/>
                  <a:pt x="2125535" y="857250"/>
                </a:cubicBezTo>
                <a:cubicBezTo>
                  <a:pt x="2138870" y="878840"/>
                  <a:pt x="2147125" y="906145"/>
                  <a:pt x="2125535" y="925195"/>
                </a:cubicBezTo>
                <a:cubicBezTo>
                  <a:pt x="2103945" y="944245"/>
                  <a:pt x="2041080" y="963295"/>
                  <a:pt x="2016950" y="952500"/>
                </a:cubicBezTo>
                <a:cubicBezTo>
                  <a:pt x="1992820" y="941705"/>
                  <a:pt x="1992820" y="901065"/>
                  <a:pt x="2003615" y="871220"/>
                </a:cubicBezTo>
                <a:cubicBezTo>
                  <a:pt x="2014410" y="841375"/>
                  <a:pt x="2027745" y="828040"/>
                  <a:pt x="2070925" y="803275"/>
                </a:cubicBezTo>
                <a:cubicBezTo>
                  <a:pt x="2114105" y="778510"/>
                  <a:pt x="2161095" y="765175"/>
                  <a:pt x="2220785" y="748665"/>
                </a:cubicBezTo>
                <a:cubicBezTo>
                  <a:pt x="2280475" y="732155"/>
                  <a:pt x="2291270" y="732155"/>
                  <a:pt x="2370010" y="721360"/>
                </a:cubicBezTo>
                <a:cubicBezTo>
                  <a:pt x="2448750" y="710565"/>
                  <a:pt x="2519235" y="705485"/>
                  <a:pt x="2614485" y="694690"/>
                </a:cubicBezTo>
                <a:cubicBezTo>
                  <a:pt x="2709735" y="683895"/>
                  <a:pt x="2749740" y="673100"/>
                  <a:pt x="2844990" y="667385"/>
                </a:cubicBezTo>
                <a:cubicBezTo>
                  <a:pt x="2940240" y="661670"/>
                  <a:pt x="2985960" y="667385"/>
                  <a:pt x="3089465" y="667385"/>
                </a:cubicBezTo>
                <a:cubicBezTo>
                  <a:pt x="3192970" y="667385"/>
                  <a:pt x="3276790" y="667385"/>
                  <a:pt x="3361245" y="667385"/>
                </a:cubicBezTo>
                <a:cubicBezTo>
                  <a:pt x="3445700" y="667385"/>
                  <a:pt x="3464115" y="667385"/>
                  <a:pt x="3510470" y="667385"/>
                </a:cubicBezTo>
                <a:cubicBezTo>
                  <a:pt x="3556825" y="667385"/>
                  <a:pt x="3530155" y="667385"/>
                  <a:pt x="3592385" y="667385"/>
                </a:cubicBezTo>
                <a:cubicBezTo>
                  <a:pt x="3654615" y="667385"/>
                  <a:pt x="3741610" y="664845"/>
                  <a:pt x="3822890" y="667385"/>
                </a:cubicBezTo>
                <a:cubicBezTo>
                  <a:pt x="3904170" y="669925"/>
                  <a:pt x="3944810" y="669925"/>
                  <a:pt x="3999420" y="680720"/>
                </a:cubicBezTo>
                <a:cubicBezTo>
                  <a:pt x="4054030" y="691515"/>
                  <a:pt x="4067365" y="696595"/>
                  <a:pt x="4094670" y="721360"/>
                </a:cubicBezTo>
                <a:cubicBezTo>
                  <a:pt x="4121975" y="746125"/>
                  <a:pt x="4121975" y="773430"/>
                  <a:pt x="4135310" y="803275"/>
                </a:cubicBezTo>
                <a:cubicBezTo>
                  <a:pt x="4148645" y="833120"/>
                  <a:pt x="4165155" y="841375"/>
                  <a:pt x="4162615" y="871220"/>
                </a:cubicBezTo>
                <a:cubicBezTo>
                  <a:pt x="4160075" y="901065"/>
                  <a:pt x="4151820" y="928370"/>
                  <a:pt x="4121975" y="952500"/>
                </a:cubicBezTo>
                <a:cubicBezTo>
                  <a:pt x="4092130" y="976630"/>
                  <a:pt x="4051490" y="982345"/>
                  <a:pt x="4013390" y="993140"/>
                </a:cubicBezTo>
                <a:cubicBezTo>
                  <a:pt x="3975290" y="1003935"/>
                  <a:pt x="3950525" y="1017905"/>
                  <a:pt x="3931475" y="1007110"/>
                </a:cubicBezTo>
                <a:cubicBezTo>
                  <a:pt x="3912425" y="996315"/>
                  <a:pt x="3918140" y="969010"/>
                  <a:pt x="3918140" y="939165"/>
                </a:cubicBezTo>
                <a:cubicBezTo>
                  <a:pt x="3918140" y="909320"/>
                  <a:pt x="3920680" y="892810"/>
                  <a:pt x="3931475" y="857250"/>
                </a:cubicBezTo>
                <a:cubicBezTo>
                  <a:pt x="3942270" y="821690"/>
                  <a:pt x="3953700" y="795020"/>
                  <a:pt x="3972750" y="762635"/>
                </a:cubicBezTo>
                <a:cubicBezTo>
                  <a:pt x="3991800" y="730250"/>
                  <a:pt x="3991165" y="738505"/>
                  <a:pt x="4026725" y="694690"/>
                </a:cubicBezTo>
                <a:cubicBezTo>
                  <a:pt x="4062285" y="650875"/>
                  <a:pt x="4083875" y="610235"/>
                  <a:pt x="4149280" y="544830"/>
                </a:cubicBezTo>
                <a:cubicBezTo>
                  <a:pt x="4214685" y="479425"/>
                  <a:pt x="4276280" y="427990"/>
                  <a:pt x="4352480" y="368300"/>
                </a:cubicBezTo>
                <a:cubicBezTo>
                  <a:pt x="4428680" y="308610"/>
                  <a:pt x="4455350" y="295275"/>
                  <a:pt x="4529010" y="246380"/>
                </a:cubicBezTo>
                <a:cubicBezTo>
                  <a:pt x="4602670" y="197485"/>
                  <a:pt x="4632515" y="164465"/>
                  <a:pt x="4719510" y="123825"/>
                </a:cubicBezTo>
                <a:cubicBezTo>
                  <a:pt x="4806505" y="83185"/>
                  <a:pt x="4893500" y="64135"/>
                  <a:pt x="4963985" y="42545"/>
                </a:cubicBezTo>
                <a:cubicBezTo>
                  <a:pt x="5034470" y="20955"/>
                  <a:pt x="4972240" y="23495"/>
                  <a:pt x="5072570" y="15240"/>
                </a:cubicBezTo>
                <a:cubicBezTo>
                  <a:pt x="5172900" y="6985"/>
                  <a:pt x="5371020" y="4445"/>
                  <a:pt x="5466270" y="1905"/>
                </a:cubicBezTo>
                <a:cubicBezTo>
                  <a:pt x="5561520" y="-635"/>
                  <a:pt x="5517705" y="-635"/>
                  <a:pt x="5547550" y="1905"/>
                </a:cubicBezTo>
                <a:cubicBezTo>
                  <a:pt x="5577395" y="4445"/>
                  <a:pt x="5583110" y="1905"/>
                  <a:pt x="5615495" y="15240"/>
                </a:cubicBezTo>
                <a:cubicBezTo>
                  <a:pt x="5647880" y="28575"/>
                  <a:pt x="5664390" y="48260"/>
                  <a:pt x="5710745" y="69850"/>
                </a:cubicBezTo>
                <a:cubicBezTo>
                  <a:pt x="5757100" y="91440"/>
                  <a:pt x="5797740" y="104775"/>
                  <a:pt x="5846635" y="123825"/>
                </a:cubicBezTo>
                <a:cubicBezTo>
                  <a:pt x="5895530" y="142875"/>
                  <a:pt x="5919660" y="148590"/>
                  <a:pt x="5955220" y="165100"/>
                </a:cubicBezTo>
                <a:cubicBezTo>
                  <a:pt x="5990780" y="181610"/>
                  <a:pt x="5993320" y="192405"/>
                  <a:pt x="6023165" y="205740"/>
                </a:cubicBezTo>
                <a:cubicBezTo>
                  <a:pt x="6053010" y="219075"/>
                  <a:pt x="6072060" y="208915"/>
                  <a:pt x="6104445" y="233045"/>
                </a:cubicBezTo>
                <a:cubicBezTo>
                  <a:pt x="6136830" y="257175"/>
                  <a:pt x="6169215" y="295275"/>
                  <a:pt x="6185725" y="327660"/>
                </a:cubicBezTo>
                <a:cubicBezTo>
                  <a:pt x="6202235" y="360045"/>
                  <a:pt x="6185725" y="363220"/>
                  <a:pt x="6185725" y="395605"/>
                </a:cubicBezTo>
                <a:cubicBezTo>
                  <a:pt x="6185725" y="427990"/>
                  <a:pt x="6190805" y="450215"/>
                  <a:pt x="6185725" y="490855"/>
                </a:cubicBezTo>
                <a:cubicBezTo>
                  <a:pt x="6180645" y="531495"/>
                  <a:pt x="6188900" y="567055"/>
                  <a:pt x="6159055" y="599440"/>
                </a:cubicBezTo>
                <a:cubicBezTo>
                  <a:pt x="6129210" y="631825"/>
                  <a:pt x="6068885" y="656590"/>
                  <a:pt x="6036500" y="654050"/>
                </a:cubicBezTo>
                <a:cubicBezTo>
                  <a:pt x="6004115" y="651510"/>
                  <a:pt x="5985065" y="624205"/>
                  <a:pt x="5995860" y="586105"/>
                </a:cubicBezTo>
                <a:cubicBezTo>
                  <a:pt x="6006655" y="548005"/>
                  <a:pt x="6044755" y="507365"/>
                  <a:pt x="6091110" y="463550"/>
                </a:cubicBezTo>
                <a:cubicBezTo>
                  <a:pt x="6137465" y="419735"/>
                  <a:pt x="6167310" y="403860"/>
                  <a:pt x="6227000" y="368300"/>
                </a:cubicBezTo>
                <a:cubicBezTo>
                  <a:pt x="6286690" y="332740"/>
                  <a:pt x="6316535" y="314325"/>
                  <a:pt x="6389560" y="287020"/>
                </a:cubicBezTo>
                <a:cubicBezTo>
                  <a:pt x="6462585" y="259715"/>
                  <a:pt x="6508940" y="249555"/>
                  <a:pt x="6593395" y="233045"/>
                </a:cubicBezTo>
                <a:cubicBezTo>
                  <a:pt x="6677850" y="216535"/>
                  <a:pt x="6742620" y="216535"/>
                  <a:pt x="6810565" y="205740"/>
                </a:cubicBezTo>
                <a:cubicBezTo>
                  <a:pt x="6878510" y="194945"/>
                  <a:pt x="6881685" y="186690"/>
                  <a:pt x="6933120" y="178435"/>
                </a:cubicBezTo>
                <a:cubicBezTo>
                  <a:pt x="6984555" y="170180"/>
                  <a:pt x="6995985" y="167640"/>
                  <a:pt x="7069010" y="165100"/>
                </a:cubicBezTo>
                <a:cubicBezTo>
                  <a:pt x="7142035" y="162560"/>
                  <a:pt x="7215060" y="165100"/>
                  <a:pt x="7299515" y="165100"/>
                </a:cubicBezTo>
                <a:cubicBezTo>
                  <a:pt x="7383970" y="165100"/>
                  <a:pt x="7408735" y="165100"/>
                  <a:pt x="7490015" y="165100"/>
                </a:cubicBezTo>
                <a:cubicBezTo>
                  <a:pt x="7571295" y="165100"/>
                  <a:pt x="7574470" y="137795"/>
                  <a:pt x="7707185" y="165100"/>
                </a:cubicBezTo>
                <a:cubicBezTo>
                  <a:pt x="7839900" y="192405"/>
                  <a:pt x="8008175" y="247015"/>
                  <a:pt x="8154860" y="300990"/>
                </a:cubicBezTo>
                <a:cubicBezTo>
                  <a:pt x="8301545" y="354965"/>
                  <a:pt x="8361870" y="395605"/>
                  <a:pt x="8440610" y="436245"/>
                </a:cubicBezTo>
                <a:cubicBezTo>
                  <a:pt x="8519350" y="476885"/>
                  <a:pt x="8495220" y="463550"/>
                  <a:pt x="8549195" y="504190"/>
                </a:cubicBezTo>
                <a:cubicBezTo>
                  <a:pt x="8603170" y="544830"/>
                  <a:pt x="8671115" y="591185"/>
                  <a:pt x="8711755" y="640080"/>
                </a:cubicBezTo>
                <a:cubicBezTo>
                  <a:pt x="8752395" y="688975"/>
                  <a:pt x="8741600" y="708025"/>
                  <a:pt x="8752395" y="748665"/>
                </a:cubicBezTo>
                <a:cubicBezTo>
                  <a:pt x="8763190" y="789305"/>
                  <a:pt x="8763825" y="797560"/>
                  <a:pt x="8766365" y="843915"/>
                </a:cubicBezTo>
                <a:cubicBezTo>
                  <a:pt x="8768905" y="890270"/>
                  <a:pt x="8772080" y="936625"/>
                  <a:pt x="8766365" y="979805"/>
                </a:cubicBezTo>
                <a:cubicBezTo>
                  <a:pt x="8760650" y="1022985"/>
                  <a:pt x="8752395" y="1028700"/>
                  <a:pt x="8739060" y="1061085"/>
                </a:cubicBezTo>
                <a:cubicBezTo>
                  <a:pt x="8725725" y="1093470"/>
                  <a:pt x="8720010" y="1104265"/>
                  <a:pt x="8698420" y="1142365"/>
                </a:cubicBezTo>
                <a:cubicBezTo>
                  <a:pt x="8676830" y="1180465"/>
                  <a:pt x="8657780" y="1219200"/>
                  <a:pt x="8630475" y="1251585"/>
                </a:cubicBezTo>
                <a:cubicBezTo>
                  <a:pt x="8603170" y="1283970"/>
                  <a:pt x="8589835" y="1289050"/>
                  <a:pt x="8562530" y="1305560"/>
                </a:cubicBezTo>
                <a:cubicBezTo>
                  <a:pt x="8535225" y="1322070"/>
                  <a:pt x="8521890" y="1322070"/>
                  <a:pt x="8494585" y="1332865"/>
                </a:cubicBezTo>
                <a:cubicBezTo>
                  <a:pt x="8467280" y="1343660"/>
                  <a:pt x="8450770" y="1368425"/>
                  <a:pt x="8426640" y="1360170"/>
                </a:cubicBezTo>
                <a:cubicBezTo>
                  <a:pt x="8402510" y="1351915"/>
                  <a:pt x="8366950" y="1311275"/>
                  <a:pt x="8372665" y="1292225"/>
                </a:cubicBezTo>
                <a:cubicBezTo>
                  <a:pt x="8378380" y="1273175"/>
                  <a:pt x="8424100" y="1254125"/>
                  <a:pt x="8453945" y="1264920"/>
                </a:cubicBezTo>
                <a:cubicBezTo>
                  <a:pt x="8483790" y="1275715"/>
                  <a:pt x="8505380" y="1316355"/>
                  <a:pt x="8521890" y="1346200"/>
                </a:cubicBezTo>
                <a:cubicBezTo>
                  <a:pt x="8538400" y="1376045"/>
                  <a:pt x="8529510" y="1386840"/>
                  <a:pt x="8535225" y="1414145"/>
                </a:cubicBezTo>
                <a:cubicBezTo>
                  <a:pt x="8540940" y="1441450"/>
                  <a:pt x="8546655" y="1419860"/>
                  <a:pt x="8549195" y="1482090"/>
                </a:cubicBezTo>
                <a:cubicBezTo>
                  <a:pt x="8551735" y="1544320"/>
                  <a:pt x="8557450" y="1631315"/>
                  <a:pt x="8549195" y="1726565"/>
                </a:cubicBezTo>
                <a:cubicBezTo>
                  <a:pt x="8540940" y="1821815"/>
                  <a:pt x="8518715" y="1873250"/>
                  <a:pt x="8507920" y="1957705"/>
                </a:cubicBezTo>
                <a:cubicBezTo>
                  <a:pt x="8497125" y="2042160"/>
                  <a:pt x="8516175" y="2047240"/>
                  <a:pt x="8494585" y="2147570"/>
                </a:cubicBezTo>
                <a:cubicBezTo>
                  <a:pt x="8472995" y="2247900"/>
                  <a:pt x="8423465" y="2381250"/>
                  <a:pt x="8399335" y="2459990"/>
                </a:cubicBezTo>
                <a:cubicBezTo>
                  <a:pt x="8375205" y="2538730"/>
                  <a:pt x="8394255" y="2500630"/>
                  <a:pt x="8372665" y="2541270"/>
                </a:cubicBezTo>
                <a:cubicBezTo>
                  <a:pt x="8351075" y="2581910"/>
                  <a:pt x="8331390" y="2604135"/>
                  <a:pt x="8290750" y="2663825"/>
                </a:cubicBezTo>
                <a:cubicBezTo>
                  <a:pt x="8250110" y="2723515"/>
                  <a:pt x="8220265" y="2772410"/>
                  <a:pt x="8168830" y="2840355"/>
                </a:cubicBezTo>
                <a:cubicBezTo>
                  <a:pt x="8117395" y="2908300"/>
                  <a:pt x="8073580" y="2956560"/>
                  <a:pt x="8032940" y="3002915"/>
                </a:cubicBezTo>
                <a:cubicBezTo>
                  <a:pt x="7992300" y="3049270"/>
                  <a:pt x="7997380" y="3049270"/>
                  <a:pt x="7964995" y="3070860"/>
                </a:cubicBezTo>
                <a:cubicBezTo>
                  <a:pt x="7932610" y="3092450"/>
                  <a:pt x="7902130" y="3124835"/>
                  <a:pt x="7869745" y="3111500"/>
                </a:cubicBezTo>
                <a:cubicBezTo>
                  <a:pt x="7837360" y="3098165"/>
                  <a:pt x="7815135" y="3038475"/>
                  <a:pt x="7801800" y="3002915"/>
                </a:cubicBezTo>
                <a:cubicBezTo>
                  <a:pt x="7788465" y="2967355"/>
                  <a:pt x="7788465" y="2956560"/>
                  <a:pt x="7801800" y="2934970"/>
                </a:cubicBezTo>
                <a:cubicBezTo>
                  <a:pt x="7815135" y="2913380"/>
                  <a:pt x="7834185" y="2896870"/>
                  <a:pt x="7869745" y="2894330"/>
                </a:cubicBezTo>
                <a:cubicBezTo>
                  <a:pt x="7905305" y="2891790"/>
                  <a:pt x="7937690" y="2910840"/>
                  <a:pt x="7978330" y="2921635"/>
                </a:cubicBezTo>
                <a:cubicBezTo>
                  <a:pt x="8018970" y="2932430"/>
                  <a:pt x="8038020" y="2935605"/>
                  <a:pt x="8073580" y="2948940"/>
                </a:cubicBezTo>
                <a:cubicBezTo>
                  <a:pt x="8109140" y="2962275"/>
                  <a:pt x="8130095" y="2965450"/>
                  <a:pt x="8154860" y="2989580"/>
                </a:cubicBezTo>
                <a:cubicBezTo>
                  <a:pt x="8179625" y="3013710"/>
                  <a:pt x="8185340" y="3030220"/>
                  <a:pt x="8196135" y="3070860"/>
                </a:cubicBezTo>
                <a:cubicBezTo>
                  <a:pt x="8206930" y="3111500"/>
                  <a:pt x="8209470" y="3147060"/>
                  <a:pt x="8209470" y="3193415"/>
                </a:cubicBezTo>
                <a:cubicBezTo>
                  <a:pt x="8209470" y="3239770"/>
                  <a:pt x="8209470" y="3244850"/>
                  <a:pt x="8196135" y="3302000"/>
                </a:cubicBezTo>
                <a:cubicBezTo>
                  <a:pt x="8182800" y="3359150"/>
                  <a:pt x="8163115" y="3418840"/>
                  <a:pt x="8141525" y="3478530"/>
                </a:cubicBezTo>
                <a:cubicBezTo>
                  <a:pt x="8119935" y="3538220"/>
                  <a:pt x="8109140" y="3549015"/>
                  <a:pt x="8087550" y="3600450"/>
                </a:cubicBezTo>
                <a:cubicBezTo>
                  <a:pt x="8065960" y="3651885"/>
                  <a:pt x="8073580" y="3681730"/>
                  <a:pt x="8032940" y="3736340"/>
                </a:cubicBezTo>
                <a:cubicBezTo>
                  <a:pt x="7992300" y="3790950"/>
                  <a:pt x="7938325" y="3836670"/>
                  <a:pt x="7883715" y="3872230"/>
                </a:cubicBezTo>
                <a:cubicBezTo>
                  <a:pt x="7829105" y="3907790"/>
                  <a:pt x="7837360" y="3902075"/>
                  <a:pt x="7761160" y="3912870"/>
                </a:cubicBezTo>
                <a:cubicBezTo>
                  <a:pt x="7684960" y="3923665"/>
                  <a:pt x="7576375" y="3924300"/>
                  <a:pt x="7503350" y="3926840"/>
                </a:cubicBezTo>
                <a:cubicBezTo>
                  <a:pt x="7430325" y="3929380"/>
                  <a:pt x="7454455" y="3926840"/>
                  <a:pt x="7394765" y="3926840"/>
                </a:cubicBezTo>
                <a:cubicBezTo>
                  <a:pt x="7335075" y="3926840"/>
                  <a:pt x="7263955" y="3929380"/>
                  <a:pt x="7204265" y="3926840"/>
                </a:cubicBezTo>
                <a:cubicBezTo>
                  <a:pt x="7144575" y="3924300"/>
                  <a:pt x="7133780" y="3921125"/>
                  <a:pt x="7095680" y="3912870"/>
                </a:cubicBezTo>
                <a:cubicBezTo>
                  <a:pt x="7057580" y="3904615"/>
                  <a:pt x="7052500" y="3891280"/>
                  <a:pt x="7014400" y="3885565"/>
                </a:cubicBezTo>
                <a:cubicBezTo>
                  <a:pt x="6976300" y="3879850"/>
                  <a:pt x="6943915" y="3888105"/>
                  <a:pt x="6905815" y="3885565"/>
                </a:cubicBezTo>
                <a:cubicBezTo>
                  <a:pt x="6867715" y="3883025"/>
                  <a:pt x="6854380" y="3877310"/>
                  <a:pt x="6824535" y="3872230"/>
                </a:cubicBezTo>
                <a:cubicBezTo>
                  <a:pt x="6794690" y="3867150"/>
                  <a:pt x="6756590" y="3848100"/>
                  <a:pt x="6756590" y="3858895"/>
                </a:cubicBezTo>
                <a:cubicBezTo>
                  <a:pt x="6756590" y="3869690"/>
                  <a:pt x="6808025" y="3899535"/>
                  <a:pt x="6824535" y="3926840"/>
                </a:cubicBezTo>
                <a:cubicBezTo>
                  <a:pt x="6841045" y="3954145"/>
                  <a:pt x="6835330" y="3962400"/>
                  <a:pt x="6837870" y="3994785"/>
                </a:cubicBezTo>
                <a:cubicBezTo>
                  <a:pt x="6840410" y="4027170"/>
                  <a:pt x="6856920" y="4048760"/>
                  <a:pt x="6837870" y="4089400"/>
                </a:cubicBezTo>
                <a:cubicBezTo>
                  <a:pt x="6818820" y="4130040"/>
                  <a:pt x="6783260" y="4159885"/>
                  <a:pt x="6742620" y="4197985"/>
                </a:cubicBezTo>
                <a:cubicBezTo>
                  <a:pt x="6701980" y="4236085"/>
                  <a:pt x="6680390" y="4252595"/>
                  <a:pt x="6634035" y="4279900"/>
                </a:cubicBezTo>
                <a:cubicBezTo>
                  <a:pt x="6587680" y="4307205"/>
                  <a:pt x="6599110" y="4312285"/>
                  <a:pt x="6512115" y="4333875"/>
                </a:cubicBezTo>
                <a:cubicBezTo>
                  <a:pt x="6425120" y="4355465"/>
                  <a:pt x="6313995" y="4371975"/>
                  <a:pt x="6199695" y="4388485"/>
                </a:cubicBezTo>
                <a:cubicBezTo>
                  <a:pt x="6085395" y="4404995"/>
                  <a:pt x="6053010" y="4410075"/>
                  <a:pt x="5941885" y="4415790"/>
                </a:cubicBezTo>
                <a:cubicBezTo>
                  <a:pt x="5830760" y="4421505"/>
                  <a:pt x="5732335" y="4415790"/>
                  <a:pt x="5642800" y="4415790"/>
                </a:cubicBezTo>
                <a:cubicBezTo>
                  <a:pt x="5553265" y="4415790"/>
                  <a:pt x="5588825" y="4424045"/>
                  <a:pt x="5493575" y="4415790"/>
                </a:cubicBezTo>
                <a:cubicBezTo>
                  <a:pt x="5398325" y="4407535"/>
                  <a:pt x="5256720" y="4391025"/>
                  <a:pt x="5167185" y="4374515"/>
                </a:cubicBezTo>
                <a:cubicBezTo>
                  <a:pt x="5077650" y="4358005"/>
                  <a:pt x="5104955" y="4355465"/>
                  <a:pt x="5045265" y="4333875"/>
                </a:cubicBezTo>
                <a:cubicBezTo>
                  <a:pt x="4985575" y="4312285"/>
                  <a:pt x="4939220" y="4295775"/>
                  <a:pt x="4868735" y="4265930"/>
                </a:cubicBezTo>
                <a:cubicBezTo>
                  <a:pt x="4798250" y="4236085"/>
                  <a:pt x="4730305" y="4176395"/>
                  <a:pt x="4692205" y="4184650"/>
                </a:cubicBezTo>
                <a:cubicBezTo>
                  <a:pt x="4654105" y="4192905"/>
                  <a:pt x="4687125" y="4268470"/>
                  <a:pt x="4678870" y="4306570"/>
                </a:cubicBezTo>
                <a:cubicBezTo>
                  <a:pt x="4670615" y="4344670"/>
                  <a:pt x="4668075" y="4342130"/>
                  <a:pt x="4651565" y="4374515"/>
                </a:cubicBezTo>
                <a:cubicBezTo>
                  <a:pt x="4635055" y="4406900"/>
                  <a:pt x="4629340" y="4431665"/>
                  <a:pt x="4596955" y="4469765"/>
                </a:cubicBezTo>
                <a:cubicBezTo>
                  <a:pt x="4564570" y="4507865"/>
                  <a:pt x="4523930" y="4537710"/>
                  <a:pt x="4488370" y="4565015"/>
                </a:cubicBezTo>
                <a:cubicBezTo>
                  <a:pt x="4452810" y="4592320"/>
                  <a:pt x="4450270" y="4592320"/>
                  <a:pt x="4420425" y="4605655"/>
                </a:cubicBezTo>
                <a:cubicBezTo>
                  <a:pt x="4390580" y="4618990"/>
                  <a:pt x="4439475" y="4619625"/>
                  <a:pt x="4339145" y="4632960"/>
                </a:cubicBezTo>
                <a:cubicBezTo>
                  <a:pt x="4238815" y="4646295"/>
                  <a:pt x="4073080" y="4665345"/>
                  <a:pt x="3918140" y="4673600"/>
                </a:cubicBezTo>
                <a:cubicBezTo>
                  <a:pt x="3763200" y="4681855"/>
                  <a:pt x="3747325" y="4684395"/>
                  <a:pt x="3565080" y="4673600"/>
                </a:cubicBezTo>
                <a:cubicBezTo>
                  <a:pt x="3382835" y="4662805"/>
                  <a:pt x="3192970" y="4640580"/>
                  <a:pt x="3008185" y="4618990"/>
                </a:cubicBezTo>
                <a:cubicBezTo>
                  <a:pt x="2823400" y="4597400"/>
                  <a:pt x="2737040" y="4578350"/>
                  <a:pt x="2641790" y="4565015"/>
                </a:cubicBezTo>
                <a:cubicBezTo>
                  <a:pt x="2546540" y="4551680"/>
                  <a:pt x="2592895" y="4564380"/>
                  <a:pt x="2533205" y="4551045"/>
                </a:cubicBezTo>
                <a:cubicBezTo>
                  <a:pt x="2473515" y="4537710"/>
                  <a:pt x="2394140" y="4507865"/>
                  <a:pt x="2342705" y="4497070"/>
                </a:cubicBezTo>
                <a:cubicBezTo>
                  <a:pt x="2291270" y="4486275"/>
                  <a:pt x="2302065" y="4507865"/>
                  <a:pt x="2274760" y="4497070"/>
                </a:cubicBezTo>
                <a:cubicBezTo>
                  <a:pt x="2247455" y="4486275"/>
                  <a:pt x="2225865" y="4467225"/>
                  <a:pt x="2206815" y="4442460"/>
                </a:cubicBezTo>
                <a:cubicBezTo>
                  <a:pt x="2187765" y="4417695"/>
                  <a:pt x="2190940" y="4401820"/>
                  <a:pt x="2180145" y="4374515"/>
                </a:cubicBezTo>
                <a:cubicBezTo>
                  <a:pt x="2169350" y="4347210"/>
                  <a:pt x="2155380" y="4306570"/>
                  <a:pt x="2152840" y="4306570"/>
                </a:cubicBezTo>
                <a:cubicBezTo>
                  <a:pt x="2150300" y="4306570"/>
                  <a:pt x="2217610" y="4330700"/>
                  <a:pt x="2166175" y="4374515"/>
                </a:cubicBezTo>
                <a:cubicBezTo>
                  <a:pt x="2114740" y="4418330"/>
                  <a:pt x="2011235" y="4491990"/>
                  <a:pt x="1894395" y="4524375"/>
                </a:cubicBezTo>
                <a:cubicBezTo>
                  <a:pt x="1777555" y="4556760"/>
                  <a:pt x="1667065" y="4537710"/>
                  <a:pt x="1582610" y="4537710"/>
                </a:cubicBezTo>
                <a:cubicBezTo>
                  <a:pt x="1498155" y="4537710"/>
                  <a:pt x="1568640" y="4551680"/>
                  <a:pt x="1473390" y="4524375"/>
                </a:cubicBezTo>
                <a:cubicBezTo>
                  <a:pt x="1378140" y="4497070"/>
                  <a:pt x="1272730" y="4475480"/>
                  <a:pt x="1106995" y="4401820"/>
                </a:cubicBezTo>
                <a:cubicBezTo>
                  <a:pt x="941260" y="4328160"/>
                  <a:pt x="751395" y="4214495"/>
                  <a:pt x="645350" y="4157345"/>
                </a:cubicBezTo>
                <a:cubicBezTo>
                  <a:pt x="539305" y="4100195"/>
                  <a:pt x="620585" y="4157345"/>
                  <a:pt x="577405" y="4116705"/>
                </a:cubicBezTo>
                <a:cubicBezTo>
                  <a:pt x="534225" y="4076065"/>
                  <a:pt x="487870" y="4023995"/>
                  <a:pt x="428180" y="3953510"/>
                </a:cubicBezTo>
                <a:cubicBezTo>
                  <a:pt x="368490" y="3883025"/>
                  <a:pt x="321500" y="3823335"/>
                  <a:pt x="278320" y="3763645"/>
                </a:cubicBezTo>
                <a:cubicBezTo>
                  <a:pt x="235140" y="3703955"/>
                  <a:pt x="243395" y="3725545"/>
                  <a:pt x="211010" y="3655060"/>
                </a:cubicBezTo>
                <a:cubicBezTo>
                  <a:pt x="178625" y="3584575"/>
                  <a:pt x="145605" y="3495040"/>
                  <a:pt x="115760" y="3410585"/>
                </a:cubicBezTo>
                <a:cubicBezTo>
                  <a:pt x="85915" y="3326130"/>
                  <a:pt x="82740" y="3312795"/>
                  <a:pt x="61150" y="3234055"/>
                </a:cubicBezTo>
                <a:cubicBezTo>
                  <a:pt x="39560" y="3155315"/>
                  <a:pt x="17970" y="3074035"/>
                  <a:pt x="7175" y="3016885"/>
                </a:cubicBezTo>
                <a:cubicBezTo>
                  <a:pt x="-3620" y="2959735"/>
                  <a:pt x="-1080" y="2978785"/>
                  <a:pt x="7175" y="2948940"/>
                </a:cubicBezTo>
                <a:cubicBezTo>
                  <a:pt x="15430" y="2919095"/>
                  <a:pt x="39560" y="2882265"/>
                  <a:pt x="47815" y="286702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42290" y="1234440"/>
            <a:ext cx="7073265" cy="24161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4400" dirty="0">
                <a:solidFill>
                  <a:srgbClr val="DC5308"/>
                </a:solidFill>
                <a:latin typeface="獅尾四季春SC-Bold" panose="02020700000000000000" charset="-122"/>
                <a:ea typeface="獅尾四季春SC-Bold" panose="02020700000000000000" charset="-122"/>
              </a:rPr>
              <a:t>小朋友们，我们今天学到了这么多保护耳朵的知识，回家也教一教爸爸妈妈怎么保护耳朵</a:t>
            </a:r>
            <a:r>
              <a:rPr lang="zh-CN" altLang="en-US" sz="4400" dirty="0">
                <a:solidFill>
                  <a:srgbClr val="DC5308"/>
                </a:solidFill>
                <a:latin typeface="獅尾四季春SC-Bold" panose="02020700000000000000" charset="-122"/>
                <a:ea typeface="獅尾四季春SC-Bold" panose="02020700000000000000" charset="-122"/>
              </a:rPr>
              <a:t>吧！</a:t>
            </a:r>
            <a:endParaRPr lang="zh-CN" altLang="en-US" sz="4400" dirty="0">
              <a:solidFill>
                <a:srgbClr val="DC5308"/>
              </a:solidFill>
              <a:latin typeface="獅尾四季春SC-Bold" panose="02020700000000000000" charset="-122"/>
              <a:ea typeface="獅尾四季春SC-Bold" panose="020207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79232" y="774065"/>
            <a:ext cx="4638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爱耳日主题班会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361815" y="1082675"/>
            <a:ext cx="3468370" cy="4424045"/>
            <a:chOff x="7201" y="1705"/>
            <a:chExt cx="5462" cy="6967"/>
          </a:xfrm>
        </p:grpSpPr>
        <p:sp>
          <p:nvSpPr>
            <p:cNvPr id="5" name="椭圆 4"/>
            <p:cNvSpPr/>
            <p:nvPr/>
          </p:nvSpPr>
          <p:spPr>
            <a:xfrm>
              <a:off x="7201" y="6882"/>
              <a:ext cx="5462" cy="1791"/>
            </a:xfrm>
            <a:prstGeom prst="ellipse">
              <a:avLst/>
            </a:prstGeom>
            <a:solidFill>
              <a:srgbClr val="0268AA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8" name="图片 7" descr="E-1344834-E08B2F27"/>
            <p:cNvPicPr>
              <a:picLocks noChangeAspect="1"/>
            </p:cNvPicPr>
            <p:nvPr/>
          </p:nvPicPr>
          <p:blipFill>
            <a:blip r:embed="rId2"/>
            <a:srcRect l="23625" t="10346" r="23720" b="10726"/>
            <a:stretch>
              <a:fillRect/>
            </a:stretch>
          </p:blipFill>
          <p:spPr>
            <a:xfrm>
              <a:off x="7716" y="1705"/>
              <a:ext cx="4433" cy="6645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635" y="1520190"/>
            <a:ext cx="4548505" cy="3626485"/>
            <a:chOff x="1" y="2394"/>
            <a:chExt cx="7163" cy="5711"/>
          </a:xfrm>
        </p:grpSpPr>
        <p:sp>
          <p:nvSpPr>
            <p:cNvPr id="14" name="同侧圆角矩形 13"/>
            <p:cNvSpPr/>
            <p:nvPr/>
          </p:nvSpPr>
          <p:spPr>
            <a:xfrm rot="16200000" flipV="1">
              <a:off x="727" y="1668"/>
              <a:ext cx="5711" cy="716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B83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985" y="3360"/>
              <a:ext cx="5194" cy="15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dirty="0">
                  <a:solidFill>
                    <a:srgbClr val="0268AA"/>
                  </a:solidFill>
                  <a:latin typeface="思源黑体" panose="020B0400000000000000" charset="-122"/>
                  <a:ea typeface="思源黑体" panose="020B0400000000000000" charset="-122"/>
                  <a:cs typeface="思源黑体" panose="020B0400000000000000" charset="-122"/>
                </a:rPr>
                <a:t>小朋友们,我们来猜个谜语吧!</a:t>
              </a:r>
              <a:endParaRPr lang="zh-CN" altLang="en-US" sz="2400" dirty="0">
                <a:solidFill>
                  <a:srgbClr val="0268AA"/>
                </a:solidFill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4"/>
              </p:custDataLst>
            </p:nvPr>
          </p:nvSpPr>
          <p:spPr>
            <a:xfrm>
              <a:off x="464" y="5401"/>
              <a:ext cx="6247" cy="15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b="1" dirty="0">
                  <a:solidFill>
                    <a:schemeClr val="tx1"/>
                  </a:solidFill>
                  <a:latin typeface="思源黑体" panose="020B0400000000000000" charset="-122"/>
                  <a:ea typeface="思源黑体" panose="020B0400000000000000" charset="-122"/>
                  <a:cs typeface="思源黑体" panose="020B0400000000000000" charset="-122"/>
                </a:rPr>
                <a:t>左一片，右一片，隔座山，看不见(打一人体器官)</a:t>
              </a:r>
              <a:endParaRPr lang="zh-CN" altLang="en-US" sz="2400" b="1" dirty="0">
                <a:solidFill>
                  <a:schemeClr val="tx1"/>
                </a:solidFill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913" y="5150"/>
              <a:ext cx="5338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1" name="组合 20"/>
          <p:cNvGrpSpPr/>
          <p:nvPr/>
        </p:nvGrpSpPr>
        <p:grpSpPr>
          <a:xfrm>
            <a:off x="7644130" y="1520190"/>
            <a:ext cx="4548505" cy="3626485"/>
            <a:chOff x="12038" y="2394"/>
            <a:chExt cx="7163" cy="5711"/>
          </a:xfrm>
        </p:grpSpPr>
        <p:sp>
          <p:nvSpPr>
            <p:cNvPr id="11" name="同侧圆角矩形 10"/>
            <p:cNvSpPr/>
            <p:nvPr>
              <p:custDataLst>
                <p:tags r:id="rId5"/>
              </p:custDataLst>
            </p:nvPr>
          </p:nvSpPr>
          <p:spPr>
            <a:xfrm rot="16200000" flipH="1">
              <a:off x="12764" y="1668"/>
              <a:ext cx="5711" cy="716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B83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13632" y="3360"/>
              <a:ext cx="5194" cy="15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dirty="0">
                  <a:solidFill>
                    <a:srgbClr val="0268AA"/>
                  </a:solidFill>
                  <a:latin typeface="思源黑体" panose="020B0400000000000000" charset="-122"/>
                  <a:ea typeface="思源黑体" panose="020B0400000000000000" charset="-122"/>
                  <a:cs typeface="思源黑体" panose="020B0400000000000000" charset="-122"/>
                </a:rPr>
                <a:t>小朋友们，猜到是什么了吗?</a:t>
              </a:r>
              <a:endParaRPr lang="zh-CN" altLang="en-US" sz="2400" dirty="0">
                <a:solidFill>
                  <a:srgbClr val="0268AA"/>
                </a:solidFill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13632" y="5601"/>
              <a:ext cx="488" cy="62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/>
              <a:endParaRPr lang="zh-CN" altLang="en-US" sz="2000" dirty="0">
                <a:solidFill>
                  <a:schemeClr val="bg1"/>
                </a:solidFill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endParaRPr>
            </a:p>
          </p:txBody>
        </p:sp>
        <p:cxnSp>
          <p:nvCxnSpPr>
            <p:cNvPr id="19" name="直接连接符 18"/>
            <p:cNvCxnSpPr/>
            <p:nvPr>
              <p:custDataLst>
                <p:tags r:id="rId8"/>
              </p:custDataLst>
            </p:nvPr>
          </p:nvCxnSpPr>
          <p:spPr>
            <a:xfrm>
              <a:off x="13632" y="5250"/>
              <a:ext cx="5338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:/儿童爱耳日/E-1344237-FA0ED624.pngE-1344237-FA0ED62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3190" y="851535"/>
            <a:ext cx="5368290" cy="536829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8350250" y="432435"/>
            <a:ext cx="2988310" cy="829945"/>
            <a:chOff x="13150" y="681"/>
            <a:chExt cx="4706" cy="1307"/>
          </a:xfrm>
        </p:grpSpPr>
        <p:sp>
          <p:nvSpPr>
            <p:cNvPr id="3" name="文本框 2"/>
            <p:cNvSpPr txBox="1"/>
            <p:nvPr>
              <p:custDataLst>
                <p:tags r:id="rId3"/>
              </p:custDataLst>
            </p:nvPr>
          </p:nvSpPr>
          <p:spPr>
            <a:xfrm>
              <a:off x="13150" y="1166"/>
              <a:ext cx="34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  <a:alpha val="53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CONTENS</a:t>
              </a:r>
              <a:endParaRPr lang="en-US" altLang="zh-CN" sz="2800" dirty="0">
                <a:solidFill>
                  <a:schemeClr val="tx1">
                    <a:lumMod val="75000"/>
                    <a:lumOff val="25000"/>
                    <a:alpha val="53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4"/>
              </p:custDataLst>
            </p:nvPr>
          </p:nvSpPr>
          <p:spPr>
            <a:xfrm>
              <a:off x="15603" y="681"/>
              <a:ext cx="2253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>
                  <a:solidFill>
                    <a:srgbClr val="0268AA"/>
                  </a:solidFill>
                  <a:latin typeface="獅尾四季春SC-Bold" panose="02020700000000000000" charset="-122"/>
                  <a:ea typeface="獅尾四季春SC-Bold" panose="02020700000000000000" charset="-122"/>
                </a:rPr>
                <a:t>目录</a:t>
              </a:r>
              <a:endParaRPr lang="zh-CN" altLang="en-US" sz="4800">
                <a:solidFill>
                  <a:srgbClr val="0268AA"/>
                </a:solidFill>
                <a:latin typeface="獅尾四季春SC-Bold" panose="02020700000000000000" charset="-122"/>
                <a:ea typeface="獅尾四季春SC-Bold" panose="020207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5"/>
            </p:custDataLst>
          </p:nvPr>
        </p:nvGrpSpPr>
        <p:grpSpPr>
          <a:xfrm>
            <a:off x="5718810" y="1392555"/>
            <a:ext cx="4378325" cy="617220"/>
            <a:chOff x="7287" y="2642"/>
            <a:chExt cx="6895" cy="972"/>
          </a:xfrm>
        </p:grpSpPr>
        <p:sp>
          <p:nvSpPr>
            <p:cNvPr id="5" name="椭圆 4"/>
            <p:cNvSpPr/>
            <p:nvPr>
              <p:custDataLst>
                <p:tags r:id="rId6"/>
              </p:custDataLst>
            </p:nvPr>
          </p:nvSpPr>
          <p:spPr>
            <a:xfrm>
              <a:off x="7287" y="2642"/>
              <a:ext cx="972" cy="972"/>
            </a:xfrm>
            <a:prstGeom prst="ellipse">
              <a:avLst/>
            </a:prstGeom>
            <a:solidFill>
              <a:srgbClr val="FFB83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8510" y="2739"/>
              <a:ext cx="567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  <a:sym typeface="+mn-ea"/>
                </a:rPr>
                <a:t>认识我们的耳朵</a:t>
              </a:r>
              <a:endPara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7288" y="2717"/>
              <a:ext cx="97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思源黑体" panose="020B0400000000000000" charset="-122"/>
                  <a:ea typeface="思源黑体" panose="020B0400000000000000" charset="-122"/>
                </a:rPr>
                <a:t>01</a:t>
              </a:r>
              <a:endParaRPr lang="en-US" altLang="zh-CN" sz="2800">
                <a:solidFill>
                  <a:schemeClr val="bg1"/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9"/>
            </p:custDataLst>
          </p:nvPr>
        </p:nvGrpSpPr>
        <p:grpSpPr>
          <a:xfrm>
            <a:off x="7221855" y="2348865"/>
            <a:ext cx="3515360" cy="617220"/>
            <a:chOff x="7287" y="2642"/>
            <a:chExt cx="5536" cy="972"/>
          </a:xfrm>
        </p:grpSpPr>
        <p:sp>
          <p:nvSpPr>
            <p:cNvPr id="12" name="椭圆 11"/>
            <p:cNvSpPr/>
            <p:nvPr>
              <p:custDataLst>
                <p:tags r:id="rId10"/>
              </p:custDataLst>
            </p:nvPr>
          </p:nvSpPr>
          <p:spPr>
            <a:xfrm>
              <a:off x="7287" y="2642"/>
              <a:ext cx="972" cy="972"/>
            </a:xfrm>
            <a:prstGeom prst="ellipse">
              <a:avLst/>
            </a:prstGeom>
            <a:solidFill>
              <a:srgbClr val="FFB83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8510" y="2695"/>
              <a:ext cx="431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  <a:sym typeface="+mn-ea"/>
                </a:rPr>
                <a:t>伤害耳朵的行为</a:t>
              </a:r>
              <a:endPara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2"/>
              </p:custDataLst>
            </p:nvPr>
          </p:nvSpPr>
          <p:spPr>
            <a:xfrm>
              <a:off x="7288" y="2717"/>
              <a:ext cx="97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思源黑体" panose="020B0400000000000000" charset="-122"/>
                  <a:ea typeface="思源黑体" panose="020B0400000000000000" charset="-122"/>
                </a:rPr>
                <a:t>02</a:t>
              </a:r>
              <a:endParaRPr lang="en-US" altLang="zh-CN" sz="2800">
                <a:solidFill>
                  <a:schemeClr val="bg1"/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7" name="椭圆 16"/>
          <p:cNvSpPr/>
          <p:nvPr>
            <p:custDataLst>
              <p:tags r:id="rId13"/>
            </p:custDataLst>
          </p:nvPr>
        </p:nvSpPr>
        <p:spPr>
          <a:xfrm>
            <a:off x="5718810" y="3418840"/>
            <a:ext cx="617220" cy="617220"/>
          </a:xfrm>
          <a:prstGeom prst="ellipse">
            <a:avLst/>
          </a:prstGeom>
          <a:solidFill>
            <a:srgbClr val="FFB83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>
            <p:custDataLst>
              <p:tags r:id="rId14"/>
            </p:custDataLst>
          </p:nvPr>
        </p:nvSpPr>
        <p:spPr>
          <a:xfrm>
            <a:off x="5718810" y="3458210"/>
            <a:ext cx="616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思源黑体" panose="020B0400000000000000" charset="-122"/>
                <a:ea typeface="思源黑体" panose="020B0400000000000000" charset="-122"/>
              </a:rPr>
              <a:t>03</a:t>
            </a:r>
            <a:endParaRPr lang="en-US" altLang="zh-CN" sz="2800">
              <a:solidFill>
                <a:schemeClr val="bg1"/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  <p:grpSp>
        <p:nvGrpSpPr>
          <p:cNvPr id="26" name="组合 25"/>
          <p:cNvGrpSpPr/>
          <p:nvPr>
            <p:custDataLst>
              <p:tags r:id="rId15"/>
            </p:custDataLst>
          </p:nvPr>
        </p:nvGrpSpPr>
        <p:grpSpPr>
          <a:xfrm>
            <a:off x="6892290" y="4538345"/>
            <a:ext cx="3515360" cy="617220"/>
            <a:chOff x="7287" y="2642"/>
            <a:chExt cx="5536" cy="972"/>
          </a:xfrm>
        </p:grpSpPr>
        <p:sp>
          <p:nvSpPr>
            <p:cNvPr id="27" name="椭圆 26"/>
            <p:cNvSpPr/>
            <p:nvPr>
              <p:custDataLst>
                <p:tags r:id="rId16"/>
              </p:custDataLst>
            </p:nvPr>
          </p:nvSpPr>
          <p:spPr>
            <a:xfrm>
              <a:off x="7287" y="2642"/>
              <a:ext cx="972" cy="972"/>
            </a:xfrm>
            <a:prstGeom prst="ellipse">
              <a:avLst/>
            </a:prstGeom>
            <a:solidFill>
              <a:srgbClr val="FFB83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7"/>
              </p:custDataLst>
            </p:nvPr>
          </p:nvSpPr>
          <p:spPr>
            <a:xfrm>
              <a:off x="8510" y="2717"/>
              <a:ext cx="431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护耳</a:t>
              </a:r>
              <a:r>
                <a: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保健操</a:t>
              </a:r>
              <a:endPara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8"/>
              </p:custDataLst>
            </p:nvPr>
          </p:nvSpPr>
          <p:spPr>
            <a:xfrm>
              <a:off x="7288" y="2717"/>
              <a:ext cx="97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思源黑体" panose="020B0400000000000000" charset="-122"/>
                  <a:ea typeface="思源黑体" panose="020B0400000000000000" charset="-122"/>
                </a:rPr>
                <a:t>04</a:t>
              </a:r>
              <a:endParaRPr lang="en-US" altLang="zh-CN" sz="2800">
                <a:solidFill>
                  <a:schemeClr val="bg1"/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31" name="文本框 30"/>
          <p:cNvSpPr txBox="1"/>
          <p:nvPr>
            <p:custDataLst>
              <p:tags r:id="rId19"/>
            </p:custDataLst>
          </p:nvPr>
        </p:nvSpPr>
        <p:spPr>
          <a:xfrm>
            <a:off x="6743065" y="3400425"/>
            <a:ext cx="2738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保护耳朵我知道</a:t>
            </a:r>
            <a:endParaRPr lang="en-US" altLang="zh-CN" sz="2800" b="1">
              <a:solidFill>
                <a:schemeClr val="tx1">
                  <a:lumMod val="75000"/>
                  <a:lumOff val="25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  <p:custDataLst>
      <p:tags r:id="rId2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35939" y="1800951"/>
            <a:ext cx="4867275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200" dirty="0">
                <a:solidFill>
                  <a:srgbClr val="DC5308"/>
                </a:solidFill>
                <a:latin typeface="獅尾四季春SC-Bold" panose="02020700000000000000" charset="-122"/>
                <a:ea typeface="獅尾四季春SC-Bold" panose="02020700000000000000" charset="-122"/>
              </a:rPr>
              <a:t>认识我们</a:t>
            </a:r>
            <a:endParaRPr lang="zh-CN" altLang="en-US" sz="9200" dirty="0">
              <a:solidFill>
                <a:srgbClr val="DC5308"/>
              </a:solidFill>
              <a:latin typeface="獅尾四季春SC-Bold" panose="02020700000000000000" charset="-122"/>
              <a:ea typeface="獅尾四季春SC-Bold" panose="020207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93403" y="975451"/>
            <a:ext cx="235234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第一部分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35939" y="3077301"/>
            <a:ext cx="4867275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200" dirty="0">
                <a:solidFill>
                  <a:srgbClr val="0268AA"/>
                </a:solidFill>
                <a:latin typeface="獅尾四季春SC-Bold" panose="02020700000000000000" charset="-122"/>
                <a:ea typeface="獅尾四季春SC-Bold" panose="02020700000000000000" charset="-122"/>
              </a:rPr>
              <a:t>的耳朵</a:t>
            </a:r>
            <a:endParaRPr lang="zh-CN" altLang="en-US" sz="9200" dirty="0">
              <a:solidFill>
                <a:srgbClr val="0268AA"/>
              </a:solidFill>
              <a:latin typeface="獅尾四季春SC-Bold" panose="02020700000000000000" charset="-122"/>
              <a:ea typeface="獅尾四季春SC-Bold" panose="020207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75284" y="4579711"/>
            <a:ext cx="5188585" cy="51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  No song is more beautiful than health.  Invisible Harm, audible danger. The ears are permanent. Don't damage them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5718810" y="1420495"/>
            <a:ext cx="4017010" cy="525145"/>
            <a:chOff x="9006" y="2237"/>
            <a:chExt cx="6326" cy="827"/>
          </a:xfrm>
        </p:grpSpPr>
        <p:sp>
          <p:nvSpPr>
            <p:cNvPr id="17" name="矩形 16"/>
            <p:cNvSpPr/>
            <p:nvPr/>
          </p:nvSpPr>
          <p:spPr>
            <a:xfrm>
              <a:off x="9006" y="2237"/>
              <a:ext cx="1159" cy="827"/>
            </a:xfrm>
            <a:prstGeom prst="rect">
              <a:avLst/>
            </a:prstGeom>
            <a:solidFill>
              <a:srgbClr val="FFB83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2"/>
              </p:custDataLst>
            </p:nvPr>
          </p:nvSpPr>
          <p:spPr>
            <a:xfrm>
              <a:off x="10459" y="2337"/>
              <a:ext cx="4873" cy="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  <a:cs typeface="思源黑体" panose="020B0400000000000000" charset="-122"/>
                </a:rPr>
                <a:t>小朋友，耳朵像什么呢?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endParaRPr>
            </a:p>
          </p:txBody>
        </p:sp>
        <p:pic>
          <p:nvPicPr>
            <p:cNvPr id="23" name="图片 22" descr="70 Basic Icons-all-42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08" y="2373"/>
              <a:ext cx="555" cy="555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5718810" y="2390140"/>
            <a:ext cx="5382260" cy="829945"/>
            <a:chOff x="9006" y="2069"/>
            <a:chExt cx="8476" cy="1307"/>
          </a:xfrm>
        </p:grpSpPr>
        <p:sp>
          <p:nvSpPr>
            <p:cNvPr id="26" name="矩形 25"/>
            <p:cNvSpPr/>
            <p:nvPr>
              <p:custDataLst>
                <p:tags r:id="rId5"/>
              </p:custDataLst>
            </p:nvPr>
          </p:nvSpPr>
          <p:spPr>
            <a:xfrm>
              <a:off x="9006" y="2237"/>
              <a:ext cx="1159" cy="827"/>
            </a:xfrm>
            <a:prstGeom prst="rect">
              <a:avLst/>
            </a:prstGeom>
            <a:solidFill>
              <a:srgbClr val="FFB83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>
              <p:custDataLst>
                <p:tags r:id="rId6"/>
              </p:custDataLst>
            </p:nvPr>
          </p:nvSpPr>
          <p:spPr>
            <a:xfrm>
              <a:off x="10459" y="2069"/>
              <a:ext cx="7023" cy="1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  <a:cs typeface="思源黑体" panose="020B0400000000000000" charset="-122"/>
                </a:rPr>
                <a:t>耳朵像水饺，像弯弯的香蕉，像小船.，更像数字“3"...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endParaRPr>
            </a:p>
          </p:txBody>
        </p:sp>
        <p:pic>
          <p:nvPicPr>
            <p:cNvPr id="28" name="图片 27" descr="F:/3、PPT模板/图标/70-basic-icons/70-basic-icons/SVGs/70 Basic Icons-all-16.svg70 Basic Icons-all-1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775" t="-90" r="4775" b="90"/>
            <a:stretch>
              <a:fillRect/>
            </a:stretch>
          </p:blipFill>
          <p:spPr>
            <a:xfrm>
              <a:off x="9308" y="2373"/>
              <a:ext cx="555" cy="555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5718810" y="3663950"/>
            <a:ext cx="5503545" cy="525145"/>
            <a:chOff x="9006" y="2237"/>
            <a:chExt cx="8667" cy="827"/>
          </a:xfrm>
        </p:grpSpPr>
        <p:sp>
          <p:nvSpPr>
            <p:cNvPr id="30" name="矩形 29"/>
            <p:cNvSpPr/>
            <p:nvPr>
              <p:custDataLst>
                <p:tags r:id="rId10"/>
              </p:custDataLst>
            </p:nvPr>
          </p:nvSpPr>
          <p:spPr>
            <a:xfrm>
              <a:off x="9006" y="2237"/>
              <a:ext cx="1159" cy="827"/>
            </a:xfrm>
            <a:prstGeom prst="rect">
              <a:avLst/>
            </a:prstGeom>
            <a:solidFill>
              <a:srgbClr val="FFB83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>
              <p:custDataLst>
                <p:tags r:id="rId11"/>
              </p:custDataLst>
            </p:nvPr>
          </p:nvSpPr>
          <p:spPr>
            <a:xfrm>
              <a:off x="10459" y="2251"/>
              <a:ext cx="7214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  <a:cs typeface="思源黑体" panose="020B0400000000000000" charset="-122"/>
                </a:rPr>
                <a:t>小朋友们知道爱耳日为什么在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  <a:cs typeface="思源黑体" panose="020B0400000000000000" charset="-122"/>
                </a:rPr>
                <a:t>3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  <a:cs typeface="思源黑体" panose="020B0400000000000000" charset="-122"/>
                </a:rPr>
                <a:t>月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  <a:cs typeface="思源黑体" panose="020B0400000000000000" charset="-122"/>
                </a:rPr>
                <a:t>3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  <a:cs typeface="思源黑体" panose="020B0400000000000000" charset="-122"/>
                </a:rPr>
                <a:t>日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  <a:cs typeface="思源黑体" panose="020B0400000000000000" charset="-122"/>
                </a:rPr>
                <a:t>呢?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endParaRPr>
            </a:p>
          </p:txBody>
        </p:sp>
        <p:pic>
          <p:nvPicPr>
            <p:cNvPr id="32" name="图片 31" descr="F:/3、PPT模板/图标/70-basic-icons/70-basic-icons/SVGs/70 Basic Icons-all-20.svg70 Basic Icons-all-20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1081" r="1081"/>
            <a:stretch>
              <a:fillRect/>
            </a:stretch>
          </p:blipFill>
          <p:spPr>
            <a:xfrm>
              <a:off x="9308" y="2373"/>
              <a:ext cx="555" cy="555"/>
            </a:xfrm>
            <a:prstGeom prst="rect">
              <a:avLst/>
            </a:prstGeom>
          </p:spPr>
        </p:pic>
      </p:grpSp>
      <p:grpSp>
        <p:nvGrpSpPr>
          <p:cNvPr id="33" name="组合 32"/>
          <p:cNvGrpSpPr/>
          <p:nvPr/>
        </p:nvGrpSpPr>
        <p:grpSpPr>
          <a:xfrm>
            <a:off x="5718810" y="4842510"/>
            <a:ext cx="5381625" cy="525145"/>
            <a:chOff x="9006" y="2237"/>
            <a:chExt cx="8475" cy="827"/>
          </a:xfrm>
        </p:grpSpPr>
        <p:sp>
          <p:nvSpPr>
            <p:cNvPr id="34" name="矩形 33"/>
            <p:cNvSpPr/>
            <p:nvPr>
              <p:custDataLst>
                <p:tags r:id="rId15"/>
              </p:custDataLst>
            </p:nvPr>
          </p:nvSpPr>
          <p:spPr>
            <a:xfrm>
              <a:off x="9006" y="2237"/>
              <a:ext cx="1159" cy="827"/>
            </a:xfrm>
            <a:prstGeom prst="rect">
              <a:avLst/>
            </a:prstGeom>
            <a:solidFill>
              <a:srgbClr val="FFB83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>
              <p:custDataLst>
                <p:tags r:id="rId16"/>
              </p:custDataLst>
            </p:nvPr>
          </p:nvSpPr>
          <p:spPr>
            <a:xfrm>
              <a:off x="10459" y="2275"/>
              <a:ext cx="7022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  <a:cs typeface="思源黑体" panose="020B0400000000000000" charset="-122"/>
                </a:rPr>
                <a:t>因为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  <a:cs typeface="思源黑体" panose="020B0400000000000000" charset="-122"/>
                </a:rPr>
                <a:t>3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  <a:cs typeface="思源黑体" panose="020B0400000000000000" charset="-122"/>
                </a:rPr>
                <a:t>像我们耳朵的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  <a:cs typeface="思源黑体" panose="020B0400000000000000" charset="-122"/>
                </a:rPr>
                <a:t>形状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endParaRPr>
            </a:p>
          </p:txBody>
        </p:sp>
        <p:pic>
          <p:nvPicPr>
            <p:cNvPr id="36" name="图片 35" descr="F:/3、PPT模板/图标/70-basic-icons/70-basic-icons/SVGs/70 Basic Icons-all-37.svg70 Basic Icons-all-37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l="-90" t="90" r="90" b="90"/>
            <a:stretch>
              <a:fillRect/>
            </a:stretch>
          </p:blipFill>
          <p:spPr>
            <a:xfrm>
              <a:off x="9308" y="2373"/>
              <a:ext cx="555" cy="555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5067300" y="215900"/>
            <a:ext cx="2058035" cy="552450"/>
            <a:chOff x="8234" y="340"/>
            <a:chExt cx="3241" cy="870"/>
          </a:xfrm>
        </p:grpSpPr>
        <p:sp>
          <p:nvSpPr>
            <p:cNvPr id="5" name="文本框 4"/>
            <p:cNvSpPr txBox="1"/>
            <p:nvPr/>
          </p:nvSpPr>
          <p:spPr>
            <a:xfrm>
              <a:off x="8440" y="340"/>
              <a:ext cx="283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solidFill>
                    <a:srgbClr val="DC5308"/>
                  </a:solidFill>
                  <a:latin typeface="思源黑体" panose="020B0400000000000000" charset="-122"/>
                  <a:ea typeface="思源黑体" panose="020B0400000000000000" charset="-122"/>
                </a:rPr>
                <a:t>认识我们的耳朵</a:t>
              </a:r>
              <a:endParaRPr lang="zh-CN" altLang="en-US">
                <a:solidFill>
                  <a:srgbClr val="DC5308"/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20"/>
              </p:custDataLst>
            </p:nvPr>
          </p:nvSpPr>
          <p:spPr>
            <a:xfrm>
              <a:off x="8234" y="776"/>
              <a:ext cx="324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Know our ears</a:t>
              </a:r>
              <a:endPara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8700" y="1688465"/>
            <a:ext cx="4038600" cy="3240405"/>
          </a:xfrm>
          <a:prstGeom prst="rect">
            <a:avLst/>
          </a:prstGeom>
        </p:spPr>
      </p:pic>
    </p:spTree>
    <p:custDataLst>
      <p:tags r:id="rId2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51miz-E1237890-D986C5DD"/>
          <p:cNvPicPr>
            <a:picLocks noChangeAspect="1"/>
          </p:cNvPicPr>
          <p:nvPr/>
        </p:nvPicPr>
        <p:blipFill>
          <a:blip r:embed="rId2"/>
          <a:srcRect t="15980" b="13684"/>
          <a:stretch>
            <a:fillRect/>
          </a:stretch>
        </p:blipFill>
        <p:spPr>
          <a:xfrm>
            <a:off x="4741545" y="1273810"/>
            <a:ext cx="6719570" cy="472630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067300" y="215900"/>
            <a:ext cx="2058035" cy="552450"/>
            <a:chOff x="8234" y="340"/>
            <a:chExt cx="3241" cy="870"/>
          </a:xfrm>
        </p:grpSpPr>
        <p:sp>
          <p:nvSpPr>
            <p:cNvPr id="2" name="文本框 1"/>
            <p:cNvSpPr txBox="1"/>
            <p:nvPr/>
          </p:nvSpPr>
          <p:spPr>
            <a:xfrm>
              <a:off x="8440" y="340"/>
              <a:ext cx="283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>
                  <a:solidFill>
                    <a:srgbClr val="DC5308"/>
                  </a:solidFill>
                  <a:latin typeface="思源黑体" panose="020B0400000000000000" charset="-122"/>
                  <a:ea typeface="思源黑体" panose="020B0400000000000000" charset="-122"/>
                </a:rPr>
                <a:t>认识我们的耳朵</a:t>
              </a:r>
              <a:endParaRPr lang="zh-CN" altLang="en-US">
                <a:solidFill>
                  <a:srgbClr val="DC5308"/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3"/>
              </p:custDataLst>
            </p:nvPr>
          </p:nvSpPr>
          <p:spPr>
            <a:xfrm>
              <a:off x="8234" y="776"/>
              <a:ext cx="324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Know our ears</a:t>
              </a:r>
              <a:endPara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129030" y="1473835"/>
            <a:ext cx="3298190" cy="3096260"/>
            <a:chOff x="1606" y="3175"/>
            <a:chExt cx="5194" cy="4876"/>
          </a:xfrm>
        </p:grpSpPr>
        <p:sp>
          <p:nvSpPr>
            <p:cNvPr id="4" name="文本框 3"/>
            <p:cNvSpPr txBox="1"/>
            <p:nvPr>
              <p:custDataLst>
                <p:tags r:id="rId4"/>
              </p:custDataLst>
            </p:nvPr>
          </p:nvSpPr>
          <p:spPr>
            <a:xfrm>
              <a:off x="1606" y="5726"/>
              <a:ext cx="5194" cy="2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  <a:cs typeface="思源黑体" panose="020B0400000000000000" charset="-122"/>
                </a:rPr>
                <a:t>小小的耳朵里蕴藏着和我们日常生活密切相关的两大功能——听觉和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  <a:cs typeface="思源黑体" panose="020B0400000000000000" charset="-122"/>
                </a:rPr>
                <a:t>平衡。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1606" y="4558"/>
              <a:ext cx="5194" cy="8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dirty="0">
                  <a:solidFill>
                    <a:srgbClr val="0268AA"/>
                  </a:solidFill>
                  <a:latin typeface="思源黑体" panose="020B0400000000000000" charset="-122"/>
                  <a:ea typeface="思源黑体" panose="020B0400000000000000" charset="-122"/>
                  <a:cs typeface="思源黑体" panose="020B0400000000000000" charset="-122"/>
                </a:rPr>
                <a:t>小朋友，你知道吗?</a:t>
              </a:r>
              <a:endParaRPr lang="zh-CN" altLang="en-US" sz="2400" dirty="0">
                <a:solidFill>
                  <a:srgbClr val="0268AA"/>
                </a:solidFill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3675" y="3175"/>
              <a:ext cx="1056" cy="1056"/>
            </a:xfrm>
            <a:prstGeom prst="ellipse">
              <a:avLst/>
            </a:prstGeom>
            <a:solidFill>
              <a:srgbClr val="0268AA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 descr="70 Basic Icons-all-26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88" y="3403"/>
              <a:ext cx="630" cy="600"/>
            </a:xfrm>
            <a:prstGeom prst="rect">
              <a:avLst/>
            </a:prstGeom>
          </p:spPr>
        </p:pic>
      </p:grp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35939" y="1800951"/>
            <a:ext cx="4867275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200" dirty="0">
                <a:solidFill>
                  <a:srgbClr val="DC5308"/>
                </a:solidFill>
                <a:latin typeface="獅尾四季春SC-Bold" panose="02020700000000000000" charset="-122"/>
                <a:ea typeface="獅尾四季春SC-Bold" panose="02020700000000000000" charset="-122"/>
              </a:rPr>
              <a:t>伤害耳朵</a:t>
            </a:r>
            <a:endParaRPr lang="zh-CN" altLang="en-US" sz="9200" dirty="0">
              <a:solidFill>
                <a:srgbClr val="DC5308"/>
              </a:solidFill>
              <a:latin typeface="獅尾四季春SC-Bold" panose="02020700000000000000" charset="-122"/>
              <a:ea typeface="獅尾四季春SC-Bold" panose="020207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93403" y="975451"/>
            <a:ext cx="235234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第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二部分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35939" y="3077301"/>
            <a:ext cx="4867275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200" dirty="0">
                <a:solidFill>
                  <a:srgbClr val="0268AA"/>
                </a:solidFill>
                <a:latin typeface="獅尾四季春SC-Bold" panose="02020700000000000000" charset="-122"/>
                <a:ea typeface="獅尾四季春SC-Bold" panose="02020700000000000000" charset="-122"/>
              </a:rPr>
              <a:t>的行为</a:t>
            </a:r>
            <a:endParaRPr lang="zh-CN" altLang="en-US" sz="9200" dirty="0">
              <a:solidFill>
                <a:srgbClr val="0268AA"/>
              </a:solidFill>
              <a:latin typeface="獅尾四季春SC-Bold" panose="02020700000000000000" charset="-122"/>
              <a:ea typeface="獅尾四季春SC-Bold" panose="020207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75284" y="4579711"/>
            <a:ext cx="5188585" cy="51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  No song is more beautiful than health.  Invisible Harm, audible danger. The ears are permanent. Don't damage them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56460" y="215900"/>
            <a:ext cx="4838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>
                <a:solidFill>
                  <a:srgbClr val="DC5308"/>
                </a:solidFill>
                <a:latin typeface="思源黑体" panose="020B0400000000000000" charset="-122"/>
                <a:ea typeface="思源黑体" panose="020B0400000000000000" charset="-122"/>
              </a:rPr>
              <a:t>伤害耳朵的行为</a:t>
            </a:r>
            <a:endParaRPr lang="zh-CN" altLang="en-US" sz="3600">
              <a:solidFill>
                <a:srgbClr val="DC5308"/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143000" y="4026535"/>
            <a:ext cx="2468880" cy="1334770"/>
            <a:chOff x="2018" y="5934"/>
            <a:chExt cx="3888" cy="2102"/>
          </a:xfrm>
        </p:grpSpPr>
        <p:sp>
          <p:nvSpPr>
            <p:cNvPr id="4" name="文本框 3"/>
            <p:cNvSpPr txBox="1"/>
            <p:nvPr>
              <p:custDataLst>
                <p:tags r:id="rId2"/>
              </p:custDataLst>
            </p:nvPr>
          </p:nvSpPr>
          <p:spPr>
            <a:xfrm>
              <a:off x="2018" y="7408"/>
              <a:ext cx="3888" cy="62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大声的对着耳朵说话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3"/>
              </p:custDataLst>
            </p:nvPr>
          </p:nvSpPr>
          <p:spPr>
            <a:xfrm>
              <a:off x="3236" y="5934"/>
              <a:ext cx="1452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solidFill>
                    <a:srgbClr val="0268AA"/>
                  </a:solidFill>
                  <a:latin typeface="獅尾四季春SC-Bold" panose="02020700000000000000" charset="-122"/>
                  <a:ea typeface="獅尾四季春SC-Bold" panose="02020700000000000000" charset="-122"/>
                </a:rPr>
                <a:t>01</a:t>
              </a:r>
              <a:endParaRPr lang="en-US" altLang="zh-CN" sz="4000">
                <a:solidFill>
                  <a:srgbClr val="0268AA"/>
                </a:solidFill>
                <a:latin typeface="獅尾四季春SC-Bold" panose="02020700000000000000" charset="-122"/>
                <a:ea typeface="獅尾四季春SC-Bold" panose="02020700000000000000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893945" y="4026535"/>
            <a:ext cx="2101215" cy="1334770"/>
            <a:chOff x="2018" y="5934"/>
            <a:chExt cx="3309" cy="2102"/>
          </a:xfrm>
        </p:grpSpPr>
        <p:sp>
          <p:nvSpPr>
            <p:cNvPr id="21" name="文本框 20"/>
            <p:cNvSpPr txBox="1"/>
            <p:nvPr>
              <p:custDataLst>
                <p:tags r:id="rId4"/>
              </p:custDataLst>
            </p:nvPr>
          </p:nvSpPr>
          <p:spPr>
            <a:xfrm>
              <a:off x="2018" y="7408"/>
              <a:ext cx="3309" cy="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经常带耳机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2947" y="5934"/>
              <a:ext cx="1452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solidFill>
                    <a:srgbClr val="0268AA"/>
                  </a:solidFill>
                  <a:latin typeface="獅尾四季春SC-Bold" panose="02020700000000000000" charset="-122"/>
                  <a:ea typeface="獅尾四季春SC-Bold" panose="02020700000000000000" charset="-122"/>
                </a:rPr>
                <a:t>02</a:t>
              </a:r>
              <a:endParaRPr lang="en-US" altLang="zh-CN" sz="4000">
                <a:solidFill>
                  <a:srgbClr val="0268AA"/>
                </a:solidFill>
                <a:latin typeface="獅尾四季春SC-Bold" panose="02020700000000000000" charset="-122"/>
                <a:ea typeface="獅尾四季春SC-Bold" panose="02020700000000000000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257540" y="3973195"/>
            <a:ext cx="2258060" cy="1334770"/>
            <a:chOff x="2018" y="5934"/>
            <a:chExt cx="3556" cy="2102"/>
          </a:xfrm>
        </p:grpSpPr>
        <p:sp>
          <p:nvSpPr>
            <p:cNvPr id="36" name="文本框 35"/>
            <p:cNvSpPr txBox="1"/>
            <p:nvPr>
              <p:custDataLst>
                <p:tags r:id="rId6"/>
              </p:custDataLst>
            </p:nvPr>
          </p:nvSpPr>
          <p:spPr>
            <a:xfrm>
              <a:off x="2018" y="7408"/>
              <a:ext cx="3556" cy="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呆在噪音大的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地方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7"/>
              </p:custDataLst>
            </p:nvPr>
          </p:nvSpPr>
          <p:spPr>
            <a:xfrm>
              <a:off x="2947" y="5934"/>
              <a:ext cx="1452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solidFill>
                    <a:srgbClr val="0268AA"/>
                  </a:solidFill>
                  <a:latin typeface="獅尾四季春SC-Bold" panose="02020700000000000000" charset="-122"/>
                  <a:ea typeface="獅尾四季春SC-Bold" panose="02020700000000000000" charset="-122"/>
                </a:rPr>
                <a:t>03</a:t>
              </a:r>
              <a:endParaRPr lang="en-US" altLang="zh-CN" sz="4000">
                <a:solidFill>
                  <a:srgbClr val="0268AA"/>
                </a:solidFill>
                <a:latin typeface="獅尾四季春SC-Bold" panose="02020700000000000000" charset="-122"/>
                <a:ea typeface="獅尾四季春SC-Bold" panose="02020700000000000000" charset="-122"/>
              </a:endParaRPr>
            </a:p>
          </p:txBody>
        </p:sp>
      </p:grpSp>
      <p:cxnSp>
        <p:nvCxnSpPr>
          <p:cNvPr id="41" name="直接连接符 40"/>
          <p:cNvCxnSpPr/>
          <p:nvPr/>
        </p:nvCxnSpPr>
        <p:spPr>
          <a:xfrm>
            <a:off x="4069080" y="3973195"/>
            <a:ext cx="0" cy="1457960"/>
          </a:xfrm>
          <a:prstGeom prst="line">
            <a:avLst/>
          </a:prstGeom>
          <a:ln w="15875">
            <a:solidFill>
              <a:srgbClr val="0268AA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7820025" y="4026535"/>
            <a:ext cx="0" cy="1457960"/>
          </a:xfrm>
          <a:prstGeom prst="line">
            <a:avLst/>
          </a:prstGeom>
          <a:ln w="15875">
            <a:solidFill>
              <a:srgbClr val="0268AA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10920095" y="3973195"/>
            <a:ext cx="0" cy="1457960"/>
          </a:xfrm>
          <a:prstGeom prst="line">
            <a:avLst/>
          </a:prstGeom>
          <a:ln w="15875">
            <a:solidFill>
              <a:srgbClr val="0268AA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rcRect l="10919" t="13932" r="40059" b="50521"/>
          <a:stretch>
            <a:fillRect/>
          </a:stretch>
        </p:blipFill>
        <p:spPr>
          <a:xfrm>
            <a:off x="575945" y="1345565"/>
            <a:ext cx="3035935" cy="2371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rcRect t="5286" r="74000" b="72708"/>
          <a:stretch>
            <a:fillRect/>
          </a:stretch>
        </p:blipFill>
        <p:spPr>
          <a:xfrm>
            <a:off x="4525645" y="1338580"/>
            <a:ext cx="2469515" cy="23780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rcRect l="54178" t="1120" r="2385" b="52943"/>
          <a:stretch>
            <a:fillRect/>
          </a:stretch>
        </p:blipFill>
        <p:spPr>
          <a:xfrm>
            <a:off x="7820025" y="584200"/>
            <a:ext cx="2981960" cy="338899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55875" y="297180"/>
            <a:ext cx="62363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>
                <a:solidFill>
                  <a:srgbClr val="DC5308"/>
                </a:solidFill>
                <a:latin typeface="思源黑体" panose="020B0400000000000000" charset="-122"/>
                <a:ea typeface="思源黑体" panose="020B0400000000000000" charset="-122"/>
              </a:rPr>
              <a:t>伤害耳朵的行为</a:t>
            </a:r>
            <a:endParaRPr lang="zh-CN" altLang="en-US" sz="3600">
              <a:solidFill>
                <a:srgbClr val="DC5308"/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510665" y="4026535"/>
            <a:ext cx="1539944" cy="1334770"/>
            <a:chOff x="2285" y="5934"/>
            <a:chExt cx="2288" cy="2102"/>
          </a:xfrm>
        </p:grpSpPr>
        <p:sp>
          <p:nvSpPr>
            <p:cNvPr id="4" name="文本框 3"/>
            <p:cNvSpPr txBox="1"/>
            <p:nvPr>
              <p:custDataLst>
                <p:tags r:id="rId2"/>
              </p:custDataLst>
            </p:nvPr>
          </p:nvSpPr>
          <p:spPr>
            <a:xfrm>
              <a:off x="2285" y="7408"/>
              <a:ext cx="2288" cy="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互相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揪耳朵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3"/>
              </p:custDataLst>
            </p:nvPr>
          </p:nvSpPr>
          <p:spPr>
            <a:xfrm>
              <a:off x="2703" y="5934"/>
              <a:ext cx="1452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solidFill>
                    <a:srgbClr val="0268AA"/>
                  </a:solidFill>
                  <a:latin typeface="獅尾四季春SC-Bold" panose="02020700000000000000" charset="-122"/>
                  <a:ea typeface="獅尾四季春SC-Bold" panose="02020700000000000000" charset="-122"/>
                </a:rPr>
                <a:t>04</a:t>
              </a:r>
              <a:endParaRPr lang="en-US" altLang="zh-CN" sz="4000">
                <a:solidFill>
                  <a:srgbClr val="0268AA"/>
                </a:solidFill>
                <a:latin typeface="獅尾四季春SC-Bold" panose="02020700000000000000" charset="-122"/>
                <a:ea typeface="獅尾四季春SC-Bold" panose="02020700000000000000" charset="-122"/>
              </a:endParaRPr>
            </a:p>
          </p:txBody>
        </p:sp>
      </p:grpSp>
      <p:sp>
        <p:nvSpPr>
          <p:cNvPr id="28" name="文本框 27"/>
          <p:cNvSpPr txBox="1"/>
          <p:nvPr>
            <p:custDataLst>
              <p:tags r:id="rId4"/>
            </p:custDataLst>
          </p:nvPr>
        </p:nvSpPr>
        <p:spPr>
          <a:xfrm>
            <a:off x="5731510" y="3973195"/>
            <a:ext cx="922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>
                <a:solidFill>
                  <a:srgbClr val="0268AA"/>
                </a:solidFill>
                <a:latin typeface="獅尾四季春SC-Bold" panose="02020700000000000000" charset="-122"/>
                <a:ea typeface="獅尾四季春SC-Bold" panose="02020700000000000000" charset="-122"/>
              </a:rPr>
              <a:t>05</a:t>
            </a:r>
            <a:endParaRPr lang="en-US" altLang="zh-CN" sz="4000">
              <a:solidFill>
                <a:srgbClr val="0268AA"/>
              </a:solidFill>
              <a:latin typeface="獅尾四季春SC-Bold" panose="02020700000000000000" charset="-122"/>
              <a:ea typeface="獅尾四季春SC-Bold" panose="02020700000000000000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8935085" y="3973195"/>
            <a:ext cx="2101215" cy="1334770"/>
            <a:chOff x="2018" y="5934"/>
            <a:chExt cx="3309" cy="2102"/>
          </a:xfrm>
        </p:grpSpPr>
        <p:sp>
          <p:nvSpPr>
            <p:cNvPr id="36" name="文本框 35"/>
            <p:cNvSpPr txBox="1"/>
            <p:nvPr>
              <p:custDataLst>
                <p:tags r:id="rId5"/>
              </p:custDataLst>
            </p:nvPr>
          </p:nvSpPr>
          <p:spPr>
            <a:xfrm>
              <a:off x="2018" y="7408"/>
              <a:ext cx="3309" cy="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耳朵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进水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6"/>
              </p:custDataLst>
            </p:nvPr>
          </p:nvSpPr>
          <p:spPr>
            <a:xfrm>
              <a:off x="2947" y="5934"/>
              <a:ext cx="1452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solidFill>
                    <a:srgbClr val="0268AA"/>
                  </a:solidFill>
                  <a:latin typeface="獅尾四季春SC-Bold" panose="02020700000000000000" charset="-122"/>
                  <a:ea typeface="獅尾四季春SC-Bold" panose="02020700000000000000" charset="-122"/>
                </a:rPr>
                <a:t>06</a:t>
              </a:r>
              <a:endParaRPr lang="en-US" altLang="zh-CN" sz="4000">
                <a:solidFill>
                  <a:srgbClr val="0268AA"/>
                </a:solidFill>
                <a:latin typeface="獅尾四季春SC-Bold" panose="02020700000000000000" charset="-122"/>
                <a:ea typeface="獅尾四季春SC-Bold" panose="02020700000000000000" charset="-122"/>
              </a:endParaRPr>
            </a:p>
          </p:txBody>
        </p:sp>
      </p:grpSp>
      <p:cxnSp>
        <p:nvCxnSpPr>
          <p:cNvPr id="41" name="直接连接符 40"/>
          <p:cNvCxnSpPr/>
          <p:nvPr/>
        </p:nvCxnSpPr>
        <p:spPr>
          <a:xfrm>
            <a:off x="4123055" y="3973195"/>
            <a:ext cx="0" cy="1457960"/>
          </a:xfrm>
          <a:prstGeom prst="line">
            <a:avLst/>
          </a:prstGeom>
          <a:ln w="15875">
            <a:solidFill>
              <a:srgbClr val="0268AA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8261985" y="4026535"/>
            <a:ext cx="0" cy="1457960"/>
          </a:xfrm>
          <a:prstGeom prst="line">
            <a:avLst/>
          </a:prstGeom>
          <a:ln w="15875">
            <a:solidFill>
              <a:srgbClr val="0268AA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11280140" y="3973195"/>
            <a:ext cx="0" cy="1457960"/>
          </a:xfrm>
          <a:prstGeom prst="line">
            <a:avLst/>
          </a:prstGeom>
          <a:ln w="15875">
            <a:solidFill>
              <a:srgbClr val="0268AA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rcRect l="53148" t="60491" r="8457" b="8172"/>
          <a:stretch>
            <a:fillRect/>
          </a:stretch>
        </p:blipFill>
        <p:spPr>
          <a:xfrm>
            <a:off x="853440" y="1393825"/>
            <a:ext cx="2853690" cy="25793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rcRect l="55852" t="60456" r="9877" b="12111"/>
          <a:stretch>
            <a:fillRect/>
          </a:stretch>
        </p:blipFill>
        <p:spPr>
          <a:xfrm>
            <a:off x="4608830" y="1209675"/>
            <a:ext cx="3166745" cy="281686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5196205" y="4909185"/>
            <a:ext cx="2101215" cy="3987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把东西塞入耳朵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rcRect l="8800" t="55977" r="21822" b="4206"/>
          <a:stretch>
            <a:fillRect/>
          </a:stretch>
        </p:blipFill>
        <p:spPr>
          <a:xfrm>
            <a:off x="8261350" y="1393825"/>
            <a:ext cx="2973705" cy="194183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8.xml><?xml version="1.0" encoding="utf-8"?>
<p:tagLst xmlns:p="http://schemas.openxmlformats.org/presentationml/2006/main">
  <p:tag name="COMMONDATA" val="eyJoZGlkIjoiYjFjZjBlNmIxYTMyYTJhYzI2YjBkMGNjMzNmNDczODgifQ=="/>
  <p:tag name="commondata" val="eyJoZGlkIjoiNzljZGRhYjJhNDI3ZjU0YTNhZGVkYTkwMDNhNTdiYTE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DIAGRAM_VIRTUALLY_FRAME" val="{&quot;height&quot;:321.25,&quot;left&quot;:450.3,&quot;top&quot;:104.6,&quot;width&quot;:400.7}"/>
</p:tagLst>
</file>

<file path=ppt/tags/tag74.xml><?xml version="1.0" encoding="utf-8"?>
<p:tagLst xmlns:p="http://schemas.openxmlformats.org/presentationml/2006/main">
  <p:tag name="KSO_WM_DIAGRAM_VIRTUALLY_FRAME" val="{&quot;height&quot;:321.25,&quot;left&quot;:450.3,&quot;top&quot;:104.6,&quot;width&quot;:400.7}"/>
</p:tagLst>
</file>

<file path=ppt/tags/tag75.xml><?xml version="1.0" encoding="utf-8"?>
<p:tagLst xmlns:p="http://schemas.openxmlformats.org/presentationml/2006/main">
  <p:tag name="KSO_WM_BEAUTIFY_FLAG" val=""/>
  <p:tag name="KSO_WM_DIAGRAM_VIRTUALLY_FRAME" val="{&quot;height&quot;:321.25,&quot;left&quot;:450.3,&quot;top&quot;:104.6,&quot;width&quot;:400.7}"/>
</p:tagLst>
</file>

<file path=ppt/tags/tag76.xml><?xml version="1.0" encoding="utf-8"?>
<p:tagLst xmlns:p="http://schemas.openxmlformats.org/presentationml/2006/main">
  <p:tag name="KSO_WM_BEAUTIFY_FLAG" val=""/>
  <p:tag name="KSO_WM_DIAGRAM_VIRTUALLY_FRAME" val="{&quot;height&quot;:321.25,&quot;left&quot;:450.3,&quot;top&quot;:104.6,&quot;width&quot;:400.7}"/>
</p:tagLst>
</file>

<file path=ppt/tags/tag77.xml><?xml version="1.0" encoding="utf-8"?>
<p:tagLst xmlns:p="http://schemas.openxmlformats.org/presentationml/2006/main">
  <p:tag name="KSO_WM_DIAGRAM_VIRTUALLY_FRAME" val="{&quot;height&quot;:321.25,&quot;left&quot;:450.3,&quot;top&quot;:104.6,&quot;width&quot;:400.7}"/>
</p:tagLst>
</file>

<file path=ppt/tags/tag78.xml><?xml version="1.0" encoding="utf-8"?>
<p:tagLst xmlns:p="http://schemas.openxmlformats.org/presentationml/2006/main">
  <p:tag name="KSO_WM_BEAUTIFY_FLAG" val=""/>
  <p:tag name="KSO_WM_DIAGRAM_VIRTUALLY_FRAME" val="{&quot;height&quot;:321.25,&quot;left&quot;:450.3,&quot;top&quot;:104.6,&quot;width&quot;:400.7}"/>
</p:tagLst>
</file>

<file path=ppt/tags/tag79.xml><?xml version="1.0" encoding="utf-8"?>
<p:tagLst xmlns:p="http://schemas.openxmlformats.org/presentationml/2006/main">
  <p:tag name="KSO_WM_BEAUTIFY_FLAG" val=""/>
  <p:tag name="KSO_WM_DIAGRAM_VIRTUALLY_FRAME" val="{&quot;height&quot;:321.25,&quot;left&quot;:450.3,&quot;top&quot;:104.6,&quot;width&quot;:400.7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  <p:tag name="KSO_WM_DIAGRAM_VIRTUALLY_FRAME" val="{&quot;height&quot;:321.25,&quot;left&quot;:450.3,&quot;top&quot;:104.6,&quot;width&quot;:400.7}"/>
</p:tagLst>
</file>

<file path=ppt/tags/tag81.xml><?xml version="1.0" encoding="utf-8"?>
<p:tagLst xmlns:p="http://schemas.openxmlformats.org/presentationml/2006/main">
  <p:tag name="KSO_WM_BEAUTIFY_FLAG" val=""/>
  <p:tag name="KSO_WM_DIAGRAM_VIRTUALLY_FRAME" val="{&quot;height&quot;:321.25,&quot;left&quot;:450.3,&quot;top&quot;:104.6,&quot;width&quot;:400.7}"/>
</p:tagLst>
</file>

<file path=ppt/tags/tag82.xml><?xml version="1.0" encoding="utf-8"?>
<p:tagLst xmlns:p="http://schemas.openxmlformats.org/presentationml/2006/main">
  <p:tag name="KSO_WM_BEAUTIFY_FLAG" val=""/>
  <p:tag name="KSO_WM_DIAGRAM_VIRTUALLY_FRAME" val="{&quot;height&quot;:321.25,&quot;left&quot;:450.3,&quot;top&quot;:104.6,&quot;width&quot;:400.7}"/>
</p:tagLst>
</file>

<file path=ppt/tags/tag83.xml><?xml version="1.0" encoding="utf-8"?>
<p:tagLst xmlns:p="http://schemas.openxmlformats.org/presentationml/2006/main">
  <p:tag name="KSO_WM_DIAGRAM_VIRTUALLY_FRAME" val="{&quot;height&quot;:321.25,&quot;left&quot;:450.3,&quot;top&quot;:104.6,&quot;width&quot;:400.7}"/>
</p:tagLst>
</file>

<file path=ppt/tags/tag84.xml><?xml version="1.0" encoding="utf-8"?>
<p:tagLst xmlns:p="http://schemas.openxmlformats.org/presentationml/2006/main">
  <p:tag name="KSO_WM_BEAUTIFY_FLAG" val=""/>
  <p:tag name="KSO_WM_DIAGRAM_VIRTUALLY_FRAME" val="{&quot;height&quot;:321.25,&quot;left&quot;:450.3,&quot;top&quot;:104.6,&quot;width&quot;:400.7}"/>
</p:tagLst>
</file>

<file path=ppt/tags/tag85.xml><?xml version="1.0" encoding="utf-8"?>
<p:tagLst xmlns:p="http://schemas.openxmlformats.org/presentationml/2006/main">
  <p:tag name="KSO_WM_BEAUTIFY_FLAG" val=""/>
  <p:tag name="KSO_WM_DIAGRAM_VIRTUALLY_FRAME" val="{&quot;height&quot;:321.25,&quot;left&quot;:450.3,&quot;top&quot;:104.6,&quot;width&quot;:400.7}"/>
</p:tagLst>
</file>

<file path=ppt/tags/tag86.xml><?xml version="1.0" encoding="utf-8"?>
<p:tagLst xmlns:p="http://schemas.openxmlformats.org/presentationml/2006/main">
  <p:tag name="KSO_WM_BEAUTIFY_FLAG" val=""/>
  <p:tag name="KSO_WM_DIAGRAM_VIRTUALLY_FRAME" val="{&quot;height&quot;:321.25,&quot;left&quot;:450.3,&quot;top&quot;:104.6,&quot;width&quot;:400.7}"/>
</p:tagLst>
</file>

<file path=ppt/tags/tag87.xml><?xml version="1.0" encoding="utf-8"?>
<p:tagLst xmlns:p="http://schemas.openxmlformats.org/presentationml/2006/main">
  <p:tag name="KSO_WM_BEAUTIFY_FLAG" val=""/>
  <p:tag name="KSO_WM_DIAGRAM_VIRTUALLY_FRAME" val="{&quot;height&quot;:321.25,&quot;left&quot;:450.3,&quot;top&quot;:104.6,&quot;width&quot;:400.7}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785</Words>
  <Application>WPS 演示</Application>
  <PresentationFormat>宽屏</PresentationFormat>
  <Paragraphs>131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Arial</vt:lpstr>
      <vt:lpstr>宋体</vt:lpstr>
      <vt:lpstr>Wingdings</vt:lpstr>
      <vt:lpstr>Wingdings</vt:lpstr>
      <vt:lpstr>獅尾四季春SC-Bold</vt:lpstr>
      <vt:lpstr>思源黑体</vt:lpstr>
      <vt:lpstr>黑体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侯小倩</dc:creator>
  <cp:lastModifiedBy>ALLLLLLLex</cp:lastModifiedBy>
  <cp:revision>177</cp:revision>
  <dcterms:created xsi:type="dcterms:W3CDTF">2025-02-26T15:04:00Z</dcterms:created>
  <dcterms:modified xsi:type="dcterms:W3CDTF">2026-03-16T07:43:41Z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2052-11.8.2.11718</vt:lpwstr>
  </property>
  <property fmtid="{D5CDD505-2E9C-101B-9397-08002B2CF9AE}" pid="3" name="ICV">
    <vt:lpwstr>CC9E83DAB77049FFA41E1788C7374396_13</vt:lpwstr>
  </property>
  <property fmtid="{D5CDD505-2E9C-101B-9397-08002B2CF9AE}" pid="4" name="KSOTemplateUUID">
    <vt:lpwstr>v1.0_mb_hNcthxMg1TS7GCPHbSNloA==</vt:lpwstr>
  </property>
</Properties>
</file>