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Candy</cp:lastModifiedBy>
  <cp:revision>158</cp:revision>
  <dcterms:created xsi:type="dcterms:W3CDTF">2019-06-19T02:08:00Z</dcterms:created>
  <dcterms:modified xsi:type="dcterms:W3CDTF">2026-01-29T00:46:14Z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834D829A93E649C08DD388BBA7931CF7_13</vt:lpwstr>
  </property>
</Properties>
</file>