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41" r:id="rId3"/>
    <p:sldId id="480" r:id="rId4"/>
    <p:sldId id="472" r:id="rId5"/>
    <p:sldId id="481" r:id="rId6"/>
    <p:sldId id="482" r:id="rId7"/>
    <p:sldId id="545" r:id="rId8"/>
    <p:sldId id="473" r:id="rId9"/>
    <p:sldId id="546" r:id="rId10"/>
    <p:sldId id="547" r:id="rId11"/>
    <p:sldId id="550" r:id="rId12"/>
    <p:sldId id="552" r:id="rId13"/>
    <p:sldId id="523" r:id="rId14"/>
    <p:sldId id="543" r:id="rId15"/>
    <p:sldId id="548" r:id="rId16"/>
    <p:sldId id="553" r:id="rId17"/>
    <p:sldId id="551" r:id="rId18"/>
    <p:sldId id="483" r:id="rId19"/>
    <p:sldId id="566" r:id="rId20"/>
    <p:sldId id="571" r:id="rId21"/>
    <p:sldId id="568" r:id="rId22"/>
    <p:sldId id="567" r:id="rId23"/>
    <p:sldId id="569" r:id="rId24"/>
    <p:sldId id="478" r:id="rId25"/>
    <p:sldId id="570" r:id="rId26"/>
    <p:sldId id="572" r:id="rId27"/>
    <p:sldId id="529" r:id="rId28"/>
    <p:sldId id="530" r:id="rId29"/>
    <p:sldId id="573" r:id="rId30"/>
    <p:sldId id="542" r:id="rId31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5100"/>
    <a:srgbClr val="7C441F"/>
    <a:srgbClr val="784600"/>
    <a:srgbClr val="A0492A"/>
    <a:srgbClr val="006600"/>
    <a:srgbClr val="A04E32"/>
    <a:srgbClr val="C65A34"/>
    <a:srgbClr val="33CC33"/>
    <a:srgbClr val="8F5A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79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-426" y="-426"/>
      </p:cViewPr>
      <p:guideLst>
        <p:guide orient="horz" pos="2085"/>
        <p:guide pos="57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176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023新logo定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81499" y="184387"/>
            <a:ext cx="2202707" cy="405548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023新logo定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81499" y="184387"/>
            <a:ext cx="2202707" cy="4055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dk1">
              <a:lumMod val="10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1.xml"/><Relationship Id="rId3" Type="http://schemas.openxmlformats.org/officeDocument/2006/relationships/image" Target="../media/image3.jpeg"/><Relationship Id="rId2" Type="http://schemas.openxmlformats.org/officeDocument/2006/relationships/tags" Target="../tags/tag5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4.xml"/><Relationship Id="rId3" Type="http://schemas.openxmlformats.org/officeDocument/2006/relationships/image" Target="../media/image3.jpeg"/><Relationship Id="rId2" Type="http://schemas.openxmlformats.org/officeDocument/2006/relationships/tags" Target="../tags/tag52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image" Target="../media/image22.jpeg"/><Relationship Id="rId5" Type="http://schemas.openxmlformats.org/officeDocument/2006/relationships/tags" Target="../tags/tag54.xml"/><Relationship Id="rId4" Type="http://schemas.openxmlformats.org/officeDocument/2006/relationships/image" Target="../media/image21.jpeg"/><Relationship Id="rId3" Type="http://schemas.openxmlformats.org/officeDocument/2006/relationships/tags" Target="../tags/tag53.xml"/><Relationship Id="rId21" Type="http://schemas.openxmlformats.org/officeDocument/2006/relationships/slideLayout" Target="../slideLayouts/slideLayout3.xml"/><Relationship Id="rId20" Type="http://schemas.openxmlformats.org/officeDocument/2006/relationships/image" Target="../media/image23.jpeg"/><Relationship Id="rId2" Type="http://schemas.openxmlformats.org/officeDocument/2006/relationships/image" Target="../media/image6.png"/><Relationship Id="rId19" Type="http://schemas.openxmlformats.org/officeDocument/2006/relationships/tags" Target="../tags/tag67.xml"/><Relationship Id="rId18" Type="http://schemas.openxmlformats.org/officeDocument/2006/relationships/tags" Target="../tags/tag66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5.xml"/><Relationship Id="rId3" Type="http://schemas.openxmlformats.org/officeDocument/2006/relationships/image" Target="../media/image3.jpeg"/><Relationship Id="rId2" Type="http://schemas.openxmlformats.org/officeDocument/2006/relationships/tags" Target="../tags/tag68.xml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image" Target="../media/image6.png"/><Relationship Id="rId16" Type="http://schemas.openxmlformats.org/officeDocument/2006/relationships/slideLayout" Target="../slideLayouts/slideLayout3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image" Target="../media/image24.jpeg"/><Relationship Id="rId10" Type="http://schemas.openxmlformats.org/officeDocument/2006/relationships/tags" Target="../tags/tag76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5" Type="http://schemas.openxmlformats.org/officeDocument/2006/relationships/slideLayout" Target="../slideLayouts/slideLayout3.xml"/><Relationship Id="rId24" Type="http://schemas.openxmlformats.org/officeDocument/2006/relationships/tags" Target="../tags/tag99.xml"/><Relationship Id="rId23" Type="http://schemas.openxmlformats.org/officeDocument/2006/relationships/tags" Target="../tags/tag98.xml"/><Relationship Id="rId22" Type="http://schemas.openxmlformats.org/officeDocument/2006/relationships/tags" Target="../tags/tag97.xml"/><Relationship Id="rId21" Type="http://schemas.openxmlformats.org/officeDocument/2006/relationships/tags" Target="../tags/tag96.xml"/><Relationship Id="rId20" Type="http://schemas.openxmlformats.org/officeDocument/2006/relationships/tags" Target="../tags/tag95.xml"/><Relationship Id="rId2" Type="http://schemas.openxmlformats.org/officeDocument/2006/relationships/image" Target="../media/image6.png"/><Relationship Id="rId19" Type="http://schemas.openxmlformats.org/officeDocument/2006/relationships/tags" Target="../tags/tag94.xml"/><Relationship Id="rId18" Type="http://schemas.openxmlformats.org/officeDocument/2006/relationships/tags" Target="../tags/tag93.xml"/><Relationship Id="rId17" Type="http://schemas.openxmlformats.org/officeDocument/2006/relationships/image" Target="../media/image27.jpeg"/><Relationship Id="rId16" Type="http://schemas.openxmlformats.org/officeDocument/2006/relationships/tags" Target="../tags/tag92.xml"/><Relationship Id="rId15" Type="http://schemas.openxmlformats.org/officeDocument/2006/relationships/tags" Target="../tags/tag91.xml"/><Relationship Id="rId14" Type="http://schemas.openxmlformats.org/officeDocument/2006/relationships/image" Target="../media/image26.jpeg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image" Target="../media/image25.jpe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6.xml"/><Relationship Id="rId3" Type="http://schemas.openxmlformats.org/officeDocument/2006/relationships/image" Target="../media/image3.jpeg"/><Relationship Id="rId2" Type="http://schemas.openxmlformats.org/officeDocument/2006/relationships/tags" Target="../tags/tag100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3.xml"/><Relationship Id="rId12" Type="http://schemas.openxmlformats.org/officeDocument/2006/relationships/image" Target="../media/image29.jpeg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image" Target="../media/image32.jpeg"/><Relationship Id="rId7" Type="http://schemas.openxmlformats.org/officeDocument/2006/relationships/tags" Target="../tags/tag112.xml"/><Relationship Id="rId6" Type="http://schemas.openxmlformats.org/officeDocument/2006/relationships/image" Target="../media/image31.jpeg"/><Relationship Id="rId5" Type="http://schemas.openxmlformats.org/officeDocument/2006/relationships/tags" Target="../tags/tag111.xml"/><Relationship Id="rId4" Type="http://schemas.openxmlformats.org/officeDocument/2006/relationships/image" Target="../media/image30.jpeg"/><Relationship Id="rId3" Type="http://schemas.openxmlformats.org/officeDocument/2006/relationships/tags" Target="../tags/tag110.xml"/><Relationship Id="rId28" Type="http://schemas.openxmlformats.org/officeDocument/2006/relationships/slideLayout" Target="../slideLayouts/slideLayout3.xml"/><Relationship Id="rId27" Type="http://schemas.openxmlformats.org/officeDocument/2006/relationships/tags" Target="../tags/tag130.xml"/><Relationship Id="rId26" Type="http://schemas.openxmlformats.org/officeDocument/2006/relationships/tags" Target="../tags/tag129.xml"/><Relationship Id="rId25" Type="http://schemas.openxmlformats.org/officeDocument/2006/relationships/tags" Target="../tags/tag128.xml"/><Relationship Id="rId24" Type="http://schemas.openxmlformats.org/officeDocument/2006/relationships/tags" Target="../tags/tag127.xml"/><Relationship Id="rId23" Type="http://schemas.openxmlformats.org/officeDocument/2006/relationships/tags" Target="../tags/tag126.xml"/><Relationship Id="rId22" Type="http://schemas.openxmlformats.org/officeDocument/2006/relationships/tags" Target="../tags/tag125.xml"/><Relationship Id="rId21" Type="http://schemas.openxmlformats.org/officeDocument/2006/relationships/tags" Target="../tags/tag124.xml"/><Relationship Id="rId20" Type="http://schemas.openxmlformats.org/officeDocument/2006/relationships/tags" Target="../tags/tag123.xml"/><Relationship Id="rId2" Type="http://schemas.openxmlformats.org/officeDocument/2006/relationships/image" Target="../media/image6.png"/><Relationship Id="rId19" Type="http://schemas.openxmlformats.org/officeDocument/2006/relationships/tags" Target="../tags/tag122.xml"/><Relationship Id="rId18" Type="http://schemas.openxmlformats.org/officeDocument/2006/relationships/tags" Target="../tags/tag121.xml"/><Relationship Id="rId17" Type="http://schemas.openxmlformats.org/officeDocument/2006/relationships/tags" Target="../tags/tag120.xml"/><Relationship Id="rId16" Type="http://schemas.openxmlformats.org/officeDocument/2006/relationships/tags" Target="../tags/tag119.xml"/><Relationship Id="rId15" Type="http://schemas.openxmlformats.org/officeDocument/2006/relationships/tags" Target="../tags/tag118.xml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image" Target="../media/image33.jpe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0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19" Type="http://schemas.openxmlformats.org/officeDocument/2006/relationships/image" Target="../media/image34.jpeg"/><Relationship Id="rId18" Type="http://schemas.openxmlformats.org/officeDocument/2006/relationships/tags" Target="../tags/tag146.xml"/><Relationship Id="rId17" Type="http://schemas.openxmlformats.org/officeDocument/2006/relationships/tags" Target="../tags/tag145.xml"/><Relationship Id="rId16" Type="http://schemas.openxmlformats.org/officeDocument/2006/relationships/tags" Target="../tags/tag144.xml"/><Relationship Id="rId15" Type="http://schemas.openxmlformats.org/officeDocument/2006/relationships/tags" Target="../tags/tag143.xml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7.xml"/><Relationship Id="rId3" Type="http://schemas.openxmlformats.org/officeDocument/2006/relationships/image" Target="../media/image3.jpeg"/><Relationship Id="rId2" Type="http://schemas.openxmlformats.org/officeDocument/2006/relationships/tags" Target="../tags/tag147.xml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3.xml"/><Relationship Id="rId12" Type="http://schemas.openxmlformats.org/officeDocument/2006/relationships/image" Target="../media/image35.jpeg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jpeg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7.jpe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image" Target="../media/image40.png"/><Relationship Id="rId7" Type="http://schemas.openxmlformats.org/officeDocument/2006/relationships/tags" Target="../tags/tag165.xml"/><Relationship Id="rId6" Type="http://schemas.openxmlformats.org/officeDocument/2006/relationships/image" Target="../media/image39.png"/><Relationship Id="rId5" Type="http://schemas.openxmlformats.org/officeDocument/2006/relationships/tags" Target="../tags/tag164.xml"/><Relationship Id="rId4" Type="http://schemas.openxmlformats.org/officeDocument/2006/relationships/image" Target="../media/image38.png"/><Relationship Id="rId3" Type="http://schemas.openxmlformats.org/officeDocument/2006/relationships/tags" Target="../tags/tag163.xml"/><Relationship Id="rId2" Type="http://schemas.openxmlformats.org/officeDocument/2006/relationships/image" Target="../media/image6.png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69.xml"/><Relationship Id="rId12" Type="http://schemas.openxmlformats.org/officeDocument/2006/relationships/tags" Target="../tags/tag168.xml"/><Relationship Id="rId11" Type="http://schemas.openxmlformats.org/officeDocument/2006/relationships/tags" Target="../tags/tag167.xml"/><Relationship Id="rId10" Type="http://schemas.openxmlformats.org/officeDocument/2006/relationships/image" Target="../media/image41.png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jpeg"/><Relationship Id="rId8" Type="http://schemas.openxmlformats.org/officeDocument/2006/relationships/image" Target="../media/image44.jpeg"/><Relationship Id="rId7" Type="http://schemas.openxmlformats.org/officeDocument/2006/relationships/image" Target="../media/image43.jpeg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8.xml"/><Relationship Id="rId4" Type="http://schemas.openxmlformats.org/officeDocument/2006/relationships/tags" Target="../tags/tag175.xml"/><Relationship Id="rId3" Type="http://schemas.openxmlformats.org/officeDocument/2006/relationships/image" Target="../media/image46.jpeg"/><Relationship Id="rId2" Type="http://schemas.openxmlformats.org/officeDocument/2006/relationships/tags" Target="../tags/tag174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2.xml"/><Relationship Id="rId3" Type="http://schemas.openxmlformats.org/officeDocument/2006/relationships/image" Target="../media/image3.jpeg"/><Relationship Id="rId2" Type="http://schemas.openxmlformats.org/officeDocument/2006/relationships/tags" Target="../tags/tag6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1" Type="http://schemas.openxmlformats.org/officeDocument/2006/relationships/slideLayout" Target="../slideLayouts/slideLayout3.xml"/><Relationship Id="rId20" Type="http://schemas.openxmlformats.org/officeDocument/2006/relationships/tags" Target="../tags/tag24.xml"/><Relationship Id="rId2" Type="http://schemas.openxmlformats.org/officeDocument/2006/relationships/image" Target="../media/image6.png"/><Relationship Id="rId19" Type="http://schemas.openxmlformats.org/officeDocument/2006/relationships/tags" Target="../tags/tag23.xml"/><Relationship Id="rId18" Type="http://schemas.openxmlformats.org/officeDocument/2006/relationships/tags" Target="../tags/tag22.xml"/><Relationship Id="rId17" Type="http://schemas.openxmlformats.org/officeDocument/2006/relationships/tags" Target="../tags/tag21.xml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3.xml"/><Relationship Id="rId3" Type="http://schemas.openxmlformats.org/officeDocument/2006/relationships/image" Target="../media/image3.jpeg"/><Relationship Id="rId2" Type="http://schemas.openxmlformats.org/officeDocument/2006/relationships/tags" Target="../tags/tag25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tags" Target="../tags/tag30.xml"/><Relationship Id="rId7" Type="http://schemas.openxmlformats.org/officeDocument/2006/relationships/image" Target="../media/image7.jpeg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6.png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image" Target="../media/image9.jpeg"/><Relationship Id="rId10" Type="http://schemas.openxmlformats.org/officeDocument/2006/relationships/tags" Target="../tags/tag31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image" Target="../media/image6.png"/><Relationship Id="rId18" Type="http://schemas.openxmlformats.org/officeDocument/2006/relationships/slideLayout" Target="../slideLayouts/slideLayout3.xml"/><Relationship Id="rId17" Type="http://schemas.openxmlformats.org/officeDocument/2006/relationships/image" Target="../media/image10.jpeg"/><Relationship Id="rId16" Type="http://schemas.openxmlformats.org/officeDocument/2006/relationships/tags" Target="../tags/tag51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25"/>
          <p:cNvSpPr/>
          <p:nvPr>
            <p:custDataLst>
              <p:tags r:id="rId2"/>
            </p:custDataLst>
          </p:nvPr>
        </p:nvSpPr>
        <p:spPr>
          <a:xfrm rot="10800000">
            <a:off x="6772910" y="-19050"/>
            <a:ext cx="5419090" cy="6268085"/>
          </a:xfrm>
          <a:custGeom>
            <a:avLst/>
            <a:gdLst>
              <a:gd name="connsiteX0" fmla="*/ 5465368 w 6357722"/>
              <a:gd name="connsiteY0" fmla="*/ 7082430 h 7085051"/>
              <a:gd name="connsiteX1" fmla="*/ 5463796 w 6357722"/>
              <a:gd name="connsiteY1" fmla="*/ 7085051 h 7085051"/>
              <a:gd name="connsiteX2" fmla="*/ 5465368 w 6357722"/>
              <a:gd name="connsiteY2" fmla="*/ 7082430 h 7085051"/>
              <a:gd name="connsiteX3" fmla="*/ 5579226 w 6357722"/>
              <a:gd name="connsiteY3" fmla="*/ 7026024 h 7085051"/>
              <a:gd name="connsiteX4" fmla="*/ 5581496 w 6357722"/>
              <a:gd name="connsiteY4" fmla="*/ 7060077 h 7085051"/>
              <a:gd name="connsiteX5" fmla="*/ 5579226 w 6357722"/>
              <a:gd name="connsiteY5" fmla="*/ 7026024 h 7085051"/>
              <a:gd name="connsiteX6" fmla="*/ 4748364 w 6357722"/>
              <a:gd name="connsiteY6" fmla="*/ 6721406 h 7085051"/>
              <a:gd name="connsiteX7" fmla="*/ 4683028 w 6357722"/>
              <a:gd name="connsiteY7" fmla="*/ 6733171 h 7085051"/>
              <a:gd name="connsiteX8" fmla="*/ 4744369 w 6357722"/>
              <a:gd name="connsiteY8" fmla="*/ 6761694 h 7085051"/>
              <a:gd name="connsiteX9" fmla="*/ 4764532 w 6357722"/>
              <a:gd name="connsiteY9" fmla="*/ 6762978 h 7085051"/>
              <a:gd name="connsiteX10" fmla="*/ 4773487 w 6357722"/>
              <a:gd name="connsiteY10" fmla="*/ 6730204 h 7085051"/>
              <a:gd name="connsiteX11" fmla="*/ 4764388 w 6357722"/>
              <a:gd name="connsiteY11" fmla="*/ 6721946 h 7085051"/>
              <a:gd name="connsiteX12" fmla="*/ 5530155 w 6357722"/>
              <a:gd name="connsiteY12" fmla="*/ 6674321 h 7085051"/>
              <a:gd name="connsiteX13" fmla="*/ 5522471 w 6357722"/>
              <a:gd name="connsiteY13" fmla="*/ 6689339 h 7085051"/>
              <a:gd name="connsiteX14" fmla="*/ 5530155 w 6357722"/>
              <a:gd name="connsiteY14" fmla="*/ 6674321 h 7085051"/>
              <a:gd name="connsiteX15" fmla="*/ 5535044 w 6357722"/>
              <a:gd name="connsiteY15" fmla="*/ 6665415 h 7085051"/>
              <a:gd name="connsiteX16" fmla="*/ 5530154 w 6357722"/>
              <a:gd name="connsiteY16" fmla="*/ 6674321 h 7085051"/>
              <a:gd name="connsiteX17" fmla="*/ 5506056 w 6357722"/>
              <a:gd name="connsiteY17" fmla="*/ 6677465 h 7085051"/>
              <a:gd name="connsiteX18" fmla="*/ 4638150 w 6357722"/>
              <a:gd name="connsiteY18" fmla="*/ 6649001 h 7085051"/>
              <a:gd name="connsiteX19" fmla="*/ 4561837 w 6357722"/>
              <a:gd name="connsiteY19" fmla="*/ 6700691 h 7085051"/>
              <a:gd name="connsiteX20" fmla="*/ 4562847 w 6357722"/>
              <a:gd name="connsiteY20" fmla="*/ 6701138 h 7085051"/>
              <a:gd name="connsiteX21" fmla="*/ 4584297 w 6357722"/>
              <a:gd name="connsiteY21" fmla="*/ 6694229 h 7085051"/>
              <a:gd name="connsiteX22" fmla="*/ 4653516 w 6357722"/>
              <a:gd name="connsiteY22" fmla="*/ 6657208 h 7085051"/>
              <a:gd name="connsiteX23" fmla="*/ 4651478 w 6357722"/>
              <a:gd name="connsiteY23" fmla="*/ 6650506 h 7085051"/>
              <a:gd name="connsiteX24" fmla="*/ 5876720 w 6357722"/>
              <a:gd name="connsiteY24" fmla="*/ 6582334 h 7085051"/>
              <a:gd name="connsiteX25" fmla="*/ 5877517 w 6357722"/>
              <a:gd name="connsiteY25" fmla="*/ 6582472 h 7085051"/>
              <a:gd name="connsiteX26" fmla="*/ 5886920 w 6357722"/>
              <a:gd name="connsiteY26" fmla="*/ 6587007 h 7085051"/>
              <a:gd name="connsiteX27" fmla="*/ 5861252 w 6357722"/>
              <a:gd name="connsiteY27" fmla="*/ 5462745 h 7085051"/>
              <a:gd name="connsiteX28" fmla="*/ 5875572 w 6357722"/>
              <a:gd name="connsiteY28" fmla="*/ 5472176 h 7085051"/>
              <a:gd name="connsiteX29" fmla="*/ 5861252 w 6357722"/>
              <a:gd name="connsiteY29" fmla="*/ 5462745 h 7085051"/>
              <a:gd name="connsiteX30" fmla="*/ 4915286 w 6357722"/>
              <a:gd name="connsiteY30" fmla="*/ 5349935 h 7085051"/>
              <a:gd name="connsiteX31" fmla="*/ 4928046 w 6357722"/>
              <a:gd name="connsiteY31" fmla="*/ 5409173 h 7085051"/>
              <a:gd name="connsiteX32" fmla="*/ 4960339 w 6357722"/>
              <a:gd name="connsiteY32" fmla="*/ 5408611 h 7085051"/>
              <a:gd name="connsiteX33" fmla="*/ 4953905 w 6357722"/>
              <a:gd name="connsiteY33" fmla="*/ 5400768 h 7085051"/>
              <a:gd name="connsiteX34" fmla="*/ 4954373 w 6357722"/>
              <a:gd name="connsiteY34" fmla="*/ 5398830 h 7085051"/>
              <a:gd name="connsiteX35" fmla="*/ 4926200 w 6357722"/>
              <a:gd name="connsiteY35" fmla="*/ 5366154 h 7085051"/>
              <a:gd name="connsiteX36" fmla="*/ 4915286 w 6357722"/>
              <a:gd name="connsiteY36" fmla="*/ 5349935 h 7085051"/>
              <a:gd name="connsiteX37" fmla="*/ 1575136 w 6357722"/>
              <a:gd name="connsiteY37" fmla="*/ 465063 h 7085051"/>
              <a:gd name="connsiteX38" fmla="*/ 1573325 w 6357722"/>
              <a:gd name="connsiteY38" fmla="*/ 469381 h 7085051"/>
              <a:gd name="connsiteX39" fmla="*/ 1556389 w 6357722"/>
              <a:gd name="connsiteY39" fmla="*/ 498520 h 7085051"/>
              <a:gd name="connsiteX40" fmla="*/ 1565201 w 6357722"/>
              <a:gd name="connsiteY40" fmla="*/ 503985 h 7085051"/>
              <a:gd name="connsiteX41" fmla="*/ 1585675 w 6357722"/>
              <a:gd name="connsiteY41" fmla="*/ 500222 h 7085051"/>
              <a:gd name="connsiteX42" fmla="*/ 1595783 w 6357722"/>
              <a:gd name="connsiteY42" fmla="*/ 505014 h 7085051"/>
              <a:gd name="connsiteX43" fmla="*/ 1608685 w 6357722"/>
              <a:gd name="connsiteY43" fmla="*/ 485782 h 7085051"/>
              <a:gd name="connsiteX44" fmla="*/ 1448819 w 6357722"/>
              <a:gd name="connsiteY44" fmla="*/ 436688 h 7085051"/>
              <a:gd name="connsiteX45" fmla="*/ 1448577 w 6357722"/>
              <a:gd name="connsiteY45" fmla="*/ 437304 h 7085051"/>
              <a:gd name="connsiteX46" fmla="*/ 1450819 w 6357722"/>
              <a:gd name="connsiteY46" fmla="*/ 438150 h 7085051"/>
              <a:gd name="connsiteX47" fmla="*/ 965461 w 6357722"/>
              <a:gd name="connsiteY47" fmla="*/ 170768 h 7085051"/>
              <a:gd name="connsiteX48" fmla="*/ 1272825 w 6357722"/>
              <a:gd name="connsiteY48" fmla="*/ 170768 h 7085051"/>
              <a:gd name="connsiteX49" fmla="*/ 1272870 w 6357722"/>
              <a:gd name="connsiteY49" fmla="*/ 170961 h 7085051"/>
              <a:gd name="connsiteX50" fmla="*/ 1305700 w 6357722"/>
              <a:gd name="connsiteY50" fmla="*/ 245352 h 7085051"/>
              <a:gd name="connsiteX51" fmla="*/ 1288089 w 6357722"/>
              <a:gd name="connsiteY51" fmla="*/ 170768 h 7085051"/>
              <a:gd name="connsiteX52" fmla="*/ 1293375 w 6357722"/>
              <a:gd name="connsiteY52" fmla="*/ 170768 h 7085051"/>
              <a:gd name="connsiteX53" fmla="*/ 1303459 w 6357722"/>
              <a:gd name="connsiteY53" fmla="*/ 213148 h 7085051"/>
              <a:gd name="connsiteX54" fmla="*/ 1336113 w 6357722"/>
              <a:gd name="connsiteY54" fmla="*/ 351384 h 7085051"/>
              <a:gd name="connsiteX55" fmla="*/ 1344184 w 6357722"/>
              <a:gd name="connsiteY55" fmla="*/ 385693 h 7085051"/>
              <a:gd name="connsiteX56" fmla="*/ 1358571 w 6357722"/>
              <a:gd name="connsiteY56" fmla="*/ 393750 h 7085051"/>
              <a:gd name="connsiteX57" fmla="*/ 1401017 w 6357722"/>
              <a:gd name="connsiteY57" fmla="*/ 418217 h 7085051"/>
              <a:gd name="connsiteX58" fmla="*/ 1404611 w 6357722"/>
              <a:gd name="connsiteY58" fmla="*/ 402007 h 7085051"/>
              <a:gd name="connsiteX59" fmla="*/ 1400089 w 6357722"/>
              <a:gd name="connsiteY59" fmla="*/ 397876 h 7085051"/>
              <a:gd name="connsiteX60" fmla="*/ 1399652 w 6357722"/>
              <a:gd name="connsiteY60" fmla="*/ 383665 h 7085051"/>
              <a:gd name="connsiteX61" fmla="*/ 1406643 w 6357722"/>
              <a:gd name="connsiteY61" fmla="*/ 382953 h 7085051"/>
              <a:gd name="connsiteX62" fmla="*/ 1407861 w 6357722"/>
              <a:gd name="connsiteY62" fmla="*/ 357813 h 7085051"/>
              <a:gd name="connsiteX63" fmla="*/ 1415408 w 6357722"/>
              <a:gd name="connsiteY63" fmla="*/ 382061 h 7085051"/>
              <a:gd name="connsiteX64" fmla="*/ 1425170 w 6357722"/>
              <a:gd name="connsiteY64" fmla="*/ 381068 h 7085051"/>
              <a:gd name="connsiteX65" fmla="*/ 1440751 w 6357722"/>
              <a:gd name="connsiteY65" fmla="*/ 378664 h 7085051"/>
              <a:gd name="connsiteX66" fmla="*/ 1445493 w 6357722"/>
              <a:gd name="connsiteY66" fmla="*/ 371630 h 7085051"/>
              <a:gd name="connsiteX67" fmla="*/ 1481030 w 6357722"/>
              <a:gd name="connsiteY67" fmla="*/ 376673 h 7085051"/>
              <a:gd name="connsiteX68" fmla="*/ 1471949 w 6357722"/>
              <a:gd name="connsiteY68" fmla="*/ 408280 h 7085051"/>
              <a:gd name="connsiteX69" fmla="*/ 1461525 w 6357722"/>
              <a:gd name="connsiteY69" fmla="*/ 417366 h 7085051"/>
              <a:gd name="connsiteX70" fmla="*/ 1466819 w 6357722"/>
              <a:gd name="connsiteY70" fmla="*/ 427737 h 7085051"/>
              <a:gd name="connsiteX71" fmla="*/ 1501660 w 6357722"/>
              <a:gd name="connsiteY71" fmla="*/ 461777 h 7085051"/>
              <a:gd name="connsiteX72" fmla="*/ 1521088 w 6357722"/>
              <a:gd name="connsiteY72" fmla="*/ 475792 h 7085051"/>
              <a:gd name="connsiteX73" fmla="*/ 1533727 w 6357722"/>
              <a:gd name="connsiteY73" fmla="*/ 462208 h 7085051"/>
              <a:gd name="connsiteX74" fmla="*/ 1547388 w 6357722"/>
              <a:gd name="connsiteY74" fmla="*/ 447926 h 7085051"/>
              <a:gd name="connsiteX75" fmla="*/ 1523639 w 6357722"/>
              <a:gd name="connsiteY75" fmla="*/ 433260 h 7085051"/>
              <a:gd name="connsiteX76" fmla="*/ 1597856 w 6357722"/>
              <a:gd name="connsiteY76" fmla="*/ 426624 h 7085051"/>
              <a:gd name="connsiteX77" fmla="*/ 1553326 w 6357722"/>
              <a:gd name="connsiteY77" fmla="*/ 435880 h 7085051"/>
              <a:gd name="connsiteX78" fmla="*/ 1557241 w 6357722"/>
              <a:gd name="connsiteY78" fmla="*/ 438249 h 7085051"/>
              <a:gd name="connsiteX79" fmla="*/ 1574885 w 6357722"/>
              <a:gd name="connsiteY79" fmla="*/ 425557 h 7085051"/>
              <a:gd name="connsiteX80" fmla="*/ 1591047 w 6357722"/>
              <a:gd name="connsiteY80" fmla="*/ 427140 h 7085051"/>
              <a:gd name="connsiteX81" fmla="*/ 1580484 w 6357722"/>
              <a:gd name="connsiteY81" fmla="*/ 452316 h 7085051"/>
              <a:gd name="connsiteX82" fmla="*/ 1584821 w 6357722"/>
              <a:gd name="connsiteY82" fmla="*/ 454940 h 7085051"/>
              <a:gd name="connsiteX83" fmla="*/ 1616484 w 6357722"/>
              <a:gd name="connsiteY83" fmla="*/ 474385 h 7085051"/>
              <a:gd name="connsiteX84" fmla="*/ 1641741 w 6357722"/>
              <a:gd name="connsiteY84" fmla="*/ 447021 h 7085051"/>
              <a:gd name="connsiteX85" fmla="*/ 1986058 w 6357722"/>
              <a:gd name="connsiteY85" fmla="*/ 203265 h 7085051"/>
              <a:gd name="connsiteX86" fmla="*/ 2002647 w 6357722"/>
              <a:gd name="connsiteY86" fmla="*/ 288484 h 7085051"/>
              <a:gd name="connsiteX87" fmla="*/ 2355400 w 6357722"/>
              <a:gd name="connsiteY87" fmla="*/ 227190 h 7085051"/>
              <a:gd name="connsiteX88" fmla="*/ 2492656 w 6357722"/>
              <a:gd name="connsiteY88" fmla="*/ 327951 h 7085051"/>
              <a:gd name="connsiteX89" fmla="*/ 2471002 w 6357722"/>
              <a:gd name="connsiteY89" fmla="*/ 425220 h 7085051"/>
              <a:gd name="connsiteX90" fmla="*/ 2767349 w 6357722"/>
              <a:gd name="connsiteY90" fmla="*/ 287437 h 7085051"/>
              <a:gd name="connsiteX91" fmla="*/ 2861123 w 6357722"/>
              <a:gd name="connsiteY91" fmla="*/ 291802 h 7085051"/>
              <a:gd name="connsiteX92" fmla="*/ 2958391 w 6357722"/>
              <a:gd name="connsiteY92" fmla="*/ 317474 h 7085051"/>
              <a:gd name="connsiteX93" fmla="*/ 3081505 w 6357722"/>
              <a:gd name="connsiteY93" fmla="*/ 511487 h 7085051"/>
              <a:gd name="connsiteX94" fmla="*/ 2980221 w 6357722"/>
              <a:gd name="connsiteY94" fmla="*/ 437618 h 7085051"/>
              <a:gd name="connsiteX95" fmla="*/ 2947216 w 6357722"/>
              <a:gd name="connsiteY95" fmla="*/ 597404 h 7085051"/>
              <a:gd name="connsiteX96" fmla="*/ 3007463 w 6357722"/>
              <a:gd name="connsiteY96" fmla="*/ 680352 h 7085051"/>
              <a:gd name="connsiteX97" fmla="*/ 3181568 w 6357722"/>
              <a:gd name="connsiteY97" fmla="*/ 517947 h 7085051"/>
              <a:gd name="connsiteX98" fmla="*/ 3169693 w 6357722"/>
              <a:gd name="connsiteY98" fmla="*/ 556191 h 7085051"/>
              <a:gd name="connsiteX99" fmla="*/ 3214397 w 6357722"/>
              <a:gd name="connsiteY99" fmla="*/ 516376 h 7085051"/>
              <a:gd name="connsiteX100" fmla="*/ 3211604 w 6357722"/>
              <a:gd name="connsiteY100" fmla="*/ 560732 h 7085051"/>
              <a:gd name="connsiteX101" fmla="*/ 3388154 w 6357722"/>
              <a:gd name="connsiteY101" fmla="*/ 422425 h 7085051"/>
              <a:gd name="connsiteX102" fmla="*/ 3318302 w 6357722"/>
              <a:gd name="connsiteY102" fmla="*/ 550079 h 7085051"/>
              <a:gd name="connsiteX103" fmla="*/ 3357769 w 6357722"/>
              <a:gd name="connsiteY103" fmla="*/ 530171 h 7085051"/>
              <a:gd name="connsiteX104" fmla="*/ 3351482 w 6357722"/>
              <a:gd name="connsiteY104" fmla="*/ 549381 h 7085051"/>
              <a:gd name="connsiteX105" fmla="*/ 3548113 w 6357722"/>
              <a:gd name="connsiteY105" fmla="*/ 390643 h 7085051"/>
              <a:gd name="connsiteX106" fmla="*/ 3535714 w 6357722"/>
              <a:gd name="connsiteY106" fmla="*/ 440762 h 7085051"/>
              <a:gd name="connsiteX107" fmla="*/ 3586531 w 6357722"/>
              <a:gd name="connsiteY107" fmla="*/ 428712 h 7085051"/>
              <a:gd name="connsiteX108" fmla="*/ 3508472 w 6357722"/>
              <a:gd name="connsiteY108" fmla="*/ 516201 h 7085051"/>
              <a:gd name="connsiteX109" fmla="*/ 3609233 w 6357722"/>
              <a:gd name="connsiteY109" fmla="*/ 466781 h 7085051"/>
              <a:gd name="connsiteX110" fmla="*/ 3688691 w 6357722"/>
              <a:gd name="connsiteY110" fmla="*/ 444080 h 7085051"/>
              <a:gd name="connsiteX111" fmla="*/ 3796786 w 6357722"/>
              <a:gd name="connsiteY111" fmla="*/ 619058 h 7085051"/>
              <a:gd name="connsiteX112" fmla="*/ 3776528 w 6357722"/>
              <a:gd name="connsiteY112" fmla="*/ 749331 h 7085051"/>
              <a:gd name="connsiteX113" fmla="*/ 3881656 w 6357722"/>
              <a:gd name="connsiteY113" fmla="*/ 711087 h 7085051"/>
              <a:gd name="connsiteX114" fmla="*/ 3871177 w 6357722"/>
              <a:gd name="connsiteY114" fmla="*/ 591118 h 7085051"/>
              <a:gd name="connsiteX115" fmla="*/ 3990449 w 6357722"/>
              <a:gd name="connsiteY115" fmla="*/ 515852 h 7085051"/>
              <a:gd name="connsiteX116" fmla="*/ 4115658 w 6357722"/>
              <a:gd name="connsiteY116" fmla="*/ 493675 h 7085051"/>
              <a:gd name="connsiteX117" fmla="*/ 4338137 w 6357722"/>
              <a:gd name="connsiteY117" fmla="*/ 630060 h 7085051"/>
              <a:gd name="connsiteX118" fmla="*/ 4401177 w 6357722"/>
              <a:gd name="connsiteY118" fmla="*/ 652587 h 7085051"/>
              <a:gd name="connsiteX119" fmla="*/ 4432610 w 6357722"/>
              <a:gd name="connsiteY119" fmla="*/ 663588 h 7085051"/>
              <a:gd name="connsiteX120" fmla="*/ 4461598 w 6357722"/>
              <a:gd name="connsiteY120" fmla="*/ 675812 h 7085051"/>
              <a:gd name="connsiteX121" fmla="*/ 4552929 w 6357722"/>
              <a:gd name="connsiteY121" fmla="*/ 737631 h 7085051"/>
              <a:gd name="connsiteX122" fmla="*/ 4494952 w 6357722"/>
              <a:gd name="connsiteY122" fmla="*/ 792464 h 7085051"/>
              <a:gd name="connsiteX123" fmla="*/ 4664867 w 6357722"/>
              <a:gd name="connsiteY123" fmla="*/ 792290 h 7085051"/>
              <a:gd name="connsiteX124" fmla="*/ 4825527 w 6357722"/>
              <a:gd name="connsiteY124" fmla="*/ 993462 h 7085051"/>
              <a:gd name="connsiteX125" fmla="*/ 4905332 w 6357722"/>
              <a:gd name="connsiteY125" fmla="*/ 932516 h 7085051"/>
              <a:gd name="connsiteX126" fmla="*/ 4832337 w 6357722"/>
              <a:gd name="connsiteY126" fmla="*/ 1056677 h 7085051"/>
              <a:gd name="connsiteX127" fmla="*/ 4954752 w 6357722"/>
              <a:gd name="connsiteY127" fmla="*/ 1009528 h 7085051"/>
              <a:gd name="connsiteX128" fmla="*/ 4951958 w 6357722"/>
              <a:gd name="connsiteY128" fmla="*/ 1020704 h 7085051"/>
              <a:gd name="connsiteX129" fmla="*/ 5114363 w 6357722"/>
              <a:gd name="connsiteY129" fmla="*/ 971634 h 7085051"/>
              <a:gd name="connsiteX130" fmla="*/ 5429918 w 6357722"/>
              <a:gd name="connsiteY130" fmla="*/ 1088286 h 7085051"/>
              <a:gd name="connsiteX131" fmla="*/ 5186660 w 6357722"/>
              <a:gd name="connsiteY131" fmla="*/ 1085317 h 7085051"/>
              <a:gd name="connsiteX132" fmla="*/ 5215124 w 6357722"/>
              <a:gd name="connsiteY132" fmla="*/ 1071347 h 7085051"/>
              <a:gd name="connsiteX133" fmla="*/ 5116285 w 6357722"/>
              <a:gd name="connsiteY133" fmla="*/ 1085492 h 7085051"/>
              <a:gd name="connsiteX134" fmla="*/ 5194343 w 6357722"/>
              <a:gd name="connsiteY134" fmla="*/ 1157089 h 7085051"/>
              <a:gd name="connsiteX135" fmla="*/ 5292660 w 6357722"/>
              <a:gd name="connsiteY135" fmla="*/ 1217336 h 7085051"/>
              <a:gd name="connsiteX136" fmla="*/ 5502913 w 6357722"/>
              <a:gd name="connsiteY136" fmla="*/ 1216114 h 7085051"/>
              <a:gd name="connsiteX137" fmla="*/ 5244113 w 6357722"/>
              <a:gd name="connsiteY137" fmla="*/ 1351103 h 7085051"/>
              <a:gd name="connsiteX138" fmla="*/ 5280959 w 6357722"/>
              <a:gd name="connsiteY138" fmla="*/ 1497616 h 7085051"/>
              <a:gd name="connsiteX139" fmla="*/ 5402676 w 6357722"/>
              <a:gd name="connsiteY139" fmla="*/ 1367867 h 7085051"/>
              <a:gd name="connsiteX140" fmla="*/ 5507977 w 6357722"/>
              <a:gd name="connsiteY140" fmla="*/ 1318447 h 7085051"/>
              <a:gd name="connsiteX141" fmla="*/ 5619391 w 6357722"/>
              <a:gd name="connsiteY141" fmla="*/ 1316875 h 7085051"/>
              <a:gd name="connsiteX142" fmla="*/ 5898797 w 6357722"/>
              <a:gd name="connsiteY142" fmla="*/ 1422875 h 7085051"/>
              <a:gd name="connsiteX143" fmla="*/ 6086524 w 6357722"/>
              <a:gd name="connsiteY143" fmla="*/ 1466183 h 7085051"/>
              <a:gd name="connsiteX144" fmla="*/ 6172617 w 6357722"/>
              <a:gd name="connsiteY144" fmla="*/ 1495348 h 7085051"/>
              <a:gd name="connsiteX145" fmla="*/ 6182571 w 6357722"/>
              <a:gd name="connsiteY145" fmla="*/ 1499538 h 7085051"/>
              <a:gd name="connsiteX146" fmla="*/ 6187983 w 6357722"/>
              <a:gd name="connsiteY146" fmla="*/ 1504777 h 7085051"/>
              <a:gd name="connsiteX147" fmla="*/ 6197065 w 6357722"/>
              <a:gd name="connsiteY147" fmla="*/ 1516302 h 7085051"/>
              <a:gd name="connsiteX148" fmla="*/ 6212607 w 6357722"/>
              <a:gd name="connsiteY148" fmla="*/ 1546163 h 7085051"/>
              <a:gd name="connsiteX149" fmla="*/ 6160742 w 6357722"/>
              <a:gd name="connsiteY149" fmla="*/ 1542496 h 7085051"/>
              <a:gd name="connsiteX150" fmla="*/ 6192000 w 6357722"/>
              <a:gd name="connsiteY150" fmla="*/ 1590171 h 7085051"/>
              <a:gd name="connsiteX151" fmla="*/ 6213829 w 6357722"/>
              <a:gd name="connsiteY151" fmla="*/ 1637845 h 7085051"/>
              <a:gd name="connsiteX152" fmla="*/ 6237578 w 6357722"/>
              <a:gd name="connsiteY152" fmla="*/ 1708744 h 7085051"/>
              <a:gd name="connsiteX153" fmla="*/ 6274426 w 6357722"/>
              <a:gd name="connsiteY153" fmla="*/ 1839367 h 7085051"/>
              <a:gd name="connsiteX154" fmla="*/ 6314589 w 6357722"/>
              <a:gd name="connsiteY154" fmla="*/ 1991469 h 7085051"/>
              <a:gd name="connsiteX155" fmla="*/ 6357722 w 6357722"/>
              <a:gd name="connsiteY155" fmla="*/ 2174655 h 7085051"/>
              <a:gd name="connsiteX156" fmla="*/ 6318779 w 6357722"/>
              <a:gd name="connsiteY156" fmla="*/ 2203991 h 7085051"/>
              <a:gd name="connsiteX157" fmla="*/ 6263073 w 6357722"/>
              <a:gd name="connsiteY157" fmla="*/ 2218836 h 7085051"/>
              <a:gd name="connsiteX158" fmla="*/ 6149389 w 6357722"/>
              <a:gd name="connsiteY158" fmla="*/ 2232981 h 7085051"/>
              <a:gd name="connsiteX159" fmla="*/ 6276170 w 6357722"/>
              <a:gd name="connsiteY159" fmla="*/ 2303180 h 7085051"/>
              <a:gd name="connsiteX160" fmla="*/ 6328035 w 6357722"/>
              <a:gd name="connsiteY160" fmla="*/ 2411275 h 7085051"/>
              <a:gd name="connsiteX161" fmla="*/ 6185014 w 6357722"/>
              <a:gd name="connsiteY161" fmla="*/ 2606162 h 7085051"/>
              <a:gd name="connsiteX162" fmla="*/ 6177679 w 6357722"/>
              <a:gd name="connsiteY162" fmla="*/ 2702384 h 7085051"/>
              <a:gd name="connsiteX163" fmla="*/ 6041119 w 6357722"/>
              <a:gd name="connsiteY163" fmla="*/ 2778872 h 7085051"/>
              <a:gd name="connsiteX164" fmla="*/ 6015274 w 6357722"/>
              <a:gd name="connsiteY164" fmla="*/ 2925733 h 7085051"/>
              <a:gd name="connsiteX165" fmla="*/ 5962362 w 6357722"/>
              <a:gd name="connsiteY165" fmla="*/ 2878758 h 7085051"/>
              <a:gd name="connsiteX166" fmla="*/ 5920451 w 6357722"/>
              <a:gd name="connsiteY166" fmla="*/ 2929925 h 7085051"/>
              <a:gd name="connsiteX167" fmla="*/ 5891986 w 6357722"/>
              <a:gd name="connsiteY167" fmla="*/ 2976899 h 7085051"/>
              <a:gd name="connsiteX168" fmla="*/ 5860902 w 6357722"/>
              <a:gd name="connsiteY168" fmla="*/ 3063691 h 7085051"/>
              <a:gd name="connsiteX169" fmla="*/ 5852695 w 6357722"/>
              <a:gd name="connsiteY169" fmla="*/ 3145242 h 7085051"/>
              <a:gd name="connsiteX170" fmla="*/ 5852695 w 6357722"/>
              <a:gd name="connsiteY170" fmla="*/ 3165326 h 7085051"/>
              <a:gd name="connsiteX171" fmla="*/ 5854440 w 6357722"/>
              <a:gd name="connsiteY171" fmla="*/ 3185408 h 7085051"/>
              <a:gd name="connsiteX172" fmla="*/ 5862473 w 6357722"/>
              <a:gd name="connsiteY172" fmla="*/ 3225747 h 7085051"/>
              <a:gd name="connsiteX173" fmla="*/ 5878888 w 6357722"/>
              <a:gd name="connsiteY173" fmla="*/ 3393216 h 7085051"/>
              <a:gd name="connsiteX174" fmla="*/ 5872602 w 6357722"/>
              <a:gd name="connsiteY174" fmla="*/ 3437571 h 7085051"/>
              <a:gd name="connsiteX175" fmla="*/ 5867013 w 6357722"/>
              <a:gd name="connsiteY175" fmla="*/ 3460098 h 7085051"/>
              <a:gd name="connsiteX176" fmla="*/ 5865442 w 6357722"/>
              <a:gd name="connsiteY176" fmla="*/ 3470576 h 7085051"/>
              <a:gd name="connsiteX177" fmla="*/ 5840994 w 6357722"/>
              <a:gd name="connsiteY177" fmla="*/ 3509518 h 7085051"/>
              <a:gd name="connsiteX178" fmla="*/ 5717706 w 6357722"/>
              <a:gd name="connsiteY178" fmla="*/ 3507598 h 7085051"/>
              <a:gd name="connsiteX179" fmla="*/ 5752980 w 6357722"/>
              <a:gd name="connsiteY179" fmla="*/ 3556144 h 7085051"/>
              <a:gd name="connsiteX180" fmla="*/ 5774635 w 6357722"/>
              <a:gd name="connsiteY180" fmla="*/ 3592816 h 7085051"/>
              <a:gd name="connsiteX181" fmla="*/ 5768872 w 6357722"/>
              <a:gd name="connsiteY181" fmla="*/ 3652190 h 7085051"/>
              <a:gd name="connsiteX182" fmla="*/ 5674223 w 6357722"/>
              <a:gd name="connsiteY182" fmla="*/ 3636298 h 7085051"/>
              <a:gd name="connsiteX183" fmla="*/ 5744599 w 6357722"/>
              <a:gd name="connsiteY183" fmla="*/ 3708770 h 7085051"/>
              <a:gd name="connsiteX184" fmla="*/ 5792273 w 6357722"/>
              <a:gd name="connsiteY184" fmla="*/ 3774430 h 7085051"/>
              <a:gd name="connsiteX185" fmla="*/ 5721024 w 6357722"/>
              <a:gd name="connsiteY185" fmla="*/ 3827167 h 7085051"/>
              <a:gd name="connsiteX186" fmla="*/ 5645894 w 6357722"/>
              <a:gd name="connsiteY186" fmla="*/ 3798307 h 7085051"/>
              <a:gd name="connsiteX187" fmla="*/ 5672014 w 6357722"/>
              <a:gd name="connsiteY187" fmla="*/ 3820168 h 7085051"/>
              <a:gd name="connsiteX188" fmla="*/ 6129133 w 6357722"/>
              <a:gd name="connsiteY188" fmla="*/ 4211180 h 7085051"/>
              <a:gd name="connsiteX189" fmla="*/ 6052297 w 6357722"/>
              <a:gd name="connsiteY189" fmla="*/ 4414622 h 7085051"/>
              <a:gd name="connsiteX190" fmla="*/ 6015974 w 6357722"/>
              <a:gd name="connsiteY190" fmla="*/ 4456884 h 7085051"/>
              <a:gd name="connsiteX191" fmla="*/ 5991351 w 6357722"/>
              <a:gd name="connsiteY191" fmla="*/ 4505606 h 7085051"/>
              <a:gd name="connsiteX192" fmla="*/ 6007766 w 6357722"/>
              <a:gd name="connsiteY192" fmla="*/ 4660851 h 7085051"/>
              <a:gd name="connsiteX193" fmla="*/ 6018070 w 6357722"/>
              <a:gd name="connsiteY193" fmla="*/ 4704508 h 7085051"/>
              <a:gd name="connsiteX194" fmla="*/ 6068887 w 6357722"/>
              <a:gd name="connsiteY194" fmla="*/ 4777503 h 7085051"/>
              <a:gd name="connsiteX195" fmla="*/ 5989605 w 6357722"/>
              <a:gd name="connsiteY195" fmla="*/ 4808936 h 7085051"/>
              <a:gd name="connsiteX196" fmla="*/ 5941232 w 6357722"/>
              <a:gd name="connsiteY196" fmla="*/ 4657708 h 7085051"/>
              <a:gd name="connsiteX197" fmla="*/ 5881961 w 6357722"/>
              <a:gd name="connsiteY197" fmla="*/ 4707877 h 7085051"/>
              <a:gd name="connsiteX198" fmla="*/ 5900323 w 6357722"/>
              <a:gd name="connsiteY198" fmla="*/ 4714801 h 7085051"/>
              <a:gd name="connsiteX199" fmla="*/ 5972489 w 6357722"/>
              <a:gd name="connsiteY199" fmla="*/ 4728951 h 7085051"/>
              <a:gd name="connsiteX200" fmla="*/ 5857233 w 6357722"/>
              <a:gd name="connsiteY200" fmla="*/ 4885593 h 7085051"/>
              <a:gd name="connsiteX201" fmla="*/ 5973361 w 6357722"/>
              <a:gd name="connsiteY201" fmla="*/ 4875990 h 7085051"/>
              <a:gd name="connsiteX202" fmla="*/ 5835055 w 6357722"/>
              <a:gd name="connsiteY202" fmla="*/ 4893628 h 7085051"/>
              <a:gd name="connsiteX203" fmla="*/ 5694478 w 6357722"/>
              <a:gd name="connsiteY203" fmla="*/ 4888912 h 7085051"/>
              <a:gd name="connsiteX204" fmla="*/ 5710894 w 6357722"/>
              <a:gd name="connsiteY204" fmla="*/ 4946365 h 7085051"/>
              <a:gd name="connsiteX205" fmla="*/ 5832960 w 6357722"/>
              <a:gd name="connsiteY205" fmla="*/ 4954049 h 7085051"/>
              <a:gd name="connsiteX206" fmla="*/ 6014225 w 6357722"/>
              <a:gd name="connsiteY206" fmla="*/ 4908995 h 7085051"/>
              <a:gd name="connsiteX207" fmla="*/ 5956074 w 6357722"/>
              <a:gd name="connsiteY207" fmla="*/ 5005390 h 7085051"/>
              <a:gd name="connsiteX208" fmla="*/ 5776379 w 6357722"/>
              <a:gd name="connsiteY208" fmla="*/ 5042237 h 7085051"/>
              <a:gd name="connsiteX209" fmla="*/ 5945595 w 6357722"/>
              <a:gd name="connsiteY209" fmla="*/ 5068955 h 7085051"/>
              <a:gd name="connsiteX210" fmla="*/ 6071154 w 6357722"/>
              <a:gd name="connsiteY210" fmla="*/ 5105104 h 7085051"/>
              <a:gd name="connsiteX211" fmla="*/ 6042341 w 6357722"/>
              <a:gd name="connsiteY211" fmla="*/ 5105104 h 7085051"/>
              <a:gd name="connsiteX212" fmla="*/ 6079187 w 6357722"/>
              <a:gd name="connsiteY212" fmla="*/ 5213547 h 7085051"/>
              <a:gd name="connsiteX213" fmla="*/ 6084426 w 6357722"/>
              <a:gd name="connsiteY213" fmla="*/ 5307672 h 7085051"/>
              <a:gd name="connsiteX214" fmla="*/ 5953453 w 6357722"/>
              <a:gd name="connsiteY214" fmla="*/ 5341725 h 7085051"/>
              <a:gd name="connsiteX215" fmla="*/ 5965853 w 6357722"/>
              <a:gd name="connsiteY215" fmla="*/ 5388701 h 7085051"/>
              <a:gd name="connsiteX216" fmla="*/ 6006541 w 6357722"/>
              <a:gd name="connsiteY216" fmla="*/ 5372984 h 7085051"/>
              <a:gd name="connsiteX217" fmla="*/ 5929356 w 6357722"/>
              <a:gd name="connsiteY217" fmla="*/ 5493827 h 7085051"/>
              <a:gd name="connsiteX218" fmla="*/ 5930053 w 6357722"/>
              <a:gd name="connsiteY218" fmla="*/ 5428167 h 7085051"/>
              <a:gd name="connsiteX219" fmla="*/ 5860726 w 6357722"/>
              <a:gd name="connsiteY219" fmla="*/ 5461521 h 7085051"/>
              <a:gd name="connsiteX220" fmla="*/ 5830865 w 6357722"/>
              <a:gd name="connsiteY220" fmla="*/ 5326359 h 7085051"/>
              <a:gd name="connsiteX221" fmla="*/ 5752805 w 6357722"/>
              <a:gd name="connsiteY221" fmla="*/ 5363781 h 7085051"/>
              <a:gd name="connsiteX222" fmla="*/ 5735319 w 6357722"/>
              <a:gd name="connsiteY222" fmla="*/ 5382402 h 7085051"/>
              <a:gd name="connsiteX223" fmla="*/ 5745821 w 6357722"/>
              <a:gd name="connsiteY223" fmla="*/ 5388530 h 7085051"/>
              <a:gd name="connsiteX224" fmla="*/ 5730454 w 6357722"/>
              <a:gd name="connsiteY224" fmla="*/ 5443538 h 7085051"/>
              <a:gd name="connsiteX225" fmla="*/ 5720489 w 6357722"/>
              <a:gd name="connsiteY225" fmla="*/ 5419595 h 7085051"/>
              <a:gd name="connsiteX226" fmla="*/ 5718615 w 6357722"/>
              <a:gd name="connsiteY226" fmla="*/ 5416151 h 7085051"/>
              <a:gd name="connsiteX227" fmla="*/ 5712793 w 6357722"/>
              <a:gd name="connsiteY227" fmla="*/ 5459189 h 7085051"/>
              <a:gd name="connsiteX228" fmla="*/ 5715085 w 6357722"/>
              <a:gd name="connsiteY228" fmla="*/ 5503783 h 7085051"/>
              <a:gd name="connsiteX229" fmla="*/ 5802749 w 6357722"/>
              <a:gd name="connsiteY229" fmla="*/ 5561933 h 7085051"/>
              <a:gd name="connsiteX230" fmla="*/ 5575207 w 6357722"/>
              <a:gd name="connsiteY230" fmla="*/ 5533642 h 7085051"/>
              <a:gd name="connsiteX231" fmla="*/ 5630565 w 6357722"/>
              <a:gd name="connsiteY231" fmla="*/ 5665487 h 7085051"/>
              <a:gd name="connsiteX232" fmla="*/ 5976156 w 6357722"/>
              <a:gd name="connsiteY232" fmla="*/ 5694127 h 7085051"/>
              <a:gd name="connsiteX233" fmla="*/ 5960963 w 6357722"/>
              <a:gd name="connsiteY233" fmla="*/ 5791046 h 7085051"/>
              <a:gd name="connsiteX234" fmla="*/ 5901938 w 6357722"/>
              <a:gd name="connsiteY234" fmla="*/ 5729053 h 7085051"/>
              <a:gd name="connsiteX235" fmla="*/ 5717880 w 6357722"/>
              <a:gd name="connsiteY235" fmla="*/ 5781441 h 7085051"/>
              <a:gd name="connsiteX236" fmla="*/ 5712815 w 6357722"/>
              <a:gd name="connsiteY236" fmla="*/ 5848325 h 7085051"/>
              <a:gd name="connsiteX237" fmla="*/ 5619738 w 6357722"/>
              <a:gd name="connsiteY237" fmla="*/ 5951881 h 7085051"/>
              <a:gd name="connsiteX238" fmla="*/ 5992396 w 6357722"/>
              <a:gd name="connsiteY238" fmla="*/ 6011427 h 7085051"/>
              <a:gd name="connsiteX239" fmla="*/ 5775332 w 6357722"/>
              <a:gd name="connsiteY239" fmla="*/ 5958516 h 7085051"/>
              <a:gd name="connsiteX240" fmla="*/ 5780222 w 6357722"/>
              <a:gd name="connsiteY240" fmla="*/ 5984709 h 7085051"/>
              <a:gd name="connsiteX241" fmla="*/ 5642614 w 6357722"/>
              <a:gd name="connsiteY241" fmla="*/ 5986107 h 7085051"/>
              <a:gd name="connsiteX242" fmla="*/ 5662697 w 6357722"/>
              <a:gd name="connsiteY242" fmla="*/ 5984186 h 7085051"/>
              <a:gd name="connsiteX243" fmla="*/ 5602449 w 6357722"/>
              <a:gd name="connsiteY243" fmla="*/ 5928480 h 7085051"/>
              <a:gd name="connsiteX244" fmla="*/ 5557569 w 6357722"/>
              <a:gd name="connsiteY244" fmla="*/ 5865962 h 7085051"/>
              <a:gd name="connsiteX245" fmla="*/ 5481081 w 6357722"/>
              <a:gd name="connsiteY245" fmla="*/ 5909794 h 7085051"/>
              <a:gd name="connsiteX246" fmla="*/ 5475143 w 6357722"/>
              <a:gd name="connsiteY246" fmla="*/ 5834004 h 7085051"/>
              <a:gd name="connsiteX247" fmla="*/ 5470777 w 6357722"/>
              <a:gd name="connsiteY247" fmla="*/ 5750183 h 7085051"/>
              <a:gd name="connsiteX248" fmla="*/ 5203246 w 6357722"/>
              <a:gd name="connsiteY248" fmla="*/ 5727831 h 7085051"/>
              <a:gd name="connsiteX249" fmla="*/ 5375430 w 6357722"/>
              <a:gd name="connsiteY249" fmla="*/ 5797506 h 7085051"/>
              <a:gd name="connsiteX250" fmla="*/ 5133394 w 6357722"/>
              <a:gd name="connsiteY250" fmla="*/ 5847975 h 7085051"/>
              <a:gd name="connsiteX251" fmla="*/ 5137410 w 6357722"/>
              <a:gd name="connsiteY251" fmla="*/ 5978073 h 7085051"/>
              <a:gd name="connsiteX252" fmla="*/ 5275543 w 6357722"/>
              <a:gd name="connsiteY252" fmla="*/ 5864390 h 7085051"/>
              <a:gd name="connsiteX253" fmla="*/ 5429216 w 6357722"/>
              <a:gd name="connsiteY253" fmla="*/ 5928129 h 7085051"/>
              <a:gd name="connsiteX254" fmla="*/ 5486145 w 6357722"/>
              <a:gd name="connsiteY254" fmla="*/ 6036749 h 7085051"/>
              <a:gd name="connsiteX255" fmla="*/ 5359191 w 6357722"/>
              <a:gd name="connsiteY255" fmla="*/ 5988200 h 7085051"/>
              <a:gd name="connsiteX256" fmla="*/ 5429740 w 6357722"/>
              <a:gd name="connsiteY256" fmla="*/ 6122841 h 7085051"/>
              <a:gd name="connsiteX257" fmla="*/ 5564729 w 6357722"/>
              <a:gd name="connsiteY257" fmla="*/ 6086517 h 7085051"/>
              <a:gd name="connsiteX258" fmla="*/ 5519325 w 6357722"/>
              <a:gd name="connsiteY258" fmla="*/ 6141175 h 7085051"/>
              <a:gd name="connsiteX259" fmla="*/ 5553378 w 6357722"/>
              <a:gd name="connsiteY259" fmla="*/ 6193741 h 7085051"/>
              <a:gd name="connsiteX260" fmla="*/ 5605592 w 6357722"/>
              <a:gd name="connsiteY260" fmla="*/ 6310741 h 7085051"/>
              <a:gd name="connsiteX261" fmla="*/ 5758393 w 6357722"/>
              <a:gd name="connsiteY261" fmla="*/ 6378673 h 7085051"/>
              <a:gd name="connsiteX262" fmla="*/ 5738660 w 6357722"/>
              <a:gd name="connsiteY262" fmla="*/ 6378847 h 7085051"/>
              <a:gd name="connsiteX263" fmla="*/ 5862123 w 6357722"/>
              <a:gd name="connsiteY263" fmla="*/ 6406439 h 7085051"/>
              <a:gd name="connsiteX264" fmla="*/ 5730976 w 6357722"/>
              <a:gd name="connsiteY264" fmla="*/ 6451318 h 7085051"/>
              <a:gd name="connsiteX265" fmla="*/ 5595813 w 6357722"/>
              <a:gd name="connsiteY265" fmla="*/ 6391771 h 7085051"/>
              <a:gd name="connsiteX266" fmla="*/ 5488241 w 6357722"/>
              <a:gd name="connsiteY266" fmla="*/ 6536015 h 7085051"/>
              <a:gd name="connsiteX267" fmla="*/ 5590575 w 6357722"/>
              <a:gd name="connsiteY267" fmla="*/ 6588578 h 7085051"/>
              <a:gd name="connsiteX268" fmla="*/ 5719975 w 6357722"/>
              <a:gd name="connsiteY268" fmla="*/ 6603072 h 7085051"/>
              <a:gd name="connsiteX269" fmla="*/ 5630739 w 6357722"/>
              <a:gd name="connsiteY269" fmla="*/ 6489215 h 7085051"/>
              <a:gd name="connsiteX270" fmla="*/ 5729230 w 6357722"/>
              <a:gd name="connsiteY270" fmla="*/ 6549809 h 7085051"/>
              <a:gd name="connsiteX271" fmla="*/ 5835956 w 6357722"/>
              <a:gd name="connsiteY271" fmla="*/ 6563660 h 7085051"/>
              <a:gd name="connsiteX272" fmla="*/ 5876720 w 6357722"/>
              <a:gd name="connsiteY272" fmla="*/ 6582334 h 7085051"/>
              <a:gd name="connsiteX273" fmla="*/ 5863564 w 6357722"/>
              <a:gd name="connsiteY273" fmla="*/ 6580065 h 7085051"/>
              <a:gd name="connsiteX274" fmla="*/ 5835230 w 6357722"/>
              <a:gd name="connsiteY274" fmla="*/ 6590673 h 7085051"/>
              <a:gd name="connsiteX275" fmla="*/ 5954152 w 6357722"/>
              <a:gd name="connsiteY275" fmla="*/ 6638347 h 7085051"/>
              <a:gd name="connsiteX276" fmla="*/ 5858979 w 6357722"/>
              <a:gd name="connsiteY276" fmla="*/ 6650746 h 7085051"/>
              <a:gd name="connsiteX277" fmla="*/ 5923942 w 6357722"/>
              <a:gd name="connsiteY277" fmla="*/ 6744522 h 7085051"/>
              <a:gd name="connsiteX278" fmla="*/ 5706703 w 6357722"/>
              <a:gd name="connsiteY278" fmla="*/ 6648127 h 7085051"/>
              <a:gd name="connsiteX279" fmla="*/ 5856709 w 6357722"/>
              <a:gd name="connsiteY279" fmla="*/ 6733868 h 7085051"/>
              <a:gd name="connsiteX280" fmla="*/ 5912766 w 6357722"/>
              <a:gd name="connsiteY280" fmla="*/ 6842487 h 7085051"/>
              <a:gd name="connsiteX281" fmla="*/ 5996064 w 6357722"/>
              <a:gd name="connsiteY281" fmla="*/ 6807911 h 7085051"/>
              <a:gd name="connsiteX282" fmla="*/ 6040245 w 6357722"/>
              <a:gd name="connsiteY282" fmla="*/ 6928055 h 7085051"/>
              <a:gd name="connsiteX283" fmla="*/ 5972489 w 6357722"/>
              <a:gd name="connsiteY283" fmla="*/ 6880906 h 7085051"/>
              <a:gd name="connsiteX284" fmla="*/ 6027322 w 6357722"/>
              <a:gd name="connsiteY284" fmla="*/ 6955647 h 7085051"/>
              <a:gd name="connsiteX285" fmla="*/ 6084950 w 6357722"/>
              <a:gd name="connsiteY285" fmla="*/ 7039995 h 7085051"/>
              <a:gd name="connsiteX286" fmla="*/ 5970393 w 6357722"/>
              <a:gd name="connsiteY286" fmla="*/ 7053615 h 7085051"/>
              <a:gd name="connsiteX287" fmla="*/ 5969252 w 6357722"/>
              <a:gd name="connsiteY287" fmla="*/ 7054969 h 7085051"/>
              <a:gd name="connsiteX288" fmla="*/ 5781073 w 6357722"/>
              <a:gd name="connsiteY288" fmla="*/ 7054969 h 7085051"/>
              <a:gd name="connsiteX289" fmla="*/ 5755911 w 6357722"/>
              <a:gd name="connsiteY289" fmla="*/ 7036562 h 7085051"/>
              <a:gd name="connsiteX290" fmla="*/ 5687667 w 6357722"/>
              <a:gd name="connsiteY290" fmla="*/ 7005593 h 7085051"/>
              <a:gd name="connsiteX291" fmla="*/ 5578873 w 6357722"/>
              <a:gd name="connsiteY291" fmla="*/ 7024976 h 7085051"/>
              <a:gd name="connsiteX292" fmla="*/ 5575730 w 6357722"/>
              <a:gd name="connsiteY292" fmla="*/ 6977650 h 7085051"/>
              <a:gd name="connsiteX293" fmla="*/ 5570316 w 6357722"/>
              <a:gd name="connsiteY293" fmla="*/ 6931025 h 7085051"/>
              <a:gd name="connsiteX294" fmla="*/ 5707400 w 6357722"/>
              <a:gd name="connsiteY294" fmla="*/ 6956521 h 7085051"/>
              <a:gd name="connsiteX295" fmla="*/ 5745643 w 6357722"/>
              <a:gd name="connsiteY295" fmla="*/ 6907102 h 7085051"/>
              <a:gd name="connsiteX296" fmla="*/ 5550234 w 6357722"/>
              <a:gd name="connsiteY296" fmla="*/ 6816469 h 7085051"/>
              <a:gd name="connsiteX297" fmla="*/ 5574333 w 6357722"/>
              <a:gd name="connsiteY297" fmla="*/ 6892083 h 7085051"/>
              <a:gd name="connsiteX298" fmla="*/ 5501163 w 6357722"/>
              <a:gd name="connsiteY298" fmla="*/ 6914087 h 7085051"/>
              <a:gd name="connsiteX299" fmla="*/ 5430962 w 6357722"/>
              <a:gd name="connsiteY299" fmla="*/ 6967873 h 7085051"/>
              <a:gd name="connsiteX300" fmla="*/ 5478383 w 6357722"/>
              <a:gd name="connsiteY300" fmla="*/ 7054486 h 7085051"/>
              <a:gd name="connsiteX301" fmla="*/ 5478143 w 6357722"/>
              <a:gd name="connsiteY301" fmla="*/ 7054969 h 7085051"/>
              <a:gd name="connsiteX302" fmla="*/ 5406623 w 6357722"/>
              <a:gd name="connsiteY302" fmla="*/ 7054969 h 7085051"/>
              <a:gd name="connsiteX303" fmla="*/ 5396763 w 6357722"/>
              <a:gd name="connsiteY303" fmla="*/ 7047087 h 7085051"/>
              <a:gd name="connsiteX304" fmla="*/ 5420135 w 6357722"/>
              <a:gd name="connsiteY304" fmla="*/ 7015721 h 7085051"/>
              <a:gd name="connsiteX305" fmla="*/ 5327845 w 6357722"/>
              <a:gd name="connsiteY305" fmla="*/ 7049817 h 7085051"/>
              <a:gd name="connsiteX306" fmla="*/ 5320809 w 6357722"/>
              <a:gd name="connsiteY306" fmla="*/ 7054969 h 7085051"/>
              <a:gd name="connsiteX307" fmla="*/ 5003335 w 6357722"/>
              <a:gd name="connsiteY307" fmla="*/ 7054969 h 7085051"/>
              <a:gd name="connsiteX308" fmla="*/ 4998930 w 6357722"/>
              <a:gd name="connsiteY308" fmla="*/ 7051521 h 7085051"/>
              <a:gd name="connsiteX309" fmla="*/ 4992820 w 6357722"/>
              <a:gd name="connsiteY309" fmla="*/ 7054969 h 7085051"/>
              <a:gd name="connsiteX310" fmla="*/ 4954400 w 6357722"/>
              <a:gd name="connsiteY310" fmla="*/ 7054969 h 7085051"/>
              <a:gd name="connsiteX311" fmla="*/ 4927050 w 6357722"/>
              <a:gd name="connsiteY311" fmla="*/ 7035433 h 7085051"/>
              <a:gd name="connsiteX312" fmla="*/ 4915109 w 6357722"/>
              <a:gd name="connsiteY312" fmla="*/ 6987781 h 7085051"/>
              <a:gd name="connsiteX313" fmla="*/ 4941128 w 6357722"/>
              <a:gd name="connsiteY313" fmla="*/ 7019039 h 7085051"/>
              <a:gd name="connsiteX314" fmla="*/ 5004518 w 6357722"/>
              <a:gd name="connsiteY314" fmla="*/ 6957394 h 7085051"/>
              <a:gd name="connsiteX315" fmla="*/ 4897820 w 6357722"/>
              <a:gd name="connsiteY315" fmla="*/ 6950235 h 7085051"/>
              <a:gd name="connsiteX316" fmla="*/ 4841415 w 6357722"/>
              <a:gd name="connsiteY316" fmla="*/ 6902737 h 7085051"/>
              <a:gd name="connsiteX317" fmla="*/ 5148064 w 6357722"/>
              <a:gd name="connsiteY317" fmla="*/ 6916881 h 7085051"/>
              <a:gd name="connsiteX318" fmla="*/ 5095850 w 6357722"/>
              <a:gd name="connsiteY318" fmla="*/ 6794817 h 7085051"/>
              <a:gd name="connsiteX319" fmla="*/ 5352904 w 6357722"/>
              <a:gd name="connsiteY319" fmla="*/ 6793943 h 7085051"/>
              <a:gd name="connsiteX320" fmla="*/ 5631962 w 6357722"/>
              <a:gd name="connsiteY320" fmla="*/ 6727932 h 7085051"/>
              <a:gd name="connsiteX321" fmla="*/ 5636851 w 6357722"/>
              <a:gd name="connsiteY321" fmla="*/ 6669781 h 7085051"/>
              <a:gd name="connsiteX322" fmla="*/ 5621833 w 6357722"/>
              <a:gd name="connsiteY322" fmla="*/ 6627345 h 7085051"/>
              <a:gd name="connsiteX323" fmla="*/ 5534518 w 6357722"/>
              <a:gd name="connsiteY323" fmla="*/ 6664542 h 7085051"/>
              <a:gd name="connsiteX324" fmla="*/ 5515484 w 6357722"/>
              <a:gd name="connsiteY324" fmla="*/ 6564829 h 7085051"/>
              <a:gd name="connsiteX325" fmla="*/ 5401800 w 6357722"/>
              <a:gd name="connsiteY325" fmla="*/ 6520298 h 7085051"/>
              <a:gd name="connsiteX326" fmla="*/ 5264716 w 6357722"/>
              <a:gd name="connsiteY326" fmla="*/ 6447653 h 7085051"/>
              <a:gd name="connsiteX327" fmla="*/ 5044858 w 6357722"/>
              <a:gd name="connsiteY327" fmla="*/ 6412728 h 7085051"/>
              <a:gd name="connsiteX328" fmla="*/ 4910918 w 6357722"/>
              <a:gd name="connsiteY328" fmla="*/ 6432110 h 7085051"/>
              <a:gd name="connsiteX329" fmla="*/ 4912948 w 6357722"/>
              <a:gd name="connsiteY329" fmla="*/ 6403908 h 7085051"/>
              <a:gd name="connsiteX330" fmla="*/ 4902310 w 6357722"/>
              <a:gd name="connsiteY330" fmla="*/ 6402002 h 7085051"/>
              <a:gd name="connsiteX331" fmla="*/ 4882019 w 6357722"/>
              <a:gd name="connsiteY331" fmla="*/ 6470552 h 7085051"/>
              <a:gd name="connsiteX332" fmla="*/ 4881575 w 6357722"/>
              <a:gd name="connsiteY332" fmla="*/ 6473083 h 7085051"/>
              <a:gd name="connsiteX333" fmla="*/ 4904260 w 6357722"/>
              <a:gd name="connsiteY333" fmla="*/ 6471904 h 7085051"/>
              <a:gd name="connsiteX334" fmla="*/ 5024776 w 6357722"/>
              <a:gd name="connsiteY334" fmla="*/ 6446430 h 7085051"/>
              <a:gd name="connsiteX335" fmla="*/ 4966624 w 6357722"/>
              <a:gd name="connsiteY335" fmla="*/ 6560986 h 7085051"/>
              <a:gd name="connsiteX336" fmla="*/ 4922094 w 6357722"/>
              <a:gd name="connsiteY336" fmla="*/ 6665415 h 7085051"/>
              <a:gd name="connsiteX337" fmla="*/ 4887474 w 6357722"/>
              <a:gd name="connsiteY337" fmla="*/ 6656836 h 7085051"/>
              <a:gd name="connsiteX338" fmla="*/ 4876575 w 6357722"/>
              <a:gd name="connsiteY338" fmla="*/ 6655614 h 7085051"/>
              <a:gd name="connsiteX339" fmla="*/ 4858217 w 6357722"/>
              <a:gd name="connsiteY339" fmla="*/ 6697752 h 7085051"/>
              <a:gd name="connsiteX340" fmla="*/ 4889439 w 6357722"/>
              <a:gd name="connsiteY340" fmla="*/ 6723392 h 7085051"/>
              <a:gd name="connsiteX341" fmla="*/ 4892932 w 6357722"/>
              <a:gd name="connsiteY341" fmla="*/ 6714486 h 7085051"/>
              <a:gd name="connsiteX342" fmla="*/ 5084152 w 6357722"/>
              <a:gd name="connsiteY342" fmla="*/ 6774907 h 7085051"/>
              <a:gd name="connsiteX343" fmla="*/ 4910221 w 6357722"/>
              <a:gd name="connsiteY343" fmla="*/ 6751857 h 7085051"/>
              <a:gd name="connsiteX344" fmla="*/ 4860896 w 6357722"/>
              <a:gd name="connsiteY344" fmla="*/ 6734940 h 7085051"/>
              <a:gd name="connsiteX345" fmla="*/ 4836527 w 6357722"/>
              <a:gd name="connsiteY345" fmla="*/ 6729689 h 7085051"/>
              <a:gd name="connsiteX346" fmla="*/ 4808675 w 6357722"/>
              <a:gd name="connsiteY346" fmla="*/ 6764868 h 7085051"/>
              <a:gd name="connsiteX347" fmla="*/ 4807868 w 6357722"/>
              <a:gd name="connsiteY347" fmla="*/ 6765615 h 7085051"/>
              <a:gd name="connsiteX348" fmla="*/ 4825730 w 6357722"/>
              <a:gd name="connsiteY348" fmla="*/ 6768337 h 7085051"/>
              <a:gd name="connsiteX349" fmla="*/ 4813301 w 6357722"/>
              <a:gd name="connsiteY349" fmla="*/ 6786258 h 7085051"/>
              <a:gd name="connsiteX350" fmla="*/ 4789484 w 6357722"/>
              <a:gd name="connsiteY350" fmla="*/ 6782658 h 7085051"/>
              <a:gd name="connsiteX351" fmla="*/ 4748865 w 6357722"/>
              <a:gd name="connsiteY351" fmla="*/ 6820312 h 7085051"/>
              <a:gd name="connsiteX352" fmla="*/ 4760357 w 6357722"/>
              <a:gd name="connsiteY352" fmla="*/ 6778254 h 7085051"/>
              <a:gd name="connsiteX353" fmla="*/ 4639541 w 6357722"/>
              <a:gd name="connsiteY353" fmla="*/ 6759990 h 7085051"/>
              <a:gd name="connsiteX354" fmla="*/ 4642174 w 6357722"/>
              <a:gd name="connsiteY354" fmla="*/ 6790156 h 7085051"/>
              <a:gd name="connsiteX355" fmla="*/ 4589254 w 6357722"/>
              <a:gd name="connsiteY355" fmla="*/ 6864319 h 7085051"/>
              <a:gd name="connsiteX356" fmla="*/ 4523943 w 6357722"/>
              <a:gd name="connsiteY356" fmla="*/ 6884053 h 7085051"/>
              <a:gd name="connsiteX357" fmla="*/ 4456361 w 6357722"/>
              <a:gd name="connsiteY357" fmla="*/ 6925090 h 7085051"/>
              <a:gd name="connsiteX358" fmla="*/ 4520799 w 6357722"/>
              <a:gd name="connsiteY358" fmla="*/ 6942378 h 7085051"/>
              <a:gd name="connsiteX359" fmla="*/ 4446756 w 6357722"/>
              <a:gd name="connsiteY359" fmla="*/ 7001752 h 7085051"/>
              <a:gd name="connsiteX360" fmla="*/ 4288367 w 6357722"/>
              <a:gd name="connsiteY360" fmla="*/ 6860827 h 7085051"/>
              <a:gd name="connsiteX361" fmla="*/ 4313809 w 6357722"/>
              <a:gd name="connsiteY361" fmla="*/ 7045399 h 7085051"/>
              <a:gd name="connsiteX362" fmla="*/ 4304494 w 6357722"/>
              <a:gd name="connsiteY362" fmla="*/ 7054970 h 7085051"/>
              <a:gd name="connsiteX363" fmla="*/ 4266490 w 6357722"/>
              <a:gd name="connsiteY363" fmla="*/ 7054970 h 7085051"/>
              <a:gd name="connsiteX364" fmla="*/ 4260463 w 6357722"/>
              <a:gd name="connsiteY364" fmla="*/ 7049159 h 7085051"/>
              <a:gd name="connsiteX365" fmla="*/ 4243292 w 6357722"/>
              <a:gd name="connsiteY365" fmla="*/ 7048902 h 7085051"/>
              <a:gd name="connsiteX366" fmla="*/ 4238948 w 6357722"/>
              <a:gd name="connsiteY366" fmla="*/ 7054970 h 7085051"/>
              <a:gd name="connsiteX367" fmla="*/ 0 w 6357722"/>
              <a:gd name="connsiteY367" fmla="*/ 7054970 h 7085051"/>
              <a:gd name="connsiteX368" fmla="*/ 0 w 6357722"/>
              <a:gd name="connsiteY368" fmla="*/ 5569975 h 7085051"/>
              <a:gd name="connsiteX369" fmla="*/ 0 w 6357722"/>
              <a:gd name="connsiteY369" fmla="*/ 5569975 h 7085051"/>
              <a:gd name="connsiteX370" fmla="*/ 0 w 6357722"/>
              <a:gd name="connsiteY370" fmla="*/ 1041293 h 7085051"/>
              <a:gd name="connsiteX371" fmla="*/ 1 w 6357722"/>
              <a:gd name="connsiteY371" fmla="*/ 1041335 h 7085051"/>
              <a:gd name="connsiteX372" fmla="*/ 1 w 6357722"/>
              <a:gd name="connsiteY372" fmla="*/ 352343 h 7085051"/>
              <a:gd name="connsiteX373" fmla="*/ 10772 w 6357722"/>
              <a:gd name="connsiteY373" fmla="*/ 384256 h 7085051"/>
              <a:gd name="connsiteX374" fmla="*/ 44879 w 6357722"/>
              <a:gd name="connsiteY374" fmla="*/ 434653 h 7085051"/>
              <a:gd name="connsiteX375" fmla="*/ 257928 w 6357722"/>
              <a:gd name="connsiteY375" fmla="*/ 524761 h 7085051"/>
              <a:gd name="connsiteX376" fmla="*/ 245529 w 6357722"/>
              <a:gd name="connsiteY376" fmla="*/ 538728 h 7085051"/>
              <a:gd name="connsiteX377" fmla="*/ 377024 w 6357722"/>
              <a:gd name="connsiteY377" fmla="*/ 576274 h 7085051"/>
              <a:gd name="connsiteX378" fmla="*/ 370913 w 6357722"/>
              <a:gd name="connsiteY378" fmla="*/ 583608 h 7085051"/>
              <a:gd name="connsiteX379" fmla="*/ 496820 w 6357722"/>
              <a:gd name="connsiteY379" fmla="*/ 596880 h 7085051"/>
              <a:gd name="connsiteX380" fmla="*/ 442860 w 6357722"/>
              <a:gd name="connsiteY380" fmla="*/ 664810 h 7085051"/>
              <a:gd name="connsiteX381" fmla="*/ 535419 w 6357722"/>
              <a:gd name="connsiteY381" fmla="*/ 699027 h 7085051"/>
              <a:gd name="connsiteX382" fmla="*/ 547851 w 6357722"/>
              <a:gd name="connsiteY382" fmla="*/ 692274 h 7085051"/>
              <a:gd name="connsiteX383" fmla="*/ 565098 w 6357722"/>
              <a:gd name="connsiteY383" fmla="*/ 658874 h 7085051"/>
              <a:gd name="connsiteX384" fmla="*/ 587450 w 6357722"/>
              <a:gd name="connsiteY384" fmla="*/ 521266 h 7085051"/>
              <a:gd name="connsiteX385" fmla="*/ 572084 w 6357722"/>
              <a:gd name="connsiteY385" fmla="*/ 392040 h 7085051"/>
              <a:gd name="connsiteX386" fmla="*/ 625694 w 6357722"/>
              <a:gd name="connsiteY386" fmla="*/ 511138 h 7085051"/>
              <a:gd name="connsiteX387" fmla="*/ 871398 w 6357722"/>
              <a:gd name="connsiteY387" fmla="*/ 252163 h 7085051"/>
              <a:gd name="connsiteX388" fmla="*/ 872969 w 6357722"/>
              <a:gd name="connsiteY388" fmla="*/ 271722 h 7085051"/>
              <a:gd name="connsiteX389" fmla="*/ 919333 w 6357722"/>
              <a:gd name="connsiteY389" fmla="*/ 224943 h 7085051"/>
              <a:gd name="connsiteX390" fmla="*/ 1257504 w 6357722"/>
              <a:gd name="connsiteY390" fmla="*/ 0 h 7085051"/>
              <a:gd name="connsiteX391" fmla="*/ 1253312 w 6357722"/>
              <a:gd name="connsiteY391" fmla="*/ 8557 h 7085051"/>
              <a:gd name="connsiteX392" fmla="*/ 1257504 w 6357722"/>
              <a:gd name="connsiteY392" fmla="*/ 0 h 708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</a:cxnLst>
            <a:rect l="l" t="t" r="r" b="b"/>
            <a:pathLst>
              <a:path w="6357722" h="7085051">
                <a:moveTo>
                  <a:pt x="5465368" y="7082430"/>
                </a:moveTo>
                <a:cubicBezTo>
                  <a:pt x="5468511" y="7084176"/>
                  <a:pt x="5468686" y="7085050"/>
                  <a:pt x="5463796" y="7085051"/>
                </a:cubicBezTo>
                <a:cubicBezTo>
                  <a:pt x="5464844" y="7084351"/>
                  <a:pt x="5464320" y="7083129"/>
                  <a:pt x="5465368" y="7082430"/>
                </a:cubicBezTo>
                <a:close/>
                <a:moveTo>
                  <a:pt x="5579226" y="7026024"/>
                </a:moveTo>
                <a:lnTo>
                  <a:pt x="5581496" y="7060077"/>
                </a:lnTo>
                <a:cubicBezTo>
                  <a:pt x="5569970" y="7037899"/>
                  <a:pt x="5571018" y="7028818"/>
                  <a:pt x="5579226" y="7026024"/>
                </a:cubicBezTo>
                <a:close/>
                <a:moveTo>
                  <a:pt x="4748364" y="6721406"/>
                </a:moveTo>
                <a:cubicBezTo>
                  <a:pt x="4727711" y="6722803"/>
                  <a:pt x="4705992" y="6726492"/>
                  <a:pt x="4683028" y="6733171"/>
                </a:cubicBezTo>
                <a:cubicBezTo>
                  <a:pt x="4682635" y="6752096"/>
                  <a:pt x="4711833" y="6758718"/>
                  <a:pt x="4744369" y="6761694"/>
                </a:cubicBezTo>
                <a:lnTo>
                  <a:pt x="4764532" y="6762978"/>
                </a:lnTo>
                <a:lnTo>
                  <a:pt x="4773487" y="6730204"/>
                </a:lnTo>
                <a:lnTo>
                  <a:pt x="4764388" y="6721946"/>
                </a:lnTo>
                <a:close/>
                <a:moveTo>
                  <a:pt x="5530155" y="6674321"/>
                </a:moveTo>
                <a:cubicBezTo>
                  <a:pt x="5547618" y="6677115"/>
                  <a:pt x="5550936" y="6690911"/>
                  <a:pt x="5522471" y="6689339"/>
                </a:cubicBezTo>
                <a:cubicBezTo>
                  <a:pt x="5525964" y="6684626"/>
                  <a:pt x="5527710" y="6679385"/>
                  <a:pt x="5530155" y="6674321"/>
                </a:cubicBezTo>
                <a:close/>
                <a:moveTo>
                  <a:pt x="5535044" y="6665415"/>
                </a:moveTo>
                <a:cubicBezTo>
                  <a:pt x="5533996" y="6668384"/>
                  <a:pt x="5531901" y="6671354"/>
                  <a:pt x="5530154" y="6674321"/>
                </a:cubicBezTo>
                <a:cubicBezTo>
                  <a:pt x="5523693" y="6673099"/>
                  <a:pt x="5515835" y="6673623"/>
                  <a:pt x="5506056" y="6677465"/>
                </a:cubicBezTo>
                <a:close/>
                <a:moveTo>
                  <a:pt x="4638150" y="6649001"/>
                </a:moveTo>
                <a:cubicBezTo>
                  <a:pt x="4607415" y="6651271"/>
                  <a:pt x="4586459" y="6675721"/>
                  <a:pt x="4561837" y="6700691"/>
                </a:cubicBezTo>
                <a:lnTo>
                  <a:pt x="4562847" y="6701138"/>
                </a:lnTo>
                <a:lnTo>
                  <a:pt x="4584297" y="6694229"/>
                </a:lnTo>
                <a:cubicBezTo>
                  <a:pt x="4610426" y="6682922"/>
                  <a:pt x="4628456" y="6669694"/>
                  <a:pt x="4653516" y="6657208"/>
                </a:cubicBezTo>
                <a:lnTo>
                  <a:pt x="4651478" y="6650506"/>
                </a:lnTo>
                <a:close/>
                <a:moveTo>
                  <a:pt x="5876720" y="6582334"/>
                </a:moveTo>
                <a:lnTo>
                  <a:pt x="5877517" y="6582472"/>
                </a:lnTo>
                <a:cubicBezTo>
                  <a:pt x="5881594" y="6583754"/>
                  <a:pt x="5884912" y="6585391"/>
                  <a:pt x="5886920" y="6587007"/>
                </a:cubicBezTo>
                <a:close/>
                <a:moveTo>
                  <a:pt x="5861252" y="5462745"/>
                </a:moveTo>
                <a:cubicBezTo>
                  <a:pt x="5865269" y="5466063"/>
                  <a:pt x="5869111" y="5469556"/>
                  <a:pt x="5875572" y="5472176"/>
                </a:cubicBezTo>
                <a:cubicBezTo>
                  <a:pt x="5865443" y="5470779"/>
                  <a:pt x="5861602" y="5467111"/>
                  <a:pt x="5861252" y="5462745"/>
                </a:cubicBezTo>
                <a:close/>
                <a:moveTo>
                  <a:pt x="4915286" y="5349935"/>
                </a:moveTo>
                <a:lnTo>
                  <a:pt x="4928046" y="5409173"/>
                </a:lnTo>
                <a:lnTo>
                  <a:pt x="4960339" y="5408611"/>
                </a:lnTo>
                <a:cubicBezTo>
                  <a:pt x="4956497" y="5406548"/>
                  <a:pt x="4954448" y="5403902"/>
                  <a:pt x="4953905" y="5400768"/>
                </a:cubicBezTo>
                <a:lnTo>
                  <a:pt x="4954373" y="5398830"/>
                </a:lnTo>
                <a:lnTo>
                  <a:pt x="4926200" y="5366154"/>
                </a:lnTo>
                <a:cubicBezTo>
                  <a:pt x="4918407" y="5356604"/>
                  <a:pt x="4914326" y="5350765"/>
                  <a:pt x="4915286" y="5349935"/>
                </a:cubicBezTo>
                <a:close/>
                <a:moveTo>
                  <a:pt x="1575136" y="465063"/>
                </a:moveTo>
                <a:lnTo>
                  <a:pt x="1573325" y="469381"/>
                </a:lnTo>
                <a:lnTo>
                  <a:pt x="1556389" y="498520"/>
                </a:lnTo>
                <a:lnTo>
                  <a:pt x="1565201" y="503985"/>
                </a:lnTo>
                <a:cubicBezTo>
                  <a:pt x="1566772" y="496345"/>
                  <a:pt x="1574870" y="496519"/>
                  <a:pt x="1585675" y="500222"/>
                </a:cubicBezTo>
                <a:lnTo>
                  <a:pt x="1595783" y="505014"/>
                </a:lnTo>
                <a:lnTo>
                  <a:pt x="1608685" y="485782"/>
                </a:lnTo>
                <a:close/>
                <a:moveTo>
                  <a:pt x="1448819" y="436688"/>
                </a:moveTo>
                <a:lnTo>
                  <a:pt x="1448577" y="437304"/>
                </a:lnTo>
                <a:lnTo>
                  <a:pt x="1450819" y="438150"/>
                </a:lnTo>
                <a:close/>
                <a:moveTo>
                  <a:pt x="965461" y="170768"/>
                </a:moveTo>
                <a:lnTo>
                  <a:pt x="1272825" y="170768"/>
                </a:lnTo>
                <a:lnTo>
                  <a:pt x="1272870" y="170961"/>
                </a:lnTo>
                <a:cubicBezTo>
                  <a:pt x="1281776" y="158388"/>
                  <a:pt x="1306574" y="299836"/>
                  <a:pt x="1305700" y="245352"/>
                </a:cubicBezTo>
                <a:lnTo>
                  <a:pt x="1288089" y="170768"/>
                </a:lnTo>
                <a:lnTo>
                  <a:pt x="1293375" y="170768"/>
                </a:lnTo>
                <a:lnTo>
                  <a:pt x="1303459" y="213148"/>
                </a:lnTo>
                <a:cubicBezTo>
                  <a:pt x="1312320" y="250509"/>
                  <a:pt x="1323297" y="296969"/>
                  <a:pt x="1336113" y="351384"/>
                </a:cubicBezTo>
                <a:lnTo>
                  <a:pt x="1344184" y="385693"/>
                </a:lnTo>
                <a:lnTo>
                  <a:pt x="1358571" y="393750"/>
                </a:lnTo>
                <a:lnTo>
                  <a:pt x="1401017" y="418217"/>
                </a:lnTo>
                <a:lnTo>
                  <a:pt x="1404611" y="402007"/>
                </a:lnTo>
                <a:lnTo>
                  <a:pt x="1400089" y="397876"/>
                </a:lnTo>
                <a:cubicBezTo>
                  <a:pt x="1392929" y="389559"/>
                  <a:pt x="1394151" y="385586"/>
                  <a:pt x="1399652" y="383665"/>
                </a:cubicBezTo>
                <a:lnTo>
                  <a:pt x="1406643" y="382953"/>
                </a:lnTo>
                <a:lnTo>
                  <a:pt x="1407861" y="357813"/>
                </a:lnTo>
                <a:lnTo>
                  <a:pt x="1415408" y="382061"/>
                </a:lnTo>
                <a:lnTo>
                  <a:pt x="1425170" y="381068"/>
                </a:lnTo>
                <a:lnTo>
                  <a:pt x="1440751" y="378664"/>
                </a:lnTo>
                <a:lnTo>
                  <a:pt x="1445493" y="371630"/>
                </a:lnTo>
                <a:cubicBezTo>
                  <a:pt x="1458503" y="350391"/>
                  <a:pt x="1471163" y="327689"/>
                  <a:pt x="1481030" y="376673"/>
                </a:cubicBezTo>
                <a:cubicBezTo>
                  <a:pt x="1492119" y="393612"/>
                  <a:pt x="1483737" y="399855"/>
                  <a:pt x="1471949" y="408280"/>
                </a:cubicBezTo>
                <a:lnTo>
                  <a:pt x="1461525" y="417366"/>
                </a:lnTo>
                <a:lnTo>
                  <a:pt x="1466819" y="427737"/>
                </a:lnTo>
                <a:cubicBezTo>
                  <a:pt x="1474535" y="437921"/>
                  <a:pt x="1485706" y="449168"/>
                  <a:pt x="1501660" y="461777"/>
                </a:cubicBezTo>
                <a:lnTo>
                  <a:pt x="1521088" y="475792"/>
                </a:lnTo>
                <a:lnTo>
                  <a:pt x="1533727" y="462208"/>
                </a:lnTo>
                <a:lnTo>
                  <a:pt x="1547388" y="447926"/>
                </a:lnTo>
                <a:lnTo>
                  <a:pt x="1523639" y="433260"/>
                </a:lnTo>
                <a:cubicBezTo>
                  <a:pt x="1498143" y="401653"/>
                  <a:pt x="1538832" y="395540"/>
                  <a:pt x="1597856" y="426624"/>
                </a:cubicBezTo>
                <a:cubicBezTo>
                  <a:pt x="1575853" y="418242"/>
                  <a:pt x="1564502" y="426974"/>
                  <a:pt x="1553326" y="435880"/>
                </a:cubicBezTo>
                <a:lnTo>
                  <a:pt x="1557241" y="438249"/>
                </a:lnTo>
                <a:lnTo>
                  <a:pt x="1574885" y="425557"/>
                </a:lnTo>
                <a:cubicBezTo>
                  <a:pt x="1580913" y="423080"/>
                  <a:pt x="1586376" y="423211"/>
                  <a:pt x="1591047" y="427140"/>
                </a:cubicBezTo>
                <a:lnTo>
                  <a:pt x="1580484" y="452316"/>
                </a:lnTo>
                <a:lnTo>
                  <a:pt x="1584821" y="454940"/>
                </a:lnTo>
                <a:lnTo>
                  <a:pt x="1616484" y="474385"/>
                </a:lnTo>
                <a:lnTo>
                  <a:pt x="1641741" y="447021"/>
                </a:lnTo>
                <a:cubicBezTo>
                  <a:pt x="1748311" y="348776"/>
                  <a:pt x="1891889" y="403129"/>
                  <a:pt x="1986058" y="203265"/>
                </a:cubicBezTo>
                <a:lnTo>
                  <a:pt x="2002647" y="288484"/>
                </a:lnTo>
                <a:cubicBezTo>
                  <a:pt x="2110043" y="164149"/>
                  <a:pt x="2226173" y="252686"/>
                  <a:pt x="2355400" y="227190"/>
                </a:cubicBezTo>
                <a:lnTo>
                  <a:pt x="2492656" y="327951"/>
                </a:lnTo>
                <a:lnTo>
                  <a:pt x="2471002" y="425220"/>
                </a:lnTo>
                <a:cubicBezTo>
                  <a:pt x="2538410" y="188771"/>
                  <a:pt x="2661872" y="380864"/>
                  <a:pt x="2767349" y="287437"/>
                </a:cubicBezTo>
                <a:cubicBezTo>
                  <a:pt x="2795811" y="287437"/>
                  <a:pt x="2828119" y="287787"/>
                  <a:pt x="2861123" y="291802"/>
                </a:cubicBezTo>
                <a:cubicBezTo>
                  <a:pt x="2893954" y="295645"/>
                  <a:pt x="2927483" y="302979"/>
                  <a:pt x="2958391" y="317474"/>
                </a:cubicBezTo>
                <a:cubicBezTo>
                  <a:pt x="3019861" y="345763"/>
                  <a:pt x="3070503" y="402692"/>
                  <a:pt x="3081505" y="511487"/>
                </a:cubicBezTo>
                <a:cubicBezTo>
                  <a:pt x="2989302" y="556191"/>
                  <a:pt x="3061773" y="431331"/>
                  <a:pt x="2980221" y="437618"/>
                </a:cubicBezTo>
                <a:lnTo>
                  <a:pt x="2947216" y="597404"/>
                </a:lnTo>
                <a:cubicBezTo>
                  <a:pt x="2996637" y="492102"/>
                  <a:pt x="2988428" y="657301"/>
                  <a:pt x="3007463" y="680352"/>
                </a:cubicBezTo>
                <a:cubicBezTo>
                  <a:pt x="3057581" y="575750"/>
                  <a:pt x="3123067" y="640537"/>
                  <a:pt x="3181568" y="517947"/>
                </a:cubicBezTo>
                <a:cubicBezTo>
                  <a:pt x="3183139" y="530347"/>
                  <a:pt x="3177202" y="549555"/>
                  <a:pt x="3169693" y="556191"/>
                </a:cubicBezTo>
                <a:lnTo>
                  <a:pt x="3214397" y="516376"/>
                </a:lnTo>
                <a:lnTo>
                  <a:pt x="3211604" y="560732"/>
                </a:lnTo>
                <a:cubicBezTo>
                  <a:pt x="3275519" y="544841"/>
                  <a:pt x="3329304" y="430283"/>
                  <a:pt x="3388154" y="422425"/>
                </a:cubicBezTo>
                <a:lnTo>
                  <a:pt x="3318302" y="550079"/>
                </a:lnTo>
                <a:lnTo>
                  <a:pt x="3357769" y="530171"/>
                </a:lnTo>
                <a:lnTo>
                  <a:pt x="3351482" y="549381"/>
                </a:lnTo>
                <a:cubicBezTo>
                  <a:pt x="3407537" y="529123"/>
                  <a:pt x="3471450" y="326729"/>
                  <a:pt x="3548113" y="390643"/>
                </a:cubicBezTo>
                <a:lnTo>
                  <a:pt x="3535714" y="440762"/>
                </a:lnTo>
                <a:lnTo>
                  <a:pt x="3586531" y="428712"/>
                </a:lnTo>
                <a:cubicBezTo>
                  <a:pt x="3573784" y="479005"/>
                  <a:pt x="3518427" y="440587"/>
                  <a:pt x="3508472" y="516201"/>
                </a:cubicBezTo>
                <a:cubicBezTo>
                  <a:pt x="3537811" y="475687"/>
                  <a:pt x="3575355" y="468877"/>
                  <a:pt x="3609233" y="466781"/>
                </a:cubicBezTo>
                <a:cubicBezTo>
                  <a:pt x="3643285" y="464861"/>
                  <a:pt x="3673498" y="467305"/>
                  <a:pt x="3688691" y="444080"/>
                </a:cubicBezTo>
                <a:cubicBezTo>
                  <a:pt x="3641714" y="609453"/>
                  <a:pt x="3829964" y="447223"/>
                  <a:pt x="3796786" y="619058"/>
                </a:cubicBezTo>
                <a:cubicBezTo>
                  <a:pt x="3714535" y="652587"/>
                  <a:pt x="3807612" y="675812"/>
                  <a:pt x="3776528" y="749331"/>
                </a:cubicBezTo>
                <a:cubicBezTo>
                  <a:pt x="3817218" y="732566"/>
                  <a:pt x="3841841" y="765572"/>
                  <a:pt x="3881656" y="711087"/>
                </a:cubicBezTo>
                <a:cubicBezTo>
                  <a:pt x="3945918" y="639489"/>
                  <a:pt x="3896324" y="586402"/>
                  <a:pt x="3871177" y="591118"/>
                </a:cubicBezTo>
                <a:cubicBezTo>
                  <a:pt x="3911517" y="549381"/>
                  <a:pt x="3950460" y="528251"/>
                  <a:pt x="3990449" y="515852"/>
                </a:cubicBezTo>
                <a:cubicBezTo>
                  <a:pt x="4030614" y="503453"/>
                  <a:pt x="4070430" y="499612"/>
                  <a:pt x="4115658" y="493675"/>
                </a:cubicBezTo>
                <a:cubicBezTo>
                  <a:pt x="4175033" y="561080"/>
                  <a:pt x="4254664" y="598800"/>
                  <a:pt x="4338137" y="630060"/>
                </a:cubicBezTo>
                <a:cubicBezTo>
                  <a:pt x="4358917" y="637918"/>
                  <a:pt x="4380047" y="645252"/>
                  <a:pt x="4401177" y="652587"/>
                </a:cubicBezTo>
                <a:cubicBezTo>
                  <a:pt x="4411654" y="656253"/>
                  <a:pt x="4422132" y="659921"/>
                  <a:pt x="4432610" y="663588"/>
                </a:cubicBezTo>
                <a:cubicBezTo>
                  <a:pt x="4443088" y="667430"/>
                  <a:pt x="4454264" y="670747"/>
                  <a:pt x="4461598" y="675812"/>
                </a:cubicBezTo>
                <a:cubicBezTo>
                  <a:pt x="4494603" y="694498"/>
                  <a:pt x="4526037" y="714405"/>
                  <a:pt x="4552929" y="737631"/>
                </a:cubicBezTo>
                <a:cubicBezTo>
                  <a:pt x="4540705" y="753697"/>
                  <a:pt x="4519051" y="760158"/>
                  <a:pt x="4494952" y="792464"/>
                </a:cubicBezTo>
                <a:cubicBezTo>
                  <a:pt x="4541579" y="839090"/>
                  <a:pt x="4601827" y="772382"/>
                  <a:pt x="4664867" y="792290"/>
                </a:cubicBezTo>
                <a:cubicBezTo>
                  <a:pt x="4592919" y="932516"/>
                  <a:pt x="4758644" y="997304"/>
                  <a:pt x="4825527" y="993462"/>
                </a:cubicBezTo>
                <a:cubicBezTo>
                  <a:pt x="4869010" y="995034"/>
                  <a:pt x="4860802" y="930771"/>
                  <a:pt x="4905332" y="932516"/>
                </a:cubicBezTo>
                <a:cubicBezTo>
                  <a:pt x="4881234" y="974253"/>
                  <a:pt x="4856961" y="1015640"/>
                  <a:pt x="4832337" y="1056677"/>
                </a:cubicBezTo>
                <a:cubicBezTo>
                  <a:pt x="4855563" y="1051089"/>
                  <a:pt x="4922272" y="1047597"/>
                  <a:pt x="4954752" y="1009528"/>
                </a:cubicBezTo>
                <a:lnTo>
                  <a:pt x="4951958" y="1020704"/>
                </a:lnTo>
                <a:cubicBezTo>
                  <a:pt x="5020064" y="976000"/>
                  <a:pt x="5053941" y="1065235"/>
                  <a:pt x="5114363" y="971634"/>
                </a:cubicBezTo>
                <a:cubicBezTo>
                  <a:pt x="5166927" y="1037643"/>
                  <a:pt x="5310646" y="1068204"/>
                  <a:pt x="5429918" y="1088286"/>
                </a:cubicBezTo>
                <a:cubicBezTo>
                  <a:pt x="5302788" y="1059995"/>
                  <a:pt x="5283230" y="1152200"/>
                  <a:pt x="5186660" y="1085317"/>
                </a:cubicBezTo>
                <a:cubicBezTo>
                  <a:pt x="5199408" y="1083221"/>
                  <a:pt x="5202726" y="1072744"/>
                  <a:pt x="5215124" y="1071347"/>
                </a:cubicBezTo>
                <a:cubicBezTo>
                  <a:pt x="5213728" y="1000273"/>
                  <a:pt x="5130779" y="1113258"/>
                  <a:pt x="5116285" y="1085492"/>
                </a:cubicBezTo>
                <a:cubicBezTo>
                  <a:pt x="5119603" y="1130371"/>
                  <a:pt x="5154878" y="1144167"/>
                  <a:pt x="5194343" y="1157089"/>
                </a:cubicBezTo>
                <a:cubicBezTo>
                  <a:pt x="5233635" y="1169838"/>
                  <a:pt x="5277292" y="1181538"/>
                  <a:pt x="5292660" y="1217336"/>
                </a:cubicBezTo>
                <a:cubicBezTo>
                  <a:pt x="5361464" y="1215590"/>
                  <a:pt x="5431490" y="1215066"/>
                  <a:pt x="5502913" y="1216114"/>
                </a:cubicBezTo>
                <a:cubicBezTo>
                  <a:pt x="5383991" y="1307795"/>
                  <a:pt x="5348017" y="1230608"/>
                  <a:pt x="5244113" y="1351103"/>
                </a:cubicBezTo>
                <a:cubicBezTo>
                  <a:pt x="5351335" y="1372932"/>
                  <a:pt x="5085375" y="1500585"/>
                  <a:pt x="5280959" y="1497616"/>
                </a:cubicBezTo>
                <a:cubicBezTo>
                  <a:pt x="5339810" y="1458325"/>
                  <a:pt x="5426426" y="1391792"/>
                  <a:pt x="5402676" y="1367867"/>
                </a:cubicBezTo>
                <a:cubicBezTo>
                  <a:pt x="5426252" y="1335212"/>
                  <a:pt x="5466241" y="1322638"/>
                  <a:pt x="5507977" y="1318447"/>
                </a:cubicBezTo>
                <a:cubicBezTo>
                  <a:pt x="5549539" y="1314256"/>
                  <a:pt x="5592498" y="1318273"/>
                  <a:pt x="5619391" y="1316875"/>
                </a:cubicBezTo>
                <a:cubicBezTo>
                  <a:pt x="5664620" y="1375550"/>
                  <a:pt x="5774462" y="1397205"/>
                  <a:pt x="5898797" y="1422875"/>
                </a:cubicBezTo>
                <a:cubicBezTo>
                  <a:pt x="5960791" y="1435448"/>
                  <a:pt x="6025928" y="1448897"/>
                  <a:pt x="6086524" y="1466183"/>
                </a:cubicBezTo>
                <a:cubicBezTo>
                  <a:pt x="6116909" y="1474741"/>
                  <a:pt x="6145897" y="1484346"/>
                  <a:pt x="6172617" y="1495348"/>
                </a:cubicBezTo>
                <a:lnTo>
                  <a:pt x="6182571" y="1499538"/>
                </a:lnTo>
                <a:cubicBezTo>
                  <a:pt x="6185364" y="1501110"/>
                  <a:pt x="6186237" y="1503030"/>
                  <a:pt x="6187983" y="1504777"/>
                </a:cubicBezTo>
                <a:cubicBezTo>
                  <a:pt x="6191127" y="1508443"/>
                  <a:pt x="6194270" y="1512113"/>
                  <a:pt x="6197065" y="1516302"/>
                </a:cubicBezTo>
                <a:cubicBezTo>
                  <a:pt x="6202827" y="1524510"/>
                  <a:pt x="6208241" y="1534113"/>
                  <a:pt x="6212607" y="1546163"/>
                </a:cubicBezTo>
                <a:cubicBezTo>
                  <a:pt x="6201954" y="1541797"/>
                  <a:pt x="6180125" y="1536210"/>
                  <a:pt x="6160742" y="1542496"/>
                </a:cubicBezTo>
                <a:cubicBezTo>
                  <a:pt x="6171393" y="1555246"/>
                  <a:pt x="6182919" y="1572883"/>
                  <a:pt x="6192000" y="1590171"/>
                </a:cubicBezTo>
                <a:cubicBezTo>
                  <a:pt x="6201080" y="1607460"/>
                  <a:pt x="6208241" y="1623874"/>
                  <a:pt x="6213829" y="1637845"/>
                </a:cubicBezTo>
                <a:cubicBezTo>
                  <a:pt x="6224831" y="1666484"/>
                  <a:pt x="6231815" y="1687614"/>
                  <a:pt x="6237578" y="1708744"/>
                </a:cubicBezTo>
                <a:cubicBezTo>
                  <a:pt x="6248754" y="1753450"/>
                  <a:pt x="6261151" y="1795186"/>
                  <a:pt x="6274426" y="1839367"/>
                </a:cubicBezTo>
                <a:cubicBezTo>
                  <a:pt x="6285076" y="1890533"/>
                  <a:pt x="6297826" y="1941001"/>
                  <a:pt x="6314589" y="1991469"/>
                </a:cubicBezTo>
                <a:cubicBezTo>
                  <a:pt x="6325067" y="2051017"/>
                  <a:pt x="6338339" y="2112138"/>
                  <a:pt x="6357722" y="2174655"/>
                </a:cubicBezTo>
                <a:cubicBezTo>
                  <a:pt x="6350562" y="2186354"/>
                  <a:pt x="6335020" y="2197181"/>
                  <a:pt x="6318779" y="2203991"/>
                </a:cubicBezTo>
                <a:cubicBezTo>
                  <a:pt x="6302189" y="2210976"/>
                  <a:pt x="6282980" y="2215517"/>
                  <a:pt x="6263073" y="2218836"/>
                </a:cubicBezTo>
                <a:cubicBezTo>
                  <a:pt x="6223257" y="2225297"/>
                  <a:pt x="6180473" y="2227044"/>
                  <a:pt x="6149389" y="2232981"/>
                </a:cubicBezTo>
                <a:cubicBezTo>
                  <a:pt x="6160566" y="2272796"/>
                  <a:pt x="6224479" y="2284495"/>
                  <a:pt x="6276170" y="2303180"/>
                </a:cubicBezTo>
                <a:cubicBezTo>
                  <a:pt x="6327861" y="2321517"/>
                  <a:pt x="6367152" y="2347362"/>
                  <a:pt x="6328035" y="2411275"/>
                </a:cubicBezTo>
                <a:cubicBezTo>
                  <a:pt x="6162312" y="2477984"/>
                  <a:pt x="6172440" y="2540152"/>
                  <a:pt x="6185014" y="2606162"/>
                </a:cubicBezTo>
                <a:cubicBezTo>
                  <a:pt x="6190252" y="2638993"/>
                  <a:pt x="6201428" y="2671647"/>
                  <a:pt x="6177679" y="2702384"/>
                </a:cubicBezTo>
                <a:cubicBezTo>
                  <a:pt x="6157248" y="2732767"/>
                  <a:pt x="6117781" y="2760012"/>
                  <a:pt x="6041119" y="2778872"/>
                </a:cubicBezTo>
                <a:cubicBezTo>
                  <a:pt x="6132450" y="2809780"/>
                  <a:pt x="6070631" y="2864788"/>
                  <a:pt x="6015274" y="2925733"/>
                </a:cubicBezTo>
                <a:cubicBezTo>
                  <a:pt x="5997986" y="2909669"/>
                  <a:pt x="5980348" y="2893952"/>
                  <a:pt x="5962362" y="2878758"/>
                </a:cubicBezTo>
                <a:cubicBezTo>
                  <a:pt x="5946295" y="2896571"/>
                  <a:pt x="5931801" y="2913685"/>
                  <a:pt x="5920451" y="2929925"/>
                </a:cubicBezTo>
                <a:cubicBezTo>
                  <a:pt x="5909099" y="2946165"/>
                  <a:pt x="5899844" y="2961708"/>
                  <a:pt x="5891986" y="2976899"/>
                </a:cubicBezTo>
                <a:cubicBezTo>
                  <a:pt x="5876269" y="3007284"/>
                  <a:pt x="5866664" y="3035926"/>
                  <a:pt x="5860902" y="3063691"/>
                </a:cubicBezTo>
                <a:cubicBezTo>
                  <a:pt x="5855139" y="3091457"/>
                  <a:pt x="5853044" y="3118524"/>
                  <a:pt x="5852695" y="3145242"/>
                </a:cubicBezTo>
                <a:cubicBezTo>
                  <a:pt x="5852695" y="3152054"/>
                  <a:pt x="5852695" y="3158689"/>
                  <a:pt x="5852695" y="3165326"/>
                </a:cubicBezTo>
                <a:cubicBezTo>
                  <a:pt x="5852869" y="3171961"/>
                  <a:pt x="5852695" y="3178595"/>
                  <a:pt x="5854440" y="3185408"/>
                </a:cubicBezTo>
                <a:cubicBezTo>
                  <a:pt x="5857059" y="3198854"/>
                  <a:pt x="5859854" y="3212300"/>
                  <a:pt x="5862473" y="3225747"/>
                </a:cubicBezTo>
                <a:cubicBezTo>
                  <a:pt x="5873300" y="3279707"/>
                  <a:pt x="5883429" y="3334889"/>
                  <a:pt x="5878888" y="3393216"/>
                </a:cubicBezTo>
                <a:cubicBezTo>
                  <a:pt x="5877841" y="3407884"/>
                  <a:pt x="5875745" y="3422554"/>
                  <a:pt x="5872602" y="3437571"/>
                </a:cubicBezTo>
                <a:cubicBezTo>
                  <a:pt x="5871030" y="3445080"/>
                  <a:pt x="5869109" y="3452589"/>
                  <a:pt x="5867013" y="3460098"/>
                </a:cubicBezTo>
                <a:cubicBezTo>
                  <a:pt x="5866490" y="3464289"/>
                  <a:pt x="5866315" y="3467084"/>
                  <a:pt x="5865442" y="3470576"/>
                </a:cubicBezTo>
                <a:cubicBezTo>
                  <a:pt x="5862473" y="3483848"/>
                  <a:pt x="5854965" y="3496944"/>
                  <a:pt x="5840994" y="3509518"/>
                </a:cubicBezTo>
                <a:cubicBezTo>
                  <a:pt x="5785288" y="3502359"/>
                  <a:pt x="5728882" y="3482800"/>
                  <a:pt x="5717706" y="3507598"/>
                </a:cubicBezTo>
                <a:cubicBezTo>
                  <a:pt x="5732549" y="3524712"/>
                  <a:pt x="5743900" y="3541476"/>
                  <a:pt x="5752980" y="3556144"/>
                </a:cubicBezTo>
                <a:cubicBezTo>
                  <a:pt x="5763110" y="3569241"/>
                  <a:pt x="5770269" y="3581465"/>
                  <a:pt x="5774635" y="3592816"/>
                </a:cubicBezTo>
                <a:cubicBezTo>
                  <a:pt x="5783366" y="3615692"/>
                  <a:pt x="5780922" y="3635076"/>
                  <a:pt x="5768872" y="3652190"/>
                </a:cubicBezTo>
                <a:cubicBezTo>
                  <a:pt x="5760490" y="3672098"/>
                  <a:pt x="5701989" y="3621455"/>
                  <a:pt x="5674223" y="3636298"/>
                </a:cubicBezTo>
                <a:cubicBezTo>
                  <a:pt x="5770618" y="3675240"/>
                  <a:pt x="5759792" y="3691655"/>
                  <a:pt x="5744599" y="3708770"/>
                </a:cubicBezTo>
                <a:cubicBezTo>
                  <a:pt x="5729756" y="3725708"/>
                  <a:pt x="5709324" y="3743171"/>
                  <a:pt x="5792273" y="3774430"/>
                </a:cubicBezTo>
                <a:cubicBezTo>
                  <a:pt x="5719626" y="3776874"/>
                  <a:pt x="5700942" y="3798703"/>
                  <a:pt x="5721024" y="3827167"/>
                </a:cubicBezTo>
                <a:lnTo>
                  <a:pt x="5645894" y="3798307"/>
                </a:lnTo>
                <a:lnTo>
                  <a:pt x="5672014" y="3820168"/>
                </a:lnTo>
                <a:cubicBezTo>
                  <a:pt x="5919682" y="4028430"/>
                  <a:pt x="6089252" y="4177564"/>
                  <a:pt x="6129133" y="4211180"/>
                </a:cubicBezTo>
                <a:cubicBezTo>
                  <a:pt x="6163535" y="4315782"/>
                  <a:pt x="6104161" y="4361535"/>
                  <a:pt x="6052297" y="4414622"/>
                </a:cubicBezTo>
                <a:cubicBezTo>
                  <a:pt x="6039374" y="4427895"/>
                  <a:pt x="6026626" y="4441691"/>
                  <a:pt x="6015974" y="4456884"/>
                </a:cubicBezTo>
                <a:cubicBezTo>
                  <a:pt x="6005495" y="4471029"/>
                  <a:pt x="5996764" y="4486921"/>
                  <a:pt x="5991351" y="4505606"/>
                </a:cubicBezTo>
                <a:cubicBezTo>
                  <a:pt x="5980524" y="4542976"/>
                  <a:pt x="5982445" y="4591348"/>
                  <a:pt x="6007766" y="4660851"/>
                </a:cubicBezTo>
                <a:cubicBezTo>
                  <a:pt x="6036755" y="4665566"/>
                  <a:pt x="6024181" y="4682505"/>
                  <a:pt x="6018070" y="4704508"/>
                </a:cubicBezTo>
                <a:cubicBezTo>
                  <a:pt x="6012307" y="4725987"/>
                  <a:pt x="6013529" y="4751483"/>
                  <a:pt x="6068887" y="4777503"/>
                </a:cubicBezTo>
                <a:cubicBezTo>
                  <a:pt x="6020689" y="4759517"/>
                  <a:pt x="6008116" y="4795315"/>
                  <a:pt x="5989605" y="4808936"/>
                </a:cubicBezTo>
                <a:cubicBezTo>
                  <a:pt x="5988382" y="4756722"/>
                  <a:pt x="5985763" y="4705030"/>
                  <a:pt x="5941232" y="4657708"/>
                </a:cubicBezTo>
                <a:lnTo>
                  <a:pt x="5881961" y="4707877"/>
                </a:lnTo>
                <a:lnTo>
                  <a:pt x="5900323" y="4714801"/>
                </a:lnTo>
                <a:cubicBezTo>
                  <a:pt x="5916182" y="4719903"/>
                  <a:pt x="5937912" y="4724891"/>
                  <a:pt x="5972489" y="4728951"/>
                </a:cubicBezTo>
                <a:cubicBezTo>
                  <a:pt x="5873474" y="4779420"/>
                  <a:pt x="5867885" y="4842459"/>
                  <a:pt x="5857233" y="4885593"/>
                </a:cubicBezTo>
                <a:cubicBezTo>
                  <a:pt x="5883427" y="4856606"/>
                  <a:pt x="5981918" y="4842111"/>
                  <a:pt x="5973361" y="4875990"/>
                </a:cubicBezTo>
                <a:cubicBezTo>
                  <a:pt x="5892159" y="4920695"/>
                  <a:pt x="5863345" y="4908296"/>
                  <a:pt x="5835055" y="4893628"/>
                </a:cubicBezTo>
                <a:cubicBezTo>
                  <a:pt x="5806591" y="4878783"/>
                  <a:pt x="5777603" y="4860098"/>
                  <a:pt x="5694478" y="4888912"/>
                </a:cubicBezTo>
                <a:cubicBezTo>
                  <a:pt x="5690462" y="4906549"/>
                  <a:pt x="5691685" y="4930300"/>
                  <a:pt x="5710894" y="4946365"/>
                </a:cubicBezTo>
                <a:cubicBezTo>
                  <a:pt x="5730278" y="4962955"/>
                  <a:pt x="5767124" y="4970638"/>
                  <a:pt x="5832960" y="4954049"/>
                </a:cubicBezTo>
                <a:cubicBezTo>
                  <a:pt x="5869108" y="4917901"/>
                  <a:pt x="5945770" y="4963129"/>
                  <a:pt x="6014225" y="4908995"/>
                </a:cubicBezTo>
                <a:cubicBezTo>
                  <a:pt x="5986983" y="4947937"/>
                  <a:pt x="5882728" y="4990546"/>
                  <a:pt x="5956074" y="5005390"/>
                </a:cubicBezTo>
                <a:cubicBezTo>
                  <a:pt x="5895128" y="5023726"/>
                  <a:pt x="5842564" y="5045206"/>
                  <a:pt x="5776379" y="5042237"/>
                </a:cubicBezTo>
                <a:cubicBezTo>
                  <a:pt x="5799605" y="5069828"/>
                  <a:pt x="5876093" y="5068082"/>
                  <a:pt x="5945595" y="5068955"/>
                </a:cubicBezTo>
                <a:cubicBezTo>
                  <a:pt x="6015098" y="5069828"/>
                  <a:pt x="6077266" y="5071750"/>
                  <a:pt x="6071154" y="5105104"/>
                </a:cubicBezTo>
                <a:lnTo>
                  <a:pt x="6042341" y="5105104"/>
                </a:lnTo>
                <a:cubicBezTo>
                  <a:pt x="6099968" y="5130948"/>
                  <a:pt x="6092284" y="5173557"/>
                  <a:pt x="6079187" y="5213547"/>
                </a:cubicBezTo>
                <a:cubicBezTo>
                  <a:pt x="6066439" y="5255284"/>
                  <a:pt x="6048278" y="5293528"/>
                  <a:pt x="6084426" y="5307672"/>
                </a:cubicBezTo>
                <a:lnTo>
                  <a:pt x="5953453" y="5341725"/>
                </a:lnTo>
                <a:cubicBezTo>
                  <a:pt x="5961137" y="5355346"/>
                  <a:pt x="5958169" y="5375254"/>
                  <a:pt x="5965853" y="5388701"/>
                </a:cubicBezTo>
                <a:cubicBezTo>
                  <a:pt x="5974583" y="5392368"/>
                  <a:pt x="5995889" y="5379445"/>
                  <a:pt x="6006541" y="5372984"/>
                </a:cubicBezTo>
                <a:cubicBezTo>
                  <a:pt x="6036402" y="5426946"/>
                  <a:pt x="5987855" y="5429739"/>
                  <a:pt x="5929356" y="5493827"/>
                </a:cubicBezTo>
                <a:lnTo>
                  <a:pt x="5930053" y="5428167"/>
                </a:lnTo>
                <a:cubicBezTo>
                  <a:pt x="5894778" y="5429913"/>
                  <a:pt x="5861250" y="5449471"/>
                  <a:pt x="5860726" y="5461521"/>
                </a:cubicBezTo>
                <a:cubicBezTo>
                  <a:pt x="5820037" y="5428518"/>
                  <a:pt x="5895826" y="5361110"/>
                  <a:pt x="5830865" y="5326359"/>
                </a:cubicBezTo>
                <a:cubicBezTo>
                  <a:pt x="5795415" y="5336574"/>
                  <a:pt x="5770388" y="5349420"/>
                  <a:pt x="5752805" y="5363781"/>
                </a:cubicBezTo>
                <a:lnTo>
                  <a:pt x="5735319" y="5382402"/>
                </a:lnTo>
                <a:lnTo>
                  <a:pt x="5745821" y="5388530"/>
                </a:lnTo>
                <a:cubicBezTo>
                  <a:pt x="5785287" y="5439870"/>
                  <a:pt x="5738312" y="5416120"/>
                  <a:pt x="5730454" y="5443538"/>
                </a:cubicBezTo>
                <a:cubicBezTo>
                  <a:pt x="5728969" y="5438387"/>
                  <a:pt x="5725411" y="5429775"/>
                  <a:pt x="5720489" y="5419595"/>
                </a:cubicBezTo>
                <a:lnTo>
                  <a:pt x="5718615" y="5416151"/>
                </a:lnTo>
                <a:lnTo>
                  <a:pt x="5712793" y="5459189"/>
                </a:lnTo>
                <a:cubicBezTo>
                  <a:pt x="5713066" y="5475143"/>
                  <a:pt x="5714823" y="5490380"/>
                  <a:pt x="5715085" y="5503783"/>
                </a:cubicBezTo>
                <a:cubicBezTo>
                  <a:pt x="5878362" y="5450519"/>
                  <a:pt x="5675967" y="5564379"/>
                  <a:pt x="5802749" y="5561933"/>
                </a:cubicBezTo>
                <a:cubicBezTo>
                  <a:pt x="5720147" y="5593191"/>
                  <a:pt x="5597036" y="5575206"/>
                  <a:pt x="5575207" y="5533642"/>
                </a:cubicBezTo>
                <a:cubicBezTo>
                  <a:pt x="5548139" y="5577475"/>
                  <a:pt x="5557744" y="5635451"/>
                  <a:pt x="5630565" y="5665487"/>
                </a:cubicBezTo>
                <a:cubicBezTo>
                  <a:pt x="5733770" y="5685572"/>
                  <a:pt x="5856709" y="5707750"/>
                  <a:pt x="5976156" y="5694127"/>
                </a:cubicBezTo>
                <a:cubicBezTo>
                  <a:pt x="6005843" y="5754376"/>
                  <a:pt x="5947691" y="5750183"/>
                  <a:pt x="5960963" y="5791046"/>
                </a:cubicBezTo>
                <a:cubicBezTo>
                  <a:pt x="5870156" y="5806064"/>
                  <a:pt x="5946120" y="5760836"/>
                  <a:pt x="5901938" y="5729053"/>
                </a:cubicBezTo>
                <a:cubicBezTo>
                  <a:pt x="5837150" y="5710193"/>
                  <a:pt x="5779873" y="5764154"/>
                  <a:pt x="5717880" y="5781441"/>
                </a:cubicBezTo>
                <a:cubicBezTo>
                  <a:pt x="5779523" y="5792444"/>
                  <a:pt x="5753503" y="5817591"/>
                  <a:pt x="5712815" y="5848325"/>
                </a:cubicBezTo>
                <a:cubicBezTo>
                  <a:pt x="5672126" y="5879235"/>
                  <a:pt x="5617118" y="5915034"/>
                  <a:pt x="5619738" y="5951881"/>
                </a:cubicBezTo>
                <a:cubicBezTo>
                  <a:pt x="5744423" y="5966026"/>
                  <a:pt x="5956771" y="5931273"/>
                  <a:pt x="5992396" y="6011427"/>
                </a:cubicBezTo>
                <a:cubicBezTo>
                  <a:pt x="5985236" y="5995188"/>
                  <a:pt x="5853391" y="5961834"/>
                  <a:pt x="5775332" y="5958516"/>
                </a:cubicBezTo>
                <a:lnTo>
                  <a:pt x="5780222" y="5984709"/>
                </a:lnTo>
                <a:lnTo>
                  <a:pt x="5642614" y="5986107"/>
                </a:lnTo>
                <a:lnTo>
                  <a:pt x="5662697" y="5984186"/>
                </a:lnTo>
                <a:cubicBezTo>
                  <a:pt x="5626896" y="5966548"/>
                  <a:pt x="5613275" y="5948212"/>
                  <a:pt x="5602449" y="5928480"/>
                </a:cubicBezTo>
                <a:cubicBezTo>
                  <a:pt x="5591446" y="5908921"/>
                  <a:pt x="5582714" y="5888664"/>
                  <a:pt x="5557569" y="5865962"/>
                </a:cubicBezTo>
                <a:lnTo>
                  <a:pt x="5481081" y="5909794"/>
                </a:lnTo>
                <a:cubicBezTo>
                  <a:pt x="5530850" y="5876789"/>
                  <a:pt x="5502909" y="5855833"/>
                  <a:pt x="5475143" y="5834004"/>
                </a:cubicBezTo>
                <a:cubicBezTo>
                  <a:pt x="5447554" y="5812001"/>
                  <a:pt x="5420135" y="5789300"/>
                  <a:pt x="5470777" y="5750183"/>
                </a:cubicBezTo>
                <a:cubicBezTo>
                  <a:pt x="5443011" y="5684871"/>
                  <a:pt x="5327582" y="5681553"/>
                  <a:pt x="5203246" y="5727831"/>
                </a:cubicBezTo>
                <a:cubicBezTo>
                  <a:pt x="5288115" y="5740577"/>
                  <a:pt x="5279733" y="5789473"/>
                  <a:pt x="5375430" y="5797506"/>
                </a:cubicBezTo>
                <a:cubicBezTo>
                  <a:pt x="5250570" y="5842910"/>
                  <a:pt x="5265065" y="5816367"/>
                  <a:pt x="5133394" y="5847975"/>
                </a:cubicBezTo>
                <a:cubicBezTo>
                  <a:pt x="5241489" y="5893204"/>
                  <a:pt x="4935888" y="5968469"/>
                  <a:pt x="5137410" y="5978073"/>
                </a:cubicBezTo>
                <a:cubicBezTo>
                  <a:pt x="5195563" y="5927955"/>
                  <a:pt x="5186657" y="5924288"/>
                  <a:pt x="5275543" y="5864390"/>
                </a:cubicBezTo>
                <a:cubicBezTo>
                  <a:pt x="5335964" y="5879233"/>
                  <a:pt x="5390448" y="5900015"/>
                  <a:pt x="5429216" y="5928129"/>
                </a:cubicBezTo>
                <a:cubicBezTo>
                  <a:pt x="5468334" y="5955545"/>
                  <a:pt x="5489811" y="5993266"/>
                  <a:pt x="5486145" y="6036749"/>
                </a:cubicBezTo>
                <a:cubicBezTo>
                  <a:pt x="5452443" y="6009156"/>
                  <a:pt x="5438822" y="5979820"/>
                  <a:pt x="5359191" y="5988200"/>
                </a:cubicBezTo>
                <a:cubicBezTo>
                  <a:pt x="5392720" y="6014921"/>
                  <a:pt x="5409484" y="6079008"/>
                  <a:pt x="5429740" y="6122841"/>
                </a:cubicBezTo>
                <a:lnTo>
                  <a:pt x="5564729" y="6086517"/>
                </a:lnTo>
                <a:cubicBezTo>
                  <a:pt x="5528930" y="6106250"/>
                  <a:pt x="5517580" y="6123889"/>
                  <a:pt x="5519325" y="6141175"/>
                </a:cubicBezTo>
                <a:cubicBezTo>
                  <a:pt x="5520723" y="6158814"/>
                  <a:pt x="5535741" y="6175927"/>
                  <a:pt x="5553378" y="6193741"/>
                </a:cubicBezTo>
                <a:cubicBezTo>
                  <a:pt x="5588828" y="6229016"/>
                  <a:pt x="5635105" y="6267259"/>
                  <a:pt x="5605592" y="6310741"/>
                </a:cubicBezTo>
                <a:cubicBezTo>
                  <a:pt x="5657632" y="6331523"/>
                  <a:pt x="5707401" y="6355273"/>
                  <a:pt x="5758393" y="6378673"/>
                </a:cubicBezTo>
                <a:lnTo>
                  <a:pt x="5738660" y="6378847"/>
                </a:lnTo>
                <a:cubicBezTo>
                  <a:pt x="5725039" y="6434728"/>
                  <a:pt x="5836103" y="6389501"/>
                  <a:pt x="5862123" y="6406439"/>
                </a:cubicBezTo>
                <a:cubicBezTo>
                  <a:pt x="5787731" y="6423726"/>
                  <a:pt x="5802923" y="6485371"/>
                  <a:pt x="5730976" y="6451318"/>
                </a:cubicBezTo>
                <a:cubicBezTo>
                  <a:pt x="5718752" y="6379197"/>
                  <a:pt x="5664792" y="6434555"/>
                  <a:pt x="5595813" y="6391771"/>
                </a:cubicBezTo>
                <a:cubicBezTo>
                  <a:pt x="5710370" y="6450796"/>
                  <a:pt x="5513737" y="6479261"/>
                  <a:pt x="5488241" y="6536015"/>
                </a:cubicBezTo>
                <a:cubicBezTo>
                  <a:pt x="5517055" y="6541428"/>
                  <a:pt x="5551457" y="6567972"/>
                  <a:pt x="5590575" y="6588578"/>
                </a:cubicBezTo>
                <a:cubicBezTo>
                  <a:pt x="5629690" y="6609184"/>
                  <a:pt x="5673524" y="6624027"/>
                  <a:pt x="5719975" y="6603072"/>
                </a:cubicBezTo>
                <a:cubicBezTo>
                  <a:pt x="5727658" y="6540555"/>
                  <a:pt x="5571539" y="6563955"/>
                  <a:pt x="5630739" y="6489215"/>
                </a:cubicBezTo>
                <a:cubicBezTo>
                  <a:pt x="5667237" y="6543699"/>
                  <a:pt x="5692558" y="6549634"/>
                  <a:pt x="5729230" y="6549809"/>
                </a:cubicBezTo>
                <a:cubicBezTo>
                  <a:pt x="5756603" y="6550203"/>
                  <a:pt x="5789674" y="6547452"/>
                  <a:pt x="5835956" y="6563660"/>
                </a:cubicBezTo>
                <a:lnTo>
                  <a:pt x="5876720" y="6582334"/>
                </a:lnTo>
                <a:lnTo>
                  <a:pt x="5863564" y="6580065"/>
                </a:lnTo>
                <a:cubicBezTo>
                  <a:pt x="5853479" y="6579672"/>
                  <a:pt x="5842564" y="6582204"/>
                  <a:pt x="5835230" y="6590673"/>
                </a:cubicBezTo>
                <a:cubicBezTo>
                  <a:pt x="5874870" y="6606041"/>
                  <a:pt x="5914511" y="6621932"/>
                  <a:pt x="5954152" y="6638347"/>
                </a:cubicBezTo>
                <a:cubicBezTo>
                  <a:pt x="5913988" y="6636077"/>
                  <a:pt x="5882380" y="6640268"/>
                  <a:pt x="5858979" y="6650746"/>
                </a:cubicBezTo>
                <a:cubicBezTo>
                  <a:pt x="5839246" y="6719550"/>
                  <a:pt x="6081108" y="6696674"/>
                  <a:pt x="5923942" y="6744522"/>
                </a:cubicBezTo>
                <a:cubicBezTo>
                  <a:pt x="5854090" y="6702961"/>
                  <a:pt x="5838723" y="6649349"/>
                  <a:pt x="5706703" y="6648127"/>
                </a:cubicBezTo>
                <a:cubicBezTo>
                  <a:pt x="5738660" y="6678161"/>
                  <a:pt x="5805193" y="6704006"/>
                  <a:pt x="5856709" y="6733868"/>
                </a:cubicBezTo>
                <a:cubicBezTo>
                  <a:pt x="5907875" y="6763904"/>
                  <a:pt x="5942277" y="6799529"/>
                  <a:pt x="5912766" y="6842487"/>
                </a:cubicBezTo>
                <a:lnTo>
                  <a:pt x="5996064" y="6807911"/>
                </a:lnTo>
                <a:lnTo>
                  <a:pt x="6040245" y="6928055"/>
                </a:lnTo>
                <a:cubicBezTo>
                  <a:pt x="6004444" y="6910243"/>
                  <a:pt x="6048625" y="6871475"/>
                  <a:pt x="5972489" y="6880906"/>
                </a:cubicBezTo>
                <a:cubicBezTo>
                  <a:pt x="5982443" y="6897844"/>
                  <a:pt x="6004445" y="6925960"/>
                  <a:pt x="6027322" y="6955647"/>
                </a:cubicBezTo>
                <a:cubicBezTo>
                  <a:pt x="6050895" y="6984985"/>
                  <a:pt x="6072027" y="7017640"/>
                  <a:pt x="6084950" y="7039995"/>
                </a:cubicBezTo>
                <a:cubicBezTo>
                  <a:pt x="6040245" y="7018689"/>
                  <a:pt x="5998683" y="7031786"/>
                  <a:pt x="5970393" y="7053615"/>
                </a:cubicBezTo>
                <a:lnTo>
                  <a:pt x="5969252" y="7054969"/>
                </a:lnTo>
                <a:lnTo>
                  <a:pt x="5781073" y="7054969"/>
                </a:lnTo>
                <a:lnTo>
                  <a:pt x="5755911" y="7036562"/>
                </a:lnTo>
                <a:cubicBezTo>
                  <a:pt x="5736520" y="7024540"/>
                  <a:pt x="5713163" y="7013888"/>
                  <a:pt x="5687667" y="7005593"/>
                </a:cubicBezTo>
                <a:cubicBezTo>
                  <a:pt x="5693080" y="7069681"/>
                  <a:pt x="5603495" y="7016244"/>
                  <a:pt x="5578873" y="7024976"/>
                </a:cubicBezTo>
                <a:lnTo>
                  <a:pt x="5575730" y="6977650"/>
                </a:lnTo>
                <a:cubicBezTo>
                  <a:pt x="5574682" y="6961760"/>
                  <a:pt x="5572063" y="6946567"/>
                  <a:pt x="5570316" y="6931025"/>
                </a:cubicBezTo>
                <a:cubicBezTo>
                  <a:pt x="5596336" y="6917405"/>
                  <a:pt x="5660075" y="6942377"/>
                  <a:pt x="5707400" y="6956521"/>
                </a:cubicBezTo>
                <a:cubicBezTo>
                  <a:pt x="5754550" y="6970492"/>
                  <a:pt x="5785459" y="6971714"/>
                  <a:pt x="5745643" y="6907102"/>
                </a:cubicBezTo>
                <a:cubicBezTo>
                  <a:pt x="5661996" y="6878462"/>
                  <a:pt x="5622355" y="6817517"/>
                  <a:pt x="5550234" y="6816469"/>
                </a:cubicBezTo>
                <a:cubicBezTo>
                  <a:pt x="5510767" y="6840743"/>
                  <a:pt x="5514784" y="6884924"/>
                  <a:pt x="5574333" y="6892083"/>
                </a:cubicBezTo>
                <a:cubicBezTo>
                  <a:pt x="5488589" y="6871302"/>
                  <a:pt x="5494702" y="6889987"/>
                  <a:pt x="5501163" y="6914087"/>
                </a:cubicBezTo>
                <a:cubicBezTo>
                  <a:pt x="5507626" y="6938360"/>
                  <a:pt x="5514784" y="6968397"/>
                  <a:pt x="5430962" y="6967873"/>
                </a:cubicBezTo>
                <a:cubicBezTo>
                  <a:pt x="5461873" y="6983851"/>
                  <a:pt x="5482763" y="7023503"/>
                  <a:pt x="5478383" y="7054486"/>
                </a:cubicBezTo>
                <a:lnTo>
                  <a:pt x="5478143" y="7054969"/>
                </a:lnTo>
                <a:lnTo>
                  <a:pt x="5406623" y="7054969"/>
                </a:lnTo>
                <a:lnTo>
                  <a:pt x="5396763" y="7047087"/>
                </a:lnTo>
                <a:cubicBezTo>
                  <a:pt x="5388482" y="7037478"/>
                  <a:pt x="5391453" y="7026723"/>
                  <a:pt x="5420135" y="7015721"/>
                </a:cubicBezTo>
                <a:cubicBezTo>
                  <a:pt x="5370017" y="7021571"/>
                  <a:pt x="5348276" y="7034493"/>
                  <a:pt x="5327845" y="7049817"/>
                </a:cubicBezTo>
                <a:lnTo>
                  <a:pt x="5320809" y="7054969"/>
                </a:lnTo>
                <a:lnTo>
                  <a:pt x="5003335" y="7054969"/>
                </a:lnTo>
                <a:lnTo>
                  <a:pt x="4998930" y="7051521"/>
                </a:lnTo>
                <a:lnTo>
                  <a:pt x="4992820" y="7054969"/>
                </a:lnTo>
                <a:lnTo>
                  <a:pt x="4954400" y="7054969"/>
                </a:lnTo>
                <a:lnTo>
                  <a:pt x="4927050" y="7035433"/>
                </a:lnTo>
                <a:cubicBezTo>
                  <a:pt x="4907251" y="7017424"/>
                  <a:pt x="4898433" y="6999045"/>
                  <a:pt x="4915109" y="6987781"/>
                </a:cubicBezTo>
                <a:cubicBezTo>
                  <a:pt x="4910917" y="6996337"/>
                  <a:pt x="4909344" y="7018689"/>
                  <a:pt x="4941128" y="7019039"/>
                </a:cubicBezTo>
                <a:cubicBezTo>
                  <a:pt x="4962257" y="6998957"/>
                  <a:pt x="4983388" y="6978350"/>
                  <a:pt x="5004518" y="6957394"/>
                </a:cubicBezTo>
                <a:cubicBezTo>
                  <a:pt x="4961909" y="6968571"/>
                  <a:pt x="4925412" y="6962459"/>
                  <a:pt x="4897820" y="6950235"/>
                </a:cubicBezTo>
                <a:cubicBezTo>
                  <a:pt x="4869880" y="6937838"/>
                  <a:pt x="4849448" y="6918976"/>
                  <a:pt x="4841415" y="6902737"/>
                </a:cubicBezTo>
                <a:cubicBezTo>
                  <a:pt x="4988628" y="6899069"/>
                  <a:pt x="5000852" y="6943426"/>
                  <a:pt x="5148064" y="6916881"/>
                </a:cubicBezTo>
                <a:cubicBezTo>
                  <a:pt x="5148064" y="6866938"/>
                  <a:pt x="5052717" y="6849124"/>
                  <a:pt x="5095850" y="6794817"/>
                </a:cubicBezTo>
                <a:cubicBezTo>
                  <a:pt x="5169893" y="6814549"/>
                  <a:pt x="5259478" y="6810183"/>
                  <a:pt x="5352904" y="6793943"/>
                </a:cubicBezTo>
                <a:cubicBezTo>
                  <a:pt x="5446506" y="6777876"/>
                  <a:pt x="5543949" y="6749586"/>
                  <a:pt x="5631962" y="6727932"/>
                </a:cubicBezTo>
                <a:cubicBezTo>
                  <a:pt x="5557744" y="6687069"/>
                  <a:pt x="5598956" y="6677639"/>
                  <a:pt x="5636851" y="6669781"/>
                </a:cubicBezTo>
                <a:cubicBezTo>
                  <a:pt x="5674746" y="6662272"/>
                  <a:pt x="5709322" y="6656509"/>
                  <a:pt x="5621833" y="6627345"/>
                </a:cubicBezTo>
                <a:lnTo>
                  <a:pt x="5534518" y="6664542"/>
                </a:lnTo>
                <a:cubicBezTo>
                  <a:pt x="5546917" y="6631362"/>
                  <a:pt x="5539059" y="6593294"/>
                  <a:pt x="5515484" y="6564829"/>
                </a:cubicBezTo>
                <a:cubicBezTo>
                  <a:pt x="5492084" y="6536189"/>
                  <a:pt x="5451221" y="6518377"/>
                  <a:pt x="5401800" y="6520298"/>
                </a:cubicBezTo>
                <a:cubicBezTo>
                  <a:pt x="5371590" y="6465989"/>
                  <a:pt x="5325138" y="6453939"/>
                  <a:pt x="5264716" y="6447653"/>
                </a:cubicBezTo>
                <a:cubicBezTo>
                  <a:pt x="5204469" y="6441542"/>
                  <a:pt x="5130077" y="6440320"/>
                  <a:pt x="5044858" y="6412728"/>
                </a:cubicBezTo>
                <a:lnTo>
                  <a:pt x="4910918" y="6432110"/>
                </a:lnTo>
                <a:cubicBezTo>
                  <a:pt x="4945232" y="6416743"/>
                  <a:pt x="4934973" y="6409147"/>
                  <a:pt x="4912948" y="6403908"/>
                </a:cubicBezTo>
                <a:lnTo>
                  <a:pt x="4902310" y="6402002"/>
                </a:lnTo>
                <a:lnTo>
                  <a:pt x="4882019" y="6470552"/>
                </a:lnTo>
                <a:lnTo>
                  <a:pt x="4881575" y="6473083"/>
                </a:lnTo>
                <a:lnTo>
                  <a:pt x="4904260" y="6471904"/>
                </a:lnTo>
                <a:cubicBezTo>
                  <a:pt x="4959596" y="6464941"/>
                  <a:pt x="5013250" y="6451843"/>
                  <a:pt x="5024776" y="6446430"/>
                </a:cubicBezTo>
                <a:cubicBezTo>
                  <a:pt x="5018664" y="6498644"/>
                  <a:pt x="4991248" y="6530777"/>
                  <a:pt x="4966624" y="6560986"/>
                </a:cubicBezTo>
                <a:cubicBezTo>
                  <a:pt x="4942527" y="6591372"/>
                  <a:pt x="4919300" y="6619837"/>
                  <a:pt x="4922094" y="6665415"/>
                </a:cubicBezTo>
                <a:cubicBezTo>
                  <a:pt x="4922094" y="6665415"/>
                  <a:pt x="4908735" y="6660613"/>
                  <a:pt x="4887474" y="6656836"/>
                </a:cubicBezTo>
                <a:lnTo>
                  <a:pt x="4876575" y="6655614"/>
                </a:lnTo>
                <a:lnTo>
                  <a:pt x="4858217" y="6697752"/>
                </a:lnTo>
                <a:lnTo>
                  <a:pt x="4889439" y="6723392"/>
                </a:lnTo>
                <a:lnTo>
                  <a:pt x="4892932" y="6714486"/>
                </a:lnTo>
                <a:cubicBezTo>
                  <a:pt x="4962610" y="6743998"/>
                  <a:pt x="5141954" y="6730202"/>
                  <a:pt x="5084152" y="6774907"/>
                </a:cubicBezTo>
                <a:cubicBezTo>
                  <a:pt x="5025825" y="6802325"/>
                  <a:pt x="4974135" y="6775606"/>
                  <a:pt x="4910221" y="6751857"/>
                </a:cubicBezTo>
                <a:cubicBezTo>
                  <a:pt x="4894373" y="6745788"/>
                  <a:pt x="4877991" y="6739916"/>
                  <a:pt x="4860896" y="6734940"/>
                </a:cubicBezTo>
                <a:lnTo>
                  <a:pt x="4836527" y="6729689"/>
                </a:lnTo>
                <a:lnTo>
                  <a:pt x="4808675" y="6764868"/>
                </a:lnTo>
                <a:lnTo>
                  <a:pt x="4807868" y="6765615"/>
                </a:lnTo>
                <a:lnTo>
                  <a:pt x="4825730" y="6768337"/>
                </a:lnTo>
                <a:cubicBezTo>
                  <a:pt x="4834366" y="6771229"/>
                  <a:pt x="4832816" y="6776348"/>
                  <a:pt x="4813301" y="6786258"/>
                </a:cubicBezTo>
                <a:lnTo>
                  <a:pt x="4789484" y="6782658"/>
                </a:lnTo>
                <a:lnTo>
                  <a:pt x="4748865" y="6820312"/>
                </a:lnTo>
                <a:lnTo>
                  <a:pt x="4760357" y="6778254"/>
                </a:lnTo>
                <a:lnTo>
                  <a:pt x="4639541" y="6759990"/>
                </a:lnTo>
                <a:lnTo>
                  <a:pt x="4642174" y="6790156"/>
                </a:lnTo>
                <a:cubicBezTo>
                  <a:pt x="4640103" y="6835996"/>
                  <a:pt x="4618460" y="6853449"/>
                  <a:pt x="4589254" y="6864319"/>
                </a:cubicBezTo>
                <a:cubicBezTo>
                  <a:pt x="4569869" y="6871480"/>
                  <a:pt x="4546993" y="6875846"/>
                  <a:pt x="4523943" y="6884053"/>
                </a:cubicBezTo>
                <a:cubicBezTo>
                  <a:pt x="4500717" y="6891911"/>
                  <a:pt x="4477141" y="6903087"/>
                  <a:pt x="4456361" y="6925090"/>
                </a:cubicBezTo>
                <a:lnTo>
                  <a:pt x="4520799" y="6942378"/>
                </a:lnTo>
                <a:cubicBezTo>
                  <a:pt x="4521497" y="6990053"/>
                  <a:pt x="4478713" y="6986910"/>
                  <a:pt x="4446756" y="7001752"/>
                </a:cubicBezTo>
                <a:cubicBezTo>
                  <a:pt x="4456361" y="6901340"/>
                  <a:pt x="4350710" y="6927535"/>
                  <a:pt x="4288367" y="6860827"/>
                </a:cubicBezTo>
                <a:cubicBezTo>
                  <a:pt x="4383583" y="6960758"/>
                  <a:pt x="4347370" y="7012067"/>
                  <a:pt x="4313809" y="7045399"/>
                </a:cubicBezTo>
                <a:lnTo>
                  <a:pt x="4304494" y="7054970"/>
                </a:lnTo>
                <a:lnTo>
                  <a:pt x="4266490" y="7054970"/>
                </a:lnTo>
                <a:lnTo>
                  <a:pt x="4260463" y="7049159"/>
                </a:lnTo>
                <a:cubicBezTo>
                  <a:pt x="4253480" y="7045453"/>
                  <a:pt x="4247908" y="7045824"/>
                  <a:pt x="4243292" y="7048902"/>
                </a:cubicBezTo>
                <a:lnTo>
                  <a:pt x="4238948" y="7054970"/>
                </a:lnTo>
                <a:lnTo>
                  <a:pt x="0" y="7054970"/>
                </a:lnTo>
                <a:lnTo>
                  <a:pt x="0" y="5569975"/>
                </a:lnTo>
                <a:lnTo>
                  <a:pt x="0" y="5569975"/>
                </a:lnTo>
                <a:lnTo>
                  <a:pt x="0" y="1041293"/>
                </a:lnTo>
                <a:lnTo>
                  <a:pt x="1" y="1041335"/>
                </a:lnTo>
                <a:lnTo>
                  <a:pt x="1" y="352343"/>
                </a:lnTo>
                <a:lnTo>
                  <a:pt x="10772" y="384256"/>
                </a:lnTo>
                <a:cubicBezTo>
                  <a:pt x="18848" y="401812"/>
                  <a:pt x="29556" y="418718"/>
                  <a:pt x="44879" y="434653"/>
                </a:cubicBezTo>
                <a:cubicBezTo>
                  <a:pt x="134115" y="352752"/>
                  <a:pt x="172883" y="523190"/>
                  <a:pt x="257928" y="524761"/>
                </a:cubicBezTo>
                <a:lnTo>
                  <a:pt x="245529" y="538728"/>
                </a:lnTo>
                <a:cubicBezTo>
                  <a:pt x="286567" y="720866"/>
                  <a:pt x="318174" y="416139"/>
                  <a:pt x="377024" y="576274"/>
                </a:cubicBezTo>
                <a:lnTo>
                  <a:pt x="370913" y="583608"/>
                </a:lnTo>
                <a:cubicBezTo>
                  <a:pt x="390995" y="604913"/>
                  <a:pt x="454735" y="649443"/>
                  <a:pt x="496820" y="596880"/>
                </a:cubicBezTo>
                <a:lnTo>
                  <a:pt x="442860" y="664810"/>
                </a:lnTo>
                <a:lnTo>
                  <a:pt x="535419" y="699027"/>
                </a:lnTo>
                <a:lnTo>
                  <a:pt x="547851" y="692274"/>
                </a:lnTo>
                <a:cubicBezTo>
                  <a:pt x="555581" y="684315"/>
                  <a:pt x="561518" y="673325"/>
                  <a:pt x="565098" y="658874"/>
                </a:cubicBezTo>
                <a:cubicBezTo>
                  <a:pt x="595309" y="603691"/>
                  <a:pt x="550255" y="511661"/>
                  <a:pt x="587450" y="521266"/>
                </a:cubicBezTo>
                <a:cubicBezTo>
                  <a:pt x="593038" y="525458"/>
                  <a:pt x="584656" y="440762"/>
                  <a:pt x="572084" y="392040"/>
                </a:cubicBezTo>
                <a:cubicBezTo>
                  <a:pt x="587800" y="423823"/>
                  <a:pt x="599151" y="393787"/>
                  <a:pt x="625694" y="511138"/>
                </a:cubicBezTo>
                <a:cubicBezTo>
                  <a:pt x="675638" y="336334"/>
                  <a:pt x="814468" y="324110"/>
                  <a:pt x="871398" y="252163"/>
                </a:cubicBezTo>
                <a:lnTo>
                  <a:pt x="872969" y="271722"/>
                </a:lnTo>
                <a:cubicBezTo>
                  <a:pt x="883185" y="264998"/>
                  <a:pt x="899731" y="247404"/>
                  <a:pt x="919333" y="224943"/>
                </a:cubicBezTo>
                <a:close/>
                <a:moveTo>
                  <a:pt x="1257504" y="0"/>
                </a:moveTo>
                <a:cubicBezTo>
                  <a:pt x="1258377" y="11526"/>
                  <a:pt x="1256107" y="11526"/>
                  <a:pt x="1253312" y="8557"/>
                </a:cubicBezTo>
                <a:cubicBezTo>
                  <a:pt x="1254709" y="5589"/>
                  <a:pt x="1256281" y="2620"/>
                  <a:pt x="1257504" y="0"/>
                </a:cubicBezTo>
                <a:close/>
              </a:path>
            </a:pathLst>
          </a:custGeom>
          <a:blipFill dpi="0" rotWithShape="0">
            <a:blip r:embed="rId3" cstate="print"/>
            <a:srcRect/>
            <a:stretch>
              <a:fillRect l="-33000" r="-33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038706" y="1978475"/>
            <a:ext cx="48348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en-US" sz="160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关注心脏健康</a:t>
            </a:r>
            <a:r>
              <a:rPr lang="en-US" altLang="zh-CN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·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共创和谐生活】</a:t>
            </a:r>
            <a:endParaRPr lang="zh-CN" altLang="en-US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4569" y="2563135"/>
            <a:ext cx="5841492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800" b="1" spc="-500" smtClean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心血管患者中医养生</a:t>
            </a:r>
            <a:endParaRPr lang="zh-CN" altLang="en-US" sz="4800" b="1" spc="-500" dirty="0" smtClean="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0173" y="3646308"/>
            <a:ext cx="5531722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3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圣人不治已病治未病，不治已乱治未乱，此之谓也，夫病已成而后药之，乱已成而后治之，譬犹渴而穿井，斗而铸锥，不亦晚乎</a:t>
            </a:r>
            <a:r>
              <a:rPr lang="en-US" altLang="zh-CN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?  “恬惔虚无，真气从之，精神内守，病安从来”</a:t>
            </a:r>
            <a:endParaRPr lang="en-US" altLang="zh-CN" sz="105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25"/>
          <p:cNvSpPr/>
          <p:nvPr>
            <p:custDataLst>
              <p:tags r:id="rId2"/>
            </p:custDataLst>
          </p:nvPr>
        </p:nvSpPr>
        <p:spPr>
          <a:xfrm rot="10800000">
            <a:off x="6772910" y="0"/>
            <a:ext cx="5419090" cy="6268085"/>
          </a:xfrm>
          <a:custGeom>
            <a:avLst/>
            <a:gdLst>
              <a:gd name="connsiteX0" fmla="*/ 5465368 w 6357722"/>
              <a:gd name="connsiteY0" fmla="*/ 7082430 h 7085051"/>
              <a:gd name="connsiteX1" fmla="*/ 5463796 w 6357722"/>
              <a:gd name="connsiteY1" fmla="*/ 7085051 h 7085051"/>
              <a:gd name="connsiteX2" fmla="*/ 5465368 w 6357722"/>
              <a:gd name="connsiteY2" fmla="*/ 7082430 h 7085051"/>
              <a:gd name="connsiteX3" fmla="*/ 5579226 w 6357722"/>
              <a:gd name="connsiteY3" fmla="*/ 7026024 h 7085051"/>
              <a:gd name="connsiteX4" fmla="*/ 5581496 w 6357722"/>
              <a:gd name="connsiteY4" fmla="*/ 7060077 h 7085051"/>
              <a:gd name="connsiteX5" fmla="*/ 5579226 w 6357722"/>
              <a:gd name="connsiteY5" fmla="*/ 7026024 h 7085051"/>
              <a:gd name="connsiteX6" fmla="*/ 4748364 w 6357722"/>
              <a:gd name="connsiteY6" fmla="*/ 6721406 h 7085051"/>
              <a:gd name="connsiteX7" fmla="*/ 4683028 w 6357722"/>
              <a:gd name="connsiteY7" fmla="*/ 6733171 h 7085051"/>
              <a:gd name="connsiteX8" fmla="*/ 4744369 w 6357722"/>
              <a:gd name="connsiteY8" fmla="*/ 6761694 h 7085051"/>
              <a:gd name="connsiteX9" fmla="*/ 4764532 w 6357722"/>
              <a:gd name="connsiteY9" fmla="*/ 6762978 h 7085051"/>
              <a:gd name="connsiteX10" fmla="*/ 4773487 w 6357722"/>
              <a:gd name="connsiteY10" fmla="*/ 6730204 h 7085051"/>
              <a:gd name="connsiteX11" fmla="*/ 4764388 w 6357722"/>
              <a:gd name="connsiteY11" fmla="*/ 6721946 h 7085051"/>
              <a:gd name="connsiteX12" fmla="*/ 5530155 w 6357722"/>
              <a:gd name="connsiteY12" fmla="*/ 6674321 h 7085051"/>
              <a:gd name="connsiteX13" fmla="*/ 5522471 w 6357722"/>
              <a:gd name="connsiteY13" fmla="*/ 6689339 h 7085051"/>
              <a:gd name="connsiteX14" fmla="*/ 5530155 w 6357722"/>
              <a:gd name="connsiteY14" fmla="*/ 6674321 h 7085051"/>
              <a:gd name="connsiteX15" fmla="*/ 5535044 w 6357722"/>
              <a:gd name="connsiteY15" fmla="*/ 6665415 h 7085051"/>
              <a:gd name="connsiteX16" fmla="*/ 5530154 w 6357722"/>
              <a:gd name="connsiteY16" fmla="*/ 6674321 h 7085051"/>
              <a:gd name="connsiteX17" fmla="*/ 5506056 w 6357722"/>
              <a:gd name="connsiteY17" fmla="*/ 6677465 h 7085051"/>
              <a:gd name="connsiteX18" fmla="*/ 4638150 w 6357722"/>
              <a:gd name="connsiteY18" fmla="*/ 6649001 h 7085051"/>
              <a:gd name="connsiteX19" fmla="*/ 4561837 w 6357722"/>
              <a:gd name="connsiteY19" fmla="*/ 6700691 h 7085051"/>
              <a:gd name="connsiteX20" fmla="*/ 4562847 w 6357722"/>
              <a:gd name="connsiteY20" fmla="*/ 6701138 h 7085051"/>
              <a:gd name="connsiteX21" fmla="*/ 4584297 w 6357722"/>
              <a:gd name="connsiteY21" fmla="*/ 6694229 h 7085051"/>
              <a:gd name="connsiteX22" fmla="*/ 4653516 w 6357722"/>
              <a:gd name="connsiteY22" fmla="*/ 6657208 h 7085051"/>
              <a:gd name="connsiteX23" fmla="*/ 4651478 w 6357722"/>
              <a:gd name="connsiteY23" fmla="*/ 6650506 h 7085051"/>
              <a:gd name="connsiteX24" fmla="*/ 5876720 w 6357722"/>
              <a:gd name="connsiteY24" fmla="*/ 6582334 h 7085051"/>
              <a:gd name="connsiteX25" fmla="*/ 5877517 w 6357722"/>
              <a:gd name="connsiteY25" fmla="*/ 6582472 h 7085051"/>
              <a:gd name="connsiteX26" fmla="*/ 5886920 w 6357722"/>
              <a:gd name="connsiteY26" fmla="*/ 6587007 h 7085051"/>
              <a:gd name="connsiteX27" fmla="*/ 5861252 w 6357722"/>
              <a:gd name="connsiteY27" fmla="*/ 5462745 h 7085051"/>
              <a:gd name="connsiteX28" fmla="*/ 5875572 w 6357722"/>
              <a:gd name="connsiteY28" fmla="*/ 5472176 h 7085051"/>
              <a:gd name="connsiteX29" fmla="*/ 5861252 w 6357722"/>
              <a:gd name="connsiteY29" fmla="*/ 5462745 h 7085051"/>
              <a:gd name="connsiteX30" fmla="*/ 4915286 w 6357722"/>
              <a:gd name="connsiteY30" fmla="*/ 5349935 h 7085051"/>
              <a:gd name="connsiteX31" fmla="*/ 4928046 w 6357722"/>
              <a:gd name="connsiteY31" fmla="*/ 5409173 h 7085051"/>
              <a:gd name="connsiteX32" fmla="*/ 4960339 w 6357722"/>
              <a:gd name="connsiteY32" fmla="*/ 5408611 h 7085051"/>
              <a:gd name="connsiteX33" fmla="*/ 4953905 w 6357722"/>
              <a:gd name="connsiteY33" fmla="*/ 5400768 h 7085051"/>
              <a:gd name="connsiteX34" fmla="*/ 4954373 w 6357722"/>
              <a:gd name="connsiteY34" fmla="*/ 5398830 h 7085051"/>
              <a:gd name="connsiteX35" fmla="*/ 4926200 w 6357722"/>
              <a:gd name="connsiteY35" fmla="*/ 5366154 h 7085051"/>
              <a:gd name="connsiteX36" fmla="*/ 4915286 w 6357722"/>
              <a:gd name="connsiteY36" fmla="*/ 5349935 h 7085051"/>
              <a:gd name="connsiteX37" fmla="*/ 1575136 w 6357722"/>
              <a:gd name="connsiteY37" fmla="*/ 465063 h 7085051"/>
              <a:gd name="connsiteX38" fmla="*/ 1573325 w 6357722"/>
              <a:gd name="connsiteY38" fmla="*/ 469381 h 7085051"/>
              <a:gd name="connsiteX39" fmla="*/ 1556389 w 6357722"/>
              <a:gd name="connsiteY39" fmla="*/ 498520 h 7085051"/>
              <a:gd name="connsiteX40" fmla="*/ 1565201 w 6357722"/>
              <a:gd name="connsiteY40" fmla="*/ 503985 h 7085051"/>
              <a:gd name="connsiteX41" fmla="*/ 1585675 w 6357722"/>
              <a:gd name="connsiteY41" fmla="*/ 500222 h 7085051"/>
              <a:gd name="connsiteX42" fmla="*/ 1595783 w 6357722"/>
              <a:gd name="connsiteY42" fmla="*/ 505014 h 7085051"/>
              <a:gd name="connsiteX43" fmla="*/ 1608685 w 6357722"/>
              <a:gd name="connsiteY43" fmla="*/ 485782 h 7085051"/>
              <a:gd name="connsiteX44" fmla="*/ 1448819 w 6357722"/>
              <a:gd name="connsiteY44" fmla="*/ 436688 h 7085051"/>
              <a:gd name="connsiteX45" fmla="*/ 1448577 w 6357722"/>
              <a:gd name="connsiteY45" fmla="*/ 437304 h 7085051"/>
              <a:gd name="connsiteX46" fmla="*/ 1450819 w 6357722"/>
              <a:gd name="connsiteY46" fmla="*/ 438150 h 7085051"/>
              <a:gd name="connsiteX47" fmla="*/ 965461 w 6357722"/>
              <a:gd name="connsiteY47" fmla="*/ 170768 h 7085051"/>
              <a:gd name="connsiteX48" fmla="*/ 1272825 w 6357722"/>
              <a:gd name="connsiteY48" fmla="*/ 170768 h 7085051"/>
              <a:gd name="connsiteX49" fmla="*/ 1272870 w 6357722"/>
              <a:gd name="connsiteY49" fmla="*/ 170961 h 7085051"/>
              <a:gd name="connsiteX50" fmla="*/ 1305700 w 6357722"/>
              <a:gd name="connsiteY50" fmla="*/ 245352 h 7085051"/>
              <a:gd name="connsiteX51" fmla="*/ 1288089 w 6357722"/>
              <a:gd name="connsiteY51" fmla="*/ 170768 h 7085051"/>
              <a:gd name="connsiteX52" fmla="*/ 1293375 w 6357722"/>
              <a:gd name="connsiteY52" fmla="*/ 170768 h 7085051"/>
              <a:gd name="connsiteX53" fmla="*/ 1303459 w 6357722"/>
              <a:gd name="connsiteY53" fmla="*/ 213148 h 7085051"/>
              <a:gd name="connsiteX54" fmla="*/ 1336113 w 6357722"/>
              <a:gd name="connsiteY54" fmla="*/ 351384 h 7085051"/>
              <a:gd name="connsiteX55" fmla="*/ 1344184 w 6357722"/>
              <a:gd name="connsiteY55" fmla="*/ 385693 h 7085051"/>
              <a:gd name="connsiteX56" fmla="*/ 1358571 w 6357722"/>
              <a:gd name="connsiteY56" fmla="*/ 393750 h 7085051"/>
              <a:gd name="connsiteX57" fmla="*/ 1401017 w 6357722"/>
              <a:gd name="connsiteY57" fmla="*/ 418217 h 7085051"/>
              <a:gd name="connsiteX58" fmla="*/ 1404611 w 6357722"/>
              <a:gd name="connsiteY58" fmla="*/ 402007 h 7085051"/>
              <a:gd name="connsiteX59" fmla="*/ 1400089 w 6357722"/>
              <a:gd name="connsiteY59" fmla="*/ 397876 h 7085051"/>
              <a:gd name="connsiteX60" fmla="*/ 1399652 w 6357722"/>
              <a:gd name="connsiteY60" fmla="*/ 383665 h 7085051"/>
              <a:gd name="connsiteX61" fmla="*/ 1406643 w 6357722"/>
              <a:gd name="connsiteY61" fmla="*/ 382953 h 7085051"/>
              <a:gd name="connsiteX62" fmla="*/ 1407861 w 6357722"/>
              <a:gd name="connsiteY62" fmla="*/ 357813 h 7085051"/>
              <a:gd name="connsiteX63" fmla="*/ 1415408 w 6357722"/>
              <a:gd name="connsiteY63" fmla="*/ 382061 h 7085051"/>
              <a:gd name="connsiteX64" fmla="*/ 1425170 w 6357722"/>
              <a:gd name="connsiteY64" fmla="*/ 381068 h 7085051"/>
              <a:gd name="connsiteX65" fmla="*/ 1440751 w 6357722"/>
              <a:gd name="connsiteY65" fmla="*/ 378664 h 7085051"/>
              <a:gd name="connsiteX66" fmla="*/ 1445493 w 6357722"/>
              <a:gd name="connsiteY66" fmla="*/ 371630 h 7085051"/>
              <a:gd name="connsiteX67" fmla="*/ 1481030 w 6357722"/>
              <a:gd name="connsiteY67" fmla="*/ 376673 h 7085051"/>
              <a:gd name="connsiteX68" fmla="*/ 1471949 w 6357722"/>
              <a:gd name="connsiteY68" fmla="*/ 408280 h 7085051"/>
              <a:gd name="connsiteX69" fmla="*/ 1461525 w 6357722"/>
              <a:gd name="connsiteY69" fmla="*/ 417366 h 7085051"/>
              <a:gd name="connsiteX70" fmla="*/ 1466819 w 6357722"/>
              <a:gd name="connsiteY70" fmla="*/ 427737 h 7085051"/>
              <a:gd name="connsiteX71" fmla="*/ 1501660 w 6357722"/>
              <a:gd name="connsiteY71" fmla="*/ 461777 h 7085051"/>
              <a:gd name="connsiteX72" fmla="*/ 1521088 w 6357722"/>
              <a:gd name="connsiteY72" fmla="*/ 475792 h 7085051"/>
              <a:gd name="connsiteX73" fmla="*/ 1533727 w 6357722"/>
              <a:gd name="connsiteY73" fmla="*/ 462208 h 7085051"/>
              <a:gd name="connsiteX74" fmla="*/ 1547388 w 6357722"/>
              <a:gd name="connsiteY74" fmla="*/ 447926 h 7085051"/>
              <a:gd name="connsiteX75" fmla="*/ 1523639 w 6357722"/>
              <a:gd name="connsiteY75" fmla="*/ 433260 h 7085051"/>
              <a:gd name="connsiteX76" fmla="*/ 1597856 w 6357722"/>
              <a:gd name="connsiteY76" fmla="*/ 426624 h 7085051"/>
              <a:gd name="connsiteX77" fmla="*/ 1553326 w 6357722"/>
              <a:gd name="connsiteY77" fmla="*/ 435880 h 7085051"/>
              <a:gd name="connsiteX78" fmla="*/ 1557241 w 6357722"/>
              <a:gd name="connsiteY78" fmla="*/ 438249 h 7085051"/>
              <a:gd name="connsiteX79" fmla="*/ 1574885 w 6357722"/>
              <a:gd name="connsiteY79" fmla="*/ 425557 h 7085051"/>
              <a:gd name="connsiteX80" fmla="*/ 1591047 w 6357722"/>
              <a:gd name="connsiteY80" fmla="*/ 427140 h 7085051"/>
              <a:gd name="connsiteX81" fmla="*/ 1580484 w 6357722"/>
              <a:gd name="connsiteY81" fmla="*/ 452316 h 7085051"/>
              <a:gd name="connsiteX82" fmla="*/ 1584821 w 6357722"/>
              <a:gd name="connsiteY82" fmla="*/ 454940 h 7085051"/>
              <a:gd name="connsiteX83" fmla="*/ 1616484 w 6357722"/>
              <a:gd name="connsiteY83" fmla="*/ 474385 h 7085051"/>
              <a:gd name="connsiteX84" fmla="*/ 1641741 w 6357722"/>
              <a:gd name="connsiteY84" fmla="*/ 447021 h 7085051"/>
              <a:gd name="connsiteX85" fmla="*/ 1986058 w 6357722"/>
              <a:gd name="connsiteY85" fmla="*/ 203265 h 7085051"/>
              <a:gd name="connsiteX86" fmla="*/ 2002647 w 6357722"/>
              <a:gd name="connsiteY86" fmla="*/ 288484 h 7085051"/>
              <a:gd name="connsiteX87" fmla="*/ 2355400 w 6357722"/>
              <a:gd name="connsiteY87" fmla="*/ 227190 h 7085051"/>
              <a:gd name="connsiteX88" fmla="*/ 2492656 w 6357722"/>
              <a:gd name="connsiteY88" fmla="*/ 327951 h 7085051"/>
              <a:gd name="connsiteX89" fmla="*/ 2471002 w 6357722"/>
              <a:gd name="connsiteY89" fmla="*/ 425220 h 7085051"/>
              <a:gd name="connsiteX90" fmla="*/ 2767349 w 6357722"/>
              <a:gd name="connsiteY90" fmla="*/ 287437 h 7085051"/>
              <a:gd name="connsiteX91" fmla="*/ 2861123 w 6357722"/>
              <a:gd name="connsiteY91" fmla="*/ 291802 h 7085051"/>
              <a:gd name="connsiteX92" fmla="*/ 2958391 w 6357722"/>
              <a:gd name="connsiteY92" fmla="*/ 317474 h 7085051"/>
              <a:gd name="connsiteX93" fmla="*/ 3081505 w 6357722"/>
              <a:gd name="connsiteY93" fmla="*/ 511487 h 7085051"/>
              <a:gd name="connsiteX94" fmla="*/ 2980221 w 6357722"/>
              <a:gd name="connsiteY94" fmla="*/ 437618 h 7085051"/>
              <a:gd name="connsiteX95" fmla="*/ 2947216 w 6357722"/>
              <a:gd name="connsiteY95" fmla="*/ 597404 h 7085051"/>
              <a:gd name="connsiteX96" fmla="*/ 3007463 w 6357722"/>
              <a:gd name="connsiteY96" fmla="*/ 680352 h 7085051"/>
              <a:gd name="connsiteX97" fmla="*/ 3181568 w 6357722"/>
              <a:gd name="connsiteY97" fmla="*/ 517947 h 7085051"/>
              <a:gd name="connsiteX98" fmla="*/ 3169693 w 6357722"/>
              <a:gd name="connsiteY98" fmla="*/ 556191 h 7085051"/>
              <a:gd name="connsiteX99" fmla="*/ 3214397 w 6357722"/>
              <a:gd name="connsiteY99" fmla="*/ 516376 h 7085051"/>
              <a:gd name="connsiteX100" fmla="*/ 3211604 w 6357722"/>
              <a:gd name="connsiteY100" fmla="*/ 560732 h 7085051"/>
              <a:gd name="connsiteX101" fmla="*/ 3388154 w 6357722"/>
              <a:gd name="connsiteY101" fmla="*/ 422425 h 7085051"/>
              <a:gd name="connsiteX102" fmla="*/ 3318302 w 6357722"/>
              <a:gd name="connsiteY102" fmla="*/ 550079 h 7085051"/>
              <a:gd name="connsiteX103" fmla="*/ 3357769 w 6357722"/>
              <a:gd name="connsiteY103" fmla="*/ 530171 h 7085051"/>
              <a:gd name="connsiteX104" fmla="*/ 3351482 w 6357722"/>
              <a:gd name="connsiteY104" fmla="*/ 549381 h 7085051"/>
              <a:gd name="connsiteX105" fmla="*/ 3548113 w 6357722"/>
              <a:gd name="connsiteY105" fmla="*/ 390643 h 7085051"/>
              <a:gd name="connsiteX106" fmla="*/ 3535714 w 6357722"/>
              <a:gd name="connsiteY106" fmla="*/ 440762 h 7085051"/>
              <a:gd name="connsiteX107" fmla="*/ 3586531 w 6357722"/>
              <a:gd name="connsiteY107" fmla="*/ 428712 h 7085051"/>
              <a:gd name="connsiteX108" fmla="*/ 3508472 w 6357722"/>
              <a:gd name="connsiteY108" fmla="*/ 516201 h 7085051"/>
              <a:gd name="connsiteX109" fmla="*/ 3609233 w 6357722"/>
              <a:gd name="connsiteY109" fmla="*/ 466781 h 7085051"/>
              <a:gd name="connsiteX110" fmla="*/ 3688691 w 6357722"/>
              <a:gd name="connsiteY110" fmla="*/ 444080 h 7085051"/>
              <a:gd name="connsiteX111" fmla="*/ 3796786 w 6357722"/>
              <a:gd name="connsiteY111" fmla="*/ 619058 h 7085051"/>
              <a:gd name="connsiteX112" fmla="*/ 3776528 w 6357722"/>
              <a:gd name="connsiteY112" fmla="*/ 749331 h 7085051"/>
              <a:gd name="connsiteX113" fmla="*/ 3881656 w 6357722"/>
              <a:gd name="connsiteY113" fmla="*/ 711087 h 7085051"/>
              <a:gd name="connsiteX114" fmla="*/ 3871177 w 6357722"/>
              <a:gd name="connsiteY114" fmla="*/ 591118 h 7085051"/>
              <a:gd name="connsiteX115" fmla="*/ 3990449 w 6357722"/>
              <a:gd name="connsiteY115" fmla="*/ 515852 h 7085051"/>
              <a:gd name="connsiteX116" fmla="*/ 4115658 w 6357722"/>
              <a:gd name="connsiteY116" fmla="*/ 493675 h 7085051"/>
              <a:gd name="connsiteX117" fmla="*/ 4338137 w 6357722"/>
              <a:gd name="connsiteY117" fmla="*/ 630060 h 7085051"/>
              <a:gd name="connsiteX118" fmla="*/ 4401177 w 6357722"/>
              <a:gd name="connsiteY118" fmla="*/ 652587 h 7085051"/>
              <a:gd name="connsiteX119" fmla="*/ 4432610 w 6357722"/>
              <a:gd name="connsiteY119" fmla="*/ 663588 h 7085051"/>
              <a:gd name="connsiteX120" fmla="*/ 4461598 w 6357722"/>
              <a:gd name="connsiteY120" fmla="*/ 675812 h 7085051"/>
              <a:gd name="connsiteX121" fmla="*/ 4552929 w 6357722"/>
              <a:gd name="connsiteY121" fmla="*/ 737631 h 7085051"/>
              <a:gd name="connsiteX122" fmla="*/ 4494952 w 6357722"/>
              <a:gd name="connsiteY122" fmla="*/ 792464 h 7085051"/>
              <a:gd name="connsiteX123" fmla="*/ 4664867 w 6357722"/>
              <a:gd name="connsiteY123" fmla="*/ 792290 h 7085051"/>
              <a:gd name="connsiteX124" fmla="*/ 4825527 w 6357722"/>
              <a:gd name="connsiteY124" fmla="*/ 993462 h 7085051"/>
              <a:gd name="connsiteX125" fmla="*/ 4905332 w 6357722"/>
              <a:gd name="connsiteY125" fmla="*/ 932516 h 7085051"/>
              <a:gd name="connsiteX126" fmla="*/ 4832337 w 6357722"/>
              <a:gd name="connsiteY126" fmla="*/ 1056677 h 7085051"/>
              <a:gd name="connsiteX127" fmla="*/ 4954752 w 6357722"/>
              <a:gd name="connsiteY127" fmla="*/ 1009528 h 7085051"/>
              <a:gd name="connsiteX128" fmla="*/ 4951958 w 6357722"/>
              <a:gd name="connsiteY128" fmla="*/ 1020704 h 7085051"/>
              <a:gd name="connsiteX129" fmla="*/ 5114363 w 6357722"/>
              <a:gd name="connsiteY129" fmla="*/ 971634 h 7085051"/>
              <a:gd name="connsiteX130" fmla="*/ 5429918 w 6357722"/>
              <a:gd name="connsiteY130" fmla="*/ 1088286 h 7085051"/>
              <a:gd name="connsiteX131" fmla="*/ 5186660 w 6357722"/>
              <a:gd name="connsiteY131" fmla="*/ 1085317 h 7085051"/>
              <a:gd name="connsiteX132" fmla="*/ 5215124 w 6357722"/>
              <a:gd name="connsiteY132" fmla="*/ 1071347 h 7085051"/>
              <a:gd name="connsiteX133" fmla="*/ 5116285 w 6357722"/>
              <a:gd name="connsiteY133" fmla="*/ 1085492 h 7085051"/>
              <a:gd name="connsiteX134" fmla="*/ 5194343 w 6357722"/>
              <a:gd name="connsiteY134" fmla="*/ 1157089 h 7085051"/>
              <a:gd name="connsiteX135" fmla="*/ 5292660 w 6357722"/>
              <a:gd name="connsiteY135" fmla="*/ 1217336 h 7085051"/>
              <a:gd name="connsiteX136" fmla="*/ 5502913 w 6357722"/>
              <a:gd name="connsiteY136" fmla="*/ 1216114 h 7085051"/>
              <a:gd name="connsiteX137" fmla="*/ 5244113 w 6357722"/>
              <a:gd name="connsiteY137" fmla="*/ 1351103 h 7085051"/>
              <a:gd name="connsiteX138" fmla="*/ 5280959 w 6357722"/>
              <a:gd name="connsiteY138" fmla="*/ 1497616 h 7085051"/>
              <a:gd name="connsiteX139" fmla="*/ 5402676 w 6357722"/>
              <a:gd name="connsiteY139" fmla="*/ 1367867 h 7085051"/>
              <a:gd name="connsiteX140" fmla="*/ 5507977 w 6357722"/>
              <a:gd name="connsiteY140" fmla="*/ 1318447 h 7085051"/>
              <a:gd name="connsiteX141" fmla="*/ 5619391 w 6357722"/>
              <a:gd name="connsiteY141" fmla="*/ 1316875 h 7085051"/>
              <a:gd name="connsiteX142" fmla="*/ 5898797 w 6357722"/>
              <a:gd name="connsiteY142" fmla="*/ 1422875 h 7085051"/>
              <a:gd name="connsiteX143" fmla="*/ 6086524 w 6357722"/>
              <a:gd name="connsiteY143" fmla="*/ 1466183 h 7085051"/>
              <a:gd name="connsiteX144" fmla="*/ 6172617 w 6357722"/>
              <a:gd name="connsiteY144" fmla="*/ 1495348 h 7085051"/>
              <a:gd name="connsiteX145" fmla="*/ 6182571 w 6357722"/>
              <a:gd name="connsiteY145" fmla="*/ 1499538 h 7085051"/>
              <a:gd name="connsiteX146" fmla="*/ 6187983 w 6357722"/>
              <a:gd name="connsiteY146" fmla="*/ 1504777 h 7085051"/>
              <a:gd name="connsiteX147" fmla="*/ 6197065 w 6357722"/>
              <a:gd name="connsiteY147" fmla="*/ 1516302 h 7085051"/>
              <a:gd name="connsiteX148" fmla="*/ 6212607 w 6357722"/>
              <a:gd name="connsiteY148" fmla="*/ 1546163 h 7085051"/>
              <a:gd name="connsiteX149" fmla="*/ 6160742 w 6357722"/>
              <a:gd name="connsiteY149" fmla="*/ 1542496 h 7085051"/>
              <a:gd name="connsiteX150" fmla="*/ 6192000 w 6357722"/>
              <a:gd name="connsiteY150" fmla="*/ 1590171 h 7085051"/>
              <a:gd name="connsiteX151" fmla="*/ 6213829 w 6357722"/>
              <a:gd name="connsiteY151" fmla="*/ 1637845 h 7085051"/>
              <a:gd name="connsiteX152" fmla="*/ 6237578 w 6357722"/>
              <a:gd name="connsiteY152" fmla="*/ 1708744 h 7085051"/>
              <a:gd name="connsiteX153" fmla="*/ 6274426 w 6357722"/>
              <a:gd name="connsiteY153" fmla="*/ 1839367 h 7085051"/>
              <a:gd name="connsiteX154" fmla="*/ 6314589 w 6357722"/>
              <a:gd name="connsiteY154" fmla="*/ 1991469 h 7085051"/>
              <a:gd name="connsiteX155" fmla="*/ 6357722 w 6357722"/>
              <a:gd name="connsiteY155" fmla="*/ 2174655 h 7085051"/>
              <a:gd name="connsiteX156" fmla="*/ 6318779 w 6357722"/>
              <a:gd name="connsiteY156" fmla="*/ 2203991 h 7085051"/>
              <a:gd name="connsiteX157" fmla="*/ 6263073 w 6357722"/>
              <a:gd name="connsiteY157" fmla="*/ 2218836 h 7085051"/>
              <a:gd name="connsiteX158" fmla="*/ 6149389 w 6357722"/>
              <a:gd name="connsiteY158" fmla="*/ 2232981 h 7085051"/>
              <a:gd name="connsiteX159" fmla="*/ 6276170 w 6357722"/>
              <a:gd name="connsiteY159" fmla="*/ 2303180 h 7085051"/>
              <a:gd name="connsiteX160" fmla="*/ 6328035 w 6357722"/>
              <a:gd name="connsiteY160" fmla="*/ 2411275 h 7085051"/>
              <a:gd name="connsiteX161" fmla="*/ 6185014 w 6357722"/>
              <a:gd name="connsiteY161" fmla="*/ 2606162 h 7085051"/>
              <a:gd name="connsiteX162" fmla="*/ 6177679 w 6357722"/>
              <a:gd name="connsiteY162" fmla="*/ 2702384 h 7085051"/>
              <a:gd name="connsiteX163" fmla="*/ 6041119 w 6357722"/>
              <a:gd name="connsiteY163" fmla="*/ 2778872 h 7085051"/>
              <a:gd name="connsiteX164" fmla="*/ 6015274 w 6357722"/>
              <a:gd name="connsiteY164" fmla="*/ 2925733 h 7085051"/>
              <a:gd name="connsiteX165" fmla="*/ 5962362 w 6357722"/>
              <a:gd name="connsiteY165" fmla="*/ 2878758 h 7085051"/>
              <a:gd name="connsiteX166" fmla="*/ 5920451 w 6357722"/>
              <a:gd name="connsiteY166" fmla="*/ 2929925 h 7085051"/>
              <a:gd name="connsiteX167" fmla="*/ 5891986 w 6357722"/>
              <a:gd name="connsiteY167" fmla="*/ 2976899 h 7085051"/>
              <a:gd name="connsiteX168" fmla="*/ 5860902 w 6357722"/>
              <a:gd name="connsiteY168" fmla="*/ 3063691 h 7085051"/>
              <a:gd name="connsiteX169" fmla="*/ 5852695 w 6357722"/>
              <a:gd name="connsiteY169" fmla="*/ 3145242 h 7085051"/>
              <a:gd name="connsiteX170" fmla="*/ 5852695 w 6357722"/>
              <a:gd name="connsiteY170" fmla="*/ 3165326 h 7085051"/>
              <a:gd name="connsiteX171" fmla="*/ 5854440 w 6357722"/>
              <a:gd name="connsiteY171" fmla="*/ 3185408 h 7085051"/>
              <a:gd name="connsiteX172" fmla="*/ 5862473 w 6357722"/>
              <a:gd name="connsiteY172" fmla="*/ 3225747 h 7085051"/>
              <a:gd name="connsiteX173" fmla="*/ 5878888 w 6357722"/>
              <a:gd name="connsiteY173" fmla="*/ 3393216 h 7085051"/>
              <a:gd name="connsiteX174" fmla="*/ 5872602 w 6357722"/>
              <a:gd name="connsiteY174" fmla="*/ 3437571 h 7085051"/>
              <a:gd name="connsiteX175" fmla="*/ 5867013 w 6357722"/>
              <a:gd name="connsiteY175" fmla="*/ 3460098 h 7085051"/>
              <a:gd name="connsiteX176" fmla="*/ 5865442 w 6357722"/>
              <a:gd name="connsiteY176" fmla="*/ 3470576 h 7085051"/>
              <a:gd name="connsiteX177" fmla="*/ 5840994 w 6357722"/>
              <a:gd name="connsiteY177" fmla="*/ 3509518 h 7085051"/>
              <a:gd name="connsiteX178" fmla="*/ 5717706 w 6357722"/>
              <a:gd name="connsiteY178" fmla="*/ 3507598 h 7085051"/>
              <a:gd name="connsiteX179" fmla="*/ 5752980 w 6357722"/>
              <a:gd name="connsiteY179" fmla="*/ 3556144 h 7085051"/>
              <a:gd name="connsiteX180" fmla="*/ 5774635 w 6357722"/>
              <a:gd name="connsiteY180" fmla="*/ 3592816 h 7085051"/>
              <a:gd name="connsiteX181" fmla="*/ 5768872 w 6357722"/>
              <a:gd name="connsiteY181" fmla="*/ 3652190 h 7085051"/>
              <a:gd name="connsiteX182" fmla="*/ 5674223 w 6357722"/>
              <a:gd name="connsiteY182" fmla="*/ 3636298 h 7085051"/>
              <a:gd name="connsiteX183" fmla="*/ 5744599 w 6357722"/>
              <a:gd name="connsiteY183" fmla="*/ 3708770 h 7085051"/>
              <a:gd name="connsiteX184" fmla="*/ 5792273 w 6357722"/>
              <a:gd name="connsiteY184" fmla="*/ 3774430 h 7085051"/>
              <a:gd name="connsiteX185" fmla="*/ 5721024 w 6357722"/>
              <a:gd name="connsiteY185" fmla="*/ 3827167 h 7085051"/>
              <a:gd name="connsiteX186" fmla="*/ 5645894 w 6357722"/>
              <a:gd name="connsiteY186" fmla="*/ 3798307 h 7085051"/>
              <a:gd name="connsiteX187" fmla="*/ 5672014 w 6357722"/>
              <a:gd name="connsiteY187" fmla="*/ 3820168 h 7085051"/>
              <a:gd name="connsiteX188" fmla="*/ 6129133 w 6357722"/>
              <a:gd name="connsiteY188" fmla="*/ 4211180 h 7085051"/>
              <a:gd name="connsiteX189" fmla="*/ 6052297 w 6357722"/>
              <a:gd name="connsiteY189" fmla="*/ 4414622 h 7085051"/>
              <a:gd name="connsiteX190" fmla="*/ 6015974 w 6357722"/>
              <a:gd name="connsiteY190" fmla="*/ 4456884 h 7085051"/>
              <a:gd name="connsiteX191" fmla="*/ 5991351 w 6357722"/>
              <a:gd name="connsiteY191" fmla="*/ 4505606 h 7085051"/>
              <a:gd name="connsiteX192" fmla="*/ 6007766 w 6357722"/>
              <a:gd name="connsiteY192" fmla="*/ 4660851 h 7085051"/>
              <a:gd name="connsiteX193" fmla="*/ 6018070 w 6357722"/>
              <a:gd name="connsiteY193" fmla="*/ 4704508 h 7085051"/>
              <a:gd name="connsiteX194" fmla="*/ 6068887 w 6357722"/>
              <a:gd name="connsiteY194" fmla="*/ 4777503 h 7085051"/>
              <a:gd name="connsiteX195" fmla="*/ 5989605 w 6357722"/>
              <a:gd name="connsiteY195" fmla="*/ 4808936 h 7085051"/>
              <a:gd name="connsiteX196" fmla="*/ 5941232 w 6357722"/>
              <a:gd name="connsiteY196" fmla="*/ 4657708 h 7085051"/>
              <a:gd name="connsiteX197" fmla="*/ 5881961 w 6357722"/>
              <a:gd name="connsiteY197" fmla="*/ 4707877 h 7085051"/>
              <a:gd name="connsiteX198" fmla="*/ 5900323 w 6357722"/>
              <a:gd name="connsiteY198" fmla="*/ 4714801 h 7085051"/>
              <a:gd name="connsiteX199" fmla="*/ 5972489 w 6357722"/>
              <a:gd name="connsiteY199" fmla="*/ 4728951 h 7085051"/>
              <a:gd name="connsiteX200" fmla="*/ 5857233 w 6357722"/>
              <a:gd name="connsiteY200" fmla="*/ 4885593 h 7085051"/>
              <a:gd name="connsiteX201" fmla="*/ 5973361 w 6357722"/>
              <a:gd name="connsiteY201" fmla="*/ 4875990 h 7085051"/>
              <a:gd name="connsiteX202" fmla="*/ 5835055 w 6357722"/>
              <a:gd name="connsiteY202" fmla="*/ 4893628 h 7085051"/>
              <a:gd name="connsiteX203" fmla="*/ 5694478 w 6357722"/>
              <a:gd name="connsiteY203" fmla="*/ 4888912 h 7085051"/>
              <a:gd name="connsiteX204" fmla="*/ 5710894 w 6357722"/>
              <a:gd name="connsiteY204" fmla="*/ 4946365 h 7085051"/>
              <a:gd name="connsiteX205" fmla="*/ 5832960 w 6357722"/>
              <a:gd name="connsiteY205" fmla="*/ 4954049 h 7085051"/>
              <a:gd name="connsiteX206" fmla="*/ 6014225 w 6357722"/>
              <a:gd name="connsiteY206" fmla="*/ 4908995 h 7085051"/>
              <a:gd name="connsiteX207" fmla="*/ 5956074 w 6357722"/>
              <a:gd name="connsiteY207" fmla="*/ 5005390 h 7085051"/>
              <a:gd name="connsiteX208" fmla="*/ 5776379 w 6357722"/>
              <a:gd name="connsiteY208" fmla="*/ 5042237 h 7085051"/>
              <a:gd name="connsiteX209" fmla="*/ 5945595 w 6357722"/>
              <a:gd name="connsiteY209" fmla="*/ 5068955 h 7085051"/>
              <a:gd name="connsiteX210" fmla="*/ 6071154 w 6357722"/>
              <a:gd name="connsiteY210" fmla="*/ 5105104 h 7085051"/>
              <a:gd name="connsiteX211" fmla="*/ 6042341 w 6357722"/>
              <a:gd name="connsiteY211" fmla="*/ 5105104 h 7085051"/>
              <a:gd name="connsiteX212" fmla="*/ 6079187 w 6357722"/>
              <a:gd name="connsiteY212" fmla="*/ 5213547 h 7085051"/>
              <a:gd name="connsiteX213" fmla="*/ 6084426 w 6357722"/>
              <a:gd name="connsiteY213" fmla="*/ 5307672 h 7085051"/>
              <a:gd name="connsiteX214" fmla="*/ 5953453 w 6357722"/>
              <a:gd name="connsiteY214" fmla="*/ 5341725 h 7085051"/>
              <a:gd name="connsiteX215" fmla="*/ 5965853 w 6357722"/>
              <a:gd name="connsiteY215" fmla="*/ 5388701 h 7085051"/>
              <a:gd name="connsiteX216" fmla="*/ 6006541 w 6357722"/>
              <a:gd name="connsiteY216" fmla="*/ 5372984 h 7085051"/>
              <a:gd name="connsiteX217" fmla="*/ 5929356 w 6357722"/>
              <a:gd name="connsiteY217" fmla="*/ 5493827 h 7085051"/>
              <a:gd name="connsiteX218" fmla="*/ 5930053 w 6357722"/>
              <a:gd name="connsiteY218" fmla="*/ 5428167 h 7085051"/>
              <a:gd name="connsiteX219" fmla="*/ 5860726 w 6357722"/>
              <a:gd name="connsiteY219" fmla="*/ 5461521 h 7085051"/>
              <a:gd name="connsiteX220" fmla="*/ 5830865 w 6357722"/>
              <a:gd name="connsiteY220" fmla="*/ 5326359 h 7085051"/>
              <a:gd name="connsiteX221" fmla="*/ 5752805 w 6357722"/>
              <a:gd name="connsiteY221" fmla="*/ 5363781 h 7085051"/>
              <a:gd name="connsiteX222" fmla="*/ 5735319 w 6357722"/>
              <a:gd name="connsiteY222" fmla="*/ 5382402 h 7085051"/>
              <a:gd name="connsiteX223" fmla="*/ 5745821 w 6357722"/>
              <a:gd name="connsiteY223" fmla="*/ 5388530 h 7085051"/>
              <a:gd name="connsiteX224" fmla="*/ 5730454 w 6357722"/>
              <a:gd name="connsiteY224" fmla="*/ 5443538 h 7085051"/>
              <a:gd name="connsiteX225" fmla="*/ 5720489 w 6357722"/>
              <a:gd name="connsiteY225" fmla="*/ 5419595 h 7085051"/>
              <a:gd name="connsiteX226" fmla="*/ 5718615 w 6357722"/>
              <a:gd name="connsiteY226" fmla="*/ 5416151 h 7085051"/>
              <a:gd name="connsiteX227" fmla="*/ 5712793 w 6357722"/>
              <a:gd name="connsiteY227" fmla="*/ 5459189 h 7085051"/>
              <a:gd name="connsiteX228" fmla="*/ 5715085 w 6357722"/>
              <a:gd name="connsiteY228" fmla="*/ 5503783 h 7085051"/>
              <a:gd name="connsiteX229" fmla="*/ 5802749 w 6357722"/>
              <a:gd name="connsiteY229" fmla="*/ 5561933 h 7085051"/>
              <a:gd name="connsiteX230" fmla="*/ 5575207 w 6357722"/>
              <a:gd name="connsiteY230" fmla="*/ 5533642 h 7085051"/>
              <a:gd name="connsiteX231" fmla="*/ 5630565 w 6357722"/>
              <a:gd name="connsiteY231" fmla="*/ 5665487 h 7085051"/>
              <a:gd name="connsiteX232" fmla="*/ 5976156 w 6357722"/>
              <a:gd name="connsiteY232" fmla="*/ 5694127 h 7085051"/>
              <a:gd name="connsiteX233" fmla="*/ 5960963 w 6357722"/>
              <a:gd name="connsiteY233" fmla="*/ 5791046 h 7085051"/>
              <a:gd name="connsiteX234" fmla="*/ 5901938 w 6357722"/>
              <a:gd name="connsiteY234" fmla="*/ 5729053 h 7085051"/>
              <a:gd name="connsiteX235" fmla="*/ 5717880 w 6357722"/>
              <a:gd name="connsiteY235" fmla="*/ 5781441 h 7085051"/>
              <a:gd name="connsiteX236" fmla="*/ 5712815 w 6357722"/>
              <a:gd name="connsiteY236" fmla="*/ 5848325 h 7085051"/>
              <a:gd name="connsiteX237" fmla="*/ 5619738 w 6357722"/>
              <a:gd name="connsiteY237" fmla="*/ 5951881 h 7085051"/>
              <a:gd name="connsiteX238" fmla="*/ 5992396 w 6357722"/>
              <a:gd name="connsiteY238" fmla="*/ 6011427 h 7085051"/>
              <a:gd name="connsiteX239" fmla="*/ 5775332 w 6357722"/>
              <a:gd name="connsiteY239" fmla="*/ 5958516 h 7085051"/>
              <a:gd name="connsiteX240" fmla="*/ 5780222 w 6357722"/>
              <a:gd name="connsiteY240" fmla="*/ 5984709 h 7085051"/>
              <a:gd name="connsiteX241" fmla="*/ 5642614 w 6357722"/>
              <a:gd name="connsiteY241" fmla="*/ 5986107 h 7085051"/>
              <a:gd name="connsiteX242" fmla="*/ 5662697 w 6357722"/>
              <a:gd name="connsiteY242" fmla="*/ 5984186 h 7085051"/>
              <a:gd name="connsiteX243" fmla="*/ 5602449 w 6357722"/>
              <a:gd name="connsiteY243" fmla="*/ 5928480 h 7085051"/>
              <a:gd name="connsiteX244" fmla="*/ 5557569 w 6357722"/>
              <a:gd name="connsiteY244" fmla="*/ 5865962 h 7085051"/>
              <a:gd name="connsiteX245" fmla="*/ 5481081 w 6357722"/>
              <a:gd name="connsiteY245" fmla="*/ 5909794 h 7085051"/>
              <a:gd name="connsiteX246" fmla="*/ 5475143 w 6357722"/>
              <a:gd name="connsiteY246" fmla="*/ 5834004 h 7085051"/>
              <a:gd name="connsiteX247" fmla="*/ 5470777 w 6357722"/>
              <a:gd name="connsiteY247" fmla="*/ 5750183 h 7085051"/>
              <a:gd name="connsiteX248" fmla="*/ 5203246 w 6357722"/>
              <a:gd name="connsiteY248" fmla="*/ 5727831 h 7085051"/>
              <a:gd name="connsiteX249" fmla="*/ 5375430 w 6357722"/>
              <a:gd name="connsiteY249" fmla="*/ 5797506 h 7085051"/>
              <a:gd name="connsiteX250" fmla="*/ 5133394 w 6357722"/>
              <a:gd name="connsiteY250" fmla="*/ 5847975 h 7085051"/>
              <a:gd name="connsiteX251" fmla="*/ 5137410 w 6357722"/>
              <a:gd name="connsiteY251" fmla="*/ 5978073 h 7085051"/>
              <a:gd name="connsiteX252" fmla="*/ 5275543 w 6357722"/>
              <a:gd name="connsiteY252" fmla="*/ 5864390 h 7085051"/>
              <a:gd name="connsiteX253" fmla="*/ 5429216 w 6357722"/>
              <a:gd name="connsiteY253" fmla="*/ 5928129 h 7085051"/>
              <a:gd name="connsiteX254" fmla="*/ 5486145 w 6357722"/>
              <a:gd name="connsiteY254" fmla="*/ 6036749 h 7085051"/>
              <a:gd name="connsiteX255" fmla="*/ 5359191 w 6357722"/>
              <a:gd name="connsiteY255" fmla="*/ 5988200 h 7085051"/>
              <a:gd name="connsiteX256" fmla="*/ 5429740 w 6357722"/>
              <a:gd name="connsiteY256" fmla="*/ 6122841 h 7085051"/>
              <a:gd name="connsiteX257" fmla="*/ 5564729 w 6357722"/>
              <a:gd name="connsiteY257" fmla="*/ 6086517 h 7085051"/>
              <a:gd name="connsiteX258" fmla="*/ 5519325 w 6357722"/>
              <a:gd name="connsiteY258" fmla="*/ 6141175 h 7085051"/>
              <a:gd name="connsiteX259" fmla="*/ 5553378 w 6357722"/>
              <a:gd name="connsiteY259" fmla="*/ 6193741 h 7085051"/>
              <a:gd name="connsiteX260" fmla="*/ 5605592 w 6357722"/>
              <a:gd name="connsiteY260" fmla="*/ 6310741 h 7085051"/>
              <a:gd name="connsiteX261" fmla="*/ 5758393 w 6357722"/>
              <a:gd name="connsiteY261" fmla="*/ 6378673 h 7085051"/>
              <a:gd name="connsiteX262" fmla="*/ 5738660 w 6357722"/>
              <a:gd name="connsiteY262" fmla="*/ 6378847 h 7085051"/>
              <a:gd name="connsiteX263" fmla="*/ 5862123 w 6357722"/>
              <a:gd name="connsiteY263" fmla="*/ 6406439 h 7085051"/>
              <a:gd name="connsiteX264" fmla="*/ 5730976 w 6357722"/>
              <a:gd name="connsiteY264" fmla="*/ 6451318 h 7085051"/>
              <a:gd name="connsiteX265" fmla="*/ 5595813 w 6357722"/>
              <a:gd name="connsiteY265" fmla="*/ 6391771 h 7085051"/>
              <a:gd name="connsiteX266" fmla="*/ 5488241 w 6357722"/>
              <a:gd name="connsiteY266" fmla="*/ 6536015 h 7085051"/>
              <a:gd name="connsiteX267" fmla="*/ 5590575 w 6357722"/>
              <a:gd name="connsiteY267" fmla="*/ 6588578 h 7085051"/>
              <a:gd name="connsiteX268" fmla="*/ 5719975 w 6357722"/>
              <a:gd name="connsiteY268" fmla="*/ 6603072 h 7085051"/>
              <a:gd name="connsiteX269" fmla="*/ 5630739 w 6357722"/>
              <a:gd name="connsiteY269" fmla="*/ 6489215 h 7085051"/>
              <a:gd name="connsiteX270" fmla="*/ 5729230 w 6357722"/>
              <a:gd name="connsiteY270" fmla="*/ 6549809 h 7085051"/>
              <a:gd name="connsiteX271" fmla="*/ 5835956 w 6357722"/>
              <a:gd name="connsiteY271" fmla="*/ 6563660 h 7085051"/>
              <a:gd name="connsiteX272" fmla="*/ 5876720 w 6357722"/>
              <a:gd name="connsiteY272" fmla="*/ 6582334 h 7085051"/>
              <a:gd name="connsiteX273" fmla="*/ 5863564 w 6357722"/>
              <a:gd name="connsiteY273" fmla="*/ 6580065 h 7085051"/>
              <a:gd name="connsiteX274" fmla="*/ 5835230 w 6357722"/>
              <a:gd name="connsiteY274" fmla="*/ 6590673 h 7085051"/>
              <a:gd name="connsiteX275" fmla="*/ 5954152 w 6357722"/>
              <a:gd name="connsiteY275" fmla="*/ 6638347 h 7085051"/>
              <a:gd name="connsiteX276" fmla="*/ 5858979 w 6357722"/>
              <a:gd name="connsiteY276" fmla="*/ 6650746 h 7085051"/>
              <a:gd name="connsiteX277" fmla="*/ 5923942 w 6357722"/>
              <a:gd name="connsiteY277" fmla="*/ 6744522 h 7085051"/>
              <a:gd name="connsiteX278" fmla="*/ 5706703 w 6357722"/>
              <a:gd name="connsiteY278" fmla="*/ 6648127 h 7085051"/>
              <a:gd name="connsiteX279" fmla="*/ 5856709 w 6357722"/>
              <a:gd name="connsiteY279" fmla="*/ 6733868 h 7085051"/>
              <a:gd name="connsiteX280" fmla="*/ 5912766 w 6357722"/>
              <a:gd name="connsiteY280" fmla="*/ 6842487 h 7085051"/>
              <a:gd name="connsiteX281" fmla="*/ 5996064 w 6357722"/>
              <a:gd name="connsiteY281" fmla="*/ 6807911 h 7085051"/>
              <a:gd name="connsiteX282" fmla="*/ 6040245 w 6357722"/>
              <a:gd name="connsiteY282" fmla="*/ 6928055 h 7085051"/>
              <a:gd name="connsiteX283" fmla="*/ 5972489 w 6357722"/>
              <a:gd name="connsiteY283" fmla="*/ 6880906 h 7085051"/>
              <a:gd name="connsiteX284" fmla="*/ 6027322 w 6357722"/>
              <a:gd name="connsiteY284" fmla="*/ 6955647 h 7085051"/>
              <a:gd name="connsiteX285" fmla="*/ 6084950 w 6357722"/>
              <a:gd name="connsiteY285" fmla="*/ 7039995 h 7085051"/>
              <a:gd name="connsiteX286" fmla="*/ 5970393 w 6357722"/>
              <a:gd name="connsiteY286" fmla="*/ 7053615 h 7085051"/>
              <a:gd name="connsiteX287" fmla="*/ 5969252 w 6357722"/>
              <a:gd name="connsiteY287" fmla="*/ 7054969 h 7085051"/>
              <a:gd name="connsiteX288" fmla="*/ 5781073 w 6357722"/>
              <a:gd name="connsiteY288" fmla="*/ 7054969 h 7085051"/>
              <a:gd name="connsiteX289" fmla="*/ 5755911 w 6357722"/>
              <a:gd name="connsiteY289" fmla="*/ 7036562 h 7085051"/>
              <a:gd name="connsiteX290" fmla="*/ 5687667 w 6357722"/>
              <a:gd name="connsiteY290" fmla="*/ 7005593 h 7085051"/>
              <a:gd name="connsiteX291" fmla="*/ 5578873 w 6357722"/>
              <a:gd name="connsiteY291" fmla="*/ 7024976 h 7085051"/>
              <a:gd name="connsiteX292" fmla="*/ 5575730 w 6357722"/>
              <a:gd name="connsiteY292" fmla="*/ 6977650 h 7085051"/>
              <a:gd name="connsiteX293" fmla="*/ 5570316 w 6357722"/>
              <a:gd name="connsiteY293" fmla="*/ 6931025 h 7085051"/>
              <a:gd name="connsiteX294" fmla="*/ 5707400 w 6357722"/>
              <a:gd name="connsiteY294" fmla="*/ 6956521 h 7085051"/>
              <a:gd name="connsiteX295" fmla="*/ 5745643 w 6357722"/>
              <a:gd name="connsiteY295" fmla="*/ 6907102 h 7085051"/>
              <a:gd name="connsiteX296" fmla="*/ 5550234 w 6357722"/>
              <a:gd name="connsiteY296" fmla="*/ 6816469 h 7085051"/>
              <a:gd name="connsiteX297" fmla="*/ 5574333 w 6357722"/>
              <a:gd name="connsiteY297" fmla="*/ 6892083 h 7085051"/>
              <a:gd name="connsiteX298" fmla="*/ 5501163 w 6357722"/>
              <a:gd name="connsiteY298" fmla="*/ 6914087 h 7085051"/>
              <a:gd name="connsiteX299" fmla="*/ 5430962 w 6357722"/>
              <a:gd name="connsiteY299" fmla="*/ 6967873 h 7085051"/>
              <a:gd name="connsiteX300" fmla="*/ 5478383 w 6357722"/>
              <a:gd name="connsiteY300" fmla="*/ 7054486 h 7085051"/>
              <a:gd name="connsiteX301" fmla="*/ 5478143 w 6357722"/>
              <a:gd name="connsiteY301" fmla="*/ 7054969 h 7085051"/>
              <a:gd name="connsiteX302" fmla="*/ 5406623 w 6357722"/>
              <a:gd name="connsiteY302" fmla="*/ 7054969 h 7085051"/>
              <a:gd name="connsiteX303" fmla="*/ 5396763 w 6357722"/>
              <a:gd name="connsiteY303" fmla="*/ 7047087 h 7085051"/>
              <a:gd name="connsiteX304" fmla="*/ 5420135 w 6357722"/>
              <a:gd name="connsiteY304" fmla="*/ 7015721 h 7085051"/>
              <a:gd name="connsiteX305" fmla="*/ 5327845 w 6357722"/>
              <a:gd name="connsiteY305" fmla="*/ 7049817 h 7085051"/>
              <a:gd name="connsiteX306" fmla="*/ 5320809 w 6357722"/>
              <a:gd name="connsiteY306" fmla="*/ 7054969 h 7085051"/>
              <a:gd name="connsiteX307" fmla="*/ 5003335 w 6357722"/>
              <a:gd name="connsiteY307" fmla="*/ 7054969 h 7085051"/>
              <a:gd name="connsiteX308" fmla="*/ 4998930 w 6357722"/>
              <a:gd name="connsiteY308" fmla="*/ 7051521 h 7085051"/>
              <a:gd name="connsiteX309" fmla="*/ 4992820 w 6357722"/>
              <a:gd name="connsiteY309" fmla="*/ 7054969 h 7085051"/>
              <a:gd name="connsiteX310" fmla="*/ 4954400 w 6357722"/>
              <a:gd name="connsiteY310" fmla="*/ 7054969 h 7085051"/>
              <a:gd name="connsiteX311" fmla="*/ 4927050 w 6357722"/>
              <a:gd name="connsiteY311" fmla="*/ 7035433 h 7085051"/>
              <a:gd name="connsiteX312" fmla="*/ 4915109 w 6357722"/>
              <a:gd name="connsiteY312" fmla="*/ 6987781 h 7085051"/>
              <a:gd name="connsiteX313" fmla="*/ 4941128 w 6357722"/>
              <a:gd name="connsiteY313" fmla="*/ 7019039 h 7085051"/>
              <a:gd name="connsiteX314" fmla="*/ 5004518 w 6357722"/>
              <a:gd name="connsiteY314" fmla="*/ 6957394 h 7085051"/>
              <a:gd name="connsiteX315" fmla="*/ 4897820 w 6357722"/>
              <a:gd name="connsiteY315" fmla="*/ 6950235 h 7085051"/>
              <a:gd name="connsiteX316" fmla="*/ 4841415 w 6357722"/>
              <a:gd name="connsiteY316" fmla="*/ 6902737 h 7085051"/>
              <a:gd name="connsiteX317" fmla="*/ 5148064 w 6357722"/>
              <a:gd name="connsiteY317" fmla="*/ 6916881 h 7085051"/>
              <a:gd name="connsiteX318" fmla="*/ 5095850 w 6357722"/>
              <a:gd name="connsiteY318" fmla="*/ 6794817 h 7085051"/>
              <a:gd name="connsiteX319" fmla="*/ 5352904 w 6357722"/>
              <a:gd name="connsiteY319" fmla="*/ 6793943 h 7085051"/>
              <a:gd name="connsiteX320" fmla="*/ 5631962 w 6357722"/>
              <a:gd name="connsiteY320" fmla="*/ 6727932 h 7085051"/>
              <a:gd name="connsiteX321" fmla="*/ 5636851 w 6357722"/>
              <a:gd name="connsiteY321" fmla="*/ 6669781 h 7085051"/>
              <a:gd name="connsiteX322" fmla="*/ 5621833 w 6357722"/>
              <a:gd name="connsiteY322" fmla="*/ 6627345 h 7085051"/>
              <a:gd name="connsiteX323" fmla="*/ 5534518 w 6357722"/>
              <a:gd name="connsiteY323" fmla="*/ 6664542 h 7085051"/>
              <a:gd name="connsiteX324" fmla="*/ 5515484 w 6357722"/>
              <a:gd name="connsiteY324" fmla="*/ 6564829 h 7085051"/>
              <a:gd name="connsiteX325" fmla="*/ 5401800 w 6357722"/>
              <a:gd name="connsiteY325" fmla="*/ 6520298 h 7085051"/>
              <a:gd name="connsiteX326" fmla="*/ 5264716 w 6357722"/>
              <a:gd name="connsiteY326" fmla="*/ 6447653 h 7085051"/>
              <a:gd name="connsiteX327" fmla="*/ 5044858 w 6357722"/>
              <a:gd name="connsiteY327" fmla="*/ 6412728 h 7085051"/>
              <a:gd name="connsiteX328" fmla="*/ 4910918 w 6357722"/>
              <a:gd name="connsiteY328" fmla="*/ 6432110 h 7085051"/>
              <a:gd name="connsiteX329" fmla="*/ 4912948 w 6357722"/>
              <a:gd name="connsiteY329" fmla="*/ 6403908 h 7085051"/>
              <a:gd name="connsiteX330" fmla="*/ 4902310 w 6357722"/>
              <a:gd name="connsiteY330" fmla="*/ 6402002 h 7085051"/>
              <a:gd name="connsiteX331" fmla="*/ 4882019 w 6357722"/>
              <a:gd name="connsiteY331" fmla="*/ 6470552 h 7085051"/>
              <a:gd name="connsiteX332" fmla="*/ 4881575 w 6357722"/>
              <a:gd name="connsiteY332" fmla="*/ 6473083 h 7085051"/>
              <a:gd name="connsiteX333" fmla="*/ 4904260 w 6357722"/>
              <a:gd name="connsiteY333" fmla="*/ 6471904 h 7085051"/>
              <a:gd name="connsiteX334" fmla="*/ 5024776 w 6357722"/>
              <a:gd name="connsiteY334" fmla="*/ 6446430 h 7085051"/>
              <a:gd name="connsiteX335" fmla="*/ 4966624 w 6357722"/>
              <a:gd name="connsiteY335" fmla="*/ 6560986 h 7085051"/>
              <a:gd name="connsiteX336" fmla="*/ 4922094 w 6357722"/>
              <a:gd name="connsiteY336" fmla="*/ 6665415 h 7085051"/>
              <a:gd name="connsiteX337" fmla="*/ 4887474 w 6357722"/>
              <a:gd name="connsiteY337" fmla="*/ 6656836 h 7085051"/>
              <a:gd name="connsiteX338" fmla="*/ 4876575 w 6357722"/>
              <a:gd name="connsiteY338" fmla="*/ 6655614 h 7085051"/>
              <a:gd name="connsiteX339" fmla="*/ 4858217 w 6357722"/>
              <a:gd name="connsiteY339" fmla="*/ 6697752 h 7085051"/>
              <a:gd name="connsiteX340" fmla="*/ 4889439 w 6357722"/>
              <a:gd name="connsiteY340" fmla="*/ 6723392 h 7085051"/>
              <a:gd name="connsiteX341" fmla="*/ 4892932 w 6357722"/>
              <a:gd name="connsiteY341" fmla="*/ 6714486 h 7085051"/>
              <a:gd name="connsiteX342" fmla="*/ 5084152 w 6357722"/>
              <a:gd name="connsiteY342" fmla="*/ 6774907 h 7085051"/>
              <a:gd name="connsiteX343" fmla="*/ 4910221 w 6357722"/>
              <a:gd name="connsiteY343" fmla="*/ 6751857 h 7085051"/>
              <a:gd name="connsiteX344" fmla="*/ 4860896 w 6357722"/>
              <a:gd name="connsiteY344" fmla="*/ 6734940 h 7085051"/>
              <a:gd name="connsiteX345" fmla="*/ 4836527 w 6357722"/>
              <a:gd name="connsiteY345" fmla="*/ 6729689 h 7085051"/>
              <a:gd name="connsiteX346" fmla="*/ 4808675 w 6357722"/>
              <a:gd name="connsiteY346" fmla="*/ 6764868 h 7085051"/>
              <a:gd name="connsiteX347" fmla="*/ 4807868 w 6357722"/>
              <a:gd name="connsiteY347" fmla="*/ 6765615 h 7085051"/>
              <a:gd name="connsiteX348" fmla="*/ 4825730 w 6357722"/>
              <a:gd name="connsiteY348" fmla="*/ 6768337 h 7085051"/>
              <a:gd name="connsiteX349" fmla="*/ 4813301 w 6357722"/>
              <a:gd name="connsiteY349" fmla="*/ 6786258 h 7085051"/>
              <a:gd name="connsiteX350" fmla="*/ 4789484 w 6357722"/>
              <a:gd name="connsiteY350" fmla="*/ 6782658 h 7085051"/>
              <a:gd name="connsiteX351" fmla="*/ 4748865 w 6357722"/>
              <a:gd name="connsiteY351" fmla="*/ 6820312 h 7085051"/>
              <a:gd name="connsiteX352" fmla="*/ 4760357 w 6357722"/>
              <a:gd name="connsiteY352" fmla="*/ 6778254 h 7085051"/>
              <a:gd name="connsiteX353" fmla="*/ 4639541 w 6357722"/>
              <a:gd name="connsiteY353" fmla="*/ 6759990 h 7085051"/>
              <a:gd name="connsiteX354" fmla="*/ 4642174 w 6357722"/>
              <a:gd name="connsiteY354" fmla="*/ 6790156 h 7085051"/>
              <a:gd name="connsiteX355" fmla="*/ 4589254 w 6357722"/>
              <a:gd name="connsiteY355" fmla="*/ 6864319 h 7085051"/>
              <a:gd name="connsiteX356" fmla="*/ 4523943 w 6357722"/>
              <a:gd name="connsiteY356" fmla="*/ 6884053 h 7085051"/>
              <a:gd name="connsiteX357" fmla="*/ 4456361 w 6357722"/>
              <a:gd name="connsiteY357" fmla="*/ 6925090 h 7085051"/>
              <a:gd name="connsiteX358" fmla="*/ 4520799 w 6357722"/>
              <a:gd name="connsiteY358" fmla="*/ 6942378 h 7085051"/>
              <a:gd name="connsiteX359" fmla="*/ 4446756 w 6357722"/>
              <a:gd name="connsiteY359" fmla="*/ 7001752 h 7085051"/>
              <a:gd name="connsiteX360" fmla="*/ 4288367 w 6357722"/>
              <a:gd name="connsiteY360" fmla="*/ 6860827 h 7085051"/>
              <a:gd name="connsiteX361" fmla="*/ 4313809 w 6357722"/>
              <a:gd name="connsiteY361" fmla="*/ 7045399 h 7085051"/>
              <a:gd name="connsiteX362" fmla="*/ 4304494 w 6357722"/>
              <a:gd name="connsiteY362" fmla="*/ 7054970 h 7085051"/>
              <a:gd name="connsiteX363" fmla="*/ 4266490 w 6357722"/>
              <a:gd name="connsiteY363" fmla="*/ 7054970 h 7085051"/>
              <a:gd name="connsiteX364" fmla="*/ 4260463 w 6357722"/>
              <a:gd name="connsiteY364" fmla="*/ 7049159 h 7085051"/>
              <a:gd name="connsiteX365" fmla="*/ 4243292 w 6357722"/>
              <a:gd name="connsiteY365" fmla="*/ 7048902 h 7085051"/>
              <a:gd name="connsiteX366" fmla="*/ 4238948 w 6357722"/>
              <a:gd name="connsiteY366" fmla="*/ 7054970 h 7085051"/>
              <a:gd name="connsiteX367" fmla="*/ 0 w 6357722"/>
              <a:gd name="connsiteY367" fmla="*/ 7054970 h 7085051"/>
              <a:gd name="connsiteX368" fmla="*/ 0 w 6357722"/>
              <a:gd name="connsiteY368" fmla="*/ 5569975 h 7085051"/>
              <a:gd name="connsiteX369" fmla="*/ 0 w 6357722"/>
              <a:gd name="connsiteY369" fmla="*/ 5569975 h 7085051"/>
              <a:gd name="connsiteX370" fmla="*/ 0 w 6357722"/>
              <a:gd name="connsiteY370" fmla="*/ 1041293 h 7085051"/>
              <a:gd name="connsiteX371" fmla="*/ 1 w 6357722"/>
              <a:gd name="connsiteY371" fmla="*/ 1041335 h 7085051"/>
              <a:gd name="connsiteX372" fmla="*/ 1 w 6357722"/>
              <a:gd name="connsiteY372" fmla="*/ 352343 h 7085051"/>
              <a:gd name="connsiteX373" fmla="*/ 10772 w 6357722"/>
              <a:gd name="connsiteY373" fmla="*/ 384256 h 7085051"/>
              <a:gd name="connsiteX374" fmla="*/ 44879 w 6357722"/>
              <a:gd name="connsiteY374" fmla="*/ 434653 h 7085051"/>
              <a:gd name="connsiteX375" fmla="*/ 257928 w 6357722"/>
              <a:gd name="connsiteY375" fmla="*/ 524761 h 7085051"/>
              <a:gd name="connsiteX376" fmla="*/ 245529 w 6357722"/>
              <a:gd name="connsiteY376" fmla="*/ 538728 h 7085051"/>
              <a:gd name="connsiteX377" fmla="*/ 377024 w 6357722"/>
              <a:gd name="connsiteY377" fmla="*/ 576274 h 7085051"/>
              <a:gd name="connsiteX378" fmla="*/ 370913 w 6357722"/>
              <a:gd name="connsiteY378" fmla="*/ 583608 h 7085051"/>
              <a:gd name="connsiteX379" fmla="*/ 496820 w 6357722"/>
              <a:gd name="connsiteY379" fmla="*/ 596880 h 7085051"/>
              <a:gd name="connsiteX380" fmla="*/ 442860 w 6357722"/>
              <a:gd name="connsiteY380" fmla="*/ 664810 h 7085051"/>
              <a:gd name="connsiteX381" fmla="*/ 535419 w 6357722"/>
              <a:gd name="connsiteY381" fmla="*/ 699027 h 7085051"/>
              <a:gd name="connsiteX382" fmla="*/ 547851 w 6357722"/>
              <a:gd name="connsiteY382" fmla="*/ 692274 h 7085051"/>
              <a:gd name="connsiteX383" fmla="*/ 565098 w 6357722"/>
              <a:gd name="connsiteY383" fmla="*/ 658874 h 7085051"/>
              <a:gd name="connsiteX384" fmla="*/ 587450 w 6357722"/>
              <a:gd name="connsiteY384" fmla="*/ 521266 h 7085051"/>
              <a:gd name="connsiteX385" fmla="*/ 572084 w 6357722"/>
              <a:gd name="connsiteY385" fmla="*/ 392040 h 7085051"/>
              <a:gd name="connsiteX386" fmla="*/ 625694 w 6357722"/>
              <a:gd name="connsiteY386" fmla="*/ 511138 h 7085051"/>
              <a:gd name="connsiteX387" fmla="*/ 871398 w 6357722"/>
              <a:gd name="connsiteY387" fmla="*/ 252163 h 7085051"/>
              <a:gd name="connsiteX388" fmla="*/ 872969 w 6357722"/>
              <a:gd name="connsiteY388" fmla="*/ 271722 h 7085051"/>
              <a:gd name="connsiteX389" fmla="*/ 919333 w 6357722"/>
              <a:gd name="connsiteY389" fmla="*/ 224943 h 7085051"/>
              <a:gd name="connsiteX390" fmla="*/ 1257504 w 6357722"/>
              <a:gd name="connsiteY390" fmla="*/ 0 h 7085051"/>
              <a:gd name="connsiteX391" fmla="*/ 1253312 w 6357722"/>
              <a:gd name="connsiteY391" fmla="*/ 8557 h 7085051"/>
              <a:gd name="connsiteX392" fmla="*/ 1257504 w 6357722"/>
              <a:gd name="connsiteY392" fmla="*/ 0 h 708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</a:cxnLst>
            <a:rect l="l" t="t" r="r" b="b"/>
            <a:pathLst>
              <a:path w="6357722" h="7085051">
                <a:moveTo>
                  <a:pt x="5465368" y="7082430"/>
                </a:moveTo>
                <a:cubicBezTo>
                  <a:pt x="5468511" y="7084176"/>
                  <a:pt x="5468686" y="7085050"/>
                  <a:pt x="5463796" y="7085051"/>
                </a:cubicBezTo>
                <a:cubicBezTo>
                  <a:pt x="5464844" y="7084351"/>
                  <a:pt x="5464320" y="7083129"/>
                  <a:pt x="5465368" y="7082430"/>
                </a:cubicBezTo>
                <a:close/>
                <a:moveTo>
                  <a:pt x="5579226" y="7026024"/>
                </a:moveTo>
                <a:lnTo>
                  <a:pt x="5581496" y="7060077"/>
                </a:lnTo>
                <a:cubicBezTo>
                  <a:pt x="5569970" y="7037899"/>
                  <a:pt x="5571018" y="7028818"/>
                  <a:pt x="5579226" y="7026024"/>
                </a:cubicBezTo>
                <a:close/>
                <a:moveTo>
                  <a:pt x="4748364" y="6721406"/>
                </a:moveTo>
                <a:cubicBezTo>
                  <a:pt x="4727711" y="6722803"/>
                  <a:pt x="4705992" y="6726492"/>
                  <a:pt x="4683028" y="6733171"/>
                </a:cubicBezTo>
                <a:cubicBezTo>
                  <a:pt x="4682635" y="6752096"/>
                  <a:pt x="4711833" y="6758718"/>
                  <a:pt x="4744369" y="6761694"/>
                </a:cubicBezTo>
                <a:lnTo>
                  <a:pt x="4764532" y="6762978"/>
                </a:lnTo>
                <a:lnTo>
                  <a:pt x="4773487" y="6730204"/>
                </a:lnTo>
                <a:lnTo>
                  <a:pt x="4764388" y="6721946"/>
                </a:lnTo>
                <a:close/>
                <a:moveTo>
                  <a:pt x="5530155" y="6674321"/>
                </a:moveTo>
                <a:cubicBezTo>
                  <a:pt x="5547618" y="6677115"/>
                  <a:pt x="5550936" y="6690911"/>
                  <a:pt x="5522471" y="6689339"/>
                </a:cubicBezTo>
                <a:cubicBezTo>
                  <a:pt x="5525964" y="6684626"/>
                  <a:pt x="5527710" y="6679385"/>
                  <a:pt x="5530155" y="6674321"/>
                </a:cubicBezTo>
                <a:close/>
                <a:moveTo>
                  <a:pt x="5535044" y="6665415"/>
                </a:moveTo>
                <a:cubicBezTo>
                  <a:pt x="5533996" y="6668384"/>
                  <a:pt x="5531901" y="6671354"/>
                  <a:pt x="5530154" y="6674321"/>
                </a:cubicBezTo>
                <a:cubicBezTo>
                  <a:pt x="5523693" y="6673099"/>
                  <a:pt x="5515835" y="6673623"/>
                  <a:pt x="5506056" y="6677465"/>
                </a:cubicBezTo>
                <a:close/>
                <a:moveTo>
                  <a:pt x="4638150" y="6649001"/>
                </a:moveTo>
                <a:cubicBezTo>
                  <a:pt x="4607415" y="6651271"/>
                  <a:pt x="4586459" y="6675721"/>
                  <a:pt x="4561837" y="6700691"/>
                </a:cubicBezTo>
                <a:lnTo>
                  <a:pt x="4562847" y="6701138"/>
                </a:lnTo>
                <a:lnTo>
                  <a:pt x="4584297" y="6694229"/>
                </a:lnTo>
                <a:cubicBezTo>
                  <a:pt x="4610426" y="6682922"/>
                  <a:pt x="4628456" y="6669694"/>
                  <a:pt x="4653516" y="6657208"/>
                </a:cubicBezTo>
                <a:lnTo>
                  <a:pt x="4651478" y="6650506"/>
                </a:lnTo>
                <a:close/>
                <a:moveTo>
                  <a:pt x="5876720" y="6582334"/>
                </a:moveTo>
                <a:lnTo>
                  <a:pt x="5877517" y="6582472"/>
                </a:lnTo>
                <a:cubicBezTo>
                  <a:pt x="5881594" y="6583754"/>
                  <a:pt x="5884912" y="6585391"/>
                  <a:pt x="5886920" y="6587007"/>
                </a:cubicBezTo>
                <a:close/>
                <a:moveTo>
                  <a:pt x="5861252" y="5462745"/>
                </a:moveTo>
                <a:cubicBezTo>
                  <a:pt x="5865269" y="5466063"/>
                  <a:pt x="5869111" y="5469556"/>
                  <a:pt x="5875572" y="5472176"/>
                </a:cubicBezTo>
                <a:cubicBezTo>
                  <a:pt x="5865443" y="5470779"/>
                  <a:pt x="5861602" y="5467111"/>
                  <a:pt x="5861252" y="5462745"/>
                </a:cubicBezTo>
                <a:close/>
                <a:moveTo>
                  <a:pt x="4915286" y="5349935"/>
                </a:moveTo>
                <a:lnTo>
                  <a:pt x="4928046" y="5409173"/>
                </a:lnTo>
                <a:lnTo>
                  <a:pt x="4960339" y="5408611"/>
                </a:lnTo>
                <a:cubicBezTo>
                  <a:pt x="4956497" y="5406548"/>
                  <a:pt x="4954448" y="5403902"/>
                  <a:pt x="4953905" y="5400768"/>
                </a:cubicBezTo>
                <a:lnTo>
                  <a:pt x="4954373" y="5398830"/>
                </a:lnTo>
                <a:lnTo>
                  <a:pt x="4926200" y="5366154"/>
                </a:lnTo>
                <a:cubicBezTo>
                  <a:pt x="4918407" y="5356604"/>
                  <a:pt x="4914326" y="5350765"/>
                  <a:pt x="4915286" y="5349935"/>
                </a:cubicBezTo>
                <a:close/>
                <a:moveTo>
                  <a:pt x="1575136" y="465063"/>
                </a:moveTo>
                <a:lnTo>
                  <a:pt x="1573325" y="469381"/>
                </a:lnTo>
                <a:lnTo>
                  <a:pt x="1556389" y="498520"/>
                </a:lnTo>
                <a:lnTo>
                  <a:pt x="1565201" y="503985"/>
                </a:lnTo>
                <a:cubicBezTo>
                  <a:pt x="1566772" y="496345"/>
                  <a:pt x="1574870" y="496519"/>
                  <a:pt x="1585675" y="500222"/>
                </a:cubicBezTo>
                <a:lnTo>
                  <a:pt x="1595783" y="505014"/>
                </a:lnTo>
                <a:lnTo>
                  <a:pt x="1608685" y="485782"/>
                </a:lnTo>
                <a:close/>
                <a:moveTo>
                  <a:pt x="1448819" y="436688"/>
                </a:moveTo>
                <a:lnTo>
                  <a:pt x="1448577" y="437304"/>
                </a:lnTo>
                <a:lnTo>
                  <a:pt x="1450819" y="438150"/>
                </a:lnTo>
                <a:close/>
                <a:moveTo>
                  <a:pt x="965461" y="170768"/>
                </a:moveTo>
                <a:lnTo>
                  <a:pt x="1272825" y="170768"/>
                </a:lnTo>
                <a:lnTo>
                  <a:pt x="1272870" y="170961"/>
                </a:lnTo>
                <a:cubicBezTo>
                  <a:pt x="1281776" y="158388"/>
                  <a:pt x="1306574" y="299836"/>
                  <a:pt x="1305700" y="245352"/>
                </a:cubicBezTo>
                <a:lnTo>
                  <a:pt x="1288089" y="170768"/>
                </a:lnTo>
                <a:lnTo>
                  <a:pt x="1293375" y="170768"/>
                </a:lnTo>
                <a:lnTo>
                  <a:pt x="1303459" y="213148"/>
                </a:lnTo>
                <a:cubicBezTo>
                  <a:pt x="1312320" y="250509"/>
                  <a:pt x="1323297" y="296969"/>
                  <a:pt x="1336113" y="351384"/>
                </a:cubicBezTo>
                <a:lnTo>
                  <a:pt x="1344184" y="385693"/>
                </a:lnTo>
                <a:lnTo>
                  <a:pt x="1358571" y="393750"/>
                </a:lnTo>
                <a:lnTo>
                  <a:pt x="1401017" y="418217"/>
                </a:lnTo>
                <a:lnTo>
                  <a:pt x="1404611" y="402007"/>
                </a:lnTo>
                <a:lnTo>
                  <a:pt x="1400089" y="397876"/>
                </a:lnTo>
                <a:cubicBezTo>
                  <a:pt x="1392929" y="389559"/>
                  <a:pt x="1394151" y="385586"/>
                  <a:pt x="1399652" y="383665"/>
                </a:cubicBezTo>
                <a:lnTo>
                  <a:pt x="1406643" y="382953"/>
                </a:lnTo>
                <a:lnTo>
                  <a:pt x="1407861" y="357813"/>
                </a:lnTo>
                <a:lnTo>
                  <a:pt x="1415408" y="382061"/>
                </a:lnTo>
                <a:lnTo>
                  <a:pt x="1425170" y="381068"/>
                </a:lnTo>
                <a:lnTo>
                  <a:pt x="1440751" y="378664"/>
                </a:lnTo>
                <a:lnTo>
                  <a:pt x="1445493" y="371630"/>
                </a:lnTo>
                <a:cubicBezTo>
                  <a:pt x="1458503" y="350391"/>
                  <a:pt x="1471163" y="327689"/>
                  <a:pt x="1481030" y="376673"/>
                </a:cubicBezTo>
                <a:cubicBezTo>
                  <a:pt x="1492119" y="393612"/>
                  <a:pt x="1483737" y="399855"/>
                  <a:pt x="1471949" y="408280"/>
                </a:cubicBezTo>
                <a:lnTo>
                  <a:pt x="1461525" y="417366"/>
                </a:lnTo>
                <a:lnTo>
                  <a:pt x="1466819" y="427737"/>
                </a:lnTo>
                <a:cubicBezTo>
                  <a:pt x="1474535" y="437921"/>
                  <a:pt x="1485706" y="449168"/>
                  <a:pt x="1501660" y="461777"/>
                </a:cubicBezTo>
                <a:lnTo>
                  <a:pt x="1521088" y="475792"/>
                </a:lnTo>
                <a:lnTo>
                  <a:pt x="1533727" y="462208"/>
                </a:lnTo>
                <a:lnTo>
                  <a:pt x="1547388" y="447926"/>
                </a:lnTo>
                <a:lnTo>
                  <a:pt x="1523639" y="433260"/>
                </a:lnTo>
                <a:cubicBezTo>
                  <a:pt x="1498143" y="401653"/>
                  <a:pt x="1538832" y="395540"/>
                  <a:pt x="1597856" y="426624"/>
                </a:cubicBezTo>
                <a:cubicBezTo>
                  <a:pt x="1575853" y="418242"/>
                  <a:pt x="1564502" y="426974"/>
                  <a:pt x="1553326" y="435880"/>
                </a:cubicBezTo>
                <a:lnTo>
                  <a:pt x="1557241" y="438249"/>
                </a:lnTo>
                <a:lnTo>
                  <a:pt x="1574885" y="425557"/>
                </a:lnTo>
                <a:cubicBezTo>
                  <a:pt x="1580913" y="423080"/>
                  <a:pt x="1586376" y="423211"/>
                  <a:pt x="1591047" y="427140"/>
                </a:cubicBezTo>
                <a:lnTo>
                  <a:pt x="1580484" y="452316"/>
                </a:lnTo>
                <a:lnTo>
                  <a:pt x="1584821" y="454940"/>
                </a:lnTo>
                <a:lnTo>
                  <a:pt x="1616484" y="474385"/>
                </a:lnTo>
                <a:lnTo>
                  <a:pt x="1641741" y="447021"/>
                </a:lnTo>
                <a:cubicBezTo>
                  <a:pt x="1748311" y="348776"/>
                  <a:pt x="1891889" y="403129"/>
                  <a:pt x="1986058" y="203265"/>
                </a:cubicBezTo>
                <a:lnTo>
                  <a:pt x="2002647" y="288484"/>
                </a:lnTo>
                <a:cubicBezTo>
                  <a:pt x="2110043" y="164149"/>
                  <a:pt x="2226173" y="252686"/>
                  <a:pt x="2355400" y="227190"/>
                </a:cubicBezTo>
                <a:lnTo>
                  <a:pt x="2492656" y="327951"/>
                </a:lnTo>
                <a:lnTo>
                  <a:pt x="2471002" y="425220"/>
                </a:lnTo>
                <a:cubicBezTo>
                  <a:pt x="2538410" y="188771"/>
                  <a:pt x="2661872" y="380864"/>
                  <a:pt x="2767349" y="287437"/>
                </a:cubicBezTo>
                <a:cubicBezTo>
                  <a:pt x="2795811" y="287437"/>
                  <a:pt x="2828119" y="287787"/>
                  <a:pt x="2861123" y="291802"/>
                </a:cubicBezTo>
                <a:cubicBezTo>
                  <a:pt x="2893954" y="295645"/>
                  <a:pt x="2927483" y="302979"/>
                  <a:pt x="2958391" y="317474"/>
                </a:cubicBezTo>
                <a:cubicBezTo>
                  <a:pt x="3019861" y="345763"/>
                  <a:pt x="3070503" y="402692"/>
                  <a:pt x="3081505" y="511487"/>
                </a:cubicBezTo>
                <a:cubicBezTo>
                  <a:pt x="2989302" y="556191"/>
                  <a:pt x="3061773" y="431331"/>
                  <a:pt x="2980221" y="437618"/>
                </a:cubicBezTo>
                <a:lnTo>
                  <a:pt x="2947216" y="597404"/>
                </a:lnTo>
                <a:cubicBezTo>
                  <a:pt x="2996637" y="492102"/>
                  <a:pt x="2988428" y="657301"/>
                  <a:pt x="3007463" y="680352"/>
                </a:cubicBezTo>
                <a:cubicBezTo>
                  <a:pt x="3057581" y="575750"/>
                  <a:pt x="3123067" y="640537"/>
                  <a:pt x="3181568" y="517947"/>
                </a:cubicBezTo>
                <a:cubicBezTo>
                  <a:pt x="3183139" y="530347"/>
                  <a:pt x="3177202" y="549555"/>
                  <a:pt x="3169693" y="556191"/>
                </a:cubicBezTo>
                <a:lnTo>
                  <a:pt x="3214397" y="516376"/>
                </a:lnTo>
                <a:lnTo>
                  <a:pt x="3211604" y="560732"/>
                </a:lnTo>
                <a:cubicBezTo>
                  <a:pt x="3275519" y="544841"/>
                  <a:pt x="3329304" y="430283"/>
                  <a:pt x="3388154" y="422425"/>
                </a:cubicBezTo>
                <a:lnTo>
                  <a:pt x="3318302" y="550079"/>
                </a:lnTo>
                <a:lnTo>
                  <a:pt x="3357769" y="530171"/>
                </a:lnTo>
                <a:lnTo>
                  <a:pt x="3351482" y="549381"/>
                </a:lnTo>
                <a:cubicBezTo>
                  <a:pt x="3407537" y="529123"/>
                  <a:pt x="3471450" y="326729"/>
                  <a:pt x="3548113" y="390643"/>
                </a:cubicBezTo>
                <a:lnTo>
                  <a:pt x="3535714" y="440762"/>
                </a:lnTo>
                <a:lnTo>
                  <a:pt x="3586531" y="428712"/>
                </a:lnTo>
                <a:cubicBezTo>
                  <a:pt x="3573784" y="479005"/>
                  <a:pt x="3518427" y="440587"/>
                  <a:pt x="3508472" y="516201"/>
                </a:cubicBezTo>
                <a:cubicBezTo>
                  <a:pt x="3537811" y="475687"/>
                  <a:pt x="3575355" y="468877"/>
                  <a:pt x="3609233" y="466781"/>
                </a:cubicBezTo>
                <a:cubicBezTo>
                  <a:pt x="3643285" y="464861"/>
                  <a:pt x="3673498" y="467305"/>
                  <a:pt x="3688691" y="444080"/>
                </a:cubicBezTo>
                <a:cubicBezTo>
                  <a:pt x="3641714" y="609453"/>
                  <a:pt x="3829964" y="447223"/>
                  <a:pt x="3796786" y="619058"/>
                </a:cubicBezTo>
                <a:cubicBezTo>
                  <a:pt x="3714535" y="652587"/>
                  <a:pt x="3807612" y="675812"/>
                  <a:pt x="3776528" y="749331"/>
                </a:cubicBezTo>
                <a:cubicBezTo>
                  <a:pt x="3817218" y="732566"/>
                  <a:pt x="3841841" y="765572"/>
                  <a:pt x="3881656" y="711087"/>
                </a:cubicBezTo>
                <a:cubicBezTo>
                  <a:pt x="3945918" y="639489"/>
                  <a:pt x="3896324" y="586402"/>
                  <a:pt x="3871177" y="591118"/>
                </a:cubicBezTo>
                <a:cubicBezTo>
                  <a:pt x="3911517" y="549381"/>
                  <a:pt x="3950460" y="528251"/>
                  <a:pt x="3990449" y="515852"/>
                </a:cubicBezTo>
                <a:cubicBezTo>
                  <a:pt x="4030614" y="503453"/>
                  <a:pt x="4070430" y="499612"/>
                  <a:pt x="4115658" y="493675"/>
                </a:cubicBezTo>
                <a:cubicBezTo>
                  <a:pt x="4175033" y="561080"/>
                  <a:pt x="4254664" y="598800"/>
                  <a:pt x="4338137" y="630060"/>
                </a:cubicBezTo>
                <a:cubicBezTo>
                  <a:pt x="4358917" y="637918"/>
                  <a:pt x="4380047" y="645252"/>
                  <a:pt x="4401177" y="652587"/>
                </a:cubicBezTo>
                <a:cubicBezTo>
                  <a:pt x="4411654" y="656253"/>
                  <a:pt x="4422132" y="659921"/>
                  <a:pt x="4432610" y="663588"/>
                </a:cubicBezTo>
                <a:cubicBezTo>
                  <a:pt x="4443088" y="667430"/>
                  <a:pt x="4454264" y="670747"/>
                  <a:pt x="4461598" y="675812"/>
                </a:cubicBezTo>
                <a:cubicBezTo>
                  <a:pt x="4494603" y="694498"/>
                  <a:pt x="4526037" y="714405"/>
                  <a:pt x="4552929" y="737631"/>
                </a:cubicBezTo>
                <a:cubicBezTo>
                  <a:pt x="4540705" y="753697"/>
                  <a:pt x="4519051" y="760158"/>
                  <a:pt x="4494952" y="792464"/>
                </a:cubicBezTo>
                <a:cubicBezTo>
                  <a:pt x="4541579" y="839090"/>
                  <a:pt x="4601827" y="772382"/>
                  <a:pt x="4664867" y="792290"/>
                </a:cubicBezTo>
                <a:cubicBezTo>
                  <a:pt x="4592919" y="932516"/>
                  <a:pt x="4758644" y="997304"/>
                  <a:pt x="4825527" y="993462"/>
                </a:cubicBezTo>
                <a:cubicBezTo>
                  <a:pt x="4869010" y="995034"/>
                  <a:pt x="4860802" y="930771"/>
                  <a:pt x="4905332" y="932516"/>
                </a:cubicBezTo>
                <a:cubicBezTo>
                  <a:pt x="4881234" y="974253"/>
                  <a:pt x="4856961" y="1015640"/>
                  <a:pt x="4832337" y="1056677"/>
                </a:cubicBezTo>
                <a:cubicBezTo>
                  <a:pt x="4855563" y="1051089"/>
                  <a:pt x="4922272" y="1047597"/>
                  <a:pt x="4954752" y="1009528"/>
                </a:cubicBezTo>
                <a:lnTo>
                  <a:pt x="4951958" y="1020704"/>
                </a:lnTo>
                <a:cubicBezTo>
                  <a:pt x="5020064" y="976000"/>
                  <a:pt x="5053941" y="1065235"/>
                  <a:pt x="5114363" y="971634"/>
                </a:cubicBezTo>
                <a:cubicBezTo>
                  <a:pt x="5166927" y="1037643"/>
                  <a:pt x="5310646" y="1068204"/>
                  <a:pt x="5429918" y="1088286"/>
                </a:cubicBezTo>
                <a:cubicBezTo>
                  <a:pt x="5302788" y="1059995"/>
                  <a:pt x="5283230" y="1152200"/>
                  <a:pt x="5186660" y="1085317"/>
                </a:cubicBezTo>
                <a:cubicBezTo>
                  <a:pt x="5199408" y="1083221"/>
                  <a:pt x="5202726" y="1072744"/>
                  <a:pt x="5215124" y="1071347"/>
                </a:cubicBezTo>
                <a:cubicBezTo>
                  <a:pt x="5213728" y="1000273"/>
                  <a:pt x="5130779" y="1113258"/>
                  <a:pt x="5116285" y="1085492"/>
                </a:cubicBezTo>
                <a:cubicBezTo>
                  <a:pt x="5119603" y="1130371"/>
                  <a:pt x="5154878" y="1144167"/>
                  <a:pt x="5194343" y="1157089"/>
                </a:cubicBezTo>
                <a:cubicBezTo>
                  <a:pt x="5233635" y="1169838"/>
                  <a:pt x="5277292" y="1181538"/>
                  <a:pt x="5292660" y="1217336"/>
                </a:cubicBezTo>
                <a:cubicBezTo>
                  <a:pt x="5361464" y="1215590"/>
                  <a:pt x="5431490" y="1215066"/>
                  <a:pt x="5502913" y="1216114"/>
                </a:cubicBezTo>
                <a:cubicBezTo>
                  <a:pt x="5383991" y="1307795"/>
                  <a:pt x="5348017" y="1230608"/>
                  <a:pt x="5244113" y="1351103"/>
                </a:cubicBezTo>
                <a:cubicBezTo>
                  <a:pt x="5351335" y="1372932"/>
                  <a:pt x="5085375" y="1500585"/>
                  <a:pt x="5280959" y="1497616"/>
                </a:cubicBezTo>
                <a:cubicBezTo>
                  <a:pt x="5339810" y="1458325"/>
                  <a:pt x="5426426" y="1391792"/>
                  <a:pt x="5402676" y="1367867"/>
                </a:cubicBezTo>
                <a:cubicBezTo>
                  <a:pt x="5426252" y="1335212"/>
                  <a:pt x="5466241" y="1322638"/>
                  <a:pt x="5507977" y="1318447"/>
                </a:cubicBezTo>
                <a:cubicBezTo>
                  <a:pt x="5549539" y="1314256"/>
                  <a:pt x="5592498" y="1318273"/>
                  <a:pt x="5619391" y="1316875"/>
                </a:cubicBezTo>
                <a:cubicBezTo>
                  <a:pt x="5664620" y="1375550"/>
                  <a:pt x="5774462" y="1397205"/>
                  <a:pt x="5898797" y="1422875"/>
                </a:cubicBezTo>
                <a:cubicBezTo>
                  <a:pt x="5960791" y="1435448"/>
                  <a:pt x="6025928" y="1448897"/>
                  <a:pt x="6086524" y="1466183"/>
                </a:cubicBezTo>
                <a:cubicBezTo>
                  <a:pt x="6116909" y="1474741"/>
                  <a:pt x="6145897" y="1484346"/>
                  <a:pt x="6172617" y="1495348"/>
                </a:cubicBezTo>
                <a:lnTo>
                  <a:pt x="6182571" y="1499538"/>
                </a:lnTo>
                <a:cubicBezTo>
                  <a:pt x="6185364" y="1501110"/>
                  <a:pt x="6186237" y="1503030"/>
                  <a:pt x="6187983" y="1504777"/>
                </a:cubicBezTo>
                <a:cubicBezTo>
                  <a:pt x="6191127" y="1508443"/>
                  <a:pt x="6194270" y="1512113"/>
                  <a:pt x="6197065" y="1516302"/>
                </a:cubicBezTo>
                <a:cubicBezTo>
                  <a:pt x="6202827" y="1524510"/>
                  <a:pt x="6208241" y="1534113"/>
                  <a:pt x="6212607" y="1546163"/>
                </a:cubicBezTo>
                <a:cubicBezTo>
                  <a:pt x="6201954" y="1541797"/>
                  <a:pt x="6180125" y="1536210"/>
                  <a:pt x="6160742" y="1542496"/>
                </a:cubicBezTo>
                <a:cubicBezTo>
                  <a:pt x="6171393" y="1555246"/>
                  <a:pt x="6182919" y="1572883"/>
                  <a:pt x="6192000" y="1590171"/>
                </a:cubicBezTo>
                <a:cubicBezTo>
                  <a:pt x="6201080" y="1607460"/>
                  <a:pt x="6208241" y="1623874"/>
                  <a:pt x="6213829" y="1637845"/>
                </a:cubicBezTo>
                <a:cubicBezTo>
                  <a:pt x="6224831" y="1666484"/>
                  <a:pt x="6231815" y="1687614"/>
                  <a:pt x="6237578" y="1708744"/>
                </a:cubicBezTo>
                <a:cubicBezTo>
                  <a:pt x="6248754" y="1753450"/>
                  <a:pt x="6261151" y="1795186"/>
                  <a:pt x="6274426" y="1839367"/>
                </a:cubicBezTo>
                <a:cubicBezTo>
                  <a:pt x="6285076" y="1890533"/>
                  <a:pt x="6297826" y="1941001"/>
                  <a:pt x="6314589" y="1991469"/>
                </a:cubicBezTo>
                <a:cubicBezTo>
                  <a:pt x="6325067" y="2051017"/>
                  <a:pt x="6338339" y="2112138"/>
                  <a:pt x="6357722" y="2174655"/>
                </a:cubicBezTo>
                <a:cubicBezTo>
                  <a:pt x="6350562" y="2186354"/>
                  <a:pt x="6335020" y="2197181"/>
                  <a:pt x="6318779" y="2203991"/>
                </a:cubicBezTo>
                <a:cubicBezTo>
                  <a:pt x="6302189" y="2210976"/>
                  <a:pt x="6282980" y="2215517"/>
                  <a:pt x="6263073" y="2218836"/>
                </a:cubicBezTo>
                <a:cubicBezTo>
                  <a:pt x="6223257" y="2225297"/>
                  <a:pt x="6180473" y="2227044"/>
                  <a:pt x="6149389" y="2232981"/>
                </a:cubicBezTo>
                <a:cubicBezTo>
                  <a:pt x="6160566" y="2272796"/>
                  <a:pt x="6224479" y="2284495"/>
                  <a:pt x="6276170" y="2303180"/>
                </a:cubicBezTo>
                <a:cubicBezTo>
                  <a:pt x="6327861" y="2321517"/>
                  <a:pt x="6367152" y="2347362"/>
                  <a:pt x="6328035" y="2411275"/>
                </a:cubicBezTo>
                <a:cubicBezTo>
                  <a:pt x="6162312" y="2477984"/>
                  <a:pt x="6172440" y="2540152"/>
                  <a:pt x="6185014" y="2606162"/>
                </a:cubicBezTo>
                <a:cubicBezTo>
                  <a:pt x="6190252" y="2638993"/>
                  <a:pt x="6201428" y="2671647"/>
                  <a:pt x="6177679" y="2702384"/>
                </a:cubicBezTo>
                <a:cubicBezTo>
                  <a:pt x="6157248" y="2732767"/>
                  <a:pt x="6117781" y="2760012"/>
                  <a:pt x="6041119" y="2778872"/>
                </a:cubicBezTo>
                <a:cubicBezTo>
                  <a:pt x="6132450" y="2809780"/>
                  <a:pt x="6070631" y="2864788"/>
                  <a:pt x="6015274" y="2925733"/>
                </a:cubicBezTo>
                <a:cubicBezTo>
                  <a:pt x="5997986" y="2909669"/>
                  <a:pt x="5980348" y="2893952"/>
                  <a:pt x="5962362" y="2878758"/>
                </a:cubicBezTo>
                <a:cubicBezTo>
                  <a:pt x="5946295" y="2896571"/>
                  <a:pt x="5931801" y="2913685"/>
                  <a:pt x="5920451" y="2929925"/>
                </a:cubicBezTo>
                <a:cubicBezTo>
                  <a:pt x="5909099" y="2946165"/>
                  <a:pt x="5899844" y="2961708"/>
                  <a:pt x="5891986" y="2976899"/>
                </a:cubicBezTo>
                <a:cubicBezTo>
                  <a:pt x="5876269" y="3007284"/>
                  <a:pt x="5866664" y="3035926"/>
                  <a:pt x="5860902" y="3063691"/>
                </a:cubicBezTo>
                <a:cubicBezTo>
                  <a:pt x="5855139" y="3091457"/>
                  <a:pt x="5853044" y="3118524"/>
                  <a:pt x="5852695" y="3145242"/>
                </a:cubicBezTo>
                <a:cubicBezTo>
                  <a:pt x="5852695" y="3152054"/>
                  <a:pt x="5852695" y="3158689"/>
                  <a:pt x="5852695" y="3165326"/>
                </a:cubicBezTo>
                <a:cubicBezTo>
                  <a:pt x="5852869" y="3171961"/>
                  <a:pt x="5852695" y="3178595"/>
                  <a:pt x="5854440" y="3185408"/>
                </a:cubicBezTo>
                <a:cubicBezTo>
                  <a:pt x="5857059" y="3198854"/>
                  <a:pt x="5859854" y="3212300"/>
                  <a:pt x="5862473" y="3225747"/>
                </a:cubicBezTo>
                <a:cubicBezTo>
                  <a:pt x="5873300" y="3279707"/>
                  <a:pt x="5883429" y="3334889"/>
                  <a:pt x="5878888" y="3393216"/>
                </a:cubicBezTo>
                <a:cubicBezTo>
                  <a:pt x="5877841" y="3407884"/>
                  <a:pt x="5875745" y="3422554"/>
                  <a:pt x="5872602" y="3437571"/>
                </a:cubicBezTo>
                <a:cubicBezTo>
                  <a:pt x="5871030" y="3445080"/>
                  <a:pt x="5869109" y="3452589"/>
                  <a:pt x="5867013" y="3460098"/>
                </a:cubicBezTo>
                <a:cubicBezTo>
                  <a:pt x="5866490" y="3464289"/>
                  <a:pt x="5866315" y="3467084"/>
                  <a:pt x="5865442" y="3470576"/>
                </a:cubicBezTo>
                <a:cubicBezTo>
                  <a:pt x="5862473" y="3483848"/>
                  <a:pt x="5854965" y="3496944"/>
                  <a:pt x="5840994" y="3509518"/>
                </a:cubicBezTo>
                <a:cubicBezTo>
                  <a:pt x="5785288" y="3502359"/>
                  <a:pt x="5728882" y="3482800"/>
                  <a:pt x="5717706" y="3507598"/>
                </a:cubicBezTo>
                <a:cubicBezTo>
                  <a:pt x="5732549" y="3524712"/>
                  <a:pt x="5743900" y="3541476"/>
                  <a:pt x="5752980" y="3556144"/>
                </a:cubicBezTo>
                <a:cubicBezTo>
                  <a:pt x="5763110" y="3569241"/>
                  <a:pt x="5770269" y="3581465"/>
                  <a:pt x="5774635" y="3592816"/>
                </a:cubicBezTo>
                <a:cubicBezTo>
                  <a:pt x="5783366" y="3615692"/>
                  <a:pt x="5780922" y="3635076"/>
                  <a:pt x="5768872" y="3652190"/>
                </a:cubicBezTo>
                <a:cubicBezTo>
                  <a:pt x="5760490" y="3672098"/>
                  <a:pt x="5701989" y="3621455"/>
                  <a:pt x="5674223" y="3636298"/>
                </a:cubicBezTo>
                <a:cubicBezTo>
                  <a:pt x="5770618" y="3675240"/>
                  <a:pt x="5759792" y="3691655"/>
                  <a:pt x="5744599" y="3708770"/>
                </a:cubicBezTo>
                <a:cubicBezTo>
                  <a:pt x="5729756" y="3725708"/>
                  <a:pt x="5709324" y="3743171"/>
                  <a:pt x="5792273" y="3774430"/>
                </a:cubicBezTo>
                <a:cubicBezTo>
                  <a:pt x="5719626" y="3776874"/>
                  <a:pt x="5700942" y="3798703"/>
                  <a:pt x="5721024" y="3827167"/>
                </a:cubicBezTo>
                <a:lnTo>
                  <a:pt x="5645894" y="3798307"/>
                </a:lnTo>
                <a:lnTo>
                  <a:pt x="5672014" y="3820168"/>
                </a:lnTo>
                <a:cubicBezTo>
                  <a:pt x="5919682" y="4028430"/>
                  <a:pt x="6089252" y="4177564"/>
                  <a:pt x="6129133" y="4211180"/>
                </a:cubicBezTo>
                <a:cubicBezTo>
                  <a:pt x="6163535" y="4315782"/>
                  <a:pt x="6104161" y="4361535"/>
                  <a:pt x="6052297" y="4414622"/>
                </a:cubicBezTo>
                <a:cubicBezTo>
                  <a:pt x="6039374" y="4427895"/>
                  <a:pt x="6026626" y="4441691"/>
                  <a:pt x="6015974" y="4456884"/>
                </a:cubicBezTo>
                <a:cubicBezTo>
                  <a:pt x="6005495" y="4471029"/>
                  <a:pt x="5996764" y="4486921"/>
                  <a:pt x="5991351" y="4505606"/>
                </a:cubicBezTo>
                <a:cubicBezTo>
                  <a:pt x="5980524" y="4542976"/>
                  <a:pt x="5982445" y="4591348"/>
                  <a:pt x="6007766" y="4660851"/>
                </a:cubicBezTo>
                <a:cubicBezTo>
                  <a:pt x="6036755" y="4665566"/>
                  <a:pt x="6024181" y="4682505"/>
                  <a:pt x="6018070" y="4704508"/>
                </a:cubicBezTo>
                <a:cubicBezTo>
                  <a:pt x="6012307" y="4725987"/>
                  <a:pt x="6013529" y="4751483"/>
                  <a:pt x="6068887" y="4777503"/>
                </a:cubicBezTo>
                <a:cubicBezTo>
                  <a:pt x="6020689" y="4759517"/>
                  <a:pt x="6008116" y="4795315"/>
                  <a:pt x="5989605" y="4808936"/>
                </a:cubicBezTo>
                <a:cubicBezTo>
                  <a:pt x="5988382" y="4756722"/>
                  <a:pt x="5985763" y="4705030"/>
                  <a:pt x="5941232" y="4657708"/>
                </a:cubicBezTo>
                <a:lnTo>
                  <a:pt x="5881961" y="4707877"/>
                </a:lnTo>
                <a:lnTo>
                  <a:pt x="5900323" y="4714801"/>
                </a:lnTo>
                <a:cubicBezTo>
                  <a:pt x="5916182" y="4719903"/>
                  <a:pt x="5937912" y="4724891"/>
                  <a:pt x="5972489" y="4728951"/>
                </a:cubicBezTo>
                <a:cubicBezTo>
                  <a:pt x="5873474" y="4779420"/>
                  <a:pt x="5867885" y="4842459"/>
                  <a:pt x="5857233" y="4885593"/>
                </a:cubicBezTo>
                <a:cubicBezTo>
                  <a:pt x="5883427" y="4856606"/>
                  <a:pt x="5981918" y="4842111"/>
                  <a:pt x="5973361" y="4875990"/>
                </a:cubicBezTo>
                <a:cubicBezTo>
                  <a:pt x="5892159" y="4920695"/>
                  <a:pt x="5863345" y="4908296"/>
                  <a:pt x="5835055" y="4893628"/>
                </a:cubicBezTo>
                <a:cubicBezTo>
                  <a:pt x="5806591" y="4878783"/>
                  <a:pt x="5777603" y="4860098"/>
                  <a:pt x="5694478" y="4888912"/>
                </a:cubicBezTo>
                <a:cubicBezTo>
                  <a:pt x="5690462" y="4906549"/>
                  <a:pt x="5691685" y="4930300"/>
                  <a:pt x="5710894" y="4946365"/>
                </a:cubicBezTo>
                <a:cubicBezTo>
                  <a:pt x="5730278" y="4962955"/>
                  <a:pt x="5767124" y="4970638"/>
                  <a:pt x="5832960" y="4954049"/>
                </a:cubicBezTo>
                <a:cubicBezTo>
                  <a:pt x="5869108" y="4917901"/>
                  <a:pt x="5945770" y="4963129"/>
                  <a:pt x="6014225" y="4908995"/>
                </a:cubicBezTo>
                <a:cubicBezTo>
                  <a:pt x="5986983" y="4947937"/>
                  <a:pt x="5882728" y="4990546"/>
                  <a:pt x="5956074" y="5005390"/>
                </a:cubicBezTo>
                <a:cubicBezTo>
                  <a:pt x="5895128" y="5023726"/>
                  <a:pt x="5842564" y="5045206"/>
                  <a:pt x="5776379" y="5042237"/>
                </a:cubicBezTo>
                <a:cubicBezTo>
                  <a:pt x="5799605" y="5069828"/>
                  <a:pt x="5876093" y="5068082"/>
                  <a:pt x="5945595" y="5068955"/>
                </a:cubicBezTo>
                <a:cubicBezTo>
                  <a:pt x="6015098" y="5069828"/>
                  <a:pt x="6077266" y="5071750"/>
                  <a:pt x="6071154" y="5105104"/>
                </a:cubicBezTo>
                <a:lnTo>
                  <a:pt x="6042341" y="5105104"/>
                </a:lnTo>
                <a:cubicBezTo>
                  <a:pt x="6099968" y="5130948"/>
                  <a:pt x="6092284" y="5173557"/>
                  <a:pt x="6079187" y="5213547"/>
                </a:cubicBezTo>
                <a:cubicBezTo>
                  <a:pt x="6066439" y="5255284"/>
                  <a:pt x="6048278" y="5293528"/>
                  <a:pt x="6084426" y="5307672"/>
                </a:cubicBezTo>
                <a:lnTo>
                  <a:pt x="5953453" y="5341725"/>
                </a:lnTo>
                <a:cubicBezTo>
                  <a:pt x="5961137" y="5355346"/>
                  <a:pt x="5958169" y="5375254"/>
                  <a:pt x="5965853" y="5388701"/>
                </a:cubicBezTo>
                <a:cubicBezTo>
                  <a:pt x="5974583" y="5392368"/>
                  <a:pt x="5995889" y="5379445"/>
                  <a:pt x="6006541" y="5372984"/>
                </a:cubicBezTo>
                <a:cubicBezTo>
                  <a:pt x="6036402" y="5426946"/>
                  <a:pt x="5987855" y="5429739"/>
                  <a:pt x="5929356" y="5493827"/>
                </a:cubicBezTo>
                <a:lnTo>
                  <a:pt x="5930053" y="5428167"/>
                </a:lnTo>
                <a:cubicBezTo>
                  <a:pt x="5894778" y="5429913"/>
                  <a:pt x="5861250" y="5449471"/>
                  <a:pt x="5860726" y="5461521"/>
                </a:cubicBezTo>
                <a:cubicBezTo>
                  <a:pt x="5820037" y="5428518"/>
                  <a:pt x="5895826" y="5361110"/>
                  <a:pt x="5830865" y="5326359"/>
                </a:cubicBezTo>
                <a:cubicBezTo>
                  <a:pt x="5795415" y="5336574"/>
                  <a:pt x="5770388" y="5349420"/>
                  <a:pt x="5752805" y="5363781"/>
                </a:cubicBezTo>
                <a:lnTo>
                  <a:pt x="5735319" y="5382402"/>
                </a:lnTo>
                <a:lnTo>
                  <a:pt x="5745821" y="5388530"/>
                </a:lnTo>
                <a:cubicBezTo>
                  <a:pt x="5785287" y="5439870"/>
                  <a:pt x="5738312" y="5416120"/>
                  <a:pt x="5730454" y="5443538"/>
                </a:cubicBezTo>
                <a:cubicBezTo>
                  <a:pt x="5728969" y="5438387"/>
                  <a:pt x="5725411" y="5429775"/>
                  <a:pt x="5720489" y="5419595"/>
                </a:cubicBezTo>
                <a:lnTo>
                  <a:pt x="5718615" y="5416151"/>
                </a:lnTo>
                <a:lnTo>
                  <a:pt x="5712793" y="5459189"/>
                </a:lnTo>
                <a:cubicBezTo>
                  <a:pt x="5713066" y="5475143"/>
                  <a:pt x="5714823" y="5490380"/>
                  <a:pt x="5715085" y="5503783"/>
                </a:cubicBezTo>
                <a:cubicBezTo>
                  <a:pt x="5878362" y="5450519"/>
                  <a:pt x="5675967" y="5564379"/>
                  <a:pt x="5802749" y="5561933"/>
                </a:cubicBezTo>
                <a:cubicBezTo>
                  <a:pt x="5720147" y="5593191"/>
                  <a:pt x="5597036" y="5575206"/>
                  <a:pt x="5575207" y="5533642"/>
                </a:cubicBezTo>
                <a:cubicBezTo>
                  <a:pt x="5548139" y="5577475"/>
                  <a:pt x="5557744" y="5635451"/>
                  <a:pt x="5630565" y="5665487"/>
                </a:cubicBezTo>
                <a:cubicBezTo>
                  <a:pt x="5733770" y="5685572"/>
                  <a:pt x="5856709" y="5707750"/>
                  <a:pt x="5976156" y="5694127"/>
                </a:cubicBezTo>
                <a:cubicBezTo>
                  <a:pt x="6005843" y="5754376"/>
                  <a:pt x="5947691" y="5750183"/>
                  <a:pt x="5960963" y="5791046"/>
                </a:cubicBezTo>
                <a:cubicBezTo>
                  <a:pt x="5870156" y="5806064"/>
                  <a:pt x="5946120" y="5760836"/>
                  <a:pt x="5901938" y="5729053"/>
                </a:cubicBezTo>
                <a:cubicBezTo>
                  <a:pt x="5837150" y="5710193"/>
                  <a:pt x="5779873" y="5764154"/>
                  <a:pt x="5717880" y="5781441"/>
                </a:cubicBezTo>
                <a:cubicBezTo>
                  <a:pt x="5779523" y="5792444"/>
                  <a:pt x="5753503" y="5817591"/>
                  <a:pt x="5712815" y="5848325"/>
                </a:cubicBezTo>
                <a:cubicBezTo>
                  <a:pt x="5672126" y="5879235"/>
                  <a:pt x="5617118" y="5915034"/>
                  <a:pt x="5619738" y="5951881"/>
                </a:cubicBezTo>
                <a:cubicBezTo>
                  <a:pt x="5744423" y="5966026"/>
                  <a:pt x="5956771" y="5931273"/>
                  <a:pt x="5992396" y="6011427"/>
                </a:cubicBezTo>
                <a:cubicBezTo>
                  <a:pt x="5985236" y="5995188"/>
                  <a:pt x="5853391" y="5961834"/>
                  <a:pt x="5775332" y="5958516"/>
                </a:cubicBezTo>
                <a:lnTo>
                  <a:pt x="5780222" y="5984709"/>
                </a:lnTo>
                <a:lnTo>
                  <a:pt x="5642614" y="5986107"/>
                </a:lnTo>
                <a:lnTo>
                  <a:pt x="5662697" y="5984186"/>
                </a:lnTo>
                <a:cubicBezTo>
                  <a:pt x="5626896" y="5966548"/>
                  <a:pt x="5613275" y="5948212"/>
                  <a:pt x="5602449" y="5928480"/>
                </a:cubicBezTo>
                <a:cubicBezTo>
                  <a:pt x="5591446" y="5908921"/>
                  <a:pt x="5582714" y="5888664"/>
                  <a:pt x="5557569" y="5865962"/>
                </a:cubicBezTo>
                <a:lnTo>
                  <a:pt x="5481081" y="5909794"/>
                </a:lnTo>
                <a:cubicBezTo>
                  <a:pt x="5530850" y="5876789"/>
                  <a:pt x="5502909" y="5855833"/>
                  <a:pt x="5475143" y="5834004"/>
                </a:cubicBezTo>
                <a:cubicBezTo>
                  <a:pt x="5447554" y="5812001"/>
                  <a:pt x="5420135" y="5789300"/>
                  <a:pt x="5470777" y="5750183"/>
                </a:cubicBezTo>
                <a:cubicBezTo>
                  <a:pt x="5443011" y="5684871"/>
                  <a:pt x="5327582" y="5681553"/>
                  <a:pt x="5203246" y="5727831"/>
                </a:cubicBezTo>
                <a:cubicBezTo>
                  <a:pt x="5288115" y="5740577"/>
                  <a:pt x="5279733" y="5789473"/>
                  <a:pt x="5375430" y="5797506"/>
                </a:cubicBezTo>
                <a:cubicBezTo>
                  <a:pt x="5250570" y="5842910"/>
                  <a:pt x="5265065" y="5816367"/>
                  <a:pt x="5133394" y="5847975"/>
                </a:cubicBezTo>
                <a:cubicBezTo>
                  <a:pt x="5241489" y="5893204"/>
                  <a:pt x="4935888" y="5968469"/>
                  <a:pt x="5137410" y="5978073"/>
                </a:cubicBezTo>
                <a:cubicBezTo>
                  <a:pt x="5195563" y="5927955"/>
                  <a:pt x="5186657" y="5924288"/>
                  <a:pt x="5275543" y="5864390"/>
                </a:cubicBezTo>
                <a:cubicBezTo>
                  <a:pt x="5335964" y="5879233"/>
                  <a:pt x="5390448" y="5900015"/>
                  <a:pt x="5429216" y="5928129"/>
                </a:cubicBezTo>
                <a:cubicBezTo>
                  <a:pt x="5468334" y="5955545"/>
                  <a:pt x="5489811" y="5993266"/>
                  <a:pt x="5486145" y="6036749"/>
                </a:cubicBezTo>
                <a:cubicBezTo>
                  <a:pt x="5452443" y="6009156"/>
                  <a:pt x="5438822" y="5979820"/>
                  <a:pt x="5359191" y="5988200"/>
                </a:cubicBezTo>
                <a:cubicBezTo>
                  <a:pt x="5392720" y="6014921"/>
                  <a:pt x="5409484" y="6079008"/>
                  <a:pt x="5429740" y="6122841"/>
                </a:cubicBezTo>
                <a:lnTo>
                  <a:pt x="5564729" y="6086517"/>
                </a:lnTo>
                <a:cubicBezTo>
                  <a:pt x="5528930" y="6106250"/>
                  <a:pt x="5517580" y="6123889"/>
                  <a:pt x="5519325" y="6141175"/>
                </a:cubicBezTo>
                <a:cubicBezTo>
                  <a:pt x="5520723" y="6158814"/>
                  <a:pt x="5535741" y="6175927"/>
                  <a:pt x="5553378" y="6193741"/>
                </a:cubicBezTo>
                <a:cubicBezTo>
                  <a:pt x="5588828" y="6229016"/>
                  <a:pt x="5635105" y="6267259"/>
                  <a:pt x="5605592" y="6310741"/>
                </a:cubicBezTo>
                <a:cubicBezTo>
                  <a:pt x="5657632" y="6331523"/>
                  <a:pt x="5707401" y="6355273"/>
                  <a:pt x="5758393" y="6378673"/>
                </a:cubicBezTo>
                <a:lnTo>
                  <a:pt x="5738660" y="6378847"/>
                </a:lnTo>
                <a:cubicBezTo>
                  <a:pt x="5725039" y="6434728"/>
                  <a:pt x="5836103" y="6389501"/>
                  <a:pt x="5862123" y="6406439"/>
                </a:cubicBezTo>
                <a:cubicBezTo>
                  <a:pt x="5787731" y="6423726"/>
                  <a:pt x="5802923" y="6485371"/>
                  <a:pt x="5730976" y="6451318"/>
                </a:cubicBezTo>
                <a:cubicBezTo>
                  <a:pt x="5718752" y="6379197"/>
                  <a:pt x="5664792" y="6434555"/>
                  <a:pt x="5595813" y="6391771"/>
                </a:cubicBezTo>
                <a:cubicBezTo>
                  <a:pt x="5710370" y="6450796"/>
                  <a:pt x="5513737" y="6479261"/>
                  <a:pt x="5488241" y="6536015"/>
                </a:cubicBezTo>
                <a:cubicBezTo>
                  <a:pt x="5517055" y="6541428"/>
                  <a:pt x="5551457" y="6567972"/>
                  <a:pt x="5590575" y="6588578"/>
                </a:cubicBezTo>
                <a:cubicBezTo>
                  <a:pt x="5629690" y="6609184"/>
                  <a:pt x="5673524" y="6624027"/>
                  <a:pt x="5719975" y="6603072"/>
                </a:cubicBezTo>
                <a:cubicBezTo>
                  <a:pt x="5727658" y="6540555"/>
                  <a:pt x="5571539" y="6563955"/>
                  <a:pt x="5630739" y="6489215"/>
                </a:cubicBezTo>
                <a:cubicBezTo>
                  <a:pt x="5667237" y="6543699"/>
                  <a:pt x="5692558" y="6549634"/>
                  <a:pt x="5729230" y="6549809"/>
                </a:cubicBezTo>
                <a:cubicBezTo>
                  <a:pt x="5756603" y="6550203"/>
                  <a:pt x="5789674" y="6547452"/>
                  <a:pt x="5835956" y="6563660"/>
                </a:cubicBezTo>
                <a:lnTo>
                  <a:pt x="5876720" y="6582334"/>
                </a:lnTo>
                <a:lnTo>
                  <a:pt x="5863564" y="6580065"/>
                </a:lnTo>
                <a:cubicBezTo>
                  <a:pt x="5853479" y="6579672"/>
                  <a:pt x="5842564" y="6582204"/>
                  <a:pt x="5835230" y="6590673"/>
                </a:cubicBezTo>
                <a:cubicBezTo>
                  <a:pt x="5874870" y="6606041"/>
                  <a:pt x="5914511" y="6621932"/>
                  <a:pt x="5954152" y="6638347"/>
                </a:cubicBezTo>
                <a:cubicBezTo>
                  <a:pt x="5913988" y="6636077"/>
                  <a:pt x="5882380" y="6640268"/>
                  <a:pt x="5858979" y="6650746"/>
                </a:cubicBezTo>
                <a:cubicBezTo>
                  <a:pt x="5839246" y="6719550"/>
                  <a:pt x="6081108" y="6696674"/>
                  <a:pt x="5923942" y="6744522"/>
                </a:cubicBezTo>
                <a:cubicBezTo>
                  <a:pt x="5854090" y="6702961"/>
                  <a:pt x="5838723" y="6649349"/>
                  <a:pt x="5706703" y="6648127"/>
                </a:cubicBezTo>
                <a:cubicBezTo>
                  <a:pt x="5738660" y="6678161"/>
                  <a:pt x="5805193" y="6704006"/>
                  <a:pt x="5856709" y="6733868"/>
                </a:cubicBezTo>
                <a:cubicBezTo>
                  <a:pt x="5907875" y="6763904"/>
                  <a:pt x="5942277" y="6799529"/>
                  <a:pt x="5912766" y="6842487"/>
                </a:cubicBezTo>
                <a:lnTo>
                  <a:pt x="5996064" y="6807911"/>
                </a:lnTo>
                <a:lnTo>
                  <a:pt x="6040245" y="6928055"/>
                </a:lnTo>
                <a:cubicBezTo>
                  <a:pt x="6004444" y="6910243"/>
                  <a:pt x="6048625" y="6871475"/>
                  <a:pt x="5972489" y="6880906"/>
                </a:cubicBezTo>
                <a:cubicBezTo>
                  <a:pt x="5982443" y="6897844"/>
                  <a:pt x="6004445" y="6925960"/>
                  <a:pt x="6027322" y="6955647"/>
                </a:cubicBezTo>
                <a:cubicBezTo>
                  <a:pt x="6050895" y="6984985"/>
                  <a:pt x="6072027" y="7017640"/>
                  <a:pt x="6084950" y="7039995"/>
                </a:cubicBezTo>
                <a:cubicBezTo>
                  <a:pt x="6040245" y="7018689"/>
                  <a:pt x="5998683" y="7031786"/>
                  <a:pt x="5970393" y="7053615"/>
                </a:cubicBezTo>
                <a:lnTo>
                  <a:pt x="5969252" y="7054969"/>
                </a:lnTo>
                <a:lnTo>
                  <a:pt x="5781073" y="7054969"/>
                </a:lnTo>
                <a:lnTo>
                  <a:pt x="5755911" y="7036562"/>
                </a:lnTo>
                <a:cubicBezTo>
                  <a:pt x="5736520" y="7024540"/>
                  <a:pt x="5713163" y="7013888"/>
                  <a:pt x="5687667" y="7005593"/>
                </a:cubicBezTo>
                <a:cubicBezTo>
                  <a:pt x="5693080" y="7069681"/>
                  <a:pt x="5603495" y="7016244"/>
                  <a:pt x="5578873" y="7024976"/>
                </a:cubicBezTo>
                <a:lnTo>
                  <a:pt x="5575730" y="6977650"/>
                </a:lnTo>
                <a:cubicBezTo>
                  <a:pt x="5574682" y="6961760"/>
                  <a:pt x="5572063" y="6946567"/>
                  <a:pt x="5570316" y="6931025"/>
                </a:cubicBezTo>
                <a:cubicBezTo>
                  <a:pt x="5596336" y="6917405"/>
                  <a:pt x="5660075" y="6942377"/>
                  <a:pt x="5707400" y="6956521"/>
                </a:cubicBezTo>
                <a:cubicBezTo>
                  <a:pt x="5754550" y="6970492"/>
                  <a:pt x="5785459" y="6971714"/>
                  <a:pt x="5745643" y="6907102"/>
                </a:cubicBezTo>
                <a:cubicBezTo>
                  <a:pt x="5661996" y="6878462"/>
                  <a:pt x="5622355" y="6817517"/>
                  <a:pt x="5550234" y="6816469"/>
                </a:cubicBezTo>
                <a:cubicBezTo>
                  <a:pt x="5510767" y="6840743"/>
                  <a:pt x="5514784" y="6884924"/>
                  <a:pt x="5574333" y="6892083"/>
                </a:cubicBezTo>
                <a:cubicBezTo>
                  <a:pt x="5488589" y="6871302"/>
                  <a:pt x="5494702" y="6889987"/>
                  <a:pt x="5501163" y="6914087"/>
                </a:cubicBezTo>
                <a:cubicBezTo>
                  <a:pt x="5507626" y="6938360"/>
                  <a:pt x="5514784" y="6968397"/>
                  <a:pt x="5430962" y="6967873"/>
                </a:cubicBezTo>
                <a:cubicBezTo>
                  <a:pt x="5461873" y="6983851"/>
                  <a:pt x="5482763" y="7023503"/>
                  <a:pt x="5478383" y="7054486"/>
                </a:cubicBezTo>
                <a:lnTo>
                  <a:pt x="5478143" y="7054969"/>
                </a:lnTo>
                <a:lnTo>
                  <a:pt x="5406623" y="7054969"/>
                </a:lnTo>
                <a:lnTo>
                  <a:pt x="5396763" y="7047087"/>
                </a:lnTo>
                <a:cubicBezTo>
                  <a:pt x="5388482" y="7037478"/>
                  <a:pt x="5391453" y="7026723"/>
                  <a:pt x="5420135" y="7015721"/>
                </a:cubicBezTo>
                <a:cubicBezTo>
                  <a:pt x="5370017" y="7021571"/>
                  <a:pt x="5348276" y="7034493"/>
                  <a:pt x="5327845" y="7049817"/>
                </a:cubicBezTo>
                <a:lnTo>
                  <a:pt x="5320809" y="7054969"/>
                </a:lnTo>
                <a:lnTo>
                  <a:pt x="5003335" y="7054969"/>
                </a:lnTo>
                <a:lnTo>
                  <a:pt x="4998930" y="7051521"/>
                </a:lnTo>
                <a:lnTo>
                  <a:pt x="4992820" y="7054969"/>
                </a:lnTo>
                <a:lnTo>
                  <a:pt x="4954400" y="7054969"/>
                </a:lnTo>
                <a:lnTo>
                  <a:pt x="4927050" y="7035433"/>
                </a:lnTo>
                <a:cubicBezTo>
                  <a:pt x="4907251" y="7017424"/>
                  <a:pt x="4898433" y="6999045"/>
                  <a:pt x="4915109" y="6987781"/>
                </a:cubicBezTo>
                <a:cubicBezTo>
                  <a:pt x="4910917" y="6996337"/>
                  <a:pt x="4909344" y="7018689"/>
                  <a:pt x="4941128" y="7019039"/>
                </a:cubicBezTo>
                <a:cubicBezTo>
                  <a:pt x="4962257" y="6998957"/>
                  <a:pt x="4983388" y="6978350"/>
                  <a:pt x="5004518" y="6957394"/>
                </a:cubicBezTo>
                <a:cubicBezTo>
                  <a:pt x="4961909" y="6968571"/>
                  <a:pt x="4925412" y="6962459"/>
                  <a:pt x="4897820" y="6950235"/>
                </a:cubicBezTo>
                <a:cubicBezTo>
                  <a:pt x="4869880" y="6937838"/>
                  <a:pt x="4849448" y="6918976"/>
                  <a:pt x="4841415" y="6902737"/>
                </a:cubicBezTo>
                <a:cubicBezTo>
                  <a:pt x="4988628" y="6899069"/>
                  <a:pt x="5000852" y="6943426"/>
                  <a:pt x="5148064" y="6916881"/>
                </a:cubicBezTo>
                <a:cubicBezTo>
                  <a:pt x="5148064" y="6866938"/>
                  <a:pt x="5052717" y="6849124"/>
                  <a:pt x="5095850" y="6794817"/>
                </a:cubicBezTo>
                <a:cubicBezTo>
                  <a:pt x="5169893" y="6814549"/>
                  <a:pt x="5259478" y="6810183"/>
                  <a:pt x="5352904" y="6793943"/>
                </a:cubicBezTo>
                <a:cubicBezTo>
                  <a:pt x="5446506" y="6777876"/>
                  <a:pt x="5543949" y="6749586"/>
                  <a:pt x="5631962" y="6727932"/>
                </a:cubicBezTo>
                <a:cubicBezTo>
                  <a:pt x="5557744" y="6687069"/>
                  <a:pt x="5598956" y="6677639"/>
                  <a:pt x="5636851" y="6669781"/>
                </a:cubicBezTo>
                <a:cubicBezTo>
                  <a:pt x="5674746" y="6662272"/>
                  <a:pt x="5709322" y="6656509"/>
                  <a:pt x="5621833" y="6627345"/>
                </a:cubicBezTo>
                <a:lnTo>
                  <a:pt x="5534518" y="6664542"/>
                </a:lnTo>
                <a:cubicBezTo>
                  <a:pt x="5546917" y="6631362"/>
                  <a:pt x="5539059" y="6593294"/>
                  <a:pt x="5515484" y="6564829"/>
                </a:cubicBezTo>
                <a:cubicBezTo>
                  <a:pt x="5492084" y="6536189"/>
                  <a:pt x="5451221" y="6518377"/>
                  <a:pt x="5401800" y="6520298"/>
                </a:cubicBezTo>
                <a:cubicBezTo>
                  <a:pt x="5371590" y="6465989"/>
                  <a:pt x="5325138" y="6453939"/>
                  <a:pt x="5264716" y="6447653"/>
                </a:cubicBezTo>
                <a:cubicBezTo>
                  <a:pt x="5204469" y="6441542"/>
                  <a:pt x="5130077" y="6440320"/>
                  <a:pt x="5044858" y="6412728"/>
                </a:cubicBezTo>
                <a:lnTo>
                  <a:pt x="4910918" y="6432110"/>
                </a:lnTo>
                <a:cubicBezTo>
                  <a:pt x="4945232" y="6416743"/>
                  <a:pt x="4934973" y="6409147"/>
                  <a:pt x="4912948" y="6403908"/>
                </a:cubicBezTo>
                <a:lnTo>
                  <a:pt x="4902310" y="6402002"/>
                </a:lnTo>
                <a:lnTo>
                  <a:pt x="4882019" y="6470552"/>
                </a:lnTo>
                <a:lnTo>
                  <a:pt x="4881575" y="6473083"/>
                </a:lnTo>
                <a:lnTo>
                  <a:pt x="4904260" y="6471904"/>
                </a:lnTo>
                <a:cubicBezTo>
                  <a:pt x="4959596" y="6464941"/>
                  <a:pt x="5013250" y="6451843"/>
                  <a:pt x="5024776" y="6446430"/>
                </a:cubicBezTo>
                <a:cubicBezTo>
                  <a:pt x="5018664" y="6498644"/>
                  <a:pt x="4991248" y="6530777"/>
                  <a:pt x="4966624" y="6560986"/>
                </a:cubicBezTo>
                <a:cubicBezTo>
                  <a:pt x="4942527" y="6591372"/>
                  <a:pt x="4919300" y="6619837"/>
                  <a:pt x="4922094" y="6665415"/>
                </a:cubicBezTo>
                <a:cubicBezTo>
                  <a:pt x="4922094" y="6665415"/>
                  <a:pt x="4908735" y="6660613"/>
                  <a:pt x="4887474" y="6656836"/>
                </a:cubicBezTo>
                <a:lnTo>
                  <a:pt x="4876575" y="6655614"/>
                </a:lnTo>
                <a:lnTo>
                  <a:pt x="4858217" y="6697752"/>
                </a:lnTo>
                <a:lnTo>
                  <a:pt x="4889439" y="6723392"/>
                </a:lnTo>
                <a:lnTo>
                  <a:pt x="4892932" y="6714486"/>
                </a:lnTo>
                <a:cubicBezTo>
                  <a:pt x="4962610" y="6743998"/>
                  <a:pt x="5141954" y="6730202"/>
                  <a:pt x="5084152" y="6774907"/>
                </a:cubicBezTo>
                <a:cubicBezTo>
                  <a:pt x="5025825" y="6802325"/>
                  <a:pt x="4974135" y="6775606"/>
                  <a:pt x="4910221" y="6751857"/>
                </a:cubicBezTo>
                <a:cubicBezTo>
                  <a:pt x="4894373" y="6745788"/>
                  <a:pt x="4877991" y="6739916"/>
                  <a:pt x="4860896" y="6734940"/>
                </a:cubicBezTo>
                <a:lnTo>
                  <a:pt x="4836527" y="6729689"/>
                </a:lnTo>
                <a:lnTo>
                  <a:pt x="4808675" y="6764868"/>
                </a:lnTo>
                <a:lnTo>
                  <a:pt x="4807868" y="6765615"/>
                </a:lnTo>
                <a:lnTo>
                  <a:pt x="4825730" y="6768337"/>
                </a:lnTo>
                <a:cubicBezTo>
                  <a:pt x="4834366" y="6771229"/>
                  <a:pt x="4832816" y="6776348"/>
                  <a:pt x="4813301" y="6786258"/>
                </a:cubicBezTo>
                <a:lnTo>
                  <a:pt x="4789484" y="6782658"/>
                </a:lnTo>
                <a:lnTo>
                  <a:pt x="4748865" y="6820312"/>
                </a:lnTo>
                <a:lnTo>
                  <a:pt x="4760357" y="6778254"/>
                </a:lnTo>
                <a:lnTo>
                  <a:pt x="4639541" y="6759990"/>
                </a:lnTo>
                <a:lnTo>
                  <a:pt x="4642174" y="6790156"/>
                </a:lnTo>
                <a:cubicBezTo>
                  <a:pt x="4640103" y="6835996"/>
                  <a:pt x="4618460" y="6853449"/>
                  <a:pt x="4589254" y="6864319"/>
                </a:cubicBezTo>
                <a:cubicBezTo>
                  <a:pt x="4569869" y="6871480"/>
                  <a:pt x="4546993" y="6875846"/>
                  <a:pt x="4523943" y="6884053"/>
                </a:cubicBezTo>
                <a:cubicBezTo>
                  <a:pt x="4500717" y="6891911"/>
                  <a:pt x="4477141" y="6903087"/>
                  <a:pt x="4456361" y="6925090"/>
                </a:cubicBezTo>
                <a:lnTo>
                  <a:pt x="4520799" y="6942378"/>
                </a:lnTo>
                <a:cubicBezTo>
                  <a:pt x="4521497" y="6990053"/>
                  <a:pt x="4478713" y="6986910"/>
                  <a:pt x="4446756" y="7001752"/>
                </a:cubicBezTo>
                <a:cubicBezTo>
                  <a:pt x="4456361" y="6901340"/>
                  <a:pt x="4350710" y="6927535"/>
                  <a:pt x="4288367" y="6860827"/>
                </a:cubicBezTo>
                <a:cubicBezTo>
                  <a:pt x="4383583" y="6960758"/>
                  <a:pt x="4347370" y="7012067"/>
                  <a:pt x="4313809" y="7045399"/>
                </a:cubicBezTo>
                <a:lnTo>
                  <a:pt x="4304494" y="7054970"/>
                </a:lnTo>
                <a:lnTo>
                  <a:pt x="4266490" y="7054970"/>
                </a:lnTo>
                <a:lnTo>
                  <a:pt x="4260463" y="7049159"/>
                </a:lnTo>
                <a:cubicBezTo>
                  <a:pt x="4253480" y="7045453"/>
                  <a:pt x="4247908" y="7045824"/>
                  <a:pt x="4243292" y="7048902"/>
                </a:cubicBezTo>
                <a:lnTo>
                  <a:pt x="4238948" y="7054970"/>
                </a:lnTo>
                <a:lnTo>
                  <a:pt x="0" y="7054970"/>
                </a:lnTo>
                <a:lnTo>
                  <a:pt x="0" y="5569975"/>
                </a:lnTo>
                <a:lnTo>
                  <a:pt x="0" y="5569975"/>
                </a:lnTo>
                <a:lnTo>
                  <a:pt x="0" y="1041293"/>
                </a:lnTo>
                <a:lnTo>
                  <a:pt x="1" y="1041335"/>
                </a:lnTo>
                <a:lnTo>
                  <a:pt x="1" y="352343"/>
                </a:lnTo>
                <a:lnTo>
                  <a:pt x="10772" y="384256"/>
                </a:lnTo>
                <a:cubicBezTo>
                  <a:pt x="18848" y="401812"/>
                  <a:pt x="29556" y="418718"/>
                  <a:pt x="44879" y="434653"/>
                </a:cubicBezTo>
                <a:cubicBezTo>
                  <a:pt x="134115" y="352752"/>
                  <a:pt x="172883" y="523190"/>
                  <a:pt x="257928" y="524761"/>
                </a:cubicBezTo>
                <a:lnTo>
                  <a:pt x="245529" y="538728"/>
                </a:lnTo>
                <a:cubicBezTo>
                  <a:pt x="286567" y="720866"/>
                  <a:pt x="318174" y="416139"/>
                  <a:pt x="377024" y="576274"/>
                </a:cubicBezTo>
                <a:lnTo>
                  <a:pt x="370913" y="583608"/>
                </a:lnTo>
                <a:cubicBezTo>
                  <a:pt x="390995" y="604913"/>
                  <a:pt x="454735" y="649443"/>
                  <a:pt x="496820" y="596880"/>
                </a:cubicBezTo>
                <a:lnTo>
                  <a:pt x="442860" y="664810"/>
                </a:lnTo>
                <a:lnTo>
                  <a:pt x="535419" y="699027"/>
                </a:lnTo>
                <a:lnTo>
                  <a:pt x="547851" y="692274"/>
                </a:lnTo>
                <a:cubicBezTo>
                  <a:pt x="555581" y="684315"/>
                  <a:pt x="561518" y="673325"/>
                  <a:pt x="565098" y="658874"/>
                </a:cubicBezTo>
                <a:cubicBezTo>
                  <a:pt x="595309" y="603691"/>
                  <a:pt x="550255" y="511661"/>
                  <a:pt x="587450" y="521266"/>
                </a:cubicBezTo>
                <a:cubicBezTo>
                  <a:pt x="593038" y="525458"/>
                  <a:pt x="584656" y="440762"/>
                  <a:pt x="572084" y="392040"/>
                </a:cubicBezTo>
                <a:cubicBezTo>
                  <a:pt x="587800" y="423823"/>
                  <a:pt x="599151" y="393787"/>
                  <a:pt x="625694" y="511138"/>
                </a:cubicBezTo>
                <a:cubicBezTo>
                  <a:pt x="675638" y="336334"/>
                  <a:pt x="814468" y="324110"/>
                  <a:pt x="871398" y="252163"/>
                </a:cubicBezTo>
                <a:lnTo>
                  <a:pt x="872969" y="271722"/>
                </a:lnTo>
                <a:cubicBezTo>
                  <a:pt x="883185" y="264998"/>
                  <a:pt x="899731" y="247404"/>
                  <a:pt x="919333" y="224943"/>
                </a:cubicBezTo>
                <a:close/>
                <a:moveTo>
                  <a:pt x="1257504" y="0"/>
                </a:moveTo>
                <a:cubicBezTo>
                  <a:pt x="1258377" y="11526"/>
                  <a:pt x="1256107" y="11526"/>
                  <a:pt x="1253312" y="8557"/>
                </a:cubicBezTo>
                <a:cubicBezTo>
                  <a:pt x="1254709" y="5589"/>
                  <a:pt x="1256281" y="2620"/>
                  <a:pt x="1257504" y="0"/>
                </a:cubicBezTo>
                <a:close/>
              </a:path>
            </a:pathLst>
          </a:custGeom>
          <a:blipFill dpi="0" rotWithShape="0">
            <a:blip r:embed="rId3" cstate="print"/>
            <a:srcRect/>
            <a:stretch>
              <a:fillRect l="-33000" r="-33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69294" y="4672338"/>
            <a:ext cx="53809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圣人不治已病治未病，不治已乱治未乱，此之谓也，夫病已成而后药之，乱已成而后治之，譬犹渴而穿井，斗而铸锥，不亦晚乎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?  “恬惔虚无，真气从之，精神内守，病安从来”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25587" y="1976518"/>
            <a:ext cx="210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200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PART.03</a:t>
            </a:r>
            <a:endParaRPr lang="en-US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9668" y="2561051"/>
            <a:ext cx="6585593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中医养生</a:t>
            </a:r>
            <a:endParaRPr lang="en-US" altLang="zh-CN" sz="4400" b="1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 smtClean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策略一</a:t>
            </a:r>
            <a:r>
              <a:rPr lang="en-US" altLang="zh-CN" sz="4400" b="1" smtClean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4400" b="1" smtClean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饮食调养</a:t>
            </a:r>
            <a:endParaRPr lang="zh-CN" altLang="en-US" sz="4400" b="1" dirty="0" smtClean="0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551815" y="650875"/>
            <a:ext cx="3934460" cy="523240"/>
            <a:chOff x="869" y="1025"/>
            <a:chExt cx="6196" cy="824"/>
          </a:xfrm>
        </p:grpSpPr>
        <p:pic>
          <p:nvPicPr>
            <p:cNvPr id="9" name="图片 8" descr="51miz-E1171599-9A57CB1A"/>
            <p:cNvPicPr>
              <a:picLocks noChangeAspect="1"/>
            </p:cNvPicPr>
            <p:nvPr/>
          </p:nvPicPr>
          <p:blipFill>
            <a:blip r:embed="rId2" cstate="print"/>
            <a:srcRect l="53148" t="61546" r="13250" b="18500"/>
            <a:stretch>
              <a:fillRect/>
            </a:stretch>
          </p:blipFill>
          <p:spPr>
            <a:xfrm>
              <a:off x="869" y="1091"/>
              <a:ext cx="1160" cy="68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230" y="1025"/>
              <a:ext cx="4835" cy="82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2800" b="1" smtClean="0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合理膳食结构建议</a:t>
              </a:r>
              <a:endParaRPr lang="en-US" sz="2800" b="1" smtClean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25" name="Group 3"/>
          <p:cNvGrpSpPr/>
          <p:nvPr/>
        </p:nvGrpSpPr>
        <p:grpSpPr>
          <a:xfrm>
            <a:off x="5211259" y="1439211"/>
            <a:ext cx="6264882" cy="1468186"/>
            <a:chOff x="5163133" y="1294832"/>
            <a:chExt cx="6264882" cy="1468186"/>
          </a:xfrm>
        </p:grpSpPr>
        <p:sp>
          <p:nvSpPr>
            <p:cNvPr id="26" name="AutoShape 4"/>
            <p:cNvSpPr/>
            <p:nvPr/>
          </p:nvSpPr>
          <p:spPr>
            <a:xfrm>
              <a:off x="5328795" y="1294832"/>
              <a:ext cx="6099220" cy="1468186"/>
            </a:xfrm>
            <a:prstGeom prst="rect">
              <a:avLst/>
            </a:prstGeom>
            <a:solidFill>
              <a:schemeClr val="accent2">
                <a:alpha val="100000"/>
              </a:schemeClr>
            </a:solidFill>
          </p:spPr>
        </p:sp>
        <p:sp>
          <p:nvSpPr>
            <p:cNvPr id="27" name="TextBox 5"/>
            <p:cNvSpPr txBox="1"/>
            <p:nvPr/>
          </p:nvSpPr>
          <p:spPr>
            <a:xfrm>
              <a:off x="5632910" y="1445627"/>
              <a:ext cx="3055242" cy="398526"/>
            </a:xfrm>
            <a:prstGeom prst="rect">
              <a:avLst/>
            </a:prstGeom>
          </p:spPr>
          <p:txBody>
            <a:bodyPr vert="horz" wrap="square" lIns="114300" tIns="57150" rIns="114300" bIns="57150" rtlCol="0" anchor="t" anchorCtr="0">
              <a:spAutoFit/>
            </a:bodyPr>
            <a:lstStyle/>
            <a:p>
              <a:pPr>
                <a:lnSpc>
                  <a:spcPct val="77000"/>
                </a:lnSpc>
                <a:spcBef>
                  <a:spcPts val="450"/>
                </a:spcBef>
              </a:pPr>
              <a:r>
                <a:rPr lang="en-US" sz="2325" b="1">
                  <a:solidFill>
                    <a:srgbClr val="FFFFFF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平衡五味</a:t>
              </a:r>
              <a:endParaRPr lang="en-US" sz="2325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" name="TextBox 6"/>
            <p:cNvSpPr txBox="1"/>
            <p:nvPr/>
          </p:nvSpPr>
          <p:spPr>
            <a:xfrm>
              <a:off x="5576497" y="1953240"/>
              <a:ext cx="5624479" cy="681340"/>
            </a:xfrm>
            <a:prstGeom prst="rect">
              <a:avLst/>
            </a:prstGeom>
          </p:spPr>
          <p:txBody>
            <a:bodyPr vert="horz" wrap="square" lIns="114300" tIns="57150" rIns="114300" bIns="57150" rtlCol="0" anchor="t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>
                  <a:solidFill>
                    <a:srgbClr val="FFFFFF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中医讲究五味平衡，即酸、苦、甘、辛、咸五味要均衡摄入，不可偏食。</a:t>
              </a:r>
              <a:endParaRPr lang="en-US" sz="1600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" name="AutoShape 7"/>
            <p:cNvSpPr/>
            <p:nvPr/>
          </p:nvSpPr>
          <p:spPr>
            <a:xfrm>
              <a:off x="5163133" y="1294832"/>
              <a:ext cx="165663" cy="1468186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</p:spPr>
        </p:sp>
      </p:grpSp>
      <p:grpSp>
        <p:nvGrpSpPr>
          <p:cNvPr id="30" name="Group 8"/>
          <p:cNvGrpSpPr/>
          <p:nvPr/>
        </p:nvGrpSpPr>
        <p:grpSpPr>
          <a:xfrm>
            <a:off x="5211259" y="3089445"/>
            <a:ext cx="6264882" cy="1468186"/>
            <a:chOff x="5163133" y="2945066"/>
            <a:chExt cx="6264882" cy="1468186"/>
          </a:xfrm>
        </p:grpSpPr>
        <p:sp>
          <p:nvSpPr>
            <p:cNvPr id="31" name="AutoShape 9"/>
            <p:cNvSpPr/>
            <p:nvPr/>
          </p:nvSpPr>
          <p:spPr>
            <a:xfrm>
              <a:off x="5328795" y="2945066"/>
              <a:ext cx="6099220" cy="1468186"/>
            </a:xfrm>
            <a:prstGeom prst="rect">
              <a:avLst/>
            </a:prstGeom>
            <a:solidFill>
              <a:schemeClr val="accent2">
                <a:alpha val="100000"/>
              </a:schemeClr>
            </a:solidFill>
          </p:spPr>
        </p:sp>
        <p:sp>
          <p:nvSpPr>
            <p:cNvPr id="32" name="TextBox 10"/>
            <p:cNvSpPr txBox="1"/>
            <p:nvPr/>
          </p:nvSpPr>
          <p:spPr>
            <a:xfrm>
              <a:off x="5632910" y="3149023"/>
              <a:ext cx="3055242" cy="398526"/>
            </a:xfrm>
            <a:prstGeom prst="rect">
              <a:avLst/>
            </a:prstGeom>
          </p:spPr>
          <p:txBody>
            <a:bodyPr vert="horz" wrap="square" lIns="114300" tIns="57150" rIns="114300" bIns="57150" rtlCol="0" anchor="t" anchorCtr="0">
              <a:spAutoFit/>
            </a:bodyPr>
            <a:lstStyle/>
            <a:p>
              <a:pPr>
                <a:lnSpc>
                  <a:spcPct val="77000"/>
                </a:lnSpc>
                <a:spcBef>
                  <a:spcPts val="450"/>
                </a:spcBef>
              </a:pPr>
              <a:r>
                <a:rPr lang="en-US" sz="2325" b="1">
                  <a:solidFill>
                    <a:srgbClr val="FFFFFF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粗细搭配</a:t>
              </a:r>
              <a:endParaRPr lang="en-US" sz="2325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" name="TextBox 11"/>
            <p:cNvSpPr txBox="1"/>
            <p:nvPr/>
          </p:nvSpPr>
          <p:spPr>
            <a:xfrm>
              <a:off x="5480804" y="3677898"/>
              <a:ext cx="5794745" cy="392415"/>
            </a:xfrm>
            <a:prstGeom prst="rect">
              <a:avLst/>
            </a:prstGeom>
          </p:spPr>
          <p:txBody>
            <a:bodyPr vert="horz" wrap="square" lIns="114300" tIns="57150" rIns="114300" bIns="57150" rtlCol="0" anchor="t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500">
                  <a:solidFill>
                    <a:srgbClr val="FFFFFF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粗粮和细粮搭配食用，既可获取全面的营养，又能促进肠道蠕动。</a:t>
              </a:r>
              <a:endParaRPr lang="en-US" sz="1500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" name="AutoShape 12"/>
            <p:cNvSpPr/>
            <p:nvPr/>
          </p:nvSpPr>
          <p:spPr>
            <a:xfrm>
              <a:off x="5163133" y="2945066"/>
              <a:ext cx="165663" cy="1468186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</p:spPr>
        </p:sp>
      </p:grpSp>
      <p:grpSp>
        <p:nvGrpSpPr>
          <p:cNvPr id="35" name="Group 13"/>
          <p:cNvGrpSpPr/>
          <p:nvPr/>
        </p:nvGrpSpPr>
        <p:grpSpPr>
          <a:xfrm>
            <a:off x="5211259" y="4739679"/>
            <a:ext cx="6264882" cy="1468186"/>
            <a:chOff x="5163133" y="4595300"/>
            <a:chExt cx="6264882" cy="1468186"/>
          </a:xfrm>
        </p:grpSpPr>
        <p:sp>
          <p:nvSpPr>
            <p:cNvPr id="36" name="AutoShape 14"/>
            <p:cNvSpPr/>
            <p:nvPr/>
          </p:nvSpPr>
          <p:spPr>
            <a:xfrm>
              <a:off x="5328795" y="4595300"/>
              <a:ext cx="6099220" cy="1468186"/>
            </a:xfrm>
            <a:prstGeom prst="rect">
              <a:avLst/>
            </a:prstGeom>
            <a:solidFill>
              <a:schemeClr val="accent2">
                <a:alpha val="100000"/>
              </a:schemeClr>
            </a:solidFill>
          </p:spPr>
        </p:sp>
        <p:sp>
          <p:nvSpPr>
            <p:cNvPr id="37" name="TextBox 15"/>
            <p:cNvSpPr txBox="1"/>
            <p:nvPr/>
          </p:nvSpPr>
          <p:spPr>
            <a:xfrm>
              <a:off x="5632910" y="4777993"/>
              <a:ext cx="3055242" cy="398526"/>
            </a:xfrm>
            <a:prstGeom prst="rect">
              <a:avLst/>
            </a:prstGeom>
          </p:spPr>
          <p:txBody>
            <a:bodyPr vert="horz" wrap="square" lIns="114300" tIns="57150" rIns="114300" bIns="57150" rtlCol="0" anchor="t" anchorCtr="0">
              <a:spAutoFit/>
            </a:bodyPr>
            <a:lstStyle/>
            <a:p>
              <a:pPr>
                <a:lnSpc>
                  <a:spcPct val="77000"/>
                </a:lnSpc>
                <a:spcBef>
                  <a:spcPts val="450"/>
                </a:spcBef>
              </a:pPr>
              <a:r>
                <a:rPr lang="en-US" sz="2325" b="1">
                  <a:solidFill>
                    <a:srgbClr val="FFFFFF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荤素适宜</a:t>
              </a:r>
              <a:endParaRPr lang="en-US" sz="2325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8" name="TextBox 16"/>
            <p:cNvSpPr txBox="1"/>
            <p:nvPr/>
          </p:nvSpPr>
          <p:spPr>
            <a:xfrm>
              <a:off x="5544600" y="5253707"/>
              <a:ext cx="5656376" cy="681340"/>
            </a:xfrm>
            <a:prstGeom prst="rect">
              <a:avLst/>
            </a:prstGeom>
          </p:spPr>
          <p:txBody>
            <a:bodyPr vert="horz" wrap="square" lIns="114300" tIns="57150" rIns="114300" bIns="57150" rtlCol="0" anchor="t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>
                  <a:solidFill>
                    <a:srgbClr val="FFFFFF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适量摄入肉类，以满足身体对蛋白质的需求，同时多吃蔬菜，增加维生素和矿物质的摄入。</a:t>
              </a:r>
              <a:endParaRPr lang="en-US" sz="1600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9" name="AutoShape 17"/>
            <p:cNvSpPr/>
            <p:nvPr/>
          </p:nvSpPr>
          <p:spPr>
            <a:xfrm>
              <a:off x="5163133" y="4595300"/>
              <a:ext cx="165663" cy="1468186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</p:spPr>
        </p:sp>
      </p:grpSp>
      <p:pic>
        <p:nvPicPr>
          <p:cNvPr id="40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1216" y="1762041"/>
            <a:ext cx="3852343" cy="3852343"/>
          </a:xfrm>
          <a:prstGeom prst="ellipse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51815" y="650875"/>
            <a:ext cx="6048375" cy="523240"/>
            <a:chOff x="869" y="1025"/>
            <a:chExt cx="9525" cy="824"/>
          </a:xfrm>
        </p:grpSpPr>
        <p:pic>
          <p:nvPicPr>
            <p:cNvPr id="5" name="图片 4" descr="51miz-E1171599-9A57CB1A"/>
            <p:cNvPicPr>
              <a:picLocks noChangeAspect="1"/>
            </p:cNvPicPr>
            <p:nvPr/>
          </p:nvPicPr>
          <p:blipFill>
            <a:blip r:embed="rId2" cstate="print"/>
            <a:srcRect l="53148" t="61546" r="13250" b="18500"/>
            <a:stretch>
              <a:fillRect/>
            </a:stretch>
          </p:blipFill>
          <p:spPr>
            <a:xfrm>
              <a:off x="869" y="1091"/>
              <a:ext cx="1160" cy="689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2230" y="1025"/>
              <a:ext cx="8164" cy="82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 smtClean="0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健康茶饮</a:t>
              </a:r>
              <a:r>
                <a:rPr lang="en-US" sz="2800" b="1" smtClean="0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方案推荐</a:t>
              </a:r>
              <a:endParaRPr lang="en-US" sz="2800" b="1" smtClean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14" name="图片 2" descr="69eb0cc264fe99155dd427e3598ce7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1" y="5156790"/>
            <a:ext cx="1998920" cy="1169581"/>
          </a:xfrm>
          <a:prstGeom prst="rect">
            <a:avLst/>
          </a:prstGeom>
          <a:noFill/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817085" y="2215589"/>
            <a:ext cx="2615600" cy="2677656"/>
          </a:xfrm>
          <a:prstGeom prst="rect">
            <a:avLst/>
          </a:prstGeom>
          <a:noFill/>
          <a:ln w="6350">
            <a:solidFill>
              <a:schemeClr val="accent1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304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菊花、绿茶、槐花一同用沸水冲泡饮用，经常喝这款茶可以帮助高血压患者降血压，具有散风、清热的功效，可以治疗高血压头晕症状。</a:t>
            </a:r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04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04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04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6" name="图片 1" descr="1edb751bf5b42931e05829734a43729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7758" y="5135525"/>
            <a:ext cx="2721935" cy="1180214"/>
          </a:xfrm>
          <a:prstGeom prst="rect">
            <a:avLst/>
          </a:prstGeom>
          <a:noFill/>
        </p:spPr>
      </p:pic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6624107" y="2206421"/>
            <a:ext cx="2498616" cy="2677656"/>
          </a:xfrm>
          <a:prstGeom prst="rect">
            <a:avLst/>
          </a:prstGeom>
          <a:noFill/>
          <a:ln w="6350">
            <a:solidFill>
              <a:schemeClr val="accent1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桑白皮、冬瓜皮和大腹皮熬制而成，主要功效是以皮治脾，利水消肿，宣肺平喘，行气宽中，从而减少心衰的发作，起到一个预防和保健的作用。</a:t>
            </a:r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391235" y="2200951"/>
            <a:ext cx="3202556" cy="2677656"/>
          </a:xfrm>
          <a:prstGeom prst="rect">
            <a:avLst/>
          </a:prstGeom>
          <a:noFill/>
          <a:ln w="6350">
            <a:solidFill>
              <a:schemeClr val="accent1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3048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西洋参补气，丹参活血，田七通血脉，石斛是一味健脾益气的药物。这四种药物每种</a:t>
            </a:r>
            <a:r>
              <a:rPr kumimoji="0" lang="en-US" altLang="zh-CN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克混合后，药物的作用相互影响，既可以益气活血，又可以提高精气神。</a:t>
            </a: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制作方法有两种：</a:t>
            </a:r>
            <a:endParaRPr kumimoji="0" lang="zh-CN" alt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中药药品加水煎煮；</a:t>
            </a: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将中药打成粉，按比例制成茶包冲饮</a:t>
            </a: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9" name="图片 18" descr="图片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825" y="5175495"/>
            <a:ext cx="3300028" cy="107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1142679" y="1688037"/>
            <a:ext cx="1675459" cy="367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77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325" b="1" smtClean="0">
                <a:solidFill>
                  <a:srgbClr val="72361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双参田石茶</a:t>
            </a:r>
            <a:endParaRPr lang="zh-CN" altLang="en-US" sz="2325" b="1" smtClean="0">
              <a:solidFill>
                <a:srgbClr val="72361C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434271" y="1634468"/>
            <a:ext cx="1377300" cy="3699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77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325" b="1" smtClean="0">
                <a:solidFill>
                  <a:srgbClr val="72361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菊槐绿茶</a:t>
            </a:r>
            <a:endParaRPr lang="en-US" altLang="zh-CN" sz="2325" b="1" smtClean="0">
              <a:solidFill>
                <a:srgbClr val="72361C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230788" y="1582083"/>
            <a:ext cx="1079142" cy="3699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77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325" b="1" smtClean="0">
                <a:solidFill>
                  <a:srgbClr val="72361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三皮饮</a:t>
            </a:r>
            <a:endParaRPr lang="en-US" altLang="zh-CN" sz="2325" b="1" smtClean="0">
              <a:solidFill>
                <a:srgbClr val="72361C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818044" y="1574994"/>
            <a:ext cx="1675459" cy="3699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7000"/>
              </a:lnSpc>
            </a:pPr>
            <a:r>
              <a:rPr lang="en-US" sz="2325" b="1" smtClean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山楂红枣茶</a:t>
            </a:r>
            <a:endParaRPr lang="en-US" sz="2325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9374394" y="2220598"/>
            <a:ext cx="2498616" cy="2677656"/>
          </a:xfrm>
          <a:prstGeom prst="rect">
            <a:avLst/>
          </a:prstGeom>
          <a:noFill/>
          <a:ln w="6350">
            <a:solidFill>
              <a:schemeClr val="accent1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en-US" sz="1400" smtClean="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山楂具有消食化积、行气散瘀的功效，红枣可补中益气、养血安神，二者泡茶饮用，对心血管病患者有益。</a:t>
            </a:r>
            <a:endParaRPr lang="en-US" sz="1400" smtClean="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194" name="Picture 2" descr="https://p0.ssl.qhimgs1.com/sdr/400__/t01b7320be9dabeddc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18551" y="5114261"/>
            <a:ext cx="2013468" cy="116393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551815" y="650875"/>
            <a:ext cx="6048375" cy="523240"/>
            <a:chOff x="869" y="1025"/>
            <a:chExt cx="9525" cy="824"/>
          </a:xfrm>
        </p:grpSpPr>
        <p:pic>
          <p:nvPicPr>
            <p:cNvPr id="5" name="图片 4" descr="51miz-E1171599-9A57CB1A"/>
            <p:cNvPicPr>
              <a:picLocks noChangeAspect="1"/>
            </p:cNvPicPr>
            <p:nvPr/>
          </p:nvPicPr>
          <p:blipFill>
            <a:blip r:embed="rId2" cstate="print"/>
            <a:srcRect l="53148" t="61546" r="13250" b="18500"/>
            <a:stretch>
              <a:fillRect/>
            </a:stretch>
          </p:blipFill>
          <p:spPr>
            <a:xfrm>
              <a:off x="869" y="1091"/>
              <a:ext cx="1160" cy="689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2230" y="1025"/>
              <a:ext cx="8164" cy="82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 smtClean="0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中医调护药膳</a:t>
              </a:r>
              <a:r>
                <a:rPr lang="en-US" sz="2800" b="1" smtClean="0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食疗方案推荐</a:t>
              </a:r>
              <a:endParaRPr lang="en-US" sz="2800" b="1" smtClean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22" name="图片 4" descr="6ea1dca07feb1478a3d60b264e88ed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486" y="4759683"/>
            <a:ext cx="1503370" cy="1439703"/>
          </a:xfrm>
          <a:prstGeom prst="rect">
            <a:avLst/>
          </a:prstGeom>
          <a:noFill/>
        </p:spPr>
      </p:pic>
      <p:pic>
        <p:nvPicPr>
          <p:cNvPr id="23" name="图片 5" descr="360eb628845817a1610f9f06d7c1e9e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1585" y="4766801"/>
            <a:ext cx="1614844" cy="1401775"/>
          </a:xfrm>
          <a:prstGeom prst="rect">
            <a:avLst/>
          </a:prstGeom>
          <a:noFill/>
        </p:spPr>
      </p:pic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2894618" y="2436438"/>
            <a:ext cx="1975093" cy="2031325"/>
          </a:xfrm>
          <a:prstGeom prst="rect">
            <a:avLst/>
          </a:prstGeom>
          <a:noFill/>
          <a:ln w="6350">
            <a:solidFill>
              <a:schemeClr val="accent1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莲子本身有一定镇静作用，银耳营养价值也非常丰富，长期饮用可以提高身体的免疫力</a:t>
            </a:r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7267373" y="2414652"/>
            <a:ext cx="2344460" cy="2031325"/>
          </a:xfrm>
          <a:prstGeom prst="rect">
            <a:avLst/>
          </a:prstGeom>
          <a:noFill/>
          <a:ln w="6350">
            <a:solidFill>
              <a:schemeClr val="accent1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桂枝温肾通心阳，化水气，茯苓、白术可健脾利湿，冬瓜皮利尿消肿，白芍性微寒，有养肝柔肝作用，长服此粥，心衰脚肿、气短心悸症状可得改善</a:t>
            </a:r>
            <a:endParaRPr lang="zh-CN" altLang="en-US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7" name="图片 26" descr="C:\Users\Lenovo\Documents\WeChat Files\doudouma4111\FileStorage\Temp\8690a08021f0649c92186f2ebfcf319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7836" y="4748247"/>
            <a:ext cx="1622490" cy="138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4988592" y="2439698"/>
            <a:ext cx="2135222" cy="1993238"/>
          </a:xfrm>
          <a:prstGeom prst="rect">
            <a:avLst/>
          </a:prstGeom>
          <a:noFill/>
          <a:ln w="6350">
            <a:solidFill>
              <a:schemeClr val="accent1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由黄豆、红豆、黑豆、黑米、大米等配伍而成的五谷粥可以让气血更加协调的工作，让精气神变得更好</a:t>
            </a:r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96250" y="2436702"/>
            <a:ext cx="2025685" cy="2031325"/>
          </a:xfrm>
          <a:prstGeom prst="rect">
            <a:avLst/>
          </a:prstGeom>
          <a:ln w="6350">
            <a:solidFill>
              <a:schemeClr val="accent1"/>
            </a:solidFill>
            <a:prstDash val="sysDash"/>
          </a:ln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风痰血瘀、痹阻脉络证候的中风患者食用三七炖鸡汤，能起到和营止血，通脉行瘀之疗效</a:t>
            </a:r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26" name="Picture 2" descr="https://m.xiuxianshipin.com/storage/uploads/image/2020/05/13/8c84169fbf7ef45852127edded027eb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9897" y="4736113"/>
            <a:ext cx="1643284" cy="1409506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727423" y="1857671"/>
            <a:ext cx="1980029" cy="32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77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mtClean="0">
                <a:solidFill>
                  <a:srgbClr val="72361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生脉散合瓜萎汤</a:t>
            </a:r>
            <a:endParaRPr lang="en-US" altLang="zh-CN" sz="2000" b="1" smtClean="0">
              <a:solidFill>
                <a:srgbClr val="72361C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114285" y="1718036"/>
            <a:ext cx="14670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mtClean="0">
                <a:solidFill>
                  <a:srgbClr val="72361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银耳莲子汤</a:t>
            </a:r>
            <a:endParaRPr lang="en-US" altLang="zh-CN" sz="2000" b="1" smtClean="0">
              <a:solidFill>
                <a:srgbClr val="72361C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573841" y="1718252"/>
            <a:ext cx="954107" cy="499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mtClean="0">
                <a:solidFill>
                  <a:srgbClr val="72361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五谷粥</a:t>
            </a:r>
            <a:endParaRPr lang="zh-CN" altLang="en-US" sz="2000" b="1" smtClean="0">
              <a:solidFill>
                <a:srgbClr val="72361C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686600" y="1770056"/>
            <a:ext cx="1467068" cy="499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mtClean="0">
                <a:solidFill>
                  <a:srgbClr val="72361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苓桂术甘粥</a:t>
            </a:r>
            <a:endParaRPr lang="en-US" altLang="zh-CN" sz="2000" b="1" smtClean="0">
              <a:solidFill>
                <a:srgbClr val="72361C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9745529" y="2418717"/>
            <a:ext cx="1975093" cy="2031325"/>
          </a:xfrm>
          <a:prstGeom prst="rect">
            <a:avLst/>
          </a:prstGeom>
          <a:noFill/>
          <a:ln w="6350">
            <a:solidFill>
              <a:schemeClr val="accent1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smtClean="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薏米和红豆均具有利水渗湿的功效，煮成粥后食用，有助于消除水肿、降低血压</a:t>
            </a:r>
            <a:endParaRPr lang="en-US" sz="1400" smtClean="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sz="1400" smtClean="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sz="14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934791" y="1925868"/>
            <a:ext cx="1467068" cy="3311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7000"/>
              </a:lnSpc>
            </a:pPr>
            <a:r>
              <a:rPr lang="en-US" altLang="en-US" sz="2000" b="1" smtClean="0">
                <a:solidFill>
                  <a:srgbClr val="72361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薏米红豆粥</a:t>
            </a:r>
            <a:endParaRPr lang="en-US" altLang="en-US" sz="2000" b="1" smtClean="0">
              <a:solidFill>
                <a:srgbClr val="72361C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170" name="Picture 2" descr="https://p3.ssl.qhimgs1.com/sdr/400__/t03d9786f757094434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67406" y="4774019"/>
            <a:ext cx="1915797" cy="130780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551815" y="650875"/>
            <a:ext cx="3573780" cy="523240"/>
            <a:chOff x="869" y="1025"/>
            <a:chExt cx="5628" cy="824"/>
          </a:xfrm>
        </p:grpSpPr>
        <p:pic>
          <p:nvPicPr>
            <p:cNvPr id="9" name="图片 8" descr="51miz-E1171599-9A57CB1A"/>
            <p:cNvPicPr>
              <a:picLocks noChangeAspect="1"/>
            </p:cNvPicPr>
            <p:nvPr/>
          </p:nvPicPr>
          <p:blipFill>
            <a:blip r:embed="rId2" cstate="print"/>
            <a:srcRect l="53148" t="61546" r="13250" b="18500"/>
            <a:stretch>
              <a:fillRect/>
            </a:stretch>
          </p:blipFill>
          <p:spPr>
            <a:xfrm>
              <a:off x="869" y="1091"/>
              <a:ext cx="1160" cy="68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230" y="1025"/>
              <a:ext cx="4267" cy="82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2800" b="1" smtClean="0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忌口与注意事项</a:t>
              </a:r>
              <a:endParaRPr lang="en-US" sz="2800" b="1" smtClean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5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81344" y="1589368"/>
            <a:ext cx="3016650" cy="2068232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8052950" y="1660359"/>
            <a:ext cx="2895787" cy="1900988"/>
          </a:xfrm>
          <a:prstGeom prst="rect">
            <a:avLst/>
          </a:prstGeom>
          <a:noFill/>
        </p:spPr>
      </p:pic>
      <p:sp>
        <p:nvSpPr>
          <p:cNvPr id="7" name="AutoShape 4"/>
          <p:cNvSpPr/>
          <p:nvPr>
            <p:custDataLst>
              <p:tags r:id="rId7"/>
            </p:custDataLst>
          </p:nvPr>
        </p:nvSpPr>
        <p:spPr>
          <a:xfrm rot="5400000">
            <a:off x="2351479" y="3996985"/>
            <a:ext cx="252248" cy="261610"/>
          </a:xfrm>
          <a:prstGeom prst="chevron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8" name="AutoShape 5"/>
          <p:cNvSpPr/>
          <p:nvPr>
            <p:custDataLst>
              <p:tags r:id="rId8"/>
            </p:custDataLst>
          </p:nvPr>
        </p:nvSpPr>
        <p:spPr>
          <a:xfrm rot="5400000">
            <a:off x="2351479" y="4202989"/>
            <a:ext cx="252248" cy="261610"/>
          </a:xfrm>
          <a:prstGeom prst="chevron">
            <a:avLst/>
          </a:prstGeom>
          <a:solidFill>
            <a:schemeClr val="accent1">
              <a:lumMod val="75000"/>
              <a:alpha val="100000"/>
            </a:schemeClr>
          </a:solidFill>
        </p:spPr>
      </p:sp>
      <p:sp>
        <p:nvSpPr>
          <p:cNvPr id="11" name="AutoShape 6"/>
          <p:cNvSpPr/>
          <p:nvPr>
            <p:custDataLst>
              <p:tags r:id="rId9"/>
            </p:custDataLst>
          </p:nvPr>
        </p:nvSpPr>
        <p:spPr>
          <a:xfrm rot="5400000">
            <a:off x="5969876" y="4026659"/>
            <a:ext cx="252248" cy="261610"/>
          </a:xfrm>
          <a:prstGeom prst="chevron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2" name="AutoShape 7"/>
          <p:cNvSpPr/>
          <p:nvPr>
            <p:custDataLst>
              <p:tags r:id="rId10"/>
            </p:custDataLst>
          </p:nvPr>
        </p:nvSpPr>
        <p:spPr>
          <a:xfrm rot="5400000">
            <a:off x="5969876" y="4232663"/>
            <a:ext cx="252248" cy="261610"/>
          </a:xfrm>
          <a:prstGeom prst="chevron">
            <a:avLst/>
          </a:prstGeom>
          <a:solidFill>
            <a:schemeClr val="accent1">
              <a:lumMod val="75000"/>
              <a:alpha val="100000"/>
            </a:schemeClr>
          </a:solidFill>
        </p:spPr>
      </p:sp>
      <p:sp>
        <p:nvSpPr>
          <p:cNvPr id="13" name="AutoShape 8"/>
          <p:cNvSpPr/>
          <p:nvPr>
            <p:custDataLst>
              <p:tags r:id="rId11"/>
            </p:custDataLst>
          </p:nvPr>
        </p:nvSpPr>
        <p:spPr>
          <a:xfrm rot="5400000">
            <a:off x="9378704" y="4026659"/>
            <a:ext cx="252248" cy="261610"/>
          </a:xfrm>
          <a:prstGeom prst="chevron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4" name="AutoShape 9"/>
          <p:cNvSpPr/>
          <p:nvPr>
            <p:custDataLst>
              <p:tags r:id="rId12"/>
            </p:custDataLst>
          </p:nvPr>
        </p:nvSpPr>
        <p:spPr>
          <a:xfrm rot="5400000">
            <a:off x="9378704" y="4232663"/>
            <a:ext cx="252248" cy="261610"/>
          </a:xfrm>
          <a:prstGeom prst="chevron">
            <a:avLst/>
          </a:prstGeom>
          <a:solidFill>
            <a:schemeClr val="accent1">
              <a:lumMod val="75000"/>
              <a:alpha val="100000"/>
            </a:schemeClr>
          </a:solidFill>
        </p:spPr>
      </p:sp>
      <p:sp>
        <p:nvSpPr>
          <p:cNvPr id="15" name="TextBox 10"/>
          <p:cNvSpPr txBox="1"/>
          <p:nvPr>
            <p:custDataLst>
              <p:tags r:id="rId13"/>
            </p:custDataLst>
          </p:nvPr>
        </p:nvSpPr>
        <p:spPr>
          <a:xfrm>
            <a:off x="1118272" y="4579482"/>
            <a:ext cx="2718662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025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忌食肥甘厚味</a:t>
            </a:r>
            <a:endParaRPr lang="en-US" sz="2025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TextBox 11"/>
          <p:cNvSpPr txBox="1"/>
          <p:nvPr>
            <p:custDataLst>
              <p:tags r:id="rId14"/>
            </p:custDataLst>
          </p:nvPr>
        </p:nvSpPr>
        <p:spPr>
          <a:xfrm>
            <a:off x="866140" y="5156835"/>
            <a:ext cx="3392805" cy="859155"/>
          </a:xfrm>
          <a:prstGeom prst="rect">
            <a:avLst/>
          </a:prstGeom>
        </p:spPr>
        <p:txBody>
          <a:bodyPr vert="horz" wrap="square" lIns="66008" tIns="33052" rIns="66008" bIns="33052" rtlCol="0" anchor="t" anchorCtr="1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肥腻、甘甜的食物易生痰湿，加重心血管负担，患者应尽量避免食用。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TextBox 12"/>
          <p:cNvSpPr txBox="1"/>
          <p:nvPr>
            <p:custDataLst>
              <p:tags r:id="rId15"/>
            </p:custDataLst>
          </p:nvPr>
        </p:nvSpPr>
        <p:spPr>
          <a:xfrm>
            <a:off x="4737859" y="4579482"/>
            <a:ext cx="2718662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025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控制盐分摄入</a:t>
            </a:r>
            <a:endParaRPr lang="en-US" sz="2025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TextBox 13"/>
          <p:cNvSpPr txBox="1"/>
          <p:nvPr>
            <p:custDataLst>
              <p:tags r:id="rId16"/>
            </p:custDataLst>
          </p:nvPr>
        </p:nvSpPr>
        <p:spPr>
          <a:xfrm>
            <a:off x="4705344" y="5188171"/>
            <a:ext cx="3067055" cy="899808"/>
          </a:xfrm>
          <a:prstGeom prst="rect">
            <a:avLst/>
          </a:prstGeom>
        </p:spPr>
        <p:txBody>
          <a:bodyPr vert="horz" wrap="square" lIns="66008" tIns="33052" rIns="66008" bIns="33052" rtlCol="0" anchor="t" anchorCtr="1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过多的盐分摄入会导致血压升高，心血管病患者应低盐饮食。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TextBox 14"/>
          <p:cNvSpPr txBox="1"/>
          <p:nvPr>
            <p:custDataLst>
              <p:tags r:id="rId17"/>
            </p:custDataLst>
          </p:nvPr>
        </p:nvSpPr>
        <p:spPr>
          <a:xfrm>
            <a:off x="8145498" y="4579482"/>
            <a:ext cx="2718662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025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戒烟限酒</a:t>
            </a:r>
            <a:endParaRPr lang="en-US" sz="2025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TextBox 15"/>
          <p:cNvSpPr txBox="1"/>
          <p:nvPr>
            <p:custDataLst>
              <p:tags r:id="rId18"/>
            </p:custDataLst>
          </p:nvPr>
        </p:nvSpPr>
        <p:spPr>
          <a:xfrm>
            <a:off x="8153302" y="5140045"/>
            <a:ext cx="3060129" cy="851682"/>
          </a:xfrm>
          <a:prstGeom prst="rect">
            <a:avLst/>
          </a:prstGeom>
        </p:spPr>
        <p:txBody>
          <a:bodyPr vert="horz" wrap="square" lIns="66008" tIns="33052" rIns="66008" bIns="33052" rtlCol="0" anchor="t" anchorCtr="1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烟草和酒精均对心血管系统有害，患者应戒烟并限制酒精摄入。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1" name="Picture 16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cstate="print"/>
          <a:srcRect/>
          <a:stretch>
            <a:fillRect/>
          </a:stretch>
        </p:blipFill>
        <p:spPr>
          <a:xfrm>
            <a:off x="4494972" y="1589369"/>
            <a:ext cx="2876261" cy="197198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25"/>
          <p:cNvSpPr/>
          <p:nvPr>
            <p:custDataLst>
              <p:tags r:id="rId2"/>
            </p:custDataLst>
          </p:nvPr>
        </p:nvSpPr>
        <p:spPr>
          <a:xfrm rot="10800000">
            <a:off x="6772910" y="0"/>
            <a:ext cx="5419090" cy="6268085"/>
          </a:xfrm>
          <a:custGeom>
            <a:avLst/>
            <a:gdLst>
              <a:gd name="connsiteX0" fmla="*/ 5465368 w 6357722"/>
              <a:gd name="connsiteY0" fmla="*/ 7082430 h 7085051"/>
              <a:gd name="connsiteX1" fmla="*/ 5463796 w 6357722"/>
              <a:gd name="connsiteY1" fmla="*/ 7085051 h 7085051"/>
              <a:gd name="connsiteX2" fmla="*/ 5465368 w 6357722"/>
              <a:gd name="connsiteY2" fmla="*/ 7082430 h 7085051"/>
              <a:gd name="connsiteX3" fmla="*/ 5579226 w 6357722"/>
              <a:gd name="connsiteY3" fmla="*/ 7026024 h 7085051"/>
              <a:gd name="connsiteX4" fmla="*/ 5581496 w 6357722"/>
              <a:gd name="connsiteY4" fmla="*/ 7060077 h 7085051"/>
              <a:gd name="connsiteX5" fmla="*/ 5579226 w 6357722"/>
              <a:gd name="connsiteY5" fmla="*/ 7026024 h 7085051"/>
              <a:gd name="connsiteX6" fmla="*/ 4748364 w 6357722"/>
              <a:gd name="connsiteY6" fmla="*/ 6721406 h 7085051"/>
              <a:gd name="connsiteX7" fmla="*/ 4683028 w 6357722"/>
              <a:gd name="connsiteY7" fmla="*/ 6733171 h 7085051"/>
              <a:gd name="connsiteX8" fmla="*/ 4744369 w 6357722"/>
              <a:gd name="connsiteY8" fmla="*/ 6761694 h 7085051"/>
              <a:gd name="connsiteX9" fmla="*/ 4764532 w 6357722"/>
              <a:gd name="connsiteY9" fmla="*/ 6762978 h 7085051"/>
              <a:gd name="connsiteX10" fmla="*/ 4773487 w 6357722"/>
              <a:gd name="connsiteY10" fmla="*/ 6730204 h 7085051"/>
              <a:gd name="connsiteX11" fmla="*/ 4764388 w 6357722"/>
              <a:gd name="connsiteY11" fmla="*/ 6721946 h 7085051"/>
              <a:gd name="connsiteX12" fmla="*/ 5530155 w 6357722"/>
              <a:gd name="connsiteY12" fmla="*/ 6674321 h 7085051"/>
              <a:gd name="connsiteX13" fmla="*/ 5522471 w 6357722"/>
              <a:gd name="connsiteY13" fmla="*/ 6689339 h 7085051"/>
              <a:gd name="connsiteX14" fmla="*/ 5530155 w 6357722"/>
              <a:gd name="connsiteY14" fmla="*/ 6674321 h 7085051"/>
              <a:gd name="connsiteX15" fmla="*/ 5535044 w 6357722"/>
              <a:gd name="connsiteY15" fmla="*/ 6665415 h 7085051"/>
              <a:gd name="connsiteX16" fmla="*/ 5530154 w 6357722"/>
              <a:gd name="connsiteY16" fmla="*/ 6674321 h 7085051"/>
              <a:gd name="connsiteX17" fmla="*/ 5506056 w 6357722"/>
              <a:gd name="connsiteY17" fmla="*/ 6677465 h 7085051"/>
              <a:gd name="connsiteX18" fmla="*/ 4638150 w 6357722"/>
              <a:gd name="connsiteY18" fmla="*/ 6649001 h 7085051"/>
              <a:gd name="connsiteX19" fmla="*/ 4561837 w 6357722"/>
              <a:gd name="connsiteY19" fmla="*/ 6700691 h 7085051"/>
              <a:gd name="connsiteX20" fmla="*/ 4562847 w 6357722"/>
              <a:gd name="connsiteY20" fmla="*/ 6701138 h 7085051"/>
              <a:gd name="connsiteX21" fmla="*/ 4584297 w 6357722"/>
              <a:gd name="connsiteY21" fmla="*/ 6694229 h 7085051"/>
              <a:gd name="connsiteX22" fmla="*/ 4653516 w 6357722"/>
              <a:gd name="connsiteY22" fmla="*/ 6657208 h 7085051"/>
              <a:gd name="connsiteX23" fmla="*/ 4651478 w 6357722"/>
              <a:gd name="connsiteY23" fmla="*/ 6650506 h 7085051"/>
              <a:gd name="connsiteX24" fmla="*/ 5876720 w 6357722"/>
              <a:gd name="connsiteY24" fmla="*/ 6582334 h 7085051"/>
              <a:gd name="connsiteX25" fmla="*/ 5877517 w 6357722"/>
              <a:gd name="connsiteY25" fmla="*/ 6582472 h 7085051"/>
              <a:gd name="connsiteX26" fmla="*/ 5886920 w 6357722"/>
              <a:gd name="connsiteY26" fmla="*/ 6587007 h 7085051"/>
              <a:gd name="connsiteX27" fmla="*/ 5861252 w 6357722"/>
              <a:gd name="connsiteY27" fmla="*/ 5462745 h 7085051"/>
              <a:gd name="connsiteX28" fmla="*/ 5875572 w 6357722"/>
              <a:gd name="connsiteY28" fmla="*/ 5472176 h 7085051"/>
              <a:gd name="connsiteX29" fmla="*/ 5861252 w 6357722"/>
              <a:gd name="connsiteY29" fmla="*/ 5462745 h 7085051"/>
              <a:gd name="connsiteX30" fmla="*/ 4915286 w 6357722"/>
              <a:gd name="connsiteY30" fmla="*/ 5349935 h 7085051"/>
              <a:gd name="connsiteX31" fmla="*/ 4928046 w 6357722"/>
              <a:gd name="connsiteY31" fmla="*/ 5409173 h 7085051"/>
              <a:gd name="connsiteX32" fmla="*/ 4960339 w 6357722"/>
              <a:gd name="connsiteY32" fmla="*/ 5408611 h 7085051"/>
              <a:gd name="connsiteX33" fmla="*/ 4953905 w 6357722"/>
              <a:gd name="connsiteY33" fmla="*/ 5400768 h 7085051"/>
              <a:gd name="connsiteX34" fmla="*/ 4954373 w 6357722"/>
              <a:gd name="connsiteY34" fmla="*/ 5398830 h 7085051"/>
              <a:gd name="connsiteX35" fmla="*/ 4926200 w 6357722"/>
              <a:gd name="connsiteY35" fmla="*/ 5366154 h 7085051"/>
              <a:gd name="connsiteX36" fmla="*/ 4915286 w 6357722"/>
              <a:gd name="connsiteY36" fmla="*/ 5349935 h 7085051"/>
              <a:gd name="connsiteX37" fmla="*/ 1575136 w 6357722"/>
              <a:gd name="connsiteY37" fmla="*/ 465063 h 7085051"/>
              <a:gd name="connsiteX38" fmla="*/ 1573325 w 6357722"/>
              <a:gd name="connsiteY38" fmla="*/ 469381 h 7085051"/>
              <a:gd name="connsiteX39" fmla="*/ 1556389 w 6357722"/>
              <a:gd name="connsiteY39" fmla="*/ 498520 h 7085051"/>
              <a:gd name="connsiteX40" fmla="*/ 1565201 w 6357722"/>
              <a:gd name="connsiteY40" fmla="*/ 503985 h 7085051"/>
              <a:gd name="connsiteX41" fmla="*/ 1585675 w 6357722"/>
              <a:gd name="connsiteY41" fmla="*/ 500222 h 7085051"/>
              <a:gd name="connsiteX42" fmla="*/ 1595783 w 6357722"/>
              <a:gd name="connsiteY42" fmla="*/ 505014 h 7085051"/>
              <a:gd name="connsiteX43" fmla="*/ 1608685 w 6357722"/>
              <a:gd name="connsiteY43" fmla="*/ 485782 h 7085051"/>
              <a:gd name="connsiteX44" fmla="*/ 1448819 w 6357722"/>
              <a:gd name="connsiteY44" fmla="*/ 436688 h 7085051"/>
              <a:gd name="connsiteX45" fmla="*/ 1448577 w 6357722"/>
              <a:gd name="connsiteY45" fmla="*/ 437304 h 7085051"/>
              <a:gd name="connsiteX46" fmla="*/ 1450819 w 6357722"/>
              <a:gd name="connsiteY46" fmla="*/ 438150 h 7085051"/>
              <a:gd name="connsiteX47" fmla="*/ 965461 w 6357722"/>
              <a:gd name="connsiteY47" fmla="*/ 170768 h 7085051"/>
              <a:gd name="connsiteX48" fmla="*/ 1272825 w 6357722"/>
              <a:gd name="connsiteY48" fmla="*/ 170768 h 7085051"/>
              <a:gd name="connsiteX49" fmla="*/ 1272870 w 6357722"/>
              <a:gd name="connsiteY49" fmla="*/ 170961 h 7085051"/>
              <a:gd name="connsiteX50" fmla="*/ 1305700 w 6357722"/>
              <a:gd name="connsiteY50" fmla="*/ 245352 h 7085051"/>
              <a:gd name="connsiteX51" fmla="*/ 1288089 w 6357722"/>
              <a:gd name="connsiteY51" fmla="*/ 170768 h 7085051"/>
              <a:gd name="connsiteX52" fmla="*/ 1293375 w 6357722"/>
              <a:gd name="connsiteY52" fmla="*/ 170768 h 7085051"/>
              <a:gd name="connsiteX53" fmla="*/ 1303459 w 6357722"/>
              <a:gd name="connsiteY53" fmla="*/ 213148 h 7085051"/>
              <a:gd name="connsiteX54" fmla="*/ 1336113 w 6357722"/>
              <a:gd name="connsiteY54" fmla="*/ 351384 h 7085051"/>
              <a:gd name="connsiteX55" fmla="*/ 1344184 w 6357722"/>
              <a:gd name="connsiteY55" fmla="*/ 385693 h 7085051"/>
              <a:gd name="connsiteX56" fmla="*/ 1358571 w 6357722"/>
              <a:gd name="connsiteY56" fmla="*/ 393750 h 7085051"/>
              <a:gd name="connsiteX57" fmla="*/ 1401017 w 6357722"/>
              <a:gd name="connsiteY57" fmla="*/ 418217 h 7085051"/>
              <a:gd name="connsiteX58" fmla="*/ 1404611 w 6357722"/>
              <a:gd name="connsiteY58" fmla="*/ 402007 h 7085051"/>
              <a:gd name="connsiteX59" fmla="*/ 1400089 w 6357722"/>
              <a:gd name="connsiteY59" fmla="*/ 397876 h 7085051"/>
              <a:gd name="connsiteX60" fmla="*/ 1399652 w 6357722"/>
              <a:gd name="connsiteY60" fmla="*/ 383665 h 7085051"/>
              <a:gd name="connsiteX61" fmla="*/ 1406643 w 6357722"/>
              <a:gd name="connsiteY61" fmla="*/ 382953 h 7085051"/>
              <a:gd name="connsiteX62" fmla="*/ 1407861 w 6357722"/>
              <a:gd name="connsiteY62" fmla="*/ 357813 h 7085051"/>
              <a:gd name="connsiteX63" fmla="*/ 1415408 w 6357722"/>
              <a:gd name="connsiteY63" fmla="*/ 382061 h 7085051"/>
              <a:gd name="connsiteX64" fmla="*/ 1425170 w 6357722"/>
              <a:gd name="connsiteY64" fmla="*/ 381068 h 7085051"/>
              <a:gd name="connsiteX65" fmla="*/ 1440751 w 6357722"/>
              <a:gd name="connsiteY65" fmla="*/ 378664 h 7085051"/>
              <a:gd name="connsiteX66" fmla="*/ 1445493 w 6357722"/>
              <a:gd name="connsiteY66" fmla="*/ 371630 h 7085051"/>
              <a:gd name="connsiteX67" fmla="*/ 1481030 w 6357722"/>
              <a:gd name="connsiteY67" fmla="*/ 376673 h 7085051"/>
              <a:gd name="connsiteX68" fmla="*/ 1471949 w 6357722"/>
              <a:gd name="connsiteY68" fmla="*/ 408280 h 7085051"/>
              <a:gd name="connsiteX69" fmla="*/ 1461525 w 6357722"/>
              <a:gd name="connsiteY69" fmla="*/ 417366 h 7085051"/>
              <a:gd name="connsiteX70" fmla="*/ 1466819 w 6357722"/>
              <a:gd name="connsiteY70" fmla="*/ 427737 h 7085051"/>
              <a:gd name="connsiteX71" fmla="*/ 1501660 w 6357722"/>
              <a:gd name="connsiteY71" fmla="*/ 461777 h 7085051"/>
              <a:gd name="connsiteX72" fmla="*/ 1521088 w 6357722"/>
              <a:gd name="connsiteY72" fmla="*/ 475792 h 7085051"/>
              <a:gd name="connsiteX73" fmla="*/ 1533727 w 6357722"/>
              <a:gd name="connsiteY73" fmla="*/ 462208 h 7085051"/>
              <a:gd name="connsiteX74" fmla="*/ 1547388 w 6357722"/>
              <a:gd name="connsiteY74" fmla="*/ 447926 h 7085051"/>
              <a:gd name="connsiteX75" fmla="*/ 1523639 w 6357722"/>
              <a:gd name="connsiteY75" fmla="*/ 433260 h 7085051"/>
              <a:gd name="connsiteX76" fmla="*/ 1597856 w 6357722"/>
              <a:gd name="connsiteY76" fmla="*/ 426624 h 7085051"/>
              <a:gd name="connsiteX77" fmla="*/ 1553326 w 6357722"/>
              <a:gd name="connsiteY77" fmla="*/ 435880 h 7085051"/>
              <a:gd name="connsiteX78" fmla="*/ 1557241 w 6357722"/>
              <a:gd name="connsiteY78" fmla="*/ 438249 h 7085051"/>
              <a:gd name="connsiteX79" fmla="*/ 1574885 w 6357722"/>
              <a:gd name="connsiteY79" fmla="*/ 425557 h 7085051"/>
              <a:gd name="connsiteX80" fmla="*/ 1591047 w 6357722"/>
              <a:gd name="connsiteY80" fmla="*/ 427140 h 7085051"/>
              <a:gd name="connsiteX81" fmla="*/ 1580484 w 6357722"/>
              <a:gd name="connsiteY81" fmla="*/ 452316 h 7085051"/>
              <a:gd name="connsiteX82" fmla="*/ 1584821 w 6357722"/>
              <a:gd name="connsiteY82" fmla="*/ 454940 h 7085051"/>
              <a:gd name="connsiteX83" fmla="*/ 1616484 w 6357722"/>
              <a:gd name="connsiteY83" fmla="*/ 474385 h 7085051"/>
              <a:gd name="connsiteX84" fmla="*/ 1641741 w 6357722"/>
              <a:gd name="connsiteY84" fmla="*/ 447021 h 7085051"/>
              <a:gd name="connsiteX85" fmla="*/ 1986058 w 6357722"/>
              <a:gd name="connsiteY85" fmla="*/ 203265 h 7085051"/>
              <a:gd name="connsiteX86" fmla="*/ 2002647 w 6357722"/>
              <a:gd name="connsiteY86" fmla="*/ 288484 h 7085051"/>
              <a:gd name="connsiteX87" fmla="*/ 2355400 w 6357722"/>
              <a:gd name="connsiteY87" fmla="*/ 227190 h 7085051"/>
              <a:gd name="connsiteX88" fmla="*/ 2492656 w 6357722"/>
              <a:gd name="connsiteY88" fmla="*/ 327951 h 7085051"/>
              <a:gd name="connsiteX89" fmla="*/ 2471002 w 6357722"/>
              <a:gd name="connsiteY89" fmla="*/ 425220 h 7085051"/>
              <a:gd name="connsiteX90" fmla="*/ 2767349 w 6357722"/>
              <a:gd name="connsiteY90" fmla="*/ 287437 h 7085051"/>
              <a:gd name="connsiteX91" fmla="*/ 2861123 w 6357722"/>
              <a:gd name="connsiteY91" fmla="*/ 291802 h 7085051"/>
              <a:gd name="connsiteX92" fmla="*/ 2958391 w 6357722"/>
              <a:gd name="connsiteY92" fmla="*/ 317474 h 7085051"/>
              <a:gd name="connsiteX93" fmla="*/ 3081505 w 6357722"/>
              <a:gd name="connsiteY93" fmla="*/ 511487 h 7085051"/>
              <a:gd name="connsiteX94" fmla="*/ 2980221 w 6357722"/>
              <a:gd name="connsiteY94" fmla="*/ 437618 h 7085051"/>
              <a:gd name="connsiteX95" fmla="*/ 2947216 w 6357722"/>
              <a:gd name="connsiteY95" fmla="*/ 597404 h 7085051"/>
              <a:gd name="connsiteX96" fmla="*/ 3007463 w 6357722"/>
              <a:gd name="connsiteY96" fmla="*/ 680352 h 7085051"/>
              <a:gd name="connsiteX97" fmla="*/ 3181568 w 6357722"/>
              <a:gd name="connsiteY97" fmla="*/ 517947 h 7085051"/>
              <a:gd name="connsiteX98" fmla="*/ 3169693 w 6357722"/>
              <a:gd name="connsiteY98" fmla="*/ 556191 h 7085051"/>
              <a:gd name="connsiteX99" fmla="*/ 3214397 w 6357722"/>
              <a:gd name="connsiteY99" fmla="*/ 516376 h 7085051"/>
              <a:gd name="connsiteX100" fmla="*/ 3211604 w 6357722"/>
              <a:gd name="connsiteY100" fmla="*/ 560732 h 7085051"/>
              <a:gd name="connsiteX101" fmla="*/ 3388154 w 6357722"/>
              <a:gd name="connsiteY101" fmla="*/ 422425 h 7085051"/>
              <a:gd name="connsiteX102" fmla="*/ 3318302 w 6357722"/>
              <a:gd name="connsiteY102" fmla="*/ 550079 h 7085051"/>
              <a:gd name="connsiteX103" fmla="*/ 3357769 w 6357722"/>
              <a:gd name="connsiteY103" fmla="*/ 530171 h 7085051"/>
              <a:gd name="connsiteX104" fmla="*/ 3351482 w 6357722"/>
              <a:gd name="connsiteY104" fmla="*/ 549381 h 7085051"/>
              <a:gd name="connsiteX105" fmla="*/ 3548113 w 6357722"/>
              <a:gd name="connsiteY105" fmla="*/ 390643 h 7085051"/>
              <a:gd name="connsiteX106" fmla="*/ 3535714 w 6357722"/>
              <a:gd name="connsiteY106" fmla="*/ 440762 h 7085051"/>
              <a:gd name="connsiteX107" fmla="*/ 3586531 w 6357722"/>
              <a:gd name="connsiteY107" fmla="*/ 428712 h 7085051"/>
              <a:gd name="connsiteX108" fmla="*/ 3508472 w 6357722"/>
              <a:gd name="connsiteY108" fmla="*/ 516201 h 7085051"/>
              <a:gd name="connsiteX109" fmla="*/ 3609233 w 6357722"/>
              <a:gd name="connsiteY109" fmla="*/ 466781 h 7085051"/>
              <a:gd name="connsiteX110" fmla="*/ 3688691 w 6357722"/>
              <a:gd name="connsiteY110" fmla="*/ 444080 h 7085051"/>
              <a:gd name="connsiteX111" fmla="*/ 3796786 w 6357722"/>
              <a:gd name="connsiteY111" fmla="*/ 619058 h 7085051"/>
              <a:gd name="connsiteX112" fmla="*/ 3776528 w 6357722"/>
              <a:gd name="connsiteY112" fmla="*/ 749331 h 7085051"/>
              <a:gd name="connsiteX113" fmla="*/ 3881656 w 6357722"/>
              <a:gd name="connsiteY113" fmla="*/ 711087 h 7085051"/>
              <a:gd name="connsiteX114" fmla="*/ 3871177 w 6357722"/>
              <a:gd name="connsiteY114" fmla="*/ 591118 h 7085051"/>
              <a:gd name="connsiteX115" fmla="*/ 3990449 w 6357722"/>
              <a:gd name="connsiteY115" fmla="*/ 515852 h 7085051"/>
              <a:gd name="connsiteX116" fmla="*/ 4115658 w 6357722"/>
              <a:gd name="connsiteY116" fmla="*/ 493675 h 7085051"/>
              <a:gd name="connsiteX117" fmla="*/ 4338137 w 6357722"/>
              <a:gd name="connsiteY117" fmla="*/ 630060 h 7085051"/>
              <a:gd name="connsiteX118" fmla="*/ 4401177 w 6357722"/>
              <a:gd name="connsiteY118" fmla="*/ 652587 h 7085051"/>
              <a:gd name="connsiteX119" fmla="*/ 4432610 w 6357722"/>
              <a:gd name="connsiteY119" fmla="*/ 663588 h 7085051"/>
              <a:gd name="connsiteX120" fmla="*/ 4461598 w 6357722"/>
              <a:gd name="connsiteY120" fmla="*/ 675812 h 7085051"/>
              <a:gd name="connsiteX121" fmla="*/ 4552929 w 6357722"/>
              <a:gd name="connsiteY121" fmla="*/ 737631 h 7085051"/>
              <a:gd name="connsiteX122" fmla="*/ 4494952 w 6357722"/>
              <a:gd name="connsiteY122" fmla="*/ 792464 h 7085051"/>
              <a:gd name="connsiteX123" fmla="*/ 4664867 w 6357722"/>
              <a:gd name="connsiteY123" fmla="*/ 792290 h 7085051"/>
              <a:gd name="connsiteX124" fmla="*/ 4825527 w 6357722"/>
              <a:gd name="connsiteY124" fmla="*/ 993462 h 7085051"/>
              <a:gd name="connsiteX125" fmla="*/ 4905332 w 6357722"/>
              <a:gd name="connsiteY125" fmla="*/ 932516 h 7085051"/>
              <a:gd name="connsiteX126" fmla="*/ 4832337 w 6357722"/>
              <a:gd name="connsiteY126" fmla="*/ 1056677 h 7085051"/>
              <a:gd name="connsiteX127" fmla="*/ 4954752 w 6357722"/>
              <a:gd name="connsiteY127" fmla="*/ 1009528 h 7085051"/>
              <a:gd name="connsiteX128" fmla="*/ 4951958 w 6357722"/>
              <a:gd name="connsiteY128" fmla="*/ 1020704 h 7085051"/>
              <a:gd name="connsiteX129" fmla="*/ 5114363 w 6357722"/>
              <a:gd name="connsiteY129" fmla="*/ 971634 h 7085051"/>
              <a:gd name="connsiteX130" fmla="*/ 5429918 w 6357722"/>
              <a:gd name="connsiteY130" fmla="*/ 1088286 h 7085051"/>
              <a:gd name="connsiteX131" fmla="*/ 5186660 w 6357722"/>
              <a:gd name="connsiteY131" fmla="*/ 1085317 h 7085051"/>
              <a:gd name="connsiteX132" fmla="*/ 5215124 w 6357722"/>
              <a:gd name="connsiteY132" fmla="*/ 1071347 h 7085051"/>
              <a:gd name="connsiteX133" fmla="*/ 5116285 w 6357722"/>
              <a:gd name="connsiteY133" fmla="*/ 1085492 h 7085051"/>
              <a:gd name="connsiteX134" fmla="*/ 5194343 w 6357722"/>
              <a:gd name="connsiteY134" fmla="*/ 1157089 h 7085051"/>
              <a:gd name="connsiteX135" fmla="*/ 5292660 w 6357722"/>
              <a:gd name="connsiteY135" fmla="*/ 1217336 h 7085051"/>
              <a:gd name="connsiteX136" fmla="*/ 5502913 w 6357722"/>
              <a:gd name="connsiteY136" fmla="*/ 1216114 h 7085051"/>
              <a:gd name="connsiteX137" fmla="*/ 5244113 w 6357722"/>
              <a:gd name="connsiteY137" fmla="*/ 1351103 h 7085051"/>
              <a:gd name="connsiteX138" fmla="*/ 5280959 w 6357722"/>
              <a:gd name="connsiteY138" fmla="*/ 1497616 h 7085051"/>
              <a:gd name="connsiteX139" fmla="*/ 5402676 w 6357722"/>
              <a:gd name="connsiteY139" fmla="*/ 1367867 h 7085051"/>
              <a:gd name="connsiteX140" fmla="*/ 5507977 w 6357722"/>
              <a:gd name="connsiteY140" fmla="*/ 1318447 h 7085051"/>
              <a:gd name="connsiteX141" fmla="*/ 5619391 w 6357722"/>
              <a:gd name="connsiteY141" fmla="*/ 1316875 h 7085051"/>
              <a:gd name="connsiteX142" fmla="*/ 5898797 w 6357722"/>
              <a:gd name="connsiteY142" fmla="*/ 1422875 h 7085051"/>
              <a:gd name="connsiteX143" fmla="*/ 6086524 w 6357722"/>
              <a:gd name="connsiteY143" fmla="*/ 1466183 h 7085051"/>
              <a:gd name="connsiteX144" fmla="*/ 6172617 w 6357722"/>
              <a:gd name="connsiteY144" fmla="*/ 1495348 h 7085051"/>
              <a:gd name="connsiteX145" fmla="*/ 6182571 w 6357722"/>
              <a:gd name="connsiteY145" fmla="*/ 1499538 h 7085051"/>
              <a:gd name="connsiteX146" fmla="*/ 6187983 w 6357722"/>
              <a:gd name="connsiteY146" fmla="*/ 1504777 h 7085051"/>
              <a:gd name="connsiteX147" fmla="*/ 6197065 w 6357722"/>
              <a:gd name="connsiteY147" fmla="*/ 1516302 h 7085051"/>
              <a:gd name="connsiteX148" fmla="*/ 6212607 w 6357722"/>
              <a:gd name="connsiteY148" fmla="*/ 1546163 h 7085051"/>
              <a:gd name="connsiteX149" fmla="*/ 6160742 w 6357722"/>
              <a:gd name="connsiteY149" fmla="*/ 1542496 h 7085051"/>
              <a:gd name="connsiteX150" fmla="*/ 6192000 w 6357722"/>
              <a:gd name="connsiteY150" fmla="*/ 1590171 h 7085051"/>
              <a:gd name="connsiteX151" fmla="*/ 6213829 w 6357722"/>
              <a:gd name="connsiteY151" fmla="*/ 1637845 h 7085051"/>
              <a:gd name="connsiteX152" fmla="*/ 6237578 w 6357722"/>
              <a:gd name="connsiteY152" fmla="*/ 1708744 h 7085051"/>
              <a:gd name="connsiteX153" fmla="*/ 6274426 w 6357722"/>
              <a:gd name="connsiteY153" fmla="*/ 1839367 h 7085051"/>
              <a:gd name="connsiteX154" fmla="*/ 6314589 w 6357722"/>
              <a:gd name="connsiteY154" fmla="*/ 1991469 h 7085051"/>
              <a:gd name="connsiteX155" fmla="*/ 6357722 w 6357722"/>
              <a:gd name="connsiteY155" fmla="*/ 2174655 h 7085051"/>
              <a:gd name="connsiteX156" fmla="*/ 6318779 w 6357722"/>
              <a:gd name="connsiteY156" fmla="*/ 2203991 h 7085051"/>
              <a:gd name="connsiteX157" fmla="*/ 6263073 w 6357722"/>
              <a:gd name="connsiteY157" fmla="*/ 2218836 h 7085051"/>
              <a:gd name="connsiteX158" fmla="*/ 6149389 w 6357722"/>
              <a:gd name="connsiteY158" fmla="*/ 2232981 h 7085051"/>
              <a:gd name="connsiteX159" fmla="*/ 6276170 w 6357722"/>
              <a:gd name="connsiteY159" fmla="*/ 2303180 h 7085051"/>
              <a:gd name="connsiteX160" fmla="*/ 6328035 w 6357722"/>
              <a:gd name="connsiteY160" fmla="*/ 2411275 h 7085051"/>
              <a:gd name="connsiteX161" fmla="*/ 6185014 w 6357722"/>
              <a:gd name="connsiteY161" fmla="*/ 2606162 h 7085051"/>
              <a:gd name="connsiteX162" fmla="*/ 6177679 w 6357722"/>
              <a:gd name="connsiteY162" fmla="*/ 2702384 h 7085051"/>
              <a:gd name="connsiteX163" fmla="*/ 6041119 w 6357722"/>
              <a:gd name="connsiteY163" fmla="*/ 2778872 h 7085051"/>
              <a:gd name="connsiteX164" fmla="*/ 6015274 w 6357722"/>
              <a:gd name="connsiteY164" fmla="*/ 2925733 h 7085051"/>
              <a:gd name="connsiteX165" fmla="*/ 5962362 w 6357722"/>
              <a:gd name="connsiteY165" fmla="*/ 2878758 h 7085051"/>
              <a:gd name="connsiteX166" fmla="*/ 5920451 w 6357722"/>
              <a:gd name="connsiteY166" fmla="*/ 2929925 h 7085051"/>
              <a:gd name="connsiteX167" fmla="*/ 5891986 w 6357722"/>
              <a:gd name="connsiteY167" fmla="*/ 2976899 h 7085051"/>
              <a:gd name="connsiteX168" fmla="*/ 5860902 w 6357722"/>
              <a:gd name="connsiteY168" fmla="*/ 3063691 h 7085051"/>
              <a:gd name="connsiteX169" fmla="*/ 5852695 w 6357722"/>
              <a:gd name="connsiteY169" fmla="*/ 3145242 h 7085051"/>
              <a:gd name="connsiteX170" fmla="*/ 5852695 w 6357722"/>
              <a:gd name="connsiteY170" fmla="*/ 3165326 h 7085051"/>
              <a:gd name="connsiteX171" fmla="*/ 5854440 w 6357722"/>
              <a:gd name="connsiteY171" fmla="*/ 3185408 h 7085051"/>
              <a:gd name="connsiteX172" fmla="*/ 5862473 w 6357722"/>
              <a:gd name="connsiteY172" fmla="*/ 3225747 h 7085051"/>
              <a:gd name="connsiteX173" fmla="*/ 5878888 w 6357722"/>
              <a:gd name="connsiteY173" fmla="*/ 3393216 h 7085051"/>
              <a:gd name="connsiteX174" fmla="*/ 5872602 w 6357722"/>
              <a:gd name="connsiteY174" fmla="*/ 3437571 h 7085051"/>
              <a:gd name="connsiteX175" fmla="*/ 5867013 w 6357722"/>
              <a:gd name="connsiteY175" fmla="*/ 3460098 h 7085051"/>
              <a:gd name="connsiteX176" fmla="*/ 5865442 w 6357722"/>
              <a:gd name="connsiteY176" fmla="*/ 3470576 h 7085051"/>
              <a:gd name="connsiteX177" fmla="*/ 5840994 w 6357722"/>
              <a:gd name="connsiteY177" fmla="*/ 3509518 h 7085051"/>
              <a:gd name="connsiteX178" fmla="*/ 5717706 w 6357722"/>
              <a:gd name="connsiteY178" fmla="*/ 3507598 h 7085051"/>
              <a:gd name="connsiteX179" fmla="*/ 5752980 w 6357722"/>
              <a:gd name="connsiteY179" fmla="*/ 3556144 h 7085051"/>
              <a:gd name="connsiteX180" fmla="*/ 5774635 w 6357722"/>
              <a:gd name="connsiteY180" fmla="*/ 3592816 h 7085051"/>
              <a:gd name="connsiteX181" fmla="*/ 5768872 w 6357722"/>
              <a:gd name="connsiteY181" fmla="*/ 3652190 h 7085051"/>
              <a:gd name="connsiteX182" fmla="*/ 5674223 w 6357722"/>
              <a:gd name="connsiteY182" fmla="*/ 3636298 h 7085051"/>
              <a:gd name="connsiteX183" fmla="*/ 5744599 w 6357722"/>
              <a:gd name="connsiteY183" fmla="*/ 3708770 h 7085051"/>
              <a:gd name="connsiteX184" fmla="*/ 5792273 w 6357722"/>
              <a:gd name="connsiteY184" fmla="*/ 3774430 h 7085051"/>
              <a:gd name="connsiteX185" fmla="*/ 5721024 w 6357722"/>
              <a:gd name="connsiteY185" fmla="*/ 3827167 h 7085051"/>
              <a:gd name="connsiteX186" fmla="*/ 5645894 w 6357722"/>
              <a:gd name="connsiteY186" fmla="*/ 3798307 h 7085051"/>
              <a:gd name="connsiteX187" fmla="*/ 5672014 w 6357722"/>
              <a:gd name="connsiteY187" fmla="*/ 3820168 h 7085051"/>
              <a:gd name="connsiteX188" fmla="*/ 6129133 w 6357722"/>
              <a:gd name="connsiteY188" fmla="*/ 4211180 h 7085051"/>
              <a:gd name="connsiteX189" fmla="*/ 6052297 w 6357722"/>
              <a:gd name="connsiteY189" fmla="*/ 4414622 h 7085051"/>
              <a:gd name="connsiteX190" fmla="*/ 6015974 w 6357722"/>
              <a:gd name="connsiteY190" fmla="*/ 4456884 h 7085051"/>
              <a:gd name="connsiteX191" fmla="*/ 5991351 w 6357722"/>
              <a:gd name="connsiteY191" fmla="*/ 4505606 h 7085051"/>
              <a:gd name="connsiteX192" fmla="*/ 6007766 w 6357722"/>
              <a:gd name="connsiteY192" fmla="*/ 4660851 h 7085051"/>
              <a:gd name="connsiteX193" fmla="*/ 6018070 w 6357722"/>
              <a:gd name="connsiteY193" fmla="*/ 4704508 h 7085051"/>
              <a:gd name="connsiteX194" fmla="*/ 6068887 w 6357722"/>
              <a:gd name="connsiteY194" fmla="*/ 4777503 h 7085051"/>
              <a:gd name="connsiteX195" fmla="*/ 5989605 w 6357722"/>
              <a:gd name="connsiteY195" fmla="*/ 4808936 h 7085051"/>
              <a:gd name="connsiteX196" fmla="*/ 5941232 w 6357722"/>
              <a:gd name="connsiteY196" fmla="*/ 4657708 h 7085051"/>
              <a:gd name="connsiteX197" fmla="*/ 5881961 w 6357722"/>
              <a:gd name="connsiteY197" fmla="*/ 4707877 h 7085051"/>
              <a:gd name="connsiteX198" fmla="*/ 5900323 w 6357722"/>
              <a:gd name="connsiteY198" fmla="*/ 4714801 h 7085051"/>
              <a:gd name="connsiteX199" fmla="*/ 5972489 w 6357722"/>
              <a:gd name="connsiteY199" fmla="*/ 4728951 h 7085051"/>
              <a:gd name="connsiteX200" fmla="*/ 5857233 w 6357722"/>
              <a:gd name="connsiteY200" fmla="*/ 4885593 h 7085051"/>
              <a:gd name="connsiteX201" fmla="*/ 5973361 w 6357722"/>
              <a:gd name="connsiteY201" fmla="*/ 4875990 h 7085051"/>
              <a:gd name="connsiteX202" fmla="*/ 5835055 w 6357722"/>
              <a:gd name="connsiteY202" fmla="*/ 4893628 h 7085051"/>
              <a:gd name="connsiteX203" fmla="*/ 5694478 w 6357722"/>
              <a:gd name="connsiteY203" fmla="*/ 4888912 h 7085051"/>
              <a:gd name="connsiteX204" fmla="*/ 5710894 w 6357722"/>
              <a:gd name="connsiteY204" fmla="*/ 4946365 h 7085051"/>
              <a:gd name="connsiteX205" fmla="*/ 5832960 w 6357722"/>
              <a:gd name="connsiteY205" fmla="*/ 4954049 h 7085051"/>
              <a:gd name="connsiteX206" fmla="*/ 6014225 w 6357722"/>
              <a:gd name="connsiteY206" fmla="*/ 4908995 h 7085051"/>
              <a:gd name="connsiteX207" fmla="*/ 5956074 w 6357722"/>
              <a:gd name="connsiteY207" fmla="*/ 5005390 h 7085051"/>
              <a:gd name="connsiteX208" fmla="*/ 5776379 w 6357722"/>
              <a:gd name="connsiteY208" fmla="*/ 5042237 h 7085051"/>
              <a:gd name="connsiteX209" fmla="*/ 5945595 w 6357722"/>
              <a:gd name="connsiteY209" fmla="*/ 5068955 h 7085051"/>
              <a:gd name="connsiteX210" fmla="*/ 6071154 w 6357722"/>
              <a:gd name="connsiteY210" fmla="*/ 5105104 h 7085051"/>
              <a:gd name="connsiteX211" fmla="*/ 6042341 w 6357722"/>
              <a:gd name="connsiteY211" fmla="*/ 5105104 h 7085051"/>
              <a:gd name="connsiteX212" fmla="*/ 6079187 w 6357722"/>
              <a:gd name="connsiteY212" fmla="*/ 5213547 h 7085051"/>
              <a:gd name="connsiteX213" fmla="*/ 6084426 w 6357722"/>
              <a:gd name="connsiteY213" fmla="*/ 5307672 h 7085051"/>
              <a:gd name="connsiteX214" fmla="*/ 5953453 w 6357722"/>
              <a:gd name="connsiteY214" fmla="*/ 5341725 h 7085051"/>
              <a:gd name="connsiteX215" fmla="*/ 5965853 w 6357722"/>
              <a:gd name="connsiteY215" fmla="*/ 5388701 h 7085051"/>
              <a:gd name="connsiteX216" fmla="*/ 6006541 w 6357722"/>
              <a:gd name="connsiteY216" fmla="*/ 5372984 h 7085051"/>
              <a:gd name="connsiteX217" fmla="*/ 5929356 w 6357722"/>
              <a:gd name="connsiteY217" fmla="*/ 5493827 h 7085051"/>
              <a:gd name="connsiteX218" fmla="*/ 5930053 w 6357722"/>
              <a:gd name="connsiteY218" fmla="*/ 5428167 h 7085051"/>
              <a:gd name="connsiteX219" fmla="*/ 5860726 w 6357722"/>
              <a:gd name="connsiteY219" fmla="*/ 5461521 h 7085051"/>
              <a:gd name="connsiteX220" fmla="*/ 5830865 w 6357722"/>
              <a:gd name="connsiteY220" fmla="*/ 5326359 h 7085051"/>
              <a:gd name="connsiteX221" fmla="*/ 5752805 w 6357722"/>
              <a:gd name="connsiteY221" fmla="*/ 5363781 h 7085051"/>
              <a:gd name="connsiteX222" fmla="*/ 5735319 w 6357722"/>
              <a:gd name="connsiteY222" fmla="*/ 5382402 h 7085051"/>
              <a:gd name="connsiteX223" fmla="*/ 5745821 w 6357722"/>
              <a:gd name="connsiteY223" fmla="*/ 5388530 h 7085051"/>
              <a:gd name="connsiteX224" fmla="*/ 5730454 w 6357722"/>
              <a:gd name="connsiteY224" fmla="*/ 5443538 h 7085051"/>
              <a:gd name="connsiteX225" fmla="*/ 5720489 w 6357722"/>
              <a:gd name="connsiteY225" fmla="*/ 5419595 h 7085051"/>
              <a:gd name="connsiteX226" fmla="*/ 5718615 w 6357722"/>
              <a:gd name="connsiteY226" fmla="*/ 5416151 h 7085051"/>
              <a:gd name="connsiteX227" fmla="*/ 5712793 w 6357722"/>
              <a:gd name="connsiteY227" fmla="*/ 5459189 h 7085051"/>
              <a:gd name="connsiteX228" fmla="*/ 5715085 w 6357722"/>
              <a:gd name="connsiteY228" fmla="*/ 5503783 h 7085051"/>
              <a:gd name="connsiteX229" fmla="*/ 5802749 w 6357722"/>
              <a:gd name="connsiteY229" fmla="*/ 5561933 h 7085051"/>
              <a:gd name="connsiteX230" fmla="*/ 5575207 w 6357722"/>
              <a:gd name="connsiteY230" fmla="*/ 5533642 h 7085051"/>
              <a:gd name="connsiteX231" fmla="*/ 5630565 w 6357722"/>
              <a:gd name="connsiteY231" fmla="*/ 5665487 h 7085051"/>
              <a:gd name="connsiteX232" fmla="*/ 5976156 w 6357722"/>
              <a:gd name="connsiteY232" fmla="*/ 5694127 h 7085051"/>
              <a:gd name="connsiteX233" fmla="*/ 5960963 w 6357722"/>
              <a:gd name="connsiteY233" fmla="*/ 5791046 h 7085051"/>
              <a:gd name="connsiteX234" fmla="*/ 5901938 w 6357722"/>
              <a:gd name="connsiteY234" fmla="*/ 5729053 h 7085051"/>
              <a:gd name="connsiteX235" fmla="*/ 5717880 w 6357722"/>
              <a:gd name="connsiteY235" fmla="*/ 5781441 h 7085051"/>
              <a:gd name="connsiteX236" fmla="*/ 5712815 w 6357722"/>
              <a:gd name="connsiteY236" fmla="*/ 5848325 h 7085051"/>
              <a:gd name="connsiteX237" fmla="*/ 5619738 w 6357722"/>
              <a:gd name="connsiteY237" fmla="*/ 5951881 h 7085051"/>
              <a:gd name="connsiteX238" fmla="*/ 5992396 w 6357722"/>
              <a:gd name="connsiteY238" fmla="*/ 6011427 h 7085051"/>
              <a:gd name="connsiteX239" fmla="*/ 5775332 w 6357722"/>
              <a:gd name="connsiteY239" fmla="*/ 5958516 h 7085051"/>
              <a:gd name="connsiteX240" fmla="*/ 5780222 w 6357722"/>
              <a:gd name="connsiteY240" fmla="*/ 5984709 h 7085051"/>
              <a:gd name="connsiteX241" fmla="*/ 5642614 w 6357722"/>
              <a:gd name="connsiteY241" fmla="*/ 5986107 h 7085051"/>
              <a:gd name="connsiteX242" fmla="*/ 5662697 w 6357722"/>
              <a:gd name="connsiteY242" fmla="*/ 5984186 h 7085051"/>
              <a:gd name="connsiteX243" fmla="*/ 5602449 w 6357722"/>
              <a:gd name="connsiteY243" fmla="*/ 5928480 h 7085051"/>
              <a:gd name="connsiteX244" fmla="*/ 5557569 w 6357722"/>
              <a:gd name="connsiteY244" fmla="*/ 5865962 h 7085051"/>
              <a:gd name="connsiteX245" fmla="*/ 5481081 w 6357722"/>
              <a:gd name="connsiteY245" fmla="*/ 5909794 h 7085051"/>
              <a:gd name="connsiteX246" fmla="*/ 5475143 w 6357722"/>
              <a:gd name="connsiteY246" fmla="*/ 5834004 h 7085051"/>
              <a:gd name="connsiteX247" fmla="*/ 5470777 w 6357722"/>
              <a:gd name="connsiteY247" fmla="*/ 5750183 h 7085051"/>
              <a:gd name="connsiteX248" fmla="*/ 5203246 w 6357722"/>
              <a:gd name="connsiteY248" fmla="*/ 5727831 h 7085051"/>
              <a:gd name="connsiteX249" fmla="*/ 5375430 w 6357722"/>
              <a:gd name="connsiteY249" fmla="*/ 5797506 h 7085051"/>
              <a:gd name="connsiteX250" fmla="*/ 5133394 w 6357722"/>
              <a:gd name="connsiteY250" fmla="*/ 5847975 h 7085051"/>
              <a:gd name="connsiteX251" fmla="*/ 5137410 w 6357722"/>
              <a:gd name="connsiteY251" fmla="*/ 5978073 h 7085051"/>
              <a:gd name="connsiteX252" fmla="*/ 5275543 w 6357722"/>
              <a:gd name="connsiteY252" fmla="*/ 5864390 h 7085051"/>
              <a:gd name="connsiteX253" fmla="*/ 5429216 w 6357722"/>
              <a:gd name="connsiteY253" fmla="*/ 5928129 h 7085051"/>
              <a:gd name="connsiteX254" fmla="*/ 5486145 w 6357722"/>
              <a:gd name="connsiteY254" fmla="*/ 6036749 h 7085051"/>
              <a:gd name="connsiteX255" fmla="*/ 5359191 w 6357722"/>
              <a:gd name="connsiteY255" fmla="*/ 5988200 h 7085051"/>
              <a:gd name="connsiteX256" fmla="*/ 5429740 w 6357722"/>
              <a:gd name="connsiteY256" fmla="*/ 6122841 h 7085051"/>
              <a:gd name="connsiteX257" fmla="*/ 5564729 w 6357722"/>
              <a:gd name="connsiteY257" fmla="*/ 6086517 h 7085051"/>
              <a:gd name="connsiteX258" fmla="*/ 5519325 w 6357722"/>
              <a:gd name="connsiteY258" fmla="*/ 6141175 h 7085051"/>
              <a:gd name="connsiteX259" fmla="*/ 5553378 w 6357722"/>
              <a:gd name="connsiteY259" fmla="*/ 6193741 h 7085051"/>
              <a:gd name="connsiteX260" fmla="*/ 5605592 w 6357722"/>
              <a:gd name="connsiteY260" fmla="*/ 6310741 h 7085051"/>
              <a:gd name="connsiteX261" fmla="*/ 5758393 w 6357722"/>
              <a:gd name="connsiteY261" fmla="*/ 6378673 h 7085051"/>
              <a:gd name="connsiteX262" fmla="*/ 5738660 w 6357722"/>
              <a:gd name="connsiteY262" fmla="*/ 6378847 h 7085051"/>
              <a:gd name="connsiteX263" fmla="*/ 5862123 w 6357722"/>
              <a:gd name="connsiteY263" fmla="*/ 6406439 h 7085051"/>
              <a:gd name="connsiteX264" fmla="*/ 5730976 w 6357722"/>
              <a:gd name="connsiteY264" fmla="*/ 6451318 h 7085051"/>
              <a:gd name="connsiteX265" fmla="*/ 5595813 w 6357722"/>
              <a:gd name="connsiteY265" fmla="*/ 6391771 h 7085051"/>
              <a:gd name="connsiteX266" fmla="*/ 5488241 w 6357722"/>
              <a:gd name="connsiteY266" fmla="*/ 6536015 h 7085051"/>
              <a:gd name="connsiteX267" fmla="*/ 5590575 w 6357722"/>
              <a:gd name="connsiteY267" fmla="*/ 6588578 h 7085051"/>
              <a:gd name="connsiteX268" fmla="*/ 5719975 w 6357722"/>
              <a:gd name="connsiteY268" fmla="*/ 6603072 h 7085051"/>
              <a:gd name="connsiteX269" fmla="*/ 5630739 w 6357722"/>
              <a:gd name="connsiteY269" fmla="*/ 6489215 h 7085051"/>
              <a:gd name="connsiteX270" fmla="*/ 5729230 w 6357722"/>
              <a:gd name="connsiteY270" fmla="*/ 6549809 h 7085051"/>
              <a:gd name="connsiteX271" fmla="*/ 5835956 w 6357722"/>
              <a:gd name="connsiteY271" fmla="*/ 6563660 h 7085051"/>
              <a:gd name="connsiteX272" fmla="*/ 5876720 w 6357722"/>
              <a:gd name="connsiteY272" fmla="*/ 6582334 h 7085051"/>
              <a:gd name="connsiteX273" fmla="*/ 5863564 w 6357722"/>
              <a:gd name="connsiteY273" fmla="*/ 6580065 h 7085051"/>
              <a:gd name="connsiteX274" fmla="*/ 5835230 w 6357722"/>
              <a:gd name="connsiteY274" fmla="*/ 6590673 h 7085051"/>
              <a:gd name="connsiteX275" fmla="*/ 5954152 w 6357722"/>
              <a:gd name="connsiteY275" fmla="*/ 6638347 h 7085051"/>
              <a:gd name="connsiteX276" fmla="*/ 5858979 w 6357722"/>
              <a:gd name="connsiteY276" fmla="*/ 6650746 h 7085051"/>
              <a:gd name="connsiteX277" fmla="*/ 5923942 w 6357722"/>
              <a:gd name="connsiteY277" fmla="*/ 6744522 h 7085051"/>
              <a:gd name="connsiteX278" fmla="*/ 5706703 w 6357722"/>
              <a:gd name="connsiteY278" fmla="*/ 6648127 h 7085051"/>
              <a:gd name="connsiteX279" fmla="*/ 5856709 w 6357722"/>
              <a:gd name="connsiteY279" fmla="*/ 6733868 h 7085051"/>
              <a:gd name="connsiteX280" fmla="*/ 5912766 w 6357722"/>
              <a:gd name="connsiteY280" fmla="*/ 6842487 h 7085051"/>
              <a:gd name="connsiteX281" fmla="*/ 5996064 w 6357722"/>
              <a:gd name="connsiteY281" fmla="*/ 6807911 h 7085051"/>
              <a:gd name="connsiteX282" fmla="*/ 6040245 w 6357722"/>
              <a:gd name="connsiteY282" fmla="*/ 6928055 h 7085051"/>
              <a:gd name="connsiteX283" fmla="*/ 5972489 w 6357722"/>
              <a:gd name="connsiteY283" fmla="*/ 6880906 h 7085051"/>
              <a:gd name="connsiteX284" fmla="*/ 6027322 w 6357722"/>
              <a:gd name="connsiteY284" fmla="*/ 6955647 h 7085051"/>
              <a:gd name="connsiteX285" fmla="*/ 6084950 w 6357722"/>
              <a:gd name="connsiteY285" fmla="*/ 7039995 h 7085051"/>
              <a:gd name="connsiteX286" fmla="*/ 5970393 w 6357722"/>
              <a:gd name="connsiteY286" fmla="*/ 7053615 h 7085051"/>
              <a:gd name="connsiteX287" fmla="*/ 5969252 w 6357722"/>
              <a:gd name="connsiteY287" fmla="*/ 7054969 h 7085051"/>
              <a:gd name="connsiteX288" fmla="*/ 5781073 w 6357722"/>
              <a:gd name="connsiteY288" fmla="*/ 7054969 h 7085051"/>
              <a:gd name="connsiteX289" fmla="*/ 5755911 w 6357722"/>
              <a:gd name="connsiteY289" fmla="*/ 7036562 h 7085051"/>
              <a:gd name="connsiteX290" fmla="*/ 5687667 w 6357722"/>
              <a:gd name="connsiteY290" fmla="*/ 7005593 h 7085051"/>
              <a:gd name="connsiteX291" fmla="*/ 5578873 w 6357722"/>
              <a:gd name="connsiteY291" fmla="*/ 7024976 h 7085051"/>
              <a:gd name="connsiteX292" fmla="*/ 5575730 w 6357722"/>
              <a:gd name="connsiteY292" fmla="*/ 6977650 h 7085051"/>
              <a:gd name="connsiteX293" fmla="*/ 5570316 w 6357722"/>
              <a:gd name="connsiteY293" fmla="*/ 6931025 h 7085051"/>
              <a:gd name="connsiteX294" fmla="*/ 5707400 w 6357722"/>
              <a:gd name="connsiteY294" fmla="*/ 6956521 h 7085051"/>
              <a:gd name="connsiteX295" fmla="*/ 5745643 w 6357722"/>
              <a:gd name="connsiteY295" fmla="*/ 6907102 h 7085051"/>
              <a:gd name="connsiteX296" fmla="*/ 5550234 w 6357722"/>
              <a:gd name="connsiteY296" fmla="*/ 6816469 h 7085051"/>
              <a:gd name="connsiteX297" fmla="*/ 5574333 w 6357722"/>
              <a:gd name="connsiteY297" fmla="*/ 6892083 h 7085051"/>
              <a:gd name="connsiteX298" fmla="*/ 5501163 w 6357722"/>
              <a:gd name="connsiteY298" fmla="*/ 6914087 h 7085051"/>
              <a:gd name="connsiteX299" fmla="*/ 5430962 w 6357722"/>
              <a:gd name="connsiteY299" fmla="*/ 6967873 h 7085051"/>
              <a:gd name="connsiteX300" fmla="*/ 5478383 w 6357722"/>
              <a:gd name="connsiteY300" fmla="*/ 7054486 h 7085051"/>
              <a:gd name="connsiteX301" fmla="*/ 5478143 w 6357722"/>
              <a:gd name="connsiteY301" fmla="*/ 7054969 h 7085051"/>
              <a:gd name="connsiteX302" fmla="*/ 5406623 w 6357722"/>
              <a:gd name="connsiteY302" fmla="*/ 7054969 h 7085051"/>
              <a:gd name="connsiteX303" fmla="*/ 5396763 w 6357722"/>
              <a:gd name="connsiteY303" fmla="*/ 7047087 h 7085051"/>
              <a:gd name="connsiteX304" fmla="*/ 5420135 w 6357722"/>
              <a:gd name="connsiteY304" fmla="*/ 7015721 h 7085051"/>
              <a:gd name="connsiteX305" fmla="*/ 5327845 w 6357722"/>
              <a:gd name="connsiteY305" fmla="*/ 7049817 h 7085051"/>
              <a:gd name="connsiteX306" fmla="*/ 5320809 w 6357722"/>
              <a:gd name="connsiteY306" fmla="*/ 7054969 h 7085051"/>
              <a:gd name="connsiteX307" fmla="*/ 5003335 w 6357722"/>
              <a:gd name="connsiteY307" fmla="*/ 7054969 h 7085051"/>
              <a:gd name="connsiteX308" fmla="*/ 4998930 w 6357722"/>
              <a:gd name="connsiteY308" fmla="*/ 7051521 h 7085051"/>
              <a:gd name="connsiteX309" fmla="*/ 4992820 w 6357722"/>
              <a:gd name="connsiteY309" fmla="*/ 7054969 h 7085051"/>
              <a:gd name="connsiteX310" fmla="*/ 4954400 w 6357722"/>
              <a:gd name="connsiteY310" fmla="*/ 7054969 h 7085051"/>
              <a:gd name="connsiteX311" fmla="*/ 4927050 w 6357722"/>
              <a:gd name="connsiteY311" fmla="*/ 7035433 h 7085051"/>
              <a:gd name="connsiteX312" fmla="*/ 4915109 w 6357722"/>
              <a:gd name="connsiteY312" fmla="*/ 6987781 h 7085051"/>
              <a:gd name="connsiteX313" fmla="*/ 4941128 w 6357722"/>
              <a:gd name="connsiteY313" fmla="*/ 7019039 h 7085051"/>
              <a:gd name="connsiteX314" fmla="*/ 5004518 w 6357722"/>
              <a:gd name="connsiteY314" fmla="*/ 6957394 h 7085051"/>
              <a:gd name="connsiteX315" fmla="*/ 4897820 w 6357722"/>
              <a:gd name="connsiteY315" fmla="*/ 6950235 h 7085051"/>
              <a:gd name="connsiteX316" fmla="*/ 4841415 w 6357722"/>
              <a:gd name="connsiteY316" fmla="*/ 6902737 h 7085051"/>
              <a:gd name="connsiteX317" fmla="*/ 5148064 w 6357722"/>
              <a:gd name="connsiteY317" fmla="*/ 6916881 h 7085051"/>
              <a:gd name="connsiteX318" fmla="*/ 5095850 w 6357722"/>
              <a:gd name="connsiteY318" fmla="*/ 6794817 h 7085051"/>
              <a:gd name="connsiteX319" fmla="*/ 5352904 w 6357722"/>
              <a:gd name="connsiteY319" fmla="*/ 6793943 h 7085051"/>
              <a:gd name="connsiteX320" fmla="*/ 5631962 w 6357722"/>
              <a:gd name="connsiteY320" fmla="*/ 6727932 h 7085051"/>
              <a:gd name="connsiteX321" fmla="*/ 5636851 w 6357722"/>
              <a:gd name="connsiteY321" fmla="*/ 6669781 h 7085051"/>
              <a:gd name="connsiteX322" fmla="*/ 5621833 w 6357722"/>
              <a:gd name="connsiteY322" fmla="*/ 6627345 h 7085051"/>
              <a:gd name="connsiteX323" fmla="*/ 5534518 w 6357722"/>
              <a:gd name="connsiteY323" fmla="*/ 6664542 h 7085051"/>
              <a:gd name="connsiteX324" fmla="*/ 5515484 w 6357722"/>
              <a:gd name="connsiteY324" fmla="*/ 6564829 h 7085051"/>
              <a:gd name="connsiteX325" fmla="*/ 5401800 w 6357722"/>
              <a:gd name="connsiteY325" fmla="*/ 6520298 h 7085051"/>
              <a:gd name="connsiteX326" fmla="*/ 5264716 w 6357722"/>
              <a:gd name="connsiteY326" fmla="*/ 6447653 h 7085051"/>
              <a:gd name="connsiteX327" fmla="*/ 5044858 w 6357722"/>
              <a:gd name="connsiteY327" fmla="*/ 6412728 h 7085051"/>
              <a:gd name="connsiteX328" fmla="*/ 4910918 w 6357722"/>
              <a:gd name="connsiteY328" fmla="*/ 6432110 h 7085051"/>
              <a:gd name="connsiteX329" fmla="*/ 4912948 w 6357722"/>
              <a:gd name="connsiteY329" fmla="*/ 6403908 h 7085051"/>
              <a:gd name="connsiteX330" fmla="*/ 4902310 w 6357722"/>
              <a:gd name="connsiteY330" fmla="*/ 6402002 h 7085051"/>
              <a:gd name="connsiteX331" fmla="*/ 4882019 w 6357722"/>
              <a:gd name="connsiteY331" fmla="*/ 6470552 h 7085051"/>
              <a:gd name="connsiteX332" fmla="*/ 4881575 w 6357722"/>
              <a:gd name="connsiteY332" fmla="*/ 6473083 h 7085051"/>
              <a:gd name="connsiteX333" fmla="*/ 4904260 w 6357722"/>
              <a:gd name="connsiteY333" fmla="*/ 6471904 h 7085051"/>
              <a:gd name="connsiteX334" fmla="*/ 5024776 w 6357722"/>
              <a:gd name="connsiteY334" fmla="*/ 6446430 h 7085051"/>
              <a:gd name="connsiteX335" fmla="*/ 4966624 w 6357722"/>
              <a:gd name="connsiteY335" fmla="*/ 6560986 h 7085051"/>
              <a:gd name="connsiteX336" fmla="*/ 4922094 w 6357722"/>
              <a:gd name="connsiteY336" fmla="*/ 6665415 h 7085051"/>
              <a:gd name="connsiteX337" fmla="*/ 4887474 w 6357722"/>
              <a:gd name="connsiteY337" fmla="*/ 6656836 h 7085051"/>
              <a:gd name="connsiteX338" fmla="*/ 4876575 w 6357722"/>
              <a:gd name="connsiteY338" fmla="*/ 6655614 h 7085051"/>
              <a:gd name="connsiteX339" fmla="*/ 4858217 w 6357722"/>
              <a:gd name="connsiteY339" fmla="*/ 6697752 h 7085051"/>
              <a:gd name="connsiteX340" fmla="*/ 4889439 w 6357722"/>
              <a:gd name="connsiteY340" fmla="*/ 6723392 h 7085051"/>
              <a:gd name="connsiteX341" fmla="*/ 4892932 w 6357722"/>
              <a:gd name="connsiteY341" fmla="*/ 6714486 h 7085051"/>
              <a:gd name="connsiteX342" fmla="*/ 5084152 w 6357722"/>
              <a:gd name="connsiteY342" fmla="*/ 6774907 h 7085051"/>
              <a:gd name="connsiteX343" fmla="*/ 4910221 w 6357722"/>
              <a:gd name="connsiteY343" fmla="*/ 6751857 h 7085051"/>
              <a:gd name="connsiteX344" fmla="*/ 4860896 w 6357722"/>
              <a:gd name="connsiteY344" fmla="*/ 6734940 h 7085051"/>
              <a:gd name="connsiteX345" fmla="*/ 4836527 w 6357722"/>
              <a:gd name="connsiteY345" fmla="*/ 6729689 h 7085051"/>
              <a:gd name="connsiteX346" fmla="*/ 4808675 w 6357722"/>
              <a:gd name="connsiteY346" fmla="*/ 6764868 h 7085051"/>
              <a:gd name="connsiteX347" fmla="*/ 4807868 w 6357722"/>
              <a:gd name="connsiteY347" fmla="*/ 6765615 h 7085051"/>
              <a:gd name="connsiteX348" fmla="*/ 4825730 w 6357722"/>
              <a:gd name="connsiteY348" fmla="*/ 6768337 h 7085051"/>
              <a:gd name="connsiteX349" fmla="*/ 4813301 w 6357722"/>
              <a:gd name="connsiteY349" fmla="*/ 6786258 h 7085051"/>
              <a:gd name="connsiteX350" fmla="*/ 4789484 w 6357722"/>
              <a:gd name="connsiteY350" fmla="*/ 6782658 h 7085051"/>
              <a:gd name="connsiteX351" fmla="*/ 4748865 w 6357722"/>
              <a:gd name="connsiteY351" fmla="*/ 6820312 h 7085051"/>
              <a:gd name="connsiteX352" fmla="*/ 4760357 w 6357722"/>
              <a:gd name="connsiteY352" fmla="*/ 6778254 h 7085051"/>
              <a:gd name="connsiteX353" fmla="*/ 4639541 w 6357722"/>
              <a:gd name="connsiteY353" fmla="*/ 6759990 h 7085051"/>
              <a:gd name="connsiteX354" fmla="*/ 4642174 w 6357722"/>
              <a:gd name="connsiteY354" fmla="*/ 6790156 h 7085051"/>
              <a:gd name="connsiteX355" fmla="*/ 4589254 w 6357722"/>
              <a:gd name="connsiteY355" fmla="*/ 6864319 h 7085051"/>
              <a:gd name="connsiteX356" fmla="*/ 4523943 w 6357722"/>
              <a:gd name="connsiteY356" fmla="*/ 6884053 h 7085051"/>
              <a:gd name="connsiteX357" fmla="*/ 4456361 w 6357722"/>
              <a:gd name="connsiteY357" fmla="*/ 6925090 h 7085051"/>
              <a:gd name="connsiteX358" fmla="*/ 4520799 w 6357722"/>
              <a:gd name="connsiteY358" fmla="*/ 6942378 h 7085051"/>
              <a:gd name="connsiteX359" fmla="*/ 4446756 w 6357722"/>
              <a:gd name="connsiteY359" fmla="*/ 7001752 h 7085051"/>
              <a:gd name="connsiteX360" fmla="*/ 4288367 w 6357722"/>
              <a:gd name="connsiteY360" fmla="*/ 6860827 h 7085051"/>
              <a:gd name="connsiteX361" fmla="*/ 4313809 w 6357722"/>
              <a:gd name="connsiteY361" fmla="*/ 7045399 h 7085051"/>
              <a:gd name="connsiteX362" fmla="*/ 4304494 w 6357722"/>
              <a:gd name="connsiteY362" fmla="*/ 7054970 h 7085051"/>
              <a:gd name="connsiteX363" fmla="*/ 4266490 w 6357722"/>
              <a:gd name="connsiteY363" fmla="*/ 7054970 h 7085051"/>
              <a:gd name="connsiteX364" fmla="*/ 4260463 w 6357722"/>
              <a:gd name="connsiteY364" fmla="*/ 7049159 h 7085051"/>
              <a:gd name="connsiteX365" fmla="*/ 4243292 w 6357722"/>
              <a:gd name="connsiteY365" fmla="*/ 7048902 h 7085051"/>
              <a:gd name="connsiteX366" fmla="*/ 4238948 w 6357722"/>
              <a:gd name="connsiteY366" fmla="*/ 7054970 h 7085051"/>
              <a:gd name="connsiteX367" fmla="*/ 0 w 6357722"/>
              <a:gd name="connsiteY367" fmla="*/ 7054970 h 7085051"/>
              <a:gd name="connsiteX368" fmla="*/ 0 w 6357722"/>
              <a:gd name="connsiteY368" fmla="*/ 5569975 h 7085051"/>
              <a:gd name="connsiteX369" fmla="*/ 0 w 6357722"/>
              <a:gd name="connsiteY369" fmla="*/ 5569975 h 7085051"/>
              <a:gd name="connsiteX370" fmla="*/ 0 w 6357722"/>
              <a:gd name="connsiteY370" fmla="*/ 1041293 h 7085051"/>
              <a:gd name="connsiteX371" fmla="*/ 1 w 6357722"/>
              <a:gd name="connsiteY371" fmla="*/ 1041335 h 7085051"/>
              <a:gd name="connsiteX372" fmla="*/ 1 w 6357722"/>
              <a:gd name="connsiteY372" fmla="*/ 352343 h 7085051"/>
              <a:gd name="connsiteX373" fmla="*/ 10772 w 6357722"/>
              <a:gd name="connsiteY373" fmla="*/ 384256 h 7085051"/>
              <a:gd name="connsiteX374" fmla="*/ 44879 w 6357722"/>
              <a:gd name="connsiteY374" fmla="*/ 434653 h 7085051"/>
              <a:gd name="connsiteX375" fmla="*/ 257928 w 6357722"/>
              <a:gd name="connsiteY375" fmla="*/ 524761 h 7085051"/>
              <a:gd name="connsiteX376" fmla="*/ 245529 w 6357722"/>
              <a:gd name="connsiteY376" fmla="*/ 538728 h 7085051"/>
              <a:gd name="connsiteX377" fmla="*/ 377024 w 6357722"/>
              <a:gd name="connsiteY377" fmla="*/ 576274 h 7085051"/>
              <a:gd name="connsiteX378" fmla="*/ 370913 w 6357722"/>
              <a:gd name="connsiteY378" fmla="*/ 583608 h 7085051"/>
              <a:gd name="connsiteX379" fmla="*/ 496820 w 6357722"/>
              <a:gd name="connsiteY379" fmla="*/ 596880 h 7085051"/>
              <a:gd name="connsiteX380" fmla="*/ 442860 w 6357722"/>
              <a:gd name="connsiteY380" fmla="*/ 664810 h 7085051"/>
              <a:gd name="connsiteX381" fmla="*/ 535419 w 6357722"/>
              <a:gd name="connsiteY381" fmla="*/ 699027 h 7085051"/>
              <a:gd name="connsiteX382" fmla="*/ 547851 w 6357722"/>
              <a:gd name="connsiteY382" fmla="*/ 692274 h 7085051"/>
              <a:gd name="connsiteX383" fmla="*/ 565098 w 6357722"/>
              <a:gd name="connsiteY383" fmla="*/ 658874 h 7085051"/>
              <a:gd name="connsiteX384" fmla="*/ 587450 w 6357722"/>
              <a:gd name="connsiteY384" fmla="*/ 521266 h 7085051"/>
              <a:gd name="connsiteX385" fmla="*/ 572084 w 6357722"/>
              <a:gd name="connsiteY385" fmla="*/ 392040 h 7085051"/>
              <a:gd name="connsiteX386" fmla="*/ 625694 w 6357722"/>
              <a:gd name="connsiteY386" fmla="*/ 511138 h 7085051"/>
              <a:gd name="connsiteX387" fmla="*/ 871398 w 6357722"/>
              <a:gd name="connsiteY387" fmla="*/ 252163 h 7085051"/>
              <a:gd name="connsiteX388" fmla="*/ 872969 w 6357722"/>
              <a:gd name="connsiteY388" fmla="*/ 271722 h 7085051"/>
              <a:gd name="connsiteX389" fmla="*/ 919333 w 6357722"/>
              <a:gd name="connsiteY389" fmla="*/ 224943 h 7085051"/>
              <a:gd name="connsiteX390" fmla="*/ 1257504 w 6357722"/>
              <a:gd name="connsiteY390" fmla="*/ 0 h 7085051"/>
              <a:gd name="connsiteX391" fmla="*/ 1253312 w 6357722"/>
              <a:gd name="connsiteY391" fmla="*/ 8557 h 7085051"/>
              <a:gd name="connsiteX392" fmla="*/ 1257504 w 6357722"/>
              <a:gd name="connsiteY392" fmla="*/ 0 h 708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</a:cxnLst>
            <a:rect l="l" t="t" r="r" b="b"/>
            <a:pathLst>
              <a:path w="6357722" h="7085051">
                <a:moveTo>
                  <a:pt x="5465368" y="7082430"/>
                </a:moveTo>
                <a:cubicBezTo>
                  <a:pt x="5468511" y="7084176"/>
                  <a:pt x="5468686" y="7085050"/>
                  <a:pt x="5463796" y="7085051"/>
                </a:cubicBezTo>
                <a:cubicBezTo>
                  <a:pt x="5464844" y="7084351"/>
                  <a:pt x="5464320" y="7083129"/>
                  <a:pt x="5465368" y="7082430"/>
                </a:cubicBezTo>
                <a:close/>
                <a:moveTo>
                  <a:pt x="5579226" y="7026024"/>
                </a:moveTo>
                <a:lnTo>
                  <a:pt x="5581496" y="7060077"/>
                </a:lnTo>
                <a:cubicBezTo>
                  <a:pt x="5569970" y="7037899"/>
                  <a:pt x="5571018" y="7028818"/>
                  <a:pt x="5579226" y="7026024"/>
                </a:cubicBezTo>
                <a:close/>
                <a:moveTo>
                  <a:pt x="4748364" y="6721406"/>
                </a:moveTo>
                <a:cubicBezTo>
                  <a:pt x="4727711" y="6722803"/>
                  <a:pt x="4705992" y="6726492"/>
                  <a:pt x="4683028" y="6733171"/>
                </a:cubicBezTo>
                <a:cubicBezTo>
                  <a:pt x="4682635" y="6752096"/>
                  <a:pt x="4711833" y="6758718"/>
                  <a:pt x="4744369" y="6761694"/>
                </a:cubicBezTo>
                <a:lnTo>
                  <a:pt x="4764532" y="6762978"/>
                </a:lnTo>
                <a:lnTo>
                  <a:pt x="4773487" y="6730204"/>
                </a:lnTo>
                <a:lnTo>
                  <a:pt x="4764388" y="6721946"/>
                </a:lnTo>
                <a:close/>
                <a:moveTo>
                  <a:pt x="5530155" y="6674321"/>
                </a:moveTo>
                <a:cubicBezTo>
                  <a:pt x="5547618" y="6677115"/>
                  <a:pt x="5550936" y="6690911"/>
                  <a:pt x="5522471" y="6689339"/>
                </a:cubicBezTo>
                <a:cubicBezTo>
                  <a:pt x="5525964" y="6684626"/>
                  <a:pt x="5527710" y="6679385"/>
                  <a:pt x="5530155" y="6674321"/>
                </a:cubicBezTo>
                <a:close/>
                <a:moveTo>
                  <a:pt x="5535044" y="6665415"/>
                </a:moveTo>
                <a:cubicBezTo>
                  <a:pt x="5533996" y="6668384"/>
                  <a:pt x="5531901" y="6671354"/>
                  <a:pt x="5530154" y="6674321"/>
                </a:cubicBezTo>
                <a:cubicBezTo>
                  <a:pt x="5523693" y="6673099"/>
                  <a:pt x="5515835" y="6673623"/>
                  <a:pt x="5506056" y="6677465"/>
                </a:cubicBezTo>
                <a:close/>
                <a:moveTo>
                  <a:pt x="4638150" y="6649001"/>
                </a:moveTo>
                <a:cubicBezTo>
                  <a:pt x="4607415" y="6651271"/>
                  <a:pt x="4586459" y="6675721"/>
                  <a:pt x="4561837" y="6700691"/>
                </a:cubicBezTo>
                <a:lnTo>
                  <a:pt x="4562847" y="6701138"/>
                </a:lnTo>
                <a:lnTo>
                  <a:pt x="4584297" y="6694229"/>
                </a:lnTo>
                <a:cubicBezTo>
                  <a:pt x="4610426" y="6682922"/>
                  <a:pt x="4628456" y="6669694"/>
                  <a:pt x="4653516" y="6657208"/>
                </a:cubicBezTo>
                <a:lnTo>
                  <a:pt x="4651478" y="6650506"/>
                </a:lnTo>
                <a:close/>
                <a:moveTo>
                  <a:pt x="5876720" y="6582334"/>
                </a:moveTo>
                <a:lnTo>
                  <a:pt x="5877517" y="6582472"/>
                </a:lnTo>
                <a:cubicBezTo>
                  <a:pt x="5881594" y="6583754"/>
                  <a:pt x="5884912" y="6585391"/>
                  <a:pt x="5886920" y="6587007"/>
                </a:cubicBezTo>
                <a:close/>
                <a:moveTo>
                  <a:pt x="5861252" y="5462745"/>
                </a:moveTo>
                <a:cubicBezTo>
                  <a:pt x="5865269" y="5466063"/>
                  <a:pt x="5869111" y="5469556"/>
                  <a:pt x="5875572" y="5472176"/>
                </a:cubicBezTo>
                <a:cubicBezTo>
                  <a:pt x="5865443" y="5470779"/>
                  <a:pt x="5861602" y="5467111"/>
                  <a:pt x="5861252" y="5462745"/>
                </a:cubicBezTo>
                <a:close/>
                <a:moveTo>
                  <a:pt x="4915286" y="5349935"/>
                </a:moveTo>
                <a:lnTo>
                  <a:pt x="4928046" y="5409173"/>
                </a:lnTo>
                <a:lnTo>
                  <a:pt x="4960339" y="5408611"/>
                </a:lnTo>
                <a:cubicBezTo>
                  <a:pt x="4956497" y="5406548"/>
                  <a:pt x="4954448" y="5403902"/>
                  <a:pt x="4953905" y="5400768"/>
                </a:cubicBezTo>
                <a:lnTo>
                  <a:pt x="4954373" y="5398830"/>
                </a:lnTo>
                <a:lnTo>
                  <a:pt x="4926200" y="5366154"/>
                </a:lnTo>
                <a:cubicBezTo>
                  <a:pt x="4918407" y="5356604"/>
                  <a:pt x="4914326" y="5350765"/>
                  <a:pt x="4915286" y="5349935"/>
                </a:cubicBezTo>
                <a:close/>
                <a:moveTo>
                  <a:pt x="1575136" y="465063"/>
                </a:moveTo>
                <a:lnTo>
                  <a:pt x="1573325" y="469381"/>
                </a:lnTo>
                <a:lnTo>
                  <a:pt x="1556389" y="498520"/>
                </a:lnTo>
                <a:lnTo>
                  <a:pt x="1565201" y="503985"/>
                </a:lnTo>
                <a:cubicBezTo>
                  <a:pt x="1566772" y="496345"/>
                  <a:pt x="1574870" y="496519"/>
                  <a:pt x="1585675" y="500222"/>
                </a:cubicBezTo>
                <a:lnTo>
                  <a:pt x="1595783" y="505014"/>
                </a:lnTo>
                <a:lnTo>
                  <a:pt x="1608685" y="485782"/>
                </a:lnTo>
                <a:close/>
                <a:moveTo>
                  <a:pt x="1448819" y="436688"/>
                </a:moveTo>
                <a:lnTo>
                  <a:pt x="1448577" y="437304"/>
                </a:lnTo>
                <a:lnTo>
                  <a:pt x="1450819" y="438150"/>
                </a:lnTo>
                <a:close/>
                <a:moveTo>
                  <a:pt x="965461" y="170768"/>
                </a:moveTo>
                <a:lnTo>
                  <a:pt x="1272825" y="170768"/>
                </a:lnTo>
                <a:lnTo>
                  <a:pt x="1272870" y="170961"/>
                </a:lnTo>
                <a:cubicBezTo>
                  <a:pt x="1281776" y="158388"/>
                  <a:pt x="1306574" y="299836"/>
                  <a:pt x="1305700" y="245352"/>
                </a:cubicBezTo>
                <a:lnTo>
                  <a:pt x="1288089" y="170768"/>
                </a:lnTo>
                <a:lnTo>
                  <a:pt x="1293375" y="170768"/>
                </a:lnTo>
                <a:lnTo>
                  <a:pt x="1303459" y="213148"/>
                </a:lnTo>
                <a:cubicBezTo>
                  <a:pt x="1312320" y="250509"/>
                  <a:pt x="1323297" y="296969"/>
                  <a:pt x="1336113" y="351384"/>
                </a:cubicBezTo>
                <a:lnTo>
                  <a:pt x="1344184" y="385693"/>
                </a:lnTo>
                <a:lnTo>
                  <a:pt x="1358571" y="393750"/>
                </a:lnTo>
                <a:lnTo>
                  <a:pt x="1401017" y="418217"/>
                </a:lnTo>
                <a:lnTo>
                  <a:pt x="1404611" y="402007"/>
                </a:lnTo>
                <a:lnTo>
                  <a:pt x="1400089" y="397876"/>
                </a:lnTo>
                <a:cubicBezTo>
                  <a:pt x="1392929" y="389559"/>
                  <a:pt x="1394151" y="385586"/>
                  <a:pt x="1399652" y="383665"/>
                </a:cubicBezTo>
                <a:lnTo>
                  <a:pt x="1406643" y="382953"/>
                </a:lnTo>
                <a:lnTo>
                  <a:pt x="1407861" y="357813"/>
                </a:lnTo>
                <a:lnTo>
                  <a:pt x="1415408" y="382061"/>
                </a:lnTo>
                <a:lnTo>
                  <a:pt x="1425170" y="381068"/>
                </a:lnTo>
                <a:lnTo>
                  <a:pt x="1440751" y="378664"/>
                </a:lnTo>
                <a:lnTo>
                  <a:pt x="1445493" y="371630"/>
                </a:lnTo>
                <a:cubicBezTo>
                  <a:pt x="1458503" y="350391"/>
                  <a:pt x="1471163" y="327689"/>
                  <a:pt x="1481030" y="376673"/>
                </a:cubicBezTo>
                <a:cubicBezTo>
                  <a:pt x="1492119" y="393612"/>
                  <a:pt x="1483737" y="399855"/>
                  <a:pt x="1471949" y="408280"/>
                </a:cubicBezTo>
                <a:lnTo>
                  <a:pt x="1461525" y="417366"/>
                </a:lnTo>
                <a:lnTo>
                  <a:pt x="1466819" y="427737"/>
                </a:lnTo>
                <a:cubicBezTo>
                  <a:pt x="1474535" y="437921"/>
                  <a:pt x="1485706" y="449168"/>
                  <a:pt x="1501660" y="461777"/>
                </a:cubicBezTo>
                <a:lnTo>
                  <a:pt x="1521088" y="475792"/>
                </a:lnTo>
                <a:lnTo>
                  <a:pt x="1533727" y="462208"/>
                </a:lnTo>
                <a:lnTo>
                  <a:pt x="1547388" y="447926"/>
                </a:lnTo>
                <a:lnTo>
                  <a:pt x="1523639" y="433260"/>
                </a:lnTo>
                <a:cubicBezTo>
                  <a:pt x="1498143" y="401653"/>
                  <a:pt x="1538832" y="395540"/>
                  <a:pt x="1597856" y="426624"/>
                </a:cubicBezTo>
                <a:cubicBezTo>
                  <a:pt x="1575853" y="418242"/>
                  <a:pt x="1564502" y="426974"/>
                  <a:pt x="1553326" y="435880"/>
                </a:cubicBezTo>
                <a:lnTo>
                  <a:pt x="1557241" y="438249"/>
                </a:lnTo>
                <a:lnTo>
                  <a:pt x="1574885" y="425557"/>
                </a:lnTo>
                <a:cubicBezTo>
                  <a:pt x="1580913" y="423080"/>
                  <a:pt x="1586376" y="423211"/>
                  <a:pt x="1591047" y="427140"/>
                </a:cubicBezTo>
                <a:lnTo>
                  <a:pt x="1580484" y="452316"/>
                </a:lnTo>
                <a:lnTo>
                  <a:pt x="1584821" y="454940"/>
                </a:lnTo>
                <a:lnTo>
                  <a:pt x="1616484" y="474385"/>
                </a:lnTo>
                <a:lnTo>
                  <a:pt x="1641741" y="447021"/>
                </a:lnTo>
                <a:cubicBezTo>
                  <a:pt x="1748311" y="348776"/>
                  <a:pt x="1891889" y="403129"/>
                  <a:pt x="1986058" y="203265"/>
                </a:cubicBezTo>
                <a:lnTo>
                  <a:pt x="2002647" y="288484"/>
                </a:lnTo>
                <a:cubicBezTo>
                  <a:pt x="2110043" y="164149"/>
                  <a:pt x="2226173" y="252686"/>
                  <a:pt x="2355400" y="227190"/>
                </a:cubicBezTo>
                <a:lnTo>
                  <a:pt x="2492656" y="327951"/>
                </a:lnTo>
                <a:lnTo>
                  <a:pt x="2471002" y="425220"/>
                </a:lnTo>
                <a:cubicBezTo>
                  <a:pt x="2538410" y="188771"/>
                  <a:pt x="2661872" y="380864"/>
                  <a:pt x="2767349" y="287437"/>
                </a:cubicBezTo>
                <a:cubicBezTo>
                  <a:pt x="2795811" y="287437"/>
                  <a:pt x="2828119" y="287787"/>
                  <a:pt x="2861123" y="291802"/>
                </a:cubicBezTo>
                <a:cubicBezTo>
                  <a:pt x="2893954" y="295645"/>
                  <a:pt x="2927483" y="302979"/>
                  <a:pt x="2958391" y="317474"/>
                </a:cubicBezTo>
                <a:cubicBezTo>
                  <a:pt x="3019861" y="345763"/>
                  <a:pt x="3070503" y="402692"/>
                  <a:pt x="3081505" y="511487"/>
                </a:cubicBezTo>
                <a:cubicBezTo>
                  <a:pt x="2989302" y="556191"/>
                  <a:pt x="3061773" y="431331"/>
                  <a:pt x="2980221" y="437618"/>
                </a:cubicBezTo>
                <a:lnTo>
                  <a:pt x="2947216" y="597404"/>
                </a:lnTo>
                <a:cubicBezTo>
                  <a:pt x="2996637" y="492102"/>
                  <a:pt x="2988428" y="657301"/>
                  <a:pt x="3007463" y="680352"/>
                </a:cubicBezTo>
                <a:cubicBezTo>
                  <a:pt x="3057581" y="575750"/>
                  <a:pt x="3123067" y="640537"/>
                  <a:pt x="3181568" y="517947"/>
                </a:cubicBezTo>
                <a:cubicBezTo>
                  <a:pt x="3183139" y="530347"/>
                  <a:pt x="3177202" y="549555"/>
                  <a:pt x="3169693" y="556191"/>
                </a:cubicBezTo>
                <a:lnTo>
                  <a:pt x="3214397" y="516376"/>
                </a:lnTo>
                <a:lnTo>
                  <a:pt x="3211604" y="560732"/>
                </a:lnTo>
                <a:cubicBezTo>
                  <a:pt x="3275519" y="544841"/>
                  <a:pt x="3329304" y="430283"/>
                  <a:pt x="3388154" y="422425"/>
                </a:cubicBezTo>
                <a:lnTo>
                  <a:pt x="3318302" y="550079"/>
                </a:lnTo>
                <a:lnTo>
                  <a:pt x="3357769" y="530171"/>
                </a:lnTo>
                <a:lnTo>
                  <a:pt x="3351482" y="549381"/>
                </a:lnTo>
                <a:cubicBezTo>
                  <a:pt x="3407537" y="529123"/>
                  <a:pt x="3471450" y="326729"/>
                  <a:pt x="3548113" y="390643"/>
                </a:cubicBezTo>
                <a:lnTo>
                  <a:pt x="3535714" y="440762"/>
                </a:lnTo>
                <a:lnTo>
                  <a:pt x="3586531" y="428712"/>
                </a:lnTo>
                <a:cubicBezTo>
                  <a:pt x="3573784" y="479005"/>
                  <a:pt x="3518427" y="440587"/>
                  <a:pt x="3508472" y="516201"/>
                </a:cubicBezTo>
                <a:cubicBezTo>
                  <a:pt x="3537811" y="475687"/>
                  <a:pt x="3575355" y="468877"/>
                  <a:pt x="3609233" y="466781"/>
                </a:cubicBezTo>
                <a:cubicBezTo>
                  <a:pt x="3643285" y="464861"/>
                  <a:pt x="3673498" y="467305"/>
                  <a:pt x="3688691" y="444080"/>
                </a:cubicBezTo>
                <a:cubicBezTo>
                  <a:pt x="3641714" y="609453"/>
                  <a:pt x="3829964" y="447223"/>
                  <a:pt x="3796786" y="619058"/>
                </a:cubicBezTo>
                <a:cubicBezTo>
                  <a:pt x="3714535" y="652587"/>
                  <a:pt x="3807612" y="675812"/>
                  <a:pt x="3776528" y="749331"/>
                </a:cubicBezTo>
                <a:cubicBezTo>
                  <a:pt x="3817218" y="732566"/>
                  <a:pt x="3841841" y="765572"/>
                  <a:pt x="3881656" y="711087"/>
                </a:cubicBezTo>
                <a:cubicBezTo>
                  <a:pt x="3945918" y="639489"/>
                  <a:pt x="3896324" y="586402"/>
                  <a:pt x="3871177" y="591118"/>
                </a:cubicBezTo>
                <a:cubicBezTo>
                  <a:pt x="3911517" y="549381"/>
                  <a:pt x="3950460" y="528251"/>
                  <a:pt x="3990449" y="515852"/>
                </a:cubicBezTo>
                <a:cubicBezTo>
                  <a:pt x="4030614" y="503453"/>
                  <a:pt x="4070430" y="499612"/>
                  <a:pt x="4115658" y="493675"/>
                </a:cubicBezTo>
                <a:cubicBezTo>
                  <a:pt x="4175033" y="561080"/>
                  <a:pt x="4254664" y="598800"/>
                  <a:pt x="4338137" y="630060"/>
                </a:cubicBezTo>
                <a:cubicBezTo>
                  <a:pt x="4358917" y="637918"/>
                  <a:pt x="4380047" y="645252"/>
                  <a:pt x="4401177" y="652587"/>
                </a:cubicBezTo>
                <a:cubicBezTo>
                  <a:pt x="4411654" y="656253"/>
                  <a:pt x="4422132" y="659921"/>
                  <a:pt x="4432610" y="663588"/>
                </a:cubicBezTo>
                <a:cubicBezTo>
                  <a:pt x="4443088" y="667430"/>
                  <a:pt x="4454264" y="670747"/>
                  <a:pt x="4461598" y="675812"/>
                </a:cubicBezTo>
                <a:cubicBezTo>
                  <a:pt x="4494603" y="694498"/>
                  <a:pt x="4526037" y="714405"/>
                  <a:pt x="4552929" y="737631"/>
                </a:cubicBezTo>
                <a:cubicBezTo>
                  <a:pt x="4540705" y="753697"/>
                  <a:pt x="4519051" y="760158"/>
                  <a:pt x="4494952" y="792464"/>
                </a:cubicBezTo>
                <a:cubicBezTo>
                  <a:pt x="4541579" y="839090"/>
                  <a:pt x="4601827" y="772382"/>
                  <a:pt x="4664867" y="792290"/>
                </a:cubicBezTo>
                <a:cubicBezTo>
                  <a:pt x="4592919" y="932516"/>
                  <a:pt x="4758644" y="997304"/>
                  <a:pt x="4825527" y="993462"/>
                </a:cubicBezTo>
                <a:cubicBezTo>
                  <a:pt x="4869010" y="995034"/>
                  <a:pt x="4860802" y="930771"/>
                  <a:pt x="4905332" y="932516"/>
                </a:cubicBezTo>
                <a:cubicBezTo>
                  <a:pt x="4881234" y="974253"/>
                  <a:pt x="4856961" y="1015640"/>
                  <a:pt x="4832337" y="1056677"/>
                </a:cubicBezTo>
                <a:cubicBezTo>
                  <a:pt x="4855563" y="1051089"/>
                  <a:pt x="4922272" y="1047597"/>
                  <a:pt x="4954752" y="1009528"/>
                </a:cubicBezTo>
                <a:lnTo>
                  <a:pt x="4951958" y="1020704"/>
                </a:lnTo>
                <a:cubicBezTo>
                  <a:pt x="5020064" y="976000"/>
                  <a:pt x="5053941" y="1065235"/>
                  <a:pt x="5114363" y="971634"/>
                </a:cubicBezTo>
                <a:cubicBezTo>
                  <a:pt x="5166927" y="1037643"/>
                  <a:pt x="5310646" y="1068204"/>
                  <a:pt x="5429918" y="1088286"/>
                </a:cubicBezTo>
                <a:cubicBezTo>
                  <a:pt x="5302788" y="1059995"/>
                  <a:pt x="5283230" y="1152200"/>
                  <a:pt x="5186660" y="1085317"/>
                </a:cubicBezTo>
                <a:cubicBezTo>
                  <a:pt x="5199408" y="1083221"/>
                  <a:pt x="5202726" y="1072744"/>
                  <a:pt x="5215124" y="1071347"/>
                </a:cubicBezTo>
                <a:cubicBezTo>
                  <a:pt x="5213728" y="1000273"/>
                  <a:pt x="5130779" y="1113258"/>
                  <a:pt x="5116285" y="1085492"/>
                </a:cubicBezTo>
                <a:cubicBezTo>
                  <a:pt x="5119603" y="1130371"/>
                  <a:pt x="5154878" y="1144167"/>
                  <a:pt x="5194343" y="1157089"/>
                </a:cubicBezTo>
                <a:cubicBezTo>
                  <a:pt x="5233635" y="1169838"/>
                  <a:pt x="5277292" y="1181538"/>
                  <a:pt x="5292660" y="1217336"/>
                </a:cubicBezTo>
                <a:cubicBezTo>
                  <a:pt x="5361464" y="1215590"/>
                  <a:pt x="5431490" y="1215066"/>
                  <a:pt x="5502913" y="1216114"/>
                </a:cubicBezTo>
                <a:cubicBezTo>
                  <a:pt x="5383991" y="1307795"/>
                  <a:pt x="5348017" y="1230608"/>
                  <a:pt x="5244113" y="1351103"/>
                </a:cubicBezTo>
                <a:cubicBezTo>
                  <a:pt x="5351335" y="1372932"/>
                  <a:pt x="5085375" y="1500585"/>
                  <a:pt x="5280959" y="1497616"/>
                </a:cubicBezTo>
                <a:cubicBezTo>
                  <a:pt x="5339810" y="1458325"/>
                  <a:pt x="5426426" y="1391792"/>
                  <a:pt x="5402676" y="1367867"/>
                </a:cubicBezTo>
                <a:cubicBezTo>
                  <a:pt x="5426252" y="1335212"/>
                  <a:pt x="5466241" y="1322638"/>
                  <a:pt x="5507977" y="1318447"/>
                </a:cubicBezTo>
                <a:cubicBezTo>
                  <a:pt x="5549539" y="1314256"/>
                  <a:pt x="5592498" y="1318273"/>
                  <a:pt x="5619391" y="1316875"/>
                </a:cubicBezTo>
                <a:cubicBezTo>
                  <a:pt x="5664620" y="1375550"/>
                  <a:pt x="5774462" y="1397205"/>
                  <a:pt x="5898797" y="1422875"/>
                </a:cubicBezTo>
                <a:cubicBezTo>
                  <a:pt x="5960791" y="1435448"/>
                  <a:pt x="6025928" y="1448897"/>
                  <a:pt x="6086524" y="1466183"/>
                </a:cubicBezTo>
                <a:cubicBezTo>
                  <a:pt x="6116909" y="1474741"/>
                  <a:pt x="6145897" y="1484346"/>
                  <a:pt x="6172617" y="1495348"/>
                </a:cubicBezTo>
                <a:lnTo>
                  <a:pt x="6182571" y="1499538"/>
                </a:lnTo>
                <a:cubicBezTo>
                  <a:pt x="6185364" y="1501110"/>
                  <a:pt x="6186237" y="1503030"/>
                  <a:pt x="6187983" y="1504777"/>
                </a:cubicBezTo>
                <a:cubicBezTo>
                  <a:pt x="6191127" y="1508443"/>
                  <a:pt x="6194270" y="1512113"/>
                  <a:pt x="6197065" y="1516302"/>
                </a:cubicBezTo>
                <a:cubicBezTo>
                  <a:pt x="6202827" y="1524510"/>
                  <a:pt x="6208241" y="1534113"/>
                  <a:pt x="6212607" y="1546163"/>
                </a:cubicBezTo>
                <a:cubicBezTo>
                  <a:pt x="6201954" y="1541797"/>
                  <a:pt x="6180125" y="1536210"/>
                  <a:pt x="6160742" y="1542496"/>
                </a:cubicBezTo>
                <a:cubicBezTo>
                  <a:pt x="6171393" y="1555246"/>
                  <a:pt x="6182919" y="1572883"/>
                  <a:pt x="6192000" y="1590171"/>
                </a:cubicBezTo>
                <a:cubicBezTo>
                  <a:pt x="6201080" y="1607460"/>
                  <a:pt x="6208241" y="1623874"/>
                  <a:pt x="6213829" y="1637845"/>
                </a:cubicBezTo>
                <a:cubicBezTo>
                  <a:pt x="6224831" y="1666484"/>
                  <a:pt x="6231815" y="1687614"/>
                  <a:pt x="6237578" y="1708744"/>
                </a:cubicBezTo>
                <a:cubicBezTo>
                  <a:pt x="6248754" y="1753450"/>
                  <a:pt x="6261151" y="1795186"/>
                  <a:pt x="6274426" y="1839367"/>
                </a:cubicBezTo>
                <a:cubicBezTo>
                  <a:pt x="6285076" y="1890533"/>
                  <a:pt x="6297826" y="1941001"/>
                  <a:pt x="6314589" y="1991469"/>
                </a:cubicBezTo>
                <a:cubicBezTo>
                  <a:pt x="6325067" y="2051017"/>
                  <a:pt x="6338339" y="2112138"/>
                  <a:pt x="6357722" y="2174655"/>
                </a:cubicBezTo>
                <a:cubicBezTo>
                  <a:pt x="6350562" y="2186354"/>
                  <a:pt x="6335020" y="2197181"/>
                  <a:pt x="6318779" y="2203991"/>
                </a:cubicBezTo>
                <a:cubicBezTo>
                  <a:pt x="6302189" y="2210976"/>
                  <a:pt x="6282980" y="2215517"/>
                  <a:pt x="6263073" y="2218836"/>
                </a:cubicBezTo>
                <a:cubicBezTo>
                  <a:pt x="6223257" y="2225297"/>
                  <a:pt x="6180473" y="2227044"/>
                  <a:pt x="6149389" y="2232981"/>
                </a:cubicBezTo>
                <a:cubicBezTo>
                  <a:pt x="6160566" y="2272796"/>
                  <a:pt x="6224479" y="2284495"/>
                  <a:pt x="6276170" y="2303180"/>
                </a:cubicBezTo>
                <a:cubicBezTo>
                  <a:pt x="6327861" y="2321517"/>
                  <a:pt x="6367152" y="2347362"/>
                  <a:pt x="6328035" y="2411275"/>
                </a:cubicBezTo>
                <a:cubicBezTo>
                  <a:pt x="6162312" y="2477984"/>
                  <a:pt x="6172440" y="2540152"/>
                  <a:pt x="6185014" y="2606162"/>
                </a:cubicBezTo>
                <a:cubicBezTo>
                  <a:pt x="6190252" y="2638993"/>
                  <a:pt x="6201428" y="2671647"/>
                  <a:pt x="6177679" y="2702384"/>
                </a:cubicBezTo>
                <a:cubicBezTo>
                  <a:pt x="6157248" y="2732767"/>
                  <a:pt x="6117781" y="2760012"/>
                  <a:pt x="6041119" y="2778872"/>
                </a:cubicBezTo>
                <a:cubicBezTo>
                  <a:pt x="6132450" y="2809780"/>
                  <a:pt x="6070631" y="2864788"/>
                  <a:pt x="6015274" y="2925733"/>
                </a:cubicBezTo>
                <a:cubicBezTo>
                  <a:pt x="5997986" y="2909669"/>
                  <a:pt x="5980348" y="2893952"/>
                  <a:pt x="5962362" y="2878758"/>
                </a:cubicBezTo>
                <a:cubicBezTo>
                  <a:pt x="5946295" y="2896571"/>
                  <a:pt x="5931801" y="2913685"/>
                  <a:pt x="5920451" y="2929925"/>
                </a:cubicBezTo>
                <a:cubicBezTo>
                  <a:pt x="5909099" y="2946165"/>
                  <a:pt x="5899844" y="2961708"/>
                  <a:pt x="5891986" y="2976899"/>
                </a:cubicBezTo>
                <a:cubicBezTo>
                  <a:pt x="5876269" y="3007284"/>
                  <a:pt x="5866664" y="3035926"/>
                  <a:pt x="5860902" y="3063691"/>
                </a:cubicBezTo>
                <a:cubicBezTo>
                  <a:pt x="5855139" y="3091457"/>
                  <a:pt x="5853044" y="3118524"/>
                  <a:pt x="5852695" y="3145242"/>
                </a:cubicBezTo>
                <a:cubicBezTo>
                  <a:pt x="5852695" y="3152054"/>
                  <a:pt x="5852695" y="3158689"/>
                  <a:pt x="5852695" y="3165326"/>
                </a:cubicBezTo>
                <a:cubicBezTo>
                  <a:pt x="5852869" y="3171961"/>
                  <a:pt x="5852695" y="3178595"/>
                  <a:pt x="5854440" y="3185408"/>
                </a:cubicBezTo>
                <a:cubicBezTo>
                  <a:pt x="5857059" y="3198854"/>
                  <a:pt x="5859854" y="3212300"/>
                  <a:pt x="5862473" y="3225747"/>
                </a:cubicBezTo>
                <a:cubicBezTo>
                  <a:pt x="5873300" y="3279707"/>
                  <a:pt x="5883429" y="3334889"/>
                  <a:pt x="5878888" y="3393216"/>
                </a:cubicBezTo>
                <a:cubicBezTo>
                  <a:pt x="5877841" y="3407884"/>
                  <a:pt x="5875745" y="3422554"/>
                  <a:pt x="5872602" y="3437571"/>
                </a:cubicBezTo>
                <a:cubicBezTo>
                  <a:pt x="5871030" y="3445080"/>
                  <a:pt x="5869109" y="3452589"/>
                  <a:pt x="5867013" y="3460098"/>
                </a:cubicBezTo>
                <a:cubicBezTo>
                  <a:pt x="5866490" y="3464289"/>
                  <a:pt x="5866315" y="3467084"/>
                  <a:pt x="5865442" y="3470576"/>
                </a:cubicBezTo>
                <a:cubicBezTo>
                  <a:pt x="5862473" y="3483848"/>
                  <a:pt x="5854965" y="3496944"/>
                  <a:pt x="5840994" y="3509518"/>
                </a:cubicBezTo>
                <a:cubicBezTo>
                  <a:pt x="5785288" y="3502359"/>
                  <a:pt x="5728882" y="3482800"/>
                  <a:pt x="5717706" y="3507598"/>
                </a:cubicBezTo>
                <a:cubicBezTo>
                  <a:pt x="5732549" y="3524712"/>
                  <a:pt x="5743900" y="3541476"/>
                  <a:pt x="5752980" y="3556144"/>
                </a:cubicBezTo>
                <a:cubicBezTo>
                  <a:pt x="5763110" y="3569241"/>
                  <a:pt x="5770269" y="3581465"/>
                  <a:pt x="5774635" y="3592816"/>
                </a:cubicBezTo>
                <a:cubicBezTo>
                  <a:pt x="5783366" y="3615692"/>
                  <a:pt x="5780922" y="3635076"/>
                  <a:pt x="5768872" y="3652190"/>
                </a:cubicBezTo>
                <a:cubicBezTo>
                  <a:pt x="5760490" y="3672098"/>
                  <a:pt x="5701989" y="3621455"/>
                  <a:pt x="5674223" y="3636298"/>
                </a:cubicBezTo>
                <a:cubicBezTo>
                  <a:pt x="5770618" y="3675240"/>
                  <a:pt x="5759792" y="3691655"/>
                  <a:pt x="5744599" y="3708770"/>
                </a:cubicBezTo>
                <a:cubicBezTo>
                  <a:pt x="5729756" y="3725708"/>
                  <a:pt x="5709324" y="3743171"/>
                  <a:pt x="5792273" y="3774430"/>
                </a:cubicBezTo>
                <a:cubicBezTo>
                  <a:pt x="5719626" y="3776874"/>
                  <a:pt x="5700942" y="3798703"/>
                  <a:pt x="5721024" y="3827167"/>
                </a:cubicBezTo>
                <a:lnTo>
                  <a:pt x="5645894" y="3798307"/>
                </a:lnTo>
                <a:lnTo>
                  <a:pt x="5672014" y="3820168"/>
                </a:lnTo>
                <a:cubicBezTo>
                  <a:pt x="5919682" y="4028430"/>
                  <a:pt x="6089252" y="4177564"/>
                  <a:pt x="6129133" y="4211180"/>
                </a:cubicBezTo>
                <a:cubicBezTo>
                  <a:pt x="6163535" y="4315782"/>
                  <a:pt x="6104161" y="4361535"/>
                  <a:pt x="6052297" y="4414622"/>
                </a:cubicBezTo>
                <a:cubicBezTo>
                  <a:pt x="6039374" y="4427895"/>
                  <a:pt x="6026626" y="4441691"/>
                  <a:pt x="6015974" y="4456884"/>
                </a:cubicBezTo>
                <a:cubicBezTo>
                  <a:pt x="6005495" y="4471029"/>
                  <a:pt x="5996764" y="4486921"/>
                  <a:pt x="5991351" y="4505606"/>
                </a:cubicBezTo>
                <a:cubicBezTo>
                  <a:pt x="5980524" y="4542976"/>
                  <a:pt x="5982445" y="4591348"/>
                  <a:pt x="6007766" y="4660851"/>
                </a:cubicBezTo>
                <a:cubicBezTo>
                  <a:pt x="6036755" y="4665566"/>
                  <a:pt x="6024181" y="4682505"/>
                  <a:pt x="6018070" y="4704508"/>
                </a:cubicBezTo>
                <a:cubicBezTo>
                  <a:pt x="6012307" y="4725987"/>
                  <a:pt x="6013529" y="4751483"/>
                  <a:pt x="6068887" y="4777503"/>
                </a:cubicBezTo>
                <a:cubicBezTo>
                  <a:pt x="6020689" y="4759517"/>
                  <a:pt x="6008116" y="4795315"/>
                  <a:pt x="5989605" y="4808936"/>
                </a:cubicBezTo>
                <a:cubicBezTo>
                  <a:pt x="5988382" y="4756722"/>
                  <a:pt x="5985763" y="4705030"/>
                  <a:pt x="5941232" y="4657708"/>
                </a:cubicBezTo>
                <a:lnTo>
                  <a:pt x="5881961" y="4707877"/>
                </a:lnTo>
                <a:lnTo>
                  <a:pt x="5900323" y="4714801"/>
                </a:lnTo>
                <a:cubicBezTo>
                  <a:pt x="5916182" y="4719903"/>
                  <a:pt x="5937912" y="4724891"/>
                  <a:pt x="5972489" y="4728951"/>
                </a:cubicBezTo>
                <a:cubicBezTo>
                  <a:pt x="5873474" y="4779420"/>
                  <a:pt x="5867885" y="4842459"/>
                  <a:pt x="5857233" y="4885593"/>
                </a:cubicBezTo>
                <a:cubicBezTo>
                  <a:pt x="5883427" y="4856606"/>
                  <a:pt x="5981918" y="4842111"/>
                  <a:pt x="5973361" y="4875990"/>
                </a:cubicBezTo>
                <a:cubicBezTo>
                  <a:pt x="5892159" y="4920695"/>
                  <a:pt x="5863345" y="4908296"/>
                  <a:pt x="5835055" y="4893628"/>
                </a:cubicBezTo>
                <a:cubicBezTo>
                  <a:pt x="5806591" y="4878783"/>
                  <a:pt x="5777603" y="4860098"/>
                  <a:pt x="5694478" y="4888912"/>
                </a:cubicBezTo>
                <a:cubicBezTo>
                  <a:pt x="5690462" y="4906549"/>
                  <a:pt x="5691685" y="4930300"/>
                  <a:pt x="5710894" y="4946365"/>
                </a:cubicBezTo>
                <a:cubicBezTo>
                  <a:pt x="5730278" y="4962955"/>
                  <a:pt x="5767124" y="4970638"/>
                  <a:pt x="5832960" y="4954049"/>
                </a:cubicBezTo>
                <a:cubicBezTo>
                  <a:pt x="5869108" y="4917901"/>
                  <a:pt x="5945770" y="4963129"/>
                  <a:pt x="6014225" y="4908995"/>
                </a:cubicBezTo>
                <a:cubicBezTo>
                  <a:pt x="5986983" y="4947937"/>
                  <a:pt x="5882728" y="4990546"/>
                  <a:pt x="5956074" y="5005390"/>
                </a:cubicBezTo>
                <a:cubicBezTo>
                  <a:pt x="5895128" y="5023726"/>
                  <a:pt x="5842564" y="5045206"/>
                  <a:pt x="5776379" y="5042237"/>
                </a:cubicBezTo>
                <a:cubicBezTo>
                  <a:pt x="5799605" y="5069828"/>
                  <a:pt x="5876093" y="5068082"/>
                  <a:pt x="5945595" y="5068955"/>
                </a:cubicBezTo>
                <a:cubicBezTo>
                  <a:pt x="6015098" y="5069828"/>
                  <a:pt x="6077266" y="5071750"/>
                  <a:pt x="6071154" y="5105104"/>
                </a:cubicBezTo>
                <a:lnTo>
                  <a:pt x="6042341" y="5105104"/>
                </a:lnTo>
                <a:cubicBezTo>
                  <a:pt x="6099968" y="5130948"/>
                  <a:pt x="6092284" y="5173557"/>
                  <a:pt x="6079187" y="5213547"/>
                </a:cubicBezTo>
                <a:cubicBezTo>
                  <a:pt x="6066439" y="5255284"/>
                  <a:pt x="6048278" y="5293528"/>
                  <a:pt x="6084426" y="5307672"/>
                </a:cubicBezTo>
                <a:lnTo>
                  <a:pt x="5953453" y="5341725"/>
                </a:lnTo>
                <a:cubicBezTo>
                  <a:pt x="5961137" y="5355346"/>
                  <a:pt x="5958169" y="5375254"/>
                  <a:pt x="5965853" y="5388701"/>
                </a:cubicBezTo>
                <a:cubicBezTo>
                  <a:pt x="5974583" y="5392368"/>
                  <a:pt x="5995889" y="5379445"/>
                  <a:pt x="6006541" y="5372984"/>
                </a:cubicBezTo>
                <a:cubicBezTo>
                  <a:pt x="6036402" y="5426946"/>
                  <a:pt x="5987855" y="5429739"/>
                  <a:pt x="5929356" y="5493827"/>
                </a:cubicBezTo>
                <a:lnTo>
                  <a:pt x="5930053" y="5428167"/>
                </a:lnTo>
                <a:cubicBezTo>
                  <a:pt x="5894778" y="5429913"/>
                  <a:pt x="5861250" y="5449471"/>
                  <a:pt x="5860726" y="5461521"/>
                </a:cubicBezTo>
                <a:cubicBezTo>
                  <a:pt x="5820037" y="5428518"/>
                  <a:pt x="5895826" y="5361110"/>
                  <a:pt x="5830865" y="5326359"/>
                </a:cubicBezTo>
                <a:cubicBezTo>
                  <a:pt x="5795415" y="5336574"/>
                  <a:pt x="5770388" y="5349420"/>
                  <a:pt x="5752805" y="5363781"/>
                </a:cubicBezTo>
                <a:lnTo>
                  <a:pt x="5735319" y="5382402"/>
                </a:lnTo>
                <a:lnTo>
                  <a:pt x="5745821" y="5388530"/>
                </a:lnTo>
                <a:cubicBezTo>
                  <a:pt x="5785287" y="5439870"/>
                  <a:pt x="5738312" y="5416120"/>
                  <a:pt x="5730454" y="5443538"/>
                </a:cubicBezTo>
                <a:cubicBezTo>
                  <a:pt x="5728969" y="5438387"/>
                  <a:pt x="5725411" y="5429775"/>
                  <a:pt x="5720489" y="5419595"/>
                </a:cubicBezTo>
                <a:lnTo>
                  <a:pt x="5718615" y="5416151"/>
                </a:lnTo>
                <a:lnTo>
                  <a:pt x="5712793" y="5459189"/>
                </a:lnTo>
                <a:cubicBezTo>
                  <a:pt x="5713066" y="5475143"/>
                  <a:pt x="5714823" y="5490380"/>
                  <a:pt x="5715085" y="5503783"/>
                </a:cubicBezTo>
                <a:cubicBezTo>
                  <a:pt x="5878362" y="5450519"/>
                  <a:pt x="5675967" y="5564379"/>
                  <a:pt x="5802749" y="5561933"/>
                </a:cubicBezTo>
                <a:cubicBezTo>
                  <a:pt x="5720147" y="5593191"/>
                  <a:pt x="5597036" y="5575206"/>
                  <a:pt x="5575207" y="5533642"/>
                </a:cubicBezTo>
                <a:cubicBezTo>
                  <a:pt x="5548139" y="5577475"/>
                  <a:pt x="5557744" y="5635451"/>
                  <a:pt x="5630565" y="5665487"/>
                </a:cubicBezTo>
                <a:cubicBezTo>
                  <a:pt x="5733770" y="5685572"/>
                  <a:pt x="5856709" y="5707750"/>
                  <a:pt x="5976156" y="5694127"/>
                </a:cubicBezTo>
                <a:cubicBezTo>
                  <a:pt x="6005843" y="5754376"/>
                  <a:pt x="5947691" y="5750183"/>
                  <a:pt x="5960963" y="5791046"/>
                </a:cubicBezTo>
                <a:cubicBezTo>
                  <a:pt x="5870156" y="5806064"/>
                  <a:pt x="5946120" y="5760836"/>
                  <a:pt x="5901938" y="5729053"/>
                </a:cubicBezTo>
                <a:cubicBezTo>
                  <a:pt x="5837150" y="5710193"/>
                  <a:pt x="5779873" y="5764154"/>
                  <a:pt x="5717880" y="5781441"/>
                </a:cubicBezTo>
                <a:cubicBezTo>
                  <a:pt x="5779523" y="5792444"/>
                  <a:pt x="5753503" y="5817591"/>
                  <a:pt x="5712815" y="5848325"/>
                </a:cubicBezTo>
                <a:cubicBezTo>
                  <a:pt x="5672126" y="5879235"/>
                  <a:pt x="5617118" y="5915034"/>
                  <a:pt x="5619738" y="5951881"/>
                </a:cubicBezTo>
                <a:cubicBezTo>
                  <a:pt x="5744423" y="5966026"/>
                  <a:pt x="5956771" y="5931273"/>
                  <a:pt x="5992396" y="6011427"/>
                </a:cubicBezTo>
                <a:cubicBezTo>
                  <a:pt x="5985236" y="5995188"/>
                  <a:pt x="5853391" y="5961834"/>
                  <a:pt x="5775332" y="5958516"/>
                </a:cubicBezTo>
                <a:lnTo>
                  <a:pt x="5780222" y="5984709"/>
                </a:lnTo>
                <a:lnTo>
                  <a:pt x="5642614" y="5986107"/>
                </a:lnTo>
                <a:lnTo>
                  <a:pt x="5662697" y="5984186"/>
                </a:lnTo>
                <a:cubicBezTo>
                  <a:pt x="5626896" y="5966548"/>
                  <a:pt x="5613275" y="5948212"/>
                  <a:pt x="5602449" y="5928480"/>
                </a:cubicBezTo>
                <a:cubicBezTo>
                  <a:pt x="5591446" y="5908921"/>
                  <a:pt x="5582714" y="5888664"/>
                  <a:pt x="5557569" y="5865962"/>
                </a:cubicBezTo>
                <a:lnTo>
                  <a:pt x="5481081" y="5909794"/>
                </a:lnTo>
                <a:cubicBezTo>
                  <a:pt x="5530850" y="5876789"/>
                  <a:pt x="5502909" y="5855833"/>
                  <a:pt x="5475143" y="5834004"/>
                </a:cubicBezTo>
                <a:cubicBezTo>
                  <a:pt x="5447554" y="5812001"/>
                  <a:pt x="5420135" y="5789300"/>
                  <a:pt x="5470777" y="5750183"/>
                </a:cubicBezTo>
                <a:cubicBezTo>
                  <a:pt x="5443011" y="5684871"/>
                  <a:pt x="5327582" y="5681553"/>
                  <a:pt x="5203246" y="5727831"/>
                </a:cubicBezTo>
                <a:cubicBezTo>
                  <a:pt x="5288115" y="5740577"/>
                  <a:pt x="5279733" y="5789473"/>
                  <a:pt x="5375430" y="5797506"/>
                </a:cubicBezTo>
                <a:cubicBezTo>
                  <a:pt x="5250570" y="5842910"/>
                  <a:pt x="5265065" y="5816367"/>
                  <a:pt x="5133394" y="5847975"/>
                </a:cubicBezTo>
                <a:cubicBezTo>
                  <a:pt x="5241489" y="5893204"/>
                  <a:pt x="4935888" y="5968469"/>
                  <a:pt x="5137410" y="5978073"/>
                </a:cubicBezTo>
                <a:cubicBezTo>
                  <a:pt x="5195563" y="5927955"/>
                  <a:pt x="5186657" y="5924288"/>
                  <a:pt x="5275543" y="5864390"/>
                </a:cubicBezTo>
                <a:cubicBezTo>
                  <a:pt x="5335964" y="5879233"/>
                  <a:pt x="5390448" y="5900015"/>
                  <a:pt x="5429216" y="5928129"/>
                </a:cubicBezTo>
                <a:cubicBezTo>
                  <a:pt x="5468334" y="5955545"/>
                  <a:pt x="5489811" y="5993266"/>
                  <a:pt x="5486145" y="6036749"/>
                </a:cubicBezTo>
                <a:cubicBezTo>
                  <a:pt x="5452443" y="6009156"/>
                  <a:pt x="5438822" y="5979820"/>
                  <a:pt x="5359191" y="5988200"/>
                </a:cubicBezTo>
                <a:cubicBezTo>
                  <a:pt x="5392720" y="6014921"/>
                  <a:pt x="5409484" y="6079008"/>
                  <a:pt x="5429740" y="6122841"/>
                </a:cubicBezTo>
                <a:lnTo>
                  <a:pt x="5564729" y="6086517"/>
                </a:lnTo>
                <a:cubicBezTo>
                  <a:pt x="5528930" y="6106250"/>
                  <a:pt x="5517580" y="6123889"/>
                  <a:pt x="5519325" y="6141175"/>
                </a:cubicBezTo>
                <a:cubicBezTo>
                  <a:pt x="5520723" y="6158814"/>
                  <a:pt x="5535741" y="6175927"/>
                  <a:pt x="5553378" y="6193741"/>
                </a:cubicBezTo>
                <a:cubicBezTo>
                  <a:pt x="5588828" y="6229016"/>
                  <a:pt x="5635105" y="6267259"/>
                  <a:pt x="5605592" y="6310741"/>
                </a:cubicBezTo>
                <a:cubicBezTo>
                  <a:pt x="5657632" y="6331523"/>
                  <a:pt x="5707401" y="6355273"/>
                  <a:pt x="5758393" y="6378673"/>
                </a:cubicBezTo>
                <a:lnTo>
                  <a:pt x="5738660" y="6378847"/>
                </a:lnTo>
                <a:cubicBezTo>
                  <a:pt x="5725039" y="6434728"/>
                  <a:pt x="5836103" y="6389501"/>
                  <a:pt x="5862123" y="6406439"/>
                </a:cubicBezTo>
                <a:cubicBezTo>
                  <a:pt x="5787731" y="6423726"/>
                  <a:pt x="5802923" y="6485371"/>
                  <a:pt x="5730976" y="6451318"/>
                </a:cubicBezTo>
                <a:cubicBezTo>
                  <a:pt x="5718752" y="6379197"/>
                  <a:pt x="5664792" y="6434555"/>
                  <a:pt x="5595813" y="6391771"/>
                </a:cubicBezTo>
                <a:cubicBezTo>
                  <a:pt x="5710370" y="6450796"/>
                  <a:pt x="5513737" y="6479261"/>
                  <a:pt x="5488241" y="6536015"/>
                </a:cubicBezTo>
                <a:cubicBezTo>
                  <a:pt x="5517055" y="6541428"/>
                  <a:pt x="5551457" y="6567972"/>
                  <a:pt x="5590575" y="6588578"/>
                </a:cubicBezTo>
                <a:cubicBezTo>
                  <a:pt x="5629690" y="6609184"/>
                  <a:pt x="5673524" y="6624027"/>
                  <a:pt x="5719975" y="6603072"/>
                </a:cubicBezTo>
                <a:cubicBezTo>
                  <a:pt x="5727658" y="6540555"/>
                  <a:pt x="5571539" y="6563955"/>
                  <a:pt x="5630739" y="6489215"/>
                </a:cubicBezTo>
                <a:cubicBezTo>
                  <a:pt x="5667237" y="6543699"/>
                  <a:pt x="5692558" y="6549634"/>
                  <a:pt x="5729230" y="6549809"/>
                </a:cubicBezTo>
                <a:cubicBezTo>
                  <a:pt x="5756603" y="6550203"/>
                  <a:pt x="5789674" y="6547452"/>
                  <a:pt x="5835956" y="6563660"/>
                </a:cubicBezTo>
                <a:lnTo>
                  <a:pt x="5876720" y="6582334"/>
                </a:lnTo>
                <a:lnTo>
                  <a:pt x="5863564" y="6580065"/>
                </a:lnTo>
                <a:cubicBezTo>
                  <a:pt x="5853479" y="6579672"/>
                  <a:pt x="5842564" y="6582204"/>
                  <a:pt x="5835230" y="6590673"/>
                </a:cubicBezTo>
                <a:cubicBezTo>
                  <a:pt x="5874870" y="6606041"/>
                  <a:pt x="5914511" y="6621932"/>
                  <a:pt x="5954152" y="6638347"/>
                </a:cubicBezTo>
                <a:cubicBezTo>
                  <a:pt x="5913988" y="6636077"/>
                  <a:pt x="5882380" y="6640268"/>
                  <a:pt x="5858979" y="6650746"/>
                </a:cubicBezTo>
                <a:cubicBezTo>
                  <a:pt x="5839246" y="6719550"/>
                  <a:pt x="6081108" y="6696674"/>
                  <a:pt x="5923942" y="6744522"/>
                </a:cubicBezTo>
                <a:cubicBezTo>
                  <a:pt x="5854090" y="6702961"/>
                  <a:pt x="5838723" y="6649349"/>
                  <a:pt x="5706703" y="6648127"/>
                </a:cubicBezTo>
                <a:cubicBezTo>
                  <a:pt x="5738660" y="6678161"/>
                  <a:pt x="5805193" y="6704006"/>
                  <a:pt x="5856709" y="6733868"/>
                </a:cubicBezTo>
                <a:cubicBezTo>
                  <a:pt x="5907875" y="6763904"/>
                  <a:pt x="5942277" y="6799529"/>
                  <a:pt x="5912766" y="6842487"/>
                </a:cubicBezTo>
                <a:lnTo>
                  <a:pt x="5996064" y="6807911"/>
                </a:lnTo>
                <a:lnTo>
                  <a:pt x="6040245" y="6928055"/>
                </a:lnTo>
                <a:cubicBezTo>
                  <a:pt x="6004444" y="6910243"/>
                  <a:pt x="6048625" y="6871475"/>
                  <a:pt x="5972489" y="6880906"/>
                </a:cubicBezTo>
                <a:cubicBezTo>
                  <a:pt x="5982443" y="6897844"/>
                  <a:pt x="6004445" y="6925960"/>
                  <a:pt x="6027322" y="6955647"/>
                </a:cubicBezTo>
                <a:cubicBezTo>
                  <a:pt x="6050895" y="6984985"/>
                  <a:pt x="6072027" y="7017640"/>
                  <a:pt x="6084950" y="7039995"/>
                </a:cubicBezTo>
                <a:cubicBezTo>
                  <a:pt x="6040245" y="7018689"/>
                  <a:pt x="5998683" y="7031786"/>
                  <a:pt x="5970393" y="7053615"/>
                </a:cubicBezTo>
                <a:lnTo>
                  <a:pt x="5969252" y="7054969"/>
                </a:lnTo>
                <a:lnTo>
                  <a:pt x="5781073" y="7054969"/>
                </a:lnTo>
                <a:lnTo>
                  <a:pt x="5755911" y="7036562"/>
                </a:lnTo>
                <a:cubicBezTo>
                  <a:pt x="5736520" y="7024540"/>
                  <a:pt x="5713163" y="7013888"/>
                  <a:pt x="5687667" y="7005593"/>
                </a:cubicBezTo>
                <a:cubicBezTo>
                  <a:pt x="5693080" y="7069681"/>
                  <a:pt x="5603495" y="7016244"/>
                  <a:pt x="5578873" y="7024976"/>
                </a:cubicBezTo>
                <a:lnTo>
                  <a:pt x="5575730" y="6977650"/>
                </a:lnTo>
                <a:cubicBezTo>
                  <a:pt x="5574682" y="6961760"/>
                  <a:pt x="5572063" y="6946567"/>
                  <a:pt x="5570316" y="6931025"/>
                </a:cubicBezTo>
                <a:cubicBezTo>
                  <a:pt x="5596336" y="6917405"/>
                  <a:pt x="5660075" y="6942377"/>
                  <a:pt x="5707400" y="6956521"/>
                </a:cubicBezTo>
                <a:cubicBezTo>
                  <a:pt x="5754550" y="6970492"/>
                  <a:pt x="5785459" y="6971714"/>
                  <a:pt x="5745643" y="6907102"/>
                </a:cubicBezTo>
                <a:cubicBezTo>
                  <a:pt x="5661996" y="6878462"/>
                  <a:pt x="5622355" y="6817517"/>
                  <a:pt x="5550234" y="6816469"/>
                </a:cubicBezTo>
                <a:cubicBezTo>
                  <a:pt x="5510767" y="6840743"/>
                  <a:pt x="5514784" y="6884924"/>
                  <a:pt x="5574333" y="6892083"/>
                </a:cubicBezTo>
                <a:cubicBezTo>
                  <a:pt x="5488589" y="6871302"/>
                  <a:pt x="5494702" y="6889987"/>
                  <a:pt x="5501163" y="6914087"/>
                </a:cubicBezTo>
                <a:cubicBezTo>
                  <a:pt x="5507626" y="6938360"/>
                  <a:pt x="5514784" y="6968397"/>
                  <a:pt x="5430962" y="6967873"/>
                </a:cubicBezTo>
                <a:cubicBezTo>
                  <a:pt x="5461873" y="6983851"/>
                  <a:pt x="5482763" y="7023503"/>
                  <a:pt x="5478383" y="7054486"/>
                </a:cubicBezTo>
                <a:lnTo>
                  <a:pt x="5478143" y="7054969"/>
                </a:lnTo>
                <a:lnTo>
                  <a:pt x="5406623" y="7054969"/>
                </a:lnTo>
                <a:lnTo>
                  <a:pt x="5396763" y="7047087"/>
                </a:lnTo>
                <a:cubicBezTo>
                  <a:pt x="5388482" y="7037478"/>
                  <a:pt x="5391453" y="7026723"/>
                  <a:pt x="5420135" y="7015721"/>
                </a:cubicBezTo>
                <a:cubicBezTo>
                  <a:pt x="5370017" y="7021571"/>
                  <a:pt x="5348276" y="7034493"/>
                  <a:pt x="5327845" y="7049817"/>
                </a:cubicBezTo>
                <a:lnTo>
                  <a:pt x="5320809" y="7054969"/>
                </a:lnTo>
                <a:lnTo>
                  <a:pt x="5003335" y="7054969"/>
                </a:lnTo>
                <a:lnTo>
                  <a:pt x="4998930" y="7051521"/>
                </a:lnTo>
                <a:lnTo>
                  <a:pt x="4992820" y="7054969"/>
                </a:lnTo>
                <a:lnTo>
                  <a:pt x="4954400" y="7054969"/>
                </a:lnTo>
                <a:lnTo>
                  <a:pt x="4927050" y="7035433"/>
                </a:lnTo>
                <a:cubicBezTo>
                  <a:pt x="4907251" y="7017424"/>
                  <a:pt x="4898433" y="6999045"/>
                  <a:pt x="4915109" y="6987781"/>
                </a:cubicBezTo>
                <a:cubicBezTo>
                  <a:pt x="4910917" y="6996337"/>
                  <a:pt x="4909344" y="7018689"/>
                  <a:pt x="4941128" y="7019039"/>
                </a:cubicBezTo>
                <a:cubicBezTo>
                  <a:pt x="4962257" y="6998957"/>
                  <a:pt x="4983388" y="6978350"/>
                  <a:pt x="5004518" y="6957394"/>
                </a:cubicBezTo>
                <a:cubicBezTo>
                  <a:pt x="4961909" y="6968571"/>
                  <a:pt x="4925412" y="6962459"/>
                  <a:pt x="4897820" y="6950235"/>
                </a:cubicBezTo>
                <a:cubicBezTo>
                  <a:pt x="4869880" y="6937838"/>
                  <a:pt x="4849448" y="6918976"/>
                  <a:pt x="4841415" y="6902737"/>
                </a:cubicBezTo>
                <a:cubicBezTo>
                  <a:pt x="4988628" y="6899069"/>
                  <a:pt x="5000852" y="6943426"/>
                  <a:pt x="5148064" y="6916881"/>
                </a:cubicBezTo>
                <a:cubicBezTo>
                  <a:pt x="5148064" y="6866938"/>
                  <a:pt x="5052717" y="6849124"/>
                  <a:pt x="5095850" y="6794817"/>
                </a:cubicBezTo>
                <a:cubicBezTo>
                  <a:pt x="5169893" y="6814549"/>
                  <a:pt x="5259478" y="6810183"/>
                  <a:pt x="5352904" y="6793943"/>
                </a:cubicBezTo>
                <a:cubicBezTo>
                  <a:pt x="5446506" y="6777876"/>
                  <a:pt x="5543949" y="6749586"/>
                  <a:pt x="5631962" y="6727932"/>
                </a:cubicBezTo>
                <a:cubicBezTo>
                  <a:pt x="5557744" y="6687069"/>
                  <a:pt x="5598956" y="6677639"/>
                  <a:pt x="5636851" y="6669781"/>
                </a:cubicBezTo>
                <a:cubicBezTo>
                  <a:pt x="5674746" y="6662272"/>
                  <a:pt x="5709322" y="6656509"/>
                  <a:pt x="5621833" y="6627345"/>
                </a:cubicBezTo>
                <a:lnTo>
                  <a:pt x="5534518" y="6664542"/>
                </a:lnTo>
                <a:cubicBezTo>
                  <a:pt x="5546917" y="6631362"/>
                  <a:pt x="5539059" y="6593294"/>
                  <a:pt x="5515484" y="6564829"/>
                </a:cubicBezTo>
                <a:cubicBezTo>
                  <a:pt x="5492084" y="6536189"/>
                  <a:pt x="5451221" y="6518377"/>
                  <a:pt x="5401800" y="6520298"/>
                </a:cubicBezTo>
                <a:cubicBezTo>
                  <a:pt x="5371590" y="6465989"/>
                  <a:pt x="5325138" y="6453939"/>
                  <a:pt x="5264716" y="6447653"/>
                </a:cubicBezTo>
                <a:cubicBezTo>
                  <a:pt x="5204469" y="6441542"/>
                  <a:pt x="5130077" y="6440320"/>
                  <a:pt x="5044858" y="6412728"/>
                </a:cubicBezTo>
                <a:lnTo>
                  <a:pt x="4910918" y="6432110"/>
                </a:lnTo>
                <a:cubicBezTo>
                  <a:pt x="4945232" y="6416743"/>
                  <a:pt x="4934973" y="6409147"/>
                  <a:pt x="4912948" y="6403908"/>
                </a:cubicBezTo>
                <a:lnTo>
                  <a:pt x="4902310" y="6402002"/>
                </a:lnTo>
                <a:lnTo>
                  <a:pt x="4882019" y="6470552"/>
                </a:lnTo>
                <a:lnTo>
                  <a:pt x="4881575" y="6473083"/>
                </a:lnTo>
                <a:lnTo>
                  <a:pt x="4904260" y="6471904"/>
                </a:lnTo>
                <a:cubicBezTo>
                  <a:pt x="4959596" y="6464941"/>
                  <a:pt x="5013250" y="6451843"/>
                  <a:pt x="5024776" y="6446430"/>
                </a:cubicBezTo>
                <a:cubicBezTo>
                  <a:pt x="5018664" y="6498644"/>
                  <a:pt x="4991248" y="6530777"/>
                  <a:pt x="4966624" y="6560986"/>
                </a:cubicBezTo>
                <a:cubicBezTo>
                  <a:pt x="4942527" y="6591372"/>
                  <a:pt x="4919300" y="6619837"/>
                  <a:pt x="4922094" y="6665415"/>
                </a:cubicBezTo>
                <a:cubicBezTo>
                  <a:pt x="4922094" y="6665415"/>
                  <a:pt x="4908735" y="6660613"/>
                  <a:pt x="4887474" y="6656836"/>
                </a:cubicBezTo>
                <a:lnTo>
                  <a:pt x="4876575" y="6655614"/>
                </a:lnTo>
                <a:lnTo>
                  <a:pt x="4858217" y="6697752"/>
                </a:lnTo>
                <a:lnTo>
                  <a:pt x="4889439" y="6723392"/>
                </a:lnTo>
                <a:lnTo>
                  <a:pt x="4892932" y="6714486"/>
                </a:lnTo>
                <a:cubicBezTo>
                  <a:pt x="4962610" y="6743998"/>
                  <a:pt x="5141954" y="6730202"/>
                  <a:pt x="5084152" y="6774907"/>
                </a:cubicBezTo>
                <a:cubicBezTo>
                  <a:pt x="5025825" y="6802325"/>
                  <a:pt x="4974135" y="6775606"/>
                  <a:pt x="4910221" y="6751857"/>
                </a:cubicBezTo>
                <a:cubicBezTo>
                  <a:pt x="4894373" y="6745788"/>
                  <a:pt x="4877991" y="6739916"/>
                  <a:pt x="4860896" y="6734940"/>
                </a:cubicBezTo>
                <a:lnTo>
                  <a:pt x="4836527" y="6729689"/>
                </a:lnTo>
                <a:lnTo>
                  <a:pt x="4808675" y="6764868"/>
                </a:lnTo>
                <a:lnTo>
                  <a:pt x="4807868" y="6765615"/>
                </a:lnTo>
                <a:lnTo>
                  <a:pt x="4825730" y="6768337"/>
                </a:lnTo>
                <a:cubicBezTo>
                  <a:pt x="4834366" y="6771229"/>
                  <a:pt x="4832816" y="6776348"/>
                  <a:pt x="4813301" y="6786258"/>
                </a:cubicBezTo>
                <a:lnTo>
                  <a:pt x="4789484" y="6782658"/>
                </a:lnTo>
                <a:lnTo>
                  <a:pt x="4748865" y="6820312"/>
                </a:lnTo>
                <a:lnTo>
                  <a:pt x="4760357" y="6778254"/>
                </a:lnTo>
                <a:lnTo>
                  <a:pt x="4639541" y="6759990"/>
                </a:lnTo>
                <a:lnTo>
                  <a:pt x="4642174" y="6790156"/>
                </a:lnTo>
                <a:cubicBezTo>
                  <a:pt x="4640103" y="6835996"/>
                  <a:pt x="4618460" y="6853449"/>
                  <a:pt x="4589254" y="6864319"/>
                </a:cubicBezTo>
                <a:cubicBezTo>
                  <a:pt x="4569869" y="6871480"/>
                  <a:pt x="4546993" y="6875846"/>
                  <a:pt x="4523943" y="6884053"/>
                </a:cubicBezTo>
                <a:cubicBezTo>
                  <a:pt x="4500717" y="6891911"/>
                  <a:pt x="4477141" y="6903087"/>
                  <a:pt x="4456361" y="6925090"/>
                </a:cubicBezTo>
                <a:lnTo>
                  <a:pt x="4520799" y="6942378"/>
                </a:lnTo>
                <a:cubicBezTo>
                  <a:pt x="4521497" y="6990053"/>
                  <a:pt x="4478713" y="6986910"/>
                  <a:pt x="4446756" y="7001752"/>
                </a:cubicBezTo>
                <a:cubicBezTo>
                  <a:pt x="4456361" y="6901340"/>
                  <a:pt x="4350710" y="6927535"/>
                  <a:pt x="4288367" y="6860827"/>
                </a:cubicBezTo>
                <a:cubicBezTo>
                  <a:pt x="4383583" y="6960758"/>
                  <a:pt x="4347370" y="7012067"/>
                  <a:pt x="4313809" y="7045399"/>
                </a:cubicBezTo>
                <a:lnTo>
                  <a:pt x="4304494" y="7054970"/>
                </a:lnTo>
                <a:lnTo>
                  <a:pt x="4266490" y="7054970"/>
                </a:lnTo>
                <a:lnTo>
                  <a:pt x="4260463" y="7049159"/>
                </a:lnTo>
                <a:cubicBezTo>
                  <a:pt x="4253480" y="7045453"/>
                  <a:pt x="4247908" y="7045824"/>
                  <a:pt x="4243292" y="7048902"/>
                </a:cubicBezTo>
                <a:lnTo>
                  <a:pt x="4238948" y="7054970"/>
                </a:lnTo>
                <a:lnTo>
                  <a:pt x="0" y="7054970"/>
                </a:lnTo>
                <a:lnTo>
                  <a:pt x="0" y="5569975"/>
                </a:lnTo>
                <a:lnTo>
                  <a:pt x="0" y="5569975"/>
                </a:lnTo>
                <a:lnTo>
                  <a:pt x="0" y="1041293"/>
                </a:lnTo>
                <a:lnTo>
                  <a:pt x="1" y="1041335"/>
                </a:lnTo>
                <a:lnTo>
                  <a:pt x="1" y="352343"/>
                </a:lnTo>
                <a:lnTo>
                  <a:pt x="10772" y="384256"/>
                </a:lnTo>
                <a:cubicBezTo>
                  <a:pt x="18848" y="401812"/>
                  <a:pt x="29556" y="418718"/>
                  <a:pt x="44879" y="434653"/>
                </a:cubicBezTo>
                <a:cubicBezTo>
                  <a:pt x="134115" y="352752"/>
                  <a:pt x="172883" y="523190"/>
                  <a:pt x="257928" y="524761"/>
                </a:cubicBezTo>
                <a:lnTo>
                  <a:pt x="245529" y="538728"/>
                </a:lnTo>
                <a:cubicBezTo>
                  <a:pt x="286567" y="720866"/>
                  <a:pt x="318174" y="416139"/>
                  <a:pt x="377024" y="576274"/>
                </a:cubicBezTo>
                <a:lnTo>
                  <a:pt x="370913" y="583608"/>
                </a:lnTo>
                <a:cubicBezTo>
                  <a:pt x="390995" y="604913"/>
                  <a:pt x="454735" y="649443"/>
                  <a:pt x="496820" y="596880"/>
                </a:cubicBezTo>
                <a:lnTo>
                  <a:pt x="442860" y="664810"/>
                </a:lnTo>
                <a:lnTo>
                  <a:pt x="535419" y="699027"/>
                </a:lnTo>
                <a:lnTo>
                  <a:pt x="547851" y="692274"/>
                </a:lnTo>
                <a:cubicBezTo>
                  <a:pt x="555581" y="684315"/>
                  <a:pt x="561518" y="673325"/>
                  <a:pt x="565098" y="658874"/>
                </a:cubicBezTo>
                <a:cubicBezTo>
                  <a:pt x="595309" y="603691"/>
                  <a:pt x="550255" y="511661"/>
                  <a:pt x="587450" y="521266"/>
                </a:cubicBezTo>
                <a:cubicBezTo>
                  <a:pt x="593038" y="525458"/>
                  <a:pt x="584656" y="440762"/>
                  <a:pt x="572084" y="392040"/>
                </a:cubicBezTo>
                <a:cubicBezTo>
                  <a:pt x="587800" y="423823"/>
                  <a:pt x="599151" y="393787"/>
                  <a:pt x="625694" y="511138"/>
                </a:cubicBezTo>
                <a:cubicBezTo>
                  <a:pt x="675638" y="336334"/>
                  <a:pt x="814468" y="324110"/>
                  <a:pt x="871398" y="252163"/>
                </a:cubicBezTo>
                <a:lnTo>
                  <a:pt x="872969" y="271722"/>
                </a:lnTo>
                <a:cubicBezTo>
                  <a:pt x="883185" y="264998"/>
                  <a:pt x="899731" y="247404"/>
                  <a:pt x="919333" y="224943"/>
                </a:cubicBezTo>
                <a:close/>
                <a:moveTo>
                  <a:pt x="1257504" y="0"/>
                </a:moveTo>
                <a:cubicBezTo>
                  <a:pt x="1258377" y="11526"/>
                  <a:pt x="1256107" y="11526"/>
                  <a:pt x="1253312" y="8557"/>
                </a:cubicBezTo>
                <a:cubicBezTo>
                  <a:pt x="1254709" y="5589"/>
                  <a:pt x="1256281" y="2620"/>
                  <a:pt x="1257504" y="0"/>
                </a:cubicBezTo>
                <a:close/>
              </a:path>
            </a:pathLst>
          </a:custGeom>
          <a:blipFill dpi="0" rotWithShape="0">
            <a:blip r:embed="rId3" cstate="print"/>
            <a:srcRect/>
            <a:stretch>
              <a:fillRect l="-33000" r="-33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69294" y="4672338"/>
            <a:ext cx="53809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圣人不治已病治未病，不治已乱治未乱，此之谓也，夫病已成而后药之，乱已成而后治之，譬犹渴而穿井，斗而铸锥，不亦晚乎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?  “恬惔虚无，真气从之，精神内守，病安从来”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25587" y="1976518"/>
            <a:ext cx="210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200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PART.04</a:t>
            </a:r>
            <a:endParaRPr lang="en-US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9668" y="2539785"/>
            <a:ext cx="6585593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中医养生</a:t>
            </a:r>
            <a:endParaRPr lang="en-US" altLang="zh-CN" sz="4400" b="1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 smtClean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策略二</a:t>
            </a:r>
            <a:r>
              <a:rPr lang="en-US" altLang="zh-CN" sz="4400" b="1" smtClean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4400" b="1" smtClean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运动锻炼</a:t>
            </a:r>
            <a:endParaRPr lang="zh-CN" altLang="en-US" sz="4400" b="1" dirty="0" smtClean="0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551815" y="555625"/>
            <a:ext cx="3891915" cy="589280"/>
            <a:chOff x="869" y="875"/>
            <a:chExt cx="6129" cy="928"/>
          </a:xfrm>
        </p:grpSpPr>
        <p:pic>
          <p:nvPicPr>
            <p:cNvPr id="9" name="图片 8" descr="51miz-E1171599-9A57CB1A"/>
            <p:cNvPicPr>
              <a:picLocks noChangeAspect="1"/>
            </p:cNvPicPr>
            <p:nvPr/>
          </p:nvPicPr>
          <p:blipFill>
            <a:blip r:embed="rId2" cstate="print"/>
            <a:srcRect l="53148" t="61546" r="13250" b="18500"/>
            <a:stretch>
              <a:fillRect/>
            </a:stretch>
          </p:blipFill>
          <p:spPr>
            <a:xfrm>
              <a:off x="869" y="1091"/>
              <a:ext cx="1160" cy="68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230" y="875"/>
              <a:ext cx="4768" cy="928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indent="0" algn="l" fontAlgn="auto">
                <a:lnSpc>
                  <a:spcPct val="140000"/>
                </a:lnSpc>
              </a:pPr>
              <a:r>
                <a:rPr lang="en-US" sz="2800" b="1" dirty="0" err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适宜运动方式选择</a:t>
              </a:r>
              <a:endParaRPr lang="en-US" sz="2800" b="1" smtClean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187723" y="1370655"/>
            <a:ext cx="1279057" cy="1448110"/>
            <a:chOff x="539110" y="1157900"/>
            <a:chExt cx="1511760" cy="1704379"/>
          </a:xfrm>
        </p:grpSpPr>
        <p:sp>
          <p:nvSpPr>
            <p:cNvPr id="3" name="Freeform 3"/>
            <p:cNvSpPr/>
            <p:nvPr>
              <p:custDataLst>
                <p:tags r:id="rId3"/>
              </p:custDataLst>
            </p:nvPr>
          </p:nvSpPr>
          <p:spPr>
            <a:xfrm>
              <a:off x="539110" y="1488378"/>
              <a:ext cx="1511760" cy="1373901"/>
            </a:xfrm>
            <a:custGeom>
              <a:avLst/>
              <a:gdLst/>
              <a:ahLst/>
              <a:cxnLst/>
              <a:rect l="l" t="t" r="r" b="b"/>
              <a:pathLst>
                <a:path w="1181062" h="1073360">
                  <a:moveTo>
                    <a:pt x="0" y="0"/>
                  </a:moveTo>
                  <a:lnTo>
                    <a:pt x="1046892" y="0"/>
                  </a:lnTo>
                  <a:quadBezTo>
                    <a:pt x="1181062" y="0"/>
                    <a:pt x="1181062" y="134170"/>
                  </a:quadBezTo>
                  <a:lnTo>
                    <a:pt x="1181062" y="1073360"/>
                  </a:lnTo>
                  <a:lnTo>
                    <a:pt x="134170" y="1073360"/>
                  </a:lnTo>
                  <a:quadBezTo>
                    <a:pt x="0" y="1073360"/>
                    <a:pt x="0" y="939190"/>
                  </a:quad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</p:spPr>
        </p:sp>
        <p:sp>
          <p:nvSpPr>
            <p:cNvPr id="4" name="TextBox 4"/>
            <p:cNvSpPr txBox="1"/>
            <p:nvPr>
              <p:custDataLst>
                <p:tags r:id="rId4"/>
              </p:custDataLst>
            </p:nvPr>
          </p:nvSpPr>
          <p:spPr>
            <a:xfrm>
              <a:off x="701775" y="1157900"/>
              <a:ext cx="1111026" cy="1615441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775" b="1">
                  <a:solidFill>
                    <a:srgbClr val="FFFFFF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  <a:endParaRPr lang="en-US" sz="5775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1" name="TextBox 9"/>
          <p:cNvSpPr txBox="1"/>
          <p:nvPr>
            <p:custDataLst>
              <p:tags r:id="rId5"/>
            </p:custDataLst>
          </p:nvPr>
        </p:nvSpPr>
        <p:spPr>
          <a:xfrm>
            <a:off x="3003478" y="2002249"/>
            <a:ext cx="4747688" cy="98615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太极拳动作柔和、缓慢，有助于调节呼吸和放松身心，适合心血管病患者长期练习。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TextBox 10"/>
          <p:cNvSpPr txBox="1"/>
          <p:nvPr>
            <p:custDataLst>
              <p:tags r:id="rId6"/>
            </p:custDataLst>
          </p:nvPr>
        </p:nvSpPr>
        <p:spPr>
          <a:xfrm>
            <a:off x="3003478" y="1420641"/>
            <a:ext cx="4219575" cy="738792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太极拳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TextBox 11"/>
          <p:cNvSpPr txBox="1"/>
          <p:nvPr>
            <p:custDataLst>
              <p:tags r:id="rId7"/>
            </p:custDataLst>
          </p:nvPr>
        </p:nvSpPr>
        <p:spPr>
          <a:xfrm>
            <a:off x="2950313" y="3634557"/>
            <a:ext cx="4790189" cy="98615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八段锦是一套传统的健身功法，通过八个动作的组合，能够活动全身关节，增强体质。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TextBox 12"/>
          <p:cNvSpPr txBox="1"/>
          <p:nvPr>
            <p:custDataLst>
              <p:tags r:id="rId8"/>
            </p:custDataLst>
          </p:nvPr>
        </p:nvSpPr>
        <p:spPr>
          <a:xfrm>
            <a:off x="2950313" y="3024169"/>
            <a:ext cx="4219575" cy="738792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八段锦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TextBox 13"/>
          <p:cNvSpPr txBox="1"/>
          <p:nvPr>
            <p:custDataLst>
              <p:tags r:id="rId9"/>
            </p:custDataLst>
          </p:nvPr>
        </p:nvSpPr>
        <p:spPr>
          <a:xfrm>
            <a:off x="2950313" y="5411043"/>
            <a:ext cx="4864617" cy="988732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smtClean="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散步是一种简单易行运动方式，根据自身情况调整步速和距离</a:t>
            </a: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，有助于改善心肺功能。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TextBox 14"/>
          <p:cNvSpPr txBox="1"/>
          <p:nvPr>
            <p:custDataLst>
              <p:tags r:id="rId10"/>
            </p:custDataLst>
          </p:nvPr>
        </p:nvSpPr>
        <p:spPr>
          <a:xfrm>
            <a:off x="2950313" y="4779389"/>
            <a:ext cx="4219575" cy="738792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散步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9" name="Picture 2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8240874" y="2611910"/>
            <a:ext cx="3104066" cy="3104066"/>
          </a:xfrm>
          <a:prstGeom prst="round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201910" y="3086040"/>
            <a:ext cx="1279057" cy="1448109"/>
            <a:chOff x="539110" y="1157900"/>
            <a:chExt cx="1511760" cy="1704378"/>
          </a:xfrm>
        </p:grpSpPr>
        <p:sp>
          <p:nvSpPr>
            <p:cNvPr id="20" name="Freeform 3"/>
            <p:cNvSpPr/>
            <p:nvPr>
              <p:custDataLst>
                <p:tags r:id="rId12"/>
              </p:custDataLst>
            </p:nvPr>
          </p:nvSpPr>
          <p:spPr>
            <a:xfrm>
              <a:off x="539110" y="1488377"/>
              <a:ext cx="1511760" cy="1373901"/>
            </a:xfrm>
            <a:custGeom>
              <a:avLst/>
              <a:gdLst/>
              <a:ahLst/>
              <a:cxnLst/>
              <a:rect l="l" t="t" r="r" b="b"/>
              <a:pathLst>
                <a:path w="1181062" h="1073360">
                  <a:moveTo>
                    <a:pt x="0" y="0"/>
                  </a:moveTo>
                  <a:lnTo>
                    <a:pt x="1046892" y="0"/>
                  </a:lnTo>
                  <a:quadBezTo>
                    <a:pt x="1181062" y="0"/>
                    <a:pt x="1181062" y="134170"/>
                  </a:quadBezTo>
                  <a:lnTo>
                    <a:pt x="1181062" y="1073360"/>
                  </a:lnTo>
                  <a:lnTo>
                    <a:pt x="134170" y="1073360"/>
                  </a:lnTo>
                  <a:quadBezTo>
                    <a:pt x="0" y="1073360"/>
                    <a:pt x="0" y="939190"/>
                  </a:quad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</p:spPr>
        </p:sp>
        <p:sp>
          <p:nvSpPr>
            <p:cNvPr id="21" name="TextBox 4"/>
            <p:cNvSpPr txBox="1"/>
            <p:nvPr>
              <p:custDataLst>
                <p:tags r:id="rId13"/>
              </p:custDataLst>
            </p:nvPr>
          </p:nvSpPr>
          <p:spPr>
            <a:xfrm>
              <a:off x="701775" y="1157900"/>
              <a:ext cx="1111026" cy="1678545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775" b="1">
                  <a:solidFill>
                    <a:srgbClr val="FFFFFF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  <a:endParaRPr lang="en-US" sz="5775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216095" y="4790786"/>
            <a:ext cx="1279057" cy="1448109"/>
            <a:chOff x="539110" y="1157900"/>
            <a:chExt cx="1511760" cy="1704378"/>
          </a:xfrm>
        </p:grpSpPr>
        <p:sp>
          <p:nvSpPr>
            <p:cNvPr id="23" name="Freeform 3"/>
            <p:cNvSpPr/>
            <p:nvPr>
              <p:custDataLst>
                <p:tags r:id="rId14"/>
              </p:custDataLst>
            </p:nvPr>
          </p:nvSpPr>
          <p:spPr>
            <a:xfrm>
              <a:off x="539110" y="1488377"/>
              <a:ext cx="1511760" cy="1373901"/>
            </a:xfrm>
            <a:custGeom>
              <a:avLst/>
              <a:gdLst/>
              <a:ahLst/>
              <a:cxnLst/>
              <a:rect l="l" t="t" r="r" b="b"/>
              <a:pathLst>
                <a:path w="1181062" h="1073360">
                  <a:moveTo>
                    <a:pt x="0" y="0"/>
                  </a:moveTo>
                  <a:lnTo>
                    <a:pt x="1046892" y="0"/>
                  </a:lnTo>
                  <a:quadBezTo>
                    <a:pt x="1181062" y="0"/>
                    <a:pt x="1181062" y="134170"/>
                  </a:quadBezTo>
                  <a:lnTo>
                    <a:pt x="1181062" y="1073360"/>
                  </a:lnTo>
                  <a:lnTo>
                    <a:pt x="134170" y="1073360"/>
                  </a:lnTo>
                  <a:quadBezTo>
                    <a:pt x="0" y="1073360"/>
                    <a:pt x="0" y="939190"/>
                  </a:quad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</p:spPr>
        </p:sp>
        <p:sp>
          <p:nvSpPr>
            <p:cNvPr id="24" name="TextBox 4"/>
            <p:cNvSpPr txBox="1"/>
            <p:nvPr>
              <p:custDataLst>
                <p:tags r:id="rId15"/>
              </p:custDataLst>
            </p:nvPr>
          </p:nvSpPr>
          <p:spPr>
            <a:xfrm>
              <a:off x="701775" y="1157900"/>
              <a:ext cx="1111026" cy="1678545"/>
            </a:xfrm>
            <a:prstGeom prst="rect">
              <a:avLst/>
            </a:prstGeom>
          </p:spPr>
          <p:txBody>
            <a:bodyPr vert="horz" wrap="square" lIns="123825" tIns="123825" rIns="57150" bIns="123825" rtlCol="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775" b="1" smtClean="0">
                  <a:solidFill>
                    <a:srgbClr val="FFFFFF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  <a:endParaRPr lang="en-US" sz="5775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631328" y="594332"/>
            <a:ext cx="3536315" cy="694055"/>
            <a:chOff x="869" y="889"/>
            <a:chExt cx="5569" cy="1093"/>
          </a:xfrm>
        </p:grpSpPr>
        <p:pic>
          <p:nvPicPr>
            <p:cNvPr id="9" name="图片 8" descr="51miz-E1171599-9A57CB1A"/>
            <p:cNvPicPr>
              <a:picLocks noChangeAspect="1"/>
            </p:cNvPicPr>
            <p:nvPr/>
          </p:nvPicPr>
          <p:blipFill>
            <a:blip r:embed="rId2" cstate="print"/>
            <a:srcRect l="53148" t="61546" r="13250" b="18500"/>
            <a:stretch>
              <a:fillRect/>
            </a:stretch>
          </p:blipFill>
          <p:spPr>
            <a:xfrm>
              <a:off x="869" y="1091"/>
              <a:ext cx="1160" cy="68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230" y="889"/>
              <a:ext cx="4208" cy="109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>
                <a:lnSpc>
                  <a:spcPct val="140000"/>
                </a:lnSpc>
              </a:pPr>
              <a:r>
                <a:rPr lang="en-US" sz="2800" b="1" dirty="0" err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运动量控制原则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" name="AutoShape 2"/>
          <p:cNvSpPr/>
          <p:nvPr>
            <p:custDataLst>
              <p:tags r:id="rId3"/>
            </p:custDataLst>
          </p:nvPr>
        </p:nvSpPr>
        <p:spPr>
          <a:xfrm>
            <a:off x="1000249" y="1820416"/>
            <a:ext cx="932011" cy="932011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" name="TextBox 3"/>
          <p:cNvSpPr txBox="1"/>
          <p:nvPr>
            <p:custDataLst>
              <p:tags r:id="rId4"/>
            </p:custDataLst>
          </p:nvPr>
        </p:nvSpPr>
        <p:spPr>
          <a:xfrm>
            <a:off x="755696" y="4950696"/>
            <a:ext cx="3146448" cy="1223412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 marL="71755">
              <a:lnSpc>
                <a:spcPct val="150000"/>
              </a:lnSpc>
              <a:spcBef>
                <a:spcPts val="600"/>
              </a:spcBef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心血管病患者应从小运动量开始，逐渐增加运动强度和时间，</a:t>
            </a:r>
            <a:r>
              <a:rPr lang="en-US" sz="1600" smtClean="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避免剧烈运动导致身体不适</a:t>
            </a: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TextBox 4"/>
          <p:cNvSpPr txBox="1"/>
          <p:nvPr>
            <p:custDataLst>
              <p:tags r:id="rId5"/>
            </p:custDataLst>
          </p:nvPr>
        </p:nvSpPr>
        <p:spPr>
          <a:xfrm>
            <a:off x="1000249" y="4134931"/>
            <a:ext cx="2409825" cy="414601"/>
          </a:xfrm>
          <a:prstGeom prst="rect">
            <a:avLst/>
          </a:prstGeom>
          <a:ln>
            <a:solidFill>
              <a:schemeClr val="accent1">
                <a:alpha val="100000"/>
              </a:schemeClr>
            </a:solidFill>
          </a:ln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 algn="ctr">
              <a:lnSpc>
                <a:spcPct val="96000"/>
              </a:lnSpc>
            </a:pPr>
            <a:r>
              <a:rPr lang="en-US" sz="2025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循序渐进</a:t>
            </a:r>
            <a:endParaRPr lang="en-US" sz="2025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856525" y="4253247"/>
            <a:ext cx="360000" cy="216000"/>
            <a:chOff x="3580078" y="4253247"/>
            <a:chExt cx="269578" cy="187422"/>
          </a:xfrm>
        </p:grpSpPr>
        <p:cxnSp>
          <p:nvCxnSpPr>
            <p:cNvPr id="6" name="Connector 6"/>
            <p:cNvCxnSpPr/>
            <p:nvPr>
              <p:custDataLst>
                <p:tags r:id="rId6"/>
              </p:custDataLst>
            </p:nvPr>
          </p:nvCxnSpPr>
          <p:spPr>
            <a:xfrm>
              <a:off x="3580078" y="4346958"/>
              <a:ext cx="207264" cy="0"/>
            </a:xfrm>
            <a:prstGeom prst="line">
              <a:avLst/>
            </a:prstGeom>
            <a:ln w="38100">
              <a:solidFill>
                <a:schemeClr val="accent1"/>
              </a:solidFill>
              <a:prstDash val="solid"/>
              <a:headEnd type="none"/>
              <a:tailEnd type="none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" name="Freeform 7"/>
            <p:cNvSpPr/>
            <p:nvPr>
              <p:custDataLst>
                <p:tags r:id="rId7"/>
              </p:custDataLst>
            </p:nvPr>
          </p:nvSpPr>
          <p:spPr>
            <a:xfrm>
              <a:off x="3697933" y="4253247"/>
              <a:ext cx="151723" cy="187422"/>
            </a:xfrm>
            <a:custGeom>
              <a:avLst/>
              <a:gdLst/>
              <a:ahLst/>
              <a:cxnLst/>
              <a:rect l="l" t="t" r="r" b="b"/>
              <a:pathLst>
                <a:path w="1905000" h="1905000">
                  <a:moveTo>
                    <a:pt x="0" y="0"/>
                  </a:moveTo>
                  <a:lnTo>
                    <a:pt x="762000" y="0"/>
                  </a:lnTo>
                  <a:lnTo>
                    <a:pt x="1905000" y="952500"/>
                  </a:lnTo>
                  <a:lnTo>
                    <a:pt x="762000" y="1905000"/>
                  </a:lnTo>
                  <a:lnTo>
                    <a:pt x="0" y="1905000"/>
                  </a:lnTo>
                  <a:lnTo>
                    <a:pt x="1143000" y="952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>
              <a:solidFill>
                <a:schemeClr val="accent1">
                  <a:alpha val="100000"/>
                </a:schemeClr>
              </a:solidFill>
            </a:ln>
          </p:spPr>
        </p:sp>
      </p:grpSp>
      <p:sp>
        <p:nvSpPr>
          <p:cNvPr id="8" name="AutoShape 8"/>
          <p:cNvSpPr/>
          <p:nvPr>
            <p:custDataLst>
              <p:tags r:id="rId8"/>
            </p:custDataLst>
          </p:nvPr>
        </p:nvSpPr>
        <p:spPr>
          <a:xfrm>
            <a:off x="4681457" y="1759582"/>
            <a:ext cx="932011" cy="932011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</p:sp>
      <p:pic>
        <p:nvPicPr>
          <p:cNvPr id="12" name="Picture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/>
          <a:srcRect l="16667" r="16667"/>
          <a:stretch>
            <a:fillRect/>
          </a:stretch>
        </p:blipFill>
        <p:spPr>
          <a:xfrm>
            <a:off x="5050098" y="1698622"/>
            <a:ext cx="2231507" cy="2231507"/>
          </a:xfrm>
          <a:prstGeom prst="ellipse">
            <a:avLst/>
          </a:prstGeom>
        </p:spPr>
      </p:pic>
      <p:sp>
        <p:nvSpPr>
          <p:cNvPr id="13" name="TextBox 10"/>
          <p:cNvSpPr txBox="1"/>
          <p:nvPr>
            <p:custDataLst>
              <p:tags r:id="rId11"/>
            </p:custDataLst>
          </p:nvPr>
        </p:nvSpPr>
        <p:spPr>
          <a:xfrm>
            <a:off x="4681457" y="4134931"/>
            <a:ext cx="2409825" cy="414601"/>
          </a:xfrm>
          <a:prstGeom prst="rect">
            <a:avLst/>
          </a:prstGeom>
          <a:ln>
            <a:solidFill>
              <a:schemeClr val="accent1">
                <a:alpha val="100000"/>
              </a:schemeClr>
            </a:solidFill>
          </a:ln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 algn="ctr">
              <a:lnSpc>
                <a:spcPct val="96000"/>
              </a:lnSpc>
            </a:pPr>
            <a:r>
              <a:rPr lang="en-US" sz="2025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量力而行</a:t>
            </a:r>
            <a:endParaRPr lang="en-US" sz="2025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AutoShape 14"/>
          <p:cNvSpPr/>
          <p:nvPr>
            <p:custDataLst>
              <p:tags r:id="rId12"/>
            </p:custDataLst>
          </p:nvPr>
        </p:nvSpPr>
        <p:spPr>
          <a:xfrm>
            <a:off x="8383175" y="1759582"/>
            <a:ext cx="932011" cy="932011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pic>
        <p:nvPicPr>
          <p:cNvPr id="18" name="Picture 1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8751816" y="1698622"/>
            <a:ext cx="2231507" cy="2231507"/>
          </a:xfrm>
          <a:prstGeom prst="ellipse">
            <a:avLst/>
          </a:prstGeom>
        </p:spPr>
      </p:pic>
      <p:sp>
        <p:nvSpPr>
          <p:cNvPr id="19" name="TextBox 16"/>
          <p:cNvSpPr txBox="1"/>
          <p:nvPr>
            <p:custDataLst>
              <p:tags r:id="rId15"/>
            </p:custDataLst>
          </p:nvPr>
        </p:nvSpPr>
        <p:spPr>
          <a:xfrm>
            <a:off x="8383175" y="4134931"/>
            <a:ext cx="2409825" cy="414601"/>
          </a:xfrm>
          <a:prstGeom prst="rect">
            <a:avLst/>
          </a:prstGeom>
          <a:ln>
            <a:solidFill>
              <a:schemeClr val="accent1">
                <a:alpha val="100000"/>
              </a:schemeClr>
            </a:solidFill>
          </a:ln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 algn="ctr">
              <a:lnSpc>
                <a:spcPct val="96000"/>
              </a:lnSpc>
            </a:pPr>
            <a:r>
              <a:rPr lang="en-US" sz="2025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持之以恒</a:t>
            </a:r>
            <a:endParaRPr lang="en-US" sz="2025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3" name="Picture 20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 cstate="print"/>
          <a:srcRect l="16667" r="16667"/>
          <a:stretch>
            <a:fillRect/>
          </a:stretch>
        </p:blipFill>
        <p:spPr>
          <a:xfrm>
            <a:off x="1368718" y="1759582"/>
            <a:ext cx="2231507" cy="2231507"/>
          </a:xfrm>
          <a:prstGeom prst="ellipse">
            <a:avLst/>
          </a:prstGeom>
        </p:spPr>
      </p:pic>
      <p:sp>
        <p:nvSpPr>
          <p:cNvPr id="24" name="TextBox 21"/>
          <p:cNvSpPr txBox="1"/>
          <p:nvPr>
            <p:custDataLst>
              <p:tags r:id="rId18"/>
            </p:custDataLst>
          </p:nvPr>
        </p:nvSpPr>
        <p:spPr>
          <a:xfrm>
            <a:off x="4468804" y="4950695"/>
            <a:ext cx="3090944" cy="1223412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 marL="71755">
              <a:lnSpc>
                <a:spcPct val="15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患者应根据自身病情和体能状况选择合适的运动量，以不感到过度疲劳为宜。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TextBox 22"/>
          <p:cNvSpPr txBox="1"/>
          <p:nvPr>
            <p:custDataLst>
              <p:tags r:id="rId19"/>
            </p:custDataLst>
          </p:nvPr>
        </p:nvSpPr>
        <p:spPr>
          <a:xfrm>
            <a:off x="8191782" y="4971960"/>
            <a:ext cx="2961765" cy="1223412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 marL="71755" algn="just">
              <a:lnSpc>
                <a:spcPct val="15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运动锻炼需要长期坚持，才能取得良好的效果，患者应养成良好的运动习惯。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6" name="TextBox 23"/>
          <p:cNvSpPr txBox="1"/>
          <p:nvPr>
            <p:custDataLst>
              <p:tags r:id="rId20"/>
            </p:custDataLst>
          </p:nvPr>
        </p:nvSpPr>
        <p:spPr>
          <a:xfrm>
            <a:off x="8402225" y="1910329"/>
            <a:ext cx="581025" cy="457200"/>
          </a:xfrm>
          <a:prstGeom prst="rect">
            <a:avLst/>
          </a:prstGeom>
        </p:spPr>
        <p:txBody>
          <a:bodyPr vert="horz" wrap="square" lIns="114300" tIns="57150" rIns="114300" bIns="57150" rtlCol="0" anchor="ctr" anchorCtr="1">
            <a:spAutoFit/>
          </a:bodyPr>
          <a:lstStyle/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lang="en-US" sz="2025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03</a:t>
            </a:r>
            <a:endParaRPr lang="en-US" sz="2025" b="1">
              <a:solidFill>
                <a:srgbClr val="FFFFFF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7" name="TextBox 24"/>
          <p:cNvSpPr txBox="1"/>
          <p:nvPr>
            <p:custDataLst>
              <p:tags r:id="rId21"/>
            </p:custDataLst>
          </p:nvPr>
        </p:nvSpPr>
        <p:spPr>
          <a:xfrm>
            <a:off x="4700507" y="1910329"/>
            <a:ext cx="578298" cy="437007"/>
          </a:xfrm>
          <a:prstGeom prst="rect">
            <a:avLst/>
          </a:prstGeom>
        </p:spPr>
        <p:txBody>
          <a:bodyPr vert="horz" wrap="square" lIns="114300" tIns="57150" rIns="114300" bIns="57150" rtlCol="0" anchor="ctr" anchorCtr="1">
            <a:sp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2025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02</a:t>
            </a:r>
            <a:endParaRPr lang="en-US" sz="2025" b="1">
              <a:solidFill>
                <a:srgbClr val="FFFFFF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" name="TextBox 25"/>
          <p:cNvSpPr txBox="1"/>
          <p:nvPr>
            <p:custDataLst>
              <p:tags r:id="rId22"/>
            </p:custDataLst>
          </p:nvPr>
        </p:nvSpPr>
        <p:spPr>
          <a:xfrm>
            <a:off x="990724" y="1910329"/>
            <a:ext cx="581025" cy="457200"/>
          </a:xfrm>
          <a:prstGeom prst="rect">
            <a:avLst/>
          </a:prstGeom>
        </p:spPr>
        <p:txBody>
          <a:bodyPr vert="horz" wrap="square" lIns="114300" tIns="57150" rIns="114300" bIns="57150" rtlCol="0" anchor="ctr" anchorCtr="1">
            <a:spAutoFit/>
          </a:bodyPr>
          <a:lstStyle/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lang="en-US" sz="2025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</a:t>
            </a:r>
            <a:endParaRPr lang="en-US" sz="2025" b="1">
              <a:solidFill>
                <a:srgbClr val="FFFFFF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7453874" y="4235526"/>
            <a:ext cx="360000" cy="216000"/>
            <a:chOff x="3580078" y="4253247"/>
            <a:chExt cx="269578" cy="187422"/>
          </a:xfrm>
        </p:grpSpPr>
        <p:cxnSp>
          <p:nvCxnSpPr>
            <p:cNvPr id="31" name="Connector 6"/>
            <p:cNvCxnSpPr/>
            <p:nvPr>
              <p:custDataLst>
                <p:tags r:id="rId23"/>
              </p:custDataLst>
            </p:nvPr>
          </p:nvCxnSpPr>
          <p:spPr>
            <a:xfrm>
              <a:off x="3580078" y="4346958"/>
              <a:ext cx="207264" cy="0"/>
            </a:xfrm>
            <a:prstGeom prst="line">
              <a:avLst/>
            </a:prstGeom>
            <a:ln w="38100">
              <a:solidFill>
                <a:schemeClr val="accent1"/>
              </a:solidFill>
              <a:prstDash val="solid"/>
              <a:headEnd type="none"/>
              <a:tailEnd type="none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Freeform 7"/>
            <p:cNvSpPr/>
            <p:nvPr>
              <p:custDataLst>
                <p:tags r:id="rId24"/>
              </p:custDataLst>
            </p:nvPr>
          </p:nvSpPr>
          <p:spPr>
            <a:xfrm>
              <a:off x="3697933" y="4253247"/>
              <a:ext cx="151723" cy="187422"/>
            </a:xfrm>
            <a:custGeom>
              <a:avLst/>
              <a:gdLst/>
              <a:ahLst/>
              <a:cxnLst/>
              <a:rect l="l" t="t" r="r" b="b"/>
              <a:pathLst>
                <a:path w="1905000" h="1905000">
                  <a:moveTo>
                    <a:pt x="0" y="0"/>
                  </a:moveTo>
                  <a:lnTo>
                    <a:pt x="762000" y="0"/>
                  </a:lnTo>
                  <a:lnTo>
                    <a:pt x="1905000" y="952500"/>
                  </a:lnTo>
                  <a:lnTo>
                    <a:pt x="762000" y="1905000"/>
                  </a:lnTo>
                  <a:lnTo>
                    <a:pt x="0" y="1905000"/>
                  </a:lnTo>
                  <a:lnTo>
                    <a:pt x="1143000" y="952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>
              <a:solidFill>
                <a:schemeClr val="accent1">
                  <a:alpha val="100000"/>
                </a:schemeClr>
              </a:solidFill>
            </a:ln>
          </p:spPr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631328" y="636242"/>
            <a:ext cx="4247515" cy="694055"/>
            <a:chOff x="869" y="889"/>
            <a:chExt cx="6689" cy="1093"/>
          </a:xfrm>
        </p:grpSpPr>
        <p:pic>
          <p:nvPicPr>
            <p:cNvPr id="9" name="图片 8" descr="51miz-E1171599-9A57CB1A"/>
            <p:cNvPicPr>
              <a:picLocks noChangeAspect="1"/>
            </p:cNvPicPr>
            <p:nvPr/>
          </p:nvPicPr>
          <p:blipFill>
            <a:blip r:embed="rId2" cstate="print"/>
            <a:srcRect l="53148" t="61546" r="13250" b="18500"/>
            <a:stretch>
              <a:fillRect/>
            </a:stretch>
          </p:blipFill>
          <p:spPr>
            <a:xfrm>
              <a:off x="869" y="1091"/>
              <a:ext cx="1160" cy="68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230" y="889"/>
              <a:ext cx="5328" cy="109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>
                <a:lnSpc>
                  <a:spcPct val="140000"/>
                </a:lnSpc>
              </a:pPr>
              <a:r>
                <a:rPr lang="en-US" sz="2800" b="1" dirty="0" err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锻炼时机和环境选择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17" name="AutoShape 3"/>
          <p:cNvSpPr/>
          <p:nvPr/>
        </p:nvSpPr>
        <p:spPr>
          <a:xfrm>
            <a:off x="472404" y="1727825"/>
            <a:ext cx="11247191" cy="4699510"/>
          </a:xfrm>
          <a:prstGeom prst="rect">
            <a:avLst/>
          </a:prstGeom>
          <a:solidFill>
            <a:srgbClr val="8F5A27"/>
          </a:solidFill>
        </p:spPr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3" cstate="print"/>
          <a:srcRect l="21875" r="21875"/>
          <a:stretch>
            <a:fillRect/>
          </a:stretch>
        </p:blipFill>
        <p:spPr>
          <a:xfrm>
            <a:off x="776248" y="1743740"/>
            <a:ext cx="3679824" cy="4683594"/>
          </a:xfrm>
          <a:prstGeom prst="parallelogram">
            <a:avLst/>
          </a:prstGeom>
        </p:spPr>
      </p:pic>
      <p:sp>
        <p:nvSpPr>
          <p:cNvPr id="19" name="TextBox 12"/>
          <p:cNvSpPr txBox="1"/>
          <p:nvPr/>
        </p:nvSpPr>
        <p:spPr>
          <a:xfrm>
            <a:off x="4754880" y="2003196"/>
            <a:ext cx="6467541" cy="76390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锻炼时机</a:t>
            </a:r>
            <a:endParaRPr lang="en-US" sz="2400" b="1">
              <a:solidFill>
                <a:srgbClr val="FFFFFF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4754880" y="2579596"/>
            <a:ext cx="6240618" cy="135509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心血管病患者应避免在空腹或饱餐后立即进行运动，以免对身体造成不良影响。一般建议在餐后1小时左右开始锻炼，此时食物已部分消化，身体状态较为稳定。</a:t>
            </a:r>
            <a:endParaRPr lang="en-US" sz="1600">
              <a:solidFill>
                <a:srgbClr val="FFFFFF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TextBox 14"/>
          <p:cNvSpPr txBox="1"/>
          <p:nvPr/>
        </p:nvSpPr>
        <p:spPr>
          <a:xfrm>
            <a:off x="4754880" y="4044390"/>
            <a:ext cx="6240618" cy="76390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环境选择</a:t>
            </a:r>
            <a:endParaRPr lang="en-US" sz="2400" b="1">
              <a:solidFill>
                <a:srgbClr val="FFFFFF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4754879" y="4697805"/>
            <a:ext cx="6462469" cy="135509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患者应选择空气清新、安静舒适的环境进行锻炼，如公园、绿地等。避免在污染严重或嘈杂的环境中运动，以免影响锻炼效果和身体健康。同时，患者还应注意运动过程中的安全，避免发生意外损伤。</a:t>
            </a:r>
            <a:endParaRPr lang="en-US" sz="1600">
              <a:solidFill>
                <a:srgbClr val="FFFFFF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25"/>
          <p:cNvSpPr/>
          <p:nvPr>
            <p:custDataLst>
              <p:tags r:id="rId2"/>
            </p:custDataLst>
          </p:nvPr>
        </p:nvSpPr>
        <p:spPr>
          <a:xfrm rot="10800000">
            <a:off x="6772910" y="0"/>
            <a:ext cx="5419090" cy="6268085"/>
          </a:xfrm>
          <a:custGeom>
            <a:avLst/>
            <a:gdLst>
              <a:gd name="connsiteX0" fmla="*/ 5465368 w 6357722"/>
              <a:gd name="connsiteY0" fmla="*/ 7082430 h 7085051"/>
              <a:gd name="connsiteX1" fmla="*/ 5463796 w 6357722"/>
              <a:gd name="connsiteY1" fmla="*/ 7085051 h 7085051"/>
              <a:gd name="connsiteX2" fmla="*/ 5465368 w 6357722"/>
              <a:gd name="connsiteY2" fmla="*/ 7082430 h 7085051"/>
              <a:gd name="connsiteX3" fmla="*/ 5579226 w 6357722"/>
              <a:gd name="connsiteY3" fmla="*/ 7026024 h 7085051"/>
              <a:gd name="connsiteX4" fmla="*/ 5581496 w 6357722"/>
              <a:gd name="connsiteY4" fmla="*/ 7060077 h 7085051"/>
              <a:gd name="connsiteX5" fmla="*/ 5579226 w 6357722"/>
              <a:gd name="connsiteY5" fmla="*/ 7026024 h 7085051"/>
              <a:gd name="connsiteX6" fmla="*/ 4748364 w 6357722"/>
              <a:gd name="connsiteY6" fmla="*/ 6721406 h 7085051"/>
              <a:gd name="connsiteX7" fmla="*/ 4683028 w 6357722"/>
              <a:gd name="connsiteY7" fmla="*/ 6733171 h 7085051"/>
              <a:gd name="connsiteX8" fmla="*/ 4744369 w 6357722"/>
              <a:gd name="connsiteY8" fmla="*/ 6761694 h 7085051"/>
              <a:gd name="connsiteX9" fmla="*/ 4764532 w 6357722"/>
              <a:gd name="connsiteY9" fmla="*/ 6762978 h 7085051"/>
              <a:gd name="connsiteX10" fmla="*/ 4773487 w 6357722"/>
              <a:gd name="connsiteY10" fmla="*/ 6730204 h 7085051"/>
              <a:gd name="connsiteX11" fmla="*/ 4764388 w 6357722"/>
              <a:gd name="connsiteY11" fmla="*/ 6721946 h 7085051"/>
              <a:gd name="connsiteX12" fmla="*/ 5530155 w 6357722"/>
              <a:gd name="connsiteY12" fmla="*/ 6674321 h 7085051"/>
              <a:gd name="connsiteX13" fmla="*/ 5522471 w 6357722"/>
              <a:gd name="connsiteY13" fmla="*/ 6689339 h 7085051"/>
              <a:gd name="connsiteX14" fmla="*/ 5530155 w 6357722"/>
              <a:gd name="connsiteY14" fmla="*/ 6674321 h 7085051"/>
              <a:gd name="connsiteX15" fmla="*/ 5535044 w 6357722"/>
              <a:gd name="connsiteY15" fmla="*/ 6665415 h 7085051"/>
              <a:gd name="connsiteX16" fmla="*/ 5530154 w 6357722"/>
              <a:gd name="connsiteY16" fmla="*/ 6674321 h 7085051"/>
              <a:gd name="connsiteX17" fmla="*/ 5506056 w 6357722"/>
              <a:gd name="connsiteY17" fmla="*/ 6677465 h 7085051"/>
              <a:gd name="connsiteX18" fmla="*/ 4638150 w 6357722"/>
              <a:gd name="connsiteY18" fmla="*/ 6649001 h 7085051"/>
              <a:gd name="connsiteX19" fmla="*/ 4561837 w 6357722"/>
              <a:gd name="connsiteY19" fmla="*/ 6700691 h 7085051"/>
              <a:gd name="connsiteX20" fmla="*/ 4562847 w 6357722"/>
              <a:gd name="connsiteY20" fmla="*/ 6701138 h 7085051"/>
              <a:gd name="connsiteX21" fmla="*/ 4584297 w 6357722"/>
              <a:gd name="connsiteY21" fmla="*/ 6694229 h 7085051"/>
              <a:gd name="connsiteX22" fmla="*/ 4653516 w 6357722"/>
              <a:gd name="connsiteY22" fmla="*/ 6657208 h 7085051"/>
              <a:gd name="connsiteX23" fmla="*/ 4651478 w 6357722"/>
              <a:gd name="connsiteY23" fmla="*/ 6650506 h 7085051"/>
              <a:gd name="connsiteX24" fmla="*/ 5876720 w 6357722"/>
              <a:gd name="connsiteY24" fmla="*/ 6582334 h 7085051"/>
              <a:gd name="connsiteX25" fmla="*/ 5877517 w 6357722"/>
              <a:gd name="connsiteY25" fmla="*/ 6582472 h 7085051"/>
              <a:gd name="connsiteX26" fmla="*/ 5886920 w 6357722"/>
              <a:gd name="connsiteY26" fmla="*/ 6587007 h 7085051"/>
              <a:gd name="connsiteX27" fmla="*/ 5861252 w 6357722"/>
              <a:gd name="connsiteY27" fmla="*/ 5462745 h 7085051"/>
              <a:gd name="connsiteX28" fmla="*/ 5875572 w 6357722"/>
              <a:gd name="connsiteY28" fmla="*/ 5472176 h 7085051"/>
              <a:gd name="connsiteX29" fmla="*/ 5861252 w 6357722"/>
              <a:gd name="connsiteY29" fmla="*/ 5462745 h 7085051"/>
              <a:gd name="connsiteX30" fmla="*/ 4915286 w 6357722"/>
              <a:gd name="connsiteY30" fmla="*/ 5349935 h 7085051"/>
              <a:gd name="connsiteX31" fmla="*/ 4928046 w 6357722"/>
              <a:gd name="connsiteY31" fmla="*/ 5409173 h 7085051"/>
              <a:gd name="connsiteX32" fmla="*/ 4960339 w 6357722"/>
              <a:gd name="connsiteY32" fmla="*/ 5408611 h 7085051"/>
              <a:gd name="connsiteX33" fmla="*/ 4953905 w 6357722"/>
              <a:gd name="connsiteY33" fmla="*/ 5400768 h 7085051"/>
              <a:gd name="connsiteX34" fmla="*/ 4954373 w 6357722"/>
              <a:gd name="connsiteY34" fmla="*/ 5398830 h 7085051"/>
              <a:gd name="connsiteX35" fmla="*/ 4926200 w 6357722"/>
              <a:gd name="connsiteY35" fmla="*/ 5366154 h 7085051"/>
              <a:gd name="connsiteX36" fmla="*/ 4915286 w 6357722"/>
              <a:gd name="connsiteY36" fmla="*/ 5349935 h 7085051"/>
              <a:gd name="connsiteX37" fmla="*/ 1575136 w 6357722"/>
              <a:gd name="connsiteY37" fmla="*/ 465063 h 7085051"/>
              <a:gd name="connsiteX38" fmla="*/ 1573325 w 6357722"/>
              <a:gd name="connsiteY38" fmla="*/ 469381 h 7085051"/>
              <a:gd name="connsiteX39" fmla="*/ 1556389 w 6357722"/>
              <a:gd name="connsiteY39" fmla="*/ 498520 h 7085051"/>
              <a:gd name="connsiteX40" fmla="*/ 1565201 w 6357722"/>
              <a:gd name="connsiteY40" fmla="*/ 503985 h 7085051"/>
              <a:gd name="connsiteX41" fmla="*/ 1585675 w 6357722"/>
              <a:gd name="connsiteY41" fmla="*/ 500222 h 7085051"/>
              <a:gd name="connsiteX42" fmla="*/ 1595783 w 6357722"/>
              <a:gd name="connsiteY42" fmla="*/ 505014 h 7085051"/>
              <a:gd name="connsiteX43" fmla="*/ 1608685 w 6357722"/>
              <a:gd name="connsiteY43" fmla="*/ 485782 h 7085051"/>
              <a:gd name="connsiteX44" fmla="*/ 1448819 w 6357722"/>
              <a:gd name="connsiteY44" fmla="*/ 436688 h 7085051"/>
              <a:gd name="connsiteX45" fmla="*/ 1448577 w 6357722"/>
              <a:gd name="connsiteY45" fmla="*/ 437304 h 7085051"/>
              <a:gd name="connsiteX46" fmla="*/ 1450819 w 6357722"/>
              <a:gd name="connsiteY46" fmla="*/ 438150 h 7085051"/>
              <a:gd name="connsiteX47" fmla="*/ 965461 w 6357722"/>
              <a:gd name="connsiteY47" fmla="*/ 170768 h 7085051"/>
              <a:gd name="connsiteX48" fmla="*/ 1272825 w 6357722"/>
              <a:gd name="connsiteY48" fmla="*/ 170768 h 7085051"/>
              <a:gd name="connsiteX49" fmla="*/ 1272870 w 6357722"/>
              <a:gd name="connsiteY49" fmla="*/ 170961 h 7085051"/>
              <a:gd name="connsiteX50" fmla="*/ 1305700 w 6357722"/>
              <a:gd name="connsiteY50" fmla="*/ 245352 h 7085051"/>
              <a:gd name="connsiteX51" fmla="*/ 1288089 w 6357722"/>
              <a:gd name="connsiteY51" fmla="*/ 170768 h 7085051"/>
              <a:gd name="connsiteX52" fmla="*/ 1293375 w 6357722"/>
              <a:gd name="connsiteY52" fmla="*/ 170768 h 7085051"/>
              <a:gd name="connsiteX53" fmla="*/ 1303459 w 6357722"/>
              <a:gd name="connsiteY53" fmla="*/ 213148 h 7085051"/>
              <a:gd name="connsiteX54" fmla="*/ 1336113 w 6357722"/>
              <a:gd name="connsiteY54" fmla="*/ 351384 h 7085051"/>
              <a:gd name="connsiteX55" fmla="*/ 1344184 w 6357722"/>
              <a:gd name="connsiteY55" fmla="*/ 385693 h 7085051"/>
              <a:gd name="connsiteX56" fmla="*/ 1358571 w 6357722"/>
              <a:gd name="connsiteY56" fmla="*/ 393750 h 7085051"/>
              <a:gd name="connsiteX57" fmla="*/ 1401017 w 6357722"/>
              <a:gd name="connsiteY57" fmla="*/ 418217 h 7085051"/>
              <a:gd name="connsiteX58" fmla="*/ 1404611 w 6357722"/>
              <a:gd name="connsiteY58" fmla="*/ 402007 h 7085051"/>
              <a:gd name="connsiteX59" fmla="*/ 1400089 w 6357722"/>
              <a:gd name="connsiteY59" fmla="*/ 397876 h 7085051"/>
              <a:gd name="connsiteX60" fmla="*/ 1399652 w 6357722"/>
              <a:gd name="connsiteY60" fmla="*/ 383665 h 7085051"/>
              <a:gd name="connsiteX61" fmla="*/ 1406643 w 6357722"/>
              <a:gd name="connsiteY61" fmla="*/ 382953 h 7085051"/>
              <a:gd name="connsiteX62" fmla="*/ 1407861 w 6357722"/>
              <a:gd name="connsiteY62" fmla="*/ 357813 h 7085051"/>
              <a:gd name="connsiteX63" fmla="*/ 1415408 w 6357722"/>
              <a:gd name="connsiteY63" fmla="*/ 382061 h 7085051"/>
              <a:gd name="connsiteX64" fmla="*/ 1425170 w 6357722"/>
              <a:gd name="connsiteY64" fmla="*/ 381068 h 7085051"/>
              <a:gd name="connsiteX65" fmla="*/ 1440751 w 6357722"/>
              <a:gd name="connsiteY65" fmla="*/ 378664 h 7085051"/>
              <a:gd name="connsiteX66" fmla="*/ 1445493 w 6357722"/>
              <a:gd name="connsiteY66" fmla="*/ 371630 h 7085051"/>
              <a:gd name="connsiteX67" fmla="*/ 1481030 w 6357722"/>
              <a:gd name="connsiteY67" fmla="*/ 376673 h 7085051"/>
              <a:gd name="connsiteX68" fmla="*/ 1471949 w 6357722"/>
              <a:gd name="connsiteY68" fmla="*/ 408280 h 7085051"/>
              <a:gd name="connsiteX69" fmla="*/ 1461525 w 6357722"/>
              <a:gd name="connsiteY69" fmla="*/ 417366 h 7085051"/>
              <a:gd name="connsiteX70" fmla="*/ 1466819 w 6357722"/>
              <a:gd name="connsiteY70" fmla="*/ 427737 h 7085051"/>
              <a:gd name="connsiteX71" fmla="*/ 1501660 w 6357722"/>
              <a:gd name="connsiteY71" fmla="*/ 461777 h 7085051"/>
              <a:gd name="connsiteX72" fmla="*/ 1521088 w 6357722"/>
              <a:gd name="connsiteY72" fmla="*/ 475792 h 7085051"/>
              <a:gd name="connsiteX73" fmla="*/ 1533727 w 6357722"/>
              <a:gd name="connsiteY73" fmla="*/ 462208 h 7085051"/>
              <a:gd name="connsiteX74" fmla="*/ 1547388 w 6357722"/>
              <a:gd name="connsiteY74" fmla="*/ 447926 h 7085051"/>
              <a:gd name="connsiteX75" fmla="*/ 1523639 w 6357722"/>
              <a:gd name="connsiteY75" fmla="*/ 433260 h 7085051"/>
              <a:gd name="connsiteX76" fmla="*/ 1597856 w 6357722"/>
              <a:gd name="connsiteY76" fmla="*/ 426624 h 7085051"/>
              <a:gd name="connsiteX77" fmla="*/ 1553326 w 6357722"/>
              <a:gd name="connsiteY77" fmla="*/ 435880 h 7085051"/>
              <a:gd name="connsiteX78" fmla="*/ 1557241 w 6357722"/>
              <a:gd name="connsiteY78" fmla="*/ 438249 h 7085051"/>
              <a:gd name="connsiteX79" fmla="*/ 1574885 w 6357722"/>
              <a:gd name="connsiteY79" fmla="*/ 425557 h 7085051"/>
              <a:gd name="connsiteX80" fmla="*/ 1591047 w 6357722"/>
              <a:gd name="connsiteY80" fmla="*/ 427140 h 7085051"/>
              <a:gd name="connsiteX81" fmla="*/ 1580484 w 6357722"/>
              <a:gd name="connsiteY81" fmla="*/ 452316 h 7085051"/>
              <a:gd name="connsiteX82" fmla="*/ 1584821 w 6357722"/>
              <a:gd name="connsiteY82" fmla="*/ 454940 h 7085051"/>
              <a:gd name="connsiteX83" fmla="*/ 1616484 w 6357722"/>
              <a:gd name="connsiteY83" fmla="*/ 474385 h 7085051"/>
              <a:gd name="connsiteX84" fmla="*/ 1641741 w 6357722"/>
              <a:gd name="connsiteY84" fmla="*/ 447021 h 7085051"/>
              <a:gd name="connsiteX85" fmla="*/ 1986058 w 6357722"/>
              <a:gd name="connsiteY85" fmla="*/ 203265 h 7085051"/>
              <a:gd name="connsiteX86" fmla="*/ 2002647 w 6357722"/>
              <a:gd name="connsiteY86" fmla="*/ 288484 h 7085051"/>
              <a:gd name="connsiteX87" fmla="*/ 2355400 w 6357722"/>
              <a:gd name="connsiteY87" fmla="*/ 227190 h 7085051"/>
              <a:gd name="connsiteX88" fmla="*/ 2492656 w 6357722"/>
              <a:gd name="connsiteY88" fmla="*/ 327951 h 7085051"/>
              <a:gd name="connsiteX89" fmla="*/ 2471002 w 6357722"/>
              <a:gd name="connsiteY89" fmla="*/ 425220 h 7085051"/>
              <a:gd name="connsiteX90" fmla="*/ 2767349 w 6357722"/>
              <a:gd name="connsiteY90" fmla="*/ 287437 h 7085051"/>
              <a:gd name="connsiteX91" fmla="*/ 2861123 w 6357722"/>
              <a:gd name="connsiteY91" fmla="*/ 291802 h 7085051"/>
              <a:gd name="connsiteX92" fmla="*/ 2958391 w 6357722"/>
              <a:gd name="connsiteY92" fmla="*/ 317474 h 7085051"/>
              <a:gd name="connsiteX93" fmla="*/ 3081505 w 6357722"/>
              <a:gd name="connsiteY93" fmla="*/ 511487 h 7085051"/>
              <a:gd name="connsiteX94" fmla="*/ 2980221 w 6357722"/>
              <a:gd name="connsiteY94" fmla="*/ 437618 h 7085051"/>
              <a:gd name="connsiteX95" fmla="*/ 2947216 w 6357722"/>
              <a:gd name="connsiteY95" fmla="*/ 597404 h 7085051"/>
              <a:gd name="connsiteX96" fmla="*/ 3007463 w 6357722"/>
              <a:gd name="connsiteY96" fmla="*/ 680352 h 7085051"/>
              <a:gd name="connsiteX97" fmla="*/ 3181568 w 6357722"/>
              <a:gd name="connsiteY97" fmla="*/ 517947 h 7085051"/>
              <a:gd name="connsiteX98" fmla="*/ 3169693 w 6357722"/>
              <a:gd name="connsiteY98" fmla="*/ 556191 h 7085051"/>
              <a:gd name="connsiteX99" fmla="*/ 3214397 w 6357722"/>
              <a:gd name="connsiteY99" fmla="*/ 516376 h 7085051"/>
              <a:gd name="connsiteX100" fmla="*/ 3211604 w 6357722"/>
              <a:gd name="connsiteY100" fmla="*/ 560732 h 7085051"/>
              <a:gd name="connsiteX101" fmla="*/ 3388154 w 6357722"/>
              <a:gd name="connsiteY101" fmla="*/ 422425 h 7085051"/>
              <a:gd name="connsiteX102" fmla="*/ 3318302 w 6357722"/>
              <a:gd name="connsiteY102" fmla="*/ 550079 h 7085051"/>
              <a:gd name="connsiteX103" fmla="*/ 3357769 w 6357722"/>
              <a:gd name="connsiteY103" fmla="*/ 530171 h 7085051"/>
              <a:gd name="connsiteX104" fmla="*/ 3351482 w 6357722"/>
              <a:gd name="connsiteY104" fmla="*/ 549381 h 7085051"/>
              <a:gd name="connsiteX105" fmla="*/ 3548113 w 6357722"/>
              <a:gd name="connsiteY105" fmla="*/ 390643 h 7085051"/>
              <a:gd name="connsiteX106" fmla="*/ 3535714 w 6357722"/>
              <a:gd name="connsiteY106" fmla="*/ 440762 h 7085051"/>
              <a:gd name="connsiteX107" fmla="*/ 3586531 w 6357722"/>
              <a:gd name="connsiteY107" fmla="*/ 428712 h 7085051"/>
              <a:gd name="connsiteX108" fmla="*/ 3508472 w 6357722"/>
              <a:gd name="connsiteY108" fmla="*/ 516201 h 7085051"/>
              <a:gd name="connsiteX109" fmla="*/ 3609233 w 6357722"/>
              <a:gd name="connsiteY109" fmla="*/ 466781 h 7085051"/>
              <a:gd name="connsiteX110" fmla="*/ 3688691 w 6357722"/>
              <a:gd name="connsiteY110" fmla="*/ 444080 h 7085051"/>
              <a:gd name="connsiteX111" fmla="*/ 3796786 w 6357722"/>
              <a:gd name="connsiteY111" fmla="*/ 619058 h 7085051"/>
              <a:gd name="connsiteX112" fmla="*/ 3776528 w 6357722"/>
              <a:gd name="connsiteY112" fmla="*/ 749331 h 7085051"/>
              <a:gd name="connsiteX113" fmla="*/ 3881656 w 6357722"/>
              <a:gd name="connsiteY113" fmla="*/ 711087 h 7085051"/>
              <a:gd name="connsiteX114" fmla="*/ 3871177 w 6357722"/>
              <a:gd name="connsiteY114" fmla="*/ 591118 h 7085051"/>
              <a:gd name="connsiteX115" fmla="*/ 3990449 w 6357722"/>
              <a:gd name="connsiteY115" fmla="*/ 515852 h 7085051"/>
              <a:gd name="connsiteX116" fmla="*/ 4115658 w 6357722"/>
              <a:gd name="connsiteY116" fmla="*/ 493675 h 7085051"/>
              <a:gd name="connsiteX117" fmla="*/ 4338137 w 6357722"/>
              <a:gd name="connsiteY117" fmla="*/ 630060 h 7085051"/>
              <a:gd name="connsiteX118" fmla="*/ 4401177 w 6357722"/>
              <a:gd name="connsiteY118" fmla="*/ 652587 h 7085051"/>
              <a:gd name="connsiteX119" fmla="*/ 4432610 w 6357722"/>
              <a:gd name="connsiteY119" fmla="*/ 663588 h 7085051"/>
              <a:gd name="connsiteX120" fmla="*/ 4461598 w 6357722"/>
              <a:gd name="connsiteY120" fmla="*/ 675812 h 7085051"/>
              <a:gd name="connsiteX121" fmla="*/ 4552929 w 6357722"/>
              <a:gd name="connsiteY121" fmla="*/ 737631 h 7085051"/>
              <a:gd name="connsiteX122" fmla="*/ 4494952 w 6357722"/>
              <a:gd name="connsiteY122" fmla="*/ 792464 h 7085051"/>
              <a:gd name="connsiteX123" fmla="*/ 4664867 w 6357722"/>
              <a:gd name="connsiteY123" fmla="*/ 792290 h 7085051"/>
              <a:gd name="connsiteX124" fmla="*/ 4825527 w 6357722"/>
              <a:gd name="connsiteY124" fmla="*/ 993462 h 7085051"/>
              <a:gd name="connsiteX125" fmla="*/ 4905332 w 6357722"/>
              <a:gd name="connsiteY125" fmla="*/ 932516 h 7085051"/>
              <a:gd name="connsiteX126" fmla="*/ 4832337 w 6357722"/>
              <a:gd name="connsiteY126" fmla="*/ 1056677 h 7085051"/>
              <a:gd name="connsiteX127" fmla="*/ 4954752 w 6357722"/>
              <a:gd name="connsiteY127" fmla="*/ 1009528 h 7085051"/>
              <a:gd name="connsiteX128" fmla="*/ 4951958 w 6357722"/>
              <a:gd name="connsiteY128" fmla="*/ 1020704 h 7085051"/>
              <a:gd name="connsiteX129" fmla="*/ 5114363 w 6357722"/>
              <a:gd name="connsiteY129" fmla="*/ 971634 h 7085051"/>
              <a:gd name="connsiteX130" fmla="*/ 5429918 w 6357722"/>
              <a:gd name="connsiteY130" fmla="*/ 1088286 h 7085051"/>
              <a:gd name="connsiteX131" fmla="*/ 5186660 w 6357722"/>
              <a:gd name="connsiteY131" fmla="*/ 1085317 h 7085051"/>
              <a:gd name="connsiteX132" fmla="*/ 5215124 w 6357722"/>
              <a:gd name="connsiteY132" fmla="*/ 1071347 h 7085051"/>
              <a:gd name="connsiteX133" fmla="*/ 5116285 w 6357722"/>
              <a:gd name="connsiteY133" fmla="*/ 1085492 h 7085051"/>
              <a:gd name="connsiteX134" fmla="*/ 5194343 w 6357722"/>
              <a:gd name="connsiteY134" fmla="*/ 1157089 h 7085051"/>
              <a:gd name="connsiteX135" fmla="*/ 5292660 w 6357722"/>
              <a:gd name="connsiteY135" fmla="*/ 1217336 h 7085051"/>
              <a:gd name="connsiteX136" fmla="*/ 5502913 w 6357722"/>
              <a:gd name="connsiteY136" fmla="*/ 1216114 h 7085051"/>
              <a:gd name="connsiteX137" fmla="*/ 5244113 w 6357722"/>
              <a:gd name="connsiteY137" fmla="*/ 1351103 h 7085051"/>
              <a:gd name="connsiteX138" fmla="*/ 5280959 w 6357722"/>
              <a:gd name="connsiteY138" fmla="*/ 1497616 h 7085051"/>
              <a:gd name="connsiteX139" fmla="*/ 5402676 w 6357722"/>
              <a:gd name="connsiteY139" fmla="*/ 1367867 h 7085051"/>
              <a:gd name="connsiteX140" fmla="*/ 5507977 w 6357722"/>
              <a:gd name="connsiteY140" fmla="*/ 1318447 h 7085051"/>
              <a:gd name="connsiteX141" fmla="*/ 5619391 w 6357722"/>
              <a:gd name="connsiteY141" fmla="*/ 1316875 h 7085051"/>
              <a:gd name="connsiteX142" fmla="*/ 5898797 w 6357722"/>
              <a:gd name="connsiteY142" fmla="*/ 1422875 h 7085051"/>
              <a:gd name="connsiteX143" fmla="*/ 6086524 w 6357722"/>
              <a:gd name="connsiteY143" fmla="*/ 1466183 h 7085051"/>
              <a:gd name="connsiteX144" fmla="*/ 6172617 w 6357722"/>
              <a:gd name="connsiteY144" fmla="*/ 1495348 h 7085051"/>
              <a:gd name="connsiteX145" fmla="*/ 6182571 w 6357722"/>
              <a:gd name="connsiteY145" fmla="*/ 1499538 h 7085051"/>
              <a:gd name="connsiteX146" fmla="*/ 6187983 w 6357722"/>
              <a:gd name="connsiteY146" fmla="*/ 1504777 h 7085051"/>
              <a:gd name="connsiteX147" fmla="*/ 6197065 w 6357722"/>
              <a:gd name="connsiteY147" fmla="*/ 1516302 h 7085051"/>
              <a:gd name="connsiteX148" fmla="*/ 6212607 w 6357722"/>
              <a:gd name="connsiteY148" fmla="*/ 1546163 h 7085051"/>
              <a:gd name="connsiteX149" fmla="*/ 6160742 w 6357722"/>
              <a:gd name="connsiteY149" fmla="*/ 1542496 h 7085051"/>
              <a:gd name="connsiteX150" fmla="*/ 6192000 w 6357722"/>
              <a:gd name="connsiteY150" fmla="*/ 1590171 h 7085051"/>
              <a:gd name="connsiteX151" fmla="*/ 6213829 w 6357722"/>
              <a:gd name="connsiteY151" fmla="*/ 1637845 h 7085051"/>
              <a:gd name="connsiteX152" fmla="*/ 6237578 w 6357722"/>
              <a:gd name="connsiteY152" fmla="*/ 1708744 h 7085051"/>
              <a:gd name="connsiteX153" fmla="*/ 6274426 w 6357722"/>
              <a:gd name="connsiteY153" fmla="*/ 1839367 h 7085051"/>
              <a:gd name="connsiteX154" fmla="*/ 6314589 w 6357722"/>
              <a:gd name="connsiteY154" fmla="*/ 1991469 h 7085051"/>
              <a:gd name="connsiteX155" fmla="*/ 6357722 w 6357722"/>
              <a:gd name="connsiteY155" fmla="*/ 2174655 h 7085051"/>
              <a:gd name="connsiteX156" fmla="*/ 6318779 w 6357722"/>
              <a:gd name="connsiteY156" fmla="*/ 2203991 h 7085051"/>
              <a:gd name="connsiteX157" fmla="*/ 6263073 w 6357722"/>
              <a:gd name="connsiteY157" fmla="*/ 2218836 h 7085051"/>
              <a:gd name="connsiteX158" fmla="*/ 6149389 w 6357722"/>
              <a:gd name="connsiteY158" fmla="*/ 2232981 h 7085051"/>
              <a:gd name="connsiteX159" fmla="*/ 6276170 w 6357722"/>
              <a:gd name="connsiteY159" fmla="*/ 2303180 h 7085051"/>
              <a:gd name="connsiteX160" fmla="*/ 6328035 w 6357722"/>
              <a:gd name="connsiteY160" fmla="*/ 2411275 h 7085051"/>
              <a:gd name="connsiteX161" fmla="*/ 6185014 w 6357722"/>
              <a:gd name="connsiteY161" fmla="*/ 2606162 h 7085051"/>
              <a:gd name="connsiteX162" fmla="*/ 6177679 w 6357722"/>
              <a:gd name="connsiteY162" fmla="*/ 2702384 h 7085051"/>
              <a:gd name="connsiteX163" fmla="*/ 6041119 w 6357722"/>
              <a:gd name="connsiteY163" fmla="*/ 2778872 h 7085051"/>
              <a:gd name="connsiteX164" fmla="*/ 6015274 w 6357722"/>
              <a:gd name="connsiteY164" fmla="*/ 2925733 h 7085051"/>
              <a:gd name="connsiteX165" fmla="*/ 5962362 w 6357722"/>
              <a:gd name="connsiteY165" fmla="*/ 2878758 h 7085051"/>
              <a:gd name="connsiteX166" fmla="*/ 5920451 w 6357722"/>
              <a:gd name="connsiteY166" fmla="*/ 2929925 h 7085051"/>
              <a:gd name="connsiteX167" fmla="*/ 5891986 w 6357722"/>
              <a:gd name="connsiteY167" fmla="*/ 2976899 h 7085051"/>
              <a:gd name="connsiteX168" fmla="*/ 5860902 w 6357722"/>
              <a:gd name="connsiteY168" fmla="*/ 3063691 h 7085051"/>
              <a:gd name="connsiteX169" fmla="*/ 5852695 w 6357722"/>
              <a:gd name="connsiteY169" fmla="*/ 3145242 h 7085051"/>
              <a:gd name="connsiteX170" fmla="*/ 5852695 w 6357722"/>
              <a:gd name="connsiteY170" fmla="*/ 3165326 h 7085051"/>
              <a:gd name="connsiteX171" fmla="*/ 5854440 w 6357722"/>
              <a:gd name="connsiteY171" fmla="*/ 3185408 h 7085051"/>
              <a:gd name="connsiteX172" fmla="*/ 5862473 w 6357722"/>
              <a:gd name="connsiteY172" fmla="*/ 3225747 h 7085051"/>
              <a:gd name="connsiteX173" fmla="*/ 5878888 w 6357722"/>
              <a:gd name="connsiteY173" fmla="*/ 3393216 h 7085051"/>
              <a:gd name="connsiteX174" fmla="*/ 5872602 w 6357722"/>
              <a:gd name="connsiteY174" fmla="*/ 3437571 h 7085051"/>
              <a:gd name="connsiteX175" fmla="*/ 5867013 w 6357722"/>
              <a:gd name="connsiteY175" fmla="*/ 3460098 h 7085051"/>
              <a:gd name="connsiteX176" fmla="*/ 5865442 w 6357722"/>
              <a:gd name="connsiteY176" fmla="*/ 3470576 h 7085051"/>
              <a:gd name="connsiteX177" fmla="*/ 5840994 w 6357722"/>
              <a:gd name="connsiteY177" fmla="*/ 3509518 h 7085051"/>
              <a:gd name="connsiteX178" fmla="*/ 5717706 w 6357722"/>
              <a:gd name="connsiteY178" fmla="*/ 3507598 h 7085051"/>
              <a:gd name="connsiteX179" fmla="*/ 5752980 w 6357722"/>
              <a:gd name="connsiteY179" fmla="*/ 3556144 h 7085051"/>
              <a:gd name="connsiteX180" fmla="*/ 5774635 w 6357722"/>
              <a:gd name="connsiteY180" fmla="*/ 3592816 h 7085051"/>
              <a:gd name="connsiteX181" fmla="*/ 5768872 w 6357722"/>
              <a:gd name="connsiteY181" fmla="*/ 3652190 h 7085051"/>
              <a:gd name="connsiteX182" fmla="*/ 5674223 w 6357722"/>
              <a:gd name="connsiteY182" fmla="*/ 3636298 h 7085051"/>
              <a:gd name="connsiteX183" fmla="*/ 5744599 w 6357722"/>
              <a:gd name="connsiteY183" fmla="*/ 3708770 h 7085051"/>
              <a:gd name="connsiteX184" fmla="*/ 5792273 w 6357722"/>
              <a:gd name="connsiteY184" fmla="*/ 3774430 h 7085051"/>
              <a:gd name="connsiteX185" fmla="*/ 5721024 w 6357722"/>
              <a:gd name="connsiteY185" fmla="*/ 3827167 h 7085051"/>
              <a:gd name="connsiteX186" fmla="*/ 5645894 w 6357722"/>
              <a:gd name="connsiteY186" fmla="*/ 3798307 h 7085051"/>
              <a:gd name="connsiteX187" fmla="*/ 5672014 w 6357722"/>
              <a:gd name="connsiteY187" fmla="*/ 3820168 h 7085051"/>
              <a:gd name="connsiteX188" fmla="*/ 6129133 w 6357722"/>
              <a:gd name="connsiteY188" fmla="*/ 4211180 h 7085051"/>
              <a:gd name="connsiteX189" fmla="*/ 6052297 w 6357722"/>
              <a:gd name="connsiteY189" fmla="*/ 4414622 h 7085051"/>
              <a:gd name="connsiteX190" fmla="*/ 6015974 w 6357722"/>
              <a:gd name="connsiteY190" fmla="*/ 4456884 h 7085051"/>
              <a:gd name="connsiteX191" fmla="*/ 5991351 w 6357722"/>
              <a:gd name="connsiteY191" fmla="*/ 4505606 h 7085051"/>
              <a:gd name="connsiteX192" fmla="*/ 6007766 w 6357722"/>
              <a:gd name="connsiteY192" fmla="*/ 4660851 h 7085051"/>
              <a:gd name="connsiteX193" fmla="*/ 6018070 w 6357722"/>
              <a:gd name="connsiteY193" fmla="*/ 4704508 h 7085051"/>
              <a:gd name="connsiteX194" fmla="*/ 6068887 w 6357722"/>
              <a:gd name="connsiteY194" fmla="*/ 4777503 h 7085051"/>
              <a:gd name="connsiteX195" fmla="*/ 5989605 w 6357722"/>
              <a:gd name="connsiteY195" fmla="*/ 4808936 h 7085051"/>
              <a:gd name="connsiteX196" fmla="*/ 5941232 w 6357722"/>
              <a:gd name="connsiteY196" fmla="*/ 4657708 h 7085051"/>
              <a:gd name="connsiteX197" fmla="*/ 5881961 w 6357722"/>
              <a:gd name="connsiteY197" fmla="*/ 4707877 h 7085051"/>
              <a:gd name="connsiteX198" fmla="*/ 5900323 w 6357722"/>
              <a:gd name="connsiteY198" fmla="*/ 4714801 h 7085051"/>
              <a:gd name="connsiteX199" fmla="*/ 5972489 w 6357722"/>
              <a:gd name="connsiteY199" fmla="*/ 4728951 h 7085051"/>
              <a:gd name="connsiteX200" fmla="*/ 5857233 w 6357722"/>
              <a:gd name="connsiteY200" fmla="*/ 4885593 h 7085051"/>
              <a:gd name="connsiteX201" fmla="*/ 5973361 w 6357722"/>
              <a:gd name="connsiteY201" fmla="*/ 4875990 h 7085051"/>
              <a:gd name="connsiteX202" fmla="*/ 5835055 w 6357722"/>
              <a:gd name="connsiteY202" fmla="*/ 4893628 h 7085051"/>
              <a:gd name="connsiteX203" fmla="*/ 5694478 w 6357722"/>
              <a:gd name="connsiteY203" fmla="*/ 4888912 h 7085051"/>
              <a:gd name="connsiteX204" fmla="*/ 5710894 w 6357722"/>
              <a:gd name="connsiteY204" fmla="*/ 4946365 h 7085051"/>
              <a:gd name="connsiteX205" fmla="*/ 5832960 w 6357722"/>
              <a:gd name="connsiteY205" fmla="*/ 4954049 h 7085051"/>
              <a:gd name="connsiteX206" fmla="*/ 6014225 w 6357722"/>
              <a:gd name="connsiteY206" fmla="*/ 4908995 h 7085051"/>
              <a:gd name="connsiteX207" fmla="*/ 5956074 w 6357722"/>
              <a:gd name="connsiteY207" fmla="*/ 5005390 h 7085051"/>
              <a:gd name="connsiteX208" fmla="*/ 5776379 w 6357722"/>
              <a:gd name="connsiteY208" fmla="*/ 5042237 h 7085051"/>
              <a:gd name="connsiteX209" fmla="*/ 5945595 w 6357722"/>
              <a:gd name="connsiteY209" fmla="*/ 5068955 h 7085051"/>
              <a:gd name="connsiteX210" fmla="*/ 6071154 w 6357722"/>
              <a:gd name="connsiteY210" fmla="*/ 5105104 h 7085051"/>
              <a:gd name="connsiteX211" fmla="*/ 6042341 w 6357722"/>
              <a:gd name="connsiteY211" fmla="*/ 5105104 h 7085051"/>
              <a:gd name="connsiteX212" fmla="*/ 6079187 w 6357722"/>
              <a:gd name="connsiteY212" fmla="*/ 5213547 h 7085051"/>
              <a:gd name="connsiteX213" fmla="*/ 6084426 w 6357722"/>
              <a:gd name="connsiteY213" fmla="*/ 5307672 h 7085051"/>
              <a:gd name="connsiteX214" fmla="*/ 5953453 w 6357722"/>
              <a:gd name="connsiteY214" fmla="*/ 5341725 h 7085051"/>
              <a:gd name="connsiteX215" fmla="*/ 5965853 w 6357722"/>
              <a:gd name="connsiteY215" fmla="*/ 5388701 h 7085051"/>
              <a:gd name="connsiteX216" fmla="*/ 6006541 w 6357722"/>
              <a:gd name="connsiteY216" fmla="*/ 5372984 h 7085051"/>
              <a:gd name="connsiteX217" fmla="*/ 5929356 w 6357722"/>
              <a:gd name="connsiteY217" fmla="*/ 5493827 h 7085051"/>
              <a:gd name="connsiteX218" fmla="*/ 5930053 w 6357722"/>
              <a:gd name="connsiteY218" fmla="*/ 5428167 h 7085051"/>
              <a:gd name="connsiteX219" fmla="*/ 5860726 w 6357722"/>
              <a:gd name="connsiteY219" fmla="*/ 5461521 h 7085051"/>
              <a:gd name="connsiteX220" fmla="*/ 5830865 w 6357722"/>
              <a:gd name="connsiteY220" fmla="*/ 5326359 h 7085051"/>
              <a:gd name="connsiteX221" fmla="*/ 5752805 w 6357722"/>
              <a:gd name="connsiteY221" fmla="*/ 5363781 h 7085051"/>
              <a:gd name="connsiteX222" fmla="*/ 5735319 w 6357722"/>
              <a:gd name="connsiteY222" fmla="*/ 5382402 h 7085051"/>
              <a:gd name="connsiteX223" fmla="*/ 5745821 w 6357722"/>
              <a:gd name="connsiteY223" fmla="*/ 5388530 h 7085051"/>
              <a:gd name="connsiteX224" fmla="*/ 5730454 w 6357722"/>
              <a:gd name="connsiteY224" fmla="*/ 5443538 h 7085051"/>
              <a:gd name="connsiteX225" fmla="*/ 5720489 w 6357722"/>
              <a:gd name="connsiteY225" fmla="*/ 5419595 h 7085051"/>
              <a:gd name="connsiteX226" fmla="*/ 5718615 w 6357722"/>
              <a:gd name="connsiteY226" fmla="*/ 5416151 h 7085051"/>
              <a:gd name="connsiteX227" fmla="*/ 5712793 w 6357722"/>
              <a:gd name="connsiteY227" fmla="*/ 5459189 h 7085051"/>
              <a:gd name="connsiteX228" fmla="*/ 5715085 w 6357722"/>
              <a:gd name="connsiteY228" fmla="*/ 5503783 h 7085051"/>
              <a:gd name="connsiteX229" fmla="*/ 5802749 w 6357722"/>
              <a:gd name="connsiteY229" fmla="*/ 5561933 h 7085051"/>
              <a:gd name="connsiteX230" fmla="*/ 5575207 w 6357722"/>
              <a:gd name="connsiteY230" fmla="*/ 5533642 h 7085051"/>
              <a:gd name="connsiteX231" fmla="*/ 5630565 w 6357722"/>
              <a:gd name="connsiteY231" fmla="*/ 5665487 h 7085051"/>
              <a:gd name="connsiteX232" fmla="*/ 5976156 w 6357722"/>
              <a:gd name="connsiteY232" fmla="*/ 5694127 h 7085051"/>
              <a:gd name="connsiteX233" fmla="*/ 5960963 w 6357722"/>
              <a:gd name="connsiteY233" fmla="*/ 5791046 h 7085051"/>
              <a:gd name="connsiteX234" fmla="*/ 5901938 w 6357722"/>
              <a:gd name="connsiteY234" fmla="*/ 5729053 h 7085051"/>
              <a:gd name="connsiteX235" fmla="*/ 5717880 w 6357722"/>
              <a:gd name="connsiteY235" fmla="*/ 5781441 h 7085051"/>
              <a:gd name="connsiteX236" fmla="*/ 5712815 w 6357722"/>
              <a:gd name="connsiteY236" fmla="*/ 5848325 h 7085051"/>
              <a:gd name="connsiteX237" fmla="*/ 5619738 w 6357722"/>
              <a:gd name="connsiteY237" fmla="*/ 5951881 h 7085051"/>
              <a:gd name="connsiteX238" fmla="*/ 5992396 w 6357722"/>
              <a:gd name="connsiteY238" fmla="*/ 6011427 h 7085051"/>
              <a:gd name="connsiteX239" fmla="*/ 5775332 w 6357722"/>
              <a:gd name="connsiteY239" fmla="*/ 5958516 h 7085051"/>
              <a:gd name="connsiteX240" fmla="*/ 5780222 w 6357722"/>
              <a:gd name="connsiteY240" fmla="*/ 5984709 h 7085051"/>
              <a:gd name="connsiteX241" fmla="*/ 5642614 w 6357722"/>
              <a:gd name="connsiteY241" fmla="*/ 5986107 h 7085051"/>
              <a:gd name="connsiteX242" fmla="*/ 5662697 w 6357722"/>
              <a:gd name="connsiteY242" fmla="*/ 5984186 h 7085051"/>
              <a:gd name="connsiteX243" fmla="*/ 5602449 w 6357722"/>
              <a:gd name="connsiteY243" fmla="*/ 5928480 h 7085051"/>
              <a:gd name="connsiteX244" fmla="*/ 5557569 w 6357722"/>
              <a:gd name="connsiteY244" fmla="*/ 5865962 h 7085051"/>
              <a:gd name="connsiteX245" fmla="*/ 5481081 w 6357722"/>
              <a:gd name="connsiteY245" fmla="*/ 5909794 h 7085051"/>
              <a:gd name="connsiteX246" fmla="*/ 5475143 w 6357722"/>
              <a:gd name="connsiteY246" fmla="*/ 5834004 h 7085051"/>
              <a:gd name="connsiteX247" fmla="*/ 5470777 w 6357722"/>
              <a:gd name="connsiteY247" fmla="*/ 5750183 h 7085051"/>
              <a:gd name="connsiteX248" fmla="*/ 5203246 w 6357722"/>
              <a:gd name="connsiteY248" fmla="*/ 5727831 h 7085051"/>
              <a:gd name="connsiteX249" fmla="*/ 5375430 w 6357722"/>
              <a:gd name="connsiteY249" fmla="*/ 5797506 h 7085051"/>
              <a:gd name="connsiteX250" fmla="*/ 5133394 w 6357722"/>
              <a:gd name="connsiteY250" fmla="*/ 5847975 h 7085051"/>
              <a:gd name="connsiteX251" fmla="*/ 5137410 w 6357722"/>
              <a:gd name="connsiteY251" fmla="*/ 5978073 h 7085051"/>
              <a:gd name="connsiteX252" fmla="*/ 5275543 w 6357722"/>
              <a:gd name="connsiteY252" fmla="*/ 5864390 h 7085051"/>
              <a:gd name="connsiteX253" fmla="*/ 5429216 w 6357722"/>
              <a:gd name="connsiteY253" fmla="*/ 5928129 h 7085051"/>
              <a:gd name="connsiteX254" fmla="*/ 5486145 w 6357722"/>
              <a:gd name="connsiteY254" fmla="*/ 6036749 h 7085051"/>
              <a:gd name="connsiteX255" fmla="*/ 5359191 w 6357722"/>
              <a:gd name="connsiteY255" fmla="*/ 5988200 h 7085051"/>
              <a:gd name="connsiteX256" fmla="*/ 5429740 w 6357722"/>
              <a:gd name="connsiteY256" fmla="*/ 6122841 h 7085051"/>
              <a:gd name="connsiteX257" fmla="*/ 5564729 w 6357722"/>
              <a:gd name="connsiteY257" fmla="*/ 6086517 h 7085051"/>
              <a:gd name="connsiteX258" fmla="*/ 5519325 w 6357722"/>
              <a:gd name="connsiteY258" fmla="*/ 6141175 h 7085051"/>
              <a:gd name="connsiteX259" fmla="*/ 5553378 w 6357722"/>
              <a:gd name="connsiteY259" fmla="*/ 6193741 h 7085051"/>
              <a:gd name="connsiteX260" fmla="*/ 5605592 w 6357722"/>
              <a:gd name="connsiteY260" fmla="*/ 6310741 h 7085051"/>
              <a:gd name="connsiteX261" fmla="*/ 5758393 w 6357722"/>
              <a:gd name="connsiteY261" fmla="*/ 6378673 h 7085051"/>
              <a:gd name="connsiteX262" fmla="*/ 5738660 w 6357722"/>
              <a:gd name="connsiteY262" fmla="*/ 6378847 h 7085051"/>
              <a:gd name="connsiteX263" fmla="*/ 5862123 w 6357722"/>
              <a:gd name="connsiteY263" fmla="*/ 6406439 h 7085051"/>
              <a:gd name="connsiteX264" fmla="*/ 5730976 w 6357722"/>
              <a:gd name="connsiteY264" fmla="*/ 6451318 h 7085051"/>
              <a:gd name="connsiteX265" fmla="*/ 5595813 w 6357722"/>
              <a:gd name="connsiteY265" fmla="*/ 6391771 h 7085051"/>
              <a:gd name="connsiteX266" fmla="*/ 5488241 w 6357722"/>
              <a:gd name="connsiteY266" fmla="*/ 6536015 h 7085051"/>
              <a:gd name="connsiteX267" fmla="*/ 5590575 w 6357722"/>
              <a:gd name="connsiteY267" fmla="*/ 6588578 h 7085051"/>
              <a:gd name="connsiteX268" fmla="*/ 5719975 w 6357722"/>
              <a:gd name="connsiteY268" fmla="*/ 6603072 h 7085051"/>
              <a:gd name="connsiteX269" fmla="*/ 5630739 w 6357722"/>
              <a:gd name="connsiteY269" fmla="*/ 6489215 h 7085051"/>
              <a:gd name="connsiteX270" fmla="*/ 5729230 w 6357722"/>
              <a:gd name="connsiteY270" fmla="*/ 6549809 h 7085051"/>
              <a:gd name="connsiteX271" fmla="*/ 5835956 w 6357722"/>
              <a:gd name="connsiteY271" fmla="*/ 6563660 h 7085051"/>
              <a:gd name="connsiteX272" fmla="*/ 5876720 w 6357722"/>
              <a:gd name="connsiteY272" fmla="*/ 6582334 h 7085051"/>
              <a:gd name="connsiteX273" fmla="*/ 5863564 w 6357722"/>
              <a:gd name="connsiteY273" fmla="*/ 6580065 h 7085051"/>
              <a:gd name="connsiteX274" fmla="*/ 5835230 w 6357722"/>
              <a:gd name="connsiteY274" fmla="*/ 6590673 h 7085051"/>
              <a:gd name="connsiteX275" fmla="*/ 5954152 w 6357722"/>
              <a:gd name="connsiteY275" fmla="*/ 6638347 h 7085051"/>
              <a:gd name="connsiteX276" fmla="*/ 5858979 w 6357722"/>
              <a:gd name="connsiteY276" fmla="*/ 6650746 h 7085051"/>
              <a:gd name="connsiteX277" fmla="*/ 5923942 w 6357722"/>
              <a:gd name="connsiteY277" fmla="*/ 6744522 h 7085051"/>
              <a:gd name="connsiteX278" fmla="*/ 5706703 w 6357722"/>
              <a:gd name="connsiteY278" fmla="*/ 6648127 h 7085051"/>
              <a:gd name="connsiteX279" fmla="*/ 5856709 w 6357722"/>
              <a:gd name="connsiteY279" fmla="*/ 6733868 h 7085051"/>
              <a:gd name="connsiteX280" fmla="*/ 5912766 w 6357722"/>
              <a:gd name="connsiteY280" fmla="*/ 6842487 h 7085051"/>
              <a:gd name="connsiteX281" fmla="*/ 5996064 w 6357722"/>
              <a:gd name="connsiteY281" fmla="*/ 6807911 h 7085051"/>
              <a:gd name="connsiteX282" fmla="*/ 6040245 w 6357722"/>
              <a:gd name="connsiteY282" fmla="*/ 6928055 h 7085051"/>
              <a:gd name="connsiteX283" fmla="*/ 5972489 w 6357722"/>
              <a:gd name="connsiteY283" fmla="*/ 6880906 h 7085051"/>
              <a:gd name="connsiteX284" fmla="*/ 6027322 w 6357722"/>
              <a:gd name="connsiteY284" fmla="*/ 6955647 h 7085051"/>
              <a:gd name="connsiteX285" fmla="*/ 6084950 w 6357722"/>
              <a:gd name="connsiteY285" fmla="*/ 7039995 h 7085051"/>
              <a:gd name="connsiteX286" fmla="*/ 5970393 w 6357722"/>
              <a:gd name="connsiteY286" fmla="*/ 7053615 h 7085051"/>
              <a:gd name="connsiteX287" fmla="*/ 5969252 w 6357722"/>
              <a:gd name="connsiteY287" fmla="*/ 7054969 h 7085051"/>
              <a:gd name="connsiteX288" fmla="*/ 5781073 w 6357722"/>
              <a:gd name="connsiteY288" fmla="*/ 7054969 h 7085051"/>
              <a:gd name="connsiteX289" fmla="*/ 5755911 w 6357722"/>
              <a:gd name="connsiteY289" fmla="*/ 7036562 h 7085051"/>
              <a:gd name="connsiteX290" fmla="*/ 5687667 w 6357722"/>
              <a:gd name="connsiteY290" fmla="*/ 7005593 h 7085051"/>
              <a:gd name="connsiteX291" fmla="*/ 5578873 w 6357722"/>
              <a:gd name="connsiteY291" fmla="*/ 7024976 h 7085051"/>
              <a:gd name="connsiteX292" fmla="*/ 5575730 w 6357722"/>
              <a:gd name="connsiteY292" fmla="*/ 6977650 h 7085051"/>
              <a:gd name="connsiteX293" fmla="*/ 5570316 w 6357722"/>
              <a:gd name="connsiteY293" fmla="*/ 6931025 h 7085051"/>
              <a:gd name="connsiteX294" fmla="*/ 5707400 w 6357722"/>
              <a:gd name="connsiteY294" fmla="*/ 6956521 h 7085051"/>
              <a:gd name="connsiteX295" fmla="*/ 5745643 w 6357722"/>
              <a:gd name="connsiteY295" fmla="*/ 6907102 h 7085051"/>
              <a:gd name="connsiteX296" fmla="*/ 5550234 w 6357722"/>
              <a:gd name="connsiteY296" fmla="*/ 6816469 h 7085051"/>
              <a:gd name="connsiteX297" fmla="*/ 5574333 w 6357722"/>
              <a:gd name="connsiteY297" fmla="*/ 6892083 h 7085051"/>
              <a:gd name="connsiteX298" fmla="*/ 5501163 w 6357722"/>
              <a:gd name="connsiteY298" fmla="*/ 6914087 h 7085051"/>
              <a:gd name="connsiteX299" fmla="*/ 5430962 w 6357722"/>
              <a:gd name="connsiteY299" fmla="*/ 6967873 h 7085051"/>
              <a:gd name="connsiteX300" fmla="*/ 5478383 w 6357722"/>
              <a:gd name="connsiteY300" fmla="*/ 7054486 h 7085051"/>
              <a:gd name="connsiteX301" fmla="*/ 5478143 w 6357722"/>
              <a:gd name="connsiteY301" fmla="*/ 7054969 h 7085051"/>
              <a:gd name="connsiteX302" fmla="*/ 5406623 w 6357722"/>
              <a:gd name="connsiteY302" fmla="*/ 7054969 h 7085051"/>
              <a:gd name="connsiteX303" fmla="*/ 5396763 w 6357722"/>
              <a:gd name="connsiteY303" fmla="*/ 7047087 h 7085051"/>
              <a:gd name="connsiteX304" fmla="*/ 5420135 w 6357722"/>
              <a:gd name="connsiteY304" fmla="*/ 7015721 h 7085051"/>
              <a:gd name="connsiteX305" fmla="*/ 5327845 w 6357722"/>
              <a:gd name="connsiteY305" fmla="*/ 7049817 h 7085051"/>
              <a:gd name="connsiteX306" fmla="*/ 5320809 w 6357722"/>
              <a:gd name="connsiteY306" fmla="*/ 7054969 h 7085051"/>
              <a:gd name="connsiteX307" fmla="*/ 5003335 w 6357722"/>
              <a:gd name="connsiteY307" fmla="*/ 7054969 h 7085051"/>
              <a:gd name="connsiteX308" fmla="*/ 4998930 w 6357722"/>
              <a:gd name="connsiteY308" fmla="*/ 7051521 h 7085051"/>
              <a:gd name="connsiteX309" fmla="*/ 4992820 w 6357722"/>
              <a:gd name="connsiteY309" fmla="*/ 7054969 h 7085051"/>
              <a:gd name="connsiteX310" fmla="*/ 4954400 w 6357722"/>
              <a:gd name="connsiteY310" fmla="*/ 7054969 h 7085051"/>
              <a:gd name="connsiteX311" fmla="*/ 4927050 w 6357722"/>
              <a:gd name="connsiteY311" fmla="*/ 7035433 h 7085051"/>
              <a:gd name="connsiteX312" fmla="*/ 4915109 w 6357722"/>
              <a:gd name="connsiteY312" fmla="*/ 6987781 h 7085051"/>
              <a:gd name="connsiteX313" fmla="*/ 4941128 w 6357722"/>
              <a:gd name="connsiteY313" fmla="*/ 7019039 h 7085051"/>
              <a:gd name="connsiteX314" fmla="*/ 5004518 w 6357722"/>
              <a:gd name="connsiteY314" fmla="*/ 6957394 h 7085051"/>
              <a:gd name="connsiteX315" fmla="*/ 4897820 w 6357722"/>
              <a:gd name="connsiteY315" fmla="*/ 6950235 h 7085051"/>
              <a:gd name="connsiteX316" fmla="*/ 4841415 w 6357722"/>
              <a:gd name="connsiteY316" fmla="*/ 6902737 h 7085051"/>
              <a:gd name="connsiteX317" fmla="*/ 5148064 w 6357722"/>
              <a:gd name="connsiteY317" fmla="*/ 6916881 h 7085051"/>
              <a:gd name="connsiteX318" fmla="*/ 5095850 w 6357722"/>
              <a:gd name="connsiteY318" fmla="*/ 6794817 h 7085051"/>
              <a:gd name="connsiteX319" fmla="*/ 5352904 w 6357722"/>
              <a:gd name="connsiteY319" fmla="*/ 6793943 h 7085051"/>
              <a:gd name="connsiteX320" fmla="*/ 5631962 w 6357722"/>
              <a:gd name="connsiteY320" fmla="*/ 6727932 h 7085051"/>
              <a:gd name="connsiteX321" fmla="*/ 5636851 w 6357722"/>
              <a:gd name="connsiteY321" fmla="*/ 6669781 h 7085051"/>
              <a:gd name="connsiteX322" fmla="*/ 5621833 w 6357722"/>
              <a:gd name="connsiteY322" fmla="*/ 6627345 h 7085051"/>
              <a:gd name="connsiteX323" fmla="*/ 5534518 w 6357722"/>
              <a:gd name="connsiteY323" fmla="*/ 6664542 h 7085051"/>
              <a:gd name="connsiteX324" fmla="*/ 5515484 w 6357722"/>
              <a:gd name="connsiteY324" fmla="*/ 6564829 h 7085051"/>
              <a:gd name="connsiteX325" fmla="*/ 5401800 w 6357722"/>
              <a:gd name="connsiteY325" fmla="*/ 6520298 h 7085051"/>
              <a:gd name="connsiteX326" fmla="*/ 5264716 w 6357722"/>
              <a:gd name="connsiteY326" fmla="*/ 6447653 h 7085051"/>
              <a:gd name="connsiteX327" fmla="*/ 5044858 w 6357722"/>
              <a:gd name="connsiteY327" fmla="*/ 6412728 h 7085051"/>
              <a:gd name="connsiteX328" fmla="*/ 4910918 w 6357722"/>
              <a:gd name="connsiteY328" fmla="*/ 6432110 h 7085051"/>
              <a:gd name="connsiteX329" fmla="*/ 4912948 w 6357722"/>
              <a:gd name="connsiteY329" fmla="*/ 6403908 h 7085051"/>
              <a:gd name="connsiteX330" fmla="*/ 4902310 w 6357722"/>
              <a:gd name="connsiteY330" fmla="*/ 6402002 h 7085051"/>
              <a:gd name="connsiteX331" fmla="*/ 4882019 w 6357722"/>
              <a:gd name="connsiteY331" fmla="*/ 6470552 h 7085051"/>
              <a:gd name="connsiteX332" fmla="*/ 4881575 w 6357722"/>
              <a:gd name="connsiteY332" fmla="*/ 6473083 h 7085051"/>
              <a:gd name="connsiteX333" fmla="*/ 4904260 w 6357722"/>
              <a:gd name="connsiteY333" fmla="*/ 6471904 h 7085051"/>
              <a:gd name="connsiteX334" fmla="*/ 5024776 w 6357722"/>
              <a:gd name="connsiteY334" fmla="*/ 6446430 h 7085051"/>
              <a:gd name="connsiteX335" fmla="*/ 4966624 w 6357722"/>
              <a:gd name="connsiteY335" fmla="*/ 6560986 h 7085051"/>
              <a:gd name="connsiteX336" fmla="*/ 4922094 w 6357722"/>
              <a:gd name="connsiteY336" fmla="*/ 6665415 h 7085051"/>
              <a:gd name="connsiteX337" fmla="*/ 4887474 w 6357722"/>
              <a:gd name="connsiteY337" fmla="*/ 6656836 h 7085051"/>
              <a:gd name="connsiteX338" fmla="*/ 4876575 w 6357722"/>
              <a:gd name="connsiteY338" fmla="*/ 6655614 h 7085051"/>
              <a:gd name="connsiteX339" fmla="*/ 4858217 w 6357722"/>
              <a:gd name="connsiteY339" fmla="*/ 6697752 h 7085051"/>
              <a:gd name="connsiteX340" fmla="*/ 4889439 w 6357722"/>
              <a:gd name="connsiteY340" fmla="*/ 6723392 h 7085051"/>
              <a:gd name="connsiteX341" fmla="*/ 4892932 w 6357722"/>
              <a:gd name="connsiteY341" fmla="*/ 6714486 h 7085051"/>
              <a:gd name="connsiteX342" fmla="*/ 5084152 w 6357722"/>
              <a:gd name="connsiteY342" fmla="*/ 6774907 h 7085051"/>
              <a:gd name="connsiteX343" fmla="*/ 4910221 w 6357722"/>
              <a:gd name="connsiteY343" fmla="*/ 6751857 h 7085051"/>
              <a:gd name="connsiteX344" fmla="*/ 4860896 w 6357722"/>
              <a:gd name="connsiteY344" fmla="*/ 6734940 h 7085051"/>
              <a:gd name="connsiteX345" fmla="*/ 4836527 w 6357722"/>
              <a:gd name="connsiteY345" fmla="*/ 6729689 h 7085051"/>
              <a:gd name="connsiteX346" fmla="*/ 4808675 w 6357722"/>
              <a:gd name="connsiteY346" fmla="*/ 6764868 h 7085051"/>
              <a:gd name="connsiteX347" fmla="*/ 4807868 w 6357722"/>
              <a:gd name="connsiteY347" fmla="*/ 6765615 h 7085051"/>
              <a:gd name="connsiteX348" fmla="*/ 4825730 w 6357722"/>
              <a:gd name="connsiteY348" fmla="*/ 6768337 h 7085051"/>
              <a:gd name="connsiteX349" fmla="*/ 4813301 w 6357722"/>
              <a:gd name="connsiteY349" fmla="*/ 6786258 h 7085051"/>
              <a:gd name="connsiteX350" fmla="*/ 4789484 w 6357722"/>
              <a:gd name="connsiteY350" fmla="*/ 6782658 h 7085051"/>
              <a:gd name="connsiteX351" fmla="*/ 4748865 w 6357722"/>
              <a:gd name="connsiteY351" fmla="*/ 6820312 h 7085051"/>
              <a:gd name="connsiteX352" fmla="*/ 4760357 w 6357722"/>
              <a:gd name="connsiteY352" fmla="*/ 6778254 h 7085051"/>
              <a:gd name="connsiteX353" fmla="*/ 4639541 w 6357722"/>
              <a:gd name="connsiteY353" fmla="*/ 6759990 h 7085051"/>
              <a:gd name="connsiteX354" fmla="*/ 4642174 w 6357722"/>
              <a:gd name="connsiteY354" fmla="*/ 6790156 h 7085051"/>
              <a:gd name="connsiteX355" fmla="*/ 4589254 w 6357722"/>
              <a:gd name="connsiteY355" fmla="*/ 6864319 h 7085051"/>
              <a:gd name="connsiteX356" fmla="*/ 4523943 w 6357722"/>
              <a:gd name="connsiteY356" fmla="*/ 6884053 h 7085051"/>
              <a:gd name="connsiteX357" fmla="*/ 4456361 w 6357722"/>
              <a:gd name="connsiteY357" fmla="*/ 6925090 h 7085051"/>
              <a:gd name="connsiteX358" fmla="*/ 4520799 w 6357722"/>
              <a:gd name="connsiteY358" fmla="*/ 6942378 h 7085051"/>
              <a:gd name="connsiteX359" fmla="*/ 4446756 w 6357722"/>
              <a:gd name="connsiteY359" fmla="*/ 7001752 h 7085051"/>
              <a:gd name="connsiteX360" fmla="*/ 4288367 w 6357722"/>
              <a:gd name="connsiteY360" fmla="*/ 6860827 h 7085051"/>
              <a:gd name="connsiteX361" fmla="*/ 4313809 w 6357722"/>
              <a:gd name="connsiteY361" fmla="*/ 7045399 h 7085051"/>
              <a:gd name="connsiteX362" fmla="*/ 4304494 w 6357722"/>
              <a:gd name="connsiteY362" fmla="*/ 7054970 h 7085051"/>
              <a:gd name="connsiteX363" fmla="*/ 4266490 w 6357722"/>
              <a:gd name="connsiteY363" fmla="*/ 7054970 h 7085051"/>
              <a:gd name="connsiteX364" fmla="*/ 4260463 w 6357722"/>
              <a:gd name="connsiteY364" fmla="*/ 7049159 h 7085051"/>
              <a:gd name="connsiteX365" fmla="*/ 4243292 w 6357722"/>
              <a:gd name="connsiteY365" fmla="*/ 7048902 h 7085051"/>
              <a:gd name="connsiteX366" fmla="*/ 4238948 w 6357722"/>
              <a:gd name="connsiteY366" fmla="*/ 7054970 h 7085051"/>
              <a:gd name="connsiteX367" fmla="*/ 0 w 6357722"/>
              <a:gd name="connsiteY367" fmla="*/ 7054970 h 7085051"/>
              <a:gd name="connsiteX368" fmla="*/ 0 w 6357722"/>
              <a:gd name="connsiteY368" fmla="*/ 5569975 h 7085051"/>
              <a:gd name="connsiteX369" fmla="*/ 0 w 6357722"/>
              <a:gd name="connsiteY369" fmla="*/ 5569975 h 7085051"/>
              <a:gd name="connsiteX370" fmla="*/ 0 w 6357722"/>
              <a:gd name="connsiteY370" fmla="*/ 1041293 h 7085051"/>
              <a:gd name="connsiteX371" fmla="*/ 1 w 6357722"/>
              <a:gd name="connsiteY371" fmla="*/ 1041335 h 7085051"/>
              <a:gd name="connsiteX372" fmla="*/ 1 w 6357722"/>
              <a:gd name="connsiteY372" fmla="*/ 352343 h 7085051"/>
              <a:gd name="connsiteX373" fmla="*/ 10772 w 6357722"/>
              <a:gd name="connsiteY373" fmla="*/ 384256 h 7085051"/>
              <a:gd name="connsiteX374" fmla="*/ 44879 w 6357722"/>
              <a:gd name="connsiteY374" fmla="*/ 434653 h 7085051"/>
              <a:gd name="connsiteX375" fmla="*/ 257928 w 6357722"/>
              <a:gd name="connsiteY375" fmla="*/ 524761 h 7085051"/>
              <a:gd name="connsiteX376" fmla="*/ 245529 w 6357722"/>
              <a:gd name="connsiteY376" fmla="*/ 538728 h 7085051"/>
              <a:gd name="connsiteX377" fmla="*/ 377024 w 6357722"/>
              <a:gd name="connsiteY377" fmla="*/ 576274 h 7085051"/>
              <a:gd name="connsiteX378" fmla="*/ 370913 w 6357722"/>
              <a:gd name="connsiteY378" fmla="*/ 583608 h 7085051"/>
              <a:gd name="connsiteX379" fmla="*/ 496820 w 6357722"/>
              <a:gd name="connsiteY379" fmla="*/ 596880 h 7085051"/>
              <a:gd name="connsiteX380" fmla="*/ 442860 w 6357722"/>
              <a:gd name="connsiteY380" fmla="*/ 664810 h 7085051"/>
              <a:gd name="connsiteX381" fmla="*/ 535419 w 6357722"/>
              <a:gd name="connsiteY381" fmla="*/ 699027 h 7085051"/>
              <a:gd name="connsiteX382" fmla="*/ 547851 w 6357722"/>
              <a:gd name="connsiteY382" fmla="*/ 692274 h 7085051"/>
              <a:gd name="connsiteX383" fmla="*/ 565098 w 6357722"/>
              <a:gd name="connsiteY383" fmla="*/ 658874 h 7085051"/>
              <a:gd name="connsiteX384" fmla="*/ 587450 w 6357722"/>
              <a:gd name="connsiteY384" fmla="*/ 521266 h 7085051"/>
              <a:gd name="connsiteX385" fmla="*/ 572084 w 6357722"/>
              <a:gd name="connsiteY385" fmla="*/ 392040 h 7085051"/>
              <a:gd name="connsiteX386" fmla="*/ 625694 w 6357722"/>
              <a:gd name="connsiteY386" fmla="*/ 511138 h 7085051"/>
              <a:gd name="connsiteX387" fmla="*/ 871398 w 6357722"/>
              <a:gd name="connsiteY387" fmla="*/ 252163 h 7085051"/>
              <a:gd name="connsiteX388" fmla="*/ 872969 w 6357722"/>
              <a:gd name="connsiteY388" fmla="*/ 271722 h 7085051"/>
              <a:gd name="connsiteX389" fmla="*/ 919333 w 6357722"/>
              <a:gd name="connsiteY389" fmla="*/ 224943 h 7085051"/>
              <a:gd name="connsiteX390" fmla="*/ 1257504 w 6357722"/>
              <a:gd name="connsiteY390" fmla="*/ 0 h 7085051"/>
              <a:gd name="connsiteX391" fmla="*/ 1253312 w 6357722"/>
              <a:gd name="connsiteY391" fmla="*/ 8557 h 7085051"/>
              <a:gd name="connsiteX392" fmla="*/ 1257504 w 6357722"/>
              <a:gd name="connsiteY392" fmla="*/ 0 h 708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</a:cxnLst>
            <a:rect l="l" t="t" r="r" b="b"/>
            <a:pathLst>
              <a:path w="6357722" h="7085051">
                <a:moveTo>
                  <a:pt x="5465368" y="7082430"/>
                </a:moveTo>
                <a:cubicBezTo>
                  <a:pt x="5468511" y="7084176"/>
                  <a:pt x="5468686" y="7085050"/>
                  <a:pt x="5463796" y="7085051"/>
                </a:cubicBezTo>
                <a:cubicBezTo>
                  <a:pt x="5464844" y="7084351"/>
                  <a:pt x="5464320" y="7083129"/>
                  <a:pt x="5465368" y="7082430"/>
                </a:cubicBezTo>
                <a:close/>
                <a:moveTo>
                  <a:pt x="5579226" y="7026024"/>
                </a:moveTo>
                <a:lnTo>
                  <a:pt x="5581496" y="7060077"/>
                </a:lnTo>
                <a:cubicBezTo>
                  <a:pt x="5569970" y="7037899"/>
                  <a:pt x="5571018" y="7028818"/>
                  <a:pt x="5579226" y="7026024"/>
                </a:cubicBezTo>
                <a:close/>
                <a:moveTo>
                  <a:pt x="4748364" y="6721406"/>
                </a:moveTo>
                <a:cubicBezTo>
                  <a:pt x="4727711" y="6722803"/>
                  <a:pt x="4705992" y="6726492"/>
                  <a:pt x="4683028" y="6733171"/>
                </a:cubicBezTo>
                <a:cubicBezTo>
                  <a:pt x="4682635" y="6752096"/>
                  <a:pt x="4711833" y="6758718"/>
                  <a:pt x="4744369" y="6761694"/>
                </a:cubicBezTo>
                <a:lnTo>
                  <a:pt x="4764532" y="6762978"/>
                </a:lnTo>
                <a:lnTo>
                  <a:pt x="4773487" y="6730204"/>
                </a:lnTo>
                <a:lnTo>
                  <a:pt x="4764388" y="6721946"/>
                </a:lnTo>
                <a:close/>
                <a:moveTo>
                  <a:pt x="5530155" y="6674321"/>
                </a:moveTo>
                <a:cubicBezTo>
                  <a:pt x="5547618" y="6677115"/>
                  <a:pt x="5550936" y="6690911"/>
                  <a:pt x="5522471" y="6689339"/>
                </a:cubicBezTo>
                <a:cubicBezTo>
                  <a:pt x="5525964" y="6684626"/>
                  <a:pt x="5527710" y="6679385"/>
                  <a:pt x="5530155" y="6674321"/>
                </a:cubicBezTo>
                <a:close/>
                <a:moveTo>
                  <a:pt x="5535044" y="6665415"/>
                </a:moveTo>
                <a:cubicBezTo>
                  <a:pt x="5533996" y="6668384"/>
                  <a:pt x="5531901" y="6671354"/>
                  <a:pt x="5530154" y="6674321"/>
                </a:cubicBezTo>
                <a:cubicBezTo>
                  <a:pt x="5523693" y="6673099"/>
                  <a:pt x="5515835" y="6673623"/>
                  <a:pt x="5506056" y="6677465"/>
                </a:cubicBezTo>
                <a:close/>
                <a:moveTo>
                  <a:pt x="4638150" y="6649001"/>
                </a:moveTo>
                <a:cubicBezTo>
                  <a:pt x="4607415" y="6651271"/>
                  <a:pt x="4586459" y="6675721"/>
                  <a:pt x="4561837" y="6700691"/>
                </a:cubicBezTo>
                <a:lnTo>
                  <a:pt x="4562847" y="6701138"/>
                </a:lnTo>
                <a:lnTo>
                  <a:pt x="4584297" y="6694229"/>
                </a:lnTo>
                <a:cubicBezTo>
                  <a:pt x="4610426" y="6682922"/>
                  <a:pt x="4628456" y="6669694"/>
                  <a:pt x="4653516" y="6657208"/>
                </a:cubicBezTo>
                <a:lnTo>
                  <a:pt x="4651478" y="6650506"/>
                </a:lnTo>
                <a:close/>
                <a:moveTo>
                  <a:pt x="5876720" y="6582334"/>
                </a:moveTo>
                <a:lnTo>
                  <a:pt x="5877517" y="6582472"/>
                </a:lnTo>
                <a:cubicBezTo>
                  <a:pt x="5881594" y="6583754"/>
                  <a:pt x="5884912" y="6585391"/>
                  <a:pt x="5886920" y="6587007"/>
                </a:cubicBezTo>
                <a:close/>
                <a:moveTo>
                  <a:pt x="5861252" y="5462745"/>
                </a:moveTo>
                <a:cubicBezTo>
                  <a:pt x="5865269" y="5466063"/>
                  <a:pt x="5869111" y="5469556"/>
                  <a:pt x="5875572" y="5472176"/>
                </a:cubicBezTo>
                <a:cubicBezTo>
                  <a:pt x="5865443" y="5470779"/>
                  <a:pt x="5861602" y="5467111"/>
                  <a:pt x="5861252" y="5462745"/>
                </a:cubicBezTo>
                <a:close/>
                <a:moveTo>
                  <a:pt x="4915286" y="5349935"/>
                </a:moveTo>
                <a:lnTo>
                  <a:pt x="4928046" y="5409173"/>
                </a:lnTo>
                <a:lnTo>
                  <a:pt x="4960339" y="5408611"/>
                </a:lnTo>
                <a:cubicBezTo>
                  <a:pt x="4956497" y="5406548"/>
                  <a:pt x="4954448" y="5403902"/>
                  <a:pt x="4953905" y="5400768"/>
                </a:cubicBezTo>
                <a:lnTo>
                  <a:pt x="4954373" y="5398830"/>
                </a:lnTo>
                <a:lnTo>
                  <a:pt x="4926200" y="5366154"/>
                </a:lnTo>
                <a:cubicBezTo>
                  <a:pt x="4918407" y="5356604"/>
                  <a:pt x="4914326" y="5350765"/>
                  <a:pt x="4915286" y="5349935"/>
                </a:cubicBezTo>
                <a:close/>
                <a:moveTo>
                  <a:pt x="1575136" y="465063"/>
                </a:moveTo>
                <a:lnTo>
                  <a:pt x="1573325" y="469381"/>
                </a:lnTo>
                <a:lnTo>
                  <a:pt x="1556389" y="498520"/>
                </a:lnTo>
                <a:lnTo>
                  <a:pt x="1565201" y="503985"/>
                </a:lnTo>
                <a:cubicBezTo>
                  <a:pt x="1566772" y="496345"/>
                  <a:pt x="1574870" y="496519"/>
                  <a:pt x="1585675" y="500222"/>
                </a:cubicBezTo>
                <a:lnTo>
                  <a:pt x="1595783" y="505014"/>
                </a:lnTo>
                <a:lnTo>
                  <a:pt x="1608685" y="485782"/>
                </a:lnTo>
                <a:close/>
                <a:moveTo>
                  <a:pt x="1448819" y="436688"/>
                </a:moveTo>
                <a:lnTo>
                  <a:pt x="1448577" y="437304"/>
                </a:lnTo>
                <a:lnTo>
                  <a:pt x="1450819" y="438150"/>
                </a:lnTo>
                <a:close/>
                <a:moveTo>
                  <a:pt x="965461" y="170768"/>
                </a:moveTo>
                <a:lnTo>
                  <a:pt x="1272825" y="170768"/>
                </a:lnTo>
                <a:lnTo>
                  <a:pt x="1272870" y="170961"/>
                </a:lnTo>
                <a:cubicBezTo>
                  <a:pt x="1281776" y="158388"/>
                  <a:pt x="1306574" y="299836"/>
                  <a:pt x="1305700" y="245352"/>
                </a:cubicBezTo>
                <a:lnTo>
                  <a:pt x="1288089" y="170768"/>
                </a:lnTo>
                <a:lnTo>
                  <a:pt x="1293375" y="170768"/>
                </a:lnTo>
                <a:lnTo>
                  <a:pt x="1303459" y="213148"/>
                </a:lnTo>
                <a:cubicBezTo>
                  <a:pt x="1312320" y="250509"/>
                  <a:pt x="1323297" y="296969"/>
                  <a:pt x="1336113" y="351384"/>
                </a:cubicBezTo>
                <a:lnTo>
                  <a:pt x="1344184" y="385693"/>
                </a:lnTo>
                <a:lnTo>
                  <a:pt x="1358571" y="393750"/>
                </a:lnTo>
                <a:lnTo>
                  <a:pt x="1401017" y="418217"/>
                </a:lnTo>
                <a:lnTo>
                  <a:pt x="1404611" y="402007"/>
                </a:lnTo>
                <a:lnTo>
                  <a:pt x="1400089" y="397876"/>
                </a:lnTo>
                <a:cubicBezTo>
                  <a:pt x="1392929" y="389559"/>
                  <a:pt x="1394151" y="385586"/>
                  <a:pt x="1399652" y="383665"/>
                </a:cubicBezTo>
                <a:lnTo>
                  <a:pt x="1406643" y="382953"/>
                </a:lnTo>
                <a:lnTo>
                  <a:pt x="1407861" y="357813"/>
                </a:lnTo>
                <a:lnTo>
                  <a:pt x="1415408" y="382061"/>
                </a:lnTo>
                <a:lnTo>
                  <a:pt x="1425170" y="381068"/>
                </a:lnTo>
                <a:lnTo>
                  <a:pt x="1440751" y="378664"/>
                </a:lnTo>
                <a:lnTo>
                  <a:pt x="1445493" y="371630"/>
                </a:lnTo>
                <a:cubicBezTo>
                  <a:pt x="1458503" y="350391"/>
                  <a:pt x="1471163" y="327689"/>
                  <a:pt x="1481030" y="376673"/>
                </a:cubicBezTo>
                <a:cubicBezTo>
                  <a:pt x="1492119" y="393612"/>
                  <a:pt x="1483737" y="399855"/>
                  <a:pt x="1471949" y="408280"/>
                </a:cubicBezTo>
                <a:lnTo>
                  <a:pt x="1461525" y="417366"/>
                </a:lnTo>
                <a:lnTo>
                  <a:pt x="1466819" y="427737"/>
                </a:lnTo>
                <a:cubicBezTo>
                  <a:pt x="1474535" y="437921"/>
                  <a:pt x="1485706" y="449168"/>
                  <a:pt x="1501660" y="461777"/>
                </a:cubicBezTo>
                <a:lnTo>
                  <a:pt x="1521088" y="475792"/>
                </a:lnTo>
                <a:lnTo>
                  <a:pt x="1533727" y="462208"/>
                </a:lnTo>
                <a:lnTo>
                  <a:pt x="1547388" y="447926"/>
                </a:lnTo>
                <a:lnTo>
                  <a:pt x="1523639" y="433260"/>
                </a:lnTo>
                <a:cubicBezTo>
                  <a:pt x="1498143" y="401653"/>
                  <a:pt x="1538832" y="395540"/>
                  <a:pt x="1597856" y="426624"/>
                </a:cubicBezTo>
                <a:cubicBezTo>
                  <a:pt x="1575853" y="418242"/>
                  <a:pt x="1564502" y="426974"/>
                  <a:pt x="1553326" y="435880"/>
                </a:cubicBezTo>
                <a:lnTo>
                  <a:pt x="1557241" y="438249"/>
                </a:lnTo>
                <a:lnTo>
                  <a:pt x="1574885" y="425557"/>
                </a:lnTo>
                <a:cubicBezTo>
                  <a:pt x="1580913" y="423080"/>
                  <a:pt x="1586376" y="423211"/>
                  <a:pt x="1591047" y="427140"/>
                </a:cubicBezTo>
                <a:lnTo>
                  <a:pt x="1580484" y="452316"/>
                </a:lnTo>
                <a:lnTo>
                  <a:pt x="1584821" y="454940"/>
                </a:lnTo>
                <a:lnTo>
                  <a:pt x="1616484" y="474385"/>
                </a:lnTo>
                <a:lnTo>
                  <a:pt x="1641741" y="447021"/>
                </a:lnTo>
                <a:cubicBezTo>
                  <a:pt x="1748311" y="348776"/>
                  <a:pt x="1891889" y="403129"/>
                  <a:pt x="1986058" y="203265"/>
                </a:cubicBezTo>
                <a:lnTo>
                  <a:pt x="2002647" y="288484"/>
                </a:lnTo>
                <a:cubicBezTo>
                  <a:pt x="2110043" y="164149"/>
                  <a:pt x="2226173" y="252686"/>
                  <a:pt x="2355400" y="227190"/>
                </a:cubicBezTo>
                <a:lnTo>
                  <a:pt x="2492656" y="327951"/>
                </a:lnTo>
                <a:lnTo>
                  <a:pt x="2471002" y="425220"/>
                </a:lnTo>
                <a:cubicBezTo>
                  <a:pt x="2538410" y="188771"/>
                  <a:pt x="2661872" y="380864"/>
                  <a:pt x="2767349" y="287437"/>
                </a:cubicBezTo>
                <a:cubicBezTo>
                  <a:pt x="2795811" y="287437"/>
                  <a:pt x="2828119" y="287787"/>
                  <a:pt x="2861123" y="291802"/>
                </a:cubicBezTo>
                <a:cubicBezTo>
                  <a:pt x="2893954" y="295645"/>
                  <a:pt x="2927483" y="302979"/>
                  <a:pt x="2958391" y="317474"/>
                </a:cubicBezTo>
                <a:cubicBezTo>
                  <a:pt x="3019861" y="345763"/>
                  <a:pt x="3070503" y="402692"/>
                  <a:pt x="3081505" y="511487"/>
                </a:cubicBezTo>
                <a:cubicBezTo>
                  <a:pt x="2989302" y="556191"/>
                  <a:pt x="3061773" y="431331"/>
                  <a:pt x="2980221" y="437618"/>
                </a:cubicBezTo>
                <a:lnTo>
                  <a:pt x="2947216" y="597404"/>
                </a:lnTo>
                <a:cubicBezTo>
                  <a:pt x="2996637" y="492102"/>
                  <a:pt x="2988428" y="657301"/>
                  <a:pt x="3007463" y="680352"/>
                </a:cubicBezTo>
                <a:cubicBezTo>
                  <a:pt x="3057581" y="575750"/>
                  <a:pt x="3123067" y="640537"/>
                  <a:pt x="3181568" y="517947"/>
                </a:cubicBezTo>
                <a:cubicBezTo>
                  <a:pt x="3183139" y="530347"/>
                  <a:pt x="3177202" y="549555"/>
                  <a:pt x="3169693" y="556191"/>
                </a:cubicBezTo>
                <a:lnTo>
                  <a:pt x="3214397" y="516376"/>
                </a:lnTo>
                <a:lnTo>
                  <a:pt x="3211604" y="560732"/>
                </a:lnTo>
                <a:cubicBezTo>
                  <a:pt x="3275519" y="544841"/>
                  <a:pt x="3329304" y="430283"/>
                  <a:pt x="3388154" y="422425"/>
                </a:cubicBezTo>
                <a:lnTo>
                  <a:pt x="3318302" y="550079"/>
                </a:lnTo>
                <a:lnTo>
                  <a:pt x="3357769" y="530171"/>
                </a:lnTo>
                <a:lnTo>
                  <a:pt x="3351482" y="549381"/>
                </a:lnTo>
                <a:cubicBezTo>
                  <a:pt x="3407537" y="529123"/>
                  <a:pt x="3471450" y="326729"/>
                  <a:pt x="3548113" y="390643"/>
                </a:cubicBezTo>
                <a:lnTo>
                  <a:pt x="3535714" y="440762"/>
                </a:lnTo>
                <a:lnTo>
                  <a:pt x="3586531" y="428712"/>
                </a:lnTo>
                <a:cubicBezTo>
                  <a:pt x="3573784" y="479005"/>
                  <a:pt x="3518427" y="440587"/>
                  <a:pt x="3508472" y="516201"/>
                </a:cubicBezTo>
                <a:cubicBezTo>
                  <a:pt x="3537811" y="475687"/>
                  <a:pt x="3575355" y="468877"/>
                  <a:pt x="3609233" y="466781"/>
                </a:cubicBezTo>
                <a:cubicBezTo>
                  <a:pt x="3643285" y="464861"/>
                  <a:pt x="3673498" y="467305"/>
                  <a:pt x="3688691" y="444080"/>
                </a:cubicBezTo>
                <a:cubicBezTo>
                  <a:pt x="3641714" y="609453"/>
                  <a:pt x="3829964" y="447223"/>
                  <a:pt x="3796786" y="619058"/>
                </a:cubicBezTo>
                <a:cubicBezTo>
                  <a:pt x="3714535" y="652587"/>
                  <a:pt x="3807612" y="675812"/>
                  <a:pt x="3776528" y="749331"/>
                </a:cubicBezTo>
                <a:cubicBezTo>
                  <a:pt x="3817218" y="732566"/>
                  <a:pt x="3841841" y="765572"/>
                  <a:pt x="3881656" y="711087"/>
                </a:cubicBezTo>
                <a:cubicBezTo>
                  <a:pt x="3945918" y="639489"/>
                  <a:pt x="3896324" y="586402"/>
                  <a:pt x="3871177" y="591118"/>
                </a:cubicBezTo>
                <a:cubicBezTo>
                  <a:pt x="3911517" y="549381"/>
                  <a:pt x="3950460" y="528251"/>
                  <a:pt x="3990449" y="515852"/>
                </a:cubicBezTo>
                <a:cubicBezTo>
                  <a:pt x="4030614" y="503453"/>
                  <a:pt x="4070430" y="499612"/>
                  <a:pt x="4115658" y="493675"/>
                </a:cubicBezTo>
                <a:cubicBezTo>
                  <a:pt x="4175033" y="561080"/>
                  <a:pt x="4254664" y="598800"/>
                  <a:pt x="4338137" y="630060"/>
                </a:cubicBezTo>
                <a:cubicBezTo>
                  <a:pt x="4358917" y="637918"/>
                  <a:pt x="4380047" y="645252"/>
                  <a:pt x="4401177" y="652587"/>
                </a:cubicBezTo>
                <a:cubicBezTo>
                  <a:pt x="4411654" y="656253"/>
                  <a:pt x="4422132" y="659921"/>
                  <a:pt x="4432610" y="663588"/>
                </a:cubicBezTo>
                <a:cubicBezTo>
                  <a:pt x="4443088" y="667430"/>
                  <a:pt x="4454264" y="670747"/>
                  <a:pt x="4461598" y="675812"/>
                </a:cubicBezTo>
                <a:cubicBezTo>
                  <a:pt x="4494603" y="694498"/>
                  <a:pt x="4526037" y="714405"/>
                  <a:pt x="4552929" y="737631"/>
                </a:cubicBezTo>
                <a:cubicBezTo>
                  <a:pt x="4540705" y="753697"/>
                  <a:pt x="4519051" y="760158"/>
                  <a:pt x="4494952" y="792464"/>
                </a:cubicBezTo>
                <a:cubicBezTo>
                  <a:pt x="4541579" y="839090"/>
                  <a:pt x="4601827" y="772382"/>
                  <a:pt x="4664867" y="792290"/>
                </a:cubicBezTo>
                <a:cubicBezTo>
                  <a:pt x="4592919" y="932516"/>
                  <a:pt x="4758644" y="997304"/>
                  <a:pt x="4825527" y="993462"/>
                </a:cubicBezTo>
                <a:cubicBezTo>
                  <a:pt x="4869010" y="995034"/>
                  <a:pt x="4860802" y="930771"/>
                  <a:pt x="4905332" y="932516"/>
                </a:cubicBezTo>
                <a:cubicBezTo>
                  <a:pt x="4881234" y="974253"/>
                  <a:pt x="4856961" y="1015640"/>
                  <a:pt x="4832337" y="1056677"/>
                </a:cubicBezTo>
                <a:cubicBezTo>
                  <a:pt x="4855563" y="1051089"/>
                  <a:pt x="4922272" y="1047597"/>
                  <a:pt x="4954752" y="1009528"/>
                </a:cubicBezTo>
                <a:lnTo>
                  <a:pt x="4951958" y="1020704"/>
                </a:lnTo>
                <a:cubicBezTo>
                  <a:pt x="5020064" y="976000"/>
                  <a:pt x="5053941" y="1065235"/>
                  <a:pt x="5114363" y="971634"/>
                </a:cubicBezTo>
                <a:cubicBezTo>
                  <a:pt x="5166927" y="1037643"/>
                  <a:pt x="5310646" y="1068204"/>
                  <a:pt x="5429918" y="1088286"/>
                </a:cubicBezTo>
                <a:cubicBezTo>
                  <a:pt x="5302788" y="1059995"/>
                  <a:pt x="5283230" y="1152200"/>
                  <a:pt x="5186660" y="1085317"/>
                </a:cubicBezTo>
                <a:cubicBezTo>
                  <a:pt x="5199408" y="1083221"/>
                  <a:pt x="5202726" y="1072744"/>
                  <a:pt x="5215124" y="1071347"/>
                </a:cubicBezTo>
                <a:cubicBezTo>
                  <a:pt x="5213728" y="1000273"/>
                  <a:pt x="5130779" y="1113258"/>
                  <a:pt x="5116285" y="1085492"/>
                </a:cubicBezTo>
                <a:cubicBezTo>
                  <a:pt x="5119603" y="1130371"/>
                  <a:pt x="5154878" y="1144167"/>
                  <a:pt x="5194343" y="1157089"/>
                </a:cubicBezTo>
                <a:cubicBezTo>
                  <a:pt x="5233635" y="1169838"/>
                  <a:pt x="5277292" y="1181538"/>
                  <a:pt x="5292660" y="1217336"/>
                </a:cubicBezTo>
                <a:cubicBezTo>
                  <a:pt x="5361464" y="1215590"/>
                  <a:pt x="5431490" y="1215066"/>
                  <a:pt x="5502913" y="1216114"/>
                </a:cubicBezTo>
                <a:cubicBezTo>
                  <a:pt x="5383991" y="1307795"/>
                  <a:pt x="5348017" y="1230608"/>
                  <a:pt x="5244113" y="1351103"/>
                </a:cubicBezTo>
                <a:cubicBezTo>
                  <a:pt x="5351335" y="1372932"/>
                  <a:pt x="5085375" y="1500585"/>
                  <a:pt x="5280959" y="1497616"/>
                </a:cubicBezTo>
                <a:cubicBezTo>
                  <a:pt x="5339810" y="1458325"/>
                  <a:pt x="5426426" y="1391792"/>
                  <a:pt x="5402676" y="1367867"/>
                </a:cubicBezTo>
                <a:cubicBezTo>
                  <a:pt x="5426252" y="1335212"/>
                  <a:pt x="5466241" y="1322638"/>
                  <a:pt x="5507977" y="1318447"/>
                </a:cubicBezTo>
                <a:cubicBezTo>
                  <a:pt x="5549539" y="1314256"/>
                  <a:pt x="5592498" y="1318273"/>
                  <a:pt x="5619391" y="1316875"/>
                </a:cubicBezTo>
                <a:cubicBezTo>
                  <a:pt x="5664620" y="1375550"/>
                  <a:pt x="5774462" y="1397205"/>
                  <a:pt x="5898797" y="1422875"/>
                </a:cubicBezTo>
                <a:cubicBezTo>
                  <a:pt x="5960791" y="1435448"/>
                  <a:pt x="6025928" y="1448897"/>
                  <a:pt x="6086524" y="1466183"/>
                </a:cubicBezTo>
                <a:cubicBezTo>
                  <a:pt x="6116909" y="1474741"/>
                  <a:pt x="6145897" y="1484346"/>
                  <a:pt x="6172617" y="1495348"/>
                </a:cubicBezTo>
                <a:lnTo>
                  <a:pt x="6182571" y="1499538"/>
                </a:lnTo>
                <a:cubicBezTo>
                  <a:pt x="6185364" y="1501110"/>
                  <a:pt x="6186237" y="1503030"/>
                  <a:pt x="6187983" y="1504777"/>
                </a:cubicBezTo>
                <a:cubicBezTo>
                  <a:pt x="6191127" y="1508443"/>
                  <a:pt x="6194270" y="1512113"/>
                  <a:pt x="6197065" y="1516302"/>
                </a:cubicBezTo>
                <a:cubicBezTo>
                  <a:pt x="6202827" y="1524510"/>
                  <a:pt x="6208241" y="1534113"/>
                  <a:pt x="6212607" y="1546163"/>
                </a:cubicBezTo>
                <a:cubicBezTo>
                  <a:pt x="6201954" y="1541797"/>
                  <a:pt x="6180125" y="1536210"/>
                  <a:pt x="6160742" y="1542496"/>
                </a:cubicBezTo>
                <a:cubicBezTo>
                  <a:pt x="6171393" y="1555246"/>
                  <a:pt x="6182919" y="1572883"/>
                  <a:pt x="6192000" y="1590171"/>
                </a:cubicBezTo>
                <a:cubicBezTo>
                  <a:pt x="6201080" y="1607460"/>
                  <a:pt x="6208241" y="1623874"/>
                  <a:pt x="6213829" y="1637845"/>
                </a:cubicBezTo>
                <a:cubicBezTo>
                  <a:pt x="6224831" y="1666484"/>
                  <a:pt x="6231815" y="1687614"/>
                  <a:pt x="6237578" y="1708744"/>
                </a:cubicBezTo>
                <a:cubicBezTo>
                  <a:pt x="6248754" y="1753450"/>
                  <a:pt x="6261151" y="1795186"/>
                  <a:pt x="6274426" y="1839367"/>
                </a:cubicBezTo>
                <a:cubicBezTo>
                  <a:pt x="6285076" y="1890533"/>
                  <a:pt x="6297826" y="1941001"/>
                  <a:pt x="6314589" y="1991469"/>
                </a:cubicBezTo>
                <a:cubicBezTo>
                  <a:pt x="6325067" y="2051017"/>
                  <a:pt x="6338339" y="2112138"/>
                  <a:pt x="6357722" y="2174655"/>
                </a:cubicBezTo>
                <a:cubicBezTo>
                  <a:pt x="6350562" y="2186354"/>
                  <a:pt x="6335020" y="2197181"/>
                  <a:pt x="6318779" y="2203991"/>
                </a:cubicBezTo>
                <a:cubicBezTo>
                  <a:pt x="6302189" y="2210976"/>
                  <a:pt x="6282980" y="2215517"/>
                  <a:pt x="6263073" y="2218836"/>
                </a:cubicBezTo>
                <a:cubicBezTo>
                  <a:pt x="6223257" y="2225297"/>
                  <a:pt x="6180473" y="2227044"/>
                  <a:pt x="6149389" y="2232981"/>
                </a:cubicBezTo>
                <a:cubicBezTo>
                  <a:pt x="6160566" y="2272796"/>
                  <a:pt x="6224479" y="2284495"/>
                  <a:pt x="6276170" y="2303180"/>
                </a:cubicBezTo>
                <a:cubicBezTo>
                  <a:pt x="6327861" y="2321517"/>
                  <a:pt x="6367152" y="2347362"/>
                  <a:pt x="6328035" y="2411275"/>
                </a:cubicBezTo>
                <a:cubicBezTo>
                  <a:pt x="6162312" y="2477984"/>
                  <a:pt x="6172440" y="2540152"/>
                  <a:pt x="6185014" y="2606162"/>
                </a:cubicBezTo>
                <a:cubicBezTo>
                  <a:pt x="6190252" y="2638993"/>
                  <a:pt x="6201428" y="2671647"/>
                  <a:pt x="6177679" y="2702384"/>
                </a:cubicBezTo>
                <a:cubicBezTo>
                  <a:pt x="6157248" y="2732767"/>
                  <a:pt x="6117781" y="2760012"/>
                  <a:pt x="6041119" y="2778872"/>
                </a:cubicBezTo>
                <a:cubicBezTo>
                  <a:pt x="6132450" y="2809780"/>
                  <a:pt x="6070631" y="2864788"/>
                  <a:pt x="6015274" y="2925733"/>
                </a:cubicBezTo>
                <a:cubicBezTo>
                  <a:pt x="5997986" y="2909669"/>
                  <a:pt x="5980348" y="2893952"/>
                  <a:pt x="5962362" y="2878758"/>
                </a:cubicBezTo>
                <a:cubicBezTo>
                  <a:pt x="5946295" y="2896571"/>
                  <a:pt x="5931801" y="2913685"/>
                  <a:pt x="5920451" y="2929925"/>
                </a:cubicBezTo>
                <a:cubicBezTo>
                  <a:pt x="5909099" y="2946165"/>
                  <a:pt x="5899844" y="2961708"/>
                  <a:pt x="5891986" y="2976899"/>
                </a:cubicBezTo>
                <a:cubicBezTo>
                  <a:pt x="5876269" y="3007284"/>
                  <a:pt x="5866664" y="3035926"/>
                  <a:pt x="5860902" y="3063691"/>
                </a:cubicBezTo>
                <a:cubicBezTo>
                  <a:pt x="5855139" y="3091457"/>
                  <a:pt x="5853044" y="3118524"/>
                  <a:pt x="5852695" y="3145242"/>
                </a:cubicBezTo>
                <a:cubicBezTo>
                  <a:pt x="5852695" y="3152054"/>
                  <a:pt x="5852695" y="3158689"/>
                  <a:pt x="5852695" y="3165326"/>
                </a:cubicBezTo>
                <a:cubicBezTo>
                  <a:pt x="5852869" y="3171961"/>
                  <a:pt x="5852695" y="3178595"/>
                  <a:pt x="5854440" y="3185408"/>
                </a:cubicBezTo>
                <a:cubicBezTo>
                  <a:pt x="5857059" y="3198854"/>
                  <a:pt x="5859854" y="3212300"/>
                  <a:pt x="5862473" y="3225747"/>
                </a:cubicBezTo>
                <a:cubicBezTo>
                  <a:pt x="5873300" y="3279707"/>
                  <a:pt x="5883429" y="3334889"/>
                  <a:pt x="5878888" y="3393216"/>
                </a:cubicBezTo>
                <a:cubicBezTo>
                  <a:pt x="5877841" y="3407884"/>
                  <a:pt x="5875745" y="3422554"/>
                  <a:pt x="5872602" y="3437571"/>
                </a:cubicBezTo>
                <a:cubicBezTo>
                  <a:pt x="5871030" y="3445080"/>
                  <a:pt x="5869109" y="3452589"/>
                  <a:pt x="5867013" y="3460098"/>
                </a:cubicBezTo>
                <a:cubicBezTo>
                  <a:pt x="5866490" y="3464289"/>
                  <a:pt x="5866315" y="3467084"/>
                  <a:pt x="5865442" y="3470576"/>
                </a:cubicBezTo>
                <a:cubicBezTo>
                  <a:pt x="5862473" y="3483848"/>
                  <a:pt x="5854965" y="3496944"/>
                  <a:pt x="5840994" y="3509518"/>
                </a:cubicBezTo>
                <a:cubicBezTo>
                  <a:pt x="5785288" y="3502359"/>
                  <a:pt x="5728882" y="3482800"/>
                  <a:pt x="5717706" y="3507598"/>
                </a:cubicBezTo>
                <a:cubicBezTo>
                  <a:pt x="5732549" y="3524712"/>
                  <a:pt x="5743900" y="3541476"/>
                  <a:pt x="5752980" y="3556144"/>
                </a:cubicBezTo>
                <a:cubicBezTo>
                  <a:pt x="5763110" y="3569241"/>
                  <a:pt x="5770269" y="3581465"/>
                  <a:pt x="5774635" y="3592816"/>
                </a:cubicBezTo>
                <a:cubicBezTo>
                  <a:pt x="5783366" y="3615692"/>
                  <a:pt x="5780922" y="3635076"/>
                  <a:pt x="5768872" y="3652190"/>
                </a:cubicBezTo>
                <a:cubicBezTo>
                  <a:pt x="5760490" y="3672098"/>
                  <a:pt x="5701989" y="3621455"/>
                  <a:pt x="5674223" y="3636298"/>
                </a:cubicBezTo>
                <a:cubicBezTo>
                  <a:pt x="5770618" y="3675240"/>
                  <a:pt x="5759792" y="3691655"/>
                  <a:pt x="5744599" y="3708770"/>
                </a:cubicBezTo>
                <a:cubicBezTo>
                  <a:pt x="5729756" y="3725708"/>
                  <a:pt x="5709324" y="3743171"/>
                  <a:pt x="5792273" y="3774430"/>
                </a:cubicBezTo>
                <a:cubicBezTo>
                  <a:pt x="5719626" y="3776874"/>
                  <a:pt x="5700942" y="3798703"/>
                  <a:pt x="5721024" y="3827167"/>
                </a:cubicBezTo>
                <a:lnTo>
                  <a:pt x="5645894" y="3798307"/>
                </a:lnTo>
                <a:lnTo>
                  <a:pt x="5672014" y="3820168"/>
                </a:lnTo>
                <a:cubicBezTo>
                  <a:pt x="5919682" y="4028430"/>
                  <a:pt x="6089252" y="4177564"/>
                  <a:pt x="6129133" y="4211180"/>
                </a:cubicBezTo>
                <a:cubicBezTo>
                  <a:pt x="6163535" y="4315782"/>
                  <a:pt x="6104161" y="4361535"/>
                  <a:pt x="6052297" y="4414622"/>
                </a:cubicBezTo>
                <a:cubicBezTo>
                  <a:pt x="6039374" y="4427895"/>
                  <a:pt x="6026626" y="4441691"/>
                  <a:pt x="6015974" y="4456884"/>
                </a:cubicBezTo>
                <a:cubicBezTo>
                  <a:pt x="6005495" y="4471029"/>
                  <a:pt x="5996764" y="4486921"/>
                  <a:pt x="5991351" y="4505606"/>
                </a:cubicBezTo>
                <a:cubicBezTo>
                  <a:pt x="5980524" y="4542976"/>
                  <a:pt x="5982445" y="4591348"/>
                  <a:pt x="6007766" y="4660851"/>
                </a:cubicBezTo>
                <a:cubicBezTo>
                  <a:pt x="6036755" y="4665566"/>
                  <a:pt x="6024181" y="4682505"/>
                  <a:pt x="6018070" y="4704508"/>
                </a:cubicBezTo>
                <a:cubicBezTo>
                  <a:pt x="6012307" y="4725987"/>
                  <a:pt x="6013529" y="4751483"/>
                  <a:pt x="6068887" y="4777503"/>
                </a:cubicBezTo>
                <a:cubicBezTo>
                  <a:pt x="6020689" y="4759517"/>
                  <a:pt x="6008116" y="4795315"/>
                  <a:pt x="5989605" y="4808936"/>
                </a:cubicBezTo>
                <a:cubicBezTo>
                  <a:pt x="5988382" y="4756722"/>
                  <a:pt x="5985763" y="4705030"/>
                  <a:pt x="5941232" y="4657708"/>
                </a:cubicBezTo>
                <a:lnTo>
                  <a:pt x="5881961" y="4707877"/>
                </a:lnTo>
                <a:lnTo>
                  <a:pt x="5900323" y="4714801"/>
                </a:lnTo>
                <a:cubicBezTo>
                  <a:pt x="5916182" y="4719903"/>
                  <a:pt x="5937912" y="4724891"/>
                  <a:pt x="5972489" y="4728951"/>
                </a:cubicBezTo>
                <a:cubicBezTo>
                  <a:pt x="5873474" y="4779420"/>
                  <a:pt x="5867885" y="4842459"/>
                  <a:pt x="5857233" y="4885593"/>
                </a:cubicBezTo>
                <a:cubicBezTo>
                  <a:pt x="5883427" y="4856606"/>
                  <a:pt x="5981918" y="4842111"/>
                  <a:pt x="5973361" y="4875990"/>
                </a:cubicBezTo>
                <a:cubicBezTo>
                  <a:pt x="5892159" y="4920695"/>
                  <a:pt x="5863345" y="4908296"/>
                  <a:pt x="5835055" y="4893628"/>
                </a:cubicBezTo>
                <a:cubicBezTo>
                  <a:pt x="5806591" y="4878783"/>
                  <a:pt x="5777603" y="4860098"/>
                  <a:pt x="5694478" y="4888912"/>
                </a:cubicBezTo>
                <a:cubicBezTo>
                  <a:pt x="5690462" y="4906549"/>
                  <a:pt x="5691685" y="4930300"/>
                  <a:pt x="5710894" y="4946365"/>
                </a:cubicBezTo>
                <a:cubicBezTo>
                  <a:pt x="5730278" y="4962955"/>
                  <a:pt x="5767124" y="4970638"/>
                  <a:pt x="5832960" y="4954049"/>
                </a:cubicBezTo>
                <a:cubicBezTo>
                  <a:pt x="5869108" y="4917901"/>
                  <a:pt x="5945770" y="4963129"/>
                  <a:pt x="6014225" y="4908995"/>
                </a:cubicBezTo>
                <a:cubicBezTo>
                  <a:pt x="5986983" y="4947937"/>
                  <a:pt x="5882728" y="4990546"/>
                  <a:pt x="5956074" y="5005390"/>
                </a:cubicBezTo>
                <a:cubicBezTo>
                  <a:pt x="5895128" y="5023726"/>
                  <a:pt x="5842564" y="5045206"/>
                  <a:pt x="5776379" y="5042237"/>
                </a:cubicBezTo>
                <a:cubicBezTo>
                  <a:pt x="5799605" y="5069828"/>
                  <a:pt x="5876093" y="5068082"/>
                  <a:pt x="5945595" y="5068955"/>
                </a:cubicBezTo>
                <a:cubicBezTo>
                  <a:pt x="6015098" y="5069828"/>
                  <a:pt x="6077266" y="5071750"/>
                  <a:pt x="6071154" y="5105104"/>
                </a:cubicBezTo>
                <a:lnTo>
                  <a:pt x="6042341" y="5105104"/>
                </a:lnTo>
                <a:cubicBezTo>
                  <a:pt x="6099968" y="5130948"/>
                  <a:pt x="6092284" y="5173557"/>
                  <a:pt x="6079187" y="5213547"/>
                </a:cubicBezTo>
                <a:cubicBezTo>
                  <a:pt x="6066439" y="5255284"/>
                  <a:pt x="6048278" y="5293528"/>
                  <a:pt x="6084426" y="5307672"/>
                </a:cubicBezTo>
                <a:lnTo>
                  <a:pt x="5953453" y="5341725"/>
                </a:lnTo>
                <a:cubicBezTo>
                  <a:pt x="5961137" y="5355346"/>
                  <a:pt x="5958169" y="5375254"/>
                  <a:pt x="5965853" y="5388701"/>
                </a:cubicBezTo>
                <a:cubicBezTo>
                  <a:pt x="5974583" y="5392368"/>
                  <a:pt x="5995889" y="5379445"/>
                  <a:pt x="6006541" y="5372984"/>
                </a:cubicBezTo>
                <a:cubicBezTo>
                  <a:pt x="6036402" y="5426946"/>
                  <a:pt x="5987855" y="5429739"/>
                  <a:pt x="5929356" y="5493827"/>
                </a:cubicBezTo>
                <a:lnTo>
                  <a:pt x="5930053" y="5428167"/>
                </a:lnTo>
                <a:cubicBezTo>
                  <a:pt x="5894778" y="5429913"/>
                  <a:pt x="5861250" y="5449471"/>
                  <a:pt x="5860726" y="5461521"/>
                </a:cubicBezTo>
                <a:cubicBezTo>
                  <a:pt x="5820037" y="5428518"/>
                  <a:pt x="5895826" y="5361110"/>
                  <a:pt x="5830865" y="5326359"/>
                </a:cubicBezTo>
                <a:cubicBezTo>
                  <a:pt x="5795415" y="5336574"/>
                  <a:pt x="5770388" y="5349420"/>
                  <a:pt x="5752805" y="5363781"/>
                </a:cubicBezTo>
                <a:lnTo>
                  <a:pt x="5735319" y="5382402"/>
                </a:lnTo>
                <a:lnTo>
                  <a:pt x="5745821" y="5388530"/>
                </a:lnTo>
                <a:cubicBezTo>
                  <a:pt x="5785287" y="5439870"/>
                  <a:pt x="5738312" y="5416120"/>
                  <a:pt x="5730454" y="5443538"/>
                </a:cubicBezTo>
                <a:cubicBezTo>
                  <a:pt x="5728969" y="5438387"/>
                  <a:pt x="5725411" y="5429775"/>
                  <a:pt x="5720489" y="5419595"/>
                </a:cubicBezTo>
                <a:lnTo>
                  <a:pt x="5718615" y="5416151"/>
                </a:lnTo>
                <a:lnTo>
                  <a:pt x="5712793" y="5459189"/>
                </a:lnTo>
                <a:cubicBezTo>
                  <a:pt x="5713066" y="5475143"/>
                  <a:pt x="5714823" y="5490380"/>
                  <a:pt x="5715085" y="5503783"/>
                </a:cubicBezTo>
                <a:cubicBezTo>
                  <a:pt x="5878362" y="5450519"/>
                  <a:pt x="5675967" y="5564379"/>
                  <a:pt x="5802749" y="5561933"/>
                </a:cubicBezTo>
                <a:cubicBezTo>
                  <a:pt x="5720147" y="5593191"/>
                  <a:pt x="5597036" y="5575206"/>
                  <a:pt x="5575207" y="5533642"/>
                </a:cubicBezTo>
                <a:cubicBezTo>
                  <a:pt x="5548139" y="5577475"/>
                  <a:pt x="5557744" y="5635451"/>
                  <a:pt x="5630565" y="5665487"/>
                </a:cubicBezTo>
                <a:cubicBezTo>
                  <a:pt x="5733770" y="5685572"/>
                  <a:pt x="5856709" y="5707750"/>
                  <a:pt x="5976156" y="5694127"/>
                </a:cubicBezTo>
                <a:cubicBezTo>
                  <a:pt x="6005843" y="5754376"/>
                  <a:pt x="5947691" y="5750183"/>
                  <a:pt x="5960963" y="5791046"/>
                </a:cubicBezTo>
                <a:cubicBezTo>
                  <a:pt x="5870156" y="5806064"/>
                  <a:pt x="5946120" y="5760836"/>
                  <a:pt x="5901938" y="5729053"/>
                </a:cubicBezTo>
                <a:cubicBezTo>
                  <a:pt x="5837150" y="5710193"/>
                  <a:pt x="5779873" y="5764154"/>
                  <a:pt x="5717880" y="5781441"/>
                </a:cubicBezTo>
                <a:cubicBezTo>
                  <a:pt x="5779523" y="5792444"/>
                  <a:pt x="5753503" y="5817591"/>
                  <a:pt x="5712815" y="5848325"/>
                </a:cubicBezTo>
                <a:cubicBezTo>
                  <a:pt x="5672126" y="5879235"/>
                  <a:pt x="5617118" y="5915034"/>
                  <a:pt x="5619738" y="5951881"/>
                </a:cubicBezTo>
                <a:cubicBezTo>
                  <a:pt x="5744423" y="5966026"/>
                  <a:pt x="5956771" y="5931273"/>
                  <a:pt x="5992396" y="6011427"/>
                </a:cubicBezTo>
                <a:cubicBezTo>
                  <a:pt x="5985236" y="5995188"/>
                  <a:pt x="5853391" y="5961834"/>
                  <a:pt x="5775332" y="5958516"/>
                </a:cubicBezTo>
                <a:lnTo>
                  <a:pt x="5780222" y="5984709"/>
                </a:lnTo>
                <a:lnTo>
                  <a:pt x="5642614" y="5986107"/>
                </a:lnTo>
                <a:lnTo>
                  <a:pt x="5662697" y="5984186"/>
                </a:lnTo>
                <a:cubicBezTo>
                  <a:pt x="5626896" y="5966548"/>
                  <a:pt x="5613275" y="5948212"/>
                  <a:pt x="5602449" y="5928480"/>
                </a:cubicBezTo>
                <a:cubicBezTo>
                  <a:pt x="5591446" y="5908921"/>
                  <a:pt x="5582714" y="5888664"/>
                  <a:pt x="5557569" y="5865962"/>
                </a:cubicBezTo>
                <a:lnTo>
                  <a:pt x="5481081" y="5909794"/>
                </a:lnTo>
                <a:cubicBezTo>
                  <a:pt x="5530850" y="5876789"/>
                  <a:pt x="5502909" y="5855833"/>
                  <a:pt x="5475143" y="5834004"/>
                </a:cubicBezTo>
                <a:cubicBezTo>
                  <a:pt x="5447554" y="5812001"/>
                  <a:pt x="5420135" y="5789300"/>
                  <a:pt x="5470777" y="5750183"/>
                </a:cubicBezTo>
                <a:cubicBezTo>
                  <a:pt x="5443011" y="5684871"/>
                  <a:pt x="5327582" y="5681553"/>
                  <a:pt x="5203246" y="5727831"/>
                </a:cubicBezTo>
                <a:cubicBezTo>
                  <a:pt x="5288115" y="5740577"/>
                  <a:pt x="5279733" y="5789473"/>
                  <a:pt x="5375430" y="5797506"/>
                </a:cubicBezTo>
                <a:cubicBezTo>
                  <a:pt x="5250570" y="5842910"/>
                  <a:pt x="5265065" y="5816367"/>
                  <a:pt x="5133394" y="5847975"/>
                </a:cubicBezTo>
                <a:cubicBezTo>
                  <a:pt x="5241489" y="5893204"/>
                  <a:pt x="4935888" y="5968469"/>
                  <a:pt x="5137410" y="5978073"/>
                </a:cubicBezTo>
                <a:cubicBezTo>
                  <a:pt x="5195563" y="5927955"/>
                  <a:pt x="5186657" y="5924288"/>
                  <a:pt x="5275543" y="5864390"/>
                </a:cubicBezTo>
                <a:cubicBezTo>
                  <a:pt x="5335964" y="5879233"/>
                  <a:pt x="5390448" y="5900015"/>
                  <a:pt x="5429216" y="5928129"/>
                </a:cubicBezTo>
                <a:cubicBezTo>
                  <a:pt x="5468334" y="5955545"/>
                  <a:pt x="5489811" y="5993266"/>
                  <a:pt x="5486145" y="6036749"/>
                </a:cubicBezTo>
                <a:cubicBezTo>
                  <a:pt x="5452443" y="6009156"/>
                  <a:pt x="5438822" y="5979820"/>
                  <a:pt x="5359191" y="5988200"/>
                </a:cubicBezTo>
                <a:cubicBezTo>
                  <a:pt x="5392720" y="6014921"/>
                  <a:pt x="5409484" y="6079008"/>
                  <a:pt x="5429740" y="6122841"/>
                </a:cubicBezTo>
                <a:lnTo>
                  <a:pt x="5564729" y="6086517"/>
                </a:lnTo>
                <a:cubicBezTo>
                  <a:pt x="5528930" y="6106250"/>
                  <a:pt x="5517580" y="6123889"/>
                  <a:pt x="5519325" y="6141175"/>
                </a:cubicBezTo>
                <a:cubicBezTo>
                  <a:pt x="5520723" y="6158814"/>
                  <a:pt x="5535741" y="6175927"/>
                  <a:pt x="5553378" y="6193741"/>
                </a:cubicBezTo>
                <a:cubicBezTo>
                  <a:pt x="5588828" y="6229016"/>
                  <a:pt x="5635105" y="6267259"/>
                  <a:pt x="5605592" y="6310741"/>
                </a:cubicBezTo>
                <a:cubicBezTo>
                  <a:pt x="5657632" y="6331523"/>
                  <a:pt x="5707401" y="6355273"/>
                  <a:pt x="5758393" y="6378673"/>
                </a:cubicBezTo>
                <a:lnTo>
                  <a:pt x="5738660" y="6378847"/>
                </a:lnTo>
                <a:cubicBezTo>
                  <a:pt x="5725039" y="6434728"/>
                  <a:pt x="5836103" y="6389501"/>
                  <a:pt x="5862123" y="6406439"/>
                </a:cubicBezTo>
                <a:cubicBezTo>
                  <a:pt x="5787731" y="6423726"/>
                  <a:pt x="5802923" y="6485371"/>
                  <a:pt x="5730976" y="6451318"/>
                </a:cubicBezTo>
                <a:cubicBezTo>
                  <a:pt x="5718752" y="6379197"/>
                  <a:pt x="5664792" y="6434555"/>
                  <a:pt x="5595813" y="6391771"/>
                </a:cubicBezTo>
                <a:cubicBezTo>
                  <a:pt x="5710370" y="6450796"/>
                  <a:pt x="5513737" y="6479261"/>
                  <a:pt x="5488241" y="6536015"/>
                </a:cubicBezTo>
                <a:cubicBezTo>
                  <a:pt x="5517055" y="6541428"/>
                  <a:pt x="5551457" y="6567972"/>
                  <a:pt x="5590575" y="6588578"/>
                </a:cubicBezTo>
                <a:cubicBezTo>
                  <a:pt x="5629690" y="6609184"/>
                  <a:pt x="5673524" y="6624027"/>
                  <a:pt x="5719975" y="6603072"/>
                </a:cubicBezTo>
                <a:cubicBezTo>
                  <a:pt x="5727658" y="6540555"/>
                  <a:pt x="5571539" y="6563955"/>
                  <a:pt x="5630739" y="6489215"/>
                </a:cubicBezTo>
                <a:cubicBezTo>
                  <a:pt x="5667237" y="6543699"/>
                  <a:pt x="5692558" y="6549634"/>
                  <a:pt x="5729230" y="6549809"/>
                </a:cubicBezTo>
                <a:cubicBezTo>
                  <a:pt x="5756603" y="6550203"/>
                  <a:pt x="5789674" y="6547452"/>
                  <a:pt x="5835956" y="6563660"/>
                </a:cubicBezTo>
                <a:lnTo>
                  <a:pt x="5876720" y="6582334"/>
                </a:lnTo>
                <a:lnTo>
                  <a:pt x="5863564" y="6580065"/>
                </a:lnTo>
                <a:cubicBezTo>
                  <a:pt x="5853479" y="6579672"/>
                  <a:pt x="5842564" y="6582204"/>
                  <a:pt x="5835230" y="6590673"/>
                </a:cubicBezTo>
                <a:cubicBezTo>
                  <a:pt x="5874870" y="6606041"/>
                  <a:pt x="5914511" y="6621932"/>
                  <a:pt x="5954152" y="6638347"/>
                </a:cubicBezTo>
                <a:cubicBezTo>
                  <a:pt x="5913988" y="6636077"/>
                  <a:pt x="5882380" y="6640268"/>
                  <a:pt x="5858979" y="6650746"/>
                </a:cubicBezTo>
                <a:cubicBezTo>
                  <a:pt x="5839246" y="6719550"/>
                  <a:pt x="6081108" y="6696674"/>
                  <a:pt x="5923942" y="6744522"/>
                </a:cubicBezTo>
                <a:cubicBezTo>
                  <a:pt x="5854090" y="6702961"/>
                  <a:pt x="5838723" y="6649349"/>
                  <a:pt x="5706703" y="6648127"/>
                </a:cubicBezTo>
                <a:cubicBezTo>
                  <a:pt x="5738660" y="6678161"/>
                  <a:pt x="5805193" y="6704006"/>
                  <a:pt x="5856709" y="6733868"/>
                </a:cubicBezTo>
                <a:cubicBezTo>
                  <a:pt x="5907875" y="6763904"/>
                  <a:pt x="5942277" y="6799529"/>
                  <a:pt x="5912766" y="6842487"/>
                </a:cubicBezTo>
                <a:lnTo>
                  <a:pt x="5996064" y="6807911"/>
                </a:lnTo>
                <a:lnTo>
                  <a:pt x="6040245" y="6928055"/>
                </a:lnTo>
                <a:cubicBezTo>
                  <a:pt x="6004444" y="6910243"/>
                  <a:pt x="6048625" y="6871475"/>
                  <a:pt x="5972489" y="6880906"/>
                </a:cubicBezTo>
                <a:cubicBezTo>
                  <a:pt x="5982443" y="6897844"/>
                  <a:pt x="6004445" y="6925960"/>
                  <a:pt x="6027322" y="6955647"/>
                </a:cubicBezTo>
                <a:cubicBezTo>
                  <a:pt x="6050895" y="6984985"/>
                  <a:pt x="6072027" y="7017640"/>
                  <a:pt x="6084950" y="7039995"/>
                </a:cubicBezTo>
                <a:cubicBezTo>
                  <a:pt x="6040245" y="7018689"/>
                  <a:pt x="5998683" y="7031786"/>
                  <a:pt x="5970393" y="7053615"/>
                </a:cubicBezTo>
                <a:lnTo>
                  <a:pt x="5969252" y="7054969"/>
                </a:lnTo>
                <a:lnTo>
                  <a:pt x="5781073" y="7054969"/>
                </a:lnTo>
                <a:lnTo>
                  <a:pt x="5755911" y="7036562"/>
                </a:lnTo>
                <a:cubicBezTo>
                  <a:pt x="5736520" y="7024540"/>
                  <a:pt x="5713163" y="7013888"/>
                  <a:pt x="5687667" y="7005593"/>
                </a:cubicBezTo>
                <a:cubicBezTo>
                  <a:pt x="5693080" y="7069681"/>
                  <a:pt x="5603495" y="7016244"/>
                  <a:pt x="5578873" y="7024976"/>
                </a:cubicBezTo>
                <a:lnTo>
                  <a:pt x="5575730" y="6977650"/>
                </a:lnTo>
                <a:cubicBezTo>
                  <a:pt x="5574682" y="6961760"/>
                  <a:pt x="5572063" y="6946567"/>
                  <a:pt x="5570316" y="6931025"/>
                </a:cubicBezTo>
                <a:cubicBezTo>
                  <a:pt x="5596336" y="6917405"/>
                  <a:pt x="5660075" y="6942377"/>
                  <a:pt x="5707400" y="6956521"/>
                </a:cubicBezTo>
                <a:cubicBezTo>
                  <a:pt x="5754550" y="6970492"/>
                  <a:pt x="5785459" y="6971714"/>
                  <a:pt x="5745643" y="6907102"/>
                </a:cubicBezTo>
                <a:cubicBezTo>
                  <a:pt x="5661996" y="6878462"/>
                  <a:pt x="5622355" y="6817517"/>
                  <a:pt x="5550234" y="6816469"/>
                </a:cubicBezTo>
                <a:cubicBezTo>
                  <a:pt x="5510767" y="6840743"/>
                  <a:pt x="5514784" y="6884924"/>
                  <a:pt x="5574333" y="6892083"/>
                </a:cubicBezTo>
                <a:cubicBezTo>
                  <a:pt x="5488589" y="6871302"/>
                  <a:pt x="5494702" y="6889987"/>
                  <a:pt x="5501163" y="6914087"/>
                </a:cubicBezTo>
                <a:cubicBezTo>
                  <a:pt x="5507626" y="6938360"/>
                  <a:pt x="5514784" y="6968397"/>
                  <a:pt x="5430962" y="6967873"/>
                </a:cubicBezTo>
                <a:cubicBezTo>
                  <a:pt x="5461873" y="6983851"/>
                  <a:pt x="5482763" y="7023503"/>
                  <a:pt x="5478383" y="7054486"/>
                </a:cubicBezTo>
                <a:lnTo>
                  <a:pt x="5478143" y="7054969"/>
                </a:lnTo>
                <a:lnTo>
                  <a:pt x="5406623" y="7054969"/>
                </a:lnTo>
                <a:lnTo>
                  <a:pt x="5396763" y="7047087"/>
                </a:lnTo>
                <a:cubicBezTo>
                  <a:pt x="5388482" y="7037478"/>
                  <a:pt x="5391453" y="7026723"/>
                  <a:pt x="5420135" y="7015721"/>
                </a:cubicBezTo>
                <a:cubicBezTo>
                  <a:pt x="5370017" y="7021571"/>
                  <a:pt x="5348276" y="7034493"/>
                  <a:pt x="5327845" y="7049817"/>
                </a:cubicBezTo>
                <a:lnTo>
                  <a:pt x="5320809" y="7054969"/>
                </a:lnTo>
                <a:lnTo>
                  <a:pt x="5003335" y="7054969"/>
                </a:lnTo>
                <a:lnTo>
                  <a:pt x="4998930" y="7051521"/>
                </a:lnTo>
                <a:lnTo>
                  <a:pt x="4992820" y="7054969"/>
                </a:lnTo>
                <a:lnTo>
                  <a:pt x="4954400" y="7054969"/>
                </a:lnTo>
                <a:lnTo>
                  <a:pt x="4927050" y="7035433"/>
                </a:lnTo>
                <a:cubicBezTo>
                  <a:pt x="4907251" y="7017424"/>
                  <a:pt x="4898433" y="6999045"/>
                  <a:pt x="4915109" y="6987781"/>
                </a:cubicBezTo>
                <a:cubicBezTo>
                  <a:pt x="4910917" y="6996337"/>
                  <a:pt x="4909344" y="7018689"/>
                  <a:pt x="4941128" y="7019039"/>
                </a:cubicBezTo>
                <a:cubicBezTo>
                  <a:pt x="4962257" y="6998957"/>
                  <a:pt x="4983388" y="6978350"/>
                  <a:pt x="5004518" y="6957394"/>
                </a:cubicBezTo>
                <a:cubicBezTo>
                  <a:pt x="4961909" y="6968571"/>
                  <a:pt x="4925412" y="6962459"/>
                  <a:pt x="4897820" y="6950235"/>
                </a:cubicBezTo>
                <a:cubicBezTo>
                  <a:pt x="4869880" y="6937838"/>
                  <a:pt x="4849448" y="6918976"/>
                  <a:pt x="4841415" y="6902737"/>
                </a:cubicBezTo>
                <a:cubicBezTo>
                  <a:pt x="4988628" y="6899069"/>
                  <a:pt x="5000852" y="6943426"/>
                  <a:pt x="5148064" y="6916881"/>
                </a:cubicBezTo>
                <a:cubicBezTo>
                  <a:pt x="5148064" y="6866938"/>
                  <a:pt x="5052717" y="6849124"/>
                  <a:pt x="5095850" y="6794817"/>
                </a:cubicBezTo>
                <a:cubicBezTo>
                  <a:pt x="5169893" y="6814549"/>
                  <a:pt x="5259478" y="6810183"/>
                  <a:pt x="5352904" y="6793943"/>
                </a:cubicBezTo>
                <a:cubicBezTo>
                  <a:pt x="5446506" y="6777876"/>
                  <a:pt x="5543949" y="6749586"/>
                  <a:pt x="5631962" y="6727932"/>
                </a:cubicBezTo>
                <a:cubicBezTo>
                  <a:pt x="5557744" y="6687069"/>
                  <a:pt x="5598956" y="6677639"/>
                  <a:pt x="5636851" y="6669781"/>
                </a:cubicBezTo>
                <a:cubicBezTo>
                  <a:pt x="5674746" y="6662272"/>
                  <a:pt x="5709322" y="6656509"/>
                  <a:pt x="5621833" y="6627345"/>
                </a:cubicBezTo>
                <a:lnTo>
                  <a:pt x="5534518" y="6664542"/>
                </a:lnTo>
                <a:cubicBezTo>
                  <a:pt x="5546917" y="6631362"/>
                  <a:pt x="5539059" y="6593294"/>
                  <a:pt x="5515484" y="6564829"/>
                </a:cubicBezTo>
                <a:cubicBezTo>
                  <a:pt x="5492084" y="6536189"/>
                  <a:pt x="5451221" y="6518377"/>
                  <a:pt x="5401800" y="6520298"/>
                </a:cubicBezTo>
                <a:cubicBezTo>
                  <a:pt x="5371590" y="6465989"/>
                  <a:pt x="5325138" y="6453939"/>
                  <a:pt x="5264716" y="6447653"/>
                </a:cubicBezTo>
                <a:cubicBezTo>
                  <a:pt x="5204469" y="6441542"/>
                  <a:pt x="5130077" y="6440320"/>
                  <a:pt x="5044858" y="6412728"/>
                </a:cubicBezTo>
                <a:lnTo>
                  <a:pt x="4910918" y="6432110"/>
                </a:lnTo>
                <a:cubicBezTo>
                  <a:pt x="4945232" y="6416743"/>
                  <a:pt x="4934973" y="6409147"/>
                  <a:pt x="4912948" y="6403908"/>
                </a:cubicBezTo>
                <a:lnTo>
                  <a:pt x="4902310" y="6402002"/>
                </a:lnTo>
                <a:lnTo>
                  <a:pt x="4882019" y="6470552"/>
                </a:lnTo>
                <a:lnTo>
                  <a:pt x="4881575" y="6473083"/>
                </a:lnTo>
                <a:lnTo>
                  <a:pt x="4904260" y="6471904"/>
                </a:lnTo>
                <a:cubicBezTo>
                  <a:pt x="4959596" y="6464941"/>
                  <a:pt x="5013250" y="6451843"/>
                  <a:pt x="5024776" y="6446430"/>
                </a:cubicBezTo>
                <a:cubicBezTo>
                  <a:pt x="5018664" y="6498644"/>
                  <a:pt x="4991248" y="6530777"/>
                  <a:pt x="4966624" y="6560986"/>
                </a:cubicBezTo>
                <a:cubicBezTo>
                  <a:pt x="4942527" y="6591372"/>
                  <a:pt x="4919300" y="6619837"/>
                  <a:pt x="4922094" y="6665415"/>
                </a:cubicBezTo>
                <a:cubicBezTo>
                  <a:pt x="4922094" y="6665415"/>
                  <a:pt x="4908735" y="6660613"/>
                  <a:pt x="4887474" y="6656836"/>
                </a:cubicBezTo>
                <a:lnTo>
                  <a:pt x="4876575" y="6655614"/>
                </a:lnTo>
                <a:lnTo>
                  <a:pt x="4858217" y="6697752"/>
                </a:lnTo>
                <a:lnTo>
                  <a:pt x="4889439" y="6723392"/>
                </a:lnTo>
                <a:lnTo>
                  <a:pt x="4892932" y="6714486"/>
                </a:lnTo>
                <a:cubicBezTo>
                  <a:pt x="4962610" y="6743998"/>
                  <a:pt x="5141954" y="6730202"/>
                  <a:pt x="5084152" y="6774907"/>
                </a:cubicBezTo>
                <a:cubicBezTo>
                  <a:pt x="5025825" y="6802325"/>
                  <a:pt x="4974135" y="6775606"/>
                  <a:pt x="4910221" y="6751857"/>
                </a:cubicBezTo>
                <a:cubicBezTo>
                  <a:pt x="4894373" y="6745788"/>
                  <a:pt x="4877991" y="6739916"/>
                  <a:pt x="4860896" y="6734940"/>
                </a:cubicBezTo>
                <a:lnTo>
                  <a:pt x="4836527" y="6729689"/>
                </a:lnTo>
                <a:lnTo>
                  <a:pt x="4808675" y="6764868"/>
                </a:lnTo>
                <a:lnTo>
                  <a:pt x="4807868" y="6765615"/>
                </a:lnTo>
                <a:lnTo>
                  <a:pt x="4825730" y="6768337"/>
                </a:lnTo>
                <a:cubicBezTo>
                  <a:pt x="4834366" y="6771229"/>
                  <a:pt x="4832816" y="6776348"/>
                  <a:pt x="4813301" y="6786258"/>
                </a:cubicBezTo>
                <a:lnTo>
                  <a:pt x="4789484" y="6782658"/>
                </a:lnTo>
                <a:lnTo>
                  <a:pt x="4748865" y="6820312"/>
                </a:lnTo>
                <a:lnTo>
                  <a:pt x="4760357" y="6778254"/>
                </a:lnTo>
                <a:lnTo>
                  <a:pt x="4639541" y="6759990"/>
                </a:lnTo>
                <a:lnTo>
                  <a:pt x="4642174" y="6790156"/>
                </a:lnTo>
                <a:cubicBezTo>
                  <a:pt x="4640103" y="6835996"/>
                  <a:pt x="4618460" y="6853449"/>
                  <a:pt x="4589254" y="6864319"/>
                </a:cubicBezTo>
                <a:cubicBezTo>
                  <a:pt x="4569869" y="6871480"/>
                  <a:pt x="4546993" y="6875846"/>
                  <a:pt x="4523943" y="6884053"/>
                </a:cubicBezTo>
                <a:cubicBezTo>
                  <a:pt x="4500717" y="6891911"/>
                  <a:pt x="4477141" y="6903087"/>
                  <a:pt x="4456361" y="6925090"/>
                </a:cubicBezTo>
                <a:lnTo>
                  <a:pt x="4520799" y="6942378"/>
                </a:lnTo>
                <a:cubicBezTo>
                  <a:pt x="4521497" y="6990053"/>
                  <a:pt x="4478713" y="6986910"/>
                  <a:pt x="4446756" y="7001752"/>
                </a:cubicBezTo>
                <a:cubicBezTo>
                  <a:pt x="4456361" y="6901340"/>
                  <a:pt x="4350710" y="6927535"/>
                  <a:pt x="4288367" y="6860827"/>
                </a:cubicBezTo>
                <a:cubicBezTo>
                  <a:pt x="4383583" y="6960758"/>
                  <a:pt x="4347370" y="7012067"/>
                  <a:pt x="4313809" y="7045399"/>
                </a:cubicBezTo>
                <a:lnTo>
                  <a:pt x="4304494" y="7054970"/>
                </a:lnTo>
                <a:lnTo>
                  <a:pt x="4266490" y="7054970"/>
                </a:lnTo>
                <a:lnTo>
                  <a:pt x="4260463" y="7049159"/>
                </a:lnTo>
                <a:cubicBezTo>
                  <a:pt x="4253480" y="7045453"/>
                  <a:pt x="4247908" y="7045824"/>
                  <a:pt x="4243292" y="7048902"/>
                </a:cubicBezTo>
                <a:lnTo>
                  <a:pt x="4238948" y="7054970"/>
                </a:lnTo>
                <a:lnTo>
                  <a:pt x="0" y="7054970"/>
                </a:lnTo>
                <a:lnTo>
                  <a:pt x="0" y="5569975"/>
                </a:lnTo>
                <a:lnTo>
                  <a:pt x="0" y="5569975"/>
                </a:lnTo>
                <a:lnTo>
                  <a:pt x="0" y="1041293"/>
                </a:lnTo>
                <a:lnTo>
                  <a:pt x="1" y="1041335"/>
                </a:lnTo>
                <a:lnTo>
                  <a:pt x="1" y="352343"/>
                </a:lnTo>
                <a:lnTo>
                  <a:pt x="10772" y="384256"/>
                </a:lnTo>
                <a:cubicBezTo>
                  <a:pt x="18848" y="401812"/>
                  <a:pt x="29556" y="418718"/>
                  <a:pt x="44879" y="434653"/>
                </a:cubicBezTo>
                <a:cubicBezTo>
                  <a:pt x="134115" y="352752"/>
                  <a:pt x="172883" y="523190"/>
                  <a:pt x="257928" y="524761"/>
                </a:cubicBezTo>
                <a:lnTo>
                  <a:pt x="245529" y="538728"/>
                </a:lnTo>
                <a:cubicBezTo>
                  <a:pt x="286567" y="720866"/>
                  <a:pt x="318174" y="416139"/>
                  <a:pt x="377024" y="576274"/>
                </a:cubicBezTo>
                <a:lnTo>
                  <a:pt x="370913" y="583608"/>
                </a:lnTo>
                <a:cubicBezTo>
                  <a:pt x="390995" y="604913"/>
                  <a:pt x="454735" y="649443"/>
                  <a:pt x="496820" y="596880"/>
                </a:cubicBezTo>
                <a:lnTo>
                  <a:pt x="442860" y="664810"/>
                </a:lnTo>
                <a:lnTo>
                  <a:pt x="535419" y="699027"/>
                </a:lnTo>
                <a:lnTo>
                  <a:pt x="547851" y="692274"/>
                </a:lnTo>
                <a:cubicBezTo>
                  <a:pt x="555581" y="684315"/>
                  <a:pt x="561518" y="673325"/>
                  <a:pt x="565098" y="658874"/>
                </a:cubicBezTo>
                <a:cubicBezTo>
                  <a:pt x="595309" y="603691"/>
                  <a:pt x="550255" y="511661"/>
                  <a:pt x="587450" y="521266"/>
                </a:cubicBezTo>
                <a:cubicBezTo>
                  <a:pt x="593038" y="525458"/>
                  <a:pt x="584656" y="440762"/>
                  <a:pt x="572084" y="392040"/>
                </a:cubicBezTo>
                <a:cubicBezTo>
                  <a:pt x="587800" y="423823"/>
                  <a:pt x="599151" y="393787"/>
                  <a:pt x="625694" y="511138"/>
                </a:cubicBezTo>
                <a:cubicBezTo>
                  <a:pt x="675638" y="336334"/>
                  <a:pt x="814468" y="324110"/>
                  <a:pt x="871398" y="252163"/>
                </a:cubicBezTo>
                <a:lnTo>
                  <a:pt x="872969" y="271722"/>
                </a:lnTo>
                <a:cubicBezTo>
                  <a:pt x="883185" y="264998"/>
                  <a:pt x="899731" y="247404"/>
                  <a:pt x="919333" y="224943"/>
                </a:cubicBezTo>
                <a:close/>
                <a:moveTo>
                  <a:pt x="1257504" y="0"/>
                </a:moveTo>
                <a:cubicBezTo>
                  <a:pt x="1258377" y="11526"/>
                  <a:pt x="1256107" y="11526"/>
                  <a:pt x="1253312" y="8557"/>
                </a:cubicBezTo>
                <a:cubicBezTo>
                  <a:pt x="1254709" y="5589"/>
                  <a:pt x="1256281" y="2620"/>
                  <a:pt x="1257504" y="0"/>
                </a:cubicBezTo>
                <a:close/>
              </a:path>
            </a:pathLst>
          </a:custGeom>
          <a:blipFill dpi="0" rotWithShape="0">
            <a:blip r:embed="rId3" cstate="print"/>
            <a:srcRect/>
            <a:stretch>
              <a:fillRect l="-33000" r="-33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69294" y="4672338"/>
            <a:ext cx="53809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4000" algn="l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3013784323"/>
                </a:ext>
              </a:extLst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圣人不治已病治未病，不治已乱治未乱，此之谓也，夫病已成而后药之，乱已成而后治之，譬犹渴而穿井，斗而铸锥，不亦晚乎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?  “恬惔虚无，真气从之，精神内守，病安从来”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25587" y="1976518"/>
            <a:ext cx="2101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200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PART.05</a:t>
            </a:r>
            <a:endParaRPr lang="en-US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9668" y="2465354"/>
            <a:ext cx="6585593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中医养生</a:t>
            </a:r>
            <a:endParaRPr lang="en-US" altLang="zh-CN" sz="4400" b="1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 smtClean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策略三</a:t>
            </a:r>
            <a:r>
              <a:rPr lang="en-US" altLang="zh-CN" sz="4400" b="1" smtClean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en-US" sz="4400" b="1" smtClean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情志调节</a:t>
            </a:r>
            <a:endParaRPr lang="zh-CN" altLang="en-US" sz="4400" b="1" dirty="0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740642" y="2276475"/>
            <a:ext cx="1292662" cy="1938992"/>
          </a:xfrm>
          <a:prstGeom prst="rect">
            <a:avLst/>
          </a:prstGeom>
          <a:noFill/>
        </p:spPr>
        <p:txBody>
          <a:bodyPr vert="eaVert" wrap="none" rtlCol="0" anchor="t">
            <a:spAutoFit/>
          </a:bodyPr>
          <a:lstStyle/>
          <a:p>
            <a:r>
              <a:rPr lang="zh-CN" altLang="en-US" sz="7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目录</a:t>
            </a:r>
            <a:endParaRPr lang="zh-CN" altLang="en-US" sz="7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274332" y="1092264"/>
            <a:ext cx="3036570" cy="666750"/>
            <a:chOff x="4157" y="1402"/>
            <a:chExt cx="4782" cy="1050"/>
          </a:xfrm>
        </p:grpSpPr>
        <p:sp>
          <p:nvSpPr>
            <p:cNvPr id="10" name="椭圆 9"/>
            <p:cNvSpPr/>
            <p:nvPr/>
          </p:nvSpPr>
          <p:spPr>
            <a:xfrm>
              <a:off x="4157" y="1658"/>
              <a:ext cx="794" cy="7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291" y="1402"/>
              <a:ext cx="3648" cy="101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indent="0" algn="l">
                <a:lnSpc>
                  <a:spcPct val="150000"/>
                </a:lnSpc>
                <a:spcBef>
                  <a:spcPts val="1000"/>
                </a:spcBef>
                <a:buNone/>
              </a:pPr>
              <a:r>
                <a:rPr lang="zh-CN" altLang="en-US" sz="2400" b="1" smtClean="0">
                  <a:solidFill>
                    <a:srgbClr val="7846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心血管疾病概述</a:t>
              </a:r>
              <a:endParaRPr lang="zh-CN" altLang="en-US" sz="2400" b="1" dirty="0" smtClean="0">
                <a:solidFill>
                  <a:srgbClr val="784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274332" y="1922844"/>
            <a:ext cx="4255770" cy="666750"/>
            <a:chOff x="4157" y="1402"/>
            <a:chExt cx="6702" cy="1050"/>
          </a:xfrm>
        </p:grpSpPr>
        <p:sp>
          <p:nvSpPr>
            <p:cNvPr id="14" name="椭圆 13"/>
            <p:cNvSpPr/>
            <p:nvPr/>
          </p:nvSpPr>
          <p:spPr>
            <a:xfrm>
              <a:off x="4157" y="1658"/>
              <a:ext cx="794" cy="7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291" y="1402"/>
              <a:ext cx="5568" cy="101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indent="0" algn="l">
                <a:lnSpc>
                  <a:spcPct val="150000"/>
                </a:lnSpc>
                <a:spcBef>
                  <a:spcPts val="1000"/>
                </a:spcBef>
                <a:buNone/>
              </a:pPr>
              <a:r>
                <a:rPr lang="zh-CN" altLang="en-US" sz="2400" b="1" smtClean="0">
                  <a:solidFill>
                    <a:srgbClr val="7846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中医对心血管疾病的认识</a:t>
              </a:r>
              <a:endParaRPr lang="zh-CN" altLang="en-US" sz="2400" b="1" dirty="0" smtClean="0">
                <a:solidFill>
                  <a:srgbClr val="784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274332" y="2754059"/>
            <a:ext cx="4560570" cy="666750"/>
            <a:chOff x="4157" y="1402"/>
            <a:chExt cx="7182" cy="1050"/>
          </a:xfrm>
        </p:grpSpPr>
        <p:sp>
          <p:nvSpPr>
            <p:cNvPr id="17" name="椭圆 16"/>
            <p:cNvSpPr/>
            <p:nvPr/>
          </p:nvSpPr>
          <p:spPr>
            <a:xfrm>
              <a:off x="4157" y="1658"/>
              <a:ext cx="794" cy="7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291" y="1402"/>
              <a:ext cx="6048" cy="101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0"/>
                </a:spcBef>
              </a:pPr>
              <a:r>
                <a:rPr lang="zh-CN" altLang="en-US" sz="2400" b="1" smtClean="0">
                  <a:solidFill>
                    <a:srgbClr val="7846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中医养生策略一：饮食调养</a:t>
              </a:r>
              <a:endParaRPr lang="zh-CN" altLang="en-US" sz="2400" b="1" dirty="0" smtClean="0">
                <a:solidFill>
                  <a:srgbClr val="784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274332" y="3585274"/>
            <a:ext cx="4560570" cy="666750"/>
            <a:chOff x="4157" y="1402"/>
            <a:chExt cx="7182" cy="1050"/>
          </a:xfrm>
        </p:grpSpPr>
        <p:sp>
          <p:nvSpPr>
            <p:cNvPr id="20" name="椭圆 19"/>
            <p:cNvSpPr/>
            <p:nvPr/>
          </p:nvSpPr>
          <p:spPr>
            <a:xfrm>
              <a:off x="4157" y="1658"/>
              <a:ext cx="794" cy="7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291" y="1402"/>
              <a:ext cx="6048" cy="101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0"/>
                </a:spcBef>
              </a:pPr>
              <a:r>
                <a:rPr lang="zh-CN" altLang="en-US" sz="2400" b="1" smtClean="0">
                  <a:solidFill>
                    <a:srgbClr val="7846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中医养生策略二：运动锻炼</a:t>
              </a:r>
              <a:endParaRPr lang="zh-CN" altLang="en-US" sz="2400" b="1" dirty="0" smtClean="0">
                <a:solidFill>
                  <a:srgbClr val="784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274332" y="4416489"/>
            <a:ext cx="4560570" cy="666750"/>
            <a:chOff x="4157" y="1402"/>
            <a:chExt cx="7182" cy="1050"/>
          </a:xfrm>
        </p:grpSpPr>
        <p:sp>
          <p:nvSpPr>
            <p:cNvPr id="24" name="椭圆 23"/>
            <p:cNvSpPr/>
            <p:nvPr/>
          </p:nvSpPr>
          <p:spPr>
            <a:xfrm>
              <a:off x="4157" y="1658"/>
              <a:ext cx="794" cy="7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291" y="1402"/>
              <a:ext cx="6048" cy="101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0"/>
                </a:spcBef>
              </a:pPr>
              <a:r>
                <a:rPr lang="zh-CN" altLang="en-US" sz="2400" b="1" smtClean="0">
                  <a:solidFill>
                    <a:srgbClr val="7846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中医养生策略三：情志调节</a:t>
              </a:r>
              <a:endParaRPr lang="zh-CN" altLang="en-US" sz="2400" b="1" dirty="0" smtClean="0">
                <a:solidFill>
                  <a:srgbClr val="784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274332" y="5247704"/>
            <a:ext cx="6137275" cy="666750"/>
            <a:chOff x="4157" y="1402"/>
            <a:chExt cx="9665" cy="1050"/>
          </a:xfrm>
        </p:grpSpPr>
        <p:sp>
          <p:nvSpPr>
            <p:cNvPr id="27" name="椭圆 26"/>
            <p:cNvSpPr/>
            <p:nvPr/>
          </p:nvSpPr>
          <p:spPr>
            <a:xfrm>
              <a:off x="4157" y="1658"/>
              <a:ext cx="794" cy="7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06</a:t>
              </a:r>
              <a:endPara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291" y="1402"/>
              <a:ext cx="8531" cy="101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0"/>
                </a:spcBef>
              </a:pPr>
              <a:r>
                <a:rPr lang="zh-CN" altLang="en-US" sz="2400" b="1" smtClean="0">
                  <a:solidFill>
                    <a:srgbClr val="7846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中医养生策略四：药物治疗及辅助手段</a:t>
              </a:r>
              <a:endParaRPr lang="zh-CN" altLang="en-US" sz="2400" b="1" dirty="0" smtClean="0">
                <a:solidFill>
                  <a:srgbClr val="784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2" name="图片 1" descr="P-10267446-1024541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6463" y="2093496"/>
            <a:ext cx="3970422" cy="292698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51miz-E1171599-9A57CB1A"/>
          <p:cNvPicPr>
            <a:picLocks noChangeAspect="1"/>
          </p:cNvPicPr>
          <p:nvPr/>
        </p:nvPicPr>
        <p:blipFill>
          <a:blip r:embed="rId2" cstate="print"/>
          <a:srcRect l="53148" t="61546" r="13250" b="18500"/>
          <a:stretch>
            <a:fillRect/>
          </a:stretch>
        </p:blipFill>
        <p:spPr>
          <a:xfrm>
            <a:off x="631190" y="722630"/>
            <a:ext cx="736600" cy="437515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1367790" y="397510"/>
            <a:ext cx="10001250" cy="76263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 dirty="0" err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情志因素对心血管影响剖析</a:t>
            </a:r>
            <a:endParaRPr lang="en-US" sz="3000" b="1" dirty="0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AutoShape 4"/>
          <p:cNvSpPr/>
          <p:nvPr>
            <p:custDataLst>
              <p:tags r:id="rId3"/>
            </p:custDataLst>
          </p:nvPr>
        </p:nvSpPr>
        <p:spPr>
          <a:xfrm>
            <a:off x="4935912" y="4904567"/>
            <a:ext cx="993758" cy="993758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5" name="TextBox 5"/>
          <p:cNvSpPr txBox="1"/>
          <p:nvPr>
            <p:custDataLst>
              <p:tags r:id="rId4"/>
            </p:custDataLst>
          </p:nvPr>
        </p:nvSpPr>
        <p:spPr>
          <a:xfrm>
            <a:off x="4899336" y="5060070"/>
            <a:ext cx="979144" cy="682752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25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03</a:t>
            </a:r>
            <a:endParaRPr lang="en-US" sz="2325" b="1">
              <a:solidFill>
                <a:srgbClr val="FFFFFF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TextBox 6"/>
          <p:cNvSpPr txBox="1"/>
          <p:nvPr>
            <p:custDataLst>
              <p:tags r:id="rId5"/>
            </p:custDataLst>
          </p:nvPr>
        </p:nvSpPr>
        <p:spPr>
          <a:xfrm>
            <a:off x="6074571" y="4828422"/>
            <a:ext cx="5486256" cy="1032142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长期情志不畅，如抑郁、焦虑等负面情绪，易导致气滞血瘀，增加心血管病风险。</a:t>
            </a:r>
            <a:endParaRPr lang="en-US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AutoShape 7"/>
          <p:cNvSpPr/>
          <p:nvPr>
            <p:custDataLst>
              <p:tags r:id="rId6"/>
            </p:custDataLst>
          </p:nvPr>
        </p:nvSpPr>
        <p:spPr>
          <a:xfrm>
            <a:off x="4935912" y="1628187"/>
            <a:ext cx="993758" cy="993758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</p:sp>
      <p:sp>
        <p:nvSpPr>
          <p:cNvPr id="8" name="TextBox 8"/>
          <p:cNvSpPr txBox="1"/>
          <p:nvPr>
            <p:custDataLst>
              <p:tags r:id="rId7"/>
            </p:custDataLst>
          </p:nvPr>
        </p:nvSpPr>
        <p:spPr>
          <a:xfrm>
            <a:off x="4926142" y="1795882"/>
            <a:ext cx="964530" cy="682752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25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</a:t>
            </a:r>
            <a:endParaRPr lang="en-US" sz="2325" b="1">
              <a:solidFill>
                <a:srgbClr val="FFFFFF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TextBox 9"/>
          <p:cNvSpPr txBox="1"/>
          <p:nvPr>
            <p:custDataLst>
              <p:tags r:id="rId8"/>
            </p:custDataLst>
          </p:nvPr>
        </p:nvSpPr>
        <p:spPr>
          <a:xfrm>
            <a:off x="6074571" y="1628187"/>
            <a:ext cx="5486256" cy="1032142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情志因素与心血管健康密切相关，过度的情志波动可能导致气血紊乱，影响心血管功能。</a:t>
            </a:r>
            <a:endParaRPr lang="en-US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AutoShape 10"/>
          <p:cNvSpPr/>
          <p:nvPr>
            <p:custDataLst>
              <p:tags r:id="rId9"/>
            </p:custDataLst>
          </p:nvPr>
        </p:nvSpPr>
        <p:spPr>
          <a:xfrm>
            <a:off x="4935912" y="3266377"/>
            <a:ext cx="993758" cy="993758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2" name="TextBox 11"/>
          <p:cNvSpPr txBox="1"/>
          <p:nvPr>
            <p:custDataLst>
              <p:tags r:id="rId10"/>
            </p:custDataLst>
          </p:nvPr>
        </p:nvSpPr>
        <p:spPr>
          <a:xfrm>
            <a:off x="4926142" y="3434072"/>
            <a:ext cx="964530" cy="682752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25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02</a:t>
            </a:r>
            <a:endParaRPr lang="en-US" sz="2325" b="1">
              <a:solidFill>
                <a:srgbClr val="FFFFFF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>
            <p:custDataLst>
              <p:tags r:id="rId11"/>
            </p:custDataLst>
          </p:nvPr>
        </p:nvSpPr>
        <p:spPr>
          <a:xfrm>
            <a:off x="6096000" y="3330440"/>
            <a:ext cx="5486256" cy="1032142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怒、喜、思、悲、恐等情志变化，均可通过影响脏腑功能而间接影响心血管系统。</a:t>
            </a:r>
            <a:endParaRPr lang="en-US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68913" y="2095337"/>
            <a:ext cx="3716063" cy="3614380"/>
            <a:chOff x="345620" y="1319128"/>
            <a:chExt cx="3716063" cy="3614380"/>
          </a:xfrm>
        </p:grpSpPr>
        <p:sp>
          <p:nvSpPr>
            <p:cNvPr id="14" name="AutoShape 2"/>
            <p:cNvSpPr/>
            <p:nvPr/>
          </p:nvSpPr>
          <p:spPr>
            <a:xfrm>
              <a:off x="345620" y="1319128"/>
              <a:ext cx="3716063" cy="361438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5" name="Picture 3"/>
            <p:cNvPicPr>
              <a:picLocks noChangeAspect="1"/>
            </p:cNvPicPr>
            <p:nvPr/>
          </p:nvPicPr>
          <p:blipFill>
            <a:blip r:embed="rId12" cstate="print">
              <a:alphaModFix amt="70000"/>
            </a:blip>
            <a:srcRect/>
            <a:stretch>
              <a:fillRect/>
            </a:stretch>
          </p:blipFill>
          <p:spPr>
            <a:xfrm>
              <a:off x="493886" y="1424862"/>
              <a:ext cx="3408303" cy="3408303"/>
            </a:xfrm>
            <a:prstGeom prst="ellipse">
              <a:avLst/>
            </a:prstGeom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631328" y="594332"/>
            <a:ext cx="4603115" cy="694055"/>
            <a:chOff x="869" y="889"/>
            <a:chExt cx="7249" cy="1093"/>
          </a:xfrm>
        </p:grpSpPr>
        <p:pic>
          <p:nvPicPr>
            <p:cNvPr id="9" name="图片 8" descr="51miz-E1171599-9A57CB1A"/>
            <p:cNvPicPr>
              <a:picLocks noChangeAspect="1"/>
            </p:cNvPicPr>
            <p:nvPr/>
          </p:nvPicPr>
          <p:blipFill>
            <a:blip r:embed="rId2" cstate="print"/>
            <a:srcRect l="53148" t="61546" r="13250" b="18500"/>
            <a:stretch>
              <a:fillRect/>
            </a:stretch>
          </p:blipFill>
          <p:spPr>
            <a:xfrm>
              <a:off x="869" y="1091"/>
              <a:ext cx="1160" cy="68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230" y="889"/>
              <a:ext cx="5888" cy="109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>
                <a:lnSpc>
                  <a:spcPct val="140000"/>
                </a:lnSpc>
              </a:pPr>
              <a:r>
                <a:rPr lang="en-US" sz="2800" b="1" dirty="0" err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良好心态培养方法分享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2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416218" y="1873250"/>
            <a:ext cx="2285143" cy="24396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705451" y="1873250"/>
            <a:ext cx="2286000" cy="23083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/>
          <a:srcRect l="11876" b="1102"/>
          <a:stretch>
            <a:fillRect/>
          </a:stretch>
        </p:blipFill>
        <p:spPr>
          <a:xfrm>
            <a:off x="9265251" y="1892300"/>
            <a:ext cx="2271183" cy="24206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/>
          <a:srcRect l="3174" r="3174"/>
          <a:stretch>
            <a:fillRect/>
          </a:stretch>
        </p:blipFill>
        <p:spPr>
          <a:xfrm>
            <a:off x="3571418" y="1892300"/>
            <a:ext cx="2266949" cy="2420620"/>
          </a:xfrm>
          <a:prstGeom prst="rect">
            <a:avLst/>
          </a:prstGeom>
        </p:spPr>
      </p:pic>
      <p:sp>
        <p:nvSpPr>
          <p:cNvPr id="6" name="AutoShape 6"/>
          <p:cNvSpPr/>
          <p:nvPr>
            <p:custDataLst>
              <p:tags r:id="rId11"/>
            </p:custDataLst>
          </p:nvPr>
        </p:nvSpPr>
        <p:spPr>
          <a:xfrm>
            <a:off x="6416218" y="3460761"/>
            <a:ext cx="2285143" cy="745998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7" name="AutoShape 7"/>
          <p:cNvSpPr/>
          <p:nvPr>
            <p:custDataLst>
              <p:tags r:id="rId12"/>
            </p:custDataLst>
          </p:nvPr>
        </p:nvSpPr>
        <p:spPr>
          <a:xfrm>
            <a:off x="6416218" y="4197615"/>
            <a:ext cx="2288381" cy="2112169"/>
          </a:xfrm>
          <a:prstGeom prst="rect">
            <a:avLst/>
          </a:prstGeom>
          <a:solidFill>
            <a:schemeClr val="accent1">
              <a:lumMod val="50000"/>
              <a:alpha val="100000"/>
            </a:schemeClr>
          </a:solidFill>
        </p:spPr>
      </p:sp>
      <p:sp>
        <p:nvSpPr>
          <p:cNvPr id="8" name="AutoShape 8"/>
          <p:cNvSpPr/>
          <p:nvPr>
            <p:custDataLst>
              <p:tags r:id="rId13"/>
            </p:custDataLst>
          </p:nvPr>
        </p:nvSpPr>
        <p:spPr>
          <a:xfrm>
            <a:off x="3571418" y="3460761"/>
            <a:ext cx="2285429" cy="852159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2" name="AutoShape 9"/>
          <p:cNvSpPr/>
          <p:nvPr>
            <p:custDataLst>
              <p:tags r:id="rId14"/>
            </p:custDataLst>
          </p:nvPr>
        </p:nvSpPr>
        <p:spPr>
          <a:xfrm>
            <a:off x="3571418" y="4206759"/>
            <a:ext cx="2288096" cy="2103025"/>
          </a:xfrm>
          <a:prstGeom prst="rect">
            <a:avLst/>
          </a:prstGeom>
          <a:solidFill>
            <a:schemeClr val="accent1">
              <a:lumMod val="50000"/>
              <a:alpha val="100000"/>
            </a:schemeClr>
          </a:solidFill>
        </p:spPr>
      </p:sp>
      <p:sp>
        <p:nvSpPr>
          <p:cNvPr id="13" name="AutoShape 10"/>
          <p:cNvSpPr/>
          <p:nvPr>
            <p:custDataLst>
              <p:tags r:id="rId15"/>
            </p:custDataLst>
          </p:nvPr>
        </p:nvSpPr>
        <p:spPr>
          <a:xfrm>
            <a:off x="9265251" y="3460761"/>
            <a:ext cx="2286000" cy="745998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4" name="AutoShape 11"/>
          <p:cNvSpPr/>
          <p:nvPr>
            <p:custDataLst>
              <p:tags r:id="rId16"/>
            </p:custDataLst>
          </p:nvPr>
        </p:nvSpPr>
        <p:spPr>
          <a:xfrm>
            <a:off x="9265251" y="4204473"/>
            <a:ext cx="2286000" cy="2105311"/>
          </a:xfrm>
          <a:prstGeom prst="rect">
            <a:avLst/>
          </a:prstGeom>
          <a:solidFill>
            <a:schemeClr val="accent1">
              <a:lumMod val="50000"/>
              <a:alpha val="100000"/>
            </a:schemeClr>
          </a:solidFill>
        </p:spPr>
      </p:sp>
      <p:grpSp>
        <p:nvGrpSpPr>
          <p:cNvPr id="15" name="Group 12"/>
          <p:cNvGrpSpPr/>
          <p:nvPr>
            <p:custDataLst>
              <p:tags r:id="rId17"/>
            </p:custDataLst>
          </p:nvPr>
        </p:nvGrpSpPr>
        <p:grpSpPr>
          <a:xfrm>
            <a:off x="705451" y="3460761"/>
            <a:ext cx="2286000" cy="2849023"/>
            <a:chOff x="705451" y="3460761"/>
            <a:chExt cx="2286000" cy="2849023"/>
          </a:xfrm>
        </p:grpSpPr>
        <p:sp>
          <p:nvSpPr>
            <p:cNvPr id="16" name="AutoShape 13"/>
            <p:cNvSpPr/>
            <p:nvPr>
              <p:custDataLst>
                <p:tags r:id="rId18"/>
              </p:custDataLst>
            </p:nvPr>
          </p:nvSpPr>
          <p:spPr>
            <a:xfrm>
              <a:off x="705451" y="3460761"/>
              <a:ext cx="2286000" cy="883920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7" name="AutoShape 14"/>
            <p:cNvSpPr/>
            <p:nvPr>
              <p:custDataLst>
                <p:tags r:id="rId19"/>
              </p:custDataLst>
            </p:nvPr>
          </p:nvSpPr>
          <p:spPr>
            <a:xfrm>
              <a:off x="705451" y="4206759"/>
              <a:ext cx="2286000" cy="2103025"/>
            </a:xfrm>
            <a:prstGeom prst="rect">
              <a:avLst/>
            </a:prstGeom>
            <a:solidFill>
              <a:schemeClr val="accent1">
                <a:lumMod val="50000"/>
                <a:alpha val="100000"/>
              </a:schemeClr>
            </a:solidFill>
          </p:spPr>
        </p:sp>
      </p:grpSp>
      <p:sp>
        <p:nvSpPr>
          <p:cNvPr id="18" name="TextBox 15"/>
          <p:cNvSpPr txBox="1"/>
          <p:nvPr>
            <p:custDataLst>
              <p:tags r:id="rId20"/>
            </p:custDataLst>
          </p:nvPr>
        </p:nvSpPr>
        <p:spPr>
          <a:xfrm>
            <a:off x="705451" y="3461492"/>
            <a:ext cx="2287905" cy="720090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rmAutofit/>
          </a:bodyPr>
          <a:lstStyle/>
          <a:p>
            <a:pPr algn="ctr">
              <a:lnSpc>
                <a:spcPct val="120000"/>
              </a:lnSpc>
              <a:spcBef>
                <a:spcPts val="375"/>
              </a:spcBef>
            </a:pPr>
            <a:r>
              <a:rPr lang="en-US" sz="2025" b="1">
                <a:solidFill>
                  <a:srgbClr val="FFFDFD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</a:t>
            </a:r>
            <a:endParaRPr lang="en-US" sz="2025" b="1">
              <a:solidFill>
                <a:srgbClr val="FFFDFD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TextBox 16"/>
          <p:cNvSpPr txBox="1"/>
          <p:nvPr>
            <p:custDataLst>
              <p:tags r:id="rId21"/>
            </p:custDataLst>
          </p:nvPr>
        </p:nvSpPr>
        <p:spPr>
          <a:xfrm>
            <a:off x="3571418" y="3467100"/>
            <a:ext cx="2287905" cy="720090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rmAutofit/>
          </a:bodyPr>
          <a:lstStyle/>
          <a:p>
            <a:pPr algn="ctr">
              <a:lnSpc>
                <a:spcPct val="120000"/>
              </a:lnSpc>
              <a:spcBef>
                <a:spcPts val="375"/>
              </a:spcBef>
            </a:pPr>
            <a:r>
              <a:rPr lang="en-US" sz="2025" b="1">
                <a:solidFill>
                  <a:srgbClr val="FFFDFD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02</a:t>
            </a:r>
            <a:endParaRPr lang="en-US" sz="2025" b="1">
              <a:solidFill>
                <a:srgbClr val="FFFDFD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TextBox 17"/>
          <p:cNvSpPr txBox="1"/>
          <p:nvPr>
            <p:custDataLst>
              <p:tags r:id="rId22"/>
            </p:custDataLst>
          </p:nvPr>
        </p:nvSpPr>
        <p:spPr>
          <a:xfrm>
            <a:off x="9265251" y="3471017"/>
            <a:ext cx="2287905" cy="720090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rmAutofit/>
          </a:bodyPr>
          <a:lstStyle/>
          <a:p>
            <a:pPr algn="ctr">
              <a:lnSpc>
                <a:spcPct val="120000"/>
              </a:lnSpc>
              <a:spcBef>
                <a:spcPts val="375"/>
              </a:spcBef>
            </a:pPr>
            <a:r>
              <a:rPr lang="en-US" sz="2025" b="1">
                <a:solidFill>
                  <a:srgbClr val="FFFDFD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04</a:t>
            </a:r>
            <a:endParaRPr lang="en-US" sz="2025" b="1">
              <a:solidFill>
                <a:srgbClr val="FFFDFD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0" name="TextBox 40"/>
          <p:cNvSpPr txBox="1"/>
          <p:nvPr>
            <p:custDataLst>
              <p:tags r:id="rId23"/>
            </p:custDataLst>
          </p:nvPr>
        </p:nvSpPr>
        <p:spPr>
          <a:xfrm>
            <a:off x="756455" y="4477571"/>
            <a:ext cx="2164942" cy="1552257"/>
          </a:xfrm>
          <a:prstGeom prst="rect">
            <a:avLst/>
          </a:prstGeom>
        </p:spPr>
        <p:txBody>
          <a:bodyPr vert="horz" wrap="square" lIns="66008" tIns="33052" rIns="66008" bIns="33052" rtlCol="0" anchor="ctr" anchorCtr="1">
            <a:normAutofit/>
          </a:bodyPr>
          <a:lstStyle/>
          <a:p>
            <a:pPr algn="l">
              <a:lnSpc>
                <a:spcPct val="188000"/>
              </a:lnSpc>
            </a:pPr>
            <a:r>
              <a:rPr lang="en-US" sz="1600">
                <a:solidFill>
                  <a:srgbClr val="FFFDFD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学会自我调节，保持心态平和，避免过度情志波动。</a:t>
            </a:r>
            <a:endParaRPr lang="en-US" sz="1600">
              <a:solidFill>
                <a:srgbClr val="FFFDFD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1" name="TextBox 41"/>
          <p:cNvSpPr txBox="1"/>
          <p:nvPr>
            <p:custDataLst>
              <p:tags r:id="rId24"/>
            </p:custDataLst>
          </p:nvPr>
        </p:nvSpPr>
        <p:spPr>
          <a:xfrm>
            <a:off x="3628568" y="4477571"/>
            <a:ext cx="2164942" cy="1552257"/>
          </a:xfrm>
          <a:prstGeom prst="rect">
            <a:avLst/>
          </a:prstGeom>
        </p:spPr>
        <p:txBody>
          <a:bodyPr vert="horz" wrap="square" lIns="66008" tIns="33052" rIns="66008" bIns="33052" rtlCol="0" anchor="ctr" anchorCtr="1">
            <a:normAutofit/>
          </a:bodyPr>
          <a:lstStyle/>
          <a:p>
            <a:pPr algn="l">
              <a:lnSpc>
                <a:spcPct val="188000"/>
              </a:lnSpc>
            </a:pPr>
            <a:r>
              <a:rPr lang="en-US" sz="1600">
                <a:solidFill>
                  <a:srgbClr val="FFFDFD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培养兴趣爱好，丰富精神生活，陶冶情操。</a:t>
            </a:r>
            <a:endParaRPr lang="en-US" sz="1600">
              <a:solidFill>
                <a:srgbClr val="FFFDFD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2" name="TextBox 42"/>
          <p:cNvSpPr txBox="1"/>
          <p:nvPr>
            <p:custDataLst>
              <p:tags r:id="rId25"/>
            </p:custDataLst>
          </p:nvPr>
        </p:nvSpPr>
        <p:spPr>
          <a:xfrm>
            <a:off x="6466794" y="4477571"/>
            <a:ext cx="2164942" cy="1552257"/>
          </a:xfrm>
          <a:prstGeom prst="rect">
            <a:avLst/>
          </a:prstGeom>
        </p:spPr>
        <p:txBody>
          <a:bodyPr vert="horz" wrap="square" lIns="66008" tIns="33052" rIns="66008" bIns="33052" rtlCol="0" anchor="ctr" anchorCtr="1">
            <a:normAutofit/>
          </a:bodyPr>
          <a:lstStyle/>
          <a:p>
            <a:pPr algn="l">
              <a:lnSpc>
                <a:spcPct val="188000"/>
              </a:lnSpc>
            </a:pPr>
            <a:r>
              <a:rPr lang="en-US" sz="1600">
                <a:solidFill>
                  <a:srgbClr val="FFFDFD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交流与倾诉，与亲朋好友分享心情，减轻心理压力。</a:t>
            </a:r>
            <a:endParaRPr lang="en-US" sz="1600">
              <a:solidFill>
                <a:srgbClr val="FFFDFD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3" name="TextBox 43"/>
          <p:cNvSpPr txBox="1"/>
          <p:nvPr>
            <p:custDataLst>
              <p:tags r:id="rId26"/>
            </p:custDataLst>
          </p:nvPr>
        </p:nvSpPr>
        <p:spPr>
          <a:xfrm>
            <a:off x="9318371" y="4477571"/>
            <a:ext cx="2164942" cy="1552257"/>
          </a:xfrm>
          <a:prstGeom prst="rect">
            <a:avLst/>
          </a:prstGeom>
        </p:spPr>
        <p:txBody>
          <a:bodyPr vert="horz" wrap="square" lIns="66008" tIns="33052" rIns="66008" bIns="33052" rtlCol="0" anchor="ctr" anchorCtr="1">
            <a:normAutofit/>
          </a:bodyPr>
          <a:lstStyle/>
          <a:p>
            <a:pPr algn="l">
              <a:lnSpc>
                <a:spcPct val="188000"/>
              </a:lnSpc>
            </a:pPr>
            <a:r>
              <a:rPr lang="en-US" sz="1600">
                <a:solidFill>
                  <a:srgbClr val="FFFDFD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树立正确的人生观和价值观，以积极乐观的态度面对生活。</a:t>
            </a:r>
            <a:endParaRPr lang="en-US" sz="1600">
              <a:solidFill>
                <a:srgbClr val="FFFDFD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4" name="TextBox 44"/>
          <p:cNvSpPr txBox="1"/>
          <p:nvPr>
            <p:custDataLst>
              <p:tags r:id="rId27"/>
            </p:custDataLst>
          </p:nvPr>
        </p:nvSpPr>
        <p:spPr>
          <a:xfrm>
            <a:off x="6416218" y="3461492"/>
            <a:ext cx="2287905" cy="720090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rmAutofit/>
          </a:bodyPr>
          <a:lstStyle/>
          <a:p>
            <a:pPr algn="ctr">
              <a:lnSpc>
                <a:spcPct val="120000"/>
              </a:lnSpc>
              <a:spcBef>
                <a:spcPts val="375"/>
              </a:spcBef>
            </a:pPr>
            <a:r>
              <a:rPr lang="en-US" sz="2025" b="1">
                <a:solidFill>
                  <a:srgbClr val="FFFDFD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03</a:t>
            </a:r>
            <a:endParaRPr lang="en-US" sz="2025" b="1">
              <a:solidFill>
                <a:srgbClr val="FFFDFD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631328" y="680692"/>
            <a:ext cx="5314315" cy="521970"/>
            <a:chOff x="869" y="1025"/>
            <a:chExt cx="8369" cy="822"/>
          </a:xfrm>
        </p:grpSpPr>
        <p:pic>
          <p:nvPicPr>
            <p:cNvPr id="9" name="图片 8" descr="51miz-E1171599-9A57CB1A"/>
            <p:cNvPicPr>
              <a:picLocks noChangeAspect="1"/>
            </p:cNvPicPr>
            <p:nvPr/>
          </p:nvPicPr>
          <p:blipFill>
            <a:blip r:embed="rId2" cstate="print"/>
            <a:srcRect l="53148" t="61546" r="13250" b="18500"/>
            <a:stretch>
              <a:fillRect/>
            </a:stretch>
          </p:blipFill>
          <p:spPr>
            <a:xfrm>
              <a:off x="869" y="1091"/>
              <a:ext cx="1160" cy="68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230" y="1025"/>
              <a:ext cx="7008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800" b="1" dirty="0" err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辅助手段如音乐疗法等介绍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2" name="AutoShape 3"/>
          <p:cNvSpPr/>
          <p:nvPr>
            <p:custDataLst>
              <p:tags r:id="rId3"/>
            </p:custDataLst>
          </p:nvPr>
        </p:nvSpPr>
        <p:spPr>
          <a:xfrm>
            <a:off x="3853566" y="1856945"/>
            <a:ext cx="3657600" cy="1989696"/>
          </a:xfrm>
          <a:prstGeom prst="rect">
            <a:avLst/>
          </a:prstGeom>
          <a:solidFill>
            <a:srgbClr val="A0492A">
              <a:alpha val="79000"/>
            </a:srgbClr>
          </a:solidFill>
        </p:spPr>
      </p:sp>
      <p:sp>
        <p:nvSpPr>
          <p:cNvPr id="23" name="AutoShape 4"/>
          <p:cNvSpPr/>
          <p:nvPr>
            <p:custDataLst>
              <p:tags r:id="rId4"/>
            </p:custDataLst>
          </p:nvPr>
        </p:nvSpPr>
        <p:spPr>
          <a:xfrm>
            <a:off x="3853566" y="1476258"/>
            <a:ext cx="3657600" cy="719328"/>
          </a:xfrm>
          <a:prstGeom prst="roundRect">
            <a:avLst/>
          </a:prstGeom>
          <a:solidFill>
            <a:srgbClr val="A0492A"/>
          </a:solidFill>
        </p:spPr>
      </p:sp>
      <p:sp>
        <p:nvSpPr>
          <p:cNvPr id="24" name="TextBox 5"/>
          <p:cNvSpPr txBox="1"/>
          <p:nvPr>
            <p:custDataLst>
              <p:tags r:id="rId5"/>
            </p:custDataLst>
          </p:nvPr>
        </p:nvSpPr>
        <p:spPr>
          <a:xfrm>
            <a:off x="3955312" y="2490807"/>
            <a:ext cx="3434316" cy="988732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通过聆听舒缓的音乐，调节情志，缓解紧张情绪，改善心血管状况。</a:t>
            </a:r>
            <a:endParaRPr lang="en-US" sz="1600">
              <a:solidFill>
                <a:srgbClr val="FFFFFF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TextBox 6"/>
          <p:cNvSpPr txBox="1"/>
          <p:nvPr>
            <p:custDataLst>
              <p:tags r:id="rId6"/>
            </p:custDataLst>
          </p:nvPr>
        </p:nvSpPr>
        <p:spPr>
          <a:xfrm>
            <a:off x="4066852" y="1525026"/>
            <a:ext cx="3375812" cy="57975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音乐疗法</a:t>
            </a:r>
            <a:endParaRPr lang="en-US" b="1">
              <a:solidFill>
                <a:srgbClr val="FFFFFF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6" name="AutoShape 7"/>
          <p:cNvSpPr/>
          <p:nvPr>
            <p:custDataLst>
              <p:tags r:id="rId7"/>
            </p:custDataLst>
          </p:nvPr>
        </p:nvSpPr>
        <p:spPr>
          <a:xfrm>
            <a:off x="7873179" y="1856945"/>
            <a:ext cx="3657600" cy="1989696"/>
          </a:xfrm>
          <a:prstGeom prst="rect">
            <a:avLst/>
          </a:prstGeom>
          <a:solidFill>
            <a:srgbClr val="A0492A">
              <a:alpha val="79000"/>
            </a:srgbClr>
          </a:solidFill>
        </p:spPr>
      </p:sp>
      <p:sp>
        <p:nvSpPr>
          <p:cNvPr id="27" name="AutoShape 8"/>
          <p:cNvSpPr/>
          <p:nvPr>
            <p:custDataLst>
              <p:tags r:id="rId8"/>
            </p:custDataLst>
          </p:nvPr>
        </p:nvSpPr>
        <p:spPr>
          <a:xfrm>
            <a:off x="7873179" y="1476258"/>
            <a:ext cx="3657600" cy="719328"/>
          </a:xfrm>
          <a:prstGeom prst="roundRect">
            <a:avLst/>
          </a:prstGeom>
          <a:solidFill>
            <a:srgbClr val="A04E32"/>
          </a:solidFill>
        </p:spPr>
      </p:sp>
      <p:sp>
        <p:nvSpPr>
          <p:cNvPr id="28" name="TextBox 9"/>
          <p:cNvSpPr txBox="1"/>
          <p:nvPr>
            <p:custDataLst>
              <p:tags r:id="rId9"/>
            </p:custDataLst>
          </p:nvPr>
        </p:nvSpPr>
        <p:spPr>
          <a:xfrm>
            <a:off x="8086465" y="1525026"/>
            <a:ext cx="3375812" cy="57975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香薰疗法</a:t>
            </a:r>
            <a:endParaRPr lang="en-US" b="1">
              <a:solidFill>
                <a:srgbClr val="FFFFFF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AutoShape 10"/>
          <p:cNvSpPr/>
          <p:nvPr>
            <p:custDataLst>
              <p:tags r:id="rId10"/>
            </p:custDataLst>
          </p:nvPr>
        </p:nvSpPr>
        <p:spPr>
          <a:xfrm>
            <a:off x="3853566" y="4388496"/>
            <a:ext cx="3657600" cy="1989696"/>
          </a:xfrm>
          <a:prstGeom prst="rect">
            <a:avLst/>
          </a:prstGeom>
          <a:solidFill>
            <a:srgbClr val="A0492A">
              <a:alpha val="80000"/>
            </a:srgbClr>
          </a:solidFill>
        </p:spPr>
      </p:sp>
      <p:sp>
        <p:nvSpPr>
          <p:cNvPr id="30" name="AutoShape 11"/>
          <p:cNvSpPr/>
          <p:nvPr>
            <p:custDataLst>
              <p:tags r:id="rId11"/>
            </p:custDataLst>
          </p:nvPr>
        </p:nvSpPr>
        <p:spPr>
          <a:xfrm>
            <a:off x="3853566" y="4070559"/>
            <a:ext cx="3657600" cy="719328"/>
          </a:xfrm>
          <a:prstGeom prst="roundRect">
            <a:avLst/>
          </a:prstGeom>
          <a:solidFill>
            <a:srgbClr val="A04E32"/>
          </a:solidFill>
        </p:spPr>
      </p:sp>
      <p:sp>
        <p:nvSpPr>
          <p:cNvPr id="31" name="TextBox 12"/>
          <p:cNvSpPr txBox="1"/>
          <p:nvPr>
            <p:custDataLst>
              <p:tags r:id="rId12"/>
            </p:custDataLst>
          </p:nvPr>
        </p:nvSpPr>
        <p:spPr>
          <a:xfrm>
            <a:off x="4066852" y="4119327"/>
            <a:ext cx="3375812" cy="57975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瑜伽与冥想</a:t>
            </a:r>
            <a:endParaRPr lang="en-US" b="1">
              <a:solidFill>
                <a:srgbClr val="FFFFFF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2" name="AutoShape 13"/>
          <p:cNvSpPr/>
          <p:nvPr>
            <p:custDataLst>
              <p:tags r:id="rId13"/>
            </p:custDataLst>
          </p:nvPr>
        </p:nvSpPr>
        <p:spPr>
          <a:xfrm>
            <a:off x="7873179" y="4388496"/>
            <a:ext cx="3657600" cy="1989696"/>
          </a:xfrm>
          <a:prstGeom prst="rect">
            <a:avLst/>
          </a:prstGeom>
          <a:solidFill>
            <a:srgbClr val="A0492A">
              <a:alpha val="79000"/>
            </a:srgbClr>
          </a:solidFill>
        </p:spPr>
      </p:sp>
      <p:sp>
        <p:nvSpPr>
          <p:cNvPr id="33" name="AutoShape 14"/>
          <p:cNvSpPr/>
          <p:nvPr>
            <p:custDataLst>
              <p:tags r:id="rId14"/>
            </p:custDataLst>
          </p:nvPr>
        </p:nvSpPr>
        <p:spPr>
          <a:xfrm>
            <a:off x="7873179" y="4070559"/>
            <a:ext cx="3657600" cy="719328"/>
          </a:xfrm>
          <a:prstGeom prst="roundRect">
            <a:avLst/>
          </a:prstGeom>
          <a:solidFill>
            <a:srgbClr val="A04E32"/>
          </a:solidFill>
        </p:spPr>
      </p:sp>
      <p:sp>
        <p:nvSpPr>
          <p:cNvPr id="34" name="TextBox 15"/>
          <p:cNvSpPr txBox="1"/>
          <p:nvPr>
            <p:custDataLst>
              <p:tags r:id="rId15"/>
            </p:custDataLst>
          </p:nvPr>
        </p:nvSpPr>
        <p:spPr>
          <a:xfrm>
            <a:off x="8086465" y="4119327"/>
            <a:ext cx="3375812" cy="57975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针灸与推拿</a:t>
            </a:r>
            <a:endParaRPr lang="en-US" b="1">
              <a:solidFill>
                <a:srgbClr val="FFFFFF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" name="TextBox 16"/>
          <p:cNvSpPr txBox="1"/>
          <p:nvPr>
            <p:custDataLst>
              <p:tags r:id="rId16"/>
            </p:custDataLst>
          </p:nvPr>
        </p:nvSpPr>
        <p:spPr>
          <a:xfrm>
            <a:off x="8006317" y="2490807"/>
            <a:ext cx="3323240" cy="988732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利用天然香气，如薰衣草、玫瑰等，舒缓神经，减轻焦虑和压力。</a:t>
            </a:r>
            <a:endParaRPr lang="en-US" sz="1600">
              <a:solidFill>
                <a:srgbClr val="FFFFFF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6" name="TextBox 17"/>
          <p:cNvSpPr txBox="1"/>
          <p:nvPr>
            <p:custDataLst>
              <p:tags r:id="rId17"/>
            </p:custDataLst>
          </p:nvPr>
        </p:nvSpPr>
        <p:spPr>
          <a:xfrm>
            <a:off x="3912781" y="4967810"/>
            <a:ext cx="3508745" cy="988732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通过练习瑜伽或进行冥想，平静内心，调和气血，</a:t>
            </a:r>
            <a:r>
              <a:rPr lang="en-US" sz="1600" smtClean="0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有益于心血管健康。</a:t>
            </a:r>
            <a:endParaRPr lang="en-US" sz="1600">
              <a:solidFill>
                <a:srgbClr val="FFFFFF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" name="TextBox 18"/>
          <p:cNvSpPr txBox="1"/>
          <p:nvPr>
            <p:custDataLst>
              <p:tags r:id="rId18"/>
            </p:custDataLst>
          </p:nvPr>
        </p:nvSpPr>
        <p:spPr>
          <a:xfrm>
            <a:off x="7985051" y="4865080"/>
            <a:ext cx="3344505" cy="1358064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在专业医师指导下，通过针灸或推拿手法，疏通经络，调和脏腑功能，从而改善情志和心血管状况。</a:t>
            </a:r>
            <a:endParaRPr lang="en-US" sz="1600">
              <a:solidFill>
                <a:srgbClr val="FFFFFF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316" name="Picture 4" descr="https://p1.ssl.qhimgs1.com/t01740277d253420ac7.jpg"/>
          <p:cNvPicPr>
            <a:picLocks noChangeAspect="1" noChangeArrowheads="1"/>
          </p:cNvPicPr>
          <p:nvPr/>
        </p:nvPicPr>
        <p:blipFill>
          <a:blip r:embed="rId19" cstate="print"/>
          <a:srcRect t="56179"/>
          <a:stretch>
            <a:fillRect/>
          </a:stretch>
        </p:blipFill>
        <p:spPr bwMode="auto">
          <a:xfrm>
            <a:off x="552893" y="2547617"/>
            <a:ext cx="2835987" cy="280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25"/>
          <p:cNvSpPr/>
          <p:nvPr>
            <p:custDataLst>
              <p:tags r:id="rId2"/>
            </p:custDataLst>
          </p:nvPr>
        </p:nvSpPr>
        <p:spPr>
          <a:xfrm rot="10800000">
            <a:off x="6772910" y="0"/>
            <a:ext cx="5419090" cy="6268085"/>
          </a:xfrm>
          <a:custGeom>
            <a:avLst/>
            <a:gdLst>
              <a:gd name="connsiteX0" fmla="*/ 5465368 w 6357722"/>
              <a:gd name="connsiteY0" fmla="*/ 7082430 h 7085051"/>
              <a:gd name="connsiteX1" fmla="*/ 5463796 w 6357722"/>
              <a:gd name="connsiteY1" fmla="*/ 7085051 h 7085051"/>
              <a:gd name="connsiteX2" fmla="*/ 5465368 w 6357722"/>
              <a:gd name="connsiteY2" fmla="*/ 7082430 h 7085051"/>
              <a:gd name="connsiteX3" fmla="*/ 5579226 w 6357722"/>
              <a:gd name="connsiteY3" fmla="*/ 7026024 h 7085051"/>
              <a:gd name="connsiteX4" fmla="*/ 5581496 w 6357722"/>
              <a:gd name="connsiteY4" fmla="*/ 7060077 h 7085051"/>
              <a:gd name="connsiteX5" fmla="*/ 5579226 w 6357722"/>
              <a:gd name="connsiteY5" fmla="*/ 7026024 h 7085051"/>
              <a:gd name="connsiteX6" fmla="*/ 4748364 w 6357722"/>
              <a:gd name="connsiteY6" fmla="*/ 6721406 h 7085051"/>
              <a:gd name="connsiteX7" fmla="*/ 4683028 w 6357722"/>
              <a:gd name="connsiteY7" fmla="*/ 6733171 h 7085051"/>
              <a:gd name="connsiteX8" fmla="*/ 4744369 w 6357722"/>
              <a:gd name="connsiteY8" fmla="*/ 6761694 h 7085051"/>
              <a:gd name="connsiteX9" fmla="*/ 4764532 w 6357722"/>
              <a:gd name="connsiteY9" fmla="*/ 6762978 h 7085051"/>
              <a:gd name="connsiteX10" fmla="*/ 4773487 w 6357722"/>
              <a:gd name="connsiteY10" fmla="*/ 6730204 h 7085051"/>
              <a:gd name="connsiteX11" fmla="*/ 4764388 w 6357722"/>
              <a:gd name="connsiteY11" fmla="*/ 6721946 h 7085051"/>
              <a:gd name="connsiteX12" fmla="*/ 5530155 w 6357722"/>
              <a:gd name="connsiteY12" fmla="*/ 6674321 h 7085051"/>
              <a:gd name="connsiteX13" fmla="*/ 5522471 w 6357722"/>
              <a:gd name="connsiteY13" fmla="*/ 6689339 h 7085051"/>
              <a:gd name="connsiteX14" fmla="*/ 5530155 w 6357722"/>
              <a:gd name="connsiteY14" fmla="*/ 6674321 h 7085051"/>
              <a:gd name="connsiteX15" fmla="*/ 5535044 w 6357722"/>
              <a:gd name="connsiteY15" fmla="*/ 6665415 h 7085051"/>
              <a:gd name="connsiteX16" fmla="*/ 5530154 w 6357722"/>
              <a:gd name="connsiteY16" fmla="*/ 6674321 h 7085051"/>
              <a:gd name="connsiteX17" fmla="*/ 5506056 w 6357722"/>
              <a:gd name="connsiteY17" fmla="*/ 6677465 h 7085051"/>
              <a:gd name="connsiteX18" fmla="*/ 4638150 w 6357722"/>
              <a:gd name="connsiteY18" fmla="*/ 6649001 h 7085051"/>
              <a:gd name="connsiteX19" fmla="*/ 4561837 w 6357722"/>
              <a:gd name="connsiteY19" fmla="*/ 6700691 h 7085051"/>
              <a:gd name="connsiteX20" fmla="*/ 4562847 w 6357722"/>
              <a:gd name="connsiteY20" fmla="*/ 6701138 h 7085051"/>
              <a:gd name="connsiteX21" fmla="*/ 4584297 w 6357722"/>
              <a:gd name="connsiteY21" fmla="*/ 6694229 h 7085051"/>
              <a:gd name="connsiteX22" fmla="*/ 4653516 w 6357722"/>
              <a:gd name="connsiteY22" fmla="*/ 6657208 h 7085051"/>
              <a:gd name="connsiteX23" fmla="*/ 4651478 w 6357722"/>
              <a:gd name="connsiteY23" fmla="*/ 6650506 h 7085051"/>
              <a:gd name="connsiteX24" fmla="*/ 5876720 w 6357722"/>
              <a:gd name="connsiteY24" fmla="*/ 6582334 h 7085051"/>
              <a:gd name="connsiteX25" fmla="*/ 5877517 w 6357722"/>
              <a:gd name="connsiteY25" fmla="*/ 6582472 h 7085051"/>
              <a:gd name="connsiteX26" fmla="*/ 5886920 w 6357722"/>
              <a:gd name="connsiteY26" fmla="*/ 6587007 h 7085051"/>
              <a:gd name="connsiteX27" fmla="*/ 5861252 w 6357722"/>
              <a:gd name="connsiteY27" fmla="*/ 5462745 h 7085051"/>
              <a:gd name="connsiteX28" fmla="*/ 5875572 w 6357722"/>
              <a:gd name="connsiteY28" fmla="*/ 5472176 h 7085051"/>
              <a:gd name="connsiteX29" fmla="*/ 5861252 w 6357722"/>
              <a:gd name="connsiteY29" fmla="*/ 5462745 h 7085051"/>
              <a:gd name="connsiteX30" fmla="*/ 4915286 w 6357722"/>
              <a:gd name="connsiteY30" fmla="*/ 5349935 h 7085051"/>
              <a:gd name="connsiteX31" fmla="*/ 4928046 w 6357722"/>
              <a:gd name="connsiteY31" fmla="*/ 5409173 h 7085051"/>
              <a:gd name="connsiteX32" fmla="*/ 4960339 w 6357722"/>
              <a:gd name="connsiteY32" fmla="*/ 5408611 h 7085051"/>
              <a:gd name="connsiteX33" fmla="*/ 4953905 w 6357722"/>
              <a:gd name="connsiteY33" fmla="*/ 5400768 h 7085051"/>
              <a:gd name="connsiteX34" fmla="*/ 4954373 w 6357722"/>
              <a:gd name="connsiteY34" fmla="*/ 5398830 h 7085051"/>
              <a:gd name="connsiteX35" fmla="*/ 4926200 w 6357722"/>
              <a:gd name="connsiteY35" fmla="*/ 5366154 h 7085051"/>
              <a:gd name="connsiteX36" fmla="*/ 4915286 w 6357722"/>
              <a:gd name="connsiteY36" fmla="*/ 5349935 h 7085051"/>
              <a:gd name="connsiteX37" fmla="*/ 1575136 w 6357722"/>
              <a:gd name="connsiteY37" fmla="*/ 465063 h 7085051"/>
              <a:gd name="connsiteX38" fmla="*/ 1573325 w 6357722"/>
              <a:gd name="connsiteY38" fmla="*/ 469381 h 7085051"/>
              <a:gd name="connsiteX39" fmla="*/ 1556389 w 6357722"/>
              <a:gd name="connsiteY39" fmla="*/ 498520 h 7085051"/>
              <a:gd name="connsiteX40" fmla="*/ 1565201 w 6357722"/>
              <a:gd name="connsiteY40" fmla="*/ 503985 h 7085051"/>
              <a:gd name="connsiteX41" fmla="*/ 1585675 w 6357722"/>
              <a:gd name="connsiteY41" fmla="*/ 500222 h 7085051"/>
              <a:gd name="connsiteX42" fmla="*/ 1595783 w 6357722"/>
              <a:gd name="connsiteY42" fmla="*/ 505014 h 7085051"/>
              <a:gd name="connsiteX43" fmla="*/ 1608685 w 6357722"/>
              <a:gd name="connsiteY43" fmla="*/ 485782 h 7085051"/>
              <a:gd name="connsiteX44" fmla="*/ 1448819 w 6357722"/>
              <a:gd name="connsiteY44" fmla="*/ 436688 h 7085051"/>
              <a:gd name="connsiteX45" fmla="*/ 1448577 w 6357722"/>
              <a:gd name="connsiteY45" fmla="*/ 437304 h 7085051"/>
              <a:gd name="connsiteX46" fmla="*/ 1450819 w 6357722"/>
              <a:gd name="connsiteY46" fmla="*/ 438150 h 7085051"/>
              <a:gd name="connsiteX47" fmla="*/ 965461 w 6357722"/>
              <a:gd name="connsiteY47" fmla="*/ 170768 h 7085051"/>
              <a:gd name="connsiteX48" fmla="*/ 1272825 w 6357722"/>
              <a:gd name="connsiteY48" fmla="*/ 170768 h 7085051"/>
              <a:gd name="connsiteX49" fmla="*/ 1272870 w 6357722"/>
              <a:gd name="connsiteY49" fmla="*/ 170961 h 7085051"/>
              <a:gd name="connsiteX50" fmla="*/ 1305700 w 6357722"/>
              <a:gd name="connsiteY50" fmla="*/ 245352 h 7085051"/>
              <a:gd name="connsiteX51" fmla="*/ 1288089 w 6357722"/>
              <a:gd name="connsiteY51" fmla="*/ 170768 h 7085051"/>
              <a:gd name="connsiteX52" fmla="*/ 1293375 w 6357722"/>
              <a:gd name="connsiteY52" fmla="*/ 170768 h 7085051"/>
              <a:gd name="connsiteX53" fmla="*/ 1303459 w 6357722"/>
              <a:gd name="connsiteY53" fmla="*/ 213148 h 7085051"/>
              <a:gd name="connsiteX54" fmla="*/ 1336113 w 6357722"/>
              <a:gd name="connsiteY54" fmla="*/ 351384 h 7085051"/>
              <a:gd name="connsiteX55" fmla="*/ 1344184 w 6357722"/>
              <a:gd name="connsiteY55" fmla="*/ 385693 h 7085051"/>
              <a:gd name="connsiteX56" fmla="*/ 1358571 w 6357722"/>
              <a:gd name="connsiteY56" fmla="*/ 393750 h 7085051"/>
              <a:gd name="connsiteX57" fmla="*/ 1401017 w 6357722"/>
              <a:gd name="connsiteY57" fmla="*/ 418217 h 7085051"/>
              <a:gd name="connsiteX58" fmla="*/ 1404611 w 6357722"/>
              <a:gd name="connsiteY58" fmla="*/ 402007 h 7085051"/>
              <a:gd name="connsiteX59" fmla="*/ 1400089 w 6357722"/>
              <a:gd name="connsiteY59" fmla="*/ 397876 h 7085051"/>
              <a:gd name="connsiteX60" fmla="*/ 1399652 w 6357722"/>
              <a:gd name="connsiteY60" fmla="*/ 383665 h 7085051"/>
              <a:gd name="connsiteX61" fmla="*/ 1406643 w 6357722"/>
              <a:gd name="connsiteY61" fmla="*/ 382953 h 7085051"/>
              <a:gd name="connsiteX62" fmla="*/ 1407861 w 6357722"/>
              <a:gd name="connsiteY62" fmla="*/ 357813 h 7085051"/>
              <a:gd name="connsiteX63" fmla="*/ 1415408 w 6357722"/>
              <a:gd name="connsiteY63" fmla="*/ 382061 h 7085051"/>
              <a:gd name="connsiteX64" fmla="*/ 1425170 w 6357722"/>
              <a:gd name="connsiteY64" fmla="*/ 381068 h 7085051"/>
              <a:gd name="connsiteX65" fmla="*/ 1440751 w 6357722"/>
              <a:gd name="connsiteY65" fmla="*/ 378664 h 7085051"/>
              <a:gd name="connsiteX66" fmla="*/ 1445493 w 6357722"/>
              <a:gd name="connsiteY66" fmla="*/ 371630 h 7085051"/>
              <a:gd name="connsiteX67" fmla="*/ 1481030 w 6357722"/>
              <a:gd name="connsiteY67" fmla="*/ 376673 h 7085051"/>
              <a:gd name="connsiteX68" fmla="*/ 1471949 w 6357722"/>
              <a:gd name="connsiteY68" fmla="*/ 408280 h 7085051"/>
              <a:gd name="connsiteX69" fmla="*/ 1461525 w 6357722"/>
              <a:gd name="connsiteY69" fmla="*/ 417366 h 7085051"/>
              <a:gd name="connsiteX70" fmla="*/ 1466819 w 6357722"/>
              <a:gd name="connsiteY70" fmla="*/ 427737 h 7085051"/>
              <a:gd name="connsiteX71" fmla="*/ 1501660 w 6357722"/>
              <a:gd name="connsiteY71" fmla="*/ 461777 h 7085051"/>
              <a:gd name="connsiteX72" fmla="*/ 1521088 w 6357722"/>
              <a:gd name="connsiteY72" fmla="*/ 475792 h 7085051"/>
              <a:gd name="connsiteX73" fmla="*/ 1533727 w 6357722"/>
              <a:gd name="connsiteY73" fmla="*/ 462208 h 7085051"/>
              <a:gd name="connsiteX74" fmla="*/ 1547388 w 6357722"/>
              <a:gd name="connsiteY74" fmla="*/ 447926 h 7085051"/>
              <a:gd name="connsiteX75" fmla="*/ 1523639 w 6357722"/>
              <a:gd name="connsiteY75" fmla="*/ 433260 h 7085051"/>
              <a:gd name="connsiteX76" fmla="*/ 1597856 w 6357722"/>
              <a:gd name="connsiteY76" fmla="*/ 426624 h 7085051"/>
              <a:gd name="connsiteX77" fmla="*/ 1553326 w 6357722"/>
              <a:gd name="connsiteY77" fmla="*/ 435880 h 7085051"/>
              <a:gd name="connsiteX78" fmla="*/ 1557241 w 6357722"/>
              <a:gd name="connsiteY78" fmla="*/ 438249 h 7085051"/>
              <a:gd name="connsiteX79" fmla="*/ 1574885 w 6357722"/>
              <a:gd name="connsiteY79" fmla="*/ 425557 h 7085051"/>
              <a:gd name="connsiteX80" fmla="*/ 1591047 w 6357722"/>
              <a:gd name="connsiteY80" fmla="*/ 427140 h 7085051"/>
              <a:gd name="connsiteX81" fmla="*/ 1580484 w 6357722"/>
              <a:gd name="connsiteY81" fmla="*/ 452316 h 7085051"/>
              <a:gd name="connsiteX82" fmla="*/ 1584821 w 6357722"/>
              <a:gd name="connsiteY82" fmla="*/ 454940 h 7085051"/>
              <a:gd name="connsiteX83" fmla="*/ 1616484 w 6357722"/>
              <a:gd name="connsiteY83" fmla="*/ 474385 h 7085051"/>
              <a:gd name="connsiteX84" fmla="*/ 1641741 w 6357722"/>
              <a:gd name="connsiteY84" fmla="*/ 447021 h 7085051"/>
              <a:gd name="connsiteX85" fmla="*/ 1986058 w 6357722"/>
              <a:gd name="connsiteY85" fmla="*/ 203265 h 7085051"/>
              <a:gd name="connsiteX86" fmla="*/ 2002647 w 6357722"/>
              <a:gd name="connsiteY86" fmla="*/ 288484 h 7085051"/>
              <a:gd name="connsiteX87" fmla="*/ 2355400 w 6357722"/>
              <a:gd name="connsiteY87" fmla="*/ 227190 h 7085051"/>
              <a:gd name="connsiteX88" fmla="*/ 2492656 w 6357722"/>
              <a:gd name="connsiteY88" fmla="*/ 327951 h 7085051"/>
              <a:gd name="connsiteX89" fmla="*/ 2471002 w 6357722"/>
              <a:gd name="connsiteY89" fmla="*/ 425220 h 7085051"/>
              <a:gd name="connsiteX90" fmla="*/ 2767349 w 6357722"/>
              <a:gd name="connsiteY90" fmla="*/ 287437 h 7085051"/>
              <a:gd name="connsiteX91" fmla="*/ 2861123 w 6357722"/>
              <a:gd name="connsiteY91" fmla="*/ 291802 h 7085051"/>
              <a:gd name="connsiteX92" fmla="*/ 2958391 w 6357722"/>
              <a:gd name="connsiteY92" fmla="*/ 317474 h 7085051"/>
              <a:gd name="connsiteX93" fmla="*/ 3081505 w 6357722"/>
              <a:gd name="connsiteY93" fmla="*/ 511487 h 7085051"/>
              <a:gd name="connsiteX94" fmla="*/ 2980221 w 6357722"/>
              <a:gd name="connsiteY94" fmla="*/ 437618 h 7085051"/>
              <a:gd name="connsiteX95" fmla="*/ 2947216 w 6357722"/>
              <a:gd name="connsiteY95" fmla="*/ 597404 h 7085051"/>
              <a:gd name="connsiteX96" fmla="*/ 3007463 w 6357722"/>
              <a:gd name="connsiteY96" fmla="*/ 680352 h 7085051"/>
              <a:gd name="connsiteX97" fmla="*/ 3181568 w 6357722"/>
              <a:gd name="connsiteY97" fmla="*/ 517947 h 7085051"/>
              <a:gd name="connsiteX98" fmla="*/ 3169693 w 6357722"/>
              <a:gd name="connsiteY98" fmla="*/ 556191 h 7085051"/>
              <a:gd name="connsiteX99" fmla="*/ 3214397 w 6357722"/>
              <a:gd name="connsiteY99" fmla="*/ 516376 h 7085051"/>
              <a:gd name="connsiteX100" fmla="*/ 3211604 w 6357722"/>
              <a:gd name="connsiteY100" fmla="*/ 560732 h 7085051"/>
              <a:gd name="connsiteX101" fmla="*/ 3388154 w 6357722"/>
              <a:gd name="connsiteY101" fmla="*/ 422425 h 7085051"/>
              <a:gd name="connsiteX102" fmla="*/ 3318302 w 6357722"/>
              <a:gd name="connsiteY102" fmla="*/ 550079 h 7085051"/>
              <a:gd name="connsiteX103" fmla="*/ 3357769 w 6357722"/>
              <a:gd name="connsiteY103" fmla="*/ 530171 h 7085051"/>
              <a:gd name="connsiteX104" fmla="*/ 3351482 w 6357722"/>
              <a:gd name="connsiteY104" fmla="*/ 549381 h 7085051"/>
              <a:gd name="connsiteX105" fmla="*/ 3548113 w 6357722"/>
              <a:gd name="connsiteY105" fmla="*/ 390643 h 7085051"/>
              <a:gd name="connsiteX106" fmla="*/ 3535714 w 6357722"/>
              <a:gd name="connsiteY106" fmla="*/ 440762 h 7085051"/>
              <a:gd name="connsiteX107" fmla="*/ 3586531 w 6357722"/>
              <a:gd name="connsiteY107" fmla="*/ 428712 h 7085051"/>
              <a:gd name="connsiteX108" fmla="*/ 3508472 w 6357722"/>
              <a:gd name="connsiteY108" fmla="*/ 516201 h 7085051"/>
              <a:gd name="connsiteX109" fmla="*/ 3609233 w 6357722"/>
              <a:gd name="connsiteY109" fmla="*/ 466781 h 7085051"/>
              <a:gd name="connsiteX110" fmla="*/ 3688691 w 6357722"/>
              <a:gd name="connsiteY110" fmla="*/ 444080 h 7085051"/>
              <a:gd name="connsiteX111" fmla="*/ 3796786 w 6357722"/>
              <a:gd name="connsiteY111" fmla="*/ 619058 h 7085051"/>
              <a:gd name="connsiteX112" fmla="*/ 3776528 w 6357722"/>
              <a:gd name="connsiteY112" fmla="*/ 749331 h 7085051"/>
              <a:gd name="connsiteX113" fmla="*/ 3881656 w 6357722"/>
              <a:gd name="connsiteY113" fmla="*/ 711087 h 7085051"/>
              <a:gd name="connsiteX114" fmla="*/ 3871177 w 6357722"/>
              <a:gd name="connsiteY114" fmla="*/ 591118 h 7085051"/>
              <a:gd name="connsiteX115" fmla="*/ 3990449 w 6357722"/>
              <a:gd name="connsiteY115" fmla="*/ 515852 h 7085051"/>
              <a:gd name="connsiteX116" fmla="*/ 4115658 w 6357722"/>
              <a:gd name="connsiteY116" fmla="*/ 493675 h 7085051"/>
              <a:gd name="connsiteX117" fmla="*/ 4338137 w 6357722"/>
              <a:gd name="connsiteY117" fmla="*/ 630060 h 7085051"/>
              <a:gd name="connsiteX118" fmla="*/ 4401177 w 6357722"/>
              <a:gd name="connsiteY118" fmla="*/ 652587 h 7085051"/>
              <a:gd name="connsiteX119" fmla="*/ 4432610 w 6357722"/>
              <a:gd name="connsiteY119" fmla="*/ 663588 h 7085051"/>
              <a:gd name="connsiteX120" fmla="*/ 4461598 w 6357722"/>
              <a:gd name="connsiteY120" fmla="*/ 675812 h 7085051"/>
              <a:gd name="connsiteX121" fmla="*/ 4552929 w 6357722"/>
              <a:gd name="connsiteY121" fmla="*/ 737631 h 7085051"/>
              <a:gd name="connsiteX122" fmla="*/ 4494952 w 6357722"/>
              <a:gd name="connsiteY122" fmla="*/ 792464 h 7085051"/>
              <a:gd name="connsiteX123" fmla="*/ 4664867 w 6357722"/>
              <a:gd name="connsiteY123" fmla="*/ 792290 h 7085051"/>
              <a:gd name="connsiteX124" fmla="*/ 4825527 w 6357722"/>
              <a:gd name="connsiteY124" fmla="*/ 993462 h 7085051"/>
              <a:gd name="connsiteX125" fmla="*/ 4905332 w 6357722"/>
              <a:gd name="connsiteY125" fmla="*/ 932516 h 7085051"/>
              <a:gd name="connsiteX126" fmla="*/ 4832337 w 6357722"/>
              <a:gd name="connsiteY126" fmla="*/ 1056677 h 7085051"/>
              <a:gd name="connsiteX127" fmla="*/ 4954752 w 6357722"/>
              <a:gd name="connsiteY127" fmla="*/ 1009528 h 7085051"/>
              <a:gd name="connsiteX128" fmla="*/ 4951958 w 6357722"/>
              <a:gd name="connsiteY128" fmla="*/ 1020704 h 7085051"/>
              <a:gd name="connsiteX129" fmla="*/ 5114363 w 6357722"/>
              <a:gd name="connsiteY129" fmla="*/ 971634 h 7085051"/>
              <a:gd name="connsiteX130" fmla="*/ 5429918 w 6357722"/>
              <a:gd name="connsiteY130" fmla="*/ 1088286 h 7085051"/>
              <a:gd name="connsiteX131" fmla="*/ 5186660 w 6357722"/>
              <a:gd name="connsiteY131" fmla="*/ 1085317 h 7085051"/>
              <a:gd name="connsiteX132" fmla="*/ 5215124 w 6357722"/>
              <a:gd name="connsiteY132" fmla="*/ 1071347 h 7085051"/>
              <a:gd name="connsiteX133" fmla="*/ 5116285 w 6357722"/>
              <a:gd name="connsiteY133" fmla="*/ 1085492 h 7085051"/>
              <a:gd name="connsiteX134" fmla="*/ 5194343 w 6357722"/>
              <a:gd name="connsiteY134" fmla="*/ 1157089 h 7085051"/>
              <a:gd name="connsiteX135" fmla="*/ 5292660 w 6357722"/>
              <a:gd name="connsiteY135" fmla="*/ 1217336 h 7085051"/>
              <a:gd name="connsiteX136" fmla="*/ 5502913 w 6357722"/>
              <a:gd name="connsiteY136" fmla="*/ 1216114 h 7085051"/>
              <a:gd name="connsiteX137" fmla="*/ 5244113 w 6357722"/>
              <a:gd name="connsiteY137" fmla="*/ 1351103 h 7085051"/>
              <a:gd name="connsiteX138" fmla="*/ 5280959 w 6357722"/>
              <a:gd name="connsiteY138" fmla="*/ 1497616 h 7085051"/>
              <a:gd name="connsiteX139" fmla="*/ 5402676 w 6357722"/>
              <a:gd name="connsiteY139" fmla="*/ 1367867 h 7085051"/>
              <a:gd name="connsiteX140" fmla="*/ 5507977 w 6357722"/>
              <a:gd name="connsiteY140" fmla="*/ 1318447 h 7085051"/>
              <a:gd name="connsiteX141" fmla="*/ 5619391 w 6357722"/>
              <a:gd name="connsiteY141" fmla="*/ 1316875 h 7085051"/>
              <a:gd name="connsiteX142" fmla="*/ 5898797 w 6357722"/>
              <a:gd name="connsiteY142" fmla="*/ 1422875 h 7085051"/>
              <a:gd name="connsiteX143" fmla="*/ 6086524 w 6357722"/>
              <a:gd name="connsiteY143" fmla="*/ 1466183 h 7085051"/>
              <a:gd name="connsiteX144" fmla="*/ 6172617 w 6357722"/>
              <a:gd name="connsiteY144" fmla="*/ 1495348 h 7085051"/>
              <a:gd name="connsiteX145" fmla="*/ 6182571 w 6357722"/>
              <a:gd name="connsiteY145" fmla="*/ 1499538 h 7085051"/>
              <a:gd name="connsiteX146" fmla="*/ 6187983 w 6357722"/>
              <a:gd name="connsiteY146" fmla="*/ 1504777 h 7085051"/>
              <a:gd name="connsiteX147" fmla="*/ 6197065 w 6357722"/>
              <a:gd name="connsiteY147" fmla="*/ 1516302 h 7085051"/>
              <a:gd name="connsiteX148" fmla="*/ 6212607 w 6357722"/>
              <a:gd name="connsiteY148" fmla="*/ 1546163 h 7085051"/>
              <a:gd name="connsiteX149" fmla="*/ 6160742 w 6357722"/>
              <a:gd name="connsiteY149" fmla="*/ 1542496 h 7085051"/>
              <a:gd name="connsiteX150" fmla="*/ 6192000 w 6357722"/>
              <a:gd name="connsiteY150" fmla="*/ 1590171 h 7085051"/>
              <a:gd name="connsiteX151" fmla="*/ 6213829 w 6357722"/>
              <a:gd name="connsiteY151" fmla="*/ 1637845 h 7085051"/>
              <a:gd name="connsiteX152" fmla="*/ 6237578 w 6357722"/>
              <a:gd name="connsiteY152" fmla="*/ 1708744 h 7085051"/>
              <a:gd name="connsiteX153" fmla="*/ 6274426 w 6357722"/>
              <a:gd name="connsiteY153" fmla="*/ 1839367 h 7085051"/>
              <a:gd name="connsiteX154" fmla="*/ 6314589 w 6357722"/>
              <a:gd name="connsiteY154" fmla="*/ 1991469 h 7085051"/>
              <a:gd name="connsiteX155" fmla="*/ 6357722 w 6357722"/>
              <a:gd name="connsiteY155" fmla="*/ 2174655 h 7085051"/>
              <a:gd name="connsiteX156" fmla="*/ 6318779 w 6357722"/>
              <a:gd name="connsiteY156" fmla="*/ 2203991 h 7085051"/>
              <a:gd name="connsiteX157" fmla="*/ 6263073 w 6357722"/>
              <a:gd name="connsiteY157" fmla="*/ 2218836 h 7085051"/>
              <a:gd name="connsiteX158" fmla="*/ 6149389 w 6357722"/>
              <a:gd name="connsiteY158" fmla="*/ 2232981 h 7085051"/>
              <a:gd name="connsiteX159" fmla="*/ 6276170 w 6357722"/>
              <a:gd name="connsiteY159" fmla="*/ 2303180 h 7085051"/>
              <a:gd name="connsiteX160" fmla="*/ 6328035 w 6357722"/>
              <a:gd name="connsiteY160" fmla="*/ 2411275 h 7085051"/>
              <a:gd name="connsiteX161" fmla="*/ 6185014 w 6357722"/>
              <a:gd name="connsiteY161" fmla="*/ 2606162 h 7085051"/>
              <a:gd name="connsiteX162" fmla="*/ 6177679 w 6357722"/>
              <a:gd name="connsiteY162" fmla="*/ 2702384 h 7085051"/>
              <a:gd name="connsiteX163" fmla="*/ 6041119 w 6357722"/>
              <a:gd name="connsiteY163" fmla="*/ 2778872 h 7085051"/>
              <a:gd name="connsiteX164" fmla="*/ 6015274 w 6357722"/>
              <a:gd name="connsiteY164" fmla="*/ 2925733 h 7085051"/>
              <a:gd name="connsiteX165" fmla="*/ 5962362 w 6357722"/>
              <a:gd name="connsiteY165" fmla="*/ 2878758 h 7085051"/>
              <a:gd name="connsiteX166" fmla="*/ 5920451 w 6357722"/>
              <a:gd name="connsiteY166" fmla="*/ 2929925 h 7085051"/>
              <a:gd name="connsiteX167" fmla="*/ 5891986 w 6357722"/>
              <a:gd name="connsiteY167" fmla="*/ 2976899 h 7085051"/>
              <a:gd name="connsiteX168" fmla="*/ 5860902 w 6357722"/>
              <a:gd name="connsiteY168" fmla="*/ 3063691 h 7085051"/>
              <a:gd name="connsiteX169" fmla="*/ 5852695 w 6357722"/>
              <a:gd name="connsiteY169" fmla="*/ 3145242 h 7085051"/>
              <a:gd name="connsiteX170" fmla="*/ 5852695 w 6357722"/>
              <a:gd name="connsiteY170" fmla="*/ 3165326 h 7085051"/>
              <a:gd name="connsiteX171" fmla="*/ 5854440 w 6357722"/>
              <a:gd name="connsiteY171" fmla="*/ 3185408 h 7085051"/>
              <a:gd name="connsiteX172" fmla="*/ 5862473 w 6357722"/>
              <a:gd name="connsiteY172" fmla="*/ 3225747 h 7085051"/>
              <a:gd name="connsiteX173" fmla="*/ 5878888 w 6357722"/>
              <a:gd name="connsiteY173" fmla="*/ 3393216 h 7085051"/>
              <a:gd name="connsiteX174" fmla="*/ 5872602 w 6357722"/>
              <a:gd name="connsiteY174" fmla="*/ 3437571 h 7085051"/>
              <a:gd name="connsiteX175" fmla="*/ 5867013 w 6357722"/>
              <a:gd name="connsiteY175" fmla="*/ 3460098 h 7085051"/>
              <a:gd name="connsiteX176" fmla="*/ 5865442 w 6357722"/>
              <a:gd name="connsiteY176" fmla="*/ 3470576 h 7085051"/>
              <a:gd name="connsiteX177" fmla="*/ 5840994 w 6357722"/>
              <a:gd name="connsiteY177" fmla="*/ 3509518 h 7085051"/>
              <a:gd name="connsiteX178" fmla="*/ 5717706 w 6357722"/>
              <a:gd name="connsiteY178" fmla="*/ 3507598 h 7085051"/>
              <a:gd name="connsiteX179" fmla="*/ 5752980 w 6357722"/>
              <a:gd name="connsiteY179" fmla="*/ 3556144 h 7085051"/>
              <a:gd name="connsiteX180" fmla="*/ 5774635 w 6357722"/>
              <a:gd name="connsiteY180" fmla="*/ 3592816 h 7085051"/>
              <a:gd name="connsiteX181" fmla="*/ 5768872 w 6357722"/>
              <a:gd name="connsiteY181" fmla="*/ 3652190 h 7085051"/>
              <a:gd name="connsiteX182" fmla="*/ 5674223 w 6357722"/>
              <a:gd name="connsiteY182" fmla="*/ 3636298 h 7085051"/>
              <a:gd name="connsiteX183" fmla="*/ 5744599 w 6357722"/>
              <a:gd name="connsiteY183" fmla="*/ 3708770 h 7085051"/>
              <a:gd name="connsiteX184" fmla="*/ 5792273 w 6357722"/>
              <a:gd name="connsiteY184" fmla="*/ 3774430 h 7085051"/>
              <a:gd name="connsiteX185" fmla="*/ 5721024 w 6357722"/>
              <a:gd name="connsiteY185" fmla="*/ 3827167 h 7085051"/>
              <a:gd name="connsiteX186" fmla="*/ 5645894 w 6357722"/>
              <a:gd name="connsiteY186" fmla="*/ 3798307 h 7085051"/>
              <a:gd name="connsiteX187" fmla="*/ 5672014 w 6357722"/>
              <a:gd name="connsiteY187" fmla="*/ 3820168 h 7085051"/>
              <a:gd name="connsiteX188" fmla="*/ 6129133 w 6357722"/>
              <a:gd name="connsiteY188" fmla="*/ 4211180 h 7085051"/>
              <a:gd name="connsiteX189" fmla="*/ 6052297 w 6357722"/>
              <a:gd name="connsiteY189" fmla="*/ 4414622 h 7085051"/>
              <a:gd name="connsiteX190" fmla="*/ 6015974 w 6357722"/>
              <a:gd name="connsiteY190" fmla="*/ 4456884 h 7085051"/>
              <a:gd name="connsiteX191" fmla="*/ 5991351 w 6357722"/>
              <a:gd name="connsiteY191" fmla="*/ 4505606 h 7085051"/>
              <a:gd name="connsiteX192" fmla="*/ 6007766 w 6357722"/>
              <a:gd name="connsiteY192" fmla="*/ 4660851 h 7085051"/>
              <a:gd name="connsiteX193" fmla="*/ 6018070 w 6357722"/>
              <a:gd name="connsiteY193" fmla="*/ 4704508 h 7085051"/>
              <a:gd name="connsiteX194" fmla="*/ 6068887 w 6357722"/>
              <a:gd name="connsiteY194" fmla="*/ 4777503 h 7085051"/>
              <a:gd name="connsiteX195" fmla="*/ 5989605 w 6357722"/>
              <a:gd name="connsiteY195" fmla="*/ 4808936 h 7085051"/>
              <a:gd name="connsiteX196" fmla="*/ 5941232 w 6357722"/>
              <a:gd name="connsiteY196" fmla="*/ 4657708 h 7085051"/>
              <a:gd name="connsiteX197" fmla="*/ 5881961 w 6357722"/>
              <a:gd name="connsiteY197" fmla="*/ 4707877 h 7085051"/>
              <a:gd name="connsiteX198" fmla="*/ 5900323 w 6357722"/>
              <a:gd name="connsiteY198" fmla="*/ 4714801 h 7085051"/>
              <a:gd name="connsiteX199" fmla="*/ 5972489 w 6357722"/>
              <a:gd name="connsiteY199" fmla="*/ 4728951 h 7085051"/>
              <a:gd name="connsiteX200" fmla="*/ 5857233 w 6357722"/>
              <a:gd name="connsiteY200" fmla="*/ 4885593 h 7085051"/>
              <a:gd name="connsiteX201" fmla="*/ 5973361 w 6357722"/>
              <a:gd name="connsiteY201" fmla="*/ 4875990 h 7085051"/>
              <a:gd name="connsiteX202" fmla="*/ 5835055 w 6357722"/>
              <a:gd name="connsiteY202" fmla="*/ 4893628 h 7085051"/>
              <a:gd name="connsiteX203" fmla="*/ 5694478 w 6357722"/>
              <a:gd name="connsiteY203" fmla="*/ 4888912 h 7085051"/>
              <a:gd name="connsiteX204" fmla="*/ 5710894 w 6357722"/>
              <a:gd name="connsiteY204" fmla="*/ 4946365 h 7085051"/>
              <a:gd name="connsiteX205" fmla="*/ 5832960 w 6357722"/>
              <a:gd name="connsiteY205" fmla="*/ 4954049 h 7085051"/>
              <a:gd name="connsiteX206" fmla="*/ 6014225 w 6357722"/>
              <a:gd name="connsiteY206" fmla="*/ 4908995 h 7085051"/>
              <a:gd name="connsiteX207" fmla="*/ 5956074 w 6357722"/>
              <a:gd name="connsiteY207" fmla="*/ 5005390 h 7085051"/>
              <a:gd name="connsiteX208" fmla="*/ 5776379 w 6357722"/>
              <a:gd name="connsiteY208" fmla="*/ 5042237 h 7085051"/>
              <a:gd name="connsiteX209" fmla="*/ 5945595 w 6357722"/>
              <a:gd name="connsiteY209" fmla="*/ 5068955 h 7085051"/>
              <a:gd name="connsiteX210" fmla="*/ 6071154 w 6357722"/>
              <a:gd name="connsiteY210" fmla="*/ 5105104 h 7085051"/>
              <a:gd name="connsiteX211" fmla="*/ 6042341 w 6357722"/>
              <a:gd name="connsiteY211" fmla="*/ 5105104 h 7085051"/>
              <a:gd name="connsiteX212" fmla="*/ 6079187 w 6357722"/>
              <a:gd name="connsiteY212" fmla="*/ 5213547 h 7085051"/>
              <a:gd name="connsiteX213" fmla="*/ 6084426 w 6357722"/>
              <a:gd name="connsiteY213" fmla="*/ 5307672 h 7085051"/>
              <a:gd name="connsiteX214" fmla="*/ 5953453 w 6357722"/>
              <a:gd name="connsiteY214" fmla="*/ 5341725 h 7085051"/>
              <a:gd name="connsiteX215" fmla="*/ 5965853 w 6357722"/>
              <a:gd name="connsiteY215" fmla="*/ 5388701 h 7085051"/>
              <a:gd name="connsiteX216" fmla="*/ 6006541 w 6357722"/>
              <a:gd name="connsiteY216" fmla="*/ 5372984 h 7085051"/>
              <a:gd name="connsiteX217" fmla="*/ 5929356 w 6357722"/>
              <a:gd name="connsiteY217" fmla="*/ 5493827 h 7085051"/>
              <a:gd name="connsiteX218" fmla="*/ 5930053 w 6357722"/>
              <a:gd name="connsiteY218" fmla="*/ 5428167 h 7085051"/>
              <a:gd name="connsiteX219" fmla="*/ 5860726 w 6357722"/>
              <a:gd name="connsiteY219" fmla="*/ 5461521 h 7085051"/>
              <a:gd name="connsiteX220" fmla="*/ 5830865 w 6357722"/>
              <a:gd name="connsiteY220" fmla="*/ 5326359 h 7085051"/>
              <a:gd name="connsiteX221" fmla="*/ 5752805 w 6357722"/>
              <a:gd name="connsiteY221" fmla="*/ 5363781 h 7085051"/>
              <a:gd name="connsiteX222" fmla="*/ 5735319 w 6357722"/>
              <a:gd name="connsiteY222" fmla="*/ 5382402 h 7085051"/>
              <a:gd name="connsiteX223" fmla="*/ 5745821 w 6357722"/>
              <a:gd name="connsiteY223" fmla="*/ 5388530 h 7085051"/>
              <a:gd name="connsiteX224" fmla="*/ 5730454 w 6357722"/>
              <a:gd name="connsiteY224" fmla="*/ 5443538 h 7085051"/>
              <a:gd name="connsiteX225" fmla="*/ 5720489 w 6357722"/>
              <a:gd name="connsiteY225" fmla="*/ 5419595 h 7085051"/>
              <a:gd name="connsiteX226" fmla="*/ 5718615 w 6357722"/>
              <a:gd name="connsiteY226" fmla="*/ 5416151 h 7085051"/>
              <a:gd name="connsiteX227" fmla="*/ 5712793 w 6357722"/>
              <a:gd name="connsiteY227" fmla="*/ 5459189 h 7085051"/>
              <a:gd name="connsiteX228" fmla="*/ 5715085 w 6357722"/>
              <a:gd name="connsiteY228" fmla="*/ 5503783 h 7085051"/>
              <a:gd name="connsiteX229" fmla="*/ 5802749 w 6357722"/>
              <a:gd name="connsiteY229" fmla="*/ 5561933 h 7085051"/>
              <a:gd name="connsiteX230" fmla="*/ 5575207 w 6357722"/>
              <a:gd name="connsiteY230" fmla="*/ 5533642 h 7085051"/>
              <a:gd name="connsiteX231" fmla="*/ 5630565 w 6357722"/>
              <a:gd name="connsiteY231" fmla="*/ 5665487 h 7085051"/>
              <a:gd name="connsiteX232" fmla="*/ 5976156 w 6357722"/>
              <a:gd name="connsiteY232" fmla="*/ 5694127 h 7085051"/>
              <a:gd name="connsiteX233" fmla="*/ 5960963 w 6357722"/>
              <a:gd name="connsiteY233" fmla="*/ 5791046 h 7085051"/>
              <a:gd name="connsiteX234" fmla="*/ 5901938 w 6357722"/>
              <a:gd name="connsiteY234" fmla="*/ 5729053 h 7085051"/>
              <a:gd name="connsiteX235" fmla="*/ 5717880 w 6357722"/>
              <a:gd name="connsiteY235" fmla="*/ 5781441 h 7085051"/>
              <a:gd name="connsiteX236" fmla="*/ 5712815 w 6357722"/>
              <a:gd name="connsiteY236" fmla="*/ 5848325 h 7085051"/>
              <a:gd name="connsiteX237" fmla="*/ 5619738 w 6357722"/>
              <a:gd name="connsiteY237" fmla="*/ 5951881 h 7085051"/>
              <a:gd name="connsiteX238" fmla="*/ 5992396 w 6357722"/>
              <a:gd name="connsiteY238" fmla="*/ 6011427 h 7085051"/>
              <a:gd name="connsiteX239" fmla="*/ 5775332 w 6357722"/>
              <a:gd name="connsiteY239" fmla="*/ 5958516 h 7085051"/>
              <a:gd name="connsiteX240" fmla="*/ 5780222 w 6357722"/>
              <a:gd name="connsiteY240" fmla="*/ 5984709 h 7085051"/>
              <a:gd name="connsiteX241" fmla="*/ 5642614 w 6357722"/>
              <a:gd name="connsiteY241" fmla="*/ 5986107 h 7085051"/>
              <a:gd name="connsiteX242" fmla="*/ 5662697 w 6357722"/>
              <a:gd name="connsiteY242" fmla="*/ 5984186 h 7085051"/>
              <a:gd name="connsiteX243" fmla="*/ 5602449 w 6357722"/>
              <a:gd name="connsiteY243" fmla="*/ 5928480 h 7085051"/>
              <a:gd name="connsiteX244" fmla="*/ 5557569 w 6357722"/>
              <a:gd name="connsiteY244" fmla="*/ 5865962 h 7085051"/>
              <a:gd name="connsiteX245" fmla="*/ 5481081 w 6357722"/>
              <a:gd name="connsiteY245" fmla="*/ 5909794 h 7085051"/>
              <a:gd name="connsiteX246" fmla="*/ 5475143 w 6357722"/>
              <a:gd name="connsiteY246" fmla="*/ 5834004 h 7085051"/>
              <a:gd name="connsiteX247" fmla="*/ 5470777 w 6357722"/>
              <a:gd name="connsiteY247" fmla="*/ 5750183 h 7085051"/>
              <a:gd name="connsiteX248" fmla="*/ 5203246 w 6357722"/>
              <a:gd name="connsiteY248" fmla="*/ 5727831 h 7085051"/>
              <a:gd name="connsiteX249" fmla="*/ 5375430 w 6357722"/>
              <a:gd name="connsiteY249" fmla="*/ 5797506 h 7085051"/>
              <a:gd name="connsiteX250" fmla="*/ 5133394 w 6357722"/>
              <a:gd name="connsiteY250" fmla="*/ 5847975 h 7085051"/>
              <a:gd name="connsiteX251" fmla="*/ 5137410 w 6357722"/>
              <a:gd name="connsiteY251" fmla="*/ 5978073 h 7085051"/>
              <a:gd name="connsiteX252" fmla="*/ 5275543 w 6357722"/>
              <a:gd name="connsiteY252" fmla="*/ 5864390 h 7085051"/>
              <a:gd name="connsiteX253" fmla="*/ 5429216 w 6357722"/>
              <a:gd name="connsiteY253" fmla="*/ 5928129 h 7085051"/>
              <a:gd name="connsiteX254" fmla="*/ 5486145 w 6357722"/>
              <a:gd name="connsiteY254" fmla="*/ 6036749 h 7085051"/>
              <a:gd name="connsiteX255" fmla="*/ 5359191 w 6357722"/>
              <a:gd name="connsiteY255" fmla="*/ 5988200 h 7085051"/>
              <a:gd name="connsiteX256" fmla="*/ 5429740 w 6357722"/>
              <a:gd name="connsiteY256" fmla="*/ 6122841 h 7085051"/>
              <a:gd name="connsiteX257" fmla="*/ 5564729 w 6357722"/>
              <a:gd name="connsiteY257" fmla="*/ 6086517 h 7085051"/>
              <a:gd name="connsiteX258" fmla="*/ 5519325 w 6357722"/>
              <a:gd name="connsiteY258" fmla="*/ 6141175 h 7085051"/>
              <a:gd name="connsiteX259" fmla="*/ 5553378 w 6357722"/>
              <a:gd name="connsiteY259" fmla="*/ 6193741 h 7085051"/>
              <a:gd name="connsiteX260" fmla="*/ 5605592 w 6357722"/>
              <a:gd name="connsiteY260" fmla="*/ 6310741 h 7085051"/>
              <a:gd name="connsiteX261" fmla="*/ 5758393 w 6357722"/>
              <a:gd name="connsiteY261" fmla="*/ 6378673 h 7085051"/>
              <a:gd name="connsiteX262" fmla="*/ 5738660 w 6357722"/>
              <a:gd name="connsiteY262" fmla="*/ 6378847 h 7085051"/>
              <a:gd name="connsiteX263" fmla="*/ 5862123 w 6357722"/>
              <a:gd name="connsiteY263" fmla="*/ 6406439 h 7085051"/>
              <a:gd name="connsiteX264" fmla="*/ 5730976 w 6357722"/>
              <a:gd name="connsiteY264" fmla="*/ 6451318 h 7085051"/>
              <a:gd name="connsiteX265" fmla="*/ 5595813 w 6357722"/>
              <a:gd name="connsiteY265" fmla="*/ 6391771 h 7085051"/>
              <a:gd name="connsiteX266" fmla="*/ 5488241 w 6357722"/>
              <a:gd name="connsiteY266" fmla="*/ 6536015 h 7085051"/>
              <a:gd name="connsiteX267" fmla="*/ 5590575 w 6357722"/>
              <a:gd name="connsiteY267" fmla="*/ 6588578 h 7085051"/>
              <a:gd name="connsiteX268" fmla="*/ 5719975 w 6357722"/>
              <a:gd name="connsiteY268" fmla="*/ 6603072 h 7085051"/>
              <a:gd name="connsiteX269" fmla="*/ 5630739 w 6357722"/>
              <a:gd name="connsiteY269" fmla="*/ 6489215 h 7085051"/>
              <a:gd name="connsiteX270" fmla="*/ 5729230 w 6357722"/>
              <a:gd name="connsiteY270" fmla="*/ 6549809 h 7085051"/>
              <a:gd name="connsiteX271" fmla="*/ 5835956 w 6357722"/>
              <a:gd name="connsiteY271" fmla="*/ 6563660 h 7085051"/>
              <a:gd name="connsiteX272" fmla="*/ 5876720 w 6357722"/>
              <a:gd name="connsiteY272" fmla="*/ 6582334 h 7085051"/>
              <a:gd name="connsiteX273" fmla="*/ 5863564 w 6357722"/>
              <a:gd name="connsiteY273" fmla="*/ 6580065 h 7085051"/>
              <a:gd name="connsiteX274" fmla="*/ 5835230 w 6357722"/>
              <a:gd name="connsiteY274" fmla="*/ 6590673 h 7085051"/>
              <a:gd name="connsiteX275" fmla="*/ 5954152 w 6357722"/>
              <a:gd name="connsiteY275" fmla="*/ 6638347 h 7085051"/>
              <a:gd name="connsiteX276" fmla="*/ 5858979 w 6357722"/>
              <a:gd name="connsiteY276" fmla="*/ 6650746 h 7085051"/>
              <a:gd name="connsiteX277" fmla="*/ 5923942 w 6357722"/>
              <a:gd name="connsiteY277" fmla="*/ 6744522 h 7085051"/>
              <a:gd name="connsiteX278" fmla="*/ 5706703 w 6357722"/>
              <a:gd name="connsiteY278" fmla="*/ 6648127 h 7085051"/>
              <a:gd name="connsiteX279" fmla="*/ 5856709 w 6357722"/>
              <a:gd name="connsiteY279" fmla="*/ 6733868 h 7085051"/>
              <a:gd name="connsiteX280" fmla="*/ 5912766 w 6357722"/>
              <a:gd name="connsiteY280" fmla="*/ 6842487 h 7085051"/>
              <a:gd name="connsiteX281" fmla="*/ 5996064 w 6357722"/>
              <a:gd name="connsiteY281" fmla="*/ 6807911 h 7085051"/>
              <a:gd name="connsiteX282" fmla="*/ 6040245 w 6357722"/>
              <a:gd name="connsiteY282" fmla="*/ 6928055 h 7085051"/>
              <a:gd name="connsiteX283" fmla="*/ 5972489 w 6357722"/>
              <a:gd name="connsiteY283" fmla="*/ 6880906 h 7085051"/>
              <a:gd name="connsiteX284" fmla="*/ 6027322 w 6357722"/>
              <a:gd name="connsiteY284" fmla="*/ 6955647 h 7085051"/>
              <a:gd name="connsiteX285" fmla="*/ 6084950 w 6357722"/>
              <a:gd name="connsiteY285" fmla="*/ 7039995 h 7085051"/>
              <a:gd name="connsiteX286" fmla="*/ 5970393 w 6357722"/>
              <a:gd name="connsiteY286" fmla="*/ 7053615 h 7085051"/>
              <a:gd name="connsiteX287" fmla="*/ 5969252 w 6357722"/>
              <a:gd name="connsiteY287" fmla="*/ 7054969 h 7085051"/>
              <a:gd name="connsiteX288" fmla="*/ 5781073 w 6357722"/>
              <a:gd name="connsiteY288" fmla="*/ 7054969 h 7085051"/>
              <a:gd name="connsiteX289" fmla="*/ 5755911 w 6357722"/>
              <a:gd name="connsiteY289" fmla="*/ 7036562 h 7085051"/>
              <a:gd name="connsiteX290" fmla="*/ 5687667 w 6357722"/>
              <a:gd name="connsiteY290" fmla="*/ 7005593 h 7085051"/>
              <a:gd name="connsiteX291" fmla="*/ 5578873 w 6357722"/>
              <a:gd name="connsiteY291" fmla="*/ 7024976 h 7085051"/>
              <a:gd name="connsiteX292" fmla="*/ 5575730 w 6357722"/>
              <a:gd name="connsiteY292" fmla="*/ 6977650 h 7085051"/>
              <a:gd name="connsiteX293" fmla="*/ 5570316 w 6357722"/>
              <a:gd name="connsiteY293" fmla="*/ 6931025 h 7085051"/>
              <a:gd name="connsiteX294" fmla="*/ 5707400 w 6357722"/>
              <a:gd name="connsiteY294" fmla="*/ 6956521 h 7085051"/>
              <a:gd name="connsiteX295" fmla="*/ 5745643 w 6357722"/>
              <a:gd name="connsiteY295" fmla="*/ 6907102 h 7085051"/>
              <a:gd name="connsiteX296" fmla="*/ 5550234 w 6357722"/>
              <a:gd name="connsiteY296" fmla="*/ 6816469 h 7085051"/>
              <a:gd name="connsiteX297" fmla="*/ 5574333 w 6357722"/>
              <a:gd name="connsiteY297" fmla="*/ 6892083 h 7085051"/>
              <a:gd name="connsiteX298" fmla="*/ 5501163 w 6357722"/>
              <a:gd name="connsiteY298" fmla="*/ 6914087 h 7085051"/>
              <a:gd name="connsiteX299" fmla="*/ 5430962 w 6357722"/>
              <a:gd name="connsiteY299" fmla="*/ 6967873 h 7085051"/>
              <a:gd name="connsiteX300" fmla="*/ 5478383 w 6357722"/>
              <a:gd name="connsiteY300" fmla="*/ 7054486 h 7085051"/>
              <a:gd name="connsiteX301" fmla="*/ 5478143 w 6357722"/>
              <a:gd name="connsiteY301" fmla="*/ 7054969 h 7085051"/>
              <a:gd name="connsiteX302" fmla="*/ 5406623 w 6357722"/>
              <a:gd name="connsiteY302" fmla="*/ 7054969 h 7085051"/>
              <a:gd name="connsiteX303" fmla="*/ 5396763 w 6357722"/>
              <a:gd name="connsiteY303" fmla="*/ 7047087 h 7085051"/>
              <a:gd name="connsiteX304" fmla="*/ 5420135 w 6357722"/>
              <a:gd name="connsiteY304" fmla="*/ 7015721 h 7085051"/>
              <a:gd name="connsiteX305" fmla="*/ 5327845 w 6357722"/>
              <a:gd name="connsiteY305" fmla="*/ 7049817 h 7085051"/>
              <a:gd name="connsiteX306" fmla="*/ 5320809 w 6357722"/>
              <a:gd name="connsiteY306" fmla="*/ 7054969 h 7085051"/>
              <a:gd name="connsiteX307" fmla="*/ 5003335 w 6357722"/>
              <a:gd name="connsiteY307" fmla="*/ 7054969 h 7085051"/>
              <a:gd name="connsiteX308" fmla="*/ 4998930 w 6357722"/>
              <a:gd name="connsiteY308" fmla="*/ 7051521 h 7085051"/>
              <a:gd name="connsiteX309" fmla="*/ 4992820 w 6357722"/>
              <a:gd name="connsiteY309" fmla="*/ 7054969 h 7085051"/>
              <a:gd name="connsiteX310" fmla="*/ 4954400 w 6357722"/>
              <a:gd name="connsiteY310" fmla="*/ 7054969 h 7085051"/>
              <a:gd name="connsiteX311" fmla="*/ 4927050 w 6357722"/>
              <a:gd name="connsiteY311" fmla="*/ 7035433 h 7085051"/>
              <a:gd name="connsiteX312" fmla="*/ 4915109 w 6357722"/>
              <a:gd name="connsiteY312" fmla="*/ 6987781 h 7085051"/>
              <a:gd name="connsiteX313" fmla="*/ 4941128 w 6357722"/>
              <a:gd name="connsiteY313" fmla="*/ 7019039 h 7085051"/>
              <a:gd name="connsiteX314" fmla="*/ 5004518 w 6357722"/>
              <a:gd name="connsiteY314" fmla="*/ 6957394 h 7085051"/>
              <a:gd name="connsiteX315" fmla="*/ 4897820 w 6357722"/>
              <a:gd name="connsiteY315" fmla="*/ 6950235 h 7085051"/>
              <a:gd name="connsiteX316" fmla="*/ 4841415 w 6357722"/>
              <a:gd name="connsiteY316" fmla="*/ 6902737 h 7085051"/>
              <a:gd name="connsiteX317" fmla="*/ 5148064 w 6357722"/>
              <a:gd name="connsiteY317" fmla="*/ 6916881 h 7085051"/>
              <a:gd name="connsiteX318" fmla="*/ 5095850 w 6357722"/>
              <a:gd name="connsiteY318" fmla="*/ 6794817 h 7085051"/>
              <a:gd name="connsiteX319" fmla="*/ 5352904 w 6357722"/>
              <a:gd name="connsiteY319" fmla="*/ 6793943 h 7085051"/>
              <a:gd name="connsiteX320" fmla="*/ 5631962 w 6357722"/>
              <a:gd name="connsiteY320" fmla="*/ 6727932 h 7085051"/>
              <a:gd name="connsiteX321" fmla="*/ 5636851 w 6357722"/>
              <a:gd name="connsiteY321" fmla="*/ 6669781 h 7085051"/>
              <a:gd name="connsiteX322" fmla="*/ 5621833 w 6357722"/>
              <a:gd name="connsiteY322" fmla="*/ 6627345 h 7085051"/>
              <a:gd name="connsiteX323" fmla="*/ 5534518 w 6357722"/>
              <a:gd name="connsiteY323" fmla="*/ 6664542 h 7085051"/>
              <a:gd name="connsiteX324" fmla="*/ 5515484 w 6357722"/>
              <a:gd name="connsiteY324" fmla="*/ 6564829 h 7085051"/>
              <a:gd name="connsiteX325" fmla="*/ 5401800 w 6357722"/>
              <a:gd name="connsiteY325" fmla="*/ 6520298 h 7085051"/>
              <a:gd name="connsiteX326" fmla="*/ 5264716 w 6357722"/>
              <a:gd name="connsiteY326" fmla="*/ 6447653 h 7085051"/>
              <a:gd name="connsiteX327" fmla="*/ 5044858 w 6357722"/>
              <a:gd name="connsiteY327" fmla="*/ 6412728 h 7085051"/>
              <a:gd name="connsiteX328" fmla="*/ 4910918 w 6357722"/>
              <a:gd name="connsiteY328" fmla="*/ 6432110 h 7085051"/>
              <a:gd name="connsiteX329" fmla="*/ 4912948 w 6357722"/>
              <a:gd name="connsiteY329" fmla="*/ 6403908 h 7085051"/>
              <a:gd name="connsiteX330" fmla="*/ 4902310 w 6357722"/>
              <a:gd name="connsiteY330" fmla="*/ 6402002 h 7085051"/>
              <a:gd name="connsiteX331" fmla="*/ 4882019 w 6357722"/>
              <a:gd name="connsiteY331" fmla="*/ 6470552 h 7085051"/>
              <a:gd name="connsiteX332" fmla="*/ 4881575 w 6357722"/>
              <a:gd name="connsiteY332" fmla="*/ 6473083 h 7085051"/>
              <a:gd name="connsiteX333" fmla="*/ 4904260 w 6357722"/>
              <a:gd name="connsiteY333" fmla="*/ 6471904 h 7085051"/>
              <a:gd name="connsiteX334" fmla="*/ 5024776 w 6357722"/>
              <a:gd name="connsiteY334" fmla="*/ 6446430 h 7085051"/>
              <a:gd name="connsiteX335" fmla="*/ 4966624 w 6357722"/>
              <a:gd name="connsiteY335" fmla="*/ 6560986 h 7085051"/>
              <a:gd name="connsiteX336" fmla="*/ 4922094 w 6357722"/>
              <a:gd name="connsiteY336" fmla="*/ 6665415 h 7085051"/>
              <a:gd name="connsiteX337" fmla="*/ 4887474 w 6357722"/>
              <a:gd name="connsiteY337" fmla="*/ 6656836 h 7085051"/>
              <a:gd name="connsiteX338" fmla="*/ 4876575 w 6357722"/>
              <a:gd name="connsiteY338" fmla="*/ 6655614 h 7085051"/>
              <a:gd name="connsiteX339" fmla="*/ 4858217 w 6357722"/>
              <a:gd name="connsiteY339" fmla="*/ 6697752 h 7085051"/>
              <a:gd name="connsiteX340" fmla="*/ 4889439 w 6357722"/>
              <a:gd name="connsiteY340" fmla="*/ 6723392 h 7085051"/>
              <a:gd name="connsiteX341" fmla="*/ 4892932 w 6357722"/>
              <a:gd name="connsiteY341" fmla="*/ 6714486 h 7085051"/>
              <a:gd name="connsiteX342" fmla="*/ 5084152 w 6357722"/>
              <a:gd name="connsiteY342" fmla="*/ 6774907 h 7085051"/>
              <a:gd name="connsiteX343" fmla="*/ 4910221 w 6357722"/>
              <a:gd name="connsiteY343" fmla="*/ 6751857 h 7085051"/>
              <a:gd name="connsiteX344" fmla="*/ 4860896 w 6357722"/>
              <a:gd name="connsiteY344" fmla="*/ 6734940 h 7085051"/>
              <a:gd name="connsiteX345" fmla="*/ 4836527 w 6357722"/>
              <a:gd name="connsiteY345" fmla="*/ 6729689 h 7085051"/>
              <a:gd name="connsiteX346" fmla="*/ 4808675 w 6357722"/>
              <a:gd name="connsiteY346" fmla="*/ 6764868 h 7085051"/>
              <a:gd name="connsiteX347" fmla="*/ 4807868 w 6357722"/>
              <a:gd name="connsiteY347" fmla="*/ 6765615 h 7085051"/>
              <a:gd name="connsiteX348" fmla="*/ 4825730 w 6357722"/>
              <a:gd name="connsiteY348" fmla="*/ 6768337 h 7085051"/>
              <a:gd name="connsiteX349" fmla="*/ 4813301 w 6357722"/>
              <a:gd name="connsiteY349" fmla="*/ 6786258 h 7085051"/>
              <a:gd name="connsiteX350" fmla="*/ 4789484 w 6357722"/>
              <a:gd name="connsiteY350" fmla="*/ 6782658 h 7085051"/>
              <a:gd name="connsiteX351" fmla="*/ 4748865 w 6357722"/>
              <a:gd name="connsiteY351" fmla="*/ 6820312 h 7085051"/>
              <a:gd name="connsiteX352" fmla="*/ 4760357 w 6357722"/>
              <a:gd name="connsiteY352" fmla="*/ 6778254 h 7085051"/>
              <a:gd name="connsiteX353" fmla="*/ 4639541 w 6357722"/>
              <a:gd name="connsiteY353" fmla="*/ 6759990 h 7085051"/>
              <a:gd name="connsiteX354" fmla="*/ 4642174 w 6357722"/>
              <a:gd name="connsiteY354" fmla="*/ 6790156 h 7085051"/>
              <a:gd name="connsiteX355" fmla="*/ 4589254 w 6357722"/>
              <a:gd name="connsiteY355" fmla="*/ 6864319 h 7085051"/>
              <a:gd name="connsiteX356" fmla="*/ 4523943 w 6357722"/>
              <a:gd name="connsiteY356" fmla="*/ 6884053 h 7085051"/>
              <a:gd name="connsiteX357" fmla="*/ 4456361 w 6357722"/>
              <a:gd name="connsiteY357" fmla="*/ 6925090 h 7085051"/>
              <a:gd name="connsiteX358" fmla="*/ 4520799 w 6357722"/>
              <a:gd name="connsiteY358" fmla="*/ 6942378 h 7085051"/>
              <a:gd name="connsiteX359" fmla="*/ 4446756 w 6357722"/>
              <a:gd name="connsiteY359" fmla="*/ 7001752 h 7085051"/>
              <a:gd name="connsiteX360" fmla="*/ 4288367 w 6357722"/>
              <a:gd name="connsiteY360" fmla="*/ 6860827 h 7085051"/>
              <a:gd name="connsiteX361" fmla="*/ 4313809 w 6357722"/>
              <a:gd name="connsiteY361" fmla="*/ 7045399 h 7085051"/>
              <a:gd name="connsiteX362" fmla="*/ 4304494 w 6357722"/>
              <a:gd name="connsiteY362" fmla="*/ 7054970 h 7085051"/>
              <a:gd name="connsiteX363" fmla="*/ 4266490 w 6357722"/>
              <a:gd name="connsiteY363" fmla="*/ 7054970 h 7085051"/>
              <a:gd name="connsiteX364" fmla="*/ 4260463 w 6357722"/>
              <a:gd name="connsiteY364" fmla="*/ 7049159 h 7085051"/>
              <a:gd name="connsiteX365" fmla="*/ 4243292 w 6357722"/>
              <a:gd name="connsiteY365" fmla="*/ 7048902 h 7085051"/>
              <a:gd name="connsiteX366" fmla="*/ 4238948 w 6357722"/>
              <a:gd name="connsiteY366" fmla="*/ 7054970 h 7085051"/>
              <a:gd name="connsiteX367" fmla="*/ 0 w 6357722"/>
              <a:gd name="connsiteY367" fmla="*/ 7054970 h 7085051"/>
              <a:gd name="connsiteX368" fmla="*/ 0 w 6357722"/>
              <a:gd name="connsiteY368" fmla="*/ 5569975 h 7085051"/>
              <a:gd name="connsiteX369" fmla="*/ 0 w 6357722"/>
              <a:gd name="connsiteY369" fmla="*/ 5569975 h 7085051"/>
              <a:gd name="connsiteX370" fmla="*/ 0 w 6357722"/>
              <a:gd name="connsiteY370" fmla="*/ 1041293 h 7085051"/>
              <a:gd name="connsiteX371" fmla="*/ 1 w 6357722"/>
              <a:gd name="connsiteY371" fmla="*/ 1041335 h 7085051"/>
              <a:gd name="connsiteX372" fmla="*/ 1 w 6357722"/>
              <a:gd name="connsiteY372" fmla="*/ 352343 h 7085051"/>
              <a:gd name="connsiteX373" fmla="*/ 10772 w 6357722"/>
              <a:gd name="connsiteY373" fmla="*/ 384256 h 7085051"/>
              <a:gd name="connsiteX374" fmla="*/ 44879 w 6357722"/>
              <a:gd name="connsiteY374" fmla="*/ 434653 h 7085051"/>
              <a:gd name="connsiteX375" fmla="*/ 257928 w 6357722"/>
              <a:gd name="connsiteY375" fmla="*/ 524761 h 7085051"/>
              <a:gd name="connsiteX376" fmla="*/ 245529 w 6357722"/>
              <a:gd name="connsiteY376" fmla="*/ 538728 h 7085051"/>
              <a:gd name="connsiteX377" fmla="*/ 377024 w 6357722"/>
              <a:gd name="connsiteY377" fmla="*/ 576274 h 7085051"/>
              <a:gd name="connsiteX378" fmla="*/ 370913 w 6357722"/>
              <a:gd name="connsiteY378" fmla="*/ 583608 h 7085051"/>
              <a:gd name="connsiteX379" fmla="*/ 496820 w 6357722"/>
              <a:gd name="connsiteY379" fmla="*/ 596880 h 7085051"/>
              <a:gd name="connsiteX380" fmla="*/ 442860 w 6357722"/>
              <a:gd name="connsiteY380" fmla="*/ 664810 h 7085051"/>
              <a:gd name="connsiteX381" fmla="*/ 535419 w 6357722"/>
              <a:gd name="connsiteY381" fmla="*/ 699027 h 7085051"/>
              <a:gd name="connsiteX382" fmla="*/ 547851 w 6357722"/>
              <a:gd name="connsiteY382" fmla="*/ 692274 h 7085051"/>
              <a:gd name="connsiteX383" fmla="*/ 565098 w 6357722"/>
              <a:gd name="connsiteY383" fmla="*/ 658874 h 7085051"/>
              <a:gd name="connsiteX384" fmla="*/ 587450 w 6357722"/>
              <a:gd name="connsiteY384" fmla="*/ 521266 h 7085051"/>
              <a:gd name="connsiteX385" fmla="*/ 572084 w 6357722"/>
              <a:gd name="connsiteY385" fmla="*/ 392040 h 7085051"/>
              <a:gd name="connsiteX386" fmla="*/ 625694 w 6357722"/>
              <a:gd name="connsiteY386" fmla="*/ 511138 h 7085051"/>
              <a:gd name="connsiteX387" fmla="*/ 871398 w 6357722"/>
              <a:gd name="connsiteY387" fmla="*/ 252163 h 7085051"/>
              <a:gd name="connsiteX388" fmla="*/ 872969 w 6357722"/>
              <a:gd name="connsiteY388" fmla="*/ 271722 h 7085051"/>
              <a:gd name="connsiteX389" fmla="*/ 919333 w 6357722"/>
              <a:gd name="connsiteY389" fmla="*/ 224943 h 7085051"/>
              <a:gd name="connsiteX390" fmla="*/ 1257504 w 6357722"/>
              <a:gd name="connsiteY390" fmla="*/ 0 h 7085051"/>
              <a:gd name="connsiteX391" fmla="*/ 1253312 w 6357722"/>
              <a:gd name="connsiteY391" fmla="*/ 8557 h 7085051"/>
              <a:gd name="connsiteX392" fmla="*/ 1257504 w 6357722"/>
              <a:gd name="connsiteY392" fmla="*/ 0 h 708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</a:cxnLst>
            <a:rect l="l" t="t" r="r" b="b"/>
            <a:pathLst>
              <a:path w="6357722" h="7085051">
                <a:moveTo>
                  <a:pt x="5465368" y="7082430"/>
                </a:moveTo>
                <a:cubicBezTo>
                  <a:pt x="5468511" y="7084176"/>
                  <a:pt x="5468686" y="7085050"/>
                  <a:pt x="5463796" y="7085051"/>
                </a:cubicBezTo>
                <a:cubicBezTo>
                  <a:pt x="5464844" y="7084351"/>
                  <a:pt x="5464320" y="7083129"/>
                  <a:pt x="5465368" y="7082430"/>
                </a:cubicBezTo>
                <a:close/>
                <a:moveTo>
                  <a:pt x="5579226" y="7026024"/>
                </a:moveTo>
                <a:lnTo>
                  <a:pt x="5581496" y="7060077"/>
                </a:lnTo>
                <a:cubicBezTo>
                  <a:pt x="5569970" y="7037899"/>
                  <a:pt x="5571018" y="7028818"/>
                  <a:pt x="5579226" y="7026024"/>
                </a:cubicBezTo>
                <a:close/>
                <a:moveTo>
                  <a:pt x="4748364" y="6721406"/>
                </a:moveTo>
                <a:cubicBezTo>
                  <a:pt x="4727711" y="6722803"/>
                  <a:pt x="4705992" y="6726492"/>
                  <a:pt x="4683028" y="6733171"/>
                </a:cubicBezTo>
                <a:cubicBezTo>
                  <a:pt x="4682635" y="6752096"/>
                  <a:pt x="4711833" y="6758718"/>
                  <a:pt x="4744369" y="6761694"/>
                </a:cubicBezTo>
                <a:lnTo>
                  <a:pt x="4764532" y="6762978"/>
                </a:lnTo>
                <a:lnTo>
                  <a:pt x="4773487" y="6730204"/>
                </a:lnTo>
                <a:lnTo>
                  <a:pt x="4764388" y="6721946"/>
                </a:lnTo>
                <a:close/>
                <a:moveTo>
                  <a:pt x="5530155" y="6674321"/>
                </a:moveTo>
                <a:cubicBezTo>
                  <a:pt x="5547618" y="6677115"/>
                  <a:pt x="5550936" y="6690911"/>
                  <a:pt x="5522471" y="6689339"/>
                </a:cubicBezTo>
                <a:cubicBezTo>
                  <a:pt x="5525964" y="6684626"/>
                  <a:pt x="5527710" y="6679385"/>
                  <a:pt x="5530155" y="6674321"/>
                </a:cubicBezTo>
                <a:close/>
                <a:moveTo>
                  <a:pt x="5535044" y="6665415"/>
                </a:moveTo>
                <a:cubicBezTo>
                  <a:pt x="5533996" y="6668384"/>
                  <a:pt x="5531901" y="6671354"/>
                  <a:pt x="5530154" y="6674321"/>
                </a:cubicBezTo>
                <a:cubicBezTo>
                  <a:pt x="5523693" y="6673099"/>
                  <a:pt x="5515835" y="6673623"/>
                  <a:pt x="5506056" y="6677465"/>
                </a:cubicBezTo>
                <a:close/>
                <a:moveTo>
                  <a:pt x="4638150" y="6649001"/>
                </a:moveTo>
                <a:cubicBezTo>
                  <a:pt x="4607415" y="6651271"/>
                  <a:pt x="4586459" y="6675721"/>
                  <a:pt x="4561837" y="6700691"/>
                </a:cubicBezTo>
                <a:lnTo>
                  <a:pt x="4562847" y="6701138"/>
                </a:lnTo>
                <a:lnTo>
                  <a:pt x="4584297" y="6694229"/>
                </a:lnTo>
                <a:cubicBezTo>
                  <a:pt x="4610426" y="6682922"/>
                  <a:pt x="4628456" y="6669694"/>
                  <a:pt x="4653516" y="6657208"/>
                </a:cubicBezTo>
                <a:lnTo>
                  <a:pt x="4651478" y="6650506"/>
                </a:lnTo>
                <a:close/>
                <a:moveTo>
                  <a:pt x="5876720" y="6582334"/>
                </a:moveTo>
                <a:lnTo>
                  <a:pt x="5877517" y="6582472"/>
                </a:lnTo>
                <a:cubicBezTo>
                  <a:pt x="5881594" y="6583754"/>
                  <a:pt x="5884912" y="6585391"/>
                  <a:pt x="5886920" y="6587007"/>
                </a:cubicBezTo>
                <a:close/>
                <a:moveTo>
                  <a:pt x="5861252" y="5462745"/>
                </a:moveTo>
                <a:cubicBezTo>
                  <a:pt x="5865269" y="5466063"/>
                  <a:pt x="5869111" y="5469556"/>
                  <a:pt x="5875572" y="5472176"/>
                </a:cubicBezTo>
                <a:cubicBezTo>
                  <a:pt x="5865443" y="5470779"/>
                  <a:pt x="5861602" y="5467111"/>
                  <a:pt x="5861252" y="5462745"/>
                </a:cubicBezTo>
                <a:close/>
                <a:moveTo>
                  <a:pt x="4915286" y="5349935"/>
                </a:moveTo>
                <a:lnTo>
                  <a:pt x="4928046" y="5409173"/>
                </a:lnTo>
                <a:lnTo>
                  <a:pt x="4960339" y="5408611"/>
                </a:lnTo>
                <a:cubicBezTo>
                  <a:pt x="4956497" y="5406548"/>
                  <a:pt x="4954448" y="5403902"/>
                  <a:pt x="4953905" y="5400768"/>
                </a:cubicBezTo>
                <a:lnTo>
                  <a:pt x="4954373" y="5398830"/>
                </a:lnTo>
                <a:lnTo>
                  <a:pt x="4926200" y="5366154"/>
                </a:lnTo>
                <a:cubicBezTo>
                  <a:pt x="4918407" y="5356604"/>
                  <a:pt x="4914326" y="5350765"/>
                  <a:pt x="4915286" y="5349935"/>
                </a:cubicBezTo>
                <a:close/>
                <a:moveTo>
                  <a:pt x="1575136" y="465063"/>
                </a:moveTo>
                <a:lnTo>
                  <a:pt x="1573325" y="469381"/>
                </a:lnTo>
                <a:lnTo>
                  <a:pt x="1556389" y="498520"/>
                </a:lnTo>
                <a:lnTo>
                  <a:pt x="1565201" y="503985"/>
                </a:lnTo>
                <a:cubicBezTo>
                  <a:pt x="1566772" y="496345"/>
                  <a:pt x="1574870" y="496519"/>
                  <a:pt x="1585675" y="500222"/>
                </a:cubicBezTo>
                <a:lnTo>
                  <a:pt x="1595783" y="505014"/>
                </a:lnTo>
                <a:lnTo>
                  <a:pt x="1608685" y="485782"/>
                </a:lnTo>
                <a:close/>
                <a:moveTo>
                  <a:pt x="1448819" y="436688"/>
                </a:moveTo>
                <a:lnTo>
                  <a:pt x="1448577" y="437304"/>
                </a:lnTo>
                <a:lnTo>
                  <a:pt x="1450819" y="438150"/>
                </a:lnTo>
                <a:close/>
                <a:moveTo>
                  <a:pt x="965461" y="170768"/>
                </a:moveTo>
                <a:lnTo>
                  <a:pt x="1272825" y="170768"/>
                </a:lnTo>
                <a:lnTo>
                  <a:pt x="1272870" y="170961"/>
                </a:lnTo>
                <a:cubicBezTo>
                  <a:pt x="1281776" y="158388"/>
                  <a:pt x="1306574" y="299836"/>
                  <a:pt x="1305700" y="245352"/>
                </a:cubicBezTo>
                <a:lnTo>
                  <a:pt x="1288089" y="170768"/>
                </a:lnTo>
                <a:lnTo>
                  <a:pt x="1293375" y="170768"/>
                </a:lnTo>
                <a:lnTo>
                  <a:pt x="1303459" y="213148"/>
                </a:lnTo>
                <a:cubicBezTo>
                  <a:pt x="1312320" y="250509"/>
                  <a:pt x="1323297" y="296969"/>
                  <a:pt x="1336113" y="351384"/>
                </a:cubicBezTo>
                <a:lnTo>
                  <a:pt x="1344184" y="385693"/>
                </a:lnTo>
                <a:lnTo>
                  <a:pt x="1358571" y="393750"/>
                </a:lnTo>
                <a:lnTo>
                  <a:pt x="1401017" y="418217"/>
                </a:lnTo>
                <a:lnTo>
                  <a:pt x="1404611" y="402007"/>
                </a:lnTo>
                <a:lnTo>
                  <a:pt x="1400089" y="397876"/>
                </a:lnTo>
                <a:cubicBezTo>
                  <a:pt x="1392929" y="389559"/>
                  <a:pt x="1394151" y="385586"/>
                  <a:pt x="1399652" y="383665"/>
                </a:cubicBezTo>
                <a:lnTo>
                  <a:pt x="1406643" y="382953"/>
                </a:lnTo>
                <a:lnTo>
                  <a:pt x="1407861" y="357813"/>
                </a:lnTo>
                <a:lnTo>
                  <a:pt x="1415408" y="382061"/>
                </a:lnTo>
                <a:lnTo>
                  <a:pt x="1425170" y="381068"/>
                </a:lnTo>
                <a:lnTo>
                  <a:pt x="1440751" y="378664"/>
                </a:lnTo>
                <a:lnTo>
                  <a:pt x="1445493" y="371630"/>
                </a:lnTo>
                <a:cubicBezTo>
                  <a:pt x="1458503" y="350391"/>
                  <a:pt x="1471163" y="327689"/>
                  <a:pt x="1481030" y="376673"/>
                </a:cubicBezTo>
                <a:cubicBezTo>
                  <a:pt x="1492119" y="393612"/>
                  <a:pt x="1483737" y="399855"/>
                  <a:pt x="1471949" y="408280"/>
                </a:cubicBezTo>
                <a:lnTo>
                  <a:pt x="1461525" y="417366"/>
                </a:lnTo>
                <a:lnTo>
                  <a:pt x="1466819" y="427737"/>
                </a:lnTo>
                <a:cubicBezTo>
                  <a:pt x="1474535" y="437921"/>
                  <a:pt x="1485706" y="449168"/>
                  <a:pt x="1501660" y="461777"/>
                </a:cubicBezTo>
                <a:lnTo>
                  <a:pt x="1521088" y="475792"/>
                </a:lnTo>
                <a:lnTo>
                  <a:pt x="1533727" y="462208"/>
                </a:lnTo>
                <a:lnTo>
                  <a:pt x="1547388" y="447926"/>
                </a:lnTo>
                <a:lnTo>
                  <a:pt x="1523639" y="433260"/>
                </a:lnTo>
                <a:cubicBezTo>
                  <a:pt x="1498143" y="401653"/>
                  <a:pt x="1538832" y="395540"/>
                  <a:pt x="1597856" y="426624"/>
                </a:cubicBezTo>
                <a:cubicBezTo>
                  <a:pt x="1575853" y="418242"/>
                  <a:pt x="1564502" y="426974"/>
                  <a:pt x="1553326" y="435880"/>
                </a:cubicBezTo>
                <a:lnTo>
                  <a:pt x="1557241" y="438249"/>
                </a:lnTo>
                <a:lnTo>
                  <a:pt x="1574885" y="425557"/>
                </a:lnTo>
                <a:cubicBezTo>
                  <a:pt x="1580913" y="423080"/>
                  <a:pt x="1586376" y="423211"/>
                  <a:pt x="1591047" y="427140"/>
                </a:cubicBezTo>
                <a:lnTo>
                  <a:pt x="1580484" y="452316"/>
                </a:lnTo>
                <a:lnTo>
                  <a:pt x="1584821" y="454940"/>
                </a:lnTo>
                <a:lnTo>
                  <a:pt x="1616484" y="474385"/>
                </a:lnTo>
                <a:lnTo>
                  <a:pt x="1641741" y="447021"/>
                </a:lnTo>
                <a:cubicBezTo>
                  <a:pt x="1748311" y="348776"/>
                  <a:pt x="1891889" y="403129"/>
                  <a:pt x="1986058" y="203265"/>
                </a:cubicBezTo>
                <a:lnTo>
                  <a:pt x="2002647" y="288484"/>
                </a:lnTo>
                <a:cubicBezTo>
                  <a:pt x="2110043" y="164149"/>
                  <a:pt x="2226173" y="252686"/>
                  <a:pt x="2355400" y="227190"/>
                </a:cubicBezTo>
                <a:lnTo>
                  <a:pt x="2492656" y="327951"/>
                </a:lnTo>
                <a:lnTo>
                  <a:pt x="2471002" y="425220"/>
                </a:lnTo>
                <a:cubicBezTo>
                  <a:pt x="2538410" y="188771"/>
                  <a:pt x="2661872" y="380864"/>
                  <a:pt x="2767349" y="287437"/>
                </a:cubicBezTo>
                <a:cubicBezTo>
                  <a:pt x="2795811" y="287437"/>
                  <a:pt x="2828119" y="287787"/>
                  <a:pt x="2861123" y="291802"/>
                </a:cubicBezTo>
                <a:cubicBezTo>
                  <a:pt x="2893954" y="295645"/>
                  <a:pt x="2927483" y="302979"/>
                  <a:pt x="2958391" y="317474"/>
                </a:cubicBezTo>
                <a:cubicBezTo>
                  <a:pt x="3019861" y="345763"/>
                  <a:pt x="3070503" y="402692"/>
                  <a:pt x="3081505" y="511487"/>
                </a:cubicBezTo>
                <a:cubicBezTo>
                  <a:pt x="2989302" y="556191"/>
                  <a:pt x="3061773" y="431331"/>
                  <a:pt x="2980221" y="437618"/>
                </a:cubicBezTo>
                <a:lnTo>
                  <a:pt x="2947216" y="597404"/>
                </a:lnTo>
                <a:cubicBezTo>
                  <a:pt x="2996637" y="492102"/>
                  <a:pt x="2988428" y="657301"/>
                  <a:pt x="3007463" y="680352"/>
                </a:cubicBezTo>
                <a:cubicBezTo>
                  <a:pt x="3057581" y="575750"/>
                  <a:pt x="3123067" y="640537"/>
                  <a:pt x="3181568" y="517947"/>
                </a:cubicBezTo>
                <a:cubicBezTo>
                  <a:pt x="3183139" y="530347"/>
                  <a:pt x="3177202" y="549555"/>
                  <a:pt x="3169693" y="556191"/>
                </a:cubicBezTo>
                <a:lnTo>
                  <a:pt x="3214397" y="516376"/>
                </a:lnTo>
                <a:lnTo>
                  <a:pt x="3211604" y="560732"/>
                </a:lnTo>
                <a:cubicBezTo>
                  <a:pt x="3275519" y="544841"/>
                  <a:pt x="3329304" y="430283"/>
                  <a:pt x="3388154" y="422425"/>
                </a:cubicBezTo>
                <a:lnTo>
                  <a:pt x="3318302" y="550079"/>
                </a:lnTo>
                <a:lnTo>
                  <a:pt x="3357769" y="530171"/>
                </a:lnTo>
                <a:lnTo>
                  <a:pt x="3351482" y="549381"/>
                </a:lnTo>
                <a:cubicBezTo>
                  <a:pt x="3407537" y="529123"/>
                  <a:pt x="3471450" y="326729"/>
                  <a:pt x="3548113" y="390643"/>
                </a:cubicBezTo>
                <a:lnTo>
                  <a:pt x="3535714" y="440762"/>
                </a:lnTo>
                <a:lnTo>
                  <a:pt x="3586531" y="428712"/>
                </a:lnTo>
                <a:cubicBezTo>
                  <a:pt x="3573784" y="479005"/>
                  <a:pt x="3518427" y="440587"/>
                  <a:pt x="3508472" y="516201"/>
                </a:cubicBezTo>
                <a:cubicBezTo>
                  <a:pt x="3537811" y="475687"/>
                  <a:pt x="3575355" y="468877"/>
                  <a:pt x="3609233" y="466781"/>
                </a:cubicBezTo>
                <a:cubicBezTo>
                  <a:pt x="3643285" y="464861"/>
                  <a:pt x="3673498" y="467305"/>
                  <a:pt x="3688691" y="444080"/>
                </a:cubicBezTo>
                <a:cubicBezTo>
                  <a:pt x="3641714" y="609453"/>
                  <a:pt x="3829964" y="447223"/>
                  <a:pt x="3796786" y="619058"/>
                </a:cubicBezTo>
                <a:cubicBezTo>
                  <a:pt x="3714535" y="652587"/>
                  <a:pt x="3807612" y="675812"/>
                  <a:pt x="3776528" y="749331"/>
                </a:cubicBezTo>
                <a:cubicBezTo>
                  <a:pt x="3817218" y="732566"/>
                  <a:pt x="3841841" y="765572"/>
                  <a:pt x="3881656" y="711087"/>
                </a:cubicBezTo>
                <a:cubicBezTo>
                  <a:pt x="3945918" y="639489"/>
                  <a:pt x="3896324" y="586402"/>
                  <a:pt x="3871177" y="591118"/>
                </a:cubicBezTo>
                <a:cubicBezTo>
                  <a:pt x="3911517" y="549381"/>
                  <a:pt x="3950460" y="528251"/>
                  <a:pt x="3990449" y="515852"/>
                </a:cubicBezTo>
                <a:cubicBezTo>
                  <a:pt x="4030614" y="503453"/>
                  <a:pt x="4070430" y="499612"/>
                  <a:pt x="4115658" y="493675"/>
                </a:cubicBezTo>
                <a:cubicBezTo>
                  <a:pt x="4175033" y="561080"/>
                  <a:pt x="4254664" y="598800"/>
                  <a:pt x="4338137" y="630060"/>
                </a:cubicBezTo>
                <a:cubicBezTo>
                  <a:pt x="4358917" y="637918"/>
                  <a:pt x="4380047" y="645252"/>
                  <a:pt x="4401177" y="652587"/>
                </a:cubicBezTo>
                <a:cubicBezTo>
                  <a:pt x="4411654" y="656253"/>
                  <a:pt x="4422132" y="659921"/>
                  <a:pt x="4432610" y="663588"/>
                </a:cubicBezTo>
                <a:cubicBezTo>
                  <a:pt x="4443088" y="667430"/>
                  <a:pt x="4454264" y="670747"/>
                  <a:pt x="4461598" y="675812"/>
                </a:cubicBezTo>
                <a:cubicBezTo>
                  <a:pt x="4494603" y="694498"/>
                  <a:pt x="4526037" y="714405"/>
                  <a:pt x="4552929" y="737631"/>
                </a:cubicBezTo>
                <a:cubicBezTo>
                  <a:pt x="4540705" y="753697"/>
                  <a:pt x="4519051" y="760158"/>
                  <a:pt x="4494952" y="792464"/>
                </a:cubicBezTo>
                <a:cubicBezTo>
                  <a:pt x="4541579" y="839090"/>
                  <a:pt x="4601827" y="772382"/>
                  <a:pt x="4664867" y="792290"/>
                </a:cubicBezTo>
                <a:cubicBezTo>
                  <a:pt x="4592919" y="932516"/>
                  <a:pt x="4758644" y="997304"/>
                  <a:pt x="4825527" y="993462"/>
                </a:cubicBezTo>
                <a:cubicBezTo>
                  <a:pt x="4869010" y="995034"/>
                  <a:pt x="4860802" y="930771"/>
                  <a:pt x="4905332" y="932516"/>
                </a:cubicBezTo>
                <a:cubicBezTo>
                  <a:pt x="4881234" y="974253"/>
                  <a:pt x="4856961" y="1015640"/>
                  <a:pt x="4832337" y="1056677"/>
                </a:cubicBezTo>
                <a:cubicBezTo>
                  <a:pt x="4855563" y="1051089"/>
                  <a:pt x="4922272" y="1047597"/>
                  <a:pt x="4954752" y="1009528"/>
                </a:cubicBezTo>
                <a:lnTo>
                  <a:pt x="4951958" y="1020704"/>
                </a:lnTo>
                <a:cubicBezTo>
                  <a:pt x="5020064" y="976000"/>
                  <a:pt x="5053941" y="1065235"/>
                  <a:pt x="5114363" y="971634"/>
                </a:cubicBezTo>
                <a:cubicBezTo>
                  <a:pt x="5166927" y="1037643"/>
                  <a:pt x="5310646" y="1068204"/>
                  <a:pt x="5429918" y="1088286"/>
                </a:cubicBezTo>
                <a:cubicBezTo>
                  <a:pt x="5302788" y="1059995"/>
                  <a:pt x="5283230" y="1152200"/>
                  <a:pt x="5186660" y="1085317"/>
                </a:cubicBezTo>
                <a:cubicBezTo>
                  <a:pt x="5199408" y="1083221"/>
                  <a:pt x="5202726" y="1072744"/>
                  <a:pt x="5215124" y="1071347"/>
                </a:cubicBezTo>
                <a:cubicBezTo>
                  <a:pt x="5213728" y="1000273"/>
                  <a:pt x="5130779" y="1113258"/>
                  <a:pt x="5116285" y="1085492"/>
                </a:cubicBezTo>
                <a:cubicBezTo>
                  <a:pt x="5119603" y="1130371"/>
                  <a:pt x="5154878" y="1144167"/>
                  <a:pt x="5194343" y="1157089"/>
                </a:cubicBezTo>
                <a:cubicBezTo>
                  <a:pt x="5233635" y="1169838"/>
                  <a:pt x="5277292" y="1181538"/>
                  <a:pt x="5292660" y="1217336"/>
                </a:cubicBezTo>
                <a:cubicBezTo>
                  <a:pt x="5361464" y="1215590"/>
                  <a:pt x="5431490" y="1215066"/>
                  <a:pt x="5502913" y="1216114"/>
                </a:cubicBezTo>
                <a:cubicBezTo>
                  <a:pt x="5383991" y="1307795"/>
                  <a:pt x="5348017" y="1230608"/>
                  <a:pt x="5244113" y="1351103"/>
                </a:cubicBezTo>
                <a:cubicBezTo>
                  <a:pt x="5351335" y="1372932"/>
                  <a:pt x="5085375" y="1500585"/>
                  <a:pt x="5280959" y="1497616"/>
                </a:cubicBezTo>
                <a:cubicBezTo>
                  <a:pt x="5339810" y="1458325"/>
                  <a:pt x="5426426" y="1391792"/>
                  <a:pt x="5402676" y="1367867"/>
                </a:cubicBezTo>
                <a:cubicBezTo>
                  <a:pt x="5426252" y="1335212"/>
                  <a:pt x="5466241" y="1322638"/>
                  <a:pt x="5507977" y="1318447"/>
                </a:cubicBezTo>
                <a:cubicBezTo>
                  <a:pt x="5549539" y="1314256"/>
                  <a:pt x="5592498" y="1318273"/>
                  <a:pt x="5619391" y="1316875"/>
                </a:cubicBezTo>
                <a:cubicBezTo>
                  <a:pt x="5664620" y="1375550"/>
                  <a:pt x="5774462" y="1397205"/>
                  <a:pt x="5898797" y="1422875"/>
                </a:cubicBezTo>
                <a:cubicBezTo>
                  <a:pt x="5960791" y="1435448"/>
                  <a:pt x="6025928" y="1448897"/>
                  <a:pt x="6086524" y="1466183"/>
                </a:cubicBezTo>
                <a:cubicBezTo>
                  <a:pt x="6116909" y="1474741"/>
                  <a:pt x="6145897" y="1484346"/>
                  <a:pt x="6172617" y="1495348"/>
                </a:cubicBezTo>
                <a:lnTo>
                  <a:pt x="6182571" y="1499538"/>
                </a:lnTo>
                <a:cubicBezTo>
                  <a:pt x="6185364" y="1501110"/>
                  <a:pt x="6186237" y="1503030"/>
                  <a:pt x="6187983" y="1504777"/>
                </a:cubicBezTo>
                <a:cubicBezTo>
                  <a:pt x="6191127" y="1508443"/>
                  <a:pt x="6194270" y="1512113"/>
                  <a:pt x="6197065" y="1516302"/>
                </a:cubicBezTo>
                <a:cubicBezTo>
                  <a:pt x="6202827" y="1524510"/>
                  <a:pt x="6208241" y="1534113"/>
                  <a:pt x="6212607" y="1546163"/>
                </a:cubicBezTo>
                <a:cubicBezTo>
                  <a:pt x="6201954" y="1541797"/>
                  <a:pt x="6180125" y="1536210"/>
                  <a:pt x="6160742" y="1542496"/>
                </a:cubicBezTo>
                <a:cubicBezTo>
                  <a:pt x="6171393" y="1555246"/>
                  <a:pt x="6182919" y="1572883"/>
                  <a:pt x="6192000" y="1590171"/>
                </a:cubicBezTo>
                <a:cubicBezTo>
                  <a:pt x="6201080" y="1607460"/>
                  <a:pt x="6208241" y="1623874"/>
                  <a:pt x="6213829" y="1637845"/>
                </a:cubicBezTo>
                <a:cubicBezTo>
                  <a:pt x="6224831" y="1666484"/>
                  <a:pt x="6231815" y="1687614"/>
                  <a:pt x="6237578" y="1708744"/>
                </a:cubicBezTo>
                <a:cubicBezTo>
                  <a:pt x="6248754" y="1753450"/>
                  <a:pt x="6261151" y="1795186"/>
                  <a:pt x="6274426" y="1839367"/>
                </a:cubicBezTo>
                <a:cubicBezTo>
                  <a:pt x="6285076" y="1890533"/>
                  <a:pt x="6297826" y="1941001"/>
                  <a:pt x="6314589" y="1991469"/>
                </a:cubicBezTo>
                <a:cubicBezTo>
                  <a:pt x="6325067" y="2051017"/>
                  <a:pt x="6338339" y="2112138"/>
                  <a:pt x="6357722" y="2174655"/>
                </a:cubicBezTo>
                <a:cubicBezTo>
                  <a:pt x="6350562" y="2186354"/>
                  <a:pt x="6335020" y="2197181"/>
                  <a:pt x="6318779" y="2203991"/>
                </a:cubicBezTo>
                <a:cubicBezTo>
                  <a:pt x="6302189" y="2210976"/>
                  <a:pt x="6282980" y="2215517"/>
                  <a:pt x="6263073" y="2218836"/>
                </a:cubicBezTo>
                <a:cubicBezTo>
                  <a:pt x="6223257" y="2225297"/>
                  <a:pt x="6180473" y="2227044"/>
                  <a:pt x="6149389" y="2232981"/>
                </a:cubicBezTo>
                <a:cubicBezTo>
                  <a:pt x="6160566" y="2272796"/>
                  <a:pt x="6224479" y="2284495"/>
                  <a:pt x="6276170" y="2303180"/>
                </a:cubicBezTo>
                <a:cubicBezTo>
                  <a:pt x="6327861" y="2321517"/>
                  <a:pt x="6367152" y="2347362"/>
                  <a:pt x="6328035" y="2411275"/>
                </a:cubicBezTo>
                <a:cubicBezTo>
                  <a:pt x="6162312" y="2477984"/>
                  <a:pt x="6172440" y="2540152"/>
                  <a:pt x="6185014" y="2606162"/>
                </a:cubicBezTo>
                <a:cubicBezTo>
                  <a:pt x="6190252" y="2638993"/>
                  <a:pt x="6201428" y="2671647"/>
                  <a:pt x="6177679" y="2702384"/>
                </a:cubicBezTo>
                <a:cubicBezTo>
                  <a:pt x="6157248" y="2732767"/>
                  <a:pt x="6117781" y="2760012"/>
                  <a:pt x="6041119" y="2778872"/>
                </a:cubicBezTo>
                <a:cubicBezTo>
                  <a:pt x="6132450" y="2809780"/>
                  <a:pt x="6070631" y="2864788"/>
                  <a:pt x="6015274" y="2925733"/>
                </a:cubicBezTo>
                <a:cubicBezTo>
                  <a:pt x="5997986" y="2909669"/>
                  <a:pt x="5980348" y="2893952"/>
                  <a:pt x="5962362" y="2878758"/>
                </a:cubicBezTo>
                <a:cubicBezTo>
                  <a:pt x="5946295" y="2896571"/>
                  <a:pt x="5931801" y="2913685"/>
                  <a:pt x="5920451" y="2929925"/>
                </a:cubicBezTo>
                <a:cubicBezTo>
                  <a:pt x="5909099" y="2946165"/>
                  <a:pt x="5899844" y="2961708"/>
                  <a:pt x="5891986" y="2976899"/>
                </a:cubicBezTo>
                <a:cubicBezTo>
                  <a:pt x="5876269" y="3007284"/>
                  <a:pt x="5866664" y="3035926"/>
                  <a:pt x="5860902" y="3063691"/>
                </a:cubicBezTo>
                <a:cubicBezTo>
                  <a:pt x="5855139" y="3091457"/>
                  <a:pt x="5853044" y="3118524"/>
                  <a:pt x="5852695" y="3145242"/>
                </a:cubicBezTo>
                <a:cubicBezTo>
                  <a:pt x="5852695" y="3152054"/>
                  <a:pt x="5852695" y="3158689"/>
                  <a:pt x="5852695" y="3165326"/>
                </a:cubicBezTo>
                <a:cubicBezTo>
                  <a:pt x="5852869" y="3171961"/>
                  <a:pt x="5852695" y="3178595"/>
                  <a:pt x="5854440" y="3185408"/>
                </a:cubicBezTo>
                <a:cubicBezTo>
                  <a:pt x="5857059" y="3198854"/>
                  <a:pt x="5859854" y="3212300"/>
                  <a:pt x="5862473" y="3225747"/>
                </a:cubicBezTo>
                <a:cubicBezTo>
                  <a:pt x="5873300" y="3279707"/>
                  <a:pt x="5883429" y="3334889"/>
                  <a:pt x="5878888" y="3393216"/>
                </a:cubicBezTo>
                <a:cubicBezTo>
                  <a:pt x="5877841" y="3407884"/>
                  <a:pt x="5875745" y="3422554"/>
                  <a:pt x="5872602" y="3437571"/>
                </a:cubicBezTo>
                <a:cubicBezTo>
                  <a:pt x="5871030" y="3445080"/>
                  <a:pt x="5869109" y="3452589"/>
                  <a:pt x="5867013" y="3460098"/>
                </a:cubicBezTo>
                <a:cubicBezTo>
                  <a:pt x="5866490" y="3464289"/>
                  <a:pt x="5866315" y="3467084"/>
                  <a:pt x="5865442" y="3470576"/>
                </a:cubicBezTo>
                <a:cubicBezTo>
                  <a:pt x="5862473" y="3483848"/>
                  <a:pt x="5854965" y="3496944"/>
                  <a:pt x="5840994" y="3509518"/>
                </a:cubicBezTo>
                <a:cubicBezTo>
                  <a:pt x="5785288" y="3502359"/>
                  <a:pt x="5728882" y="3482800"/>
                  <a:pt x="5717706" y="3507598"/>
                </a:cubicBezTo>
                <a:cubicBezTo>
                  <a:pt x="5732549" y="3524712"/>
                  <a:pt x="5743900" y="3541476"/>
                  <a:pt x="5752980" y="3556144"/>
                </a:cubicBezTo>
                <a:cubicBezTo>
                  <a:pt x="5763110" y="3569241"/>
                  <a:pt x="5770269" y="3581465"/>
                  <a:pt x="5774635" y="3592816"/>
                </a:cubicBezTo>
                <a:cubicBezTo>
                  <a:pt x="5783366" y="3615692"/>
                  <a:pt x="5780922" y="3635076"/>
                  <a:pt x="5768872" y="3652190"/>
                </a:cubicBezTo>
                <a:cubicBezTo>
                  <a:pt x="5760490" y="3672098"/>
                  <a:pt x="5701989" y="3621455"/>
                  <a:pt x="5674223" y="3636298"/>
                </a:cubicBezTo>
                <a:cubicBezTo>
                  <a:pt x="5770618" y="3675240"/>
                  <a:pt x="5759792" y="3691655"/>
                  <a:pt x="5744599" y="3708770"/>
                </a:cubicBezTo>
                <a:cubicBezTo>
                  <a:pt x="5729756" y="3725708"/>
                  <a:pt x="5709324" y="3743171"/>
                  <a:pt x="5792273" y="3774430"/>
                </a:cubicBezTo>
                <a:cubicBezTo>
                  <a:pt x="5719626" y="3776874"/>
                  <a:pt x="5700942" y="3798703"/>
                  <a:pt x="5721024" y="3827167"/>
                </a:cubicBezTo>
                <a:lnTo>
                  <a:pt x="5645894" y="3798307"/>
                </a:lnTo>
                <a:lnTo>
                  <a:pt x="5672014" y="3820168"/>
                </a:lnTo>
                <a:cubicBezTo>
                  <a:pt x="5919682" y="4028430"/>
                  <a:pt x="6089252" y="4177564"/>
                  <a:pt x="6129133" y="4211180"/>
                </a:cubicBezTo>
                <a:cubicBezTo>
                  <a:pt x="6163535" y="4315782"/>
                  <a:pt x="6104161" y="4361535"/>
                  <a:pt x="6052297" y="4414622"/>
                </a:cubicBezTo>
                <a:cubicBezTo>
                  <a:pt x="6039374" y="4427895"/>
                  <a:pt x="6026626" y="4441691"/>
                  <a:pt x="6015974" y="4456884"/>
                </a:cubicBezTo>
                <a:cubicBezTo>
                  <a:pt x="6005495" y="4471029"/>
                  <a:pt x="5996764" y="4486921"/>
                  <a:pt x="5991351" y="4505606"/>
                </a:cubicBezTo>
                <a:cubicBezTo>
                  <a:pt x="5980524" y="4542976"/>
                  <a:pt x="5982445" y="4591348"/>
                  <a:pt x="6007766" y="4660851"/>
                </a:cubicBezTo>
                <a:cubicBezTo>
                  <a:pt x="6036755" y="4665566"/>
                  <a:pt x="6024181" y="4682505"/>
                  <a:pt x="6018070" y="4704508"/>
                </a:cubicBezTo>
                <a:cubicBezTo>
                  <a:pt x="6012307" y="4725987"/>
                  <a:pt x="6013529" y="4751483"/>
                  <a:pt x="6068887" y="4777503"/>
                </a:cubicBezTo>
                <a:cubicBezTo>
                  <a:pt x="6020689" y="4759517"/>
                  <a:pt x="6008116" y="4795315"/>
                  <a:pt x="5989605" y="4808936"/>
                </a:cubicBezTo>
                <a:cubicBezTo>
                  <a:pt x="5988382" y="4756722"/>
                  <a:pt x="5985763" y="4705030"/>
                  <a:pt x="5941232" y="4657708"/>
                </a:cubicBezTo>
                <a:lnTo>
                  <a:pt x="5881961" y="4707877"/>
                </a:lnTo>
                <a:lnTo>
                  <a:pt x="5900323" y="4714801"/>
                </a:lnTo>
                <a:cubicBezTo>
                  <a:pt x="5916182" y="4719903"/>
                  <a:pt x="5937912" y="4724891"/>
                  <a:pt x="5972489" y="4728951"/>
                </a:cubicBezTo>
                <a:cubicBezTo>
                  <a:pt x="5873474" y="4779420"/>
                  <a:pt x="5867885" y="4842459"/>
                  <a:pt x="5857233" y="4885593"/>
                </a:cubicBezTo>
                <a:cubicBezTo>
                  <a:pt x="5883427" y="4856606"/>
                  <a:pt x="5981918" y="4842111"/>
                  <a:pt x="5973361" y="4875990"/>
                </a:cubicBezTo>
                <a:cubicBezTo>
                  <a:pt x="5892159" y="4920695"/>
                  <a:pt x="5863345" y="4908296"/>
                  <a:pt x="5835055" y="4893628"/>
                </a:cubicBezTo>
                <a:cubicBezTo>
                  <a:pt x="5806591" y="4878783"/>
                  <a:pt x="5777603" y="4860098"/>
                  <a:pt x="5694478" y="4888912"/>
                </a:cubicBezTo>
                <a:cubicBezTo>
                  <a:pt x="5690462" y="4906549"/>
                  <a:pt x="5691685" y="4930300"/>
                  <a:pt x="5710894" y="4946365"/>
                </a:cubicBezTo>
                <a:cubicBezTo>
                  <a:pt x="5730278" y="4962955"/>
                  <a:pt x="5767124" y="4970638"/>
                  <a:pt x="5832960" y="4954049"/>
                </a:cubicBezTo>
                <a:cubicBezTo>
                  <a:pt x="5869108" y="4917901"/>
                  <a:pt x="5945770" y="4963129"/>
                  <a:pt x="6014225" y="4908995"/>
                </a:cubicBezTo>
                <a:cubicBezTo>
                  <a:pt x="5986983" y="4947937"/>
                  <a:pt x="5882728" y="4990546"/>
                  <a:pt x="5956074" y="5005390"/>
                </a:cubicBezTo>
                <a:cubicBezTo>
                  <a:pt x="5895128" y="5023726"/>
                  <a:pt x="5842564" y="5045206"/>
                  <a:pt x="5776379" y="5042237"/>
                </a:cubicBezTo>
                <a:cubicBezTo>
                  <a:pt x="5799605" y="5069828"/>
                  <a:pt x="5876093" y="5068082"/>
                  <a:pt x="5945595" y="5068955"/>
                </a:cubicBezTo>
                <a:cubicBezTo>
                  <a:pt x="6015098" y="5069828"/>
                  <a:pt x="6077266" y="5071750"/>
                  <a:pt x="6071154" y="5105104"/>
                </a:cubicBezTo>
                <a:lnTo>
                  <a:pt x="6042341" y="5105104"/>
                </a:lnTo>
                <a:cubicBezTo>
                  <a:pt x="6099968" y="5130948"/>
                  <a:pt x="6092284" y="5173557"/>
                  <a:pt x="6079187" y="5213547"/>
                </a:cubicBezTo>
                <a:cubicBezTo>
                  <a:pt x="6066439" y="5255284"/>
                  <a:pt x="6048278" y="5293528"/>
                  <a:pt x="6084426" y="5307672"/>
                </a:cubicBezTo>
                <a:lnTo>
                  <a:pt x="5953453" y="5341725"/>
                </a:lnTo>
                <a:cubicBezTo>
                  <a:pt x="5961137" y="5355346"/>
                  <a:pt x="5958169" y="5375254"/>
                  <a:pt x="5965853" y="5388701"/>
                </a:cubicBezTo>
                <a:cubicBezTo>
                  <a:pt x="5974583" y="5392368"/>
                  <a:pt x="5995889" y="5379445"/>
                  <a:pt x="6006541" y="5372984"/>
                </a:cubicBezTo>
                <a:cubicBezTo>
                  <a:pt x="6036402" y="5426946"/>
                  <a:pt x="5987855" y="5429739"/>
                  <a:pt x="5929356" y="5493827"/>
                </a:cubicBezTo>
                <a:lnTo>
                  <a:pt x="5930053" y="5428167"/>
                </a:lnTo>
                <a:cubicBezTo>
                  <a:pt x="5894778" y="5429913"/>
                  <a:pt x="5861250" y="5449471"/>
                  <a:pt x="5860726" y="5461521"/>
                </a:cubicBezTo>
                <a:cubicBezTo>
                  <a:pt x="5820037" y="5428518"/>
                  <a:pt x="5895826" y="5361110"/>
                  <a:pt x="5830865" y="5326359"/>
                </a:cubicBezTo>
                <a:cubicBezTo>
                  <a:pt x="5795415" y="5336574"/>
                  <a:pt x="5770388" y="5349420"/>
                  <a:pt x="5752805" y="5363781"/>
                </a:cubicBezTo>
                <a:lnTo>
                  <a:pt x="5735319" y="5382402"/>
                </a:lnTo>
                <a:lnTo>
                  <a:pt x="5745821" y="5388530"/>
                </a:lnTo>
                <a:cubicBezTo>
                  <a:pt x="5785287" y="5439870"/>
                  <a:pt x="5738312" y="5416120"/>
                  <a:pt x="5730454" y="5443538"/>
                </a:cubicBezTo>
                <a:cubicBezTo>
                  <a:pt x="5728969" y="5438387"/>
                  <a:pt x="5725411" y="5429775"/>
                  <a:pt x="5720489" y="5419595"/>
                </a:cubicBezTo>
                <a:lnTo>
                  <a:pt x="5718615" y="5416151"/>
                </a:lnTo>
                <a:lnTo>
                  <a:pt x="5712793" y="5459189"/>
                </a:lnTo>
                <a:cubicBezTo>
                  <a:pt x="5713066" y="5475143"/>
                  <a:pt x="5714823" y="5490380"/>
                  <a:pt x="5715085" y="5503783"/>
                </a:cubicBezTo>
                <a:cubicBezTo>
                  <a:pt x="5878362" y="5450519"/>
                  <a:pt x="5675967" y="5564379"/>
                  <a:pt x="5802749" y="5561933"/>
                </a:cubicBezTo>
                <a:cubicBezTo>
                  <a:pt x="5720147" y="5593191"/>
                  <a:pt x="5597036" y="5575206"/>
                  <a:pt x="5575207" y="5533642"/>
                </a:cubicBezTo>
                <a:cubicBezTo>
                  <a:pt x="5548139" y="5577475"/>
                  <a:pt x="5557744" y="5635451"/>
                  <a:pt x="5630565" y="5665487"/>
                </a:cubicBezTo>
                <a:cubicBezTo>
                  <a:pt x="5733770" y="5685572"/>
                  <a:pt x="5856709" y="5707750"/>
                  <a:pt x="5976156" y="5694127"/>
                </a:cubicBezTo>
                <a:cubicBezTo>
                  <a:pt x="6005843" y="5754376"/>
                  <a:pt x="5947691" y="5750183"/>
                  <a:pt x="5960963" y="5791046"/>
                </a:cubicBezTo>
                <a:cubicBezTo>
                  <a:pt x="5870156" y="5806064"/>
                  <a:pt x="5946120" y="5760836"/>
                  <a:pt x="5901938" y="5729053"/>
                </a:cubicBezTo>
                <a:cubicBezTo>
                  <a:pt x="5837150" y="5710193"/>
                  <a:pt x="5779873" y="5764154"/>
                  <a:pt x="5717880" y="5781441"/>
                </a:cubicBezTo>
                <a:cubicBezTo>
                  <a:pt x="5779523" y="5792444"/>
                  <a:pt x="5753503" y="5817591"/>
                  <a:pt x="5712815" y="5848325"/>
                </a:cubicBezTo>
                <a:cubicBezTo>
                  <a:pt x="5672126" y="5879235"/>
                  <a:pt x="5617118" y="5915034"/>
                  <a:pt x="5619738" y="5951881"/>
                </a:cubicBezTo>
                <a:cubicBezTo>
                  <a:pt x="5744423" y="5966026"/>
                  <a:pt x="5956771" y="5931273"/>
                  <a:pt x="5992396" y="6011427"/>
                </a:cubicBezTo>
                <a:cubicBezTo>
                  <a:pt x="5985236" y="5995188"/>
                  <a:pt x="5853391" y="5961834"/>
                  <a:pt x="5775332" y="5958516"/>
                </a:cubicBezTo>
                <a:lnTo>
                  <a:pt x="5780222" y="5984709"/>
                </a:lnTo>
                <a:lnTo>
                  <a:pt x="5642614" y="5986107"/>
                </a:lnTo>
                <a:lnTo>
                  <a:pt x="5662697" y="5984186"/>
                </a:lnTo>
                <a:cubicBezTo>
                  <a:pt x="5626896" y="5966548"/>
                  <a:pt x="5613275" y="5948212"/>
                  <a:pt x="5602449" y="5928480"/>
                </a:cubicBezTo>
                <a:cubicBezTo>
                  <a:pt x="5591446" y="5908921"/>
                  <a:pt x="5582714" y="5888664"/>
                  <a:pt x="5557569" y="5865962"/>
                </a:cubicBezTo>
                <a:lnTo>
                  <a:pt x="5481081" y="5909794"/>
                </a:lnTo>
                <a:cubicBezTo>
                  <a:pt x="5530850" y="5876789"/>
                  <a:pt x="5502909" y="5855833"/>
                  <a:pt x="5475143" y="5834004"/>
                </a:cubicBezTo>
                <a:cubicBezTo>
                  <a:pt x="5447554" y="5812001"/>
                  <a:pt x="5420135" y="5789300"/>
                  <a:pt x="5470777" y="5750183"/>
                </a:cubicBezTo>
                <a:cubicBezTo>
                  <a:pt x="5443011" y="5684871"/>
                  <a:pt x="5327582" y="5681553"/>
                  <a:pt x="5203246" y="5727831"/>
                </a:cubicBezTo>
                <a:cubicBezTo>
                  <a:pt x="5288115" y="5740577"/>
                  <a:pt x="5279733" y="5789473"/>
                  <a:pt x="5375430" y="5797506"/>
                </a:cubicBezTo>
                <a:cubicBezTo>
                  <a:pt x="5250570" y="5842910"/>
                  <a:pt x="5265065" y="5816367"/>
                  <a:pt x="5133394" y="5847975"/>
                </a:cubicBezTo>
                <a:cubicBezTo>
                  <a:pt x="5241489" y="5893204"/>
                  <a:pt x="4935888" y="5968469"/>
                  <a:pt x="5137410" y="5978073"/>
                </a:cubicBezTo>
                <a:cubicBezTo>
                  <a:pt x="5195563" y="5927955"/>
                  <a:pt x="5186657" y="5924288"/>
                  <a:pt x="5275543" y="5864390"/>
                </a:cubicBezTo>
                <a:cubicBezTo>
                  <a:pt x="5335964" y="5879233"/>
                  <a:pt x="5390448" y="5900015"/>
                  <a:pt x="5429216" y="5928129"/>
                </a:cubicBezTo>
                <a:cubicBezTo>
                  <a:pt x="5468334" y="5955545"/>
                  <a:pt x="5489811" y="5993266"/>
                  <a:pt x="5486145" y="6036749"/>
                </a:cubicBezTo>
                <a:cubicBezTo>
                  <a:pt x="5452443" y="6009156"/>
                  <a:pt x="5438822" y="5979820"/>
                  <a:pt x="5359191" y="5988200"/>
                </a:cubicBezTo>
                <a:cubicBezTo>
                  <a:pt x="5392720" y="6014921"/>
                  <a:pt x="5409484" y="6079008"/>
                  <a:pt x="5429740" y="6122841"/>
                </a:cubicBezTo>
                <a:lnTo>
                  <a:pt x="5564729" y="6086517"/>
                </a:lnTo>
                <a:cubicBezTo>
                  <a:pt x="5528930" y="6106250"/>
                  <a:pt x="5517580" y="6123889"/>
                  <a:pt x="5519325" y="6141175"/>
                </a:cubicBezTo>
                <a:cubicBezTo>
                  <a:pt x="5520723" y="6158814"/>
                  <a:pt x="5535741" y="6175927"/>
                  <a:pt x="5553378" y="6193741"/>
                </a:cubicBezTo>
                <a:cubicBezTo>
                  <a:pt x="5588828" y="6229016"/>
                  <a:pt x="5635105" y="6267259"/>
                  <a:pt x="5605592" y="6310741"/>
                </a:cubicBezTo>
                <a:cubicBezTo>
                  <a:pt x="5657632" y="6331523"/>
                  <a:pt x="5707401" y="6355273"/>
                  <a:pt x="5758393" y="6378673"/>
                </a:cubicBezTo>
                <a:lnTo>
                  <a:pt x="5738660" y="6378847"/>
                </a:lnTo>
                <a:cubicBezTo>
                  <a:pt x="5725039" y="6434728"/>
                  <a:pt x="5836103" y="6389501"/>
                  <a:pt x="5862123" y="6406439"/>
                </a:cubicBezTo>
                <a:cubicBezTo>
                  <a:pt x="5787731" y="6423726"/>
                  <a:pt x="5802923" y="6485371"/>
                  <a:pt x="5730976" y="6451318"/>
                </a:cubicBezTo>
                <a:cubicBezTo>
                  <a:pt x="5718752" y="6379197"/>
                  <a:pt x="5664792" y="6434555"/>
                  <a:pt x="5595813" y="6391771"/>
                </a:cubicBezTo>
                <a:cubicBezTo>
                  <a:pt x="5710370" y="6450796"/>
                  <a:pt x="5513737" y="6479261"/>
                  <a:pt x="5488241" y="6536015"/>
                </a:cubicBezTo>
                <a:cubicBezTo>
                  <a:pt x="5517055" y="6541428"/>
                  <a:pt x="5551457" y="6567972"/>
                  <a:pt x="5590575" y="6588578"/>
                </a:cubicBezTo>
                <a:cubicBezTo>
                  <a:pt x="5629690" y="6609184"/>
                  <a:pt x="5673524" y="6624027"/>
                  <a:pt x="5719975" y="6603072"/>
                </a:cubicBezTo>
                <a:cubicBezTo>
                  <a:pt x="5727658" y="6540555"/>
                  <a:pt x="5571539" y="6563955"/>
                  <a:pt x="5630739" y="6489215"/>
                </a:cubicBezTo>
                <a:cubicBezTo>
                  <a:pt x="5667237" y="6543699"/>
                  <a:pt x="5692558" y="6549634"/>
                  <a:pt x="5729230" y="6549809"/>
                </a:cubicBezTo>
                <a:cubicBezTo>
                  <a:pt x="5756603" y="6550203"/>
                  <a:pt x="5789674" y="6547452"/>
                  <a:pt x="5835956" y="6563660"/>
                </a:cubicBezTo>
                <a:lnTo>
                  <a:pt x="5876720" y="6582334"/>
                </a:lnTo>
                <a:lnTo>
                  <a:pt x="5863564" y="6580065"/>
                </a:lnTo>
                <a:cubicBezTo>
                  <a:pt x="5853479" y="6579672"/>
                  <a:pt x="5842564" y="6582204"/>
                  <a:pt x="5835230" y="6590673"/>
                </a:cubicBezTo>
                <a:cubicBezTo>
                  <a:pt x="5874870" y="6606041"/>
                  <a:pt x="5914511" y="6621932"/>
                  <a:pt x="5954152" y="6638347"/>
                </a:cubicBezTo>
                <a:cubicBezTo>
                  <a:pt x="5913988" y="6636077"/>
                  <a:pt x="5882380" y="6640268"/>
                  <a:pt x="5858979" y="6650746"/>
                </a:cubicBezTo>
                <a:cubicBezTo>
                  <a:pt x="5839246" y="6719550"/>
                  <a:pt x="6081108" y="6696674"/>
                  <a:pt x="5923942" y="6744522"/>
                </a:cubicBezTo>
                <a:cubicBezTo>
                  <a:pt x="5854090" y="6702961"/>
                  <a:pt x="5838723" y="6649349"/>
                  <a:pt x="5706703" y="6648127"/>
                </a:cubicBezTo>
                <a:cubicBezTo>
                  <a:pt x="5738660" y="6678161"/>
                  <a:pt x="5805193" y="6704006"/>
                  <a:pt x="5856709" y="6733868"/>
                </a:cubicBezTo>
                <a:cubicBezTo>
                  <a:pt x="5907875" y="6763904"/>
                  <a:pt x="5942277" y="6799529"/>
                  <a:pt x="5912766" y="6842487"/>
                </a:cubicBezTo>
                <a:lnTo>
                  <a:pt x="5996064" y="6807911"/>
                </a:lnTo>
                <a:lnTo>
                  <a:pt x="6040245" y="6928055"/>
                </a:lnTo>
                <a:cubicBezTo>
                  <a:pt x="6004444" y="6910243"/>
                  <a:pt x="6048625" y="6871475"/>
                  <a:pt x="5972489" y="6880906"/>
                </a:cubicBezTo>
                <a:cubicBezTo>
                  <a:pt x="5982443" y="6897844"/>
                  <a:pt x="6004445" y="6925960"/>
                  <a:pt x="6027322" y="6955647"/>
                </a:cubicBezTo>
                <a:cubicBezTo>
                  <a:pt x="6050895" y="6984985"/>
                  <a:pt x="6072027" y="7017640"/>
                  <a:pt x="6084950" y="7039995"/>
                </a:cubicBezTo>
                <a:cubicBezTo>
                  <a:pt x="6040245" y="7018689"/>
                  <a:pt x="5998683" y="7031786"/>
                  <a:pt x="5970393" y="7053615"/>
                </a:cubicBezTo>
                <a:lnTo>
                  <a:pt x="5969252" y="7054969"/>
                </a:lnTo>
                <a:lnTo>
                  <a:pt x="5781073" y="7054969"/>
                </a:lnTo>
                <a:lnTo>
                  <a:pt x="5755911" y="7036562"/>
                </a:lnTo>
                <a:cubicBezTo>
                  <a:pt x="5736520" y="7024540"/>
                  <a:pt x="5713163" y="7013888"/>
                  <a:pt x="5687667" y="7005593"/>
                </a:cubicBezTo>
                <a:cubicBezTo>
                  <a:pt x="5693080" y="7069681"/>
                  <a:pt x="5603495" y="7016244"/>
                  <a:pt x="5578873" y="7024976"/>
                </a:cubicBezTo>
                <a:lnTo>
                  <a:pt x="5575730" y="6977650"/>
                </a:lnTo>
                <a:cubicBezTo>
                  <a:pt x="5574682" y="6961760"/>
                  <a:pt x="5572063" y="6946567"/>
                  <a:pt x="5570316" y="6931025"/>
                </a:cubicBezTo>
                <a:cubicBezTo>
                  <a:pt x="5596336" y="6917405"/>
                  <a:pt x="5660075" y="6942377"/>
                  <a:pt x="5707400" y="6956521"/>
                </a:cubicBezTo>
                <a:cubicBezTo>
                  <a:pt x="5754550" y="6970492"/>
                  <a:pt x="5785459" y="6971714"/>
                  <a:pt x="5745643" y="6907102"/>
                </a:cubicBezTo>
                <a:cubicBezTo>
                  <a:pt x="5661996" y="6878462"/>
                  <a:pt x="5622355" y="6817517"/>
                  <a:pt x="5550234" y="6816469"/>
                </a:cubicBezTo>
                <a:cubicBezTo>
                  <a:pt x="5510767" y="6840743"/>
                  <a:pt x="5514784" y="6884924"/>
                  <a:pt x="5574333" y="6892083"/>
                </a:cubicBezTo>
                <a:cubicBezTo>
                  <a:pt x="5488589" y="6871302"/>
                  <a:pt x="5494702" y="6889987"/>
                  <a:pt x="5501163" y="6914087"/>
                </a:cubicBezTo>
                <a:cubicBezTo>
                  <a:pt x="5507626" y="6938360"/>
                  <a:pt x="5514784" y="6968397"/>
                  <a:pt x="5430962" y="6967873"/>
                </a:cubicBezTo>
                <a:cubicBezTo>
                  <a:pt x="5461873" y="6983851"/>
                  <a:pt x="5482763" y="7023503"/>
                  <a:pt x="5478383" y="7054486"/>
                </a:cubicBezTo>
                <a:lnTo>
                  <a:pt x="5478143" y="7054969"/>
                </a:lnTo>
                <a:lnTo>
                  <a:pt x="5406623" y="7054969"/>
                </a:lnTo>
                <a:lnTo>
                  <a:pt x="5396763" y="7047087"/>
                </a:lnTo>
                <a:cubicBezTo>
                  <a:pt x="5388482" y="7037478"/>
                  <a:pt x="5391453" y="7026723"/>
                  <a:pt x="5420135" y="7015721"/>
                </a:cubicBezTo>
                <a:cubicBezTo>
                  <a:pt x="5370017" y="7021571"/>
                  <a:pt x="5348276" y="7034493"/>
                  <a:pt x="5327845" y="7049817"/>
                </a:cubicBezTo>
                <a:lnTo>
                  <a:pt x="5320809" y="7054969"/>
                </a:lnTo>
                <a:lnTo>
                  <a:pt x="5003335" y="7054969"/>
                </a:lnTo>
                <a:lnTo>
                  <a:pt x="4998930" y="7051521"/>
                </a:lnTo>
                <a:lnTo>
                  <a:pt x="4992820" y="7054969"/>
                </a:lnTo>
                <a:lnTo>
                  <a:pt x="4954400" y="7054969"/>
                </a:lnTo>
                <a:lnTo>
                  <a:pt x="4927050" y="7035433"/>
                </a:lnTo>
                <a:cubicBezTo>
                  <a:pt x="4907251" y="7017424"/>
                  <a:pt x="4898433" y="6999045"/>
                  <a:pt x="4915109" y="6987781"/>
                </a:cubicBezTo>
                <a:cubicBezTo>
                  <a:pt x="4910917" y="6996337"/>
                  <a:pt x="4909344" y="7018689"/>
                  <a:pt x="4941128" y="7019039"/>
                </a:cubicBezTo>
                <a:cubicBezTo>
                  <a:pt x="4962257" y="6998957"/>
                  <a:pt x="4983388" y="6978350"/>
                  <a:pt x="5004518" y="6957394"/>
                </a:cubicBezTo>
                <a:cubicBezTo>
                  <a:pt x="4961909" y="6968571"/>
                  <a:pt x="4925412" y="6962459"/>
                  <a:pt x="4897820" y="6950235"/>
                </a:cubicBezTo>
                <a:cubicBezTo>
                  <a:pt x="4869880" y="6937838"/>
                  <a:pt x="4849448" y="6918976"/>
                  <a:pt x="4841415" y="6902737"/>
                </a:cubicBezTo>
                <a:cubicBezTo>
                  <a:pt x="4988628" y="6899069"/>
                  <a:pt x="5000852" y="6943426"/>
                  <a:pt x="5148064" y="6916881"/>
                </a:cubicBezTo>
                <a:cubicBezTo>
                  <a:pt x="5148064" y="6866938"/>
                  <a:pt x="5052717" y="6849124"/>
                  <a:pt x="5095850" y="6794817"/>
                </a:cubicBezTo>
                <a:cubicBezTo>
                  <a:pt x="5169893" y="6814549"/>
                  <a:pt x="5259478" y="6810183"/>
                  <a:pt x="5352904" y="6793943"/>
                </a:cubicBezTo>
                <a:cubicBezTo>
                  <a:pt x="5446506" y="6777876"/>
                  <a:pt x="5543949" y="6749586"/>
                  <a:pt x="5631962" y="6727932"/>
                </a:cubicBezTo>
                <a:cubicBezTo>
                  <a:pt x="5557744" y="6687069"/>
                  <a:pt x="5598956" y="6677639"/>
                  <a:pt x="5636851" y="6669781"/>
                </a:cubicBezTo>
                <a:cubicBezTo>
                  <a:pt x="5674746" y="6662272"/>
                  <a:pt x="5709322" y="6656509"/>
                  <a:pt x="5621833" y="6627345"/>
                </a:cubicBezTo>
                <a:lnTo>
                  <a:pt x="5534518" y="6664542"/>
                </a:lnTo>
                <a:cubicBezTo>
                  <a:pt x="5546917" y="6631362"/>
                  <a:pt x="5539059" y="6593294"/>
                  <a:pt x="5515484" y="6564829"/>
                </a:cubicBezTo>
                <a:cubicBezTo>
                  <a:pt x="5492084" y="6536189"/>
                  <a:pt x="5451221" y="6518377"/>
                  <a:pt x="5401800" y="6520298"/>
                </a:cubicBezTo>
                <a:cubicBezTo>
                  <a:pt x="5371590" y="6465989"/>
                  <a:pt x="5325138" y="6453939"/>
                  <a:pt x="5264716" y="6447653"/>
                </a:cubicBezTo>
                <a:cubicBezTo>
                  <a:pt x="5204469" y="6441542"/>
                  <a:pt x="5130077" y="6440320"/>
                  <a:pt x="5044858" y="6412728"/>
                </a:cubicBezTo>
                <a:lnTo>
                  <a:pt x="4910918" y="6432110"/>
                </a:lnTo>
                <a:cubicBezTo>
                  <a:pt x="4945232" y="6416743"/>
                  <a:pt x="4934973" y="6409147"/>
                  <a:pt x="4912948" y="6403908"/>
                </a:cubicBezTo>
                <a:lnTo>
                  <a:pt x="4902310" y="6402002"/>
                </a:lnTo>
                <a:lnTo>
                  <a:pt x="4882019" y="6470552"/>
                </a:lnTo>
                <a:lnTo>
                  <a:pt x="4881575" y="6473083"/>
                </a:lnTo>
                <a:lnTo>
                  <a:pt x="4904260" y="6471904"/>
                </a:lnTo>
                <a:cubicBezTo>
                  <a:pt x="4959596" y="6464941"/>
                  <a:pt x="5013250" y="6451843"/>
                  <a:pt x="5024776" y="6446430"/>
                </a:cubicBezTo>
                <a:cubicBezTo>
                  <a:pt x="5018664" y="6498644"/>
                  <a:pt x="4991248" y="6530777"/>
                  <a:pt x="4966624" y="6560986"/>
                </a:cubicBezTo>
                <a:cubicBezTo>
                  <a:pt x="4942527" y="6591372"/>
                  <a:pt x="4919300" y="6619837"/>
                  <a:pt x="4922094" y="6665415"/>
                </a:cubicBezTo>
                <a:cubicBezTo>
                  <a:pt x="4922094" y="6665415"/>
                  <a:pt x="4908735" y="6660613"/>
                  <a:pt x="4887474" y="6656836"/>
                </a:cubicBezTo>
                <a:lnTo>
                  <a:pt x="4876575" y="6655614"/>
                </a:lnTo>
                <a:lnTo>
                  <a:pt x="4858217" y="6697752"/>
                </a:lnTo>
                <a:lnTo>
                  <a:pt x="4889439" y="6723392"/>
                </a:lnTo>
                <a:lnTo>
                  <a:pt x="4892932" y="6714486"/>
                </a:lnTo>
                <a:cubicBezTo>
                  <a:pt x="4962610" y="6743998"/>
                  <a:pt x="5141954" y="6730202"/>
                  <a:pt x="5084152" y="6774907"/>
                </a:cubicBezTo>
                <a:cubicBezTo>
                  <a:pt x="5025825" y="6802325"/>
                  <a:pt x="4974135" y="6775606"/>
                  <a:pt x="4910221" y="6751857"/>
                </a:cubicBezTo>
                <a:cubicBezTo>
                  <a:pt x="4894373" y="6745788"/>
                  <a:pt x="4877991" y="6739916"/>
                  <a:pt x="4860896" y="6734940"/>
                </a:cubicBezTo>
                <a:lnTo>
                  <a:pt x="4836527" y="6729689"/>
                </a:lnTo>
                <a:lnTo>
                  <a:pt x="4808675" y="6764868"/>
                </a:lnTo>
                <a:lnTo>
                  <a:pt x="4807868" y="6765615"/>
                </a:lnTo>
                <a:lnTo>
                  <a:pt x="4825730" y="6768337"/>
                </a:lnTo>
                <a:cubicBezTo>
                  <a:pt x="4834366" y="6771229"/>
                  <a:pt x="4832816" y="6776348"/>
                  <a:pt x="4813301" y="6786258"/>
                </a:cubicBezTo>
                <a:lnTo>
                  <a:pt x="4789484" y="6782658"/>
                </a:lnTo>
                <a:lnTo>
                  <a:pt x="4748865" y="6820312"/>
                </a:lnTo>
                <a:lnTo>
                  <a:pt x="4760357" y="6778254"/>
                </a:lnTo>
                <a:lnTo>
                  <a:pt x="4639541" y="6759990"/>
                </a:lnTo>
                <a:lnTo>
                  <a:pt x="4642174" y="6790156"/>
                </a:lnTo>
                <a:cubicBezTo>
                  <a:pt x="4640103" y="6835996"/>
                  <a:pt x="4618460" y="6853449"/>
                  <a:pt x="4589254" y="6864319"/>
                </a:cubicBezTo>
                <a:cubicBezTo>
                  <a:pt x="4569869" y="6871480"/>
                  <a:pt x="4546993" y="6875846"/>
                  <a:pt x="4523943" y="6884053"/>
                </a:cubicBezTo>
                <a:cubicBezTo>
                  <a:pt x="4500717" y="6891911"/>
                  <a:pt x="4477141" y="6903087"/>
                  <a:pt x="4456361" y="6925090"/>
                </a:cubicBezTo>
                <a:lnTo>
                  <a:pt x="4520799" y="6942378"/>
                </a:lnTo>
                <a:cubicBezTo>
                  <a:pt x="4521497" y="6990053"/>
                  <a:pt x="4478713" y="6986910"/>
                  <a:pt x="4446756" y="7001752"/>
                </a:cubicBezTo>
                <a:cubicBezTo>
                  <a:pt x="4456361" y="6901340"/>
                  <a:pt x="4350710" y="6927535"/>
                  <a:pt x="4288367" y="6860827"/>
                </a:cubicBezTo>
                <a:cubicBezTo>
                  <a:pt x="4383583" y="6960758"/>
                  <a:pt x="4347370" y="7012067"/>
                  <a:pt x="4313809" y="7045399"/>
                </a:cubicBezTo>
                <a:lnTo>
                  <a:pt x="4304494" y="7054970"/>
                </a:lnTo>
                <a:lnTo>
                  <a:pt x="4266490" y="7054970"/>
                </a:lnTo>
                <a:lnTo>
                  <a:pt x="4260463" y="7049159"/>
                </a:lnTo>
                <a:cubicBezTo>
                  <a:pt x="4253480" y="7045453"/>
                  <a:pt x="4247908" y="7045824"/>
                  <a:pt x="4243292" y="7048902"/>
                </a:cubicBezTo>
                <a:lnTo>
                  <a:pt x="4238948" y="7054970"/>
                </a:lnTo>
                <a:lnTo>
                  <a:pt x="0" y="7054970"/>
                </a:lnTo>
                <a:lnTo>
                  <a:pt x="0" y="5569975"/>
                </a:lnTo>
                <a:lnTo>
                  <a:pt x="0" y="5569975"/>
                </a:lnTo>
                <a:lnTo>
                  <a:pt x="0" y="1041293"/>
                </a:lnTo>
                <a:lnTo>
                  <a:pt x="1" y="1041335"/>
                </a:lnTo>
                <a:lnTo>
                  <a:pt x="1" y="352343"/>
                </a:lnTo>
                <a:lnTo>
                  <a:pt x="10772" y="384256"/>
                </a:lnTo>
                <a:cubicBezTo>
                  <a:pt x="18848" y="401812"/>
                  <a:pt x="29556" y="418718"/>
                  <a:pt x="44879" y="434653"/>
                </a:cubicBezTo>
                <a:cubicBezTo>
                  <a:pt x="134115" y="352752"/>
                  <a:pt x="172883" y="523190"/>
                  <a:pt x="257928" y="524761"/>
                </a:cubicBezTo>
                <a:lnTo>
                  <a:pt x="245529" y="538728"/>
                </a:lnTo>
                <a:cubicBezTo>
                  <a:pt x="286567" y="720866"/>
                  <a:pt x="318174" y="416139"/>
                  <a:pt x="377024" y="576274"/>
                </a:cubicBezTo>
                <a:lnTo>
                  <a:pt x="370913" y="583608"/>
                </a:lnTo>
                <a:cubicBezTo>
                  <a:pt x="390995" y="604913"/>
                  <a:pt x="454735" y="649443"/>
                  <a:pt x="496820" y="596880"/>
                </a:cubicBezTo>
                <a:lnTo>
                  <a:pt x="442860" y="664810"/>
                </a:lnTo>
                <a:lnTo>
                  <a:pt x="535419" y="699027"/>
                </a:lnTo>
                <a:lnTo>
                  <a:pt x="547851" y="692274"/>
                </a:lnTo>
                <a:cubicBezTo>
                  <a:pt x="555581" y="684315"/>
                  <a:pt x="561518" y="673325"/>
                  <a:pt x="565098" y="658874"/>
                </a:cubicBezTo>
                <a:cubicBezTo>
                  <a:pt x="595309" y="603691"/>
                  <a:pt x="550255" y="511661"/>
                  <a:pt x="587450" y="521266"/>
                </a:cubicBezTo>
                <a:cubicBezTo>
                  <a:pt x="593038" y="525458"/>
                  <a:pt x="584656" y="440762"/>
                  <a:pt x="572084" y="392040"/>
                </a:cubicBezTo>
                <a:cubicBezTo>
                  <a:pt x="587800" y="423823"/>
                  <a:pt x="599151" y="393787"/>
                  <a:pt x="625694" y="511138"/>
                </a:cubicBezTo>
                <a:cubicBezTo>
                  <a:pt x="675638" y="336334"/>
                  <a:pt x="814468" y="324110"/>
                  <a:pt x="871398" y="252163"/>
                </a:cubicBezTo>
                <a:lnTo>
                  <a:pt x="872969" y="271722"/>
                </a:lnTo>
                <a:cubicBezTo>
                  <a:pt x="883185" y="264998"/>
                  <a:pt x="899731" y="247404"/>
                  <a:pt x="919333" y="224943"/>
                </a:cubicBezTo>
                <a:close/>
                <a:moveTo>
                  <a:pt x="1257504" y="0"/>
                </a:moveTo>
                <a:cubicBezTo>
                  <a:pt x="1258377" y="11526"/>
                  <a:pt x="1256107" y="11526"/>
                  <a:pt x="1253312" y="8557"/>
                </a:cubicBezTo>
                <a:cubicBezTo>
                  <a:pt x="1254709" y="5589"/>
                  <a:pt x="1256281" y="2620"/>
                  <a:pt x="1257504" y="0"/>
                </a:cubicBezTo>
                <a:close/>
              </a:path>
            </a:pathLst>
          </a:custGeom>
          <a:blipFill dpi="0" rotWithShape="0">
            <a:blip r:embed="rId3" cstate="print"/>
            <a:srcRect/>
            <a:stretch>
              <a:fillRect l="-33000" r="-33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27050" y="762000"/>
            <a:ext cx="600202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传/统/中/医/养/生/文/化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64403" y="4624625"/>
            <a:ext cx="53809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圣人不治已病治未病，不治已乱治未乱，此之谓也，夫病已成而后药之，乱已成而后治之，譬犹渴而穿井，斗而铸锥，不亦晚乎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?  “恬惔虚无，真气从之，精神内守，病安从来”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10453" y="2400677"/>
            <a:ext cx="2101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PART.06</a:t>
            </a:r>
            <a:endParaRPr 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9518" y="2691146"/>
            <a:ext cx="6764987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中医养生</a:t>
            </a:r>
            <a:endParaRPr lang="en-US" altLang="zh-CN" sz="4400" b="1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b="1" smtClean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策略四  </a:t>
            </a:r>
            <a:r>
              <a:rPr lang="en-US" sz="3600" b="1" smtClean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药物治疗</a:t>
            </a:r>
            <a:r>
              <a:rPr lang="zh-CN" altLang="en-US" sz="3600" b="1" smtClean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及</a:t>
            </a:r>
            <a:r>
              <a:rPr lang="en-US" sz="3600" b="1" smtClean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辅助手段</a:t>
            </a:r>
            <a:endParaRPr lang="en-US" altLang="zh-CN" sz="3600" b="1" dirty="0" smtClean="0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631328" y="680692"/>
            <a:ext cx="4603115" cy="521970"/>
            <a:chOff x="869" y="1025"/>
            <a:chExt cx="7249" cy="822"/>
          </a:xfrm>
        </p:grpSpPr>
        <p:pic>
          <p:nvPicPr>
            <p:cNvPr id="9" name="图片 8" descr="51miz-E1171599-9A57CB1A"/>
            <p:cNvPicPr>
              <a:picLocks noChangeAspect="1"/>
            </p:cNvPicPr>
            <p:nvPr/>
          </p:nvPicPr>
          <p:blipFill>
            <a:blip r:embed="rId2" cstate="print"/>
            <a:srcRect l="53148" t="61546" r="13250" b="18500"/>
            <a:stretch>
              <a:fillRect/>
            </a:stretch>
          </p:blipFill>
          <p:spPr>
            <a:xfrm>
              <a:off x="869" y="1091"/>
              <a:ext cx="1160" cy="68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230" y="1025"/>
              <a:ext cx="5888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800" b="1" dirty="0" err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中药治疗方案制定原则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" name="AutoShape 2"/>
          <p:cNvSpPr/>
          <p:nvPr>
            <p:custDataLst>
              <p:tags r:id="rId3"/>
            </p:custDataLst>
          </p:nvPr>
        </p:nvSpPr>
        <p:spPr>
          <a:xfrm>
            <a:off x="1433708" y="1649524"/>
            <a:ext cx="230516" cy="23051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" name="TextBox 3"/>
          <p:cNvSpPr txBox="1"/>
          <p:nvPr>
            <p:custDataLst>
              <p:tags r:id="rId4"/>
            </p:custDataLst>
          </p:nvPr>
        </p:nvSpPr>
        <p:spPr>
          <a:xfrm>
            <a:off x="1664224" y="2049823"/>
            <a:ext cx="4394883" cy="70421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根据患者的具体病情、体质状况，结合中医理论进行辨证分型，制定个性化的中药治疗方案。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TextBox 4"/>
          <p:cNvSpPr txBox="1"/>
          <p:nvPr>
            <p:custDataLst>
              <p:tags r:id="rId5"/>
            </p:custDataLst>
          </p:nvPr>
        </p:nvSpPr>
        <p:spPr>
          <a:xfrm>
            <a:off x="1664224" y="1530753"/>
            <a:ext cx="4152900" cy="46799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96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辨证论治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TextBox 6"/>
          <p:cNvSpPr txBox="1"/>
          <p:nvPr>
            <p:custDataLst>
              <p:tags r:id="rId6"/>
            </p:custDataLst>
          </p:nvPr>
        </p:nvSpPr>
        <p:spPr>
          <a:xfrm>
            <a:off x="1664224" y="3659167"/>
            <a:ext cx="4394883" cy="70421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遵循中药配伍原则，合理搭配各类药物，确保疗效最大化，同时降低不良反应。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TextBox 7"/>
          <p:cNvSpPr txBox="1"/>
          <p:nvPr>
            <p:custDataLst>
              <p:tags r:id="rId7"/>
            </p:custDataLst>
          </p:nvPr>
        </p:nvSpPr>
        <p:spPr>
          <a:xfrm>
            <a:off x="1664224" y="3140097"/>
            <a:ext cx="4152900" cy="46799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96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君臣佐使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TextBox 8"/>
          <p:cNvSpPr txBox="1"/>
          <p:nvPr>
            <p:custDataLst>
              <p:tags r:id="rId8"/>
            </p:custDataLst>
          </p:nvPr>
        </p:nvSpPr>
        <p:spPr>
          <a:xfrm>
            <a:off x="1664224" y="5295605"/>
            <a:ext cx="4394883" cy="70421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在治疗心血管病的同时，兼顾患者其他脏腑功能，实现整体健康水平的提升。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TextBox 9"/>
          <p:cNvSpPr txBox="1"/>
          <p:nvPr>
            <p:custDataLst>
              <p:tags r:id="rId9"/>
            </p:custDataLst>
          </p:nvPr>
        </p:nvSpPr>
        <p:spPr>
          <a:xfrm>
            <a:off x="1664224" y="4776534"/>
            <a:ext cx="4152900" cy="46799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96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整体调理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AutoShape 10"/>
          <p:cNvSpPr/>
          <p:nvPr>
            <p:custDataLst>
              <p:tags r:id="rId10"/>
            </p:custDataLst>
          </p:nvPr>
        </p:nvSpPr>
        <p:spPr>
          <a:xfrm>
            <a:off x="1433708" y="3258868"/>
            <a:ext cx="230516" cy="23051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3" name="AutoShape 11"/>
          <p:cNvSpPr/>
          <p:nvPr>
            <p:custDataLst>
              <p:tags r:id="rId11"/>
            </p:custDataLst>
          </p:nvPr>
        </p:nvSpPr>
        <p:spPr>
          <a:xfrm>
            <a:off x="1433708" y="4895305"/>
            <a:ext cx="230516" cy="23051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6610350" y="1534983"/>
            <a:ext cx="4400550" cy="4400550"/>
          </a:xfrm>
          <a:prstGeom prst="ellipse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631328" y="680692"/>
            <a:ext cx="6025515" cy="521970"/>
            <a:chOff x="869" y="1025"/>
            <a:chExt cx="9489" cy="822"/>
          </a:xfrm>
        </p:grpSpPr>
        <p:pic>
          <p:nvPicPr>
            <p:cNvPr id="9" name="图片 8" descr="51miz-E1171599-9A57CB1A"/>
            <p:cNvPicPr>
              <a:picLocks noChangeAspect="1"/>
            </p:cNvPicPr>
            <p:nvPr/>
          </p:nvPicPr>
          <p:blipFill>
            <a:blip r:embed="rId2" cstate="print"/>
            <a:srcRect l="53148" t="61546" r="13250" b="18500"/>
            <a:stretch>
              <a:fillRect/>
            </a:stretch>
          </p:blipFill>
          <p:spPr>
            <a:xfrm>
              <a:off x="869" y="1091"/>
              <a:ext cx="1160" cy="68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230" y="1025"/>
              <a:ext cx="8128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800" b="1" dirty="0" err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针灸、推拿等辅助手段应用指导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3" name="TextBox 3"/>
          <p:cNvSpPr txBox="1"/>
          <p:nvPr>
            <p:custDataLst>
              <p:tags r:id="rId3"/>
            </p:custDataLst>
          </p:nvPr>
        </p:nvSpPr>
        <p:spPr>
          <a:xfrm>
            <a:off x="6422466" y="1924848"/>
            <a:ext cx="5064406" cy="99885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通过刺激特定穴位，调和气血，平衡阴阳，达到改善心血管病症状的目的。需由专业医师操作，确保安全有效。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TextBox 4"/>
          <p:cNvSpPr txBox="1"/>
          <p:nvPr>
            <p:custDataLst>
              <p:tags r:id="rId4"/>
            </p:custDataLst>
          </p:nvPr>
        </p:nvSpPr>
        <p:spPr>
          <a:xfrm>
            <a:off x="6422466" y="1539657"/>
            <a:ext cx="4169507" cy="39814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77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针灸治疗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TextBox 5"/>
          <p:cNvSpPr txBox="1"/>
          <p:nvPr>
            <p:custDataLst>
              <p:tags r:id="rId5"/>
            </p:custDataLst>
          </p:nvPr>
        </p:nvSpPr>
        <p:spPr>
          <a:xfrm>
            <a:off x="6422466" y="3539953"/>
            <a:ext cx="5064406" cy="99885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运用手法按摩特定部位，以舒筋活络，缓解肌肉紧张，有助于改善心血管病患者的生活质量。可自行学习简单手法，但复杂操作仍需寻求专业指导。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TextBox 6"/>
          <p:cNvSpPr txBox="1"/>
          <p:nvPr>
            <p:custDataLst>
              <p:tags r:id="rId6"/>
            </p:custDataLst>
          </p:nvPr>
        </p:nvSpPr>
        <p:spPr>
          <a:xfrm>
            <a:off x="6422466" y="3191338"/>
            <a:ext cx="4169507" cy="39814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77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推拿按摩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TextBox 7"/>
          <p:cNvSpPr txBox="1"/>
          <p:nvPr>
            <p:custDataLst>
              <p:tags r:id="rId7"/>
            </p:custDataLst>
          </p:nvPr>
        </p:nvSpPr>
        <p:spPr>
          <a:xfrm>
            <a:off x="6422466" y="5213997"/>
            <a:ext cx="5064406" cy="70421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中医强调情志与疾病的关系，心血管病患者应保持心情舒畅，避免过度焦虑、抑郁等不良情绪刺激。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TextBox 8"/>
          <p:cNvSpPr txBox="1"/>
          <p:nvPr>
            <p:custDataLst>
              <p:tags r:id="rId8"/>
            </p:custDataLst>
          </p:nvPr>
        </p:nvSpPr>
        <p:spPr>
          <a:xfrm>
            <a:off x="6422466" y="4823558"/>
            <a:ext cx="4169507" cy="39814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77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情志调养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242" name="Picture 2" descr="https://p3.ssl.qhimgs1.com/sdr/400__/t04794f78d4cd19e6c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3529" y="1669310"/>
            <a:ext cx="3108620" cy="21480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46" name="Picture 6" descr="https://p0.ssl.qhimgs1.com/sdr/400__/t01f928f8103f61d6e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18022" y="3955312"/>
            <a:ext cx="3172416" cy="216904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51815" y="650875"/>
            <a:ext cx="6048375" cy="523240"/>
            <a:chOff x="869" y="1025"/>
            <a:chExt cx="9525" cy="824"/>
          </a:xfrm>
        </p:grpSpPr>
        <p:pic>
          <p:nvPicPr>
            <p:cNvPr id="6" name="图片 5" descr="51miz-E1171599-9A57CB1A"/>
            <p:cNvPicPr>
              <a:picLocks noChangeAspect="1"/>
            </p:cNvPicPr>
            <p:nvPr/>
          </p:nvPicPr>
          <p:blipFill>
            <a:blip r:embed="rId2" cstate="print"/>
            <a:srcRect l="53148" t="61546" r="13250" b="18500"/>
            <a:stretch>
              <a:fillRect/>
            </a:stretch>
          </p:blipFill>
          <p:spPr>
            <a:xfrm>
              <a:off x="869" y="1091"/>
              <a:ext cx="1160" cy="689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2230" y="1025"/>
              <a:ext cx="8164" cy="82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b="1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养心手指操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8" name="图片 8" descr="图片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4128" y="4838853"/>
            <a:ext cx="2017545" cy="1753694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</p:pic>
      <p:pic>
        <p:nvPicPr>
          <p:cNvPr id="10" name="图片 9" descr="图片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1533" y="4800852"/>
            <a:ext cx="2012707" cy="1759442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</p:pic>
      <p:pic>
        <p:nvPicPr>
          <p:cNvPr id="11" name="图片 10" descr="图片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32368" y="4800342"/>
            <a:ext cx="2036132" cy="1759951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</p:pic>
      <p:pic>
        <p:nvPicPr>
          <p:cNvPr id="12" name="图片 11" descr="图片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4224" y="4790580"/>
            <a:ext cx="2008347" cy="1769714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</p:pic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8335545" y="2289212"/>
            <a:ext cx="3048000" cy="2308324"/>
          </a:xfrm>
          <a:prstGeom prst="rect">
            <a:avLst/>
          </a:prstGeom>
          <a:ln w="6350">
            <a:solidFill>
              <a:schemeClr val="accent1"/>
            </a:solidFill>
            <a:prstDash val="sysDash"/>
          </a:ln>
        </p:spPr>
        <p:txBody>
          <a:bodyPr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十指连心扣、心心相印拍，可以刺激手掌上的劳宫穴、合谷穴、中冲穴等，达到气血通畅，防治心血管疾病的作用。</a:t>
            </a:r>
            <a:endParaRPr lang="en-US" altLang="zh-CN" sz="16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2"/>
            </p:custDataLst>
          </p:nvPr>
        </p:nvSpPr>
        <p:spPr>
          <a:xfrm>
            <a:off x="4143059" y="2320322"/>
            <a:ext cx="3873898" cy="2308324"/>
          </a:xfrm>
          <a:prstGeom prst="rect">
            <a:avLst/>
          </a:prstGeom>
          <a:ln w="6350">
            <a:solidFill>
              <a:schemeClr val="accent1"/>
            </a:solidFill>
            <a:prstDash val="sysDash"/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十指连心扣共需要完成两种招式，</a:t>
            </a:r>
            <a:endParaRPr lang="en-US" altLang="zh-CN" sz="16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第一步：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是十指张开，左右手指缝相扣一起，扣下去瞬间用拇指和食指弯曲刺激合谷穴，每次</a:t>
            </a:r>
            <a:r>
              <a:rPr lang="en-US" altLang="zh-CN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下；</a:t>
            </a:r>
            <a:endParaRPr lang="en-US" altLang="zh-CN" sz="16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第二步：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是十指张开，左右指尖相互扣，每次</a:t>
            </a:r>
            <a:r>
              <a:rPr lang="en-US" altLang="zh-CN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下。</a:t>
            </a:r>
            <a:endParaRPr lang="zh-CN" altLang="en-US" sz="16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>
            <p:custDataLst>
              <p:tags r:id="rId13"/>
            </p:custDataLst>
          </p:nvPr>
        </p:nvSpPr>
        <p:spPr>
          <a:xfrm>
            <a:off x="780708" y="2340291"/>
            <a:ext cx="3048000" cy="2308324"/>
          </a:xfrm>
          <a:prstGeom prst="rect">
            <a:avLst/>
          </a:prstGeom>
          <a:ln w="6350">
            <a:solidFill>
              <a:schemeClr val="accent1"/>
            </a:solidFill>
            <a:prstDash val="sysDash"/>
          </a:ln>
        </p:spPr>
        <p:txBody>
          <a:bodyPr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双掌合并，手掌相互快速用力搓，每次</a:t>
            </a:r>
            <a:r>
              <a:rPr lang="en-US" altLang="zh-CN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下，搓完手掌发热，达到畅通血脉效果。</a:t>
            </a:r>
            <a:endParaRPr lang="en-US" altLang="zh-CN" sz="16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401407" y="1343564"/>
            <a:ext cx="1467068" cy="9612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mtClean="0">
                <a:solidFill>
                  <a:srgbClr val="72361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第一节 </a:t>
            </a:r>
            <a:endParaRPr lang="en-US" altLang="zh-CN" sz="2000" b="1" smtClean="0">
              <a:solidFill>
                <a:srgbClr val="72361C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mtClean="0">
                <a:solidFill>
                  <a:srgbClr val="72361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心主血脉搓</a:t>
            </a:r>
            <a:endParaRPr lang="en-US" altLang="zh-CN" sz="2000" b="1" smtClean="0">
              <a:solidFill>
                <a:srgbClr val="72361C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39921" y="1301111"/>
            <a:ext cx="1467068" cy="9612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mtClean="0">
                <a:solidFill>
                  <a:srgbClr val="72361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第二节 </a:t>
            </a:r>
            <a:endParaRPr lang="en-US" altLang="zh-CN" sz="2000" b="1" smtClean="0">
              <a:solidFill>
                <a:srgbClr val="72361C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mtClean="0">
                <a:solidFill>
                  <a:srgbClr val="72361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十指连心扣</a:t>
            </a:r>
            <a:endParaRPr lang="en-US" altLang="zh-CN" sz="2000" b="1" smtClean="0">
              <a:solidFill>
                <a:srgbClr val="72361C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981157" y="1234854"/>
            <a:ext cx="14670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mtClean="0">
                <a:solidFill>
                  <a:srgbClr val="72361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第三节</a:t>
            </a:r>
            <a:endParaRPr lang="en-US" altLang="zh-CN" sz="2000" b="1" smtClean="0">
              <a:solidFill>
                <a:srgbClr val="72361C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mtClean="0">
                <a:solidFill>
                  <a:srgbClr val="72361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心主血脉扣</a:t>
            </a:r>
            <a:endParaRPr lang="en-US" altLang="zh-CN" sz="2000" b="1" smtClean="0">
              <a:solidFill>
                <a:srgbClr val="72361C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30719" y="879475"/>
            <a:ext cx="2767965" cy="523240"/>
            <a:chOff x="869" y="1025"/>
            <a:chExt cx="4359" cy="824"/>
          </a:xfrm>
        </p:grpSpPr>
        <p:pic>
          <p:nvPicPr>
            <p:cNvPr id="6" name="图片 5" descr="51miz-E1171599-9A57CB1A"/>
            <p:cNvPicPr>
              <a:picLocks noChangeAspect="1"/>
            </p:cNvPicPr>
            <p:nvPr/>
          </p:nvPicPr>
          <p:blipFill>
            <a:blip r:embed="rId2" cstate="print"/>
            <a:srcRect l="53148" t="61546" r="13250" b="18500"/>
            <a:stretch>
              <a:fillRect/>
            </a:stretch>
          </p:blipFill>
          <p:spPr>
            <a:xfrm>
              <a:off x="869" y="1091"/>
              <a:ext cx="1160" cy="689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2230" y="1025"/>
              <a:ext cx="2998" cy="82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泡脚疗法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935421" y="3480702"/>
            <a:ext cx="3988300" cy="258532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泡脚方</a:t>
            </a:r>
            <a:br>
              <a:rPr kumimoji="0" lang="zh-CN" altLang="en-US" sz="1600" b="1" i="0" u="none" strike="noStrike" cap="none" normalizeH="0" baseline="0" smtClean="0">
                <a:ln>
                  <a:noFill/>
                </a:ln>
                <a:solidFill>
                  <a:srgbClr val="0052FF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党参和黄芪的作用是补气，赤芍和红花主要是活血。党参</a:t>
            </a:r>
            <a:r>
              <a:rPr lang="en-US" altLang="zh-CN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</a:t>
            </a: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克、黄芪</a:t>
            </a:r>
            <a:r>
              <a:rPr lang="en-US" altLang="zh-CN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</a:t>
            </a: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克、赤芍</a:t>
            </a:r>
            <a:r>
              <a:rPr lang="en-US" altLang="zh-CN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克、红花</a:t>
            </a:r>
            <a:r>
              <a:rPr lang="en-US" altLang="zh-CN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克，把这</a:t>
            </a:r>
            <a:r>
              <a:rPr lang="en-US" altLang="zh-CN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味药，放在锅里面加入</a:t>
            </a:r>
            <a:r>
              <a:rPr lang="en-US" altLang="zh-CN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2L</a:t>
            </a: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水煮开，再慢火煮</a:t>
            </a:r>
            <a:r>
              <a:rPr lang="en-US" altLang="zh-CN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</a:t>
            </a: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分钟，倒入沐足桶中。待水温到</a:t>
            </a:r>
            <a:r>
              <a:rPr lang="en-US" altLang="zh-CN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38-45</a:t>
            </a: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度之间后进行沐足。双足有伤口或诊断糖尿病足者禁用。</a:t>
            </a:r>
            <a:endParaRPr lang="zh-CN" altLang="en-US" sz="14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77616" y="1746118"/>
            <a:ext cx="9952384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8605">
              <a:lnSpc>
                <a:spcPct val="150000"/>
              </a:lnSpc>
              <a:buClr>
                <a:srgbClr val="784600"/>
              </a:buClr>
              <a:buFont typeface="Wingdings" panose="05000000000000000000" pitchFamily="2" charset="2"/>
              <a:buChar char="Ø"/>
            </a:pP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泡脚对人身体特别好，在泡脚的过程中，可以适当的加一些中药，更能达到养生健身的效果；</a:t>
            </a:r>
            <a:endParaRPr lang="en-US" altLang="zh-CN" sz="160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8605">
              <a:lnSpc>
                <a:spcPct val="150000"/>
              </a:lnSpc>
              <a:buClr>
                <a:srgbClr val="784600"/>
              </a:buClr>
              <a:buFont typeface="Wingdings" panose="05000000000000000000" pitchFamily="2" charset="2"/>
              <a:buChar char="Ø"/>
            </a:pP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用中药泡脚一般选择</a:t>
            </a:r>
            <a:r>
              <a:rPr lang="en-US" altLang="zh-CN" sz="16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度左右的水温，这个温度可以起到温经通络，散寒止痛，调节气血的作用；</a:t>
            </a:r>
            <a:endParaRPr lang="en-US" altLang="zh-CN" sz="160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8605">
              <a:lnSpc>
                <a:spcPct val="150000"/>
              </a:lnSpc>
              <a:buClr>
                <a:srgbClr val="784600"/>
              </a:buClr>
              <a:buFont typeface="Wingdings" panose="05000000000000000000" pitchFamily="2" charset="2"/>
              <a:buChar char="Ø"/>
            </a:pP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时间最好掌握在</a:t>
            </a:r>
            <a:r>
              <a:rPr lang="en-US" altLang="zh-CN" sz="16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分钟或半小时以内，不必泡时间过久；</a:t>
            </a:r>
            <a:endParaRPr lang="en-US" altLang="zh-CN" sz="160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8605">
              <a:lnSpc>
                <a:spcPct val="150000"/>
              </a:lnSpc>
              <a:buClr>
                <a:srgbClr val="784600"/>
              </a:buClr>
              <a:buFont typeface="Wingdings" panose="05000000000000000000" pitchFamily="2" charset="2"/>
              <a:buChar char="Ø"/>
            </a:pP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每天一次，在睡觉前进行效果最好。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8" name="Picture 2" descr="https://i.guancha.cn/bbs/2023/08/18/20230818091257111.png?imageView2/2/w/500/format/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9925" y="3490561"/>
            <a:ext cx="3370735" cy="249583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631328" y="680692"/>
            <a:ext cx="6025515" cy="521970"/>
            <a:chOff x="869" y="1025"/>
            <a:chExt cx="9489" cy="822"/>
          </a:xfrm>
        </p:grpSpPr>
        <p:pic>
          <p:nvPicPr>
            <p:cNvPr id="9" name="图片 8" descr="51miz-E1171599-9A57CB1A"/>
            <p:cNvPicPr>
              <a:picLocks noChangeAspect="1"/>
            </p:cNvPicPr>
            <p:nvPr/>
          </p:nvPicPr>
          <p:blipFill>
            <a:blip r:embed="rId2" cstate="print"/>
            <a:srcRect l="53148" t="61546" r="13250" b="18500"/>
            <a:stretch>
              <a:fillRect/>
            </a:stretch>
          </p:blipFill>
          <p:spPr>
            <a:xfrm>
              <a:off x="869" y="1091"/>
              <a:ext cx="1160" cy="68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230" y="1025"/>
              <a:ext cx="8128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800" b="1" dirty="0" err="1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定期检查，调整方案重要性提示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8" name="TextBox 8"/>
          <p:cNvSpPr txBox="1"/>
          <p:nvPr>
            <p:custDataLst>
              <p:tags r:id="rId3"/>
            </p:custDataLst>
          </p:nvPr>
        </p:nvSpPr>
        <p:spPr>
          <a:xfrm>
            <a:off x="7300757" y="1971492"/>
            <a:ext cx="3121877" cy="129413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根据检查结果和患者反馈，医生会适时调整治疗方案，以确保治疗更具针对性和实效性。患者需密切配合，遵循医嘱。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TextBox 9"/>
          <p:cNvSpPr txBox="1"/>
          <p:nvPr>
            <p:custDataLst>
              <p:tags r:id="rId4"/>
            </p:custDataLst>
          </p:nvPr>
        </p:nvSpPr>
        <p:spPr>
          <a:xfrm>
            <a:off x="7300757" y="1513149"/>
            <a:ext cx="2703493" cy="39814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77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方案调整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TextBox 12"/>
          <p:cNvSpPr txBox="1"/>
          <p:nvPr>
            <p:custDataLst>
              <p:tags r:id="rId5"/>
            </p:custDataLst>
          </p:nvPr>
        </p:nvSpPr>
        <p:spPr>
          <a:xfrm>
            <a:off x="8621512" y="4777233"/>
            <a:ext cx="3219450" cy="129413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中医养生是一个长期的过程，心血管病患者应坚持良好的生活习惯和养生方式，以巩固治疗效果，预防疾病复发。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TextBox 13"/>
          <p:cNvSpPr txBox="1"/>
          <p:nvPr>
            <p:custDataLst>
              <p:tags r:id="rId6"/>
            </p:custDataLst>
          </p:nvPr>
        </p:nvSpPr>
        <p:spPr>
          <a:xfrm>
            <a:off x="8621512" y="4318890"/>
            <a:ext cx="2703493" cy="39814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77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持续养生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80421" y="2711491"/>
            <a:ext cx="3039989" cy="99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8F5A27"/>
                </a:solidFill>
              </a14:hiddenFill>
            </a:ext>
          </a:extLst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心血管病患者应定期进行相关检查，以便及时了解病情变化，评估治疗效果。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13814" y="2226284"/>
            <a:ext cx="2703493" cy="39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8F5A27"/>
                </a:solidFill>
              </a14:hiddenFill>
            </a:ext>
          </a:extLst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 algn="r">
              <a:lnSpc>
                <a:spcPct val="77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定期检查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AutoShape 2"/>
          <p:cNvSpPr/>
          <p:nvPr/>
        </p:nvSpPr>
        <p:spPr>
          <a:xfrm>
            <a:off x="3485416" y="3075841"/>
            <a:ext cx="1954703" cy="1969616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</p:sp>
      <p:pic>
        <p:nvPicPr>
          <p:cNvPr id="18" name="Picture 11"/>
          <p:cNvPicPr>
            <a:picLocks noChangeAspect="1"/>
          </p:cNvPicPr>
          <p:nvPr/>
        </p:nvPicPr>
        <p:blipFill>
          <a:blip r:embed="rId7" cstate="print"/>
          <a:srcRect l="16667" r="16667"/>
          <a:stretch>
            <a:fillRect/>
          </a:stretch>
        </p:blipFill>
        <p:spPr>
          <a:xfrm>
            <a:off x="3637042" y="3234923"/>
            <a:ext cx="1651452" cy="1651452"/>
          </a:xfrm>
          <a:prstGeom prst="ellipse">
            <a:avLst/>
          </a:prstGeom>
        </p:spPr>
      </p:pic>
      <p:sp>
        <p:nvSpPr>
          <p:cNvPr id="19" name="AutoShape 4"/>
          <p:cNvSpPr/>
          <p:nvPr/>
        </p:nvSpPr>
        <p:spPr>
          <a:xfrm>
            <a:off x="5288494" y="1513149"/>
            <a:ext cx="1721774" cy="1721774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</p:sp>
      <p:pic>
        <p:nvPicPr>
          <p:cNvPr id="20" name="Picture 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399254" y="1623909"/>
            <a:ext cx="1500254" cy="1500254"/>
          </a:xfrm>
          <a:prstGeom prst="ellipse">
            <a:avLst/>
          </a:prstGeom>
        </p:spPr>
      </p:pic>
      <p:sp>
        <p:nvSpPr>
          <p:cNvPr id="21" name="AutoShape 3"/>
          <p:cNvSpPr/>
          <p:nvPr/>
        </p:nvSpPr>
        <p:spPr>
          <a:xfrm>
            <a:off x="5660673" y="3426081"/>
            <a:ext cx="2699191" cy="2719784"/>
          </a:xfrm>
          <a:prstGeom prst="ellipse">
            <a:avLst/>
          </a:prstGeom>
          <a:solidFill>
            <a:schemeClr val="accent2">
              <a:alpha val="100000"/>
            </a:schemeClr>
          </a:solidFill>
        </p:spPr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5820154" y="3595858"/>
            <a:ext cx="2380229" cy="2380229"/>
          </a:xfrm>
          <a:prstGeom prst="ellipse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25"/>
          <p:cNvSpPr/>
          <p:nvPr>
            <p:custDataLst>
              <p:tags r:id="rId2"/>
            </p:custDataLst>
          </p:nvPr>
        </p:nvSpPr>
        <p:spPr>
          <a:xfrm rot="10800000">
            <a:off x="8577470" y="2097156"/>
            <a:ext cx="3614530" cy="4760843"/>
          </a:xfrm>
          <a:custGeom>
            <a:avLst/>
            <a:gdLst>
              <a:gd name="connsiteX0" fmla="*/ 5465368 w 6357722"/>
              <a:gd name="connsiteY0" fmla="*/ 7082430 h 7085051"/>
              <a:gd name="connsiteX1" fmla="*/ 5463796 w 6357722"/>
              <a:gd name="connsiteY1" fmla="*/ 7085051 h 7085051"/>
              <a:gd name="connsiteX2" fmla="*/ 5465368 w 6357722"/>
              <a:gd name="connsiteY2" fmla="*/ 7082430 h 7085051"/>
              <a:gd name="connsiteX3" fmla="*/ 5579226 w 6357722"/>
              <a:gd name="connsiteY3" fmla="*/ 7026024 h 7085051"/>
              <a:gd name="connsiteX4" fmla="*/ 5581496 w 6357722"/>
              <a:gd name="connsiteY4" fmla="*/ 7060077 h 7085051"/>
              <a:gd name="connsiteX5" fmla="*/ 5579226 w 6357722"/>
              <a:gd name="connsiteY5" fmla="*/ 7026024 h 7085051"/>
              <a:gd name="connsiteX6" fmla="*/ 4748364 w 6357722"/>
              <a:gd name="connsiteY6" fmla="*/ 6721406 h 7085051"/>
              <a:gd name="connsiteX7" fmla="*/ 4683028 w 6357722"/>
              <a:gd name="connsiteY7" fmla="*/ 6733171 h 7085051"/>
              <a:gd name="connsiteX8" fmla="*/ 4744369 w 6357722"/>
              <a:gd name="connsiteY8" fmla="*/ 6761694 h 7085051"/>
              <a:gd name="connsiteX9" fmla="*/ 4764532 w 6357722"/>
              <a:gd name="connsiteY9" fmla="*/ 6762978 h 7085051"/>
              <a:gd name="connsiteX10" fmla="*/ 4773487 w 6357722"/>
              <a:gd name="connsiteY10" fmla="*/ 6730204 h 7085051"/>
              <a:gd name="connsiteX11" fmla="*/ 4764388 w 6357722"/>
              <a:gd name="connsiteY11" fmla="*/ 6721946 h 7085051"/>
              <a:gd name="connsiteX12" fmla="*/ 5530155 w 6357722"/>
              <a:gd name="connsiteY12" fmla="*/ 6674321 h 7085051"/>
              <a:gd name="connsiteX13" fmla="*/ 5522471 w 6357722"/>
              <a:gd name="connsiteY13" fmla="*/ 6689339 h 7085051"/>
              <a:gd name="connsiteX14" fmla="*/ 5530155 w 6357722"/>
              <a:gd name="connsiteY14" fmla="*/ 6674321 h 7085051"/>
              <a:gd name="connsiteX15" fmla="*/ 5535044 w 6357722"/>
              <a:gd name="connsiteY15" fmla="*/ 6665415 h 7085051"/>
              <a:gd name="connsiteX16" fmla="*/ 5530154 w 6357722"/>
              <a:gd name="connsiteY16" fmla="*/ 6674321 h 7085051"/>
              <a:gd name="connsiteX17" fmla="*/ 5506056 w 6357722"/>
              <a:gd name="connsiteY17" fmla="*/ 6677465 h 7085051"/>
              <a:gd name="connsiteX18" fmla="*/ 4638150 w 6357722"/>
              <a:gd name="connsiteY18" fmla="*/ 6649001 h 7085051"/>
              <a:gd name="connsiteX19" fmla="*/ 4561837 w 6357722"/>
              <a:gd name="connsiteY19" fmla="*/ 6700691 h 7085051"/>
              <a:gd name="connsiteX20" fmla="*/ 4562847 w 6357722"/>
              <a:gd name="connsiteY20" fmla="*/ 6701138 h 7085051"/>
              <a:gd name="connsiteX21" fmla="*/ 4584297 w 6357722"/>
              <a:gd name="connsiteY21" fmla="*/ 6694229 h 7085051"/>
              <a:gd name="connsiteX22" fmla="*/ 4653516 w 6357722"/>
              <a:gd name="connsiteY22" fmla="*/ 6657208 h 7085051"/>
              <a:gd name="connsiteX23" fmla="*/ 4651478 w 6357722"/>
              <a:gd name="connsiteY23" fmla="*/ 6650506 h 7085051"/>
              <a:gd name="connsiteX24" fmla="*/ 5876720 w 6357722"/>
              <a:gd name="connsiteY24" fmla="*/ 6582334 h 7085051"/>
              <a:gd name="connsiteX25" fmla="*/ 5877517 w 6357722"/>
              <a:gd name="connsiteY25" fmla="*/ 6582472 h 7085051"/>
              <a:gd name="connsiteX26" fmla="*/ 5886920 w 6357722"/>
              <a:gd name="connsiteY26" fmla="*/ 6587007 h 7085051"/>
              <a:gd name="connsiteX27" fmla="*/ 5861252 w 6357722"/>
              <a:gd name="connsiteY27" fmla="*/ 5462745 h 7085051"/>
              <a:gd name="connsiteX28" fmla="*/ 5875572 w 6357722"/>
              <a:gd name="connsiteY28" fmla="*/ 5472176 h 7085051"/>
              <a:gd name="connsiteX29" fmla="*/ 5861252 w 6357722"/>
              <a:gd name="connsiteY29" fmla="*/ 5462745 h 7085051"/>
              <a:gd name="connsiteX30" fmla="*/ 4915286 w 6357722"/>
              <a:gd name="connsiteY30" fmla="*/ 5349935 h 7085051"/>
              <a:gd name="connsiteX31" fmla="*/ 4928046 w 6357722"/>
              <a:gd name="connsiteY31" fmla="*/ 5409173 h 7085051"/>
              <a:gd name="connsiteX32" fmla="*/ 4960339 w 6357722"/>
              <a:gd name="connsiteY32" fmla="*/ 5408611 h 7085051"/>
              <a:gd name="connsiteX33" fmla="*/ 4953905 w 6357722"/>
              <a:gd name="connsiteY33" fmla="*/ 5400768 h 7085051"/>
              <a:gd name="connsiteX34" fmla="*/ 4954373 w 6357722"/>
              <a:gd name="connsiteY34" fmla="*/ 5398830 h 7085051"/>
              <a:gd name="connsiteX35" fmla="*/ 4926200 w 6357722"/>
              <a:gd name="connsiteY35" fmla="*/ 5366154 h 7085051"/>
              <a:gd name="connsiteX36" fmla="*/ 4915286 w 6357722"/>
              <a:gd name="connsiteY36" fmla="*/ 5349935 h 7085051"/>
              <a:gd name="connsiteX37" fmla="*/ 1575136 w 6357722"/>
              <a:gd name="connsiteY37" fmla="*/ 465063 h 7085051"/>
              <a:gd name="connsiteX38" fmla="*/ 1573325 w 6357722"/>
              <a:gd name="connsiteY38" fmla="*/ 469381 h 7085051"/>
              <a:gd name="connsiteX39" fmla="*/ 1556389 w 6357722"/>
              <a:gd name="connsiteY39" fmla="*/ 498520 h 7085051"/>
              <a:gd name="connsiteX40" fmla="*/ 1565201 w 6357722"/>
              <a:gd name="connsiteY40" fmla="*/ 503985 h 7085051"/>
              <a:gd name="connsiteX41" fmla="*/ 1585675 w 6357722"/>
              <a:gd name="connsiteY41" fmla="*/ 500222 h 7085051"/>
              <a:gd name="connsiteX42" fmla="*/ 1595783 w 6357722"/>
              <a:gd name="connsiteY42" fmla="*/ 505014 h 7085051"/>
              <a:gd name="connsiteX43" fmla="*/ 1608685 w 6357722"/>
              <a:gd name="connsiteY43" fmla="*/ 485782 h 7085051"/>
              <a:gd name="connsiteX44" fmla="*/ 1448819 w 6357722"/>
              <a:gd name="connsiteY44" fmla="*/ 436688 h 7085051"/>
              <a:gd name="connsiteX45" fmla="*/ 1448577 w 6357722"/>
              <a:gd name="connsiteY45" fmla="*/ 437304 h 7085051"/>
              <a:gd name="connsiteX46" fmla="*/ 1450819 w 6357722"/>
              <a:gd name="connsiteY46" fmla="*/ 438150 h 7085051"/>
              <a:gd name="connsiteX47" fmla="*/ 965461 w 6357722"/>
              <a:gd name="connsiteY47" fmla="*/ 170768 h 7085051"/>
              <a:gd name="connsiteX48" fmla="*/ 1272825 w 6357722"/>
              <a:gd name="connsiteY48" fmla="*/ 170768 h 7085051"/>
              <a:gd name="connsiteX49" fmla="*/ 1272870 w 6357722"/>
              <a:gd name="connsiteY49" fmla="*/ 170961 h 7085051"/>
              <a:gd name="connsiteX50" fmla="*/ 1305700 w 6357722"/>
              <a:gd name="connsiteY50" fmla="*/ 245352 h 7085051"/>
              <a:gd name="connsiteX51" fmla="*/ 1288089 w 6357722"/>
              <a:gd name="connsiteY51" fmla="*/ 170768 h 7085051"/>
              <a:gd name="connsiteX52" fmla="*/ 1293375 w 6357722"/>
              <a:gd name="connsiteY52" fmla="*/ 170768 h 7085051"/>
              <a:gd name="connsiteX53" fmla="*/ 1303459 w 6357722"/>
              <a:gd name="connsiteY53" fmla="*/ 213148 h 7085051"/>
              <a:gd name="connsiteX54" fmla="*/ 1336113 w 6357722"/>
              <a:gd name="connsiteY54" fmla="*/ 351384 h 7085051"/>
              <a:gd name="connsiteX55" fmla="*/ 1344184 w 6357722"/>
              <a:gd name="connsiteY55" fmla="*/ 385693 h 7085051"/>
              <a:gd name="connsiteX56" fmla="*/ 1358571 w 6357722"/>
              <a:gd name="connsiteY56" fmla="*/ 393750 h 7085051"/>
              <a:gd name="connsiteX57" fmla="*/ 1401017 w 6357722"/>
              <a:gd name="connsiteY57" fmla="*/ 418217 h 7085051"/>
              <a:gd name="connsiteX58" fmla="*/ 1404611 w 6357722"/>
              <a:gd name="connsiteY58" fmla="*/ 402007 h 7085051"/>
              <a:gd name="connsiteX59" fmla="*/ 1400089 w 6357722"/>
              <a:gd name="connsiteY59" fmla="*/ 397876 h 7085051"/>
              <a:gd name="connsiteX60" fmla="*/ 1399652 w 6357722"/>
              <a:gd name="connsiteY60" fmla="*/ 383665 h 7085051"/>
              <a:gd name="connsiteX61" fmla="*/ 1406643 w 6357722"/>
              <a:gd name="connsiteY61" fmla="*/ 382953 h 7085051"/>
              <a:gd name="connsiteX62" fmla="*/ 1407861 w 6357722"/>
              <a:gd name="connsiteY62" fmla="*/ 357813 h 7085051"/>
              <a:gd name="connsiteX63" fmla="*/ 1415408 w 6357722"/>
              <a:gd name="connsiteY63" fmla="*/ 382061 h 7085051"/>
              <a:gd name="connsiteX64" fmla="*/ 1425170 w 6357722"/>
              <a:gd name="connsiteY64" fmla="*/ 381068 h 7085051"/>
              <a:gd name="connsiteX65" fmla="*/ 1440751 w 6357722"/>
              <a:gd name="connsiteY65" fmla="*/ 378664 h 7085051"/>
              <a:gd name="connsiteX66" fmla="*/ 1445493 w 6357722"/>
              <a:gd name="connsiteY66" fmla="*/ 371630 h 7085051"/>
              <a:gd name="connsiteX67" fmla="*/ 1481030 w 6357722"/>
              <a:gd name="connsiteY67" fmla="*/ 376673 h 7085051"/>
              <a:gd name="connsiteX68" fmla="*/ 1471949 w 6357722"/>
              <a:gd name="connsiteY68" fmla="*/ 408280 h 7085051"/>
              <a:gd name="connsiteX69" fmla="*/ 1461525 w 6357722"/>
              <a:gd name="connsiteY69" fmla="*/ 417366 h 7085051"/>
              <a:gd name="connsiteX70" fmla="*/ 1466819 w 6357722"/>
              <a:gd name="connsiteY70" fmla="*/ 427737 h 7085051"/>
              <a:gd name="connsiteX71" fmla="*/ 1501660 w 6357722"/>
              <a:gd name="connsiteY71" fmla="*/ 461777 h 7085051"/>
              <a:gd name="connsiteX72" fmla="*/ 1521088 w 6357722"/>
              <a:gd name="connsiteY72" fmla="*/ 475792 h 7085051"/>
              <a:gd name="connsiteX73" fmla="*/ 1533727 w 6357722"/>
              <a:gd name="connsiteY73" fmla="*/ 462208 h 7085051"/>
              <a:gd name="connsiteX74" fmla="*/ 1547388 w 6357722"/>
              <a:gd name="connsiteY74" fmla="*/ 447926 h 7085051"/>
              <a:gd name="connsiteX75" fmla="*/ 1523639 w 6357722"/>
              <a:gd name="connsiteY75" fmla="*/ 433260 h 7085051"/>
              <a:gd name="connsiteX76" fmla="*/ 1597856 w 6357722"/>
              <a:gd name="connsiteY76" fmla="*/ 426624 h 7085051"/>
              <a:gd name="connsiteX77" fmla="*/ 1553326 w 6357722"/>
              <a:gd name="connsiteY77" fmla="*/ 435880 h 7085051"/>
              <a:gd name="connsiteX78" fmla="*/ 1557241 w 6357722"/>
              <a:gd name="connsiteY78" fmla="*/ 438249 h 7085051"/>
              <a:gd name="connsiteX79" fmla="*/ 1574885 w 6357722"/>
              <a:gd name="connsiteY79" fmla="*/ 425557 h 7085051"/>
              <a:gd name="connsiteX80" fmla="*/ 1591047 w 6357722"/>
              <a:gd name="connsiteY80" fmla="*/ 427140 h 7085051"/>
              <a:gd name="connsiteX81" fmla="*/ 1580484 w 6357722"/>
              <a:gd name="connsiteY81" fmla="*/ 452316 h 7085051"/>
              <a:gd name="connsiteX82" fmla="*/ 1584821 w 6357722"/>
              <a:gd name="connsiteY82" fmla="*/ 454940 h 7085051"/>
              <a:gd name="connsiteX83" fmla="*/ 1616484 w 6357722"/>
              <a:gd name="connsiteY83" fmla="*/ 474385 h 7085051"/>
              <a:gd name="connsiteX84" fmla="*/ 1641741 w 6357722"/>
              <a:gd name="connsiteY84" fmla="*/ 447021 h 7085051"/>
              <a:gd name="connsiteX85" fmla="*/ 1986058 w 6357722"/>
              <a:gd name="connsiteY85" fmla="*/ 203265 h 7085051"/>
              <a:gd name="connsiteX86" fmla="*/ 2002647 w 6357722"/>
              <a:gd name="connsiteY86" fmla="*/ 288484 h 7085051"/>
              <a:gd name="connsiteX87" fmla="*/ 2355400 w 6357722"/>
              <a:gd name="connsiteY87" fmla="*/ 227190 h 7085051"/>
              <a:gd name="connsiteX88" fmla="*/ 2492656 w 6357722"/>
              <a:gd name="connsiteY88" fmla="*/ 327951 h 7085051"/>
              <a:gd name="connsiteX89" fmla="*/ 2471002 w 6357722"/>
              <a:gd name="connsiteY89" fmla="*/ 425220 h 7085051"/>
              <a:gd name="connsiteX90" fmla="*/ 2767349 w 6357722"/>
              <a:gd name="connsiteY90" fmla="*/ 287437 h 7085051"/>
              <a:gd name="connsiteX91" fmla="*/ 2861123 w 6357722"/>
              <a:gd name="connsiteY91" fmla="*/ 291802 h 7085051"/>
              <a:gd name="connsiteX92" fmla="*/ 2958391 w 6357722"/>
              <a:gd name="connsiteY92" fmla="*/ 317474 h 7085051"/>
              <a:gd name="connsiteX93" fmla="*/ 3081505 w 6357722"/>
              <a:gd name="connsiteY93" fmla="*/ 511487 h 7085051"/>
              <a:gd name="connsiteX94" fmla="*/ 2980221 w 6357722"/>
              <a:gd name="connsiteY94" fmla="*/ 437618 h 7085051"/>
              <a:gd name="connsiteX95" fmla="*/ 2947216 w 6357722"/>
              <a:gd name="connsiteY95" fmla="*/ 597404 h 7085051"/>
              <a:gd name="connsiteX96" fmla="*/ 3007463 w 6357722"/>
              <a:gd name="connsiteY96" fmla="*/ 680352 h 7085051"/>
              <a:gd name="connsiteX97" fmla="*/ 3181568 w 6357722"/>
              <a:gd name="connsiteY97" fmla="*/ 517947 h 7085051"/>
              <a:gd name="connsiteX98" fmla="*/ 3169693 w 6357722"/>
              <a:gd name="connsiteY98" fmla="*/ 556191 h 7085051"/>
              <a:gd name="connsiteX99" fmla="*/ 3214397 w 6357722"/>
              <a:gd name="connsiteY99" fmla="*/ 516376 h 7085051"/>
              <a:gd name="connsiteX100" fmla="*/ 3211604 w 6357722"/>
              <a:gd name="connsiteY100" fmla="*/ 560732 h 7085051"/>
              <a:gd name="connsiteX101" fmla="*/ 3388154 w 6357722"/>
              <a:gd name="connsiteY101" fmla="*/ 422425 h 7085051"/>
              <a:gd name="connsiteX102" fmla="*/ 3318302 w 6357722"/>
              <a:gd name="connsiteY102" fmla="*/ 550079 h 7085051"/>
              <a:gd name="connsiteX103" fmla="*/ 3357769 w 6357722"/>
              <a:gd name="connsiteY103" fmla="*/ 530171 h 7085051"/>
              <a:gd name="connsiteX104" fmla="*/ 3351482 w 6357722"/>
              <a:gd name="connsiteY104" fmla="*/ 549381 h 7085051"/>
              <a:gd name="connsiteX105" fmla="*/ 3548113 w 6357722"/>
              <a:gd name="connsiteY105" fmla="*/ 390643 h 7085051"/>
              <a:gd name="connsiteX106" fmla="*/ 3535714 w 6357722"/>
              <a:gd name="connsiteY106" fmla="*/ 440762 h 7085051"/>
              <a:gd name="connsiteX107" fmla="*/ 3586531 w 6357722"/>
              <a:gd name="connsiteY107" fmla="*/ 428712 h 7085051"/>
              <a:gd name="connsiteX108" fmla="*/ 3508472 w 6357722"/>
              <a:gd name="connsiteY108" fmla="*/ 516201 h 7085051"/>
              <a:gd name="connsiteX109" fmla="*/ 3609233 w 6357722"/>
              <a:gd name="connsiteY109" fmla="*/ 466781 h 7085051"/>
              <a:gd name="connsiteX110" fmla="*/ 3688691 w 6357722"/>
              <a:gd name="connsiteY110" fmla="*/ 444080 h 7085051"/>
              <a:gd name="connsiteX111" fmla="*/ 3796786 w 6357722"/>
              <a:gd name="connsiteY111" fmla="*/ 619058 h 7085051"/>
              <a:gd name="connsiteX112" fmla="*/ 3776528 w 6357722"/>
              <a:gd name="connsiteY112" fmla="*/ 749331 h 7085051"/>
              <a:gd name="connsiteX113" fmla="*/ 3881656 w 6357722"/>
              <a:gd name="connsiteY113" fmla="*/ 711087 h 7085051"/>
              <a:gd name="connsiteX114" fmla="*/ 3871177 w 6357722"/>
              <a:gd name="connsiteY114" fmla="*/ 591118 h 7085051"/>
              <a:gd name="connsiteX115" fmla="*/ 3990449 w 6357722"/>
              <a:gd name="connsiteY115" fmla="*/ 515852 h 7085051"/>
              <a:gd name="connsiteX116" fmla="*/ 4115658 w 6357722"/>
              <a:gd name="connsiteY116" fmla="*/ 493675 h 7085051"/>
              <a:gd name="connsiteX117" fmla="*/ 4338137 w 6357722"/>
              <a:gd name="connsiteY117" fmla="*/ 630060 h 7085051"/>
              <a:gd name="connsiteX118" fmla="*/ 4401177 w 6357722"/>
              <a:gd name="connsiteY118" fmla="*/ 652587 h 7085051"/>
              <a:gd name="connsiteX119" fmla="*/ 4432610 w 6357722"/>
              <a:gd name="connsiteY119" fmla="*/ 663588 h 7085051"/>
              <a:gd name="connsiteX120" fmla="*/ 4461598 w 6357722"/>
              <a:gd name="connsiteY120" fmla="*/ 675812 h 7085051"/>
              <a:gd name="connsiteX121" fmla="*/ 4552929 w 6357722"/>
              <a:gd name="connsiteY121" fmla="*/ 737631 h 7085051"/>
              <a:gd name="connsiteX122" fmla="*/ 4494952 w 6357722"/>
              <a:gd name="connsiteY122" fmla="*/ 792464 h 7085051"/>
              <a:gd name="connsiteX123" fmla="*/ 4664867 w 6357722"/>
              <a:gd name="connsiteY123" fmla="*/ 792290 h 7085051"/>
              <a:gd name="connsiteX124" fmla="*/ 4825527 w 6357722"/>
              <a:gd name="connsiteY124" fmla="*/ 993462 h 7085051"/>
              <a:gd name="connsiteX125" fmla="*/ 4905332 w 6357722"/>
              <a:gd name="connsiteY125" fmla="*/ 932516 h 7085051"/>
              <a:gd name="connsiteX126" fmla="*/ 4832337 w 6357722"/>
              <a:gd name="connsiteY126" fmla="*/ 1056677 h 7085051"/>
              <a:gd name="connsiteX127" fmla="*/ 4954752 w 6357722"/>
              <a:gd name="connsiteY127" fmla="*/ 1009528 h 7085051"/>
              <a:gd name="connsiteX128" fmla="*/ 4951958 w 6357722"/>
              <a:gd name="connsiteY128" fmla="*/ 1020704 h 7085051"/>
              <a:gd name="connsiteX129" fmla="*/ 5114363 w 6357722"/>
              <a:gd name="connsiteY129" fmla="*/ 971634 h 7085051"/>
              <a:gd name="connsiteX130" fmla="*/ 5429918 w 6357722"/>
              <a:gd name="connsiteY130" fmla="*/ 1088286 h 7085051"/>
              <a:gd name="connsiteX131" fmla="*/ 5186660 w 6357722"/>
              <a:gd name="connsiteY131" fmla="*/ 1085317 h 7085051"/>
              <a:gd name="connsiteX132" fmla="*/ 5215124 w 6357722"/>
              <a:gd name="connsiteY132" fmla="*/ 1071347 h 7085051"/>
              <a:gd name="connsiteX133" fmla="*/ 5116285 w 6357722"/>
              <a:gd name="connsiteY133" fmla="*/ 1085492 h 7085051"/>
              <a:gd name="connsiteX134" fmla="*/ 5194343 w 6357722"/>
              <a:gd name="connsiteY134" fmla="*/ 1157089 h 7085051"/>
              <a:gd name="connsiteX135" fmla="*/ 5292660 w 6357722"/>
              <a:gd name="connsiteY135" fmla="*/ 1217336 h 7085051"/>
              <a:gd name="connsiteX136" fmla="*/ 5502913 w 6357722"/>
              <a:gd name="connsiteY136" fmla="*/ 1216114 h 7085051"/>
              <a:gd name="connsiteX137" fmla="*/ 5244113 w 6357722"/>
              <a:gd name="connsiteY137" fmla="*/ 1351103 h 7085051"/>
              <a:gd name="connsiteX138" fmla="*/ 5280959 w 6357722"/>
              <a:gd name="connsiteY138" fmla="*/ 1497616 h 7085051"/>
              <a:gd name="connsiteX139" fmla="*/ 5402676 w 6357722"/>
              <a:gd name="connsiteY139" fmla="*/ 1367867 h 7085051"/>
              <a:gd name="connsiteX140" fmla="*/ 5507977 w 6357722"/>
              <a:gd name="connsiteY140" fmla="*/ 1318447 h 7085051"/>
              <a:gd name="connsiteX141" fmla="*/ 5619391 w 6357722"/>
              <a:gd name="connsiteY141" fmla="*/ 1316875 h 7085051"/>
              <a:gd name="connsiteX142" fmla="*/ 5898797 w 6357722"/>
              <a:gd name="connsiteY142" fmla="*/ 1422875 h 7085051"/>
              <a:gd name="connsiteX143" fmla="*/ 6086524 w 6357722"/>
              <a:gd name="connsiteY143" fmla="*/ 1466183 h 7085051"/>
              <a:gd name="connsiteX144" fmla="*/ 6172617 w 6357722"/>
              <a:gd name="connsiteY144" fmla="*/ 1495348 h 7085051"/>
              <a:gd name="connsiteX145" fmla="*/ 6182571 w 6357722"/>
              <a:gd name="connsiteY145" fmla="*/ 1499538 h 7085051"/>
              <a:gd name="connsiteX146" fmla="*/ 6187983 w 6357722"/>
              <a:gd name="connsiteY146" fmla="*/ 1504777 h 7085051"/>
              <a:gd name="connsiteX147" fmla="*/ 6197065 w 6357722"/>
              <a:gd name="connsiteY147" fmla="*/ 1516302 h 7085051"/>
              <a:gd name="connsiteX148" fmla="*/ 6212607 w 6357722"/>
              <a:gd name="connsiteY148" fmla="*/ 1546163 h 7085051"/>
              <a:gd name="connsiteX149" fmla="*/ 6160742 w 6357722"/>
              <a:gd name="connsiteY149" fmla="*/ 1542496 h 7085051"/>
              <a:gd name="connsiteX150" fmla="*/ 6192000 w 6357722"/>
              <a:gd name="connsiteY150" fmla="*/ 1590171 h 7085051"/>
              <a:gd name="connsiteX151" fmla="*/ 6213829 w 6357722"/>
              <a:gd name="connsiteY151" fmla="*/ 1637845 h 7085051"/>
              <a:gd name="connsiteX152" fmla="*/ 6237578 w 6357722"/>
              <a:gd name="connsiteY152" fmla="*/ 1708744 h 7085051"/>
              <a:gd name="connsiteX153" fmla="*/ 6274426 w 6357722"/>
              <a:gd name="connsiteY153" fmla="*/ 1839367 h 7085051"/>
              <a:gd name="connsiteX154" fmla="*/ 6314589 w 6357722"/>
              <a:gd name="connsiteY154" fmla="*/ 1991469 h 7085051"/>
              <a:gd name="connsiteX155" fmla="*/ 6357722 w 6357722"/>
              <a:gd name="connsiteY155" fmla="*/ 2174655 h 7085051"/>
              <a:gd name="connsiteX156" fmla="*/ 6318779 w 6357722"/>
              <a:gd name="connsiteY156" fmla="*/ 2203991 h 7085051"/>
              <a:gd name="connsiteX157" fmla="*/ 6263073 w 6357722"/>
              <a:gd name="connsiteY157" fmla="*/ 2218836 h 7085051"/>
              <a:gd name="connsiteX158" fmla="*/ 6149389 w 6357722"/>
              <a:gd name="connsiteY158" fmla="*/ 2232981 h 7085051"/>
              <a:gd name="connsiteX159" fmla="*/ 6276170 w 6357722"/>
              <a:gd name="connsiteY159" fmla="*/ 2303180 h 7085051"/>
              <a:gd name="connsiteX160" fmla="*/ 6328035 w 6357722"/>
              <a:gd name="connsiteY160" fmla="*/ 2411275 h 7085051"/>
              <a:gd name="connsiteX161" fmla="*/ 6185014 w 6357722"/>
              <a:gd name="connsiteY161" fmla="*/ 2606162 h 7085051"/>
              <a:gd name="connsiteX162" fmla="*/ 6177679 w 6357722"/>
              <a:gd name="connsiteY162" fmla="*/ 2702384 h 7085051"/>
              <a:gd name="connsiteX163" fmla="*/ 6041119 w 6357722"/>
              <a:gd name="connsiteY163" fmla="*/ 2778872 h 7085051"/>
              <a:gd name="connsiteX164" fmla="*/ 6015274 w 6357722"/>
              <a:gd name="connsiteY164" fmla="*/ 2925733 h 7085051"/>
              <a:gd name="connsiteX165" fmla="*/ 5962362 w 6357722"/>
              <a:gd name="connsiteY165" fmla="*/ 2878758 h 7085051"/>
              <a:gd name="connsiteX166" fmla="*/ 5920451 w 6357722"/>
              <a:gd name="connsiteY166" fmla="*/ 2929925 h 7085051"/>
              <a:gd name="connsiteX167" fmla="*/ 5891986 w 6357722"/>
              <a:gd name="connsiteY167" fmla="*/ 2976899 h 7085051"/>
              <a:gd name="connsiteX168" fmla="*/ 5860902 w 6357722"/>
              <a:gd name="connsiteY168" fmla="*/ 3063691 h 7085051"/>
              <a:gd name="connsiteX169" fmla="*/ 5852695 w 6357722"/>
              <a:gd name="connsiteY169" fmla="*/ 3145242 h 7085051"/>
              <a:gd name="connsiteX170" fmla="*/ 5852695 w 6357722"/>
              <a:gd name="connsiteY170" fmla="*/ 3165326 h 7085051"/>
              <a:gd name="connsiteX171" fmla="*/ 5854440 w 6357722"/>
              <a:gd name="connsiteY171" fmla="*/ 3185408 h 7085051"/>
              <a:gd name="connsiteX172" fmla="*/ 5862473 w 6357722"/>
              <a:gd name="connsiteY172" fmla="*/ 3225747 h 7085051"/>
              <a:gd name="connsiteX173" fmla="*/ 5878888 w 6357722"/>
              <a:gd name="connsiteY173" fmla="*/ 3393216 h 7085051"/>
              <a:gd name="connsiteX174" fmla="*/ 5872602 w 6357722"/>
              <a:gd name="connsiteY174" fmla="*/ 3437571 h 7085051"/>
              <a:gd name="connsiteX175" fmla="*/ 5867013 w 6357722"/>
              <a:gd name="connsiteY175" fmla="*/ 3460098 h 7085051"/>
              <a:gd name="connsiteX176" fmla="*/ 5865442 w 6357722"/>
              <a:gd name="connsiteY176" fmla="*/ 3470576 h 7085051"/>
              <a:gd name="connsiteX177" fmla="*/ 5840994 w 6357722"/>
              <a:gd name="connsiteY177" fmla="*/ 3509518 h 7085051"/>
              <a:gd name="connsiteX178" fmla="*/ 5717706 w 6357722"/>
              <a:gd name="connsiteY178" fmla="*/ 3507598 h 7085051"/>
              <a:gd name="connsiteX179" fmla="*/ 5752980 w 6357722"/>
              <a:gd name="connsiteY179" fmla="*/ 3556144 h 7085051"/>
              <a:gd name="connsiteX180" fmla="*/ 5774635 w 6357722"/>
              <a:gd name="connsiteY180" fmla="*/ 3592816 h 7085051"/>
              <a:gd name="connsiteX181" fmla="*/ 5768872 w 6357722"/>
              <a:gd name="connsiteY181" fmla="*/ 3652190 h 7085051"/>
              <a:gd name="connsiteX182" fmla="*/ 5674223 w 6357722"/>
              <a:gd name="connsiteY182" fmla="*/ 3636298 h 7085051"/>
              <a:gd name="connsiteX183" fmla="*/ 5744599 w 6357722"/>
              <a:gd name="connsiteY183" fmla="*/ 3708770 h 7085051"/>
              <a:gd name="connsiteX184" fmla="*/ 5792273 w 6357722"/>
              <a:gd name="connsiteY184" fmla="*/ 3774430 h 7085051"/>
              <a:gd name="connsiteX185" fmla="*/ 5721024 w 6357722"/>
              <a:gd name="connsiteY185" fmla="*/ 3827167 h 7085051"/>
              <a:gd name="connsiteX186" fmla="*/ 5645894 w 6357722"/>
              <a:gd name="connsiteY186" fmla="*/ 3798307 h 7085051"/>
              <a:gd name="connsiteX187" fmla="*/ 5672014 w 6357722"/>
              <a:gd name="connsiteY187" fmla="*/ 3820168 h 7085051"/>
              <a:gd name="connsiteX188" fmla="*/ 6129133 w 6357722"/>
              <a:gd name="connsiteY188" fmla="*/ 4211180 h 7085051"/>
              <a:gd name="connsiteX189" fmla="*/ 6052297 w 6357722"/>
              <a:gd name="connsiteY189" fmla="*/ 4414622 h 7085051"/>
              <a:gd name="connsiteX190" fmla="*/ 6015974 w 6357722"/>
              <a:gd name="connsiteY190" fmla="*/ 4456884 h 7085051"/>
              <a:gd name="connsiteX191" fmla="*/ 5991351 w 6357722"/>
              <a:gd name="connsiteY191" fmla="*/ 4505606 h 7085051"/>
              <a:gd name="connsiteX192" fmla="*/ 6007766 w 6357722"/>
              <a:gd name="connsiteY192" fmla="*/ 4660851 h 7085051"/>
              <a:gd name="connsiteX193" fmla="*/ 6018070 w 6357722"/>
              <a:gd name="connsiteY193" fmla="*/ 4704508 h 7085051"/>
              <a:gd name="connsiteX194" fmla="*/ 6068887 w 6357722"/>
              <a:gd name="connsiteY194" fmla="*/ 4777503 h 7085051"/>
              <a:gd name="connsiteX195" fmla="*/ 5989605 w 6357722"/>
              <a:gd name="connsiteY195" fmla="*/ 4808936 h 7085051"/>
              <a:gd name="connsiteX196" fmla="*/ 5941232 w 6357722"/>
              <a:gd name="connsiteY196" fmla="*/ 4657708 h 7085051"/>
              <a:gd name="connsiteX197" fmla="*/ 5881961 w 6357722"/>
              <a:gd name="connsiteY197" fmla="*/ 4707877 h 7085051"/>
              <a:gd name="connsiteX198" fmla="*/ 5900323 w 6357722"/>
              <a:gd name="connsiteY198" fmla="*/ 4714801 h 7085051"/>
              <a:gd name="connsiteX199" fmla="*/ 5972489 w 6357722"/>
              <a:gd name="connsiteY199" fmla="*/ 4728951 h 7085051"/>
              <a:gd name="connsiteX200" fmla="*/ 5857233 w 6357722"/>
              <a:gd name="connsiteY200" fmla="*/ 4885593 h 7085051"/>
              <a:gd name="connsiteX201" fmla="*/ 5973361 w 6357722"/>
              <a:gd name="connsiteY201" fmla="*/ 4875990 h 7085051"/>
              <a:gd name="connsiteX202" fmla="*/ 5835055 w 6357722"/>
              <a:gd name="connsiteY202" fmla="*/ 4893628 h 7085051"/>
              <a:gd name="connsiteX203" fmla="*/ 5694478 w 6357722"/>
              <a:gd name="connsiteY203" fmla="*/ 4888912 h 7085051"/>
              <a:gd name="connsiteX204" fmla="*/ 5710894 w 6357722"/>
              <a:gd name="connsiteY204" fmla="*/ 4946365 h 7085051"/>
              <a:gd name="connsiteX205" fmla="*/ 5832960 w 6357722"/>
              <a:gd name="connsiteY205" fmla="*/ 4954049 h 7085051"/>
              <a:gd name="connsiteX206" fmla="*/ 6014225 w 6357722"/>
              <a:gd name="connsiteY206" fmla="*/ 4908995 h 7085051"/>
              <a:gd name="connsiteX207" fmla="*/ 5956074 w 6357722"/>
              <a:gd name="connsiteY207" fmla="*/ 5005390 h 7085051"/>
              <a:gd name="connsiteX208" fmla="*/ 5776379 w 6357722"/>
              <a:gd name="connsiteY208" fmla="*/ 5042237 h 7085051"/>
              <a:gd name="connsiteX209" fmla="*/ 5945595 w 6357722"/>
              <a:gd name="connsiteY209" fmla="*/ 5068955 h 7085051"/>
              <a:gd name="connsiteX210" fmla="*/ 6071154 w 6357722"/>
              <a:gd name="connsiteY210" fmla="*/ 5105104 h 7085051"/>
              <a:gd name="connsiteX211" fmla="*/ 6042341 w 6357722"/>
              <a:gd name="connsiteY211" fmla="*/ 5105104 h 7085051"/>
              <a:gd name="connsiteX212" fmla="*/ 6079187 w 6357722"/>
              <a:gd name="connsiteY212" fmla="*/ 5213547 h 7085051"/>
              <a:gd name="connsiteX213" fmla="*/ 6084426 w 6357722"/>
              <a:gd name="connsiteY213" fmla="*/ 5307672 h 7085051"/>
              <a:gd name="connsiteX214" fmla="*/ 5953453 w 6357722"/>
              <a:gd name="connsiteY214" fmla="*/ 5341725 h 7085051"/>
              <a:gd name="connsiteX215" fmla="*/ 5965853 w 6357722"/>
              <a:gd name="connsiteY215" fmla="*/ 5388701 h 7085051"/>
              <a:gd name="connsiteX216" fmla="*/ 6006541 w 6357722"/>
              <a:gd name="connsiteY216" fmla="*/ 5372984 h 7085051"/>
              <a:gd name="connsiteX217" fmla="*/ 5929356 w 6357722"/>
              <a:gd name="connsiteY217" fmla="*/ 5493827 h 7085051"/>
              <a:gd name="connsiteX218" fmla="*/ 5930053 w 6357722"/>
              <a:gd name="connsiteY218" fmla="*/ 5428167 h 7085051"/>
              <a:gd name="connsiteX219" fmla="*/ 5860726 w 6357722"/>
              <a:gd name="connsiteY219" fmla="*/ 5461521 h 7085051"/>
              <a:gd name="connsiteX220" fmla="*/ 5830865 w 6357722"/>
              <a:gd name="connsiteY220" fmla="*/ 5326359 h 7085051"/>
              <a:gd name="connsiteX221" fmla="*/ 5752805 w 6357722"/>
              <a:gd name="connsiteY221" fmla="*/ 5363781 h 7085051"/>
              <a:gd name="connsiteX222" fmla="*/ 5735319 w 6357722"/>
              <a:gd name="connsiteY222" fmla="*/ 5382402 h 7085051"/>
              <a:gd name="connsiteX223" fmla="*/ 5745821 w 6357722"/>
              <a:gd name="connsiteY223" fmla="*/ 5388530 h 7085051"/>
              <a:gd name="connsiteX224" fmla="*/ 5730454 w 6357722"/>
              <a:gd name="connsiteY224" fmla="*/ 5443538 h 7085051"/>
              <a:gd name="connsiteX225" fmla="*/ 5720489 w 6357722"/>
              <a:gd name="connsiteY225" fmla="*/ 5419595 h 7085051"/>
              <a:gd name="connsiteX226" fmla="*/ 5718615 w 6357722"/>
              <a:gd name="connsiteY226" fmla="*/ 5416151 h 7085051"/>
              <a:gd name="connsiteX227" fmla="*/ 5712793 w 6357722"/>
              <a:gd name="connsiteY227" fmla="*/ 5459189 h 7085051"/>
              <a:gd name="connsiteX228" fmla="*/ 5715085 w 6357722"/>
              <a:gd name="connsiteY228" fmla="*/ 5503783 h 7085051"/>
              <a:gd name="connsiteX229" fmla="*/ 5802749 w 6357722"/>
              <a:gd name="connsiteY229" fmla="*/ 5561933 h 7085051"/>
              <a:gd name="connsiteX230" fmla="*/ 5575207 w 6357722"/>
              <a:gd name="connsiteY230" fmla="*/ 5533642 h 7085051"/>
              <a:gd name="connsiteX231" fmla="*/ 5630565 w 6357722"/>
              <a:gd name="connsiteY231" fmla="*/ 5665487 h 7085051"/>
              <a:gd name="connsiteX232" fmla="*/ 5976156 w 6357722"/>
              <a:gd name="connsiteY232" fmla="*/ 5694127 h 7085051"/>
              <a:gd name="connsiteX233" fmla="*/ 5960963 w 6357722"/>
              <a:gd name="connsiteY233" fmla="*/ 5791046 h 7085051"/>
              <a:gd name="connsiteX234" fmla="*/ 5901938 w 6357722"/>
              <a:gd name="connsiteY234" fmla="*/ 5729053 h 7085051"/>
              <a:gd name="connsiteX235" fmla="*/ 5717880 w 6357722"/>
              <a:gd name="connsiteY235" fmla="*/ 5781441 h 7085051"/>
              <a:gd name="connsiteX236" fmla="*/ 5712815 w 6357722"/>
              <a:gd name="connsiteY236" fmla="*/ 5848325 h 7085051"/>
              <a:gd name="connsiteX237" fmla="*/ 5619738 w 6357722"/>
              <a:gd name="connsiteY237" fmla="*/ 5951881 h 7085051"/>
              <a:gd name="connsiteX238" fmla="*/ 5992396 w 6357722"/>
              <a:gd name="connsiteY238" fmla="*/ 6011427 h 7085051"/>
              <a:gd name="connsiteX239" fmla="*/ 5775332 w 6357722"/>
              <a:gd name="connsiteY239" fmla="*/ 5958516 h 7085051"/>
              <a:gd name="connsiteX240" fmla="*/ 5780222 w 6357722"/>
              <a:gd name="connsiteY240" fmla="*/ 5984709 h 7085051"/>
              <a:gd name="connsiteX241" fmla="*/ 5642614 w 6357722"/>
              <a:gd name="connsiteY241" fmla="*/ 5986107 h 7085051"/>
              <a:gd name="connsiteX242" fmla="*/ 5662697 w 6357722"/>
              <a:gd name="connsiteY242" fmla="*/ 5984186 h 7085051"/>
              <a:gd name="connsiteX243" fmla="*/ 5602449 w 6357722"/>
              <a:gd name="connsiteY243" fmla="*/ 5928480 h 7085051"/>
              <a:gd name="connsiteX244" fmla="*/ 5557569 w 6357722"/>
              <a:gd name="connsiteY244" fmla="*/ 5865962 h 7085051"/>
              <a:gd name="connsiteX245" fmla="*/ 5481081 w 6357722"/>
              <a:gd name="connsiteY245" fmla="*/ 5909794 h 7085051"/>
              <a:gd name="connsiteX246" fmla="*/ 5475143 w 6357722"/>
              <a:gd name="connsiteY246" fmla="*/ 5834004 h 7085051"/>
              <a:gd name="connsiteX247" fmla="*/ 5470777 w 6357722"/>
              <a:gd name="connsiteY247" fmla="*/ 5750183 h 7085051"/>
              <a:gd name="connsiteX248" fmla="*/ 5203246 w 6357722"/>
              <a:gd name="connsiteY248" fmla="*/ 5727831 h 7085051"/>
              <a:gd name="connsiteX249" fmla="*/ 5375430 w 6357722"/>
              <a:gd name="connsiteY249" fmla="*/ 5797506 h 7085051"/>
              <a:gd name="connsiteX250" fmla="*/ 5133394 w 6357722"/>
              <a:gd name="connsiteY250" fmla="*/ 5847975 h 7085051"/>
              <a:gd name="connsiteX251" fmla="*/ 5137410 w 6357722"/>
              <a:gd name="connsiteY251" fmla="*/ 5978073 h 7085051"/>
              <a:gd name="connsiteX252" fmla="*/ 5275543 w 6357722"/>
              <a:gd name="connsiteY252" fmla="*/ 5864390 h 7085051"/>
              <a:gd name="connsiteX253" fmla="*/ 5429216 w 6357722"/>
              <a:gd name="connsiteY253" fmla="*/ 5928129 h 7085051"/>
              <a:gd name="connsiteX254" fmla="*/ 5486145 w 6357722"/>
              <a:gd name="connsiteY254" fmla="*/ 6036749 h 7085051"/>
              <a:gd name="connsiteX255" fmla="*/ 5359191 w 6357722"/>
              <a:gd name="connsiteY255" fmla="*/ 5988200 h 7085051"/>
              <a:gd name="connsiteX256" fmla="*/ 5429740 w 6357722"/>
              <a:gd name="connsiteY256" fmla="*/ 6122841 h 7085051"/>
              <a:gd name="connsiteX257" fmla="*/ 5564729 w 6357722"/>
              <a:gd name="connsiteY257" fmla="*/ 6086517 h 7085051"/>
              <a:gd name="connsiteX258" fmla="*/ 5519325 w 6357722"/>
              <a:gd name="connsiteY258" fmla="*/ 6141175 h 7085051"/>
              <a:gd name="connsiteX259" fmla="*/ 5553378 w 6357722"/>
              <a:gd name="connsiteY259" fmla="*/ 6193741 h 7085051"/>
              <a:gd name="connsiteX260" fmla="*/ 5605592 w 6357722"/>
              <a:gd name="connsiteY260" fmla="*/ 6310741 h 7085051"/>
              <a:gd name="connsiteX261" fmla="*/ 5758393 w 6357722"/>
              <a:gd name="connsiteY261" fmla="*/ 6378673 h 7085051"/>
              <a:gd name="connsiteX262" fmla="*/ 5738660 w 6357722"/>
              <a:gd name="connsiteY262" fmla="*/ 6378847 h 7085051"/>
              <a:gd name="connsiteX263" fmla="*/ 5862123 w 6357722"/>
              <a:gd name="connsiteY263" fmla="*/ 6406439 h 7085051"/>
              <a:gd name="connsiteX264" fmla="*/ 5730976 w 6357722"/>
              <a:gd name="connsiteY264" fmla="*/ 6451318 h 7085051"/>
              <a:gd name="connsiteX265" fmla="*/ 5595813 w 6357722"/>
              <a:gd name="connsiteY265" fmla="*/ 6391771 h 7085051"/>
              <a:gd name="connsiteX266" fmla="*/ 5488241 w 6357722"/>
              <a:gd name="connsiteY266" fmla="*/ 6536015 h 7085051"/>
              <a:gd name="connsiteX267" fmla="*/ 5590575 w 6357722"/>
              <a:gd name="connsiteY267" fmla="*/ 6588578 h 7085051"/>
              <a:gd name="connsiteX268" fmla="*/ 5719975 w 6357722"/>
              <a:gd name="connsiteY268" fmla="*/ 6603072 h 7085051"/>
              <a:gd name="connsiteX269" fmla="*/ 5630739 w 6357722"/>
              <a:gd name="connsiteY269" fmla="*/ 6489215 h 7085051"/>
              <a:gd name="connsiteX270" fmla="*/ 5729230 w 6357722"/>
              <a:gd name="connsiteY270" fmla="*/ 6549809 h 7085051"/>
              <a:gd name="connsiteX271" fmla="*/ 5835956 w 6357722"/>
              <a:gd name="connsiteY271" fmla="*/ 6563660 h 7085051"/>
              <a:gd name="connsiteX272" fmla="*/ 5876720 w 6357722"/>
              <a:gd name="connsiteY272" fmla="*/ 6582334 h 7085051"/>
              <a:gd name="connsiteX273" fmla="*/ 5863564 w 6357722"/>
              <a:gd name="connsiteY273" fmla="*/ 6580065 h 7085051"/>
              <a:gd name="connsiteX274" fmla="*/ 5835230 w 6357722"/>
              <a:gd name="connsiteY274" fmla="*/ 6590673 h 7085051"/>
              <a:gd name="connsiteX275" fmla="*/ 5954152 w 6357722"/>
              <a:gd name="connsiteY275" fmla="*/ 6638347 h 7085051"/>
              <a:gd name="connsiteX276" fmla="*/ 5858979 w 6357722"/>
              <a:gd name="connsiteY276" fmla="*/ 6650746 h 7085051"/>
              <a:gd name="connsiteX277" fmla="*/ 5923942 w 6357722"/>
              <a:gd name="connsiteY277" fmla="*/ 6744522 h 7085051"/>
              <a:gd name="connsiteX278" fmla="*/ 5706703 w 6357722"/>
              <a:gd name="connsiteY278" fmla="*/ 6648127 h 7085051"/>
              <a:gd name="connsiteX279" fmla="*/ 5856709 w 6357722"/>
              <a:gd name="connsiteY279" fmla="*/ 6733868 h 7085051"/>
              <a:gd name="connsiteX280" fmla="*/ 5912766 w 6357722"/>
              <a:gd name="connsiteY280" fmla="*/ 6842487 h 7085051"/>
              <a:gd name="connsiteX281" fmla="*/ 5996064 w 6357722"/>
              <a:gd name="connsiteY281" fmla="*/ 6807911 h 7085051"/>
              <a:gd name="connsiteX282" fmla="*/ 6040245 w 6357722"/>
              <a:gd name="connsiteY282" fmla="*/ 6928055 h 7085051"/>
              <a:gd name="connsiteX283" fmla="*/ 5972489 w 6357722"/>
              <a:gd name="connsiteY283" fmla="*/ 6880906 h 7085051"/>
              <a:gd name="connsiteX284" fmla="*/ 6027322 w 6357722"/>
              <a:gd name="connsiteY284" fmla="*/ 6955647 h 7085051"/>
              <a:gd name="connsiteX285" fmla="*/ 6084950 w 6357722"/>
              <a:gd name="connsiteY285" fmla="*/ 7039995 h 7085051"/>
              <a:gd name="connsiteX286" fmla="*/ 5970393 w 6357722"/>
              <a:gd name="connsiteY286" fmla="*/ 7053615 h 7085051"/>
              <a:gd name="connsiteX287" fmla="*/ 5969252 w 6357722"/>
              <a:gd name="connsiteY287" fmla="*/ 7054969 h 7085051"/>
              <a:gd name="connsiteX288" fmla="*/ 5781073 w 6357722"/>
              <a:gd name="connsiteY288" fmla="*/ 7054969 h 7085051"/>
              <a:gd name="connsiteX289" fmla="*/ 5755911 w 6357722"/>
              <a:gd name="connsiteY289" fmla="*/ 7036562 h 7085051"/>
              <a:gd name="connsiteX290" fmla="*/ 5687667 w 6357722"/>
              <a:gd name="connsiteY290" fmla="*/ 7005593 h 7085051"/>
              <a:gd name="connsiteX291" fmla="*/ 5578873 w 6357722"/>
              <a:gd name="connsiteY291" fmla="*/ 7024976 h 7085051"/>
              <a:gd name="connsiteX292" fmla="*/ 5575730 w 6357722"/>
              <a:gd name="connsiteY292" fmla="*/ 6977650 h 7085051"/>
              <a:gd name="connsiteX293" fmla="*/ 5570316 w 6357722"/>
              <a:gd name="connsiteY293" fmla="*/ 6931025 h 7085051"/>
              <a:gd name="connsiteX294" fmla="*/ 5707400 w 6357722"/>
              <a:gd name="connsiteY294" fmla="*/ 6956521 h 7085051"/>
              <a:gd name="connsiteX295" fmla="*/ 5745643 w 6357722"/>
              <a:gd name="connsiteY295" fmla="*/ 6907102 h 7085051"/>
              <a:gd name="connsiteX296" fmla="*/ 5550234 w 6357722"/>
              <a:gd name="connsiteY296" fmla="*/ 6816469 h 7085051"/>
              <a:gd name="connsiteX297" fmla="*/ 5574333 w 6357722"/>
              <a:gd name="connsiteY297" fmla="*/ 6892083 h 7085051"/>
              <a:gd name="connsiteX298" fmla="*/ 5501163 w 6357722"/>
              <a:gd name="connsiteY298" fmla="*/ 6914087 h 7085051"/>
              <a:gd name="connsiteX299" fmla="*/ 5430962 w 6357722"/>
              <a:gd name="connsiteY299" fmla="*/ 6967873 h 7085051"/>
              <a:gd name="connsiteX300" fmla="*/ 5478383 w 6357722"/>
              <a:gd name="connsiteY300" fmla="*/ 7054486 h 7085051"/>
              <a:gd name="connsiteX301" fmla="*/ 5478143 w 6357722"/>
              <a:gd name="connsiteY301" fmla="*/ 7054969 h 7085051"/>
              <a:gd name="connsiteX302" fmla="*/ 5406623 w 6357722"/>
              <a:gd name="connsiteY302" fmla="*/ 7054969 h 7085051"/>
              <a:gd name="connsiteX303" fmla="*/ 5396763 w 6357722"/>
              <a:gd name="connsiteY303" fmla="*/ 7047087 h 7085051"/>
              <a:gd name="connsiteX304" fmla="*/ 5420135 w 6357722"/>
              <a:gd name="connsiteY304" fmla="*/ 7015721 h 7085051"/>
              <a:gd name="connsiteX305" fmla="*/ 5327845 w 6357722"/>
              <a:gd name="connsiteY305" fmla="*/ 7049817 h 7085051"/>
              <a:gd name="connsiteX306" fmla="*/ 5320809 w 6357722"/>
              <a:gd name="connsiteY306" fmla="*/ 7054969 h 7085051"/>
              <a:gd name="connsiteX307" fmla="*/ 5003335 w 6357722"/>
              <a:gd name="connsiteY307" fmla="*/ 7054969 h 7085051"/>
              <a:gd name="connsiteX308" fmla="*/ 4998930 w 6357722"/>
              <a:gd name="connsiteY308" fmla="*/ 7051521 h 7085051"/>
              <a:gd name="connsiteX309" fmla="*/ 4992820 w 6357722"/>
              <a:gd name="connsiteY309" fmla="*/ 7054969 h 7085051"/>
              <a:gd name="connsiteX310" fmla="*/ 4954400 w 6357722"/>
              <a:gd name="connsiteY310" fmla="*/ 7054969 h 7085051"/>
              <a:gd name="connsiteX311" fmla="*/ 4927050 w 6357722"/>
              <a:gd name="connsiteY311" fmla="*/ 7035433 h 7085051"/>
              <a:gd name="connsiteX312" fmla="*/ 4915109 w 6357722"/>
              <a:gd name="connsiteY312" fmla="*/ 6987781 h 7085051"/>
              <a:gd name="connsiteX313" fmla="*/ 4941128 w 6357722"/>
              <a:gd name="connsiteY313" fmla="*/ 7019039 h 7085051"/>
              <a:gd name="connsiteX314" fmla="*/ 5004518 w 6357722"/>
              <a:gd name="connsiteY314" fmla="*/ 6957394 h 7085051"/>
              <a:gd name="connsiteX315" fmla="*/ 4897820 w 6357722"/>
              <a:gd name="connsiteY315" fmla="*/ 6950235 h 7085051"/>
              <a:gd name="connsiteX316" fmla="*/ 4841415 w 6357722"/>
              <a:gd name="connsiteY316" fmla="*/ 6902737 h 7085051"/>
              <a:gd name="connsiteX317" fmla="*/ 5148064 w 6357722"/>
              <a:gd name="connsiteY317" fmla="*/ 6916881 h 7085051"/>
              <a:gd name="connsiteX318" fmla="*/ 5095850 w 6357722"/>
              <a:gd name="connsiteY318" fmla="*/ 6794817 h 7085051"/>
              <a:gd name="connsiteX319" fmla="*/ 5352904 w 6357722"/>
              <a:gd name="connsiteY319" fmla="*/ 6793943 h 7085051"/>
              <a:gd name="connsiteX320" fmla="*/ 5631962 w 6357722"/>
              <a:gd name="connsiteY320" fmla="*/ 6727932 h 7085051"/>
              <a:gd name="connsiteX321" fmla="*/ 5636851 w 6357722"/>
              <a:gd name="connsiteY321" fmla="*/ 6669781 h 7085051"/>
              <a:gd name="connsiteX322" fmla="*/ 5621833 w 6357722"/>
              <a:gd name="connsiteY322" fmla="*/ 6627345 h 7085051"/>
              <a:gd name="connsiteX323" fmla="*/ 5534518 w 6357722"/>
              <a:gd name="connsiteY323" fmla="*/ 6664542 h 7085051"/>
              <a:gd name="connsiteX324" fmla="*/ 5515484 w 6357722"/>
              <a:gd name="connsiteY324" fmla="*/ 6564829 h 7085051"/>
              <a:gd name="connsiteX325" fmla="*/ 5401800 w 6357722"/>
              <a:gd name="connsiteY325" fmla="*/ 6520298 h 7085051"/>
              <a:gd name="connsiteX326" fmla="*/ 5264716 w 6357722"/>
              <a:gd name="connsiteY326" fmla="*/ 6447653 h 7085051"/>
              <a:gd name="connsiteX327" fmla="*/ 5044858 w 6357722"/>
              <a:gd name="connsiteY327" fmla="*/ 6412728 h 7085051"/>
              <a:gd name="connsiteX328" fmla="*/ 4910918 w 6357722"/>
              <a:gd name="connsiteY328" fmla="*/ 6432110 h 7085051"/>
              <a:gd name="connsiteX329" fmla="*/ 4912948 w 6357722"/>
              <a:gd name="connsiteY329" fmla="*/ 6403908 h 7085051"/>
              <a:gd name="connsiteX330" fmla="*/ 4902310 w 6357722"/>
              <a:gd name="connsiteY330" fmla="*/ 6402002 h 7085051"/>
              <a:gd name="connsiteX331" fmla="*/ 4882019 w 6357722"/>
              <a:gd name="connsiteY331" fmla="*/ 6470552 h 7085051"/>
              <a:gd name="connsiteX332" fmla="*/ 4881575 w 6357722"/>
              <a:gd name="connsiteY332" fmla="*/ 6473083 h 7085051"/>
              <a:gd name="connsiteX333" fmla="*/ 4904260 w 6357722"/>
              <a:gd name="connsiteY333" fmla="*/ 6471904 h 7085051"/>
              <a:gd name="connsiteX334" fmla="*/ 5024776 w 6357722"/>
              <a:gd name="connsiteY334" fmla="*/ 6446430 h 7085051"/>
              <a:gd name="connsiteX335" fmla="*/ 4966624 w 6357722"/>
              <a:gd name="connsiteY335" fmla="*/ 6560986 h 7085051"/>
              <a:gd name="connsiteX336" fmla="*/ 4922094 w 6357722"/>
              <a:gd name="connsiteY336" fmla="*/ 6665415 h 7085051"/>
              <a:gd name="connsiteX337" fmla="*/ 4887474 w 6357722"/>
              <a:gd name="connsiteY337" fmla="*/ 6656836 h 7085051"/>
              <a:gd name="connsiteX338" fmla="*/ 4876575 w 6357722"/>
              <a:gd name="connsiteY338" fmla="*/ 6655614 h 7085051"/>
              <a:gd name="connsiteX339" fmla="*/ 4858217 w 6357722"/>
              <a:gd name="connsiteY339" fmla="*/ 6697752 h 7085051"/>
              <a:gd name="connsiteX340" fmla="*/ 4889439 w 6357722"/>
              <a:gd name="connsiteY340" fmla="*/ 6723392 h 7085051"/>
              <a:gd name="connsiteX341" fmla="*/ 4892932 w 6357722"/>
              <a:gd name="connsiteY341" fmla="*/ 6714486 h 7085051"/>
              <a:gd name="connsiteX342" fmla="*/ 5084152 w 6357722"/>
              <a:gd name="connsiteY342" fmla="*/ 6774907 h 7085051"/>
              <a:gd name="connsiteX343" fmla="*/ 4910221 w 6357722"/>
              <a:gd name="connsiteY343" fmla="*/ 6751857 h 7085051"/>
              <a:gd name="connsiteX344" fmla="*/ 4860896 w 6357722"/>
              <a:gd name="connsiteY344" fmla="*/ 6734940 h 7085051"/>
              <a:gd name="connsiteX345" fmla="*/ 4836527 w 6357722"/>
              <a:gd name="connsiteY345" fmla="*/ 6729689 h 7085051"/>
              <a:gd name="connsiteX346" fmla="*/ 4808675 w 6357722"/>
              <a:gd name="connsiteY346" fmla="*/ 6764868 h 7085051"/>
              <a:gd name="connsiteX347" fmla="*/ 4807868 w 6357722"/>
              <a:gd name="connsiteY347" fmla="*/ 6765615 h 7085051"/>
              <a:gd name="connsiteX348" fmla="*/ 4825730 w 6357722"/>
              <a:gd name="connsiteY348" fmla="*/ 6768337 h 7085051"/>
              <a:gd name="connsiteX349" fmla="*/ 4813301 w 6357722"/>
              <a:gd name="connsiteY349" fmla="*/ 6786258 h 7085051"/>
              <a:gd name="connsiteX350" fmla="*/ 4789484 w 6357722"/>
              <a:gd name="connsiteY350" fmla="*/ 6782658 h 7085051"/>
              <a:gd name="connsiteX351" fmla="*/ 4748865 w 6357722"/>
              <a:gd name="connsiteY351" fmla="*/ 6820312 h 7085051"/>
              <a:gd name="connsiteX352" fmla="*/ 4760357 w 6357722"/>
              <a:gd name="connsiteY352" fmla="*/ 6778254 h 7085051"/>
              <a:gd name="connsiteX353" fmla="*/ 4639541 w 6357722"/>
              <a:gd name="connsiteY353" fmla="*/ 6759990 h 7085051"/>
              <a:gd name="connsiteX354" fmla="*/ 4642174 w 6357722"/>
              <a:gd name="connsiteY354" fmla="*/ 6790156 h 7085051"/>
              <a:gd name="connsiteX355" fmla="*/ 4589254 w 6357722"/>
              <a:gd name="connsiteY355" fmla="*/ 6864319 h 7085051"/>
              <a:gd name="connsiteX356" fmla="*/ 4523943 w 6357722"/>
              <a:gd name="connsiteY356" fmla="*/ 6884053 h 7085051"/>
              <a:gd name="connsiteX357" fmla="*/ 4456361 w 6357722"/>
              <a:gd name="connsiteY357" fmla="*/ 6925090 h 7085051"/>
              <a:gd name="connsiteX358" fmla="*/ 4520799 w 6357722"/>
              <a:gd name="connsiteY358" fmla="*/ 6942378 h 7085051"/>
              <a:gd name="connsiteX359" fmla="*/ 4446756 w 6357722"/>
              <a:gd name="connsiteY359" fmla="*/ 7001752 h 7085051"/>
              <a:gd name="connsiteX360" fmla="*/ 4288367 w 6357722"/>
              <a:gd name="connsiteY360" fmla="*/ 6860827 h 7085051"/>
              <a:gd name="connsiteX361" fmla="*/ 4313809 w 6357722"/>
              <a:gd name="connsiteY361" fmla="*/ 7045399 h 7085051"/>
              <a:gd name="connsiteX362" fmla="*/ 4304494 w 6357722"/>
              <a:gd name="connsiteY362" fmla="*/ 7054970 h 7085051"/>
              <a:gd name="connsiteX363" fmla="*/ 4266490 w 6357722"/>
              <a:gd name="connsiteY363" fmla="*/ 7054970 h 7085051"/>
              <a:gd name="connsiteX364" fmla="*/ 4260463 w 6357722"/>
              <a:gd name="connsiteY364" fmla="*/ 7049159 h 7085051"/>
              <a:gd name="connsiteX365" fmla="*/ 4243292 w 6357722"/>
              <a:gd name="connsiteY365" fmla="*/ 7048902 h 7085051"/>
              <a:gd name="connsiteX366" fmla="*/ 4238948 w 6357722"/>
              <a:gd name="connsiteY366" fmla="*/ 7054970 h 7085051"/>
              <a:gd name="connsiteX367" fmla="*/ 0 w 6357722"/>
              <a:gd name="connsiteY367" fmla="*/ 7054970 h 7085051"/>
              <a:gd name="connsiteX368" fmla="*/ 0 w 6357722"/>
              <a:gd name="connsiteY368" fmla="*/ 5569975 h 7085051"/>
              <a:gd name="connsiteX369" fmla="*/ 0 w 6357722"/>
              <a:gd name="connsiteY369" fmla="*/ 5569975 h 7085051"/>
              <a:gd name="connsiteX370" fmla="*/ 0 w 6357722"/>
              <a:gd name="connsiteY370" fmla="*/ 1041293 h 7085051"/>
              <a:gd name="connsiteX371" fmla="*/ 1 w 6357722"/>
              <a:gd name="connsiteY371" fmla="*/ 1041335 h 7085051"/>
              <a:gd name="connsiteX372" fmla="*/ 1 w 6357722"/>
              <a:gd name="connsiteY372" fmla="*/ 352343 h 7085051"/>
              <a:gd name="connsiteX373" fmla="*/ 10772 w 6357722"/>
              <a:gd name="connsiteY373" fmla="*/ 384256 h 7085051"/>
              <a:gd name="connsiteX374" fmla="*/ 44879 w 6357722"/>
              <a:gd name="connsiteY374" fmla="*/ 434653 h 7085051"/>
              <a:gd name="connsiteX375" fmla="*/ 257928 w 6357722"/>
              <a:gd name="connsiteY375" fmla="*/ 524761 h 7085051"/>
              <a:gd name="connsiteX376" fmla="*/ 245529 w 6357722"/>
              <a:gd name="connsiteY376" fmla="*/ 538728 h 7085051"/>
              <a:gd name="connsiteX377" fmla="*/ 377024 w 6357722"/>
              <a:gd name="connsiteY377" fmla="*/ 576274 h 7085051"/>
              <a:gd name="connsiteX378" fmla="*/ 370913 w 6357722"/>
              <a:gd name="connsiteY378" fmla="*/ 583608 h 7085051"/>
              <a:gd name="connsiteX379" fmla="*/ 496820 w 6357722"/>
              <a:gd name="connsiteY379" fmla="*/ 596880 h 7085051"/>
              <a:gd name="connsiteX380" fmla="*/ 442860 w 6357722"/>
              <a:gd name="connsiteY380" fmla="*/ 664810 h 7085051"/>
              <a:gd name="connsiteX381" fmla="*/ 535419 w 6357722"/>
              <a:gd name="connsiteY381" fmla="*/ 699027 h 7085051"/>
              <a:gd name="connsiteX382" fmla="*/ 547851 w 6357722"/>
              <a:gd name="connsiteY382" fmla="*/ 692274 h 7085051"/>
              <a:gd name="connsiteX383" fmla="*/ 565098 w 6357722"/>
              <a:gd name="connsiteY383" fmla="*/ 658874 h 7085051"/>
              <a:gd name="connsiteX384" fmla="*/ 587450 w 6357722"/>
              <a:gd name="connsiteY384" fmla="*/ 521266 h 7085051"/>
              <a:gd name="connsiteX385" fmla="*/ 572084 w 6357722"/>
              <a:gd name="connsiteY385" fmla="*/ 392040 h 7085051"/>
              <a:gd name="connsiteX386" fmla="*/ 625694 w 6357722"/>
              <a:gd name="connsiteY386" fmla="*/ 511138 h 7085051"/>
              <a:gd name="connsiteX387" fmla="*/ 871398 w 6357722"/>
              <a:gd name="connsiteY387" fmla="*/ 252163 h 7085051"/>
              <a:gd name="connsiteX388" fmla="*/ 872969 w 6357722"/>
              <a:gd name="connsiteY388" fmla="*/ 271722 h 7085051"/>
              <a:gd name="connsiteX389" fmla="*/ 919333 w 6357722"/>
              <a:gd name="connsiteY389" fmla="*/ 224943 h 7085051"/>
              <a:gd name="connsiteX390" fmla="*/ 1257504 w 6357722"/>
              <a:gd name="connsiteY390" fmla="*/ 0 h 7085051"/>
              <a:gd name="connsiteX391" fmla="*/ 1253312 w 6357722"/>
              <a:gd name="connsiteY391" fmla="*/ 8557 h 7085051"/>
              <a:gd name="connsiteX392" fmla="*/ 1257504 w 6357722"/>
              <a:gd name="connsiteY392" fmla="*/ 0 h 708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</a:cxnLst>
            <a:rect l="l" t="t" r="r" b="b"/>
            <a:pathLst>
              <a:path w="6357722" h="7085051">
                <a:moveTo>
                  <a:pt x="5465368" y="7082430"/>
                </a:moveTo>
                <a:cubicBezTo>
                  <a:pt x="5468511" y="7084176"/>
                  <a:pt x="5468686" y="7085050"/>
                  <a:pt x="5463796" y="7085051"/>
                </a:cubicBezTo>
                <a:cubicBezTo>
                  <a:pt x="5464844" y="7084351"/>
                  <a:pt x="5464320" y="7083129"/>
                  <a:pt x="5465368" y="7082430"/>
                </a:cubicBezTo>
                <a:close/>
                <a:moveTo>
                  <a:pt x="5579226" y="7026024"/>
                </a:moveTo>
                <a:lnTo>
                  <a:pt x="5581496" y="7060077"/>
                </a:lnTo>
                <a:cubicBezTo>
                  <a:pt x="5569970" y="7037899"/>
                  <a:pt x="5571018" y="7028818"/>
                  <a:pt x="5579226" y="7026024"/>
                </a:cubicBezTo>
                <a:close/>
                <a:moveTo>
                  <a:pt x="4748364" y="6721406"/>
                </a:moveTo>
                <a:cubicBezTo>
                  <a:pt x="4727711" y="6722803"/>
                  <a:pt x="4705992" y="6726492"/>
                  <a:pt x="4683028" y="6733171"/>
                </a:cubicBezTo>
                <a:cubicBezTo>
                  <a:pt x="4682635" y="6752096"/>
                  <a:pt x="4711833" y="6758718"/>
                  <a:pt x="4744369" y="6761694"/>
                </a:cubicBezTo>
                <a:lnTo>
                  <a:pt x="4764532" y="6762978"/>
                </a:lnTo>
                <a:lnTo>
                  <a:pt x="4773487" y="6730204"/>
                </a:lnTo>
                <a:lnTo>
                  <a:pt x="4764388" y="6721946"/>
                </a:lnTo>
                <a:close/>
                <a:moveTo>
                  <a:pt x="5530155" y="6674321"/>
                </a:moveTo>
                <a:cubicBezTo>
                  <a:pt x="5547618" y="6677115"/>
                  <a:pt x="5550936" y="6690911"/>
                  <a:pt x="5522471" y="6689339"/>
                </a:cubicBezTo>
                <a:cubicBezTo>
                  <a:pt x="5525964" y="6684626"/>
                  <a:pt x="5527710" y="6679385"/>
                  <a:pt x="5530155" y="6674321"/>
                </a:cubicBezTo>
                <a:close/>
                <a:moveTo>
                  <a:pt x="5535044" y="6665415"/>
                </a:moveTo>
                <a:cubicBezTo>
                  <a:pt x="5533996" y="6668384"/>
                  <a:pt x="5531901" y="6671354"/>
                  <a:pt x="5530154" y="6674321"/>
                </a:cubicBezTo>
                <a:cubicBezTo>
                  <a:pt x="5523693" y="6673099"/>
                  <a:pt x="5515835" y="6673623"/>
                  <a:pt x="5506056" y="6677465"/>
                </a:cubicBezTo>
                <a:close/>
                <a:moveTo>
                  <a:pt x="4638150" y="6649001"/>
                </a:moveTo>
                <a:cubicBezTo>
                  <a:pt x="4607415" y="6651271"/>
                  <a:pt x="4586459" y="6675721"/>
                  <a:pt x="4561837" y="6700691"/>
                </a:cubicBezTo>
                <a:lnTo>
                  <a:pt x="4562847" y="6701138"/>
                </a:lnTo>
                <a:lnTo>
                  <a:pt x="4584297" y="6694229"/>
                </a:lnTo>
                <a:cubicBezTo>
                  <a:pt x="4610426" y="6682922"/>
                  <a:pt x="4628456" y="6669694"/>
                  <a:pt x="4653516" y="6657208"/>
                </a:cubicBezTo>
                <a:lnTo>
                  <a:pt x="4651478" y="6650506"/>
                </a:lnTo>
                <a:close/>
                <a:moveTo>
                  <a:pt x="5876720" y="6582334"/>
                </a:moveTo>
                <a:lnTo>
                  <a:pt x="5877517" y="6582472"/>
                </a:lnTo>
                <a:cubicBezTo>
                  <a:pt x="5881594" y="6583754"/>
                  <a:pt x="5884912" y="6585391"/>
                  <a:pt x="5886920" y="6587007"/>
                </a:cubicBezTo>
                <a:close/>
                <a:moveTo>
                  <a:pt x="5861252" y="5462745"/>
                </a:moveTo>
                <a:cubicBezTo>
                  <a:pt x="5865269" y="5466063"/>
                  <a:pt x="5869111" y="5469556"/>
                  <a:pt x="5875572" y="5472176"/>
                </a:cubicBezTo>
                <a:cubicBezTo>
                  <a:pt x="5865443" y="5470779"/>
                  <a:pt x="5861602" y="5467111"/>
                  <a:pt x="5861252" y="5462745"/>
                </a:cubicBezTo>
                <a:close/>
                <a:moveTo>
                  <a:pt x="4915286" y="5349935"/>
                </a:moveTo>
                <a:lnTo>
                  <a:pt x="4928046" y="5409173"/>
                </a:lnTo>
                <a:lnTo>
                  <a:pt x="4960339" y="5408611"/>
                </a:lnTo>
                <a:cubicBezTo>
                  <a:pt x="4956497" y="5406548"/>
                  <a:pt x="4954448" y="5403902"/>
                  <a:pt x="4953905" y="5400768"/>
                </a:cubicBezTo>
                <a:lnTo>
                  <a:pt x="4954373" y="5398830"/>
                </a:lnTo>
                <a:lnTo>
                  <a:pt x="4926200" y="5366154"/>
                </a:lnTo>
                <a:cubicBezTo>
                  <a:pt x="4918407" y="5356604"/>
                  <a:pt x="4914326" y="5350765"/>
                  <a:pt x="4915286" y="5349935"/>
                </a:cubicBezTo>
                <a:close/>
                <a:moveTo>
                  <a:pt x="1575136" y="465063"/>
                </a:moveTo>
                <a:lnTo>
                  <a:pt x="1573325" y="469381"/>
                </a:lnTo>
                <a:lnTo>
                  <a:pt x="1556389" y="498520"/>
                </a:lnTo>
                <a:lnTo>
                  <a:pt x="1565201" y="503985"/>
                </a:lnTo>
                <a:cubicBezTo>
                  <a:pt x="1566772" y="496345"/>
                  <a:pt x="1574870" y="496519"/>
                  <a:pt x="1585675" y="500222"/>
                </a:cubicBezTo>
                <a:lnTo>
                  <a:pt x="1595783" y="505014"/>
                </a:lnTo>
                <a:lnTo>
                  <a:pt x="1608685" y="485782"/>
                </a:lnTo>
                <a:close/>
                <a:moveTo>
                  <a:pt x="1448819" y="436688"/>
                </a:moveTo>
                <a:lnTo>
                  <a:pt x="1448577" y="437304"/>
                </a:lnTo>
                <a:lnTo>
                  <a:pt x="1450819" y="438150"/>
                </a:lnTo>
                <a:close/>
                <a:moveTo>
                  <a:pt x="965461" y="170768"/>
                </a:moveTo>
                <a:lnTo>
                  <a:pt x="1272825" y="170768"/>
                </a:lnTo>
                <a:lnTo>
                  <a:pt x="1272870" y="170961"/>
                </a:lnTo>
                <a:cubicBezTo>
                  <a:pt x="1281776" y="158388"/>
                  <a:pt x="1306574" y="299836"/>
                  <a:pt x="1305700" y="245352"/>
                </a:cubicBezTo>
                <a:lnTo>
                  <a:pt x="1288089" y="170768"/>
                </a:lnTo>
                <a:lnTo>
                  <a:pt x="1293375" y="170768"/>
                </a:lnTo>
                <a:lnTo>
                  <a:pt x="1303459" y="213148"/>
                </a:lnTo>
                <a:cubicBezTo>
                  <a:pt x="1312320" y="250509"/>
                  <a:pt x="1323297" y="296969"/>
                  <a:pt x="1336113" y="351384"/>
                </a:cubicBezTo>
                <a:lnTo>
                  <a:pt x="1344184" y="385693"/>
                </a:lnTo>
                <a:lnTo>
                  <a:pt x="1358571" y="393750"/>
                </a:lnTo>
                <a:lnTo>
                  <a:pt x="1401017" y="418217"/>
                </a:lnTo>
                <a:lnTo>
                  <a:pt x="1404611" y="402007"/>
                </a:lnTo>
                <a:lnTo>
                  <a:pt x="1400089" y="397876"/>
                </a:lnTo>
                <a:cubicBezTo>
                  <a:pt x="1392929" y="389559"/>
                  <a:pt x="1394151" y="385586"/>
                  <a:pt x="1399652" y="383665"/>
                </a:cubicBezTo>
                <a:lnTo>
                  <a:pt x="1406643" y="382953"/>
                </a:lnTo>
                <a:lnTo>
                  <a:pt x="1407861" y="357813"/>
                </a:lnTo>
                <a:lnTo>
                  <a:pt x="1415408" y="382061"/>
                </a:lnTo>
                <a:lnTo>
                  <a:pt x="1425170" y="381068"/>
                </a:lnTo>
                <a:lnTo>
                  <a:pt x="1440751" y="378664"/>
                </a:lnTo>
                <a:lnTo>
                  <a:pt x="1445493" y="371630"/>
                </a:lnTo>
                <a:cubicBezTo>
                  <a:pt x="1458503" y="350391"/>
                  <a:pt x="1471163" y="327689"/>
                  <a:pt x="1481030" y="376673"/>
                </a:cubicBezTo>
                <a:cubicBezTo>
                  <a:pt x="1492119" y="393612"/>
                  <a:pt x="1483737" y="399855"/>
                  <a:pt x="1471949" y="408280"/>
                </a:cubicBezTo>
                <a:lnTo>
                  <a:pt x="1461525" y="417366"/>
                </a:lnTo>
                <a:lnTo>
                  <a:pt x="1466819" y="427737"/>
                </a:lnTo>
                <a:cubicBezTo>
                  <a:pt x="1474535" y="437921"/>
                  <a:pt x="1485706" y="449168"/>
                  <a:pt x="1501660" y="461777"/>
                </a:cubicBezTo>
                <a:lnTo>
                  <a:pt x="1521088" y="475792"/>
                </a:lnTo>
                <a:lnTo>
                  <a:pt x="1533727" y="462208"/>
                </a:lnTo>
                <a:lnTo>
                  <a:pt x="1547388" y="447926"/>
                </a:lnTo>
                <a:lnTo>
                  <a:pt x="1523639" y="433260"/>
                </a:lnTo>
                <a:cubicBezTo>
                  <a:pt x="1498143" y="401653"/>
                  <a:pt x="1538832" y="395540"/>
                  <a:pt x="1597856" y="426624"/>
                </a:cubicBezTo>
                <a:cubicBezTo>
                  <a:pt x="1575853" y="418242"/>
                  <a:pt x="1564502" y="426974"/>
                  <a:pt x="1553326" y="435880"/>
                </a:cubicBezTo>
                <a:lnTo>
                  <a:pt x="1557241" y="438249"/>
                </a:lnTo>
                <a:lnTo>
                  <a:pt x="1574885" y="425557"/>
                </a:lnTo>
                <a:cubicBezTo>
                  <a:pt x="1580913" y="423080"/>
                  <a:pt x="1586376" y="423211"/>
                  <a:pt x="1591047" y="427140"/>
                </a:cubicBezTo>
                <a:lnTo>
                  <a:pt x="1580484" y="452316"/>
                </a:lnTo>
                <a:lnTo>
                  <a:pt x="1584821" y="454940"/>
                </a:lnTo>
                <a:lnTo>
                  <a:pt x="1616484" y="474385"/>
                </a:lnTo>
                <a:lnTo>
                  <a:pt x="1641741" y="447021"/>
                </a:lnTo>
                <a:cubicBezTo>
                  <a:pt x="1748311" y="348776"/>
                  <a:pt x="1891889" y="403129"/>
                  <a:pt x="1986058" y="203265"/>
                </a:cubicBezTo>
                <a:lnTo>
                  <a:pt x="2002647" y="288484"/>
                </a:lnTo>
                <a:cubicBezTo>
                  <a:pt x="2110043" y="164149"/>
                  <a:pt x="2226173" y="252686"/>
                  <a:pt x="2355400" y="227190"/>
                </a:cubicBezTo>
                <a:lnTo>
                  <a:pt x="2492656" y="327951"/>
                </a:lnTo>
                <a:lnTo>
                  <a:pt x="2471002" y="425220"/>
                </a:lnTo>
                <a:cubicBezTo>
                  <a:pt x="2538410" y="188771"/>
                  <a:pt x="2661872" y="380864"/>
                  <a:pt x="2767349" y="287437"/>
                </a:cubicBezTo>
                <a:cubicBezTo>
                  <a:pt x="2795811" y="287437"/>
                  <a:pt x="2828119" y="287787"/>
                  <a:pt x="2861123" y="291802"/>
                </a:cubicBezTo>
                <a:cubicBezTo>
                  <a:pt x="2893954" y="295645"/>
                  <a:pt x="2927483" y="302979"/>
                  <a:pt x="2958391" y="317474"/>
                </a:cubicBezTo>
                <a:cubicBezTo>
                  <a:pt x="3019861" y="345763"/>
                  <a:pt x="3070503" y="402692"/>
                  <a:pt x="3081505" y="511487"/>
                </a:cubicBezTo>
                <a:cubicBezTo>
                  <a:pt x="2989302" y="556191"/>
                  <a:pt x="3061773" y="431331"/>
                  <a:pt x="2980221" y="437618"/>
                </a:cubicBezTo>
                <a:lnTo>
                  <a:pt x="2947216" y="597404"/>
                </a:lnTo>
                <a:cubicBezTo>
                  <a:pt x="2996637" y="492102"/>
                  <a:pt x="2988428" y="657301"/>
                  <a:pt x="3007463" y="680352"/>
                </a:cubicBezTo>
                <a:cubicBezTo>
                  <a:pt x="3057581" y="575750"/>
                  <a:pt x="3123067" y="640537"/>
                  <a:pt x="3181568" y="517947"/>
                </a:cubicBezTo>
                <a:cubicBezTo>
                  <a:pt x="3183139" y="530347"/>
                  <a:pt x="3177202" y="549555"/>
                  <a:pt x="3169693" y="556191"/>
                </a:cubicBezTo>
                <a:lnTo>
                  <a:pt x="3214397" y="516376"/>
                </a:lnTo>
                <a:lnTo>
                  <a:pt x="3211604" y="560732"/>
                </a:lnTo>
                <a:cubicBezTo>
                  <a:pt x="3275519" y="544841"/>
                  <a:pt x="3329304" y="430283"/>
                  <a:pt x="3388154" y="422425"/>
                </a:cubicBezTo>
                <a:lnTo>
                  <a:pt x="3318302" y="550079"/>
                </a:lnTo>
                <a:lnTo>
                  <a:pt x="3357769" y="530171"/>
                </a:lnTo>
                <a:lnTo>
                  <a:pt x="3351482" y="549381"/>
                </a:lnTo>
                <a:cubicBezTo>
                  <a:pt x="3407537" y="529123"/>
                  <a:pt x="3471450" y="326729"/>
                  <a:pt x="3548113" y="390643"/>
                </a:cubicBezTo>
                <a:lnTo>
                  <a:pt x="3535714" y="440762"/>
                </a:lnTo>
                <a:lnTo>
                  <a:pt x="3586531" y="428712"/>
                </a:lnTo>
                <a:cubicBezTo>
                  <a:pt x="3573784" y="479005"/>
                  <a:pt x="3518427" y="440587"/>
                  <a:pt x="3508472" y="516201"/>
                </a:cubicBezTo>
                <a:cubicBezTo>
                  <a:pt x="3537811" y="475687"/>
                  <a:pt x="3575355" y="468877"/>
                  <a:pt x="3609233" y="466781"/>
                </a:cubicBezTo>
                <a:cubicBezTo>
                  <a:pt x="3643285" y="464861"/>
                  <a:pt x="3673498" y="467305"/>
                  <a:pt x="3688691" y="444080"/>
                </a:cubicBezTo>
                <a:cubicBezTo>
                  <a:pt x="3641714" y="609453"/>
                  <a:pt x="3829964" y="447223"/>
                  <a:pt x="3796786" y="619058"/>
                </a:cubicBezTo>
                <a:cubicBezTo>
                  <a:pt x="3714535" y="652587"/>
                  <a:pt x="3807612" y="675812"/>
                  <a:pt x="3776528" y="749331"/>
                </a:cubicBezTo>
                <a:cubicBezTo>
                  <a:pt x="3817218" y="732566"/>
                  <a:pt x="3841841" y="765572"/>
                  <a:pt x="3881656" y="711087"/>
                </a:cubicBezTo>
                <a:cubicBezTo>
                  <a:pt x="3945918" y="639489"/>
                  <a:pt x="3896324" y="586402"/>
                  <a:pt x="3871177" y="591118"/>
                </a:cubicBezTo>
                <a:cubicBezTo>
                  <a:pt x="3911517" y="549381"/>
                  <a:pt x="3950460" y="528251"/>
                  <a:pt x="3990449" y="515852"/>
                </a:cubicBezTo>
                <a:cubicBezTo>
                  <a:pt x="4030614" y="503453"/>
                  <a:pt x="4070430" y="499612"/>
                  <a:pt x="4115658" y="493675"/>
                </a:cubicBezTo>
                <a:cubicBezTo>
                  <a:pt x="4175033" y="561080"/>
                  <a:pt x="4254664" y="598800"/>
                  <a:pt x="4338137" y="630060"/>
                </a:cubicBezTo>
                <a:cubicBezTo>
                  <a:pt x="4358917" y="637918"/>
                  <a:pt x="4380047" y="645252"/>
                  <a:pt x="4401177" y="652587"/>
                </a:cubicBezTo>
                <a:cubicBezTo>
                  <a:pt x="4411654" y="656253"/>
                  <a:pt x="4422132" y="659921"/>
                  <a:pt x="4432610" y="663588"/>
                </a:cubicBezTo>
                <a:cubicBezTo>
                  <a:pt x="4443088" y="667430"/>
                  <a:pt x="4454264" y="670747"/>
                  <a:pt x="4461598" y="675812"/>
                </a:cubicBezTo>
                <a:cubicBezTo>
                  <a:pt x="4494603" y="694498"/>
                  <a:pt x="4526037" y="714405"/>
                  <a:pt x="4552929" y="737631"/>
                </a:cubicBezTo>
                <a:cubicBezTo>
                  <a:pt x="4540705" y="753697"/>
                  <a:pt x="4519051" y="760158"/>
                  <a:pt x="4494952" y="792464"/>
                </a:cubicBezTo>
                <a:cubicBezTo>
                  <a:pt x="4541579" y="839090"/>
                  <a:pt x="4601827" y="772382"/>
                  <a:pt x="4664867" y="792290"/>
                </a:cubicBezTo>
                <a:cubicBezTo>
                  <a:pt x="4592919" y="932516"/>
                  <a:pt x="4758644" y="997304"/>
                  <a:pt x="4825527" y="993462"/>
                </a:cubicBezTo>
                <a:cubicBezTo>
                  <a:pt x="4869010" y="995034"/>
                  <a:pt x="4860802" y="930771"/>
                  <a:pt x="4905332" y="932516"/>
                </a:cubicBezTo>
                <a:cubicBezTo>
                  <a:pt x="4881234" y="974253"/>
                  <a:pt x="4856961" y="1015640"/>
                  <a:pt x="4832337" y="1056677"/>
                </a:cubicBezTo>
                <a:cubicBezTo>
                  <a:pt x="4855563" y="1051089"/>
                  <a:pt x="4922272" y="1047597"/>
                  <a:pt x="4954752" y="1009528"/>
                </a:cubicBezTo>
                <a:lnTo>
                  <a:pt x="4951958" y="1020704"/>
                </a:lnTo>
                <a:cubicBezTo>
                  <a:pt x="5020064" y="976000"/>
                  <a:pt x="5053941" y="1065235"/>
                  <a:pt x="5114363" y="971634"/>
                </a:cubicBezTo>
                <a:cubicBezTo>
                  <a:pt x="5166927" y="1037643"/>
                  <a:pt x="5310646" y="1068204"/>
                  <a:pt x="5429918" y="1088286"/>
                </a:cubicBezTo>
                <a:cubicBezTo>
                  <a:pt x="5302788" y="1059995"/>
                  <a:pt x="5283230" y="1152200"/>
                  <a:pt x="5186660" y="1085317"/>
                </a:cubicBezTo>
                <a:cubicBezTo>
                  <a:pt x="5199408" y="1083221"/>
                  <a:pt x="5202726" y="1072744"/>
                  <a:pt x="5215124" y="1071347"/>
                </a:cubicBezTo>
                <a:cubicBezTo>
                  <a:pt x="5213728" y="1000273"/>
                  <a:pt x="5130779" y="1113258"/>
                  <a:pt x="5116285" y="1085492"/>
                </a:cubicBezTo>
                <a:cubicBezTo>
                  <a:pt x="5119603" y="1130371"/>
                  <a:pt x="5154878" y="1144167"/>
                  <a:pt x="5194343" y="1157089"/>
                </a:cubicBezTo>
                <a:cubicBezTo>
                  <a:pt x="5233635" y="1169838"/>
                  <a:pt x="5277292" y="1181538"/>
                  <a:pt x="5292660" y="1217336"/>
                </a:cubicBezTo>
                <a:cubicBezTo>
                  <a:pt x="5361464" y="1215590"/>
                  <a:pt x="5431490" y="1215066"/>
                  <a:pt x="5502913" y="1216114"/>
                </a:cubicBezTo>
                <a:cubicBezTo>
                  <a:pt x="5383991" y="1307795"/>
                  <a:pt x="5348017" y="1230608"/>
                  <a:pt x="5244113" y="1351103"/>
                </a:cubicBezTo>
                <a:cubicBezTo>
                  <a:pt x="5351335" y="1372932"/>
                  <a:pt x="5085375" y="1500585"/>
                  <a:pt x="5280959" y="1497616"/>
                </a:cubicBezTo>
                <a:cubicBezTo>
                  <a:pt x="5339810" y="1458325"/>
                  <a:pt x="5426426" y="1391792"/>
                  <a:pt x="5402676" y="1367867"/>
                </a:cubicBezTo>
                <a:cubicBezTo>
                  <a:pt x="5426252" y="1335212"/>
                  <a:pt x="5466241" y="1322638"/>
                  <a:pt x="5507977" y="1318447"/>
                </a:cubicBezTo>
                <a:cubicBezTo>
                  <a:pt x="5549539" y="1314256"/>
                  <a:pt x="5592498" y="1318273"/>
                  <a:pt x="5619391" y="1316875"/>
                </a:cubicBezTo>
                <a:cubicBezTo>
                  <a:pt x="5664620" y="1375550"/>
                  <a:pt x="5774462" y="1397205"/>
                  <a:pt x="5898797" y="1422875"/>
                </a:cubicBezTo>
                <a:cubicBezTo>
                  <a:pt x="5960791" y="1435448"/>
                  <a:pt x="6025928" y="1448897"/>
                  <a:pt x="6086524" y="1466183"/>
                </a:cubicBezTo>
                <a:cubicBezTo>
                  <a:pt x="6116909" y="1474741"/>
                  <a:pt x="6145897" y="1484346"/>
                  <a:pt x="6172617" y="1495348"/>
                </a:cubicBezTo>
                <a:lnTo>
                  <a:pt x="6182571" y="1499538"/>
                </a:lnTo>
                <a:cubicBezTo>
                  <a:pt x="6185364" y="1501110"/>
                  <a:pt x="6186237" y="1503030"/>
                  <a:pt x="6187983" y="1504777"/>
                </a:cubicBezTo>
                <a:cubicBezTo>
                  <a:pt x="6191127" y="1508443"/>
                  <a:pt x="6194270" y="1512113"/>
                  <a:pt x="6197065" y="1516302"/>
                </a:cubicBezTo>
                <a:cubicBezTo>
                  <a:pt x="6202827" y="1524510"/>
                  <a:pt x="6208241" y="1534113"/>
                  <a:pt x="6212607" y="1546163"/>
                </a:cubicBezTo>
                <a:cubicBezTo>
                  <a:pt x="6201954" y="1541797"/>
                  <a:pt x="6180125" y="1536210"/>
                  <a:pt x="6160742" y="1542496"/>
                </a:cubicBezTo>
                <a:cubicBezTo>
                  <a:pt x="6171393" y="1555246"/>
                  <a:pt x="6182919" y="1572883"/>
                  <a:pt x="6192000" y="1590171"/>
                </a:cubicBezTo>
                <a:cubicBezTo>
                  <a:pt x="6201080" y="1607460"/>
                  <a:pt x="6208241" y="1623874"/>
                  <a:pt x="6213829" y="1637845"/>
                </a:cubicBezTo>
                <a:cubicBezTo>
                  <a:pt x="6224831" y="1666484"/>
                  <a:pt x="6231815" y="1687614"/>
                  <a:pt x="6237578" y="1708744"/>
                </a:cubicBezTo>
                <a:cubicBezTo>
                  <a:pt x="6248754" y="1753450"/>
                  <a:pt x="6261151" y="1795186"/>
                  <a:pt x="6274426" y="1839367"/>
                </a:cubicBezTo>
                <a:cubicBezTo>
                  <a:pt x="6285076" y="1890533"/>
                  <a:pt x="6297826" y="1941001"/>
                  <a:pt x="6314589" y="1991469"/>
                </a:cubicBezTo>
                <a:cubicBezTo>
                  <a:pt x="6325067" y="2051017"/>
                  <a:pt x="6338339" y="2112138"/>
                  <a:pt x="6357722" y="2174655"/>
                </a:cubicBezTo>
                <a:cubicBezTo>
                  <a:pt x="6350562" y="2186354"/>
                  <a:pt x="6335020" y="2197181"/>
                  <a:pt x="6318779" y="2203991"/>
                </a:cubicBezTo>
                <a:cubicBezTo>
                  <a:pt x="6302189" y="2210976"/>
                  <a:pt x="6282980" y="2215517"/>
                  <a:pt x="6263073" y="2218836"/>
                </a:cubicBezTo>
                <a:cubicBezTo>
                  <a:pt x="6223257" y="2225297"/>
                  <a:pt x="6180473" y="2227044"/>
                  <a:pt x="6149389" y="2232981"/>
                </a:cubicBezTo>
                <a:cubicBezTo>
                  <a:pt x="6160566" y="2272796"/>
                  <a:pt x="6224479" y="2284495"/>
                  <a:pt x="6276170" y="2303180"/>
                </a:cubicBezTo>
                <a:cubicBezTo>
                  <a:pt x="6327861" y="2321517"/>
                  <a:pt x="6367152" y="2347362"/>
                  <a:pt x="6328035" y="2411275"/>
                </a:cubicBezTo>
                <a:cubicBezTo>
                  <a:pt x="6162312" y="2477984"/>
                  <a:pt x="6172440" y="2540152"/>
                  <a:pt x="6185014" y="2606162"/>
                </a:cubicBezTo>
                <a:cubicBezTo>
                  <a:pt x="6190252" y="2638993"/>
                  <a:pt x="6201428" y="2671647"/>
                  <a:pt x="6177679" y="2702384"/>
                </a:cubicBezTo>
                <a:cubicBezTo>
                  <a:pt x="6157248" y="2732767"/>
                  <a:pt x="6117781" y="2760012"/>
                  <a:pt x="6041119" y="2778872"/>
                </a:cubicBezTo>
                <a:cubicBezTo>
                  <a:pt x="6132450" y="2809780"/>
                  <a:pt x="6070631" y="2864788"/>
                  <a:pt x="6015274" y="2925733"/>
                </a:cubicBezTo>
                <a:cubicBezTo>
                  <a:pt x="5997986" y="2909669"/>
                  <a:pt x="5980348" y="2893952"/>
                  <a:pt x="5962362" y="2878758"/>
                </a:cubicBezTo>
                <a:cubicBezTo>
                  <a:pt x="5946295" y="2896571"/>
                  <a:pt x="5931801" y="2913685"/>
                  <a:pt x="5920451" y="2929925"/>
                </a:cubicBezTo>
                <a:cubicBezTo>
                  <a:pt x="5909099" y="2946165"/>
                  <a:pt x="5899844" y="2961708"/>
                  <a:pt x="5891986" y="2976899"/>
                </a:cubicBezTo>
                <a:cubicBezTo>
                  <a:pt x="5876269" y="3007284"/>
                  <a:pt x="5866664" y="3035926"/>
                  <a:pt x="5860902" y="3063691"/>
                </a:cubicBezTo>
                <a:cubicBezTo>
                  <a:pt x="5855139" y="3091457"/>
                  <a:pt x="5853044" y="3118524"/>
                  <a:pt x="5852695" y="3145242"/>
                </a:cubicBezTo>
                <a:cubicBezTo>
                  <a:pt x="5852695" y="3152054"/>
                  <a:pt x="5852695" y="3158689"/>
                  <a:pt x="5852695" y="3165326"/>
                </a:cubicBezTo>
                <a:cubicBezTo>
                  <a:pt x="5852869" y="3171961"/>
                  <a:pt x="5852695" y="3178595"/>
                  <a:pt x="5854440" y="3185408"/>
                </a:cubicBezTo>
                <a:cubicBezTo>
                  <a:pt x="5857059" y="3198854"/>
                  <a:pt x="5859854" y="3212300"/>
                  <a:pt x="5862473" y="3225747"/>
                </a:cubicBezTo>
                <a:cubicBezTo>
                  <a:pt x="5873300" y="3279707"/>
                  <a:pt x="5883429" y="3334889"/>
                  <a:pt x="5878888" y="3393216"/>
                </a:cubicBezTo>
                <a:cubicBezTo>
                  <a:pt x="5877841" y="3407884"/>
                  <a:pt x="5875745" y="3422554"/>
                  <a:pt x="5872602" y="3437571"/>
                </a:cubicBezTo>
                <a:cubicBezTo>
                  <a:pt x="5871030" y="3445080"/>
                  <a:pt x="5869109" y="3452589"/>
                  <a:pt x="5867013" y="3460098"/>
                </a:cubicBezTo>
                <a:cubicBezTo>
                  <a:pt x="5866490" y="3464289"/>
                  <a:pt x="5866315" y="3467084"/>
                  <a:pt x="5865442" y="3470576"/>
                </a:cubicBezTo>
                <a:cubicBezTo>
                  <a:pt x="5862473" y="3483848"/>
                  <a:pt x="5854965" y="3496944"/>
                  <a:pt x="5840994" y="3509518"/>
                </a:cubicBezTo>
                <a:cubicBezTo>
                  <a:pt x="5785288" y="3502359"/>
                  <a:pt x="5728882" y="3482800"/>
                  <a:pt x="5717706" y="3507598"/>
                </a:cubicBezTo>
                <a:cubicBezTo>
                  <a:pt x="5732549" y="3524712"/>
                  <a:pt x="5743900" y="3541476"/>
                  <a:pt x="5752980" y="3556144"/>
                </a:cubicBezTo>
                <a:cubicBezTo>
                  <a:pt x="5763110" y="3569241"/>
                  <a:pt x="5770269" y="3581465"/>
                  <a:pt x="5774635" y="3592816"/>
                </a:cubicBezTo>
                <a:cubicBezTo>
                  <a:pt x="5783366" y="3615692"/>
                  <a:pt x="5780922" y="3635076"/>
                  <a:pt x="5768872" y="3652190"/>
                </a:cubicBezTo>
                <a:cubicBezTo>
                  <a:pt x="5760490" y="3672098"/>
                  <a:pt x="5701989" y="3621455"/>
                  <a:pt x="5674223" y="3636298"/>
                </a:cubicBezTo>
                <a:cubicBezTo>
                  <a:pt x="5770618" y="3675240"/>
                  <a:pt x="5759792" y="3691655"/>
                  <a:pt x="5744599" y="3708770"/>
                </a:cubicBezTo>
                <a:cubicBezTo>
                  <a:pt x="5729756" y="3725708"/>
                  <a:pt x="5709324" y="3743171"/>
                  <a:pt x="5792273" y="3774430"/>
                </a:cubicBezTo>
                <a:cubicBezTo>
                  <a:pt x="5719626" y="3776874"/>
                  <a:pt x="5700942" y="3798703"/>
                  <a:pt x="5721024" y="3827167"/>
                </a:cubicBezTo>
                <a:lnTo>
                  <a:pt x="5645894" y="3798307"/>
                </a:lnTo>
                <a:lnTo>
                  <a:pt x="5672014" y="3820168"/>
                </a:lnTo>
                <a:cubicBezTo>
                  <a:pt x="5919682" y="4028430"/>
                  <a:pt x="6089252" y="4177564"/>
                  <a:pt x="6129133" y="4211180"/>
                </a:cubicBezTo>
                <a:cubicBezTo>
                  <a:pt x="6163535" y="4315782"/>
                  <a:pt x="6104161" y="4361535"/>
                  <a:pt x="6052297" y="4414622"/>
                </a:cubicBezTo>
                <a:cubicBezTo>
                  <a:pt x="6039374" y="4427895"/>
                  <a:pt x="6026626" y="4441691"/>
                  <a:pt x="6015974" y="4456884"/>
                </a:cubicBezTo>
                <a:cubicBezTo>
                  <a:pt x="6005495" y="4471029"/>
                  <a:pt x="5996764" y="4486921"/>
                  <a:pt x="5991351" y="4505606"/>
                </a:cubicBezTo>
                <a:cubicBezTo>
                  <a:pt x="5980524" y="4542976"/>
                  <a:pt x="5982445" y="4591348"/>
                  <a:pt x="6007766" y="4660851"/>
                </a:cubicBezTo>
                <a:cubicBezTo>
                  <a:pt x="6036755" y="4665566"/>
                  <a:pt x="6024181" y="4682505"/>
                  <a:pt x="6018070" y="4704508"/>
                </a:cubicBezTo>
                <a:cubicBezTo>
                  <a:pt x="6012307" y="4725987"/>
                  <a:pt x="6013529" y="4751483"/>
                  <a:pt x="6068887" y="4777503"/>
                </a:cubicBezTo>
                <a:cubicBezTo>
                  <a:pt x="6020689" y="4759517"/>
                  <a:pt x="6008116" y="4795315"/>
                  <a:pt x="5989605" y="4808936"/>
                </a:cubicBezTo>
                <a:cubicBezTo>
                  <a:pt x="5988382" y="4756722"/>
                  <a:pt x="5985763" y="4705030"/>
                  <a:pt x="5941232" y="4657708"/>
                </a:cubicBezTo>
                <a:lnTo>
                  <a:pt x="5881961" y="4707877"/>
                </a:lnTo>
                <a:lnTo>
                  <a:pt x="5900323" y="4714801"/>
                </a:lnTo>
                <a:cubicBezTo>
                  <a:pt x="5916182" y="4719903"/>
                  <a:pt x="5937912" y="4724891"/>
                  <a:pt x="5972489" y="4728951"/>
                </a:cubicBezTo>
                <a:cubicBezTo>
                  <a:pt x="5873474" y="4779420"/>
                  <a:pt x="5867885" y="4842459"/>
                  <a:pt x="5857233" y="4885593"/>
                </a:cubicBezTo>
                <a:cubicBezTo>
                  <a:pt x="5883427" y="4856606"/>
                  <a:pt x="5981918" y="4842111"/>
                  <a:pt x="5973361" y="4875990"/>
                </a:cubicBezTo>
                <a:cubicBezTo>
                  <a:pt x="5892159" y="4920695"/>
                  <a:pt x="5863345" y="4908296"/>
                  <a:pt x="5835055" y="4893628"/>
                </a:cubicBezTo>
                <a:cubicBezTo>
                  <a:pt x="5806591" y="4878783"/>
                  <a:pt x="5777603" y="4860098"/>
                  <a:pt x="5694478" y="4888912"/>
                </a:cubicBezTo>
                <a:cubicBezTo>
                  <a:pt x="5690462" y="4906549"/>
                  <a:pt x="5691685" y="4930300"/>
                  <a:pt x="5710894" y="4946365"/>
                </a:cubicBezTo>
                <a:cubicBezTo>
                  <a:pt x="5730278" y="4962955"/>
                  <a:pt x="5767124" y="4970638"/>
                  <a:pt x="5832960" y="4954049"/>
                </a:cubicBezTo>
                <a:cubicBezTo>
                  <a:pt x="5869108" y="4917901"/>
                  <a:pt x="5945770" y="4963129"/>
                  <a:pt x="6014225" y="4908995"/>
                </a:cubicBezTo>
                <a:cubicBezTo>
                  <a:pt x="5986983" y="4947937"/>
                  <a:pt x="5882728" y="4990546"/>
                  <a:pt x="5956074" y="5005390"/>
                </a:cubicBezTo>
                <a:cubicBezTo>
                  <a:pt x="5895128" y="5023726"/>
                  <a:pt x="5842564" y="5045206"/>
                  <a:pt x="5776379" y="5042237"/>
                </a:cubicBezTo>
                <a:cubicBezTo>
                  <a:pt x="5799605" y="5069828"/>
                  <a:pt x="5876093" y="5068082"/>
                  <a:pt x="5945595" y="5068955"/>
                </a:cubicBezTo>
                <a:cubicBezTo>
                  <a:pt x="6015098" y="5069828"/>
                  <a:pt x="6077266" y="5071750"/>
                  <a:pt x="6071154" y="5105104"/>
                </a:cubicBezTo>
                <a:lnTo>
                  <a:pt x="6042341" y="5105104"/>
                </a:lnTo>
                <a:cubicBezTo>
                  <a:pt x="6099968" y="5130948"/>
                  <a:pt x="6092284" y="5173557"/>
                  <a:pt x="6079187" y="5213547"/>
                </a:cubicBezTo>
                <a:cubicBezTo>
                  <a:pt x="6066439" y="5255284"/>
                  <a:pt x="6048278" y="5293528"/>
                  <a:pt x="6084426" y="5307672"/>
                </a:cubicBezTo>
                <a:lnTo>
                  <a:pt x="5953453" y="5341725"/>
                </a:lnTo>
                <a:cubicBezTo>
                  <a:pt x="5961137" y="5355346"/>
                  <a:pt x="5958169" y="5375254"/>
                  <a:pt x="5965853" y="5388701"/>
                </a:cubicBezTo>
                <a:cubicBezTo>
                  <a:pt x="5974583" y="5392368"/>
                  <a:pt x="5995889" y="5379445"/>
                  <a:pt x="6006541" y="5372984"/>
                </a:cubicBezTo>
                <a:cubicBezTo>
                  <a:pt x="6036402" y="5426946"/>
                  <a:pt x="5987855" y="5429739"/>
                  <a:pt x="5929356" y="5493827"/>
                </a:cubicBezTo>
                <a:lnTo>
                  <a:pt x="5930053" y="5428167"/>
                </a:lnTo>
                <a:cubicBezTo>
                  <a:pt x="5894778" y="5429913"/>
                  <a:pt x="5861250" y="5449471"/>
                  <a:pt x="5860726" y="5461521"/>
                </a:cubicBezTo>
                <a:cubicBezTo>
                  <a:pt x="5820037" y="5428518"/>
                  <a:pt x="5895826" y="5361110"/>
                  <a:pt x="5830865" y="5326359"/>
                </a:cubicBezTo>
                <a:cubicBezTo>
                  <a:pt x="5795415" y="5336574"/>
                  <a:pt x="5770388" y="5349420"/>
                  <a:pt x="5752805" y="5363781"/>
                </a:cubicBezTo>
                <a:lnTo>
                  <a:pt x="5735319" y="5382402"/>
                </a:lnTo>
                <a:lnTo>
                  <a:pt x="5745821" y="5388530"/>
                </a:lnTo>
                <a:cubicBezTo>
                  <a:pt x="5785287" y="5439870"/>
                  <a:pt x="5738312" y="5416120"/>
                  <a:pt x="5730454" y="5443538"/>
                </a:cubicBezTo>
                <a:cubicBezTo>
                  <a:pt x="5728969" y="5438387"/>
                  <a:pt x="5725411" y="5429775"/>
                  <a:pt x="5720489" y="5419595"/>
                </a:cubicBezTo>
                <a:lnTo>
                  <a:pt x="5718615" y="5416151"/>
                </a:lnTo>
                <a:lnTo>
                  <a:pt x="5712793" y="5459189"/>
                </a:lnTo>
                <a:cubicBezTo>
                  <a:pt x="5713066" y="5475143"/>
                  <a:pt x="5714823" y="5490380"/>
                  <a:pt x="5715085" y="5503783"/>
                </a:cubicBezTo>
                <a:cubicBezTo>
                  <a:pt x="5878362" y="5450519"/>
                  <a:pt x="5675967" y="5564379"/>
                  <a:pt x="5802749" y="5561933"/>
                </a:cubicBezTo>
                <a:cubicBezTo>
                  <a:pt x="5720147" y="5593191"/>
                  <a:pt x="5597036" y="5575206"/>
                  <a:pt x="5575207" y="5533642"/>
                </a:cubicBezTo>
                <a:cubicBezTo>
                  <a:pt x="5548139" y="5577475"/>
                  <a:pt x="5557744" y="5635451"/>
                  <a:pt x="5630565" y="5665487"/>
                </a:cubicBezTo>
                <a:cubicBezTo>
                  <a:pt x="5733770" y="5685572"/>
                  <a:pt x="5856709" y="5707750"/>
                  <a:pt x="5976156" y="5694127"/>
                </a:cubicBezTo>
                <a:cubicBezTo>
                  <a:pt x="6005843" y="5754376"/>
                  <a:pt x="5947691" y="5750183"/>
                  <a:pt x="5960963" y="5791046"/>
                </a:cubicBezTo>
                <a:cubicBezTo>
                  <a:pt x="5870156" y="5806064"/>
                  <a:pt x="5946120" y="5760836"/>
                  <a:pt x="5901938" y="5729053"/>
                </a:cubicBezTo>
                <a:cubicBezTo>
                  <a:pt x="5837150" y="5710193"/>
                  <a:pt x="5779873" y="5764154"/>
                  <a:pt x="5717880" y="5781441"/>
                </a:cubicBezTo>
                <a:cubicBezTo>
                  <a:pt x="5779523" y="5792444"/>
                  <a:pt x="5753503" y="5817591"/>
                  <a:pt x="5712815" y="5848325"/>
                </a:cubicBezTo>
                <a:cubicBezTo>
                  <a:pt x="5672126" y="5879235"/>
                  <a:pt x="5617118" y="5915034"/>
                  <a:pt x="5619738" y="5951881"/>
                </a:cubicBezTo>
                <a:cubicBezTo>
                  <a:pt x="5744423" y="5966026"/>
                  <a:pt x="5956771" y="5931273"/>
                  <a:pt x="5992396" y="6011427"/>
                </a:cubicBezTo>
                <a:cubicBezTo>
                  <a:pt x="5985236" y="5995188"/>
                  <a:pt x="5853391" y="5961834"/>
                  <a:pt x="5775332" y="5958516"/>
                </a:cubicBezTo>
                <a:lnTo>
                  <a:pt x="5780222" y="5984709"/>
                </a:lnTo>
                <a:lnTo>
                  <a:pt x="5642614" y="5986107"/>
                </a:lnTo>
                <a:lnTo>
                  <a:pt x="5662697" y="5984186"/>
                </a:lnTo>
                <a:cubicBezTo>
                  <a:pt x="5626896" y="5966548"/>
                  <a:pt x="5613275" y="5948212"/>
                  <a:pt x="5602449" y="5928480"/>
                </a:cubicBezTo>
                <a:cubicBezTo>
                  <a:pt x="5591446" y="5908921"/>
                  <a:pt x="5582714" y="5888664"/>
                  <a:pt x="5557569" y="5865962"/>
                </a:cubicBezTo>
                <a:lnTo>
                  <a:pt x="5481081" y="5909794"/>
                </a:lnTo>
                <a:cubicBezTo>
                  <a:pt x="5530850" y="5876789"/>
                  <a:pt x="5502909" y="5855833"/>
                  <a:pt x="5475143" y="5834004"/>
                </a:cubicBezTo>
                <a:cubicBezTo>
                  <a:pt x="5447554" y="5812001"/>
                  <a:pt x="5420135" y="5789300"/>
                  <a:pt x="5470777" y="5750183"/>
                </a:cubicBezTo>
                <a:cubicBezTo>
                  <a:pt x="5443011" y="5684871"/>
                  <a:pt x="5327582" y="5681553"/>
                  <a:pt x="5203246" y="5727831"/>
                </a:cubicBezTo>
                <a:cubicBezTo>
                  <a:pt x="5288115" y="5740577"/>
                  <a:pt x="5279733" y="5789473"/>
                  <a:pt x="5375430" y="5797506"/>
                </a:cubicBezTo>
                <a:cubicBezTo>
                  <a:pt x="5250570" y="5842910"/>
                  <a:pt x="5265065" y="5816367"/>
                  <a:pt x="5133394" y="5847975"/>
                </a:cubicBezTo>
                <a:cubicBezTo>
                  <a:pt x="5241489" y="5893204"/>
                  <a:pt x="4935888" y="5968469"/>
                  <a:pt x="5137410" y="5978073"/>
                </a:cubicBezTo>
                <a:cubicBezTo>
                  <a:pt x="5195563" y="5927955"/>
                  <a:pt x="5186657" y="5924288"/>
                  <a:pt x="5275543" y="5864390"/>
                </a:cubicBezTo>
                <a:cubicBezTo>
                  <a:pt x="5335964" y="5879233"/>
                  <a:pt x="5390448" y="5900015"/>
                  <a:pt x="5429216" y="5928129"/>
                </a:cubicBezTo>
                <a:cubicBezTo>
                  <a:pt x="5468334" y="5955545"/>
                  <a:pt x="5489811" y="5993266"/>
                  <a:pt x="5486145" y="6036749"/>
                </a:cubicBezTo>
                <a:cubicBezTo>
                  <a:pt x="5452443" y="6009156"/>
                  <a:pt x="5438822" y="5979820"/>
                  <a:pt x="5359191" y="5988200"/>
                </a:cubicBezTo>
                <a:cubicBezTo>
                  <a:pt x="5392720" y="6014921"/>
                  <a:pt x="5409484" y="6079008"/>
                  <a:pt x="5429740" y="6122841"/>
                </a:cubicBezTo>
                <a:lnTo>
                  <a:pt x="5564729" y="6086517"/>
                </a:lnTo>
                <a:cubicBezTo>
                  <a:pt x="5528930" y="6106250"/>
                  <a:pt x="5517580" y="6123889"/>
                  <a:pt x="5519325" y="6141175"/>
                </a:cubicBezTo>
                <a:cubicBezTo>
                  <a:pt x="5520723" y="6158814"/>
                  <a:pt x="5535741" y="6175927"/>
                  <a:pt x="5553378" y="6193741"/>
                </a:cubicBezTo>
                <a:cubicBezTo>
                  <a:pt x="5588828" y="6229016"/>
                  <a:pt x="5635105" y="6267259"/>
                  <a:pt x="5605592" y="6310741"/>
                </a:cubicBezTo>
                <a:cubicBezTo>
                  <a:pt x="5657632" y="6331523"/>
                  <a:pt x="5707401" y="6355273"/>
                  <a:pt x="5758393" y="6378673"/>
                </a:cubicBezTo>
                <a:lnTo>
                  <a:pt x="5738660" y="6378847"/>
                </a:lnTo>
                <a:cubicBezTo>
                  <a:pt x="5725039" y="6434728"/>
                  <a:pt x="5836103" y="6389501"/>
                  <a:pt x="5862123" y="6406439"/>
                </a:cubicBezTo>
                <a:cubicBezTo>
                  <a:pt x="5787731" y="6423726"/>
                  <a:pt x="5802923" y="6485371"/>
                  <a:pt x="5730976" y="6451318"/>
                </a:cubicBezTo>
                <a:cubicBezTo>
                  <a:pt x="5718752" y="6379197"/>
                  <a:pt x="5664792" y="6434555"/>
                  <a:pt x="5595813" y="6391771"/>
                </a:cubicBezTo>
                <a:cubicBezTo>
                  <a:pt x="5710370" y="6450796"/>
                  <a:pt x="5513737" y="6479261"/>
                  <a:pt x="5488241" y="6536015"/>
                </a:cubicBezTo>
                <a:cubicBezTo>
                  <a:pt x="5517055" y="6541428"/>
                  <a:pt x="5551457" y="6567972"/>
                  <a:pt x="5590575" y="6588578"/>
                </a:cubicBezTo>
                <a:cubicBezTo>
                  <a:pt x="5629690" y="6609184"/>
                  <a:pt x="5673524" y="6624027"/>
                  <a:pt x="5719975" y="6603072"/>
                </a:cubicBezTo>
                <a:cubicBezTo>
                  <a:pt x="5727658" y="6540555"/>
                  <a:pt x="5571539" y="6563955"/>
                  <a:pt x="5630739" y="6489215"/>
                </a:cubicBezTo>
                <a:cubicBezTo>
                  <a:pt x="5667237" y="6543699"/>
                  <a:pt x="5692558" y="6549634"/>
                  <a:pt x="5729230" y="6549809"/>
                </a:cubicBezTo>
                <a:cubicBezTo>
                  <a:pt x="5756603" y="6550203"/>
                  <a:pt x="5789674" y="6547452"/>
                  <a:pt x="5835956" y="6563660"/>
                </a:cubicBezTo>
                <a:lnTo>
                  <a:pt x="5876720" y="6582334"/>
                </a:lnTo>
                <a:lnTo>
                  <a:pt x="5863564" y="6580065"/>
                </a:lnTo>
                <a:cubicBezTo>
                  <a:pt x="5853479" y="6579672"/>
                  <a:pt x="5842564" y="6582204"/>
                  <a:pt x="5835230" y="6590673"/>
                </a:cubicBezTo>
                <a:cubicBezTo>
                  <a:pt x="5874870" y="6606041"/>
                  <a:pt x="5914511" y="6621932"/>
                  <a:pt x="5954152" y="6638347"/>
                </a:cubicBezTo>
                <a:cubicBezTo>
                  <a:pt x="5913988" y="6636077"/>
                  <a:pt x="5882380" y="6640268"/>
                  <a:pt x="5858979" y="6650746"/>
                </a:cubicBezTo>
                <a:cubicBezTo>
                  <a:pt x="5839246" y="6719550"/>
                  <a:pt x="6081108" y="6696674"/>
                  <a:pt x="5923942" y="6744522"/>
                </a:cubicBezTo>
                <a:cubicBezTo>
                  <a:pt x="5854090" y="6702961"/>
                  <a:pt x="5838723" y="6649349"/>
                  <a:pt x="5706703" y="6648127"/>
                </a:cubicBezTo>
                <a:cubicBezTo>
                  <a:pt x="5738660" y="6678161"/>
                  <a:pt x="5805193" y="6704006"/>
                  <a:pt x="5856709" y="6733868"/>
                </a:cubicBezTo>
                <a:cubicBezTo>
                  <a:pt x="5907875" y="6763904"/>
                  <a:pt x="5942277" y="6799529"/>
                  <a:pt x="5912766" y="6842487"/>
                </a:cubicBezTo>
                <a:lnTo>
                  <a:pt x="5996064" y="6807911"/>
                </a:lnTo>
                <a:lnTo>
                  <a:pt x="6040245" y="6928055"/>
                </a:lnTo>
                <a:cubicBezTo>
                  <a:pt x="6004444" y="6910243"/>
                  <a:pt x="6048625" y="6871475"/>
                  <a:pt x="5972489" y="6880906"/>
                </a:cubicBezTo>
                <a:cubicBezTo>
                  <a:pt x="5982443" y="6897844"/>
                  <a:pt x="6004445" y="6925960"/>
                  <a:pt x="6027322" y="6955647"/>
                </a:cubicBezTo>
                <a:cubicBezTo>
                  <a:pt x="6050895" y="6984985"/>
                  <a:pt x="6072027" y="7017640"/>
                  <a:pt x="6084950" y="7039995"/>
                </a:cubicBezTo>
                <a:cubicBezTo>
                  <a:pt x="6040245" y="7018689"/>
                  <a:pt x="5998683" y="7031786"/>
                  <a:pt x="5970393" y="7053615"/>
                </a:cubicBezTo>
                <a:lnTo>
                  <a:pt x="5969252" y="7054969"/>
                </a:lnTo>
                <a:lnTo>
                  <a:pt x="5781073" y="7054969"/>
                </a:lnTo>
                <a:lnTo>
                  <a:pt x="5755911" y="7036562"/>
                </a:lnTo>
                <a:cubicBezTo>
                  <a:pt x="5736520" y="7024540"/>
                  <a:pt x="5713163" y="7013888"/>
                  <a:pt x="5687667" y="7005593"/>
                </a:cubicBezTo>
                <a:cubicBezTo>
                  <a:pt x="5693080" y="7069681"/>
                  <a:pt x="5603495" y="7016244"/>
                  <a:pt x="5578873" y="7024976"/>
                </a:cubicBezTo>
                <a:lnTo>
                  <a:pt x="5575730" y="6977650"/>
                </a:lnTo>
                <a:cubicBezTo>
                  <a:pt x="5574682" y="6961760"/>
                  <a:pt x="5572063" y="6946567"/>
                  <a:pt x="5570316" y="6931025"/>
                </a:cubicBezTo>
                <a:cubicBezTo>
                  <a:pt x="5596336" y="6917405"/>
                  <a:pt x="5660075" y="6942377"/>
                  <a:pt x="5707400" y="6956521"/>
                </a:cubicBezTo>
                <a:cubicBezTo>
                  <a:pt x="5754550" y="6970492"/>
                  <a:pt x="5785459" y="6971714"/>
                  <a:pt x="5745643" y="6907102"/>
                </a:cubicBezTo>
                <a:cubicBezTo>
                  <a:pt x="5661996" y="6878462"/>
                  <a:pt x="5622355" y="6817517"/>
                  <a:pt x="5550234" y="6816469"/>
                </a:cubicBezTo>
                <a:cubicBezTo>
                  <a:pt x="5510767" y="6840743"/>
                  <a:pt x="5514784" y="6884924"/>
                  <a:pt x="5574333" y="6892083"/>
                </a:cubicBezTo>
                <a:cubicBezTo>
                  <a:pt x="5488589" y="6871302"/>
                  <a:pt x="5494702" y="6889987"/>
                  <a:pt x="5501163" y="6914087"/>
                </a:cubicBezTo>
                <a:cubicBezTo>
                  <a:pt x="5507626" y="6938360"/>
                  <a:pt x="5514784" y="6968397"/>
                  <a:pt x="5430962" y="6967873"/>
                </a:cubicBezTo>
                <a:cubicBezTo>
                  <a:pt x="5461873" y="6983851"/>
                  <a:pt x="5482763" y="7023503"/>
                  <a:pt x="5478383" y="7054486"/>
                </a:cubicBezTo>
                <a:lnTo>
                  <a:pt x="5478143" y="7054969"/>
                </a:lnTo>
                <a:lnTo>
                  <a:pt x="5406623" y="7054969"/>
                </a:lnTo>
                <a:lnTo>
                  <a:pt x="5396763" y="7047087"/>
                </a:lnTo>
                <a:cubicBezTo>
                  <a:pt x="5388482" y="7037478"/>
                  <a:pt x="5391453" y="7026723"/>
                  <a:pt x="5420135" y="7015721"/>
                </a:cubicBezTo>
                <a:cubicBezTo>
                  <a:pt x="5370017" y="7021571"/>
                  <a:pt x="5348276" y="7034493"/>
                  <a:pt x="5327845" y="7049817"/>
                </a:cubicBezTo>
                <a:lnTo>
                  <a:pt x="5320809" y="7054969"/>
                </a:lnTo>
                <a:lnTo>
                  <a:pt x="5003335" y="7054969"/>
                </a:lnTo>
                <a:lnTo>
                  <a:pt x="4998930" y="7051521"/>
                </a:lnTo>
                <a:lnTo>
                  <a:pt x="4992820" y="7054969"/>
                </a:lnTo>
                <a:lnTo>
                  <a:pt x="4954400" y="7054969"/>
                </a:lnTo>
                <a:lnTo>
                  <a:pt x="4927050" y="7035433"/>
                </a:lnTo>
                <a:cubicBezTo>
                  <a:pt x="4907251" y="7017424"/>
                  <a:pt x="4898433" y="6999045"/>
                  <a:pt x="4915109" y="6987781"/>
                </a:cubicBezTo>
                <a:cubicBezTo>
                  <a:pt x="4910917" y="6996337"/>
                  <a:pt x="4909344" y="7018689"/>
                  <a:pt x="4941128" y="7019039"/>
                </a:cubicBezTo>
                <a:cubicBezTo>
                  <a:pt x="4962257" y="6998957"/>
                  <a:pt x="4983388" y="6978350"/>
                  <a:pt x="5004518" y="6957394"/>
                </a:cubicBezTo>
                <a:cubicBezTo>
                  <a:pt x="4961909" y="6968571"/>
                  <a:pt x="4925412" y="6962459"/>
                  <a:pt x="4897820" y="6950235"/>
                </a:cubicBezTo>
                <a:cubicBezTo>
                  <a:pt x="4869880" y="6937838"/>
                  <a:pt x="4849448" y="6918976"/>
                  <a:pt x="4841415" y="6902737"/>
                </a:cubicBezTo>
                <a:cubicBezTo>
                  <a:pt x="4988628" y="6899069"/>
                  <a:pt x="5000852" y="6943426"/>
                  <a:pt x="5148064" y="6916881"/>
                </a:cubicBezTo>
                <a:cubicBezTo>
                  <a:pt x="5148064" y="6866938"/>
                  <a:pt x="5052717" y="6849124"/>
                  <a:pt x="5095850" y="6794817"/>
                </a:cubicBezTo>
                <a:cubicBezTo>
                  <a:pt x="5169893" y="6814549"/>
                  <a:pt x="5259478" y="6810183"/>
                  <a:pt x="5352904" y="6793943"/>
                </a:cubicBezTo>
                <a:cubicBezTo>
                  <a:pt x="5446506" y="6777876"/>
                  <a:pt x="5543949" y="6749586"/>
                  <a:pt x="5631962" y="6727932"/>
                </a:cubicBezTo>
                <a:cubicBezTo>
                  <a:pt x="5557744" y="6687069"/>
                  <a:pt x="5598956" y="6677639"/>
                  <a:pt x="5636851" y="6669781"/>
                </a:cubicBezTo>
                <a:cubicBezTo>
                  <a:pt x="5674746" y="6662272"/>
                  <a:pt x="5709322" y="6656509"/>
                  <a:pt x="5621833" y="6627345"/>
                </a:cubicBezTo>
                <a:lnTo>
                  <a:pt x="5534518" y="6664542"/>
                </a:lnTo>
                <a:cubicBezTo>
                  <a:pt x="5546917" y="6631362"/>
                  <a:pt x="5539059" y="6593294"/>
                  <a:pt x="5515484" y="6564829"/>
                </a:cubicBezTo>
                <a:cubicBezTo>
                  <a:pt x="5492084" y="6536189"/>
                  <a:pt x="5451221" y="6518377"/>
                  <a:pt x="5401800" y="6520298"/>
                </a:cubicBezTo>
                <a:cubicBezTo>
                  <a:pt x="5371590" y="6465989"/>
                  <a:pt x="5325138" y="6453939"/>
                  <a:pt x="5264716" y="6447653"/>
                </a:cubicBezTo>
                <a:cubicBezTo>
                  <a:pt x="5204469" y="6441542"/>
                  <a:pt x="5130077" y="6440320"/>
                  <a:pt x="5044858" y="6412728"/>
                </a:cubicBezTo>
                <a:lnTo>
                  <a:pt x="4910918" y="6432110"/>
                </a:lnTo>
                <a:cubicBezTo>
                  <a:pt x="4945232" y="6416743"/>
                  <a:pt x="4934973" y="6409147"/>
                  <a:pt x="4912948" y="6403908"/>
                </a:cubicBezTo>
                <a:lnTo>
                  <a:pt x="4902310" y="6402002"/>
                </a:lnTo>
                <a:lnTo>
                  <a:pt x="4882019" y="6470552"/>
                </a:lnTo>
                <a:lnTo>
                  <a:pt x="4881575" y="6473083"/>
                </a:lnTo>
                <a:lnTo>
                  <a:pt x="4904260" y="6471904"/>
                </a:lnTo>
                <a:cubicBezTo>
                  <a:pt x="4959596" y="6464941"/>
                  <a:pt x="5013250" y="6451843"/>
                  <a:pt x="5024776" y="6446430"/>
                </a:cubicBezTo>
                <a:cubicBezTo>
                  <a:pt x="5018664" y="6498644"/>
                  <a:pt x="4991248" y="6530777"/>
                  <a:pt x="4966624" y="6560986"/>
                </a:cubicBezTo>
                <a:cubicBezTo>
                  <a:pt x="4942527" y="6591372"/>
                  <a:pt x="4919300" y="6619837"/>
                  <a:pt x="4922094" y="6665415"/>
                </a:cubicBezTo>
                <a:cubicBezTo>
                  <a:pt x="4922094" y="6665415"/>
                  <a:pt x="4908735" y="6660613"/>
                  <a:pt x="4887474" y="6656836"/>
                </a:cubicBezTo>
                <a:lnTo>
                  <a:pt x="4876575" y="6655614"/>
                </a:lnTo>
                <a:lnTo>
                  <a:pt x="4858217" y="6697752"/>
                </a:lnTo>
                <a:lnTo>
                  <a:pt x="4889439" y="6723392"/>
                </a:lnTo>
                <a:lnTo>
                  <a:pt x="4892932" y="6714486"/>
                </a:lnTo>
                <a:cubicBezTo>
                  <a:pt x="4962610" y="6743998"/>
                  <a:pt x="5141954" y="6730202"/>
                  <a:pt x="5084152" y="6774907"/>
                </a:cubicBezTo>
                <a:cubicBezTo>
                  <a:pt x="5025825" y="6802325"/>
                  <a:pt x="4974135" y="6775606"/>
                  <a:pt x="4910221" y="6751857"/>
                </a:cubicBezTo>
                <a:cubicBezTo>
                  <a:pt x="4894373" y="6745788"/>
                  <a:pt x="4877991" y="6739916"/>
                  <a:pt x="4860896" y="6734940"/>
                </a:cubicBezTo>
                <a:lnTo>
                  <a:pt x="4836527" y="6729689"/>
                </a:lnTo>
                <a:lnTo>
                  <a:pt x="4808675" y="6764868"/>
                </a:lnTo>
                <a:lnTo>
                  <a:pt x="4807868" y="6765615"/>
                </a:lnTo>
                <a:lnTo>
                  <a:pt x="4825730" y="6768337"/>
                </a:lnTo>
                <a:cubicBezTo>
                  <a:pt x="4834366" y="6771229"/>
                  <a:pt x="4832816" y="6776348"/>
                  <a:pt x="4813301" y="6786258"/>
                </a:cubicBezTo>
                <a:lnTo>
                  <a:pt x="4789484" y="6782658"/>
                </a:lnTo>
                <a:lnTo>
                  <a:pt x="4748865" y="6820312"/>
                </a:lnTo>
                <a:lnTo>
                  <a:pt x="4760357" y="6778254"/>
                </a:lnTo>
                <a:lnTo>
                  <a:pt x="4639541" y="6759990"/>
                </a:lnTo>
                <a:lnTo>
                  <a:pt x="4642174" y="6790156"/>
                </a:lnTo>
                <a:cubicBezTo>
                  <a:pt x="4640103" y="6835996"/>
                  <a:pt x="4618460" y="6853449"/>
                  <a:pt x="4589254" y="6864319"/>
                </a:cubicBezTo>
                <a:cubicBezTo>
                  <a:pt x="4569869" y="6871480"/>
                  <a:pt x="4546993" y="6875846"/>
                  <a:pt x="4523943" y="6884053"/>
                </a:cubicBezTo>
                <a:cubicBezTo>
                  <a:pt x="4500717" y="6891911"/>
                  <a:pt x="4477141" y="6903087"/>
                  <a:pt x="4456361" y="6925090"/>
                </a:cubicBezTo>
                <a:lnTo>
                  <a:pt x="4520799" y="6942378"/>
                </a:lnTo>
                <a:cubicBezTo>
                  <a:pt x="4521497" y="6990053"/>
                  <a:pt x="4478713" y="6986910"/>
                  <a:pt x="4446756" y="7001752"/>
                </a:cubicBezTo>
                <a:cubicBezTo>
                  <a:pt x="4456361" y="6901340"/>
                  <a:pt x="4350710" y="6927535"/>
                  <a:pt x="4288367" y="6860827"/>
                </a:cubicBezTo>
                <a:cubicBezTo>
                  <a:pt x="4383583" y="6960758"/>
                  <a:pt x="4347370" y="7012067"/>
                  <a:pt x="4313809" y="7045399"/>
                </a:cubicBezTo>
                <a:lnTo>
                  <a:pt x="4304494" y="7054970"/>
                </a:lnTo>
                <a:lnTo>
                  <a:pt x="4266490" y="7054970"/>
                </a:lnTo>
                <a:lnTo>
                  <a:pt x="4260463" y="7049159"/>
                </a:lnTo>
                <a:cubicBezTo>
                  <a:pt x="4253480" y="7045453"/>
                  <a:pt x="4247908" y="7045824"/>
                  <a:pt x="4243292" y="7048902"/>
                </a:cubicBezTo>
                <a:lnTo>
                  <a:pt x="4238948" y="7054970"/>
                </a:lnTo>
                <a:lnTo>
                  <a:pt x="0" y="7054970"/>
                </a:lnTo>
                <a:lnTo>
                  <a:pt x="0" y="5569975"/>
                </a:lnTo>
                <a:lnTo>
                  <a:pt x="0" y="5569975"/>
                </a:lnTo>
                <a:lnTo>
                  <a:pt x="0" y="1041293"/>
                </a:lnTo>
                <a:lnTo>
                  <a:pt x="1" y="1041335"/>
                </a:lnTo>
                <a:lnTo>
                  <a:pt x="1" y="352343"/>
                </a:lnTo>
                <a:lnTo>
                  <a:pt x="10772" y="384256"/>
                </a:lnTo>
                <a:cubicBezTo>
                  <a:pt x="18848" y="401812"/>
                  <a:pt x="29556" y="418718"/>
                  <a:pt x="44879" y="434653"/>
                </a:cubicBezTo>
                <a:cubicBezTo>
                  <a:pt x="134115" y="352752"/>
                  <a:pt x="172883" y="523190"/>
                  <a:pt x="257928" y="524761"/>
                </a:cubicBezTo>
                <a:lnTo>
                  <a:pt x="245529" y="538728"/>
                </a:lnTo>
                <a:cubicBezTo>
                  <a:pt x="286567" y="720866"/>
                  <a:pt x="318174" y="416139"/>
                  <a:pt x="377024" y="576274"/>
                </a:cubicBezTo>
                <a:lnTo>
                  <a:pt x="370913" y="583608"/>
                </a:lnTo>
                <a:cubicBezTo>
                  <a:pt x="390995" y="604913"/>
                  <a:pt x="454735" y="649443"/>
                  <a:pt x="496820" y="596880"/>
                </a:cubicBezTo>
                <a:lnTo>
                  <a:pt x="442860" y="664810"/>
                </a:lnTo>
                <a:lnTo>
                  <a:pt x="535419" y="699027"/>
                </a:lnTo>
                <a:lnTo>
                  <a:pt x="547851" y="692274"/>
                </a:lnTo>
                <a:cubicBezTo>
                  <a:pt x="555581" y="684315"/>
                  <a:pt x="561518" y="673325"/>
                  <a:pt x="565098" y="658874"/>
                </a:cubicBezTo>
                <a:cubicBezTo>
                  <a:pt x="595309" y="603691"/>
                  <a:pt x="550255" y="511661"/>
                  <a:pt x="587450" y="521266"/>
                </a:cubicBezTo>
                <a:cubicBezTo>
                  <a:pt x="593038" y="525458"/>
                  <a:pt x="584656" y="440762"/>
                  <a:pt x="572084" y="392040"/>
                </a:cubicBezTo>
                <a:cubicBezTo>
                  <a:pt x="587800" y="423823"/>
                  <a:pt x="599151" y="393787"/>
                  <a:pt x="625694" y="511138"/>
                </a:cubicBezTo>
                <a:cubicBezTo>
                  <a:pt x="675638" y="336334"/>
                  <a:pt x="814468" y="324110"/>
                  <a:pt x="871398" y="252163"/>
                </a:cubicBezTo>
                <a:lnTo>
                  <a:pt x="872969" y="271722"/>
                </a:lnTo>
                <a:cubicBezTo>
                  <a:pt x="883185" y="264998"/>
                  <a:pt x="899731" y="247404"/>
                  <a:pt x="919333" y="224943"/>
                </a:cubicBezTo>
                <a:close/>
                <a:moveTo>
                  <a:pt x="1257504" y="0"/>
                </a:moveTo>
                <a:cubicBezTo>
                  <a:pt x="1258377" y="11526"/>
                  <a:pt x="1256107" y="11526"/>
                  <a:pt x="1253312" y="8557"/>
                </a:cubicBezTo>
                <a:cubicBezTo>
                  <a:pt x="1254709" y="5589"/>
                  <a:pt x="1256281" y="2620"/>
                  <a:pt x="1257504" y="0"/>
                </a:cubicBezTo>
                <a:close/>
              </a:path>
            </a:pathLst>
          </a:custGeom>
          <a:blipFill dpi="0" rotWithShape="0">
            <a:blip r:embed="rId3" cstate="print"/>
            <a:srcRect/>
            <a:stretch>
              <a:fillRect l="-33000" r="-33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1" name="组合 7"/>
          <p:cNvGrpSpPr/>
          <p:nvPr/>
        </p:nvGrpSpPr>
        <p:grpSpPr bwMode="auto">
          <a:xfrm>
            <a:off x="1452563" y="1985963"/>
            <a:ext cx="5524707" cy="3704782"/>
            <a:chOff x="1452563" y="1985963"/>
            <a:chExt cx="5286375" cy="3704782"/>
          </a:xfrm>
        </p:grpSpPr>
        <p:sp>
          <p:nvSpPr>
            <p:cNvPr id="12" name="文本框 1"/>
            <p:cNvSpPr txBox="1"/>
            <p:nvPr/>
          </p:nvSpPr>
          <p:spPr>
            <a:xfrm>
              <a:off x="1452563" y="1985963"/>
              <a:ext cx="3368675" cy="9239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 w="19050"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MiSans Light" panose="00000400000000000000" charset="-122"/>
                </a:rPr>
                <a:t>THANK </a:t>
              </a:r>
              <a:endParaRPr kumimoji="0" lang="zh-CN" altLang="en-US" sz="5400" b="1" i="0" u="none" strike="noStrike" kern="0" cap="none" spc="0" normalizeH="0" baseline="0" noProof="0">
                <a:ln w="19050"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Sans Light" panose="00000400000000000000" charset="-122"/>
              </a:endParaRPr>
            </a:p>
          </p:txBody>
        </p:sp>
        <p:grpSp>
          <p:nvGrpSpPr>
            <p:cNvPr id="13" name="组合 2"/>
            <p:cNvGrpSpPr/>
            <p:nvPr/>
          </p:nvGrpSpPr>
          <p:grpSpPr bwMode="auto">
            <a:xfrm>
              <a:off x="4381500" y="3271838"/>
              <a:ext cx="2357438" cy="1085850"/>
              <a:chOff x="4053047" y="2723561"/>
              <a:chExt cx="1758312" cy="768082"/>
            </a:xfrm>
          </p:grpSpPr>
          <p:sp>
            <p:nvSpPr>
              <p:cNvPr id="15" name="矩形 3"/>
              <p:cNvSpPr/>
              <p:nvPr/>
            </p:nvSpPr>
            <p:spPr>
              <a:xfrm>
                <a:off x="4125274" y="2723561"/>
                <a:ext cx="1686085" cy="533390"/>
              </a:xfrm>
              <a:prstGeom prst="rect">
                <a:avLst/>
              </a:prstGeom>
              <a:solidFill>
                <a:srgbClr val="CBA56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4"/>
                </p:custDataLst>
              </p:nvPr>
            </p:nvSpPr>
            <p:spPr>
              <a:xfrm>
                <a:off x="4125274" y="2729175"/>
                <a:ext cx="1686085" cy="533391"/>
              </a:xfrm>
              <a:prstGeom prst="rect">
                <a:avLst/>
              </a:prstGeom>
              <a:gradFill flip="none" rotWithShape="1">
                <a:gsLst>
                  <a:gs pos="0">
                    <a:srgbClr val="F79646">
                      <a:lumMod val="75000"/>
                    </a:srgbClr>
                  </a:gs>
                  <a:gs pos="71000">
                    <a:srgbClr val="F79646">
                      <a:lumMod val="75000"/>
                    </a:srgbClr>
                  </a:gs>
                  <a:gs pos="35000">
                    <a:srgbClr val="F79646">
                      <a:lumMod val="75000"/>
                    </a:srgbClr>
                  </a:gs>
                  <a:gs pos="53000">
                    <a:srgbClr val="F79646">
                      <a:lumMod val="75000"/>
                    </a:srgbClr>
                  </a:gs>
                  <a:gs pos="100000">
                    <a:srgbClr val="DEBC70"/>
                  </a:gs>
                </a:gsLst>
                <a:lin ang="135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文本框 9"/>
              <p:cNvSpPr txBox="1">
                <a:spLocks noChangeArrowheads="1"/>
              </p:cNvSpPr>
              <p:nvPr/>
            </p:nvSpPr>
            <p:spPr bwMode="auto">
              <a:xfrm>
                <a:off x="4053047" y="2783757"/>
                <a:ext cx="1758051" cy="70788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1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MiSans Light"/>
                  </a:rPr>
                  <a:t>YOU</a:t>
                </a:r>
                <a:endParaRPr kumimoji="0" lang="zh-CN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4" name="矩形 6"/>
            <p:cNvSpPr>
              <a:spLocks noChangeArrowheads="1"/>
            </p:cNvSpPr>
            <p:nvPr/>
          </p:nvSpPr>
          <p:spPr bwMode="auto">
            <a:xfrm>
              <a:off x="2177773" y="5166870"/>
              <a:ext cx="3857625" cy="5238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MiSans Light"/>
                </a:rPr>
                <a:t>非常感谢您的聆听</a:t>
              </a:r>
              <a:endPara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MiSans Light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25"/>
          <p:cNvSpPr/>
          <p:nvPr>
            <p:custDataLst>
              <p:tags r:id="rId2"/>
            </p:custDataLst>
          </p:nvPr>
        </p:nvSpPr>
        <p:spPr>
          <a:xfrm rot="10800000">
            <a:off x="6772910" y="0"/>
            <a:ext cx="5419090" cy="6268085"/>
          </a:xfrm>
          <a:custGeom>
            <a:avLst/>
            <a:gdLst>
              <a:gd name="connsiteX0" fmla="*/ 5465368 w 6357722"/>
              <a:gd name="connsiteY0" fmla="*/ 7082430 h 7085051"/>
              <a:gd name="connsiteX1" fmla="*/ 5463796 w 6357722"/>
              <a:gd name="connsiteY1" fmla="*/ 7085051 h 7085051"/>
              <a:gd name="connsiteX2" fmla="*/ 5465368 w 6357722"/>
              <a:gd name="connsiteY2" fmla="*/ 7082430 h 7085051"/>
              <a:gd name="connsiteX3" fmla="*/ 5579226 w 6357722"/>
              <a:gd name="connsiteY3" fmla="*/ 7026024 h 7085051"/>
              <a:gd name="connsiteX4" fmla="*/ 5581496 w 6357722"/>
              <a:gd name="connsiteY4" fmla="*/ 7060077 h 7085051"/>
              <a:gd name="connsiteX5" fmla="*/ 5579226 w 6357722"/>
              <a:gd name="connsiteY5" fmla="*/ 7026024 h 7085051"/>
              <a:gd name="connsiteX6" fmla="*/ 4748364 w 6357722"/>
              <a:gd name="connsiteY6" fmla="*/ 6721406 h 7085051"/>
              <a:gd name="connsiteX7" fmla="*/ 4683028 w 6357722"/>
              <a:gd name="connsiteY7" fmla="*/ 6733171 h 7085051"/>
              <a:gd name="connsiteX8" fmla="*/ 4744369 w 6357722"/>
              <a:gd name="connsiteY8" fmla="*/ 6761694 h 7085051"/>
              <a:gd name="connsiteX9" fmla="*/ 4764532 w 6357722"/>
              <a:gd name="connsiteY9" fmla="*/ 6762978 h 7085051"/>
              <a:gd name="connsiteX10" fmla="*/ 4773487 w 6357722"/>
              <a:gd name="connsiteY10" fmla="*/ 6730204 h 7085051"/>
              <a:gd name="connsiteX11" fmla="*/ 4764388 w 6357722"/>
              <a:gd name="connsiteY11" fmla="*/ 6721946 h 7085051"/>
              <a:gd name="connsiteX12" fmla="*/ 5530155 w 6357722"/>
              <a:gd name="connsiteY12" fmla="*/ 6674321 h 7085051"/>
              <a:gd name="connsiteX13" fmla="*/ 5522471 w 6357722"/>
              <a:gd name="connsiteY13" fmla="*/ 6689339 h 7085051"/>
              <a:gd name="connsiteX14" fmla="*/ 5530155 w 6357722"/>
              <a:gd name="connsiteY14" fmla="*/ 6674321 h 7085051"/>
              <a:gd name="connsiteX15" fmla="*/ 5535044 w 6357722"/>
              <a:gd name="connsiteY15" fmla="*/ 6665415 h 7085051"/>
              <a:gd name="connsiteX16" fmla="*/ 5530154 w 6357722"/>
              <a:gd name="connsiteY16" fmla="*/ 6674321 h 7085051"/>
              <a:gd name="connsiteX17" fmla="*/ 5506056 w 6357722"/>
              <a:gd name="connsiteY17" fmla="*/ 6677465 h 7085051"/>
              <a:gd name="connsiteX18" fmla="*/ 4638150 w 6357722"/>
              <a:gd name="connsiteY18" fmla="*/ 6649001 h 7085051"/>
              <a:gd name="connsiteX19" fmla="*/ 4561837 w 6357722"/>
              <a:gd name="connsiteY19" fmla="*/ 6700691 h 7085051"/>
              <a:gd name="connsiteX20" fmla="*/ 4562847 w 6357722"/>
              <a:gd name="connsiteY20" fmla="*/ 6701138 h 7085051"/>
              <a:gd name="connsiteX21" fmla="*/ 4584297 w 6357722"/>
              <a:gd name="connsiteY21" fmla="*/ 6694229 h 7085051"/>
              <a:gd name="connsiteX22" fmla="*/ 4653516 w 6357722"/>
              <a:gd name="connsiteY22" fmla="*/ 6657208 h 7085051"/>
              <a:gd name="connsiteX23" fmla="*/ 4651478 w 6357722"/>
              <a:gd name="connsiteY23" fmla="*/ 6650506 h 7085051"/>
              <a:gd name="connsiteX24" fmla="*/ 5876720 w 6357722"/>
              <a:gd name="connsiteY24" fmla="*/ 6582334 h 7085051"/>
              <a:gd name="connsiteX25" fmla="*/ 5877517 w 6357722"/>
              <a:gd name="connsiteY25" fmla="*/ 6582472 h 7085051"/>
              <a:gd name="connsiteX26" fmla="*/ 5886920 w 6357722"/>
              <a:gd name="connsiteY26" fmla="*/ 6587007 h 7085051"/>
              <a:gd name="connsiteX27" fmla="*/ 5861252 w 6357722"/>
              <a:gd name="connsiteY27" fmla="*/ 5462745 h 7085051"/>
              <a:gd name="connsiteX28" fmla="*/ 5875572 w 6357722"/>
              <a:gd name="connsiteY28" fmla="*/ 5472176 h 7085051"/>
              <a:gd name="connsiteX29" fmla="*/ 5861252 w 6357722"/>
              <a:gd name="connsiteY29" fmla="*/ 5462745 h 7085051"/>
              <a:gd name="connsiteX30" fmla="*/ 4915286 w 6357722"/>
              <a:gd name="connsiteY30" fmla="*/ 5349935 h 7085051"/>
              <a:gd name="connsiteX31" fmla="*/ 4928046 w 6357722"/>
              <a:gd name="connsiteY31" fmla="*/ 5409173 h 7085051"/>
              <a:gd name="connsiteX32" fmla="*/ 4960339 w 6357722"/>
              <a:gd name="connsiteY32" fmla="*/ 5408611 h 7085051"/>
              <a:gd name="connsiteX33" fmla="*/ 4953905 w 6357722"/>
              <a:gd name="connsiteY33" fmla="*/ 5400768 h 7085051"/>
              <a:gd name="connsiteX34" fmla="*/ 4954373 w 6357722"/>
              <a:gd name="connsiteY34" fmla="*/ 5398830 h 7085051"/>
              <a:gd name="connsiteX35" fmla="*/ 4926200 w 6357722"/>
              <a:gd name="connsiteY35" fmla="*/ 5366154 h 7085051"/>
              <a:gd name="connsiteX36" fmla="*/ 4915286 w 6357722"/>
              <a:gd name="connsiteY36" fmla="*/ 5349935 h 7085051"/>
              <a:gd name="connsiteX37" fmla="*/ 1575136 w 6357722"/>
              <a:gd name="connsiteY37" fmla="*/ 465063 h 7085051"/>
              <a:gd name="connsiteX38" fmla="*/ 1573325 w 6357722"/>
              <a:gd name="connsiteY38" fmla="*/ 469381 h 7085051"/>
              <a:gd name="connsiteX39" fmla="*/ 1556389 w 6357722"/>
              <a:gd name="connsiteY39" fmla="*/ 498520 h 7085051"/>
              <a:gd name="connsiteX40" fmla="*/ 1565201 w 6357722"/>
              <a:gd name="connsiteY40" fmla="*/ 503985 h 7085051"/>
              <a:gd name="connsiteX41" fmla="*/ 1585675 w 6357722"/>
              <a:gd name="connsiteY41" fmla="*/ 500222 h 7085051"/>
              <a:gd name="connsiteX42" fmla="*/ 1595783 w 6357722"/>
              <a:gd name="connsiteY42" fmla="*/ 505014 h 7085051"/>
              <a:gd name="connsiteX43" fmla="*/ 1608685 w 6357722"/>
              <a:gd name="connsiteY43" fmla="*/ 485782 h 7085051"/>
              <a:gd name="connsiteX44" fmla="*/ 1448819 w 6357722"/>
              <a:gd name="connsiteY44" fmla="*/ 436688 h 7085051"/>
              <a:gd name="connsiteX45" fmla="*/ 1448577 w 6357722"/>
              <a:gd name="connsiteY45" fmla="*/ 437304 h 7085051"/>
              <a:gd name="connsiteX46" fmla="*/ 1450819 w 6357722"/>
              <a:gd name="connsiteY46" fmla="*/ 438150 h 7085051"/>
              <a:gd name="connsiteX47" fmla="*/ 965461 w 6357722"/>
              <a:gd name="connsiteY47" fmla="*/ 170768 h 7085051"/>
              <a:gd name="connsiteX48" fmla="*/ 1272825 w 6357722"/>
              <a:gd name="connsiteY48" fmla="*/ 170768 h 7085051"/>
              <a:gd name="connsiteX49" fmla="*/ 1272870 w 6357722"/>
              <a:gd name="connsiteY49" fmla="*/ 170961 h 7085051"/>
              <a:gd name="connsiteX50" fmla="*/ 1305700 w 6357722"/>
              <a:gd name="connsiteY50" fmla="*/ 245352 h 7085051"/>
              <a:gd name="connsiteX51" fmla="*/ 1288089 w 6357722"/>
              <a:gd name="connsiteY51" fmla="*/ 170768 h 7085051"/>
              <a:gd name="connsiteX52" fmla="*/ 1293375 w 6357722"/>
              <a:gd name="connsiteY52" fmla="*/ 170768 h 7085051"/>
              <a:gd name="connsiteX53" fmla="*/ 1303459 w 6357722"/>
              <a:gd name="connsiteY53" fmla="*/ 213148 h 7085051"/>
              <a:gd name="connsiteX54" fmla="*/ 1336113 w 6357722"/>
              <a:gd name="connsiteY54" fmla="*/ 351384 h 7085051"/>
              <a:gd name="connsiteX55" fmla="*/ 1344184 w 6357722"/>
              <a:gd name="connsiteY55" fmla="*/ 385693 h 7085051"/>
              <a:gd name="connsiteX56" fmla="*/ 1358571 w 6357722"/>
              <a:gd name="connsiteY56" fmla="*/ 393750 h 7085051"/>
              <a:gd name="connsiteX57" fmla="*/ 1401017 w 6357722"/>
              <a:gd name="connsiteY57" fmla="*/ 418217 h 7085051"/>
              <a:gd name="connsiteX58" fmla="*/ 1404611 w 6357722"/>
              <a:gd name="connsiteY58" fmla="*/ 402007 h 7085051"/>
              <a:gd name="connsiteX59" fmla="*/ 1400089 w 6357722"/>
              <a:gd name="connsiteY59" fmla="*/ 397876 h 7085051"/>
              <a:gd name="connsiteX60" fmla="*/ 1399652 w 6357722"/>
              <a:gd name="connsiteY60" fmla="*/ 383665 h 7085051"/>
              <a:gd name="connsiteX61" fmla="*/ 1406643 w 6357722"/>
              <a:gd name="connsiteY61" fmla="*/ 382953 h 7085051"/>
              <a:gd name="connsiteX62" fmla="*/ 1407861 w 6357722"/>
              <a:gd name="connsiteY62" fmla="*/ 357813 h 7085051"/>
              <a:gd name="connsiteX63" fmla="*/ 1415408 w 6357722"/>
              <a:gd name="connsiteY63" fmla="*/ 382061 h 7085051"/>
              <a:gd name="connsiteX64" fmla="*/ 1425170 w 6357722"/>
              <a:gd name="connsiteY64" fmla="*/ 381068 h 7085051"/>
              <a:gd name="connsiteX65" fmla="*/ 1440751 w 6357722"/>
              <a:gd name="connsiteY65" fmla="*/ 378664 h 7085051"/>
              <a:gd name="connsiteX66" fmla="*/ 1445493 w 6357722"/>
              <a:gd name="connsiteY66" fmla="*/ 371630 h 7085051"/>
              <a:gd name="connsiteX67" fmla="*/ 1481030 w 6357722"/>
              <a:gd name="connsiteY67" fmla="*/ 376673 h 7085051"/>
              <a:gd name="connsiteX68" fmla="*/ 1471949 w 6357722"/>
              <a:gd name="connsiteY68" fmla="*/ 408280 h 7085051"/>
              <a:gd name="connsiteX69" fmla="*/ 1461525 w 6357722"/>
              <a:gd name="connsiteY69" fmla="*/ 417366 h 7085051"/>
              <a:gd name="connsiteX70" fmla="*/ 1466819 w 6357722"/>
              <a:gd name="connsiteY70" fmla="*/ 427737 h 7085051"/>
              <a:gd name="connsiteX71" fmla="*/ 1501660 w 6357722"/>
              <a:gd name="connsiteY71" fmla="*/ 461777 h 7085051"/>
              <a:gd name="connsiteX72" fmla="*/ 1521088 w 6357722"/>
              <a:gd name="connsiteY72" fmla="*/ 475792 h 7085051"/>
              <a:gd name="connsiteX73" fmla="*/ 1533727 w 6357722"/>
              <a:gd name="connsiteY73" fmla="*/ 462208 h 7085051"/>
              <a:gd name="connsiteX74" fmla="*/ 1547388 w 6357722"/>
              <a:gd name="connsiteY74" fmla="*/ 447926 h 7085051"/>
              <a:gd name="connsiteX75" fmla="*/ 1523639 w 6357722"/>
              <a:gd name="connsiteY75" fmla="*/ 433260 h 7085051"/>
              <a:gd name="connsiteX76" fmla="*/ 1597856 w 6357722"/>
              <a:gd name="connsiteY76" fmla="*/ 426624 h 7085051"/>
              <a:gd name="connsiteX77" fmla="*/ 1553326 w 6357722"/>
              <a:gd name="connsiteY77" fmla="*/ 435880 h 7085051"/>
              <a:gd name="connsiteX78" fmla="*/ 1557241 w 6357722"/>
              <a:gd name="connsiteY78" fmla="*/ 438249 h 7085051"/>
              <a:gd name="connsiteX79" fmla="*/ 1574885 w 6357722"/>
              <a:gd name="connsiteY79" fmla="*/ 425557 h 7085051"/>
              <a:gd name="connsiteX80" fmla="*/ 1591047 w 6357722"/>
              <a:gd name="connsiteY80" fmla="*/ 427140 h 7085051"/>
              <a:gd name="connsiteX81" fmla="*/ 1580484 w 6357722"/>
              <a:gd name="connsiteY81" fmla="*/ 452316 h 7085051"/>
              <a:gd name="connsiteX82" fmla="*/ 1584821 w 6357722"/>
              <a:gd name="connsiteY82" fmla="*/ 454940 h 7085051"/>
              <a:gd name="connsiteX83" fmla="*/ 1616484 w 6357722"/>
              <a:gd name="connsiteY83" fmla="*/ 474385 h 7085051"/>
              <a:gd name="connsiteX84" fmla="*/ 1641741 w 6357722"/>
              <a:gd name="connsiteY84" fmla="*/ 447021 h 7085051"/>
              <a:gd name="connsiteX85" fmla="*/ 1986058 w 6357722"/>
              <a:gd name="connsiteY85" fmla="*/ 203265 h 7085051"/>
              <a:gd name="connsiteX86" fmla="*/ 2002647 w 6357722"/>
              <a:gd name="connsiteY86" fmla="*/ 288484 h 7085051"/>
              <a:gd name="connsiteX87" fmla="*/ 2355400 w 6357722"/>
              <a:gd name="connsiteY87" fmla="*/ 227190 h 7085051"/>
              <a:gd name="connsiteX88" fmla="*/ 2492656 w 6357722"/>
              <a:gd name="connsiteY88" fmla="*/ 327951 h 7085051"/>
              <a:gd name="connsiteX89" fmla="*/ 2471002 w 6357722"/>
              <a:gd name="connsiteY89" fmla="*/ 425220 h 7085051"/>
              <a:gd name="connsiteX90" fmla="*/ 2767349 w 6357722"/>
              <a:gd name="connsiteY90" fmla="*/ 287437 h 7085051"/>
              <a:gd name="connsiteX91" fmla="*/ 2861123 w 6357722"/>
              <a:gd name="connsiteY91" fmla="*/ 291802 h 7085051"/>
              <a:gd name="connsiteX92" fmla="*/ 2958391 w 6357722"/>
              <a:gd name="connsiteY92" fmla="*/ 317474 h 7085051"/>
              <a:gd name="connsiteX93" fmla="*/ 3081505 w 6357722"/>
              <a:gd name="connsiteY93" fmla="*/ 511487 h 7085051"/>
              <a:gd name="connsiteX94" fmla="*/ 2980221 w 6357722"/>
              <a:gd name="connsiteY94" fmla="*/ 437618 h 7085051"/>
              <a:gd name="connsiteX95" fmla="*/ 2947216 w 6357722"/>
              <a:gd name="connsiteY95" fmla="*/ 597404 h 7085051"/>
              <a:gd name="connsiteX96" fmla="*/ 3007463 w 6357722"/>
              <a:gd name="connsiteY96" fmla="*/ 680352 h 7085051"/>
              <a:gd name="connsiteX97" fmla="*/ 3181568 w 6357722"/>
              <a:gd name="connsiteY97" fmla="*/ 517947 h 7085051"/>
              <a:gd name="connsiteX98" fmla="*/ 3169693 w 6357722"/>
              <a:gd name="connsiteY98" fmla="*/ 556191 h 7085051"/>
              <a:gd name="connsiteX99" fmla="*/ 3214397 w 6357722"/>
              <a:gd name="connsiteY99" fmla="*/ 516376 h 7085051"/>
              <a:gd name="connsiteX100" fmla="*/ 3211604 w 6357722"/>
              <a:gd name="connsiteY100" fmla="*/ 560732 h 7085051"/>
              <a:gd name="connsiteX101" fmla="*/ 3388154 w 6357722"/>
              <a:gd name="connsiteY101" fmla="*/ 422425 h 7085051"/>
              <a:gd name="connsiteX102" fmla="*/ 3318302 w 6357722"/>
              <a:gd name="connsiteY102" fmla="*/ 550079 h 7085051"/>
              <a:gd name="connsiteX103" fmla="*/ 3357769 w 6357722"/>
              <a:gd name="connsiteY103" fmla="*/ 530171 h 7085051"/>
              <a:gd name="connsiteX104" fmla="*/ 3351482 w 6357722"/>
              <a:gd name="connsiteY104" fmla="*/ 549381 h 7085051"/>
              <a:gd name="connsiteX105" fmla="*/ 3548113 w 6357722"/>
              <a:gd name="connsiteY105" fmla="*/ 390643 h 7085051"/>
              <a:gd name="connsiteX106" fmla="*/ 3535714 w 6357722"/>
              <a:gd name="connsiteY106" fmla="*/ 440762 h 7085051"/>
              <a:gd name="connsiteX107" fmla="*/ 3586531 w 6357722"/>
              <a:gd name="connsiteY107" fmla="*/ 428712 h 7085051"/>
              <a:gd name="connsiteX108" fmla="*/ 3508472 w 6357722"/>
              <a:gd name="connsiteY108" fmla="*/ 516201 h 7085051"/>
              <a:gd name="connsiteX109" fmla="*/ 3609233 w 6357722"/>
              <a:gd name="connsiteY109" fmla="*/ 466781 h 7085051"/>
              <a:gd name="connsiteX110" fmla="*/ 3688691 w 6357722"/>
              <a:gd name="connsiteY110" fmla="*/ 444080 h 7085051"/>
              <a:gd name="connsiteX111" fmla="*/ 3796786 w 6357722"/>
              <a:gd name="connsiteY111" fmla="*/ 619058 h 7085051"/>
              <a:gd name="connsiteX112" fmla="*/ 3776528 w 6357722"/>
              <a:gd name="connsiteY112" fmla="*/ 749331 h 7085051"/>
              <a:gd name="connsiteX113" fmla="*/ 3881656 w 6357722"/>
              <a:gd name="connsiteY113" fmla="*/ 711087 h 7085051"/>
              <a:gd name="connsiteX114" fmla="*/ 3871177 w 6357722"/>
              <a:gd name="connsiteY114" fmla="*/ 591118 h 7085051"/>
              <a:gd name="connsiteX115" fmla="*/ 3990449 w 6357722"/>
              <a:gd name="connsiteY115" fmla="*/ 515852 h 7085051"/>
              <a:gd name="connsiteX116" fmla="*/ 4115658 w 6357722"/>
              <a:gd name="connsiteY116" fmla="*/ 493675 h 7085051"/>
              <a:gd name="connsiteX117" fmla="*/ 4338137 w 6357722"/>
              <a:gd name="connsiteY117" fmla="*/ 630060 h 7085051"/>
              <a:gd name="connsiteX118" fmla="*/ 4401177 w 6357722"/>
              <a:gd name="connsiteY118" fmla="*/ 652587 h 7085051"/>
              <a:gd name="connsiteX119" fmla="*/ 4432610 w 6357722"/>
              <a:gd name="connsiteY119" fmla="*/ 663588 h 7085051"/>
              <a:gd name="connsiteX120" fmla="*/ 4461598 w 6357722"/>
              <a:gd name="connsiteY120" fmla="*/ 675812 h 7085051"/>
              <a:gd name="connsiteX121" fmla="*/ 4552929 w 6357722"/>
              <a:gd name="connsiteY121" fmla="*/ 737631 h 7085051"/>
              <a:gd name="connsiteX122" fmla="*/ 4494952 w 6357722"/>
              <a:gd name="connsiteY122" fmla="*/ 792464 h 7085051"/>
              <a:gd name="connsiteX123" fmla="*/ 4664867 w 6357722"/>
              <a:gd name="connsiteY123" fmla="*/ 792290 h 7085051"/>
              <a:gd name="connsiteX124" fmla="*/ 4825527 w 6357722"/>
              <a:gd name="connsiteY124" fmla="*/ 993462 h 7085051"/>
              <a:gd name="connsiteX125" fmla="*/ 4905332 w 6357722"/>
              <a:gd name="connsiteY125" fmla="*/ 932516 h 7085051"/>
              <a:gd name="connsiteX126" fmla="*/ 4832337 w 6357722"/>
              <a:gd name="connsiteY126" fmla="*/ 1056677 h 7085051"/>
              <a:gd name="connsiteX127" fmla="*/ 4954752 w 6357722"/>
              <a:gd name="connsiteY127" fmla="*/ 1009528 h 7085051"/>
              <a:gd name="connsiteX128" fmla="*/ 4951958 w 6357722"/>
              <a:gd name="connsiteY128" fmla="*/ 1020704 h 7085051"/>
              <a:gd name="connsiteX129" fmla="*/ 5114363 w 6357722"/>
              <a:gd name="connsiteY129" fmla="*/ 971634 h 7085051"/>
              <a:gd name="connsiteX130" fmla="*/ 5429918 w 6357722"/>
              <a:gd name="connsiteY130" fmla="*/ 1088286 h 7085051"/>
              <a:gd name="connsiteX131" fmla="*/ 5186660 w 6357722"/>
              <a:gd name="connsiteY131" fmla="*/ 1085317 h 7085051"/>
              <a:gd name="connsiteX132" fmla="*/ 5215124 w 6357722"/>
              <a:gd name="connsiteY132" fmla="*/ 1071347 h 7085051"/>
              <a:gd name="connsiteX133" fmla="*/ 5116285 w 6357722"/>
              <a:gd name="connsiteY133" fmla="*/ 1085492 h 7085051"/>
              <a:gd name="connsiteX134" fmla="*/ 5194343 w 6357722"/>
              <a:gd name="connsiteY134" fmla="*/ 1157089 h 7085051"/>
              <a:gd name="connsiteX135" fmla="*/ 5292660 w 6357722"/>
              <a:gd name="connsiteY135" fmla="*/ 1217336 h 7085051"/>
              <a:gd name="connsiteX136" fmla="*/ 5502913 w 6357722"/>
              <a:gd name="connsiteY136" fmla="*/ 1216114 h 7085051"/>
              <a:gd name="connsiteX137" fmla="*/ 5244113 w 6357722"/>
              <a:gd name="connsiteY137" fmla="*/ 1351103 h 7085051"/>
              <a:gd name="connsiteX138" fmla="*/ 5280959 w 6357722"/>
              <a:gd name="connsiteY138" fmla="*/ 1497616 h 7085051"/>
              <a:gd name="connsiteX139" fmla="*/ 5402676 w 6357722"/>
              <a:gd name="connsiteY139" fmla="*/ 1367867 h 7085051"/>
              <a:gd name="connsiteX140" fmla="*/ 5507977 w 6357722"/>
              <a:gd name="connsiteY140" fmla="*/ 1318447 h 7085051"/>
              <a:gd name="connsiteX141" fmla="*/ 5619391 w 6357722"/>
              <a:gd name="connsiteY141" fmla="*/ 1316875 h 7085051"/>
              <a:gd name="connsiteX142" fmla="*/ 5898797 w 6357722"/>
              <a:gd name="connsiteY142" fmla="*/ 1422875 h 7085051"/>
              <a:gd name="connsiteX143" fmla="*/ 6086524 w 6357722"/>
              <a:gd name="connsiteY143" fmla="*/ 1466183 h 7085051"/>
              <a:gd name="connsiteX144" fmla="*/ 6172617 w 6357722"/>
              <a:gd name="connsiteY144" fmla="*/ 1495348 h 7085051"/>
              <a:gd name="connsiteX145" fmla="*/ 6182571 w 6357722"/>
              <a:gd name="connsiteY145" fmla="*/ 1499538 h 7085051"/>
              <a:gd name="connsiteX146" fmla="*/ 6187983 w 6357722"/>
              <a:gd name="connsiteY146" fmla="*/ 1504777 h 7085051"/>
              <a:gd name="connsiteX147" fmla="*/ 6197065 w 6357722"/>
              <a:gd name="connsiteY147" fmla="*/ 1516302 h 7085051"/>
              <a:gd name="connsiteX148" fmla="*/ 6212607 w 6357722"/>
              <a:gd name="connsiteY148" fmla="*/ 1546163 h 7085051"/>
              <a:gd name="connsiteX149" fmla="*/ 6160742 w 6357722"/>
              <a:gd name="connsiteY149" fmla="*/ 1542496 h 7085051"/>
              <a:gd name="connsiteX150" fmla="*/ 6192000 w 6357722"/>
              <a:gd name="connsiteY150" fmla="*/ 1590171 h 7085051"/>
              <a:gd name="connsiteX151" fmla="*/ 6213829 w 6357722"/>
              <a:gd name="connsiteY151" fmla="*/ 1637845 h 7085051"/>
              <a:gd name="connsiteX152" fmla="*/ 6237578 w 6357722"/>
              <a:gd name="connsiteY152" fmla="*/ 1708744 h 7085051"/>
              <a:gd name="connsiteX153" fmla="*/ 6274426 w 6357722"/>
              <a:gd name="connsiteY153" fmla="*/ 1839367 h 7085051"/>
              <a:gd name="connsiteX154" fmla="*/ 6314589 w 6357722"/>
              <a:gd name="connsiteY154" fmla="*/ 1991469 h 7085051"/>
              <a:gd name="connsiteX155" fmla="*/ 6357722 w 6357722"/>
              <a:gd name="connsiteY155" fmla="*/ 2174655 h 7085051"/>
              <a:gd name="connsiteX156" fmla="*/ 6318779 w 6357722"/>
              <a:gd name="connsiteY156" fmla="*/ 2203991 h 7085051"/>
              <a:gd name="connsiteX157" fmla="*/ 6263073 w 6357722"/>
              <a:gd name="connsiteY157" fmla="*/ 2218836 h 7085051"/>
              <a:gd name="connsiteX158" fmla="*/ 6149389 w 6357722"/>
              <a:gd name="connsiteY158" fmla="*/ 2232981 h 7085051"/>
              <a:gd name="connsiteX159" fmla="*/ 6276170 w 6357722"/>
              <a:gd name="connsiteY159" fmla="*/ 2303180 h 7085051"/>
              <a:gd name="connsiteX160" fmla="*/ 6328035 w 6357722"/>
              <a:gd name="connsiteY160" fmla="*/ 2411275 h 7085051"/>
              <a:gd name="connsiteX161" fmla="*/ 6185014 w 6357722"/>
              <a:gd name="connsiteY161" fmla="*/ 2606162 h 7085051"/>
              <a:gd name="connsiteX162" fmla="*/ 6177679 w 6357722"/>
              <a:gd name="connsiteY162" fmla="*/ 2702384 h 7085051"/>
              <a:gd name="connsiteX163" fmla="*/ 6041119 w 6357722"/>
              <a:gd name="connsiteY163" fmla="*/ 2778872 h 7085051"/>
              <a:gd name="connsiteX164" fmla="*/ 6015274 w 6357722"/>
              <a:gd name="connsiteY164" fmla="*/ 2925733 h 7085051"/>
              <a:gd name="connsiteX165" fmla="*/ 5962362 w 6357722"/>
              <a:gd name="connsiteY165" fmla="*/ 2878758 h 7085051"/>
              <a:gd name="connsiteX166" fmla="*/ 5920451 w 6357722"/>
              <a:gd name="connsiteY166" fmla="*/ 2929925 h 7085051"/>
              <a:gd name="connsiteX167" fmla="*/ 5891986 w 6357722"/>
              <a:gd name="connsiteY167" fmla="*/ 2976899 h 7085051"/>
              <a:gd name="connsiteX168" fmla="*/ 5860902 w 6357722"/>
              <a:gd name="connsiteY168" fmla="*/ 3063691 h 7085051"/>
              <a:gd name="connsiteX169" fmla="*/ 5852695 w 6357722"/>
              <a:gd name="connsiteY169" fmla="*/ 3145242 h 7085051"/>
              <a:gd name="connsiteX170" fmla="*/ 5852695 w 6357722"/>
              <a:gd name="connsiteY170" fmla="*/ 3165326 h 7085051"/>
              <a:gd name="connsiteX171" fmla="*/ 5854440 w 6357722"/>
              <a:gd name="connsiteY171" fmla="*/ 3185408 h 7085051"/>
              <a:gd name="connsiteX172" fmla="*/ 5862473 w 6357722"/>
              <a:gd name="connsiteY172" fmla="*/ 3225747 h 7085051"/>
              <a:gd name="connsiteX173" fmla="*/ 5878888 w 6357722"/>
              <a:gd name="connsiteY173" fmla="*/ 3393216 h 7085051"/>
              <a:gd name="connsiteX174" fmla="*/ 5872602 w 6357722"/>
              <a:gd name="connsiteY174" fmla="*/ 3437571 h 7085051"/>
              <a:gd name="connsiteX175" fmla="*/ 5867013 w 6357722"/>
              <a:gd name="connsiteY175" fmla="*/ 3460098 h 7085051"/>
              <a:gd name="connsiteX176" fmla="*/ 5865442 w 6357722"/>
              <a:gd name="connsiteY176" fmla="*/ 3470576 h 7085051"/>
              <a:gd name="connsiteX177" fmla="*/ 5840994 w 6357722"/>
              <a:gd name="connsiteY177" fmla="*/ 3509518 h 7085051"/>
              <a:gd name="connsiteX178" fmla="*/ 5717706 w 6357722"/>
              <a:gd name="connsiteY178" fmla="*/ 3507598 h 7085051"/>
              <a:gd name="connsiteX179" fmla="*/ 5752980 w 6357722"/>
              <a:gd name="connsiteY179" fmla="*/ 3556144 h 7085051"/>
              <a:gd name="connsiteX180" fmla="*/ 5774635 w 6357722"/>
              <a:gd name="connsiteY180" fmla="*/ 3592816 h 7085051"/>
              <a:gd name="connsiteX181" fmla="*/ 5768872 w 6357722"/>
              <a:gd name="connsiteY181" fmla="*/ 3652190 h 7085051"/>
              <a:gd name="connsiteX182" fmla="*/ 5674223 w 6357722"/>
              <a:gd name="connsiteY182" fmla="*/ 3636298 h 7085051"/>
              <a:gd name="connsiteX183" fmla="*/ 5744599 w 6357722"/>
              <a:gd name="connsiteY183" fmla="*/ 3708770 h 7085051"/>
              <a:gd name="connsiteX184" fmla="*/ 5792273 w 6357722"/>
              <a:gd name="connsiteY184" fmla="*/ 3774430 h 7085051"/>
              <a:gd name="connsiteX185" fmla="*/ 5721024 w 6357722"/>
              <a:gd name="connsiteY185" fmla="*/ 3827167 h 7085051"/>
              <a:gd name="connsiteX186" fmla="*/ 5645894 w 6357722"/>
              <a:gd name="connsiteY186" fmla="*/ 3798307 h 7085051"/>
              <a:gd name="connsiteX187" fmla="*/ 5672014 w 6357722"/>
              <a:gd name="connsiteY187" fmla="*/ 3820168 h 7085051"/>
              <a:gd name="connsiteX188" fmla="*/ 6129133 w 6357722"/>
              <a:gd name="connsiteY188" fmla="*/ 4211180 h 7085051"/>
              <a:gd name="connsiteX189" fmla="*/ 6052297 w 6357722"/>
              <a:gd name="connsiteY189" fmla="*/ 4414622 h 7085051"/>
              <a:gd name="connsiteX190" fmla="*/ 6015974 w 6357722"/>
              <a:gd name="connsiteY190" fmla="*/ 4456884 h 7085051"/>
              <a:gd name="connsiteX191" fmla="*/ 5991351 w 6357722"/>
              <a:gd name="connsiteY191" fmla="*/ 4505606 h 7085051"/>
              <a:gd name="connsiteX192" fmla="*/ 6007766 w 6357722"/>
              <a:gd name="connsiteY192" fmla="*/ 4660851 h 7085051"/>
              <a:gd name="connsiteX193" fmla="*/ 6018070 w 6357722"/>
              <a:gd name="connsiteY193" fmla="*/ 4704508 h 7085051"/>
              <a:gd name="connsiteX194" fmla="*/ 6068887 w 6357722"/>
              <a:gd name="connsiteY194" fmla="*/ 4777503 h 7085051"/>
              <a:gd name="connsiteX195" fmla="*/ 5989605 w 6357722"/>
              <a:gd name="connsiteY195" fmla="*/ 4808936 h 7085051"/>
              <a:gd name="connsiteX196" fmla="*/ 5941232 w 6357722"/>
              <a:gd name="connsiteY196" fmla="*/ 4657708 h 7085051"/>
              <a:gd name="connsiteX197" fmla="*/ 5881961 w 6357722"/>
              <a:gd name="connsiteY197" fmla="*/ 4707877 h 7085051"/>
              <a:gd name="connsiteX198" fmla="*/ 5900323 w 6357722"/>
              <a:gd name="connsiteY198" fmla="*/ 4714801 h 7085051"/>
              <a:gd name="connsiteX199" fmla="*/ 5972489 w 6357722"/>
              <a:gd name="connsiteY199" fmla="*/ 4728951 h 7085051"/>
              <a:gd name="connsiteX200" fmla="*/ 5857233 w 6357722"/>
              <a:gd name="connsiteY200" fmla="*/ 4885593 h 7085051"/>
              <a:gd name="connsiteX201" fmla="*/ 5973361 w 6357722"/>
              <a:gd name="connsiteY201" fmla="*/ 4875990 h 7085051"/>
              <a:gd name="connsiteX202" fmla="*/ 5835055 w 6357722"/>
              <a:gd name="connsiteY202" fmla="*/ 4893628 h 7085051"/>
              <a:gd name="connsiteX203" fmla="*/ 5694478 w 6357722"/>
              <a:gd name="connsiteY203" fmla="*/ 4888912 h 7085051"/>
              <a:gd name="connsiteX204" fmla="*/ 5710894 w 6357722"/>
              <a:gd name="connsiteY204" fmla="*/ 4946365 h 7085051"/>
              <a:gd name="connsiteX205" fmla="*/ 5832960 w 6357722"/>
              <a:gd name="connsiteY205" fmla="*/ 4954049 h 7085051"/>
              <a:gd name="connsiteX206" fmla="*/ 6014225 w 6357722"/>
              <a:gd name="connsiteY206" fmla="*/ 4908995 h 7085051"/>
              <a:gd name="connsiteX207" fmla="*/ 5956074 w 6357722"/>
              <a:gd name="connsiteY207" fmla="*/ 5005390 h 7085051"/>
              <a:gd name="connsiteX208" fmla="*/ 5776379 w 6357722"/>
              <a:gd name="connsiteY208" fmla="*/ 5042237 h 7085051"/>
              <a:gd name="connsiteX209" fmla="*/ 5945595 w 6357722"/>
              <a:gd name="connsiteY209" fmla="*/ 5068955 h 7085051"/>
              <a:gd name="connsiteX210" fmla="*/ 6071154 w 6357722"/>
              <a:gd name="connsiteY210" fmla="*/ 5105104 h 7085051"/>
              <a:gd name="connsiteX211" fmla="*/ 6042341 w 6357722"/>
              <a:gd name="connsiteY211" fmla="*/ 5105104 h 7085051"/>
              <a:gd name="connsiteX212" fmla="*/ 6079187 w 6357722"/>
              <a:gd name="connsiteY212" fmla="*/ 5213547 h 7085051"/>
              <a:gd name="connsiteX213" fmla="*/ 6084426 w 6357722"/>
              <a:gd name="connsiteY213" fmla="*/ 5307672 h 7085051"/>
              <a:gd name="connsiteX214" fmla="*/ 5953453 w 6357722"/>
              <a:gd name="connsiteY214" fmla="*/ 5341725 h 7085051"/>
              <a:gd name="connsiteX215" fmla="*/ 5965853 w 6357722"/>
              <a:gd name="connsiteY215" fmla="*/ 5388701 h 7085051"/>
              <a:gd name="connsiteX216" fmla="*/ 6006541 w 6357722"/>
              <a:gd name="connsiteY216" fmla="*/ 5372984 h 7085051"/>
              <a:gd name="connsiteX217" fmla="*/ 5929356 w 6357722"/>
              <a:gd name="connsiteY217" fmla="*/ 5493827 h 7085051"/>
              <a:gd name="connsiteX218" fmla="*/ 5930053 w 6357722"/>
              <a:gd name="connsiteY218" fmla="*/ 5428167 h 7085051"/>
              <a:gd name="connsiteX219" fmla="*/ 5860726 w 6357722"/>
              <a:gd name="connsiteY219" fmla="*/ 5461521 h 7085051"/>
              <a:gd name="connsiteX220" fmla="*/ 5830865 w 6357722"/>
              <a:gd name="connsiteY220" fmla="*/ 5326359 h 7085051"/>
              <a:gd name="connsiteX221" fmla="*/ 5752805 w 6357722"/>
              <a:gd name="connsiteY221" fmla="*/ 5363781 h 7085051"/>
              <a:gd name="connsiteX222" fmla="*/ 5735319 w 6357722"/>
              <a:gd name="connsiteY222" fmla="*/ 5382402 h 7085051"/>
              <a:gd name="connsiteX223" fmla="*/ 5745821 w 6357722"/>
              <a:gd name="connsiteY223" fmla="*/ 5388530 h 7085051"/>
              <a:gd name="connsiteX224" fmla="*/ 5730454 w 6357722"/>
              <a:gd name="connsiteY224" fmla="*/ 5443538 h 7085051"/>
              <a:gd name="connsiteX225" fmla="*/ 5720489 w 6357722"/>
              <a:gd name="connsiteY225" fmla="*/ 5419595 h 7085051"/>
              <a:gd name="connsiteX226" fmla="*/ 5718615 w 6357722"/>
              <a:gd name="connsiteY226" fmla="*/ 5416151 h 7085051"/>
              <a:gd name="connsiteX227" fmla="*/ 5712793 w 6357722"/>
              <a:gd name="connsiteY227" fmla="*/ 5459189 h 7085051"/>
              <a:gd name="connsiteX228" fmla="*/ 5715085 w 6357722"/>
              <a:gd name="connsiteY228" fmla="*/ 5503783 h 7085051"/>
              <a:gd name="connsiteX229" fmla="*/ 5802749 w 6357722"/>
              <a:gd name="connsiteY229" fmla="*/ 5561933 h 7085051"/>
              <a:gd name="connsiteX230" fmla="*/ 5575207 w 6357722"/>
              <a:gd name="connsiteY230" fmla="*/ 5533642 h 7085051"/>
              <a:gd name="connsiteX231" fmla="*/ 5630565 w 6357722"/>
              <a:gd name="connsiteY231" fmla="*/ 5665487 h 7085051"/>
              <a:gd name="connsiteX232" fmla="*/ 5976156 w 6357722"/>
              <a:gd name="connsiteY232" fmla="*/ 5694127 h 7085051"/>
              <a:gd name="connsiteX233" fmla="*/ 5960963 w 6357722"/>
              <a:gd name="connsiteY233" fmla="*/ 5791046 h 7085051"/>
              <a:gd name="connsiteX234" fmla="*/ 5901938 w 6357722"/>
              <a:gd name="connsiteY234" fmla="*/ 5729053 h 7085051"/>
              <a:gd name="connsiteX235" fmla="*/ 5717880 w 6357722"/>
              <a:gd name="connsiteY235" fmla="*/ 5781441 h 7085051"/>
              <a:gd name="connsiteX236" fmla="*/ 5712815 w 6357722"/>
              <a:gd name="connsiteY236" fmla="*/ 5848325 h 7085051"/>
              <a:gd name="connsiteX237" fmla="*/ 5619738 w 6357722"/>
              <a:gd name="connsiteY237" fmla="*/ 5951881 h 7085051"/>
              <a:gd name="connsiteX238" fmla="*/ 5992396 w 6357722"/>
              <a:gd name="connsiteY238" fmla="*/ 6011427 h 7085051"/>
              <a:gd name="connsiteX239" fmla="*/ 5775332 w 6357722"/>
              <a:gd name="connsiteY239" fmla="*/ 5958516 h 7085051"/>
              <a:gd name="connsiteX240" fmla="*/ 5780222 w 6357722"/>
              <a:gd name="connsiteY240" fmla="*/ 5984709 h 7085051"/>
              <a:gd name="connsiteX241" fmla="*/ 5642614 w 6357722"/>
              <a:gd name="connsiteY241" fmla="*/ 5986107 h 7085051"/>
              <a:gd name="connsiteX242" fmla="*/ 5662697 w 6357722"/>
              <a:gd name="connsiteY242" fmla="*/ 5984186 h 7085051"/>
              <a:gd name="connsiteX243" fmla="*/ 5602449 w 6357722"/>
              <a:gd name="connsiteY243" fmla="*/ 5928480 h 7085051"/>
              <a:gd name="connsiteX244" fmla="*/ 5557569 w 6357722"/>
              <a:gd name="connsiteY244" fmla="*/ 5865962 h 7085051"/>
              <a:gd name="connsiteX245" fmla="*/ 5481081 w 6357722"/>
              <a:gd name="connsiteY245" fmla="*/ 5909794 h 7085051"/>
              <a:gd name="connsiteX246" fmla="*/ 5475143 w 6357722"/>
              <a:gd name="connsiteY246" fmla="*/ 5834004 h 7085051"/>
              <a:gd name="connsiteX247" fmla="*/ 5470777 w 6357722"/>
              <a:gd name="connsiteY247" fmla="*/ 5750183 h 7085051"/>
              <a:gd name="connsiteX248" fmla="*/ 5203246 w 6357722"/>
              <a:gd name="connsiteY248" fmla="*/ 5727831 h 7085051"/>
              <a:gd name="connsiteX249" fmla="*/ 5375430 w 6357722"/>
              <a:gd name="connsiteY249" fmla="*/ 5797506 h 7085051"/>
              <a:gd name="connsiteX250" fmla="*/ 5133394 w 6357722"/>
              <a:gd name="connsiteY250" fmla="*/ 5847975 h 7085051"/>
              <a:gd name="connsiteX251" fmla="*/ 5137410 w 6357722"/>
              <a:gd name="connsiteY251" fmla="*/ 5978073 h 7085051"/>
              <a:gd name="connsiteX252" fmla="*/ 5275543 w 6357722"/>
              <a:gd name="connsiteY252" fmla="*/ 5864390 h 7085051"/>
              <a:gd name="connsiteX253" fmla="*/ 5429216 w 6357722"/>
              <a:gd name="connsiteY253" fmla="*/ 5928129 h 7085051"/>
              <a:gd name="connsiteX254" fmla="*/ 5486145 w 6357722"/>
              <a:gd name="connsiteY254" fmla="*/ 6036749 h 7085051"/>
              <a:gd name="connsiteX255" fmla="*/ 5359191 w 6357722"/>
              <a:gd name="connsiteY255" fmla="*/ 5988200 h 7085051"/>
              <a:gd name="connsiteX256" fmla="*/ 5429740 w 6357722"/>
              <a:gd name="connsiteY256" fmla="*/ 6122841 h 7085051"/>
              <a:gd name="connsiteX257" fmla="*/ 5564729 w 6357722"/>
              <a:gd name="connsiteY257" fmla="*/ 6086517 h 7085051"/>
              <a:gd name="connsiteX258" fmla="*/ 5519325 w 6357722"/>
              <a:gd name="connsiteY258" fmla="*/ 6141175 h 7085051"/>
              <a:gd name="connsiteX259" fmla="*/ 5553378 w 6357722"/>
              <a:gd name="connsiteY259" fmla="*/ 6193741 h 7085051"/>
              <a:gd name="connsiteX260" fmla="*/ 5605592 w 6357722"/>
              <a:gd name="connsiteY260" fmla="*/ 6310741 h 7085051"/>
              <a:gd name="connsiteX261" fmla="*/ 5758393 w 6357722"/>
              <a:gd name="connsiteY261" fmla="*/ 6378673 h 7085051"/>
              <a:gd name="connsiteX262" fmla="*/ 5738660 w 6357722"/>
              <a:gd name="connsiteY262" fmla="*/ 6378847 h 7085051"/>
              <a:gd name="connsiteX263" fmla="*/ 5862123 w 6357722"/>
              <a:gd name="connsiteY263" fmla="*/ 6406439 h 7085051"/>
              <a:gd name="connsiteX264" fmla="*/ 5730976 w 6357722"/>
              <a:gd name="connsiteY264" fmla="*/ 6451318 h 7085051"/>
              <a:gd name="connsiteX265" fmla="*/ 5595813 w 6357722"/>
              <a:gd name="connsiteY265" fmla="*/ 6391771 h 7085051"/>
              <a:gd name="connsiteX266" fmla="*/ 5488241 w 6357722"/>
              <a:gd name="connsiteY266" fmla="*/ 6536015 h 7085051"/>
              <a:gd name="connsiteX267" fmla="*/ 5590575 w 6357722"/>
              <a:gd name="connsiteY267" fmla="*/ 6588578 h 7085051"/>
              <a:gd name="connsiteX268" fmla="*/ 5719975 w 6357722"/>
              <a:gd name="connsiteY268" fmla="*/ 6603072 h 7085051"/>
              <a:gd name="connsiteX269" fmla="*/ 5630739 w 6357722"/>
              <a:gd name="connsiteY269" fmla="*/ 6489215 h 7085051"/>
              <a:gd name="connsiteX270" fmla="*/ 5729230 w 6357722"/>
              <a:gd name="connsiteY270" fmla="*/ 6549809 h 7085051"/>
              <a:gd name="connsiteX271" fmla="*/ 5835956 w 6357722"/>
              <a:gd name="connsiteY271" fmla="*/ 6563660 h 7085051"/>
              <a:gd name="connsiteX272" fmla="*/ 5876720 w 6357722"/>
              <a:gd name="connsiteY272" fmla="*/ 6582334 h 7085051"/>
              <a:gd name="connsiteX273" fmla="*/ 5863564 w 6357722"/>
              <a:gd name="connsiteY273" fmla="*/ 6580065 h 7085051"/>
              <a:gd name="connsiteX274" fmla="*/ 5835230 w 6357722"/>
              <a:gd name="connsiteY274" fmla="*/ 6590673 h 7085051"/>
              <a:gd name="connsiteX275" fmla="*/ 5954152 w 6357722"/>
              <a:gd name="connsiteY275" fmla="*/ 6638347 h 7085051"/>
              <a:gd name="connsiteX276" fmla="*/ 5858979 w 6357722"/>
              <a:gd name="connsiteY276" fmla="*/ 6650746 h 7085051"/>
              <a:gd name="connsiteX277" fmla="*/ 5923942 w 6357722"/>
              <a:gd name="connsiteY277" fmla="*/ 6744522 h 7085051"/>
              <a:gd name="connsiteX278" fmla="*/ 5706703 w 6357722"/>
              <a:gd name="connsiteY278" fmla="*/ 6648127 h 7085051"/>
              <a:gd name="connsiteX279" fmla="*/ 5856709 w 6357722"/>
              <a:gd name="connsiteY279" fmla="*/ 6733868 h 7085051"/>
              <a:gd name="connsiteX280" fmla="*/ 5912766 w 6357722"/>
              <a:gd name="connsiteY280" fmla="*/ 6842487 h 7085051"/>
              <a:gd name="connsiteX281" fmla="*/ 5996064 w 6357722"/>
              <a:gd name="connsiteY281" fmla="*/ 6807911 h 7085051"/>
              <a:gd name="connsiteX282" fmla="*/ 6040245 w 6357722"/>
              <a:gd name="connsiteY282" fmla="*/ 6928055 h 7085051"/>
              <a:gd name="connsiteX283" fmla="*/ 5972489 w 6357722"/>
              <a:gd name="connsiteY283" fmla="*/ 6880906 h 7085051"/>
              <a:gd name="connsiteX284" fmla="*/ 6027322 w 6357722"/>
              <a:gd name="connsiteY284" fmla="*/ 6955647 h 7085051"/>
              <a:gd name="connsiteX285" fmla="*/ 6084950 w 6357722"/>
              <a:gd name="connsiteY285" fmla="*/ 7039995 h 7085051"/>
              <a:gd name="connsiteX286" fmla="*/ 5970393 w 6357722"/>
              <a:gd name="connsiteY286" fmla="*/ 7053615 h 7085051"/>
              <a:gd name="connsiteX287" fmla="*/ 5969252 w 6357722"/>
              <a:gd name="connsiteY287" fmla="*/ 7054969 h 7085051"/>
              <a:gd name="connsiteX288" fmla="*/ 5781073 w 6357722"/>
              <a:gd name="connsiteY288" fmla="*/ 7054969 h 7085051"/>
              <a:gd name="connsiteX289" fmla="*/ 5755911 w 6357722"/>
              <a:gd name="connsiteY289" fmla="*/ 7036562 h 7085051"/>
              <a:gd name="connsiteX290" fmla="*/ 5687667 w 6357722"/>
              <a:gd name="connsiteY290" fmla="*/ 7005593 h 7085051"/>
              <a:gd name="connsiteX291" fmla="*/ 5578873 w 6357722"/>
              <a:gd name="connsiteY291" fmla="*/ 7024976 h 7085051"/>
              <a:gd name="connsiteX292" fmla="*/ 5575730 w 6357722"/>
              <a:gd name="connsiteY292" fmla="*/ 6977650 h 7085051"/>
              <a:gd name="connsiteX293" fmla="*/ 5570316 w 6357722"/>
              <a:gd name="connsiteY293" fmla="*/ 6931025 h 7085051"/>
              <a:gd name="connsiteX294" fmla="*/ 5707400 w 6357722"/>
              <a:gd name="connsiteY294" fmla="*/ 6956521 h 7085051"/>
              <a:gd name="connsiteX295" fmla="*/ 5745643 w 6357722"/>
              <a:gd name="connsiteY295" fmla="*/ 6907102 h 7085051"/>
              <a:gd name="connsiteX296" fmla="*/ 5550234 w 6357722"/>
              <a:gd name="connsiteY296" fmla="*/ 6816469 h 7085051"/>
              <a:gd name="connsiteX297" fmla="*/ 5574333 w 6357722"/>
              <a:gd name="connsiteY297" fmla="*/ 6892083 h 7085051"/>
              <a:gd name="connsiteX298" fmla="*/ 5501163 w 6357722"/>
              <a:gd name="connsiteY298" fmla="*/ 6914087 h 7085051"/>
              <a:gd name="connsiteX299" fmla="*/ 5430962 w 6357722"/>
              <a:gd name="connsiteY299" fmla="*/ 6967873 h 7085051"/>
              <a:gd name="connsiteX300" fmla="*/ 5478383 w 6357722"/>
              <a:gd name="connsiteY300" fmla="*/ 7054486 h 7085051"/>
              <a:gd name="connsiteX301" fmla="*/ 5478143 w 6357722"/>
              <a:gd name="connsiteY301" fmla="*/ 7054969 h 7085051"/>
              <a:gd name="connsiteX302" fmla="*/ 5406623 w 6357722"/>
              <a:gd name="connsiteY302" fmla="*/ 7054969 h 7085051"/>
              <a:gd name="connsiteX303" fmla="*/ 5396763 w 6357722"/>
              <a:gd name="connsiteY303" fmla="*/ 7047087 h 7085051"/>
              <a:gd name="connsiteX304" fmla="*/ 5420135 w 6357722"/>
              <a:gd name="connsiteY304" fmla="*/ 7015721 h 7085051"/>
              <a:gd name="connsiteX305" fmla="*/ 5327845 w 6357722"/>
              <a:gd name="connsiteY305" fmla="*/ 7049817 h 7085051"/>
              <a:gd name="connsiteX306" fmla="*/ 5320809 w 6357722"/>
              <a:gd name="connsiteY306" fmla="*/ 7054969 h 7085051"/>
              <a:gd name="connsiteX307" fmla="*/ 5003335 w 6357722"/>
              <a:gd name="connsiteY307" fmla="*/ 7054969 h 7085051"/>
              <a:gd name="connsiteX308" fmla="*/ 4998930 w 6357722"/>
              <a:gd name="connsiteY308" fmla="*/ 7051521 h 7085051"/>
              <a:gd name="connsiteX309" fmla="*/ 4992820 w 6357722"/>
              <a:gd name="connsiteY309" fmla="*/ 7054969 h 7085051"/>
              <a:gd name="connsiteX310" fmla="*/ 4954400 w 6357722"/>
              <a:gd name="connsiteY310" fmla="*/ 7054969 h 7085051"/>
              <a:gd name="connsiteX311" fmla="*/ 4927050 w 6357722"/>
              <a:gd name="connsiteY311" fmla="*/ 7035433 h 7085051"/>
              <a:gd name="connsiteX312" fmla="*/ 4915109 w 6357722"/>
              <a:gd name="connsiteY312" fmla="*/ 6987781 h 7085051"/>
              <a:gd name="connsiteX313" fmla="*/ 4941128 w 6357722"/>
              <a:gd name="connsiteY313" fmla="*/ 7019039 h 7085051"/>
              <a:gd name="connsiteX314" fmla="*/ 5004518 w 6357722"/>
              <a:gd name="connsiteY314" fmla="*/ 6957394 h 7085051"/>
              <a:gd name="connsiteX315" fmla="*/ 4897820 w 6357722"/>
              <a:gd name="connsiteY315" fmla="*/ 6950235 h 7085051"/>
              <a:gd name="connsiteX316" fmla="*/ 4841415 w 6357722"/>
              <a:gd name="connsiteY316" fmla="*/ 6902737 h 7085051"/>
              <a:gd name="connsiteX317" fmla="*/ 5148064 w 6357722"/>
              <a:gd name="connsiteY317" fmla="*/ 6916881 h 7085051"/>
              <a:gd name="connsiteX318" fmla="*/ 5095850 w 6357722"/>
              <a:gd name="connsiteY318" fmla="*/ 6794817 h 7085051"/>
              <a:gd name="connsiteX319" fmla="*/ 5352904 w 6357722"/>
              <a:gd name="connsiteY319" fmla="*/ 6793943 h 7085051"/>
              <a:gd name="connsiteX320" fmla="*/ 5631962 w 6357722"/>
              <a:gd name="connsiteY320" fmla="*/ 6727932 h 7085051"/>
              <a:gd name="connsiteX321" fmla="*/ 5636851 w 6357722"/>
              <a:gd name="connsiteY321" fmla="*/ 6669781 h 7085051"/>
              <a:gd name="connsiteX322" fmla="*/ 5621833 w 6357722"/>
              <a:gd name="connsiteY322" fmla="*/ 6627345 h 7085051"/>
              <a:gd name="connsiteX323" fmla="*/ 5534518 w 6357722"/>
              <a:gd name="connsiteY323" fmla="*/ 6664542 h 7085051"/>
              <a:gd name="connsiteX324" fmla="*/ 5515484 w 6357722"/>
              <a:gd name="connsiteY324" fmla="*/ 6564829 h 7085051"/>
              <a:gd name="connsiteX325" fmla="*/ 5401800 w 6357722"/>
              <a:gd name="connsiteY325" fmla="*/ 6520298 h 7085051"/>
              <a:gd name="connsiteX326" fmla="*/ 5264716 w 6357722"/>
              <a:gd name="connsiteY326" fmla="*/ 6447653 h 7085051"/>
              <a:gd name="connsiteX327" fmla="*/ 5044858 w 6357722"/>
              <a:gd name="connsiteY327" fmla="*/ 6412728 h 7085051"/>
              <a:gd name="connsiteX328" fmla="*/ 4910918 w 6357722"/>
              <a:gd name="connsiteY328" fmla="*/ 6432110 h 7085051"/>
              <a:gd name="connsiteX329" fmla="*/ 4912948 w 6357722"/>
              <a:gd name="connsiteY329" fmla="*/ 6403908 h 7085051"/>
              <a:gd name="connsiteX330" fmla="*/ 4902310 w 6357722"/>
              <a:gd name="connsiteY330" fmla="*/ 6402002 h 7085051"/>
              <a:gd name="connsiteX331" fmla="*/ 4882019 w 6357722"/>
              <a:gd name="connsiteY331" fmla="*/ 6470552 h 7085051"/>
              <a:gd name="connsiteX332" fmla="*/ 4881575 w 6357722"/>
              <a:gd name="connsiteY332" fmla="*/ 6473083 h 7085051"/>
              <a:gd name="connsiteX333" fmla="*/ 4904260 w 6357722"/>
              <a:gd name="connsiteY333" fmla="*/ 6471904 h 7085051"/>
              <a:gd name="connsiteX334" fmla="*/ 5024776 w 6357722"/>
              <a:gd name="connsiteY334" fmla="*/ 6446430 h 7085051"/>
              <a:gd name="connsiteX335" fmla="*/ 4966624 w 6357722"/>
              <a:gd name="connsiteY335" fmla="*/ 6560986 h 7085051"/>
              <a:gd name="connsiteX336" fmla="*/ 4922094 w 6357722"/>
              <a:gd name="connsiteY336" fmla="*/ 6665415 h 7085051"/>
              <a:gd name="connsiteX337" fmla="*/ 4887474 w 6357722"/>
              <a:gd name="connsiteY337" fmla="*/ 6656836 h 7085051"/>
              <a:gd name="connsiteX338" fmla="*/ 4876575 w 6357722"/>
              <a:gd name="connsiteY338" fmla="*/ 6655614 h 7085051"/>
              <a:gd name="connsiteX339" fmla="*/ 4858217 w 6357722"/>
              <a:gd name="connsiteY339" fmla="*/ 6697752 h 7085051"/>
              <a:gd name="connsiteX340" fmla="*/ 4889439 w 6357722"/>
              <a:gd name="connsiteY340" fmla="*/ 6723392 h 7085051"/>
              <a:gd name="connsiteX341" fmla="*/ 4892932 w 6357722"/>
              <a:gd name="connsiteY341" fmla="*/ 6714486 h 7085051"/>
              <a:gd name="connsiteX342" fmla="*/ 5084152 w 6357722"/>
              <a:gd name="connsiteY342" fmla="*/ 6774907 h 7085051"/>
              <a:gd name="connsiteX343" fmla="*/ 4910221 w 6357722"/>
              <a:gd name="connsiteY343" fmla="*/ 6751857 h 7085051"/>
              <a:gd name="connsiteX344" fmla="*/ 4860896 w 6357722"/>
              <a:gd name="connsiteY344" fmla="*/ 6734940 h 7085051"/>
              <a:gd name="connsiteX345" fmla="*/ 4836527 w 6357722"/>
              <a:gd name="connsiteY345" fmla="*/ 6729689 h 7085051"/>
              <a:gd name="connsiteX346" fmla="*/ 4808675 w 6357722"/>
              <a:gd name="connsiteY346" fmla="*/ 6764868 h 7085051"/>
              <a:gd name="connsiteX347" fmla="*/ 4807868 w 6357722"/>
              <a:gd name="connsiteY347" fmla="*/ 6765615 h 7085051"/>
              <a:gd name="connsiteX348" fmla="*/ 4825730 w 6357722"/>
              <a:gd name="connsiteY348" fmla="*/ 6768337 h 7085051"/>
              <a:gd name="connsiteX349" fmla="*/ 4813301 w 6357722"/>
              <a:gd name="connsiteY349" fmla="*/ 6786258 h 7085051"/>
              <a:gd name="connsiteX350" fmla="*/ 4789484 w 6357722"/>
              <a:gd name="connsiteY350" fmla="*/ 6782658 h 7085051"/>
              <a:gd name="connsiteX351" fmla="*/ 4748865 w 6357722"/>
              <a:gd name="connsiteY351" fmla="*/ 6820312 h 7085051"/>
              <a:gd name="connsiteX352" fmla="*/ 4760357 w 6357722"/>
              <a:gd name="connsiteY352" fmla="*/ 6778254 h 7085051"/>
              <a:gd name="connsiteX353" fmla="*/ 4639541 w 6357722"/>
              <a:gd name="connsiteY353" fmla="*/ 6759990 h 7085051"/>
              <a:gd name="connsiteX354" fmla="*/ 4642174 w 6357722"/>
              <a:gd name="connsiteY354" fmla="*/ 6790156 h 7085051"/>
              <a:gd name="connsiteX355" fmla="*/ 4589254 w 6357722"/>
              <a:gd name="connsiteY355" fmla="*/ 6864319 h 7085051"/>
              <a:gd name="connsiteX356" fmla="*/ 4523943 w 6357722"/>
              <a:gd name="connsiteY356" fmla="*/ 6884053 h 7085051"/>
              <a:gd name="connsiteX357" fmla="*/ 4456361 w 6357722"/>
              <a:gd name="connsiteY357" fmla="*/ 6925090 h 7085051"/>
              <a:gd name="connsiteX358" fmla="*/ 4520799 w 6357722"/>
              <a:gd name="connsiteY358" fmla="*/ 6942378 h 7085051"/>
              <a:gd name="connsiteX359" fmla="*/ 4446756 w 6357722"/>
              <a:gd name="connsiteY359" fmla="*/ 7001752 h 7085051"/>
              <a:gd name="connsiteX360" fmla="*/ 4288367 w 6357722"/>
              <a:gd name="connsiteY360" fmla="*/ 6860827 h 7085051"/>
              <a:gd name="connsiteX361" fmla="*/ 4313809 w 6357722"/>
              <a:gd name="connsiteY361" fmla="*/ 7045399 h 7085051"/>
              <a:gd name="connsiteX362" fmla="*/ 4304494 w 6357722"/>
              <a:gd name="connsiteY362" fmla="*/ 7054970 h 7085051"/>
              <a:gd name="connsiteX363" fmla="*/ 4266490 w 6357722"/>
              <a:gd name="connsiteY363" fmla="*/ 7054970 h 7085051"/>
              <a:gd name="connsiteX364" fmla="*/ 4260463 w 6357722"/>
              <a:gd name="connsiteY364" fmla="*/ 7049159 h 7085051"/>
              <a:gd name="connsiteX365" fmla="*/ 4243292 w 6357722"/>
              <a:gd name="connsiteY365" fmla="*/ 7048902 h 7085051"/>
              <a:gd name="connsiteX366" fmla="*/ 4238948 w 6357722"/>
              <a:gd name="connsiteY366" fmla="*/ 7054970 h 7085051"/>
              <a:gd name="connsiteX367" fmla="*/ 0 w 6357722"/>
              <a:gd name="connsiteY367" fmla="*/ 7054970 h 7085051"/>
              <a:gd name="connsiteX368" fmla="*/ 0 w 6357722"/>
              <a:gd name="connsiteY368" fmla="*/ 5569975 h 7085051"/>
              <a:gd name="connsiteX369" fmla="*/ 0 w 6357722"/>
              <a:gd name="connsiteY369" fmla="*/ 5569975 h 7085051"/>
              <a:gd name="connsiteX370" fmla="*/ 0 w 6357722"/>
              <a:gd name="connsiteY370" fmla="*/ 1041293 h 7085051"/>
              <a:gd name="connsiteX371" fmla="*/ 1 w 6357722"/>
              <a:gd name="connsiteY371" fmla="*/ 1041335 h 7085051"/>
              <a:gd name="connsiteX372" fmla="*/ 1 w 6357722"/>
              <a:gd name="connsiteY372" fmla="*/ 352343 h 7085051"/>
              <a:gd name="connsiteX373" fmla="*/ 10772 w 6357722"/>
              <a:gd name="connsiteY373" fmla="*/ 384256 h 7085051"/>
              <a:gd name="connsiteX374" fmla="*/ 44879 w 6357722"/>
              <a:gd name="connsiteY374" fmla="*/ 434653 h 7085051"/>
              <a:gd name="connsiteX375" fmla="*/ 257928 w 6357722"/>
              <a:gd name="connsiteY375" fmla="*/ 524761 h 7085051"/>
              <a:gd name="connsiteX376" fmla="*/ 245529 w 6357722"/>
              <a:gd name="connsiteY376" fmla="*/ 538728 h 7085051"/>
              <a:gd name="connsiteX377" fmla="*/ 377024 w 6357722"/>
              <a:gd name="connsiteY377" fmla="*/ 576274 h 7085051"/>
              <a:gd name="connsiteX378" fmla="*/ 370913 w 6357722"/>
              <a:gd name="connsiteY378" fmla="*/ 583608 h 7085051"/>
              <a:gd name="connsiteX379" fmla="*/ 496820 w 6357722"/>
              <a:gd name="connsiteY379" fmla="*/ 596880 h 7085051"/>
              <a:gd name="connsiteX380" fmla="*/ 442860 w 6357722"/>
              <a:gd name="connsiteY380" fmla="*/ 664810 h 7085051"/>
              <a:gd name="connsiteX381" fmla="*/ 535419 w 6357722"/>
              <a:gd name="connsiteY381" fmla="*/ 699027 h 7085051"/>
              <a:gd name="connsiteX382" fmla="*/ 547851 w 6357722"/>
              <a:gd name="connsiteY382" fmla="*/ 692274 h 7085051"/>
              <a:gd name="connsiteX383" fmla="*/ 565098 w 6357722"/>
              <a:gd name="connsiteY383" fmla="*/ 658874 h 7085051"/>
              <a:gd name="connsiteX384" fmla="*/ 587450 w 6357722"/>
              <a:gd name="connsiteY384" fmla="*/ 521266 h 7085051"/>
              <a:gd name="connsiteX385" fmla="*/ 572084 w 6357722"/>
              <a:gd name="connsiteY385" fmla="*/ 392040 h 7085051"/>
              <a:gd name="connsiteX386" fmla="*/ 625694 w 6357722"/>
              <a:gd name="connsiteY386" fmla="*/ 511138 h 7085051"/>
              <a:gd name="connsiteX387" fmla="*/ 871398 w 6357722"/>
              <a:gd name="connsiteY387" fmla="*/ 252163 h 7085051"/>
              <a:gd name="connsiteX388" fmla="*/ 872969 w 6357722"/>
              <a:gd name="connsiteY388" fmla="*/ 271722 h 7085051"/>
              <a:gd name="connsiteX389" fmla="*/ 919333 w 6357722"/>
              <a:gd name="connsiteY389" fmla="*/ 224943 h 7085051"/>
              <a:gd name="connsiteX390" fmla="*/ 1257504 w 6357722"/>
              <a:gd name="connsiteY390" fmla="*/ 0 h 7085051"/>
              <a:gd name="connsiteX391" fmla="*/ 1253312 w 6357722"/>
              <a:gd name="connsiteY391" fmla="*/ 8557 h 7085051"/>
              <a:gd name="connsiteX392" fmla="*/ 1257504 w 6357722"/>
              <a:gd name="connsiteY392" fmla="*/ 0 h 708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</a:cxnLst>
            <a:rect l="l" t="t" r="r" b="b"/>
            <a:pathLst>
              <a:path w="6357722" h="7085051">
                <a:moveTo>
                  <a:pt x="5465368" y="7082430"/>
                </a:moveTo>
                <a:cubicBezTo>
                  <a:pt x="5468511" y="7084176"/>
                  <a:pt x="5468686" y="7085050"/>
                  <a:pt x="5463796" y="7085051"/>
                </a:cubicBezTo>
                <a:cubicBezTo>
                  <a:pt x="5464844" y="7084351"/>
                  <a:pt x="5464320" y="7083129"/>
                  <a:pt x="5465368" y="7082430"/>
                </a:cubicBezTo>
                <a:close/>
                <a:moveTo>
                  <a:pt x="5579226" y="7026024"/>
                </a:moveTo>
                <a:lnTo>
                  <a:pt x="5581496" y="7060077"/>
                </a:lnTo>
                <a:cubicBezTo>
                  <a:pt x="5569970" y="7037899"/>
                  <a:pt x="5571018" y="7028818"/>
                  <a:pt x="5579226" y="7026024"/>
                </a:cubicBezTo>
                <a:close/>
                <a:moveTo>
                  <a:pt x="4748364" y="6721406"/>
                </a:moveTo>
                <a:cubicBezTo>
                  <a:pt x="4727711" y="6722803"/>
                  <a:pt x="4705992" y="6726492"/>
                  <a:pt x="4683028" y="6733171"/>
                </a:cubicBezTo>
                <a:cubicBezTo>
                  <a:pt x="4682635" y="6752096"/>
                  <a:pt x="4711833" y="6758718"/>
                  <a:pt x="4744369" y="6761694"/>
                </a:cubicBezTo>
                <a:lnTo>
                  <a:pt x="4764532" y="6762978"/>
                </a:lnTo>
                <a:lnTo>
                  <a:pt x="4773487" y="6730204"/>
                </a:lnTo>
                <a:lnTo>
                  <a:pt x="4764388" y="6721946"/>
                </a:lnTo>
                <a:close/>
                <a:moveTo>
                  <a:pt x="5530155" y="6674321"/>
                </a:moveTo>
                <a:cubicBezTo>
                  <a:pt x="5547618" y="6677115"/>
                  <a:pt x="5550936" y="6690911"/>
                  <a:pt x="5522471" y="6689339"/>
                </a:cubicBezTo>
                <a:cubicBezTo>
                  <a:pt x="5525964" y="6684626"/>
                  <a:pt x="5527710" y="6679385"/>
                  <a:pt x="5530155" y="6674321"/>
                </a:cubicBezTo>
                <a:close/>
                <a:moveTo>
                  <a:pt x="5535044" y="6665415"/>
                </a:moveTo>
                <a:cubicBezTo>
                  <a:pt x="5533996" y="6668384"/>
                  <a:pt x="5531901" y="6671354"/>
                  <a:pt x="5530154" y="6674321"/>
                </a:cubicBezTo>
                <a:cubicBezTo>
                  <a:pt x="5523693" y="6673099"/>
                  <a:pt x="5515835" y="6673623"/>
                  <a:pt x="5506056" y="6677465"/>
                </a:cubicBezTo>
                <a:close/>
                <a:moveTo>
                  <a:pt x="4638150" y="6649001"/>
                </a:moveTo>
                <a:cubicBezTo>
                  <a:pt x="4607415" y="6651271"/>
                  <a:pt x="4586459" y="6675721"/>
                  <a:pt x="4561837" y="6700691"/>
                </a:cubicBezTo>
                <a:lnTo>
                  <a:pt x="4562847" y="6701138"/>
                </a:lnTo>
                <a:lnTo>
                  <a:pt x="4584297" y="6694229"/>
                </a:lnTo>
                <a:cubicBezTo>
                  <a:pt x="4610426" y="6682922"/>
                  <a:pt x="4628456" y="6669694"/>
                  <a:pt x="4653516" y="6657208"/>
                </a:cubicBezTo>
                <a:lnTo>
                  <a:pt x="4651478" y="6650506"/>
                </a:lnTo>
                <a:close/>
                <a:moveTo>
                  <a:pt x="5876720" y="6582334"/>
                </a:moveTo>
                <a:lnTo>
                  <a:pt x="5877517" y="6582472"/>
                </a:lnTo>
                <a:cubicBezTo>
                  <a:pt x="5881594" y="6583754"/>
                  <a:pt x="5884912" y="6585391"/>
                  <a:pt x="5886920" y="6587007"/>
                </a:cubicBezTo>
                <a:close/>
                <a:moveTo>
                  <a:pt x="5861252" y="5462745"/>
                </a:moveTo>
                <a:cubicBezTo>
                  <a:pt x="5865269" y="5466063"/>
                  <a:pt x="5869111" y="5469556"/>
                  <a:pt x="5875572" y="5472176"/>
                </a:cubicBezTo>
                <a:cubicBezTo>
                  <a:pt x="5865443" y="5470779"/>
                  <a:pt x="5861602" y="5467111"/>
                  <a:pt x="5861252" y="5462745"/>
                </a:cubicBezTo>
                <a:close/>
                <a:moveTo>
                  <a:pt x="4915286" y="5349935"/>
                </a:moveTo>
                <a:lnTo>
                  <a:pt x="4928046" y="5409173"/>
                </a:lnTo>
                <a:lnTo>
                  <a:pt x="4960339" y="5408611"/>
                </a:lnTo>
                <a:cubicBezTo>
                  <a:pt x="4956497" y="5406548"/>
                  <a:pt x="4954448" y="5403902"/>
                  <a:pt x="4953905" y="5400768"/>
                </a:cubicBezTo>
                <a:lnTo>
                  <a:pt x="4954373" y="5398830"/>
                </a:lnTo>
                <a:lnTo>
                  <a:pt x="4926200" y="5366154"/>
                </a:lnTo>
                <a:cubicBezTo>
                  <a:pt x="4918407" y="5356604"/>
                  <a:pt x="4914326" y="5350765"/>
                  <a:pt x="4915286" y="5349935"/>
                </a:cubicBezTo>
                <a:close/>
                <a:moveTo>
                  <a:pt x="1575136" y="465063"/>
                </a:moveTo>
                <a:lnTo>
                  <a:pt x="1573325" y="469381"/>
                </a:lnTo>
                <a:lnTo>
                  <a:pt x="1556389" y="498520"/>
                </a:lnTo>
                <a:lnTo>
                  <a:pt x="1565201" y="503985"/>
                </a:lnTo>
                <a:cubicBezTo>
                  <a:pt x="1566772" y="496345"/>
                  <a:pt x="1574870" y="496519"/>
                  <a:pt x="1585675" y="500222"/>
                </a:cubicBezTo>
                <a:lnTo>
                  <a:pt x="1595783" y="505014"/>
                </a:lnTo>
                <a:lnTo>
                  <a:pt x="1608685" y="485782"/>
                </a:lnTo>
                <a:close/>
                <a:moveTo>
                  <a:pt x="1448819" y="436688"/>
                </a:moveTo>
                <a:lnTo>
                  <a:pt x="1448577" y="437304"/>
                </a:lnTo>
                <a:lnTo>
                  <a:pt x="1450819" y="438150"/>
                </a:lnTo>
                <a:close/>
                <a:moveTo>
                  <a:pt x="965461" y="170768"/>
                </a:moveTo>
                <a:lnTo>
                  <a:pt x="1272825" y="170768"/>
                </a:lnTo>
                <a:lnTo>
                  <a:pt x="1272870" y="170961"/>
                </a:lnTo>
                <a:cubicBezTo>
                  <a:pt x="1281776" y="158388"/>
                  <a:pt x="1306574" y="299836"/>
                  <a:pt x="1305700" y="245352"/>
                </a:cubicBezTo>
                <a:lnTo>
                  <a:pt x="1288089" y="170768"/>
                </a:lnTo>
                <a:lnTo>
                  <a:pt x="1293375" y="170768"/>
                </a:lnTo>
                <a:lnTo>
                  <a:pt x="1303459" y="213148"/>
                </a:lnTo>
                <a:cubicBezTo>
                  <a:pt x="1312320" y="250509"/>
                  <a:pt x="1323297" y="296969"/>
                  <a:pt x="1336113" y="351384"/>
                </a:cubicBezTo>
                <a:lnTo>
                  <a:pt x="1344184" y="385693"/>
                </a:lnTo>
                <a:lnTo>
                  <a:pt x="1358571" y="393750"/>
                </a:lnTo>
                <a:lnTo>
                  <a:pt x="1401017" y="418217"/>
                </a:lnTo>
                <a:lnTo>
                  <a:pt x="1404611" y="402007"/>
                </a:lnTo>
                <a:lnTo>
                  <a:pt x="1400089" y="397876"/>
                </a:lnTo>
                <a:cubicBezTo>
                  <a:pt x="1392929" y="389559"/>
                  <a:pt x="1394151" y="385586"/>
                  <a:pt x="1399652" y="383665"/>
                </a:cubicBezTo>
                <a:lnTo>
                  <a:pt x="1406643" y="382953"/>
                </a:lnTo>
                <a:lnTo>
                  <a:pt x="1407861" y="357813"/>
                </a:lnTo>
                <a:lnTo>
                  <a:pt x="1415408" y="382061"/>
                </a:lnTo>
                <a:lnTo>
                  <a:pt x="1425170" y="381068"/>
                </a:lnTo>
                <a:lnTo>
                  <a:pt x="1440751" y="378664"/>
                </a:lnTo>
                <a:lnTo>
                  <a:pt x="1445493" y="371630"/>
                </a:lnTo>
                <a:cubicBezTo>
                  <a:pt x="1458503" y="350391"/>
                  <a:pt x="1471163" y="327689"/>
                  <a:pt x="1481030" y="376673"/>
                </a:cubicBezTo>
                <a:cubicBezTo>
                  <a:pt x="1492119" y="393612"/>
                  <a:pt x="1483737" y="399855"/>
                  <a:pt x="1471949" y="408280"/>
                </a:cubicBezTo>
                <a:lnTo>
                  <a:pt x="1461525" y="417366"/>
                </a:lnTo>
                <a:lnTo>
                  <a:pt x="1466819" y="427737"/>
                </a:lnTo>
                <a:cubicBezTo>
                  <a:pt x="1474535" y="437921"/>
                  <a:pt x="1485706" y="449168"/>
                  <a:pt x="1501660" y="461777"/>
                </a:cubicBezTo>
                <a:lnTo>
                  <a:pt x="1521088" y="475792"/>
                </a:lnTo>
                <a:lnTo>
                  <a:pt x="1533727" y="462208"/>
                </a:lnTo>
                <a:lnTo>
                  <a:pt x="1547388" y="447926"/>
                </a:lnTo>
                <a:lnTo>
                  <a:pt x="1523639" y="433260"/>
                </a:lnTo>
                <a:cubicBezTo>
                  <a:pt x="1498143" y="401653"/>
                  <a:pt x="1538832" y="395540"/>
                  <a:pt x="1597856" y="426624"/>
                </a:cubicBezTo>
                <a:cubicBezTo>
                  <a:pt x="1575853" y="418242"/>
                  <a:pt x="1564502" y="426974"/>
                  <a:pt x="1553326" y="435880"/>
                </a:cubicBezTo>
                <a:lnTo>
                  <a:pt x="1557241" y="438249"/>
                </a:lnTo>
                <a:lnTo>
                  <a:pt x="1574885" y="425557"/>
                </a:lnTo>
                <a:cubicBezTo>
                  <a:pt x="1580913" y="423080"/>
                  <a:pt x="1586376" y="423211"/>
                  <a:pt x="1591047" y="427140"/>
                </a:cubicBezTo>
                <a:lnTo>
                  <a:pt x="1580484" y="452316"/>
                </a:lnTo>
                <a:lnTo>
                  <a:pt x="1584821" y="454940"/>
                </a:lnTo>
                <a:lnTo>
                  <a:pt x="1616484" y="474385"/>
                </a:lnTo>
                <a:lnTo>
                  <a:pt x="1641741" y="447021"/>
                </a:lnTo>
                <a:cubicBezTo>
                  <a:pt x="1748311" y="348776"/>
                  <a:pt x="1891889" y="403129"/>
                  <a:pt x="1986058" y="203265"/>
                </a:cubicBezTo>
                <a:lnTo>
                  <a:pt x="2002647" y="288484"/>
                </a:lnTo>
                <a:cubicBezTo>
                  <a:pt x="2110043" y="164149"/>
                  <a:pt x="2226173" y="252686"/>
                  <a:pt x="2355400" y="227190"/>
                </a:cubicBezTo>
                <a:lnTo>
                  <a:pt x="2492656" y="327951"/>
                </a:lnTo>
                <a:lnTo>
                  <a:pt x="2471002" y="425220"/>
                </a:lnTo>
                <a:cubicBezTo>
                  <a:pt x="2538410" y="188771"/>
                  <a:pt x="2661872" y="380864"/>
                  <a:pt x="2767349" y="287437"/>
                </a:cubicBezTo>
                <a:cubicBezTo>
                  <a:pt x="2795811" y="287437"/>
                  <a:pt x="2828119" y="287787"/>
                  <a:pt x="2861123" y="291802"/>
                </a:cubicBezTo>
                <a:cubicBezTo>
                  <a:pt x="2893954" y="295645"/>
                  <a:pt x="2927483" y="302979"/>
                  <a:pt x="2958391" y="317474"/>
                </a:cubicBezTo>
                <a:cubicBezTo>
                  <a:pt x="3019861" y="345763"/>
                  <a:pt x="3070503" y="402692"/>
                  <a:pt x="3081505" y="511487"/>
                </a:cubicBezTo>
                <a:cubicBezTo>
                  <a:pt x="2989302" y="556191"/>
                  <a:pt x="3061773" y="431331"/>
                  <a:pt x="2980221" y="437618"/>
                </a:cubicBezTo>
                <a:lnTo>
                  <a:pt x="2947216" y="597404"/>
                </a:lnTo>
                <a:cubicBezTo>
                  <a:pt x="2996637" y="492102"/>
                  <a:pt x="2988428" y="657301"/>
                  <a:pt x="3007463" y="680352"/>
                </a:cubicBezTo>
                <a:cubicBezTo>
                  <a:pt x="3057581" y="575750"/>
                  <a:pt x="3123067" y="640537"/>
                  <a:pt x="3181568" y="517947"/>
                </a:cubicBezTo>
                <a:cubicBezTo>
                  <a:pt x="3183139" y="530347"/>
                  <a:pt x="3177202" y="549555"/>
                  <a:pt x="3169693" y="556191"/>
                </a:cubicBezTo>
                <a:lnTo>
                  <a:pt x="3214397" y="516376"/>
                </a:lnTo>
                <a:lnTo>
                  <a:pt x="3211604" y="560732"/>
                </a:lnTo>
                <a:cubicBezTo>
                  <a:pt x="3275519" y="544841"/>
                  <a:pt x="3329304" y="430283"/>
                  <a:pt x="3388154" y="422425"/>
                </a:cubicBezTo>
                <a:lnTo>
                  <a:pt x="3318302" y="550079"/>
                </a:lnTo>
                <a:lnTo>
                  <a:pt x="3357769" y="530171"/>
                </a:lnTo>
                <a:lnTo>
                  <a:pt x="3351482" y="549381"/>
                </a:lnTo>
                <a:cubicBezTo>
                  <a:pt x="3407537" y="529123"/>
                  <a:pt x="3471450" y="326729"/>
                  <a:pt x="3548113" y="390643"/>
                </a:cubicBezTo>
                <a:lnTo>
                  <a:pt x="3535714" y="440762"/>
                </a:lnTo>
                <a:lnTo>
                  <a:pt x="3586531" y="428712"/>
                </a:lnTo>
                <a:cubicBezTo>
                  <a:pt x="3573784" y="479005"/>
                  <a:pt x="3518427" y="440587"/>
                  <a:pt x="3508472" y="516201"/>
                </a:cubicBezTo>
                <a:cubicBezTo>
                  <a:pt x="3537811" y="475687"/>
                  <a:pt x="3575355" y="468877"/>
                  <a:pt x="3609233" y="466781"/>
                </a:cubicBezTo>
                <a:cubicBezTo>
                  <a:pt x="3643285" y="464861"/>
                  <a:pt x="3673498" y="467305"/>
                  <a:pt x="3688691" y="444080"/>
                </a:cubicBezTo>
                <a:cubicBezTo>
                  <a:pt x="3641714" y="609453"/>
                  <a:pt x="3829964" y="447223"/>
                  <a:pt x="3796786" y="619058"/>
                </a:cubicBezTo>
                <a:cubicBezTo>
                  <a:pt x="3714535" y="652587"/>
                  <a:pt x="3807612" y="675812"/>
                  <a:pt x="3776528" y="749331"/>
                </a:cubicBezTo>
                <a:cubicBezTo>
                  <a:pt x="3817218" y="732566"/>
                  <a:pt x="3841841" y="765572"/>
                  <a:pt x="3881656" y="711087"/>
                </a:cubicBezTo>
                <a:cubicBezTo>
                  <a:pt x="3945918" y="639489"/>
                  <a:pt x="3896324" y="586402"/>
                  <a:pt x="3871177" y="591118"/>
                </a:cubicBezTo>
                <a:cubicBezTo>
                  <a:pt x="3911517" y="549381"/>
                  <a:pt x="3950460" y="528251"/>
                  <a:pt x="3990449" y="515852"/>
                </a:cubicBezTo>
                <a:cubicBezTo>
                  <a:pt x="4030614" y="503453"/>
                  <a:pt x="4070430" y="499612"/>
                  <a:pt x="4115658" y="493675"/>
                </a:cubicBezTo>
                <a:cubicBezTo>
                  <a:pt x="4175033" y="561080"/>
                  <a:pt x="4254664" y="598800"/>
                  <a:pt x="4338137" y="630060"/>
                </a:cubicBezTo>
                <a:cubicBezTo>
                  <a:pt x="4358917" y="637918"/>
                  <a:pt x="4380047" y="645252"/>
                  <a:pt x="4401177" y="652587"/>
                </a:cubicBezTo>
                <a:cubicBezTo>
                  <a:pt x="4411654" y="656253"/>
                  <a:pt x="4422132" y="659921"/>
                  <a:pt x="4432610" y="663588"/>
                </a:cubicBezTo>
                <a:cubicBezTo>
                  <a:pt x="4443088" y="667430"/>
                  <a:pt x="4454264" y="670747"/>
                  <a:pt x="4461598" y="675812"/>
                </a:cubicBezTo>
                <a:cubicBezTo>
                  <a:pt x="4494603" y="694498"/>
                  <a:pt x="4526037" y="714405"/>
                  <a:pt x="4552929" y="737631"/>
                </a:cubicBezTo>
                <a:cubicBezTo>
                  <a:pt x="4540705" y="753697"/>
                  <a:pt x="4519051" y="760158"/>
                  <a:pt x="4494952" y="792464"/>
                </a:cubicBezTo>
                <a:cubicBezTo>
                  <a:pt x="4541579" y="839090"/>
                  <a:pt x="4601827" y="772382"/>
                  <a:pt x="4664867" y="792290"/>
                </a:cubicBezTo>
                <a:cubicBezTo>
                  <a:pt x="4592919" y="932516"/>
                  <a:pt x="4758644" y="997304"/>
                  <a:pt x="4825527" y="993462"/>
                </a:cubicBezTo>
                <a:cubicBezTo>
                  <a:pt x="4869010" y="995034"/>
                  <a:pt x="4860802" y="930771"/>
                  <a:pt x="4905332" y="932516"/>
                </a:cubicBezTo>
                <a:cubicBezTo>
                  <a:pt x="4881234" y="974253"/>
                  <a:pt x="4856961" y="1015640"/>
                  <a:pt x="4832337" y="1056677"/>
                </a:cubicBezTo>
                <a:cubicBezTo>
                  <a:pt x="4855563" y="1051089"/>
                  <a:pt x="4922272" y="1047597"/>
                  <a:pt x="4954752" y="1009528"/>
                </a:cubicBezTo>
                <a:lnTo>
                  <a:pt x="4951958" y="1020704"/>
                </a:lnTo>
                <a:cubicBezTo>
                  <a:pt x="5020064" y="976000"/>
                  <a:pt x="5053941" y="1065235"/>
                  <a:pt x="5114363" y="971634"/>
                </a:cubicBezTo>
                <a:cubicBezTo>
                  <a:pt x="5166927" y="1037643"/>
                  <a:pt x="5310646" y="1068204"/>
                  <a:pt x="5429918" y="1088286"/>
                </a:cubicBezTo>
                <a:cubicBezTo>
                  <a:pt x="5302788" y="1059995"/>
                  <a:pt x="5283230" y="1152200"/>
                  <a:pt x="5186660" y="1085317"/>
                </a:cubicBezTo>
                <a:cubicBezTo>
                  <a:pt x="5199408" y="1083221"/>
                  <a:pt x="5202726" y="1072744"/>
                  <a:pt x="5215124" y="1071347"/>
                </a:cubicBezTo>
                <a:cubicBezTo>
                  <a:pt x="5213728" y="1000273"/>
                  <a:pt x="5130779" y="1113258"/>
                  <a:pt x="5116285" y="1085492"/>
                </a:cubicBezTo>
                <a:cubicBezTo>
                  <a:pt x="5119603" y="1130371"/>
                  <a:pt x="5154878" y="1144167"/>
                  <a:pt x="5194343" y="1157089"/>
                </a:cubicBezTo>
                <a:cubicBezTo>
                  <a:pt x="5233635" y="1169838"/>
                  <a:pt x="5277292" y="1181538"/>
                  <a:pt x="5292660" y="1217336"/>
                </a:cubicBezTo>
                <a:cubicBezTo>
                  <a:pt x="5361464" y="1215590"/>
                  <a:pt x="5431490" y="1215066"/>
                  <a:pt x="5502913" y="1216114"/>
                </a:cubicBezTo>
                <a:cubicBezTo>
                  <a:pt x="5383991" y="1307795"/>
                  <a:pt x="5348017" y="1230608"/>
                  <a:pt x="5244113" y="1351103"/>
                </a:cubicBezTo>
                <a:cubicBezTo>
                  <a:pt x="5351335" y="1372932"/>
                  <a:pt x="5085375" y="1500585"/>
                  <a:pt x="5280959" y="1497616"/>
                </a:cubicBezTo>
                <a:cubicBezTo>
                  <a:pt x="5339810" y="1458325"/>
                  <a:pt x="5426426" y="1391792"/>
                  <a:pt x="5402676" y="1367867"/>
                </a:cubicBezTo>
                <a:cubicBezTo>
                  <a:pt x="5426252" y="1335212"/>
                  <a:pt x="5466241" y="1322638"/>
                  <a:pt x="5507977" y="1318447"/>
                </a:cubicBezTo>
                <a:cubicBezTo>
                  <a:pt x="5549539" y="1314256"/>
                  <a:pt x="5592498" y="1318273"/>
                  <a:pt x="5619391" y="1316875"/>
                </a:cubicBezTo>
                <a:cubicBezTo>
                  <a:pt x="5664620" y="1375550"/>
                  <a:pt x="5774462" y="1397205"/>
                  <a:pt x="5898797" y="1422875"/>
                </a:cubicBezTo>
                <a:cubicBezTo>
                  <a:pt x="5960791" y="1435448"/>
                  <a:pt x="6025928" y="1448897"/>
                  <a:pt x="6086524" y="1466183"/>
                </a:cubicBezTo>
                <a:cubicBezTo>
                  <a:pt x="6116909" y="1474741"/>
                  <a:pt x="6145897" y="1484346"/>
                  <a:pt x="6172617" y="1495348"/>
                </a:cubicBezTo>
                <a:lnTo>
                  <a:pt x="6182571" y="1499538"/>
                </a:lnTo>
                <a:cubicBezTo>
                  <a:pt x="6185364" y="1501110"/>
                  <a:pt x="6186237" y="1503030"/>
                  <a:pt x="6187983" y="1504777"/>
                </a:cubicBezTo>
                <a:cubicBezTo>
                  <a:pt x="6191127" y="1508443"/>
                  <a:pt x="6194270" y="1512113"/>
                  <a:pt x="6197065" y="1516302"/>
                </a:cubicBezTo>
                <a:cubicBezTo>
                  <a:pt x="6202827" y="1524510"/>
                  <a:pt x="6208241" y="1534113"/>
                  <a:pt x="6212607" y="1546163"/>
                </a:cubicBezTo>
                <a:cubicBezTo>
                  <a:pt x="6201954" y="1541797"/>
                  <a:pt x="6180125" y="1536210"/>
                  <a:pt x="6160742" y="1542496"/>
                </a:cubicBezTo>
                <a:cubicBezTo>
                  <a:pt x="6171393" y="1555246"/>
                  <a:pt x="6182919" y="1572883"/>
                  <a:pt x="6192000" y="1590171"/>
                </a:cubicBezTo>
                <a:cubicBezTo>
                  <a:pt x="6201080" y="1607460"/>
                  <a:pt x="6208241" y="1623874"/>
                  <a:pt x="6213829" y="1637845"/>
                </a:cubicBezTo>
                <a:cubicBezTo>
                  <a:pt x="6224831" y="1666484"/>
                  <a:pt x="6231815" y="1687614"/>
                  <a:pt x="6237578" y="1708744"/>
                </a:cubicBezTo>
                <a:cubicBezTo>
                  <a:pt x="6248754" y="1753450"/>
                  <a:pt x="6261151" y="1795186"/>
                  <a:pt x="6274426" y="1839367"/>
                </a:cubicBezTo>
                <a:cubicBezTo>
                  <a:pt x="6285076" y="1890533"/>
                  <a:pt x="6297826" y="1941001"/>
                  <a:pt x="6314589" y="1991469"/>
                </a:cubicBezTo>
                <a:cubicBezTo>
                  <a:pt x="6325067" y="2051017"/>
                  <a:pt x="6338339" y="2112138"/>
                  <a:pt x="6357722" y="2174655"/>
                </a:cubicBezTo>
                <a:cubicBezTo>
                  <a:pt x="6350562" y="2186354"/>
                  <a:pt x="6335020" y="2197181"/>
                  <a:pt x="6318779" y="2203991"/>
                </a:cubicBezTo>
                <a:cubicBezTo>
                  <a:pt x="6302189" y="2210976"/>
                  <a:pt x="6282980" y="2215517"/>
                  <a:pt x="6263073" y="2218836"/>
                </a:cubicBezTo>
                <a:cubicBezTo>
                  <a:pt x="6223257" y="2225297"/>
                  <a:pt x="6180473" y="2227044"/>
                  <a:pt x="6149389" y="2232981"/>
                </a:cubicBezTo>
                <a:cubicBezTo>
                  <a:pt x="6160566" y="2272796"/>
                  <a:pt x="6224479" y="2284495"/>
                  <a:pt x="6276170" y="2303180"/>
                </a:cubicBezTo>
                <a:cubicBezTo>
                  <a:pt x="6327861" y="2321517"/>
                  <a:pt x="6367152" y="2347362"/>
                  <a:pt x="6328035" y="2411275"/>
                </a:cubicBezTo>
                <a:cubicBezTo>
                  <a:pt x="6162312" y="2477984"/>
                  <a:pt x="6172440" y="2540152"/>
                  <a:pt x="6185014" y="2606162"/>
                </a:cubicBezTo>
                <a:cubicBezTo>
                  <a:pt x="6190252" y="2638993"/>
                  <a:pt x="6201428" y="2671647"/>
                  <a:pt x="6177679" y="2702384"/>
                </a:cubicBezTo>
                <a:cubicBezTo>
                  <a:pt x="6157248" y="2732767"/>
                  <a:pt x="6117781" y="2760012"/>
                  <a:pt x="6041119" y="2778872"/>
                </a:cubicBezTo>
                <a:cubicBezTo>
                  <a:pt x="6132450" y="2809780"/>
                  <a:pt x="6070631" y="2864788"/>
                  <a:pt x="6015274" y="2925733"/>
                </a:cubicBezTo>
                <a:cubicBezTo>
                  <a:pt x="5997986" y="2909669"/>
                  <a:pt x="5980348" y="2893952"/>
                  <a:pt x="5962362" y="2878758"/>
                </a:cubicBezTo>
                <a:cubicBezTo>
                  <a:pt x="5946295" y="2896571"/>
                  <a:pt x="5931801" y="2913685"/>
                  <a:pt x="5920451" y="2929925"/>
                </a:cubicBezTo>
                <a:cubicBezTo>
                  <a:pt x="5909099" y="2946165"/>
                  <a:pt x="5899844" y="2961708"/>
                  <a:pt x="5891986" y="2976899"/>
                </a:cubicBezTo>
                <a:cubicBezTo>
                  <a:pt x="5876269" y="3007284"/>
                  <a:pt x="5866664" y="3035926"/>
                  <a:pt x="5860902" y="3063691"/>
                </a:cubicBezTo>
                <a:cubicBezTo>
                  <a:pt x="5855139" y="3091457"/>
                  <a:pt x="5853044" y="3118524"/>
                  <a:pt x="5852695" y="3145242"/>
                </a:cubicBezTo>
                <a:cubicBezTo>
                  <a:pt x="5852695" y="3152054"/>
                  <a:pt x="5852695" y="3158689"/>
                  <a:pt x="5852695" y="3165326"/>
                </a:cubicBezTo>
                <a:cubicBezTo>
                  <a:pt x="5852869" y="3171961"/>
                  <a:pt x="5852695" y="3178595"/>
                  <a:pt x="5854440" y="3185408"/>
                </a:cubicBezTo>
                <a:cubicBezTo>
                  <a:pt x="5857059" y="3198854"/>
                  <a:pt x="5859854" y="3212300"/>
                  <a:pt x="5862473" y="3225747"/>
                </a:cubicBezTo>
                <a:cubicBezTo>
                  <a:pt x="5873300" y="3279707"/>
                  <a:pt x="5883429" y="3334889"/>
                  <a:pt x="5878888" y="3393216"/>
                </a:cubicBezTo>
                <a:cubicBezTo>
                  <a:pt x="5877841" y="3407884"/>
                  <a:pt x="5875745" y="3422554"/>
                  <a:pt x="5872602" y="3437571"/>
                </a:cubicBezTo>
                <a:cubicBezTo>
                  <a:pt x="5871030" y="3445080"/>
                  <a:pt x="5869109" y="3452589"/>
                  <a:pt x="5867013" y="3460098"/>
                </a:cubicBezTo>
                <a:cubicBezTo>
                  <a:pt x="5866490" y="3464289"/>
                  <a:pt x="5866315" y="3467084"/>
                  <a:pt x="5865442" y="3470576"/>
                </a:cubicBezTo>
                <a:cubicBezTo>
                  <a:pt x="5862473" y="3483848"/>
                  <a:pt x="5854965" y="3496944"/>
                  <a:pt x="5840994" y="3509518"/>
                </a:cubicBezTo>
                <a:cubicBezTo>
                  <a:pt x="5785288" y="3502359"/>
                  <a:pt x="5728882" y="3482800"/>
                  <a:pt x="5717706" y="3507598"/>
                </a:cubicBezTo>
                <a:cubicBezTo>
                  <a:pt x="5732549" y="3524712"/>
                  <a:pt x="5743900" y="3541476"/>
                  <a:pt x="5752980" y="3556144"/>
                </a:cubicBezTo>
                <a:cubicBezTo>
                  <a:pt x="5763110" y="3569241"/>
                  <a:pt x="5770269" y="3581465"/>
                  <a:pt x="5774635" y="3592816"/>
                </a:cubicBezTo>
                <a:cubicBezTo>
                  <a:pt x="5783366" y="3615692"/>
                  <a:pt x="5780922" y="3635076"/>
                  <a:pt x="5768872" y="3652190"/>
                </a:cubicBezTo>
                <a:cubicBezTo>
                  <a:pt x="5760490" y="3672098"/>
                  <a:pt x="5701989" y="3621455"/>
                  <a:pt x="5674223" y="3636298"/>
                </a:cubicBezTo>
                <a:cubicBezTo>
                  <a:pt x="5770618" y="3675240"/>
                  <a:pt x="5759792" y="3691655"/>
                  <a:pt x="5744599" y="3708770"/>
                </a:cubicBezTo>
                <a:cubicBezTo>
                  <a:pt x="5729756" y="3725708"/>
                  <a:pt x="5709324" y="3743171"/>
                  <a:pt x="5792273" y="3774430"/>
                </a:cubicBezTo>
                <a:cubicBezTo>
                  <a:pt x="5719626" y="3776874"/>
                  <a:pt x="5700942" y="3798703"/>
                  <a:pt x="5721024" y="3827167"/>
                </a:cubicBezTo>
                <a:lnTo>
                  <a:pt x="5645894" y="3798307"/>
                </a:lnTo>
                <a:lnTo>
                  <a:pt x="5672014" y="3820168"/>
                </a:lnTo>
                <a:cubicBezTo>
                  <a:pt x="5919682" y="4028430"/>
                  <a:pt x="6089252" y="4177564"/>
                  <a:pt x="6129133" y="4211180"/>
                </a:cubicBezTo>
                <a:cubicBezTo>
                  <a:pt x="6163535" y="4315782"/>
                  <a:pt x="6104161" y="4361535"/>
                  <a:pt x="6052297" y="4414622"/>
                </a:cubicBezTo>
                <a:cubicBezTo>
                  <a:pt x="6039374" y="4427895"/>
                  <a:pt x="6026626" y="4441691"/>
                  <a:pt x="6015974" y="4456884"/>
                </a:cubicBezTo>
                <a:cubicBezTo>
                  <a:pt x="6005495" y="4471029"/>
                  <a:pt x="5996764" y="4486921"/>
                  <a:pt x="5991351" y="4505606"/>
                </a:cubicBezTo>
                <a:cubicBezTo>
                  <a:pt x="5980524" y="4542976"/>
                  <a:pt x="5982445" y="4591348"/>
                  <a:pt x="6007766" y="4660851"/>
                </a:cubicBezTo>
                <a:cubicBezTo>
                  <a:pt x="6036755" y="4665566"/>
                  <a:pt x="6024181" y="4682505"/>
                  <a:pt x="6018070" y="4704508"/>
                </a:cubicBezTo>
                <a:cubicBezTo>
                  <a:pt x="6012307" y="4725987"/>
                  <a:pt x="6013529" y="4751483"/>
                  <a:pt x="6068887" y="4777503"/>
                </a:cubicBezTo>
                <a:cubicBezTo>
                  <a:pt x="6020689" y="4759517"/>
                  <a:pt x="6008116" y="4795315"/>
                  <a:pt x="5989605" y="4808936"/>
                </a:cubicBezTo>
                <a:cubicBezTo>
                  <a:pt x="5988382" y="4756722"/>
                  <a:pt x="5985763" y="4705030"/>
                  <a:pt x="5941232" y="4657708"/>
                </a:cubicBezTo>
                <a:lnTo>
                  <a:pt x="5881961" y="4707877"/>
                </a:lnTo>
                <a:lnTo>
                  <a:pt x="5900323" y="4714801"/>
                </a:lnTo>
                <a:cubicBezTo>
                  <a:pt x="5916182" y="4719903"/>
                  <a:pt x="5937912" y="4724891"/>
                  <a:pt x="5972489" y="4728951"/>
                </a:cubicBezTo>
                <a:cubicBezTo>
                  <a:pt x="5873474" y="4779420"/>
                  <a:pt x="5867885" y="4842459"/>
                  <a:pt x="5857233" y="4885593"/>
                </a:cubicBezTo>
                <a:cubicBezTo>
                  <a:pt x="5883427" y="4856606"/>
                  <a:pt x="5981918" y="4842111"/>
                  <a:pt x="5973361" y="4875990"/>
                </a:cubicBezTo>
                <a:cubicBezTo>
                  <a:pt x="5892159" y="4920695"/>
                  <a:pt x="5863345" y="4908296"/>
                  <a:pt x="5835055" y="4893628"/>
                </a:cubicBezTo>
                <a:cubicBezTo>
                  <a:pt x="5806591" y="4878783"/>
                  <a:pt x="5777603" y="4860098"/>
                  <a:pt x="5694478" y="4888912"/>
                </a:cubicBezTo>
                <a:cubicBezTo>
                  <a:pt x="5690462" y="4906549"/>
                  <a:pt x="5691685" y="4930300"/>
                  <a:pt x="5710894" y="4946365"/>
                </a:cubicBezTo>
                <a:cubicBezTo>
                  <a:pt x="5730278" y="4962955"/>
                  <a:pt x="5767124" y="4970638"/>
                  <a:pt x="5832960" y="4954049"/>
                </a:cubicBezTo>
                <a:cubicBezTo>
                  <a:pt x="5869108" y="4917901"/>
                  <a:pt x="5945770" y="4963129"/>
                  <a:pt x="6014225" y="4908995"/>
                </a:cubicBezTo>
                <a:cubicBezTo>
                  <a:pt x="5986983" y="4947937"/>
                  <a:pt x="5882728" y="4990546"/>
                  <a:pt x="5956074" y="5005390"/>
                </a:cubicBezTo>
                <a:cubicBezTo>
                  <a:pt x="5895128" y="5023726"/>
                  <a:pt x="5842564" y="5045206"/>
                  <a:pt x="5776379" y="5042237"/>
                </a:cubicBezTo>
                <a:cubicBezTo>
                  <a:pt x="5799605" y="5069828"/>
                  <a:pt x="5876093" y="5068082"/>
                  <a:pt x="5945595" y="5068955"/>
                </a:cubicBezTo>
                <a:cubicBezTo>
                  <a:pt x="6015098" y="5069828"/>
                  <a:pt x="6077266" y="5071750"/>
                  <a:pt x="6071154" y="5105104"/>
                </a:cubicBezTo>
                <a:lnTo>
                  <a:pt x="6042341" y="5105104"/>
                </a:lnTo>
                <a:cubicBezTo>
                  <a:pt x="6099968" y="5130948"/>
                  <a:pt x="6092284" y="5173557"/>
                  <a:pt x="6079187" y="5213547"/>
                </a:cubicBezTo>
                <a:cubicBezTo>
                  <a:pt x="6066439" y="5255284"/>
                  <a:pt x="6048278" y="5293528"/>
                  <a:pt x="6084426" y="5307672"/>
                </a:cubicBezTo>
                <a:lnTo>
                  <a:pt x="5953453" y="5341725"/>
                </a:lnTo>
                <a:cubicBezTo>
                  <a:pt x="5961137" y="5355346"/>
                  <a:pt x="5958169" y="5375254"/>
                  <a:pt x="5965853" y="5388701"/>
                </a:cubicBezTo>
                <a:cubicBezTo>
                  <a:pt x="5974583" y="5392368"/>
                  <a:pt x="5995889" y="5379445"/>
                  <a:pt x="6006541" y="5372984"/>
                </a:cubicBezTo>
                <a:cubicBezTo>
                  <a:pt x="6036402" y="5426946"/>
                  <a:pt x="5987855" y="5429739"/>
                  <a:pt x="5929356" y="5493827"/>
                </a:cubicBezTo>
                <a:lnTo>
                  <a:pt x="5930053" y="5428167"/>
                </a:lnTo>
                <a:cubicBezTo>
                  <a:pt x="5894778" y="5429913"/>
                  <a:pt x="5861250" y="5449471"/>
                  <a:pt x="5860726" y="5461521"/>
                </a:cubicBezTo>
                <a:cubicBezTo>
                  <a:pt x="5820037" y="5428518"/>
                  <a:pt x="5895826" y="5361110"/>
                  <a:pt x="5830865" y="5326359"/>
                </a:cubicBezTo>
                <a:cubicBezTo>
                  <a:pt x="5795415" y="5336574"/>
                  <a:pt x="5770388" y="5349420"/>
                  <a:pt x="5752805" y="5363781"/>
                </a:cubicBezTo>
                <a:lnTo>
                  <a:pt x="5735319" y="5382402"/>
                </a:lnTo>
                <a:lnTo>
                  <a:pt x="5745821" y="5388530"/>
                </a:lnTo>
                <a:cubicBezTo>
                  <a:pt x="5785287" y="5439870"/>
                  <a:pt x="5738312" y="5416120"/>
                  <a:pt x="5730454" y="5443538"/>
                </a:cubicBezTo>
                <a:cubicBezTo>
                  <a:pt x="5728969" y="5438387"/>
                  <a:pt x="5725411" y="5429775"/>
                  <a:pt x="5720489" y="5419595"/>
                </a:cubicBezTo>
                <a:lnTo>
                  <a:pt x="5718615" y="5416151"/>
                </a:lnTo>
                <a:lnTo>
                  <a:pt x="5712793" y="5459189"/>
                </a:lnTo>
                <a:cubicBezTo>
                  <a:pt x="5713066" y="5475143"/>
                  <a:pt x="5714823" y="5490380"/>
                  <a:pt x="5715085" y="5503783"/>
                </a:cubicBezTo>
                <a:cubicBezTo>
                  <a:pt x="5878362" y="5450519"/>
                  <a:pt x="5675967" y="5564379"/>
                  <a:pt x="5802749" y="5561933"/>
                </a:cubicBezTo>
                <a:cubicBezTo>
                  <a:pt x="5720147" y="5593191"/>
                  <a:pt x="5597036" y="5575206"/>
                  <a:pt x="5575207" y="5533642"/>
                </a:cubicBezTo>
                <a:cubicBezTo>
                  <a:pt x="5548139" y="5577475"/>
                  <a:pt x="5557744" y="5635451"/>
                  <a:pt x="5630565" y="5665487"/>
                </a:cubicBezTo>
                <a:cubicBezTo>
                  <a:pt x="5733770" y="5685572"/>
                  <a:pt x="5856709" y="5707750"/>
                  <a:pt x="5976156" y="5694127"/>
                </a:cubicBezTo>
                <a:cubicBezTo>
                  <a:pt x="6005843" y="5754376"/>
                  <a:pt x="5947691" y="5750183"/>
                  <a:pt x="5960963" y="5791046"/>
                </a:cubicBezTo>
                <a:cubicBezTo>
                  <a:pt x="5870156" y="5806064"/>
                  <a:pt x="5946120" y="5760836"/>
                  <a:pt x="5901938" y="5729053"/>
                </a:cubicBezTo>
                <a:cubicBezTo>
                  <a:pt x="5837150" y="5710193"/>
                  <a:pt x="5779873" y="5764154"/>
                  <a:pt x="5717880" y="5781441"/>
                </a:cubicBezTo>
                <a:cubicBezTo>
                  <a:pt x="5779523" y="5792444"/>
                  <a:pt x="5753503" y="5817591"/>
                  <a:pt x="5712815" y="5848325"/>
                </a:cubicBezTo>
                <a:cubicBezTo>
                  <a:pt x="5672126" y="5879235"/>
                  <a:pt x="5617118" y="5915034"/>
                  <a:pt x="5619738" y="5951881"/>
                </a:cubicBezTo>
                <a:cubicBezTo>
                  <a:pt x="5744423" y="5966026"/>
                  <a:pt x="5956771" y="5931273"/>
                  <a:pt x="5992396" y="6011427"/>
                </a:cubicBezTo>
                <a:cubicBezTo>
                  <a:pt x="5985236" y="5995188"/>
                  <a:pt x="5853391" y="5961834"/>
                  <a:pt x="5775332" y="5958516"/>
                </a:cubicBezTo>
                <a:lnTo>
                  <a:pt x="5780222" y="5984709"/>
                </a:lnTo>
                <a:lnTo>
                  <a:pt x="5642614" y="5986107"/>
                </a:lnTo>
                <a:lnTo>
                  <a:pt x="5662697" y="5984186"/>
                </a:lnTo>
                <a:cubicBezTo>
                  <a:pt x="5626896" y="5966548"/>
                  <a:pt x="5613275" y="5948212"/>
                  <a:pt x="5602449" y="5928480"/>
                </a:cubicBezTo>
                <a:cubicBezTo>
                  <a:pt x="5591446" y="5908921"/>
                  <a:pt x="5582714" y="5888664"/>
                  <a:pt x="5557569" y="5865962"/>
                </a:cubicBezTo>
                <a:lnTo>
                  <a:pt x="5481081" y="5909794"/>
                </a:lnTo>
                <a:cubicBezTo>
                  <a:pt x="5530850" y="5876789"/>
                  <a:pt x="5502909" y="5855833"/>
                  <a:pt x="5475143" y="5834004"/>
                </a:cubicBezTo>
                <a:cubicBezTo>
                  <a:pt x="5447554" y="5812001"/>
                  <a:pt x="5420135" y="5789300"/>
                  <a:pt x="5470777" y="5750183"/>
                </a:cubicBezTo>
                <a:cubicBezTo>
                  <a:pt x="5443011" y="5684871"/>
                  <a:pt x="5327582" y="5681553"/>
                  <a:pt x="5203246" y="5727831"/>
                </a:cubicBezTo>
                <a:cubicBezTo>
                  <a:pt x="5288115" y="5740577"/>
                  <a:pt x="5279733" y="5789473"/>
                  <a:pt x="5375430" y="5797506"/>
                </a:cubicBezTo>
                <a:cubicBezTo>
                  <a:pt x="5250570" y="5842910"/>
                  <a:pt x="5265065" y="5816367"/>
                  <a:pt x="5133394" y="5847975"/>
                </a:cubicBezTo>
                <a:cubicBezTo>
                  <a:pt x="5241489" y="5893204"/>
                  <a:pt x="4935888" y="5968469"/>
                  <a:pt x="5137410" y="5978073"/>
                </a:cubicBezTo>
                <a:cubicBezTo>
                  <a:pt x="5195563" y="5927955"/>
                  <a:pt x="5186657" y="5924288"/>
                  <a:pt x="5275543" y="5864390"/>
                </a:cubicBezTo>
                <a:cubicBezTo>
                  <a:pt x="5335964" y="5879233"/>
                  <a:pt x="5390448" y="5900015"/>
                  <a:pt x="5429216" y="5928129"/>
                </a:cubicBezTo>
                <a:cubicBezTo>
                  <a:pt x="5468334" y="5955545"/>
                  <a:pt x="5489811" y="5993266"/>
                  <a:pt x="5486145" y="6036749"/>
                </a:cubicBezTo>
                <a:cubicBezTo>
                  <a:pt x="5452443" y="6009156"/>
                  <a:pt x="5438822" y="5979820"/>
                  <a:pt x="5359191" y="5988200"/>
                </a:cubicBezTo>
                <a:cubicBezTo>
                  <a:pt x="5392720" y="6014921"/>
                  <a:pt x="5409484" y="6079008"/>
                  <a:pt x="5429740" y="6122841"/>
                </a:cubicBezTo>
                <a:lnTo>
                  <a:pt x="5564729" y="6086517"/>
                </a:lnTo>
                <a:cubicBezTo>
                  <a:pt x="5528930" y="6106250"/>
                  <a:pt x="5517580" y="6123889"/>
                  <a:pt x="5519325" y="6141175"/>
                </a:cubicBezTo>
                <a:cubicBezTo>
                  <a:pt x="5520723" y="6158814"/>
                  <a:pt x="5535741" y="6175927"/>
                  <a:pt x="5553378" y="6193741"/>
                </a:cubicBezTo>
                <a:cubicBezTo>
                  <a:pt x="5588828" y="6229016"/>
                  <a:pt x="5635105" y="6267259"/>
                  <a:pt x="5605592" y="6310741"/>
                </a:cubicBezTo>
                <a:cubicBezTo>
                  <a:pt x="5657632" y="6331523"/>
                  <a:pt x="5707401" y="6355273"/>
                  <a:pt x="5758393" y="6378673"/>
                </a:cubicBezTo>
                <a:lnTo>
                  <a:pt x="5738660" y="6378847"/>
                </a:lnTo>
                <a:cubicBezTo>
                  <a:pt x="5725039" y="6434728"/>
                  <a:pt x="5836103" y="6389501"/>
                  <a:pt x="5862123" y="6406439"/>
                </a:cubicBezTo>
                <a:cubicBezTo>
                  <a:pt x="5787731" y="6423726"/>
                  <a:pt x="5802923" y="6485371"/>
                  <a:pt x="5730976" y="6451318"/>
                </a:cubicBezTo>
                <a:cubicBezTo>
                  <a:pt x="5718752" y="6379197"/>
                  <a:pt x="5664792" y="6434555"/>
                  <a:pt x="5595813" y="6391771"/>
                </a:cubicBezTo>
                <a:cubicBezTo>
                  <a:pt x="5710370" y="6450796"/>
                  <a:pt x="5513737" y="6479261"/>
                  <a:pt x="5488241" y="6536015"/>
                </a:cubicBezTo>
                <a:cubicBezTo>
                  <a:pt x="5517055" y="6541428"/>
                  <a:pt x="5551457" y="6567972"/>
                  <a:pt x="5590575" y="6588578"/>
                </a:cubicBezTo>
                <a:cubicBezTo>
                  <a:pt x="5629690" y="6609184"/>
                  <a:pt x="5673524" y="6624027"/>
                  <a:pt x="5719975" y="6603072"/>
                </a:cubicBezTo>
                <a:cubicBezTo>
                  <a:pt x="5727658" y="6540555"/>
                  <a:pt x="5571539" y="6563955"/>
                  <a:pt x="5630739" y="6489215"/>
                </a:cubicBezTo>
                <a:cubicBezTo>
                  <a:pt x="5667237" y="6543699"/>
                  <a:pt x="5692558" y="6549634"/>
                  <a:pt x="5729230" y="6549809"/>
                </a:cubicBezTo>
                <a:cubicBezTo>
                  <a:pt x="5756603" y="6550203"/>
                  <a:pt x="5789674" y="6547452"/>
                  <a:pt x="5835956" y="6563660"/>
                </a:cubicBezTo>
                <a:lnTo>
                  <a:pt x="5876720" y="6582334"/>
                </a:lnTo>
                <a:lnTo>
                  <a:pt x="5863564" y="6580065"/>
                </a:lnTo>
                <a:cubicBezTo>
                  <a:pt x="5853479" y="6579672"/>
                  <a:pt x="5842564" y="6582204"/>
                  <a:pt x="5835230" y="6590673"/>
                </a:cubicBezTo>
                <a:cubicBezTo>
                  <a:pt x="5874870" y="6606041"/>
                  <a:pt x="5914511" y="6621932"/>
                  <a:pt x="5954152" y="6638347"/>
                </a:cubicBezTo>
                <a:cubicBezTo>
                  <a:pt x="5913988" y="6636077"/>
                  <a:pt x="5882380" y="6640268"/>
                  <a:pt x="5858979" y="6650746"/>
                </a:cubicBezTo>
                <a:cubicBezTo>
                  <a:pt x="5839246" y="6719550"/>
                  <a:pt x="6081108" y="6696674"/>
                  <a:pt x="5923942" y="6744522"/>
                </a:cubicBezTo>
                <a:cubicBezTo>
                  <a:pt x="5854090" y="6702961"/>
                  <a:pt x="5838723" y="6649349"/>
                  <a:pt x="5706703" y="6648127"/>
                </a:cubicBezTo>
                <a:cubicBezTo>
                  <a:pt x="5738660" y="6678161"/>
                  <a:pt x="5805193" y="6704006"/>
                  <a:pt x="5856709" y="6733868"/>
                </a:cubicBezTo>
                <a:cubicBezTo>
                  <a:pt x="5907875" y="6763904"/>
                  <a:pt x="5942277" y="6799529"/>
                  <a:pt x="5912766" y="6842487"/>
                </a:cubicBezTo>
                <a:lnTo>
                  <a:pt x="5996064" y="6807911"/>
                </a:lnTo>
                <a:lnTo>
                  <a:pt x="6040245" y="6928055"/>
                </a:lnTo>
                <a:cubicBezTo>
                  <a:pt x="6004444" y="6910243"/>
                  <a:pt x="6048625" y="6871475"/>
                  <a:pt x="5972489" y="6880906"/>
                </a:cubicBezTo>
                <a:cubicBezTo>
                  <a:pt x="5982443" y="6897844"/>
                  <a:pt x="6004445" y="6925960"/>
                  <a:pt x="6027322" y="6955647"/>
                </a:cubicBezTo>
                <a:cubicBezTo>
                  <a:pt x="6050895" y="6984985"/>
                  <a:pt x="6072027" y="7017640"/>
                  <a:pt x="6084950" y="7039995"/>
                </a:cubicBezTo>
                <a:cubicBezTo>
                  <a:pt x="6040245" y="7018689"/>
                  <a:pt x="5998683" y="7031786"/>
                  <a:pt x="5970393" y="7053615"/>
                </a:cubicBezTo>
                <a:lnTo>
                  <a:pt x="5969252" y="7054969"/>
                </a:lnTo>
                <a:lnTo>
                  <a:pt x="5781073" y="7054969"/>
                </a:lnTo>
                <a:lnTo>
                  <a:pt x="5755911" y="7036562"/>
                </a:lnTo>
                <a:cubicBezTo>
                  <a:pt x="5736520" y="7024540"/>
                  <a:pt x="5713163" y="7013888"/>
                  <a:pt x="5687667" y="7005593"/>
                </a:cubicBezTo>
                <a:cubicBezTo>
                  <a:pt x="5693080" y="7069681"/>
                  <a:pt x="5603495" y="7016244"/>
                  <a:pt x="5578873" y="7024976"/>
                </a:cubicBezTo>
                <a:lnTo>
                  <a:pt x="5575730" y="6977650"/>
                </a:lnTo>
                <a:cubicBezTo>
                  <a:pt x="5574682" y="6961760"/>
                  <a:pt x="5572063" y="6946567"/>
                  <a:pt x="5570316" y="6931025"/>
                </a:cubicBezTo>
                <a:cubicBezTo>
                  <a:pt x="5596336" y="6917405"/>
                  <a:pt x="5660075" y="6942377"/>
                  <a:pt x="5707400" y="6956521"/>
                </a:cubicBezTo>
                <a:cubicBezTo>
                  <a:pt x="5754550" y="6970492"/>
                  <a:pt x="5785459" y="6971714"/>
                  <a:pt x="5745643" y="6907102"/>
                </a:cubicBezTo>
                <a:cubicBezTo>
                  <a:pt x="5661996" y="6878462"/>
                  <a:pt x="5622355" y="6817517"/>
                  <a:pt x="5550234" y="6816469"/>
                </a:cubicBezTo>
                <a:cubicBezTo>
                  <a:pt x="5510767" y="6840743"/>
                  <a:pt x="5514784" y="6884924"/>
                  <a:pt x="5574333" y="6892083"/>
                </a:cubicBezTo>
                <a:cubicBezTo>
                  <a:pt x="5488589" y="6871302"/>
                  <a:pt x="5494702" y="6889987"/>
                  <a:pt x="5501163" y="6914087"/>
                </a:cubicBezTo>
                <a:cubicBezTo>
                  <a:pt x="5507626" y="6938360"/>
                  <a:pt x="5514784" y="6968397"/>
                  <a:pt x="5430962" y="6967873"/>
                </a:cubicBezTo>
                <a:cubicBezTo>
                  <a:pt x="5461873" y="6983851"/>
                  <a:pt x="5482763" y="7023503"/>
                  <a:pt x="5478383" y="7054486"/>
                </a:cubicBezTo>
                <a:lnTo>
                  <a:pt x="5478143" y="7054969"/>
                </a:lnTo>
                <a:lnTo>
                  <a:pt x="5406623" y="7054969"/>
                </a:lnTo>
                <a:lnTo>
                  <a:pt x="5396763" y="7047087"/>
                </a:lnTo>
                <a:cubicBezTo>
                  <a:pt x="5388482" y="7037478"/>
                  <a:pt x="5391453" y="7026723"/>
                  <a:pt x="5420135" y="7015721"/>
                </a:cubicBezTo>
                <a:cubicBezTo>
                  <a:pt x="5370017" y="7021571"/>
                  <a:pt x="5348276" y="7034493"/>
                  <a:pt x="5327845" y="7049817"/>
                </a:cubicBezTo>
                <a:lnTo>
                  <a:pt x="5320809" y="7054969"/>
                </a:lnTo>
                <a:lnTo>
                  <a:pt x="5003335" y="7054969"/>
                </a:lnTo>
                <a:lnTo>
                  <a:pt x="4998930" y="7051521"/>
                </a:lnTo>
                <a:lnTo>
                  <a:pt x="4992820" y="7054969"/>
                </a:lnTo>
                <a:lnTo>
                  <a:pt x="4954400" y="7054969"/>
                </a:lnTo>
                <a:lnTo>
                  <a:pt x="4927050" y="7035433"/>
                </a:lnTo>
                <a:cubicBezTo>
                  <a:pt x="4907251" y="7017424"/>
                  <a:pt x="4898433" y="6999045"/>
                  <a:pt x="4915109" y="6987781"/>
                </a:cubicBezTo>
                <a:cubicBezTo>
                  <a:pt x="4910917" y="6996337"/>
                  <a:pt x="4909344" y="7018689"/>
                  <a:pt x="4941128" y="7019039"/>
                </a:cubicBezTo>
                <a:cubicBezTo>
                  <a:pt x="4962257" y="6998957"/>
                  <a:pt x="4983388" y="6978350"/>
                  <a:pt x="5004518" y="6957394"/>
                </a:cubicBezTo>
                <a:cubicBezTo>
                  <a:pt x="4961909" y="6968571"/>
                  <a:pt x="4925412" y="6962459"/>
                  <a:pt x="4897820" y="6950235"/>
                </a:cubicBezTo>
                <a:cubicBezTo>
                  <a:pt x="4869880" y="6937838"/>
                  <a:pt x="4849448" y="6918976"/>
                  <a:pt x="4841415" y="6902737"/>
                </a:cubicBezTo>
                <a:cubicBezTo>
                  <a:pt x="4988628" y="6899069"/>
                  <a:pt x="5000852" y="6943426"/>
                  <a:pt x="5148064" y="6916881"/>
                </a:cubicBezTo>
                <a:cubicBezTo>
                  <a:pt x="5148064" y="6866938"/>
                  <a:pt x="5052717" y="6849124"/>
                  <a:pt x="5095850" y="6794817"/>
                </a:cubicBezTo>
                <a:cubicBezTo>
                  <a:pt x="5169893" y="6814549"/>
                  <a:pt x="5259478" y="6810183"/>
                  <a:pt x="5352904" y="6793943"/>
                </a:cubicBezTo>
                <a:cubicBezTo>
                  <a:pt x="5446506" y="6777876"/>
                  <a:pt x="5543949" y="6749586"/>
                  <a:pt x="5631962" y="6727932"/>
                </a:cubicBezTo>
                <a:cubicBezTo>
                  <a:pt x="5557744" y="6687069"/>
                  <a:pt x="5598956" y="6677639"/>
                  <a:pt x="5636851" y="6669781"/>
                </a:cubicBezTo>
                <a:cubicBezTo>
                  <a:pt x="5674746" y="6662272"/>
                  <a:pt x="5709322" y="6656509"/>
                  <a:pt x="5621833" y="6627345"/>
                </a:cubicBezTo>
                <a:lnTo>
                  <a:pt x="5534518" y="6664542"/>
                </a:lnTo>
                <a:cubicBezTo>
                  <a:pt x="5546917" y="6631362"/>
                  <a:pt x="5539059" y="6593294"/>
                  <a:pt x="5515484" y="6564829"/>
                </a:cubicBezTo>
                <a:cubicBezTo>
                  <a:pt x="5492084" y="6536189"/>
                  <a:pt x="5451221" y="6518377"/>
                  <a:pt x="5401800" y="6520298"/>
                </a:cubicBezTo>
                <a:cubicBezTo>
                  <a:pt x="5371590" y="6465989"/>
                  <a:pt x="5325138" y="6453939"/>
                  <a:pt x="5264716" y="6447653"/>
                </a:cubicBezTo>
                <a:cubicBezTo>
                  <a:pt x="5204469" y="6441542"/>
                  <a:pt x="5130077" y="6440320"/>
                  <a:pt x="5044858" y="6412728"/>
                </a:cubicBezTo>
                <a:lnTo>
                  <a:pt x="4910918" y="6432110"/>
                </a:lnTo>
                <a:cubicBezTo>
                  <a:pt x="4945232" y="6416743"/>
                  <a:pt x="4934973" y="6409147"/>
                  <a:pt x="4912948" y="6403908"/>
                </a:cubicBezTo>
                <a:lnTo>
                  <a:pt x="4902310" y="6402002"/>
                </a:lnTo>
                <a:lnTo>
                  <a:pt x="4882019" y="6470552"/>
                </a:lnTo>
                <a:lnTo>
                  <a:pt x="4881575" y="6473083"/>
                </a:lnTo>
                <a:lnTo>
                  <a:pt x="4904260" y="6471904"/>
                </a:lnTo>
                <a:cubicBezTo>
                  <a:pt x="4959596" y="6464941"/>
                  <a:pt x="5013250" y="6451843"/>
                  <a:pt x="5024776" y="6446430"/>
                </a:cubicBezTo>
                <a:cubicBezTo>
                  <a:pt x="5018664" y="6498644"/>
                  <a:pt x="4991248" y="6530777"/>
                  <a:pt x="4966624" y="6560986"/>
                </a:cubicBezTo>
                <a:cubicBezTo>
                  <a:pt x="4942527" y="6591372"/>
                  <a:pt x="4919300" y="6619837"/>
                  <a:pt x="4922094" y="6665415"/>
                </a:cubicBezTo>
                <a:cubicBezTo>
                  <a:pt x="4922094" y="6665415"/>
                  <a:pt x="4908735" y="6660613"/>
                  <a:pt x="4887474" y="6656836"/>
                </a:cubicBezTo>
                <a:lnTo>
                  <a:pt x="4876575" y="6655614"/>
                </a:lnTo>
                <a:lnTo>
                  <a:pt x="4858217" y="6697752"/>
                </a:lnTo>
                <a:lnTo>
                  <a:pt x="4889439" y="6723392"/>
                </a:lnTo>
                <a:lnTo>
                  <a:pt x="4892932" y="6714486"/>
                </a:lnTo>
                <a:cubicBezTo>
                  <a:pt x="4962610" y="6743998"/>
                  <a:pt x="5141954" y="6730202"/>
                  <a:pt x="5084152" y="6774907"/>
                </a:cubicBezTo>
                <a:cubicBezTo>
                  <a:pt x="5025825" y="6802325"/>
                  <a:pt x="4974135" y="6775606"/>
                  <a:pt x="4910221" y="6751857"/>
                </a:cubicBezTo>
                <a:cubicBezTo>
                  <a:pt x="4894373" y="6745788"/>
                  <a:pt x="4877991" y="6739916"/>
                  <a:pt x="4860896" y="6734940"/>
                </a:cubicBezTo>
                <a:lnTo>
                  <a:pt x="4836527" y="6729689"/>
                </a:lnTo>
                <a:lnTo>
                  <a:pt x="4808675" y="6764868"/>
                </a:lnTo>
                <a:lnTo>
                  <a:pt x="4807868" y="6765615"/>
                </a:lnTo>
                <a:lnTo>
                  <a:pt x="4825730" y="6768337"/>
                </a:lnTo>
                <a:cubicBezTo>
                  <a:pt x="4834366" y="6771229"/>
                  <a:pt x="4832816" y="6776348"/>
                  <a:pt x="4813301" y="6786258"/>
                </a:cubicBezTo>
                <a:lnTo>
                  <a:pt x="4789484" y="6782658"/>
                </a:lnTo>
                <a:lnTo>
                  <a:pt x="4748865" y="6820312"/>
                </a:lnTo>
                <a:lnTo>
                  <a:pt x="4760357" y="6778254"/>
                </a:lnTo>
                <a:lnTo>
                  <a:pt x="4639541" y="6759990"/>
                </a:lnTo>
                <a:lnTo>
                  <a:pt x="4642174" y="6790156"/>
                </a:lnTo>
                <a:cubicBezTo>
                  <a:pt x="4640103" y="6835996"/>
                  <a:pt x="4618460" y="6853449"/>
                  <a:pt x="4589254" y="6864319"/>
                </a:cubicBezTo>
                <a:cubicBezTo>
                  <a:pt x="4569869" y="6871480"/>
                  <a:pt x="4546993" y="6875846"/>
                  <a:pt x="4523943" y="6884053"/>
                </a:cubicBezTo>
                <a:cubicBezTo>
                  <a:pt x="4500717" y="6891911"/>
                  <a:pt x="4477141" y="6903087"/>
                  <a:pt x="4456361" y="6925090"/>
                </a:cubicBezTo>
                <a:lnTo>
                  <a:pt x="4520799" y="6942378"/>
                </a:lnTo>
                <a:cubicBezTo>
                  <a:pt x="4521497" y="6990053"/>
                  <a:pt x="4478713" y="6986910"/>
                  <a:pt x="4446756" y="7001752"/>
                </a:cubicBezTo>
                <a:cubicBezTo>
                  <a:pt x="4456361" y="6901340"/>
                  <a:pt x="4350710" y="6927535"/>
                  <a:pt x="4288367" y="6860827"/>
                </a:cubicBezTo>
                <a:cubicBezTo>
                  <a:pt x="4383583" y="6960758"/>
                  <a:pt x="4347370" y="7012067"/>
                  <a:pt x="4313809" y="7045399"/>
                </a:cubicBezTo>
                <a:lnTo>
                  <a:pt x="4304494" y="7054970"/>
                </a:lnTo>
                <a:lnTo>
                  <a:pt x="4266490" y="7054970"/>
                </a:lnTo>
                <a:lnTo>
                  <a:pt x="4260463" y="7049159"/>
                </a:lnTo>
                <a:cubicBezTo>
                  <a:pt x="4253480" y="7045453"/>
                  <a:pt x="4247908" y="7045824"/>
                  <a:pt x="4243292" y="7048902"/>
                </a:cubicBezTo>
                <a:lnTo>
                  <a:pt x="4238948" y="7054970"/>
                </a:lnTo>
                <a:lnTo>
                  <a:pt x="0" y="7054970"/>
                </a:lnTo>
                <a:lnTo>
                  <a:pt x="0" y="5569975"/>
                </a:lnTo>
                <a:lnTo>
                  <a:pt x="0" y="5569975"/>
                </a:lnTo>
                <a:lnTo>
                  <a:pt x="0" y="1041293"/>
                </a:lnTo>
                <a:lnTo>
                  <a:pt x="1" y="1041335"/>
                </a:lnTo>
                <a:lnTo>
                  <a:pt x="1" y="352343"/>
                </a:lnTo>
                <a:lnTo>
                  <a:pt x="10772" y="384256"/>
                </a:lnTo>
                <a:cubicBezTo>
                  <a:pt x="18848" y="401812"/>
                  <a:pt x="29556" y="418718"/>
                  <a:pt x="44879" y="434653"/>
                </a:cubicBezTo>
                <a:cubicBezTo>
                  <a:pt x="134115" y="352752"/>
                  <a:pt x="172883" y="523190"/>
                  <a:pt x="257928" y="524761"/>
                </a:cubicBezTo>
                <a:lnTo>
                  <a:pt x="245529" y="538728"/>
                </a:lnTo>
                <a:cubicBezTo>
                  <a:pt x="286567" y="720866"/>
                  <a:pt x="318174" y="416139"/>
                  <a:pt x="377024" y="576274"/>
                </a:cubicBezTo>
                <a:lnTo>
                  <a:pt x="370913" y="583608"/>
                </a:lnTo>
                <a:cubicBezTo>
                  <a:pt x="390995" y="604913"/>
                  <a:pt x="454735" y="649443"/>
                  <a:pt x="496820" y="596880"/>
                </a:cubicBezTo>
                <a:lnTo>
                  <a:pt x="442860" y="664810"/>
                </a:lnTo>
                <a:lnTo>
                  <a:pt x="535419" y="699027"/>
                </a:lnTo>
                <a:lnTo>
                  <a:pt x="547851" y="692274"/>
                </a:lnTo>
                <a:cubicBezTo>
                  <a:pt x="555581" y="684315"/>
                  <a:pt x="561518" y="673325"/>
                  <a:pt x="565098" y="658874"/>
                </a:cubicBezTo>
                <a:cubicBezTo>
                  <a:pt x="595309" y="603691"/>
                  <a:pt x="550255" y="511661"/>
                  <a:pt x="587450" y="521266"/>
                </a:cubicBezTo>
                <a:cubicBezTo>
                  <a:pt x="593038" y="525458"/>
                  <a:pt x="584656" y="440762"/>
                  <a:pt x="572084" y="392040"/>
                </a:cubicBezTo>
                <a:cubicBezTo>
                  <a:pt x="587800" y="423823"/>
                  <a:pt x="599151" y="393787"/>
                  <a:pt x="625694" y="511138"/>
                </a:cubicBezTo>
                <a:cubicBezTo>
                  <a:pt x="675638" y="336334"/>
                  <a:pt x="814468" y="324110"/>
                  <a:pt x="871398" y="252163"/>
                </a:cubicBezTo>
                <a:lnTo>
                  <a:pt x="872969" y="271722"/>
                </a:lnTo>
                <a:cubicBezTo>
                  <a:pt x="883185" y="264998"/>
                  <a:pt x="899731" y="247404"/>
                  <a:pt x="919333" y="224943"/>
                </a:cubicBezTo>
                <a:close/>
                <a:moveTo>
                  <a:pt x="1257504" y="0"/>
                </a:moveTo>
                <a:cubicBezTo>
                  <a:pt x="1258377" y="11526"/>
                  <a:pt x="1256107" y="11526"/>
                  <a:pt x="1253312" y="8557"/>
                </a:cubicBezTo>
                <a:cubicBezTo>
                  <a:pt x="1254709" y="5589"/>
                  <a:pt x="1256281" y="2620"/>
                  <a:pt x="1257504" y="0"/>
                </a:cubicBezTo>
                <a:close/>
              </a:path>
            </a:pathLst>
          </a:custGeom>
          <a:blipFill dpi="0" rotWithShape="0">
            <a:blip r:embed="rId3" cstate="print"/>
            <a:srcRect/>
            <a:stretch>
              <a:fillRect l="-33000" r="-33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84786" y="4359134"/>
            <a:ext cx="53809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30000"/>
              </a:lnSpc>
            </a:pPr>
            <a:r>
              <a:rPr lang="zh-CN" altLang="en-US" sz="1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圣人不治已病治未病，不治已乱治未乱，此之谓也，夫病已成而后药之，乱已成而后治之，譬犹渴而穿井，斗而铸锥，不亦晚乎</a:t>
            </a:r>
            <a:r>
              <a:rPr lang="en-US" altLang="zh-CN" sz="1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?  “恬惔虚无，真气从之，精神内守，病安从来”</a:t>
            </a:r>
            <a:endParaRPr lang="en-US" altLang="zh-CN" sz="10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74733" y="2319820"/>
            <a:ext cx="210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PART.01</a:t>
            </a:r>
            <a:endParaRPr lang="en-US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00166" y="3126235"/>
            <a:ext cx="44500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4800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心血管疾病概述</a:t>
            </a:r>
            <a:endParaRPr lang="zh-CN" altLang="en-US" sz="48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G:\PPT\中医养生-671\P-10268235-10246531.jpgP-10268235-1024653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512275" y="2978719"/>
            <a:ext cx="3219417" cy="3013007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00294" y="770144"/>
            <a:ext cx="4280535" cy="523240"/>
            <a:chOff x="869" y="1025"/>
            <a:chExt cx="6741" cy="824"/>
          </a:xfrm>
        </p:grpSpPr>
        <p:pic>
          <p:nvPicPr>
            <p:cNvPr id="9" name="图片 8" descr="51miz-E1171599-9A57CB1A"/>
            <p:cNvPicPr>
              <a:picLocks noChangeAspect="1"/>
            </p:cNvPicPr>
            <p:nvPr/>
          </p:nvPicPr>
          <p:blipFill>
            <a:blip r:embed="rId3" cstate="print"/>
            <a:srcRect l="53148" t="61546" r="13250" b="18500"/>
            <a:stretch>
              <a:fillRect/>
            </a:stretch>
          </p:blipFill>
          <p:spPr>
            <a:xfrm>
              <a:off x="869" y="1091"/>
              <a:ext cx="1160" cy="68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230" y="1025"/>
              <a:ext cx="5380" cy="82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zh-CN" altLang="en-US" sz="2800" b="1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常见心血管疾病类型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12" name="TextBox 3"/>
          <p:cNvSpPr txBox="1"/>
          <p:nvPr/>
        </p:nvSpPr>
        <p:spPr>
          <a:xfrm>
            <a:off x="1152790" y="2100882"/>
            <a:ext cx="9242495" cy="44640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 lvl="0" indent="457200" algn="l">
              <a:lnSpc>
                <a:spcPct val="12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en-US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由于冠状动脉粥样硬化导致心肌缺血、缺氧而引起的心脏病，包括心绞痛、心肌梗死等。</a:t>
            </a:r>
            <a:endParaRPr lang="en-US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TextBox 5"/>
          <p:cNvSpPr txBox="1"/>
          <p:nvPr/>
        </p:nvSpPr>
        <p:spPr>
          <a:xfrm>
            <a:off x="1152790" y="3602234"/>
            <a:ext cx="6980558" cy="780214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 indent="4572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en-US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以体循环动脉血压持续升高为主要表现的临床综合征，常伴有心、脑、肾等器官损害。</a:t>
            </a:r>
            <a:endParaRPr lang="en-US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1176852" y="5287422"/>
            <a:ext cx="7269317" cy="77851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 lvl="0" indent="457200" algn="l">
              <a:lnSpc>
                <a:spcPct val="12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en-US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由于心脏的收缩功能或舒张功能发生障碍，不能将静脉回心血量充分排出心脏，导致静脉系统血液淤积，动脉系统血液灌注不足。</a:t>
            </a:r>
            <a:endParaRPr lang="en-US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1294099" y="1559041"/>
            <a:ext cx="991017" cy="442674"/>
          </a:xfrm>
          <a:prstGeom prst="roundRect">
            <a:avLst/>
          </a:prstGeom>
          <a:ln>
            <a:solidFill>
              <a:schemeClr val="accent1"/>
            </a:solidFill>
          </a:ln>
        </p:spPr>
        <p:txBody>
          <a:bodyPr wrap="none" anchor="ctr">
            <a:spAutoFit/>
          </a:bodyPr>
          <a:lstStyle/>
          <a:p>
            <a:r>
              <a:rPr lang="zh-CN" altLang="en-US" sz="2000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冠心病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1293899" y="2990498"/>
            <a:ext cx="991017" cy="442674"/>
          </a:xfrm>
          <a:prstGeom prst="roundRect">
            <a:avLst/>
          </a:prstGeom>
          <a:ln>
            <a:solidFill>
              <a:schemeClr val="accent1"/>
            </a:solidFill>
          </a:ln>
        </p:spPr>
        <p:txBody>
          <a:bodyPr wrap="none" anchor="ctr">
            <a:spAutoFit/>
          </a:bodyPr>
          <a:lstStyle/>
          <a:p>
            <a:r>
              <a:rPr lang="zh-CN" altLang="en-US" sz="2000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高血压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1293832" y="4596064"/>
            <a:ext cx="1324610" cy="442674"/>
          </a:xfrm>
          <a:prstGeom prst="roundRect">
            <a:avLst/>
          </a:prstGeom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r>
              <a:rPr lang="zh-CN" altLang="en-US" sz="2000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心力衰竭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551815" y="650875"/>
            <a:ext cx="4280535" cy="523240"/>
            <a:chOff x="869" y="1025"/>
            <a:chExt cx="6741" cy="824"/>
          </a:xfrm>
        </p:grpSpPr>
        <p:pic>
          <p:nvPicPr>
            <p:cNvPr id="9" name="图片 8" descr="51miz-E1171599-9A57CB1A"/>
            <p:cNvPicPr>
              <a:picLocks noChangeAspect="1"/>
            </p:cNvPicPr>
            <p:nvPr/>
          </p:nvPicPr>
          <p:blipFill>
            <a:blip r:embed="rId2" cstate="print"/>
            <a:srcRect l="53148" t="61546" r="13250" b="18500"/>
            <a:stretch>
              <a:fillRect/>
            </a:stretch>
          </p:blipFill>
          <p:spPr>
            <a:xfrm>
              <a:off x="869" y="1091"/>
              <a:ext cx="1160" cy="68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230" y="1025"/>
              <a:ext cx="5380" cy="82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zh-CN" altLang="en-US" sz="2800" b="1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发病原因与危险因素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7" name="Freeform 2"/>
          <p:cNvSpPr/>
          <p:nvPr>
            <p:custDataLst>
              <p:tags r:id="rId3"/>
            </p:custDataLst>
          </p:nvPr>
        </p:nvSpPr>
        <p:spPr>
          <a:xfrm>
            <a:off x="5269578" y="3104315"/>
            <a:ext cx="1597488" cy="1597488"/>
          </a:xfrm>
          <a:custGeom>
            <a:avLst/>
            <a:gdLst/>
            <a:ahLst/>
            <a:cxnLst/>
            <a:rect l="l" t="t" r="r" b="b"/>
            <a:pathLst>
              <a:path w="890" h="890">
                <a:moveTo>
                  <a:pt x="0" y="445"/>
                </a:moveTo>
                <a:lnTo>
                  <a:pt x="445" y="0"/>
                </a:lnTo>
                <a:lnTo>
                  <a:pt x="890" y="445"/>
                </a:lnTo>
                <a:lnTo>
                  <a:pt x="445" y="890"/>
                </a:lnTo>
                <a:lnTo>
                  <a:pt x="0" y="445"/>
                </a:lnTo>
                <a:close/>
              </a:path>
            </a:pathLst>
          </a:custGeom>
          <a:solidFill>
            <a:srgbClr val="A0492A"/>
          </a:solidFill>
        </p:spPr>
      </p:sp>
      <p:sp>
        <p:nvSpPr>
          <p:cNvPr id="8" name="Freeform 3"/>
          <p:cNvSpPr/>
          <p:nvPr>
            <p:custDataLst>
              <p:tags r:id="rId4"/>
            </p:custDataLst>
          </p:nvPr>
        </p:nvSpPr>
        <p:spPr>
          <a:xfrm>
            <a:off x="4406217" y="2240953"/>
            <a:ext cx="1597488" cy="1597488"/>
          </a:xfrm>
          <a:custGeom>
            <a:avLst/>
            <a:gdLst/>
            <a:ahLst/>
            <a:cxnLst/>
            <a:rect l="l" t="t" r="r" b="b"/>
            <a:pathLst>
              <a:path w="890" h="890">
                <a:moveTo>
                  <a:pt x="0" y="445"/>
                </a:moveTo>
                <a:lnTo>
                  <a:pt x="445" y="0"/>
                </a:lnTo>
                <a:lnTo>
                  <a:pt x="890" y="445"/>
                </a:lnTo>
                <a:lnTo>
                  <a:pt x="445" y="890"/>
                </a:lnTo>
                <a:lnTo>
                  <a:pt x="0" y="445"/>
                </a:lnTo>
                <a:close/>
              </a:path>
            </a:pathLst>
          </a:custGeom>
          <a:solidFill>
            <a:srgbClr val="A0492A"/>
          </a:solidFill>
        </p:spPr>
      </p:sp>
      <p:sp>
        <p:nvSpPr>
          <p:cNvPr id="12" name="Freeform 4"/>
          <p:cNvSpPr/>
          <p:nvPr>
            <p:custDataLst>
              <p:tags r:id="rId5"/>
            </p:custDataLst>
          </p:nvPr>
        </p:nvSpPr>
        <p:spPr>
          <a:xfrm>
            <a:off x="6131145" y="3965882"/>
            <a:ext cx="1597488" cy="1597488"/>
          </a:xfrm>
          <a:custGeom>
            <a:avLst/>
            <a:gdLst/>
            <a:ahLst/>
            <a:cxnLst/>
            <a:rect l="l" t="t" r="r" b="b"/>
            <a:pathLst>
              <a:path w="890" h="890">
                <a:moveTo>
                  <a:pt x="0" y="445"/>
                </a:moveTo>
                <a:lnTo>
                  <a:pt x="445" y="0"/>
                </a:lnTo>
                <a:lnTo>
                  <a:pt x="890" y="445"/>
                </a:lnTo>
                <a:lnTo>
                  <a:pt x="445" y="890"/>
                </a:lnTo>
                <a:lnTo>
                  <a:pt x="0" y="445"/>
                </a:lnTo>
                <a:close/>
              </a:path>
            </a:pathLst>
          </a:custGeom>
          <a:solidFill>
            <a:srgbClr val="A0492A"/>
          </a:solidFill>
        </p:spPr>
      </p:sp>
      <p:sp>
        <p:nvSpPr>
          <p:cNvPr id="13" name="Freeform 5"/>
          <p:cNvSpPr/>
          <p:nvPr>
            <p:custDataLst>
              <p:tags r:id="rId6"/>
            </p:custDataLst>
          </p:nvPr>
        </p:nvSpPr>
        <p:spPr>
          <a:xfrm>
            <a:off x="6131145" y="2240953"/>
            <a:ext cx="1597488" cy="1597488"/>
          </a:xfrm>
          <a:custGeom>
            <a:avLst/>
            <a:gdLst/>
            <a:ahLst/>
            <a:cxnLst/>
            <a:rect l="l" t="t" r="r" b="b"/>
            <a:pathLst>
              <a:path w="890" h="890">
                <a:moveTo>
                  <a:pt x="0" y="445"/>
                </a:moveTo>
                <a:lnTo>
                  <a:pt x="445" y="0"/>
                </a:lnTo>
                <a:lnTo>
                  <a:pt x="890" y="445"/>
                </a:lnTo>
                <a:lnTo>
                  <a:pt x="445" y="890"/>
                </a:lnTo>
                <a:lnTo>
                  <a:pt x="0" y="445"/>
                </a:lnTo>
                <a:close/>
              </a:path>
            </a:pathLst>
          </a:custGeom>
          <a:solidFill>
            <a:srgbClr val="A04E32"/>
          </a:solidFill>
        </p:spPr>
      </p:sp>
      <p:sp>
        <p:nvSpPr>
          <p:cNvPr id="14" name="Freeform 6"/>
          <p:cNvSpPr/>
          <p:nvPr>
            <p:custDataLst>
              <p:tags r:id="rId7"/>
            </p:custDataLst>
          </p:nvPr>
        </p:nvSpPr>
        <p:spPr>
          <a:xfrm>
            <a:off x="4406217" y="3965882"/>
            <a:ext cx="1597488" cy="1597488"/>
          </a:xfrm>
          <a:custGeom>
            <a:avLst/>
            <a:gdLst/>
            <a:ahLst/>
            <a:cxnLst/>
            <a:rect l="l" t="t" r="r" b="b"/>
            <a:pathLst>
              <a:path w="890" h="890">
                <a:moveTo>
                  <a:pt x="0" y="445"/>
                </a:moveTo>
                <a:lnTo>
                  <a:pt x="445" y="0"/>
                </a:lnTo>
                <a:lnTo>
                  <a:pt x="890" y="445"/>
                </a:lnTo>
                <a:lnTo>
                  <a:pt x="445" y="890"/>
                </a:lnTo>
                <a:lnTo>
                  <a:pt x="0" y="445"/>
                </a:lnTo>
                <a:close/>
              </a:path>
            </a:pathLst>
          </a:custGeom>
          <a:solidFill>
            <a:srgbClr val="A0492A"/>
          </a:solidFill>
        </p:spPr>
      </p:sp>
      <p:sp>
        <p:nvSpPr>
          <p:cNvPr id="15" name="TextBox 7"/>
          <p:cNvSpPr txBox="1"/>
          <p:nvPr>
            <p:custDataLst>
              <p:tags r:id="rId8"/>
            </p:custDataLst>
          </p:nvPr>
        </p:nvSpPr>
        <p:spPr>
          <a:xfrm>
            <a:off x="591125" y="2215669"/>
            <a:ext cx="3280773" cy="162277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1">
            <a:normAutofit/>
          </a:bodyPr>
          <a:lstStyle/>
          <a:p>
            <a:pPr algn="l">
              <a:lnSpc>
                <a:spcPct val="14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血脂水平过高导致血液黏稠度增加，易形成动脉粥样硬化斑块，堵塞血管。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TextBox 8"/>
          <p:cNvSpPr txBox="1"/>
          <p:nvPr>
            <p:custDataLst>
              <p:tags r:id="rId9"/>
            </p:custDataLst>
          </p:nvPr>
        </p:nvSpPr>
        <p:spPr>
          <a:xfrm>
            <a:off x="607698" y="1707297"/>
            <a:ext cx="3280773" cy="5608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高脂血症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Freeform 9"/>
          <p:cNvSpPr/>
          <p:nvPr>
            <p:custDataLst>
              <p:tags r:id="rId10"/>
            </p:custDataLst>
          </p:nvPr>
        </p:nvSpPr>
        <p:spPr>
          <a:xfrm>
            <a:off x="4935056" y="4494721"/>
            <a:ext cx="539810" cy="53981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209550"/>
                </a:moveTo>
                <a:lnTo>
                  <a:pt x="152410" y="247650"/>
                </a:lnTo>
                <a:lnTo>
                  <a:pt x="304800" y="209550"/>
                </a:lnTo>
                <a:lnTo>
                  <a:pt x="304800" y="247650"/>
                </a:lnTo>
                <a:lnTo>
                  <a:pt x="152410" y="285750"/>
                </a:lnTo>
                <a:lnTo>
                  <a:pt x="0" y="247650"/>
                </a:lnTo>
                <a:close/>
                <a:moveTo>
                  <a:pt x="0" y="133350"/>
                </a:moveTo>
                <a:lnTo>
                  <a:pt x="152410" y="171450"/>
                </a:lnTo>
                <a:lnTo>
                  <a:pt x="304800" y="133350"/>
                </a:lnTo>
                <a:lnTo>
                  <a:pt x="304800" y="171450"/>
                </a:lnTo>
                <a:lnTo>
                  <a:pt x="152410" y="209550"/>
                </a:lnTo>
                <a:lnTo>
                  <a:pt x="0" y="171450"/>
                </a:lnTo>
                <a:close/>
                <a:moveTo>
                  <a:pt x="0" y="57150"/>
                </a:moveTo>
                <a:lnTo>
                  <a:pt x="152410" y="19050"/>
                </a:lnTo>
                <a:lnTo>
                  <a:pt x="304800" y="57150"/>
                </a:lnTo>
                <a:lnTo>
                  <a:pt x="304800" y="95250"/>
                </a:lnTo>
                <a:lnTo>
                  <a:pt x="152410" y="133350"/>
                </a:lnTo>
                <a:lnTo>
                  <a:pt x="0" y="95250"/>
                </a:lnTo>
                <a:close/>
              </a:path>
            </a:pathLst>
          </a:custGeom>
          <a:solidFill>
            <a:srgbClr val="FDFCFC">
              <a:alpha val="100000"/>
            </a:srgbClr>
          </a:solidFill>
        </p:spPr>
      </p:sp>
      <p:sp>
        <p:nvSpPr>
          <p:cNvPr id="18" name="Freeform 10"/>
          <p:cNvSpPr/>
          <p:nvPr>
            <p:custDataLst>
              <p:tags r:id="rId11"/>
            </p:custDataLst>
          </p:nvPr>
        </p:nvSpPr>
        <p:spPr>
          <a:xfrm>
            <a:off x="6659855" y="2769663"/>
            <a:ext cx="540068" cy="540068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04800" y="171155"/>
                </a:moveTo>
                <a:lnTo>
                  <a:pt x="304800" y="133055"/>
                </a:lnTo>
                <a:lnTo>
                  <a:pt x="259261" y="114081"/>
                </a:lnTo>
                <a:cubicBezTo>
                  <a:pt x="257994" y="110509"/>
                  <a:pt x="256661" y="107051"/>
                  <a:pt x="255022" y="103661"/>
                </a:cubicBezTo>
                <a:lnTo>
                  <a:pt x="273406" y="57893"/>
                </a:lnTo>
                <a:lnTo>
                  <a:pt x="246459" y="30956"/>
                </a:lnTo>
                <a:lnTo>
                  <a:pt x="201101" y="49635"/>
                </a:lnTo>
                <a:cubicBezTo>
                  <a:pt x="197644" y="47958"/>
                  <a:pt x="194110" y="46549"/>
                  <a:pt x="190462" y="45244"/>
                </a:cubicBezTo>
                <a:lnTo>
                  <a:pt x="171155" y="0"/>
                </a:lnTo>
                <a:lnTo>
                  <a:pt x="133055" y="0"/>
                </a:lnTo>
                <a:lnTo>
                  <a:pt x="114224" y="45091"/>
                </a:lnTo>
                <a:cubicBezTo>
                  <a:pt x="110433" y="46434"/>
                  <a:pt x="106785" y="47844"/>
                  <a:pt x="103175" y="49559"/>
                </a:cubicBezTo>
                <a:lnTo>
                  <a:pt x="57893" y="31366"/>
                </a:lnTo>
                <a:lnTo>
                  <a:pt x="30956" y="58303"/>
                </a:lnTo>
                <a:lnTo>
                  <a:pt x="49416" y="103175"/>
                </a:lnTo>
                <a:cubicBezTo>
                  <a:pt x="47625" y="106861"/>
                  <a:pt x="46177" y="110614"/>
                  <a:pt x="44796" y="114491"/>
                </a:cubicBezTo>
                <a:lnTo>
                  <a:pt x="0" y="133645"/>
                </a:lnTo>
                <a:lnTo>
                  <a:pt x="0" y="171745"/>
                </a:lnTo>
                <a:lnTo>
                  <a:pt x="44834" y="190424"/>
                </a:lnTo>
                <a:cubicBezTo>
                  <a:pt x="46215" y="194291"/>
                  <a:pt x="47701" y="198053"/>
                  <a:pt x="49482" y="201740"/>
                </a:cubicBezTo>
                <a:lnTo>
                  <a:pt x="31366" y="246907"/>
                </a:lnTo>
                <a:lnTo>
                  <a:pt x="58303" y="273844"/>
                </a:lnTo>
                <a:lnTo>
                  <a:pt x="103289" y="255318"/>
                </a:lnTo>
                <a:cubicBezTo>
                  <a:pt x="106899" y="257032"/>
                  <a:pt x="110585" y="258404"/>
                  <a:pt x="114376" y="259709"/>
                </a:cubicBezTo>
                <a:lnTo>
                  <a:pt x="133645" y="304800"/>
                </a:lnTo>
                <a:lnTo>
                  <a:pt x="171745" y="304800"/>
                </a:lnTo>
                <a:lnTo>
                  <a:pt x="190605" y="259480"/>
                </a:lnTo>
                <a:cubicBezTo>
                  <a:pt x="194215" y="258137"/>
                  <a:pt x="197787" y="256727"/>
                  <a:pt x="201206" y="255089"/>
                </a:cubicBezTo>
                <a:lnTo>
                  <a:pt x="246898" y="273396"/>
                </a:lnTo>
                <a:lnTo>
                  <a:pt x="273834" y="246459"/>
                </a:lnTo>
                <a:lnTo>
                  <a:pt x="255079" y="200997"/>
                </a:lnTo>
                <a:cubicBezTo>
                  <a:pt x="256680" y="197577"/>
                  <a:pt x="257985" y="194110"/>
                  <a:pt x="259251" y="190576"/>
                </a:cubicBezTo>
                <a:lnTo>
                  <a:pt x="304800" y="171155"/>
                </a:lnTo>
                <a:close/>
                <a:moveTo>
                  <a:pt x="152105" y="209550"/>
                </a:moveTo>
                <a:cubicBezTo>
                  <a:pt x="120558" y="209550"/>
                  <a:pt x="94955" y="183947"/>
                  <a:pt x="94955" y="152400"/>
                </a:cubicBezTo>
                <a:cubicBezTo>
                  <a:pt x="94955" y="120853"/>
                  <a:pt x="120558" y="95250"/>
                  <a:pt x="152105" y="95250"/>
                </a:cubicBezTo>
                <a:cubicBezTo>
                  <a:pt x="183652" y="95250"/>
                  <a:pt x="209255" y="120853"/>
                  <a:pt x="209255" y="152400"/>
                </a:cubicBezTo>
                <a:cubicBezTo>
                  <a:pt x="209255" y="183947"/>
                  <a:pt x="183652" y="209550"/>
                  <a:pt x="152105" y="209550"/>
                </a:cubicBezTo>
                <a:close/>
              </a:path>
            </a:pathLst>
          </a:custGeom>
          <a:solidFill>
            <a:srgbClr val="FDFCFC">
              <a:alpha val="100000"/>
            </a:srgbClr>
          </a:solidFill>
        </p:spPr>
      </p:sp>
      <p:sp>
        <p:nvSpPr>
          <p:cNvPr id="19" name="Freeform 11"/>
          <p:cNvSpPr/>
          <p:nvPr>
            <p:custDataLst>
              <p:tags r:id="rId12"/>
            </p:custDataLst>
          </p:nvPr>
        </p:nvSpPr>
        <p:spPr>
          <a:xfrm>
            <a:off x="4934927" y="2769663"/>
            <a:ext cx="540068" cy="540068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362" y="147228"/>
                </a:moveTo>
                <a:lnTo>
                  <a:pt x="304800" y="75419"/>
                </a:lnTo>
                <a:lnTo>
                  <a:pt x="304800" y="38100"/>
                </a:lnTo>
                <a:lnTo>
                  <a:pt x="0" y="38100"/>
                </a:lnTo>
                <a:lnTo>
                  <a:pt x="0" y="75305"/>
                </a:lnTo>
                <a:close/>
                <a:moveTo>
                  <a:pt x="152438" y="189347"/>
                </a:moveTo>
                <a:lnTo>
                  <a:pt x="0" y="117348"/>
                </a:lnTo>
                <a:lnTo>
                  <a:pt x="0" y="266700"/>
                </a:lnTo>
                <a:lnTo>
                  <a:pt x="304800" y="266700"/>
                </a:lnTo>
                <a:lnTo>
                  <a:pt x="304800" y="117577"/>
                </a:lnTo>
                <a:close/>
              </a:path>
            </a:pathLst>
          </a:custGeom>
          <a:solidFill>
            <a:srgbClr val="FDFCFC">
              <a:alpha val="100000"/>
            </a:srgbClr>
          </a:solidFill>
        </p:spPr>
      </p:sp>
      <p:sp>
        <p:nvSpPr>
          <p:cNvPr id="20" name="Freeform 12"/>
          <p:cNvSpPr/>
          <p:nvPr>
            <p:custDataLst>
              <p:tags r:id="rId13"/>
            </p:custDataLst>
          </p:nvPr>
        </p:nvSpPr>
        <p:spPr>
          <a:xfrm>
            <a:off x="6659855" y="4494592"/>
            <a:ext cx="540068" cy="540068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06680" y="259080"/>
                </a:moveTo>
                <a:lnTo>
                  <a:pt x="30480" y="259080"/>
                </a:lnTo>
                <a:cubicBezTo>
                  <a:pt x="13649" y="259080"/>
                  <a:pt x="0" y="245431"/>
                  <a:pt x="0" y="228600"/>
                </a:cubicBezTo>
                <a:lnTo>
                  <a:pt x="0" y="228600"/>
                </a:lnTo>
                <a:lnTo>
                  <a:pt x="0" y="30480"/>
                </a:lnTo>
                <a:cubicBezTo>
                  <a:pt x="0" y="13716"/>
                  <a:pt x="13716" y="0"/>
                  <a:pt x="30480" y="0"/>
                </a:cubicBezTo>
                <a:lnTo>
                  <a:pt x="274320" y="0"/>
                </a:lnTo>
                <a:cubicBezTo>
                  <a:pt x="291151" y="0"/>
                  <a:pt x="304800" y="13649"/>
                  <a:pt x="304800" y="30480"/>
                </a:cubicBezTo>
                <a:lnTo>
                  <a:pt x="304800" y="30480"/>
                </a:lnTo>
                <a:lnTo>
                  <a:pt x="304800" y="228600"/>
                </a:lnTo>
                <a:cubicBezTo>
                  <a:pt x="304800" y="245431"/>
                  <a:pt x="291151" y="259080"/>
                  <a:pt x="274320" y="259080"/>
                </a:cubicBezTo>
                <a:lnTo>
                  <a:pt x="274320" y="259080"/>
                </a:lnTo>
                <a:lnTo>
                  <a:pt x="198120" y="259080"/>
                </a:lnTo>
                <a:lnTo>
                  <a:pt x="259080" y="289560"/>
                </a:lnTo>
                <a:lnTo>
                  <a:pt x="259080" y="304800"/>
                </a:lnTo>
                <a:lnTo>
                  <a:pt x="45720" y="304800"/>
                </a:lnTo>
                <a:lnTo>
                  <a:pt x="45720" y="289560"/>
                </a:lnTo>
                <a:lnTo>
                  <a:pt x="106680" y="259080"/>
                </a:lnTo>
                <a:close/>
                <a:moveTo>
                  <a:pt x="30480" y="30480"/>
                </a:moveTo>
                <a:lnTo>
                  <a:pt x="30480" y="198120"/>
                </a:lnTo>
                <a:lnTo>
                  <a:pt x="274320" y="198120"/>
                </a:lnTo>
                <a:lnTo>
                  <a:pt x="274320" y="30480"/>
                </a:lnTo>
                <a:lnTo>
                  <a:pt x="30480" y="30480"/>
                </a:lnTo>
                <a:close/>
              </a:path>
            </a:pathLst>
          </a:custGeom>
          <a:solidFill>
            <a:srgbClr val="FDFCFC">
              <a:alpha val="100000"/>
            </a:srgbClr>
          </a:solidFill>
        </p:spPr>
      </p:sp>
      <p:sp>
        <p:nvSpPr>
          <p:cNvPr id="21" name="TextBox 13"/>
          <p:cNvSpPr txBox="1"/>
          <p:nvPr>
            <p:custDataLst>
              <p:tags r:id="rId14"/>
            </p:custDataLst>
          </p:nvPr>
        </p:nvSpPr>
        <p:spPr>
          <a:xfrm>
            <a:off x="563125" y="4474254"/>
            <a:ext cx="3280773" cy="162277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1">
            <a:normAutofit/>
          </a:bodyPr>
          <a:lstStyle/>
          <a:p>
            <a:pPr algn="l">
              <a:lnSpc>
                <a:spcPct val="14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如吸烟、过量饮酒、缺乏运动、饮食不节等，均会增加心血管疾病的风险。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TextBox 14"/>
          <p:cNvSpPr txBox="1"/>
          <p:nvPr>
            <p:custDataLst>
              <p:tags r:id="rId15"/>
            </p:custDataLst>
          </p:nvPr>
        </p:nvSpPr>
        <p:spPr>
          <a:xfrm>
            <a:off x="579698" y="3965882"/>
            <a:ext cx="3280773" cy="5608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不良生活习惯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TextBox 15"/>
          <p:cNvSpPr txBox="1"/>
          <p:nvPr>
            <p:custDataLst>
              <p:tags r:id="rId16"/>
            </p:custDataLst>
          </p:nvPr>
        </p:nvSpPr>
        <p:spPr>
          <a:xfrm>
            <a:off x="8269424" y="2215669"/>
            <a:ext cx="3280773" cy="162277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1">
            <a:normAutofit/>
          </a:bodyPr>
          <a:lstStyle/>
          <a:p>
            <a:pPr algn="l">
              <a:lnSpc>
                <a:spcPct val="14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长期高血压和糖尿病可损伤血管内皮，加速动脉粥样硬化的进程。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4" name="TextBox 16"/>
          <p:cNvSpPr txBox="1"/>
          <p:nvPr>
            <p:custDataLst>
              <p:tags r:id="rId17"/>
            </p:custDataLst>
          </p:nvPr>
        </p:nvSpPr>
        <p:spPr>
          <a:xfrm>
            <a:off x="8285997" y="1707297"/>
            <a:ext cx="3280773" cy="5608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高血压与糖尿病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TextBox 17"/>
          <p:cNvSpPr txBox="1"/>
          <p:nvPr>
            <p:custDataLst>
              <p:tags r:id="rId18"/>
            </p:custDataLst>
          </p:nvPr>
        </p:nvSpPr>
        <p:spPr>
          <a:xfrm>
            <a:off x="8241424" y="4474254"/>
            <a:ext cx="3280773" cy="162277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1">
            <a:normAutofit/>
          </a:bodyPr>
          <a:lstStyle/>
          <a:p>
            <a:pPr algn="l">
              <a:lnSpc>
                <a:spcPct val="14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有心血管疾病家族史的人群，患病风险相对较高。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6" name="TextBox 18"/>
          <p:cNvSpPr txBox="1"/>
          <p:nvPr>
            <p:custDataLst>
              <p:tags r:id="rId19"/>
            </p:custDataLst>
          </p:nvPr>
        </p:nvSpPr>
        <p:spPr>
          <a:xfrm>
            <a:off x="8257997" y="3965882"/>
            <a:ext cx="3280773" cy="5608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遗传因素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7" name="Freeform 19"/>
          <p:cNvSpPr/>
          <p:nvPr>
            <p:custDataLst>
              <p:tags r:id="rId20"/>
            </p:custDataLst>
          </p:nvPr>
        </p:nvSpPr>
        <p:spPr>
          <a:xfrm>
            <a:off x="5797858" y="3605801"/>
            <a:ext cx="518508" cy="518508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57150" y="114300"/>
                </a:moveTo>
                <a:lnTo>
                  <a:pt x="0" y="171450"/>
                </a:lnTo>
                <a:lnTo>
                  <a:pt x="114300" y="285750"/>
                </a:lnTo>
                <a:lnTo>
                  <a:pt x="304800" y="95250"/>
                </a:lnTo>
                <a:lnTo>
                  <a:pt x="247650" y="38100"/>
                </a:lnTo>
                <a:lnTo>
                  <a:pt x="114300" y="17145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551815" y="650875"/>
            <a:ext cx="4280535" cy="523240"/>
            <a:chOff x="869" y="1025"/>
            <a:chExt cx="6741" cy="824"/>
          </a:xfrm>
        </p:grpSpPr>
        <p:pic>
          <p:nvPicPr>
            <p:cNvPr id="9" name="图片 8" descr="51miz-E1171599-9A57CB1A"/>
            <p:cNvPicPr>
              <a:picLocks noChangeAspect="1"/>
            </p:cNvPicPr>
            <p:nvPr/>
          </p:nvPicPr>
          <p:blipFill>
            <a:blip r:embed="rId2" cstate="print"/>
            <a:srcRect l="53148" t="61546" r="13250" b="18500"/>
            <a:stretch>
              <a:fillRect/>
            </a:stretch>
          </p:blipFill>
          <p:spPr>
            <a:xfrm>
              <a:off x="869" y="1091"/>
              <a:ext cx="1160" cy="68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230" y="1025"/>
              <a:ext cx="5380" cy="82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zh-CN" altLang="en-US" sz="2800" b="1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临床表现与诊断依据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8" name="AutoShape 2"/>
          <p:cNvSpPr/>
          <p:nvPr/>
        </p:nvSpPr>
        <p:spPr>
          <a:xfrm flipH="1">
            <a:off x="464693" y="1939158"/>
            <a:ext cx="8592913" cy="1418897"/>
          </a:xfrm>
          <a:prstGeom prst="rect">
            <a:avLst/>
          </a:prstGeom>
          <a:solidFill>
            <a:srgbClr val="7C441F"/>
          </a:solidFill>
        </p:spPr>
      </p:sp>
      <p:sp>
        <p:nvSpPr>
          <p:cNvPr id="29" name="AutoShape 3"/>
          <p:cNvSpPr/>
          <p:nvPr/>
        </p:nvSpPr>
        <p:spPr>
          <a:xfrm flipH="1">
            <a:off x="3049571" y="3932178"/>
            <a:ext cx="8591670" cy="2001332"/>
          </a:xfrm>
          <a:prstGeom prst="rect">
            <a:avLst/>
          </a:prstGeom>
          <a:solidFill>
            <a:srgbClr val="7C441F"/>
          </a:solidFill>
        </p:spPr>
      </p:sp>
      <p:sp>
        <p:nvSpPr>
          <p:cNvPr id="30" name="AutoShape 4"/>
          <p:cNvSpPr/>
          <p:nvPr/>
        </p:nvSpPr>
        <p:spPr>
          <a:xfrm>
            <a:off x="9419558" y="1717072"/>
            <a:ext cx="1872615" cy="1872615"/>
          </a:xfrm>
          <a:prstGeom prst="ellipse">
            <a:avLst/>
          </a:prstGeom>
          <a:solidFill>
            <a:srgbClr val="8F5A27"/>
          </a:solidFill>
          <a:ln w="825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31" name="AutoShape 5"/>
          <p:cNvSpPr/>
          <p:nvPr/>
        </p:nvSpPr>
        <p:spPr>
          <a:xfrm>
            <a:off x="777240" y="3996690"/>
            <a:ext cx="1872615" cy="1872615"/>
          </a:xfrm>
          <a:prstGeom prst="ellipse">
            <a:avLst/>
          </a:prstGeom>
          <a:solidFill>
            <a:srgbClr val="8F5A27"/>
          </a:solidFill>
          <a:ln w="825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32" name="TextBox 6"/>
          <p:cNvSpPr txBox="1"/>
          <p:nvPr/>
        </p:nvSpPr>
        <p:spPr>
          <a:xfrm>
            <a:off x="784375" y="1989454"/>
            <a:ext cx="8089073" cy="1327168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2000" b="1">
                <a:solidFill>
                  <a:srgbClr val="FDFCF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心血管疾病患者可出现胸闷、胸痛、心悸、气短等症状，严重时可发生晕厥、休克等。</a:t>
            </a:r>
            <a:endParaRPr lang="en-US" sz="2000" b="1">
              <a:solidFill>
                <a:srgbClr val="FDFCFC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3" name="TextBox 7"/>
          <p:cNvSpPr txBox="1"/>
          <p:nvPr/>
        </p:nvSpPr>
        <p:spPr>
          <a:xfrm>
            <a:off x="3321685" y="4131945"/>
            <a:ext cx="8089265" cy="1623060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000" b="1">
                <a:solidFill>
                  <a:srgbClr val="FDFCF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医生会根据患者的症状、体征以及心电图</a:t>
            </a:r>
            <a:r>
              <a:rPr lang="en-US" sz="2000" b="1" smtClean="0">
                <a:solidFill>
                  <a:srgbClr val="FDFCF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sz="2000" b="1" smtClean="0">
                <a:solidFill>
                  <a:srgbClr val="FDFCF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心脏</a:t>
            </a:r>
            <a:r>
              <a:rPr lang="en-US" sz="2000" b="1" smtClean="0">
                <a:solidFill>
                  <a:srgbClr val="FDFCF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超声等检查结果</a:t>
            </a:r>
            <a:r>
              <a:rPr lang="en-US" sz="2000" b="1">
                <a:solidFill>
                  <a:srgbClr val="FDFCF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sz="2000" b="1" smtClean="0">
                <a:solidFill>
                  <a:srgbClr val="FDFCF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综合判断患者是否患有心血管疾病</a:t>
            </a:r>
            <a:r>
              <a:rPr lang="zh-CN" altLang="en-US" sz="2000" b="1" smtClean="0">
                <a:solidFill>
                  <a:srgbClr val="FDFCF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sz="2000" b="1" smtClean="0">
                <a:solidFill>
                  <a:srgbClr val="FDFCF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同时还需评估患者的全身状况，制定个性化的治疗方案。</a:t>
            </a:r>
            <a:endParaRPr lang="en-US" sz="2000" b="1">
              <a:solidFill>
                <a:srgbClr val="FDFCFC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4" name="TextBox 8"/>
          <p:cNvSpPr txBox="1"/>
          <p:nvPr/>
        </p:nvSpPr>
        <p:spPr>
          <a:xfrm>
            <a:off x="9419558" y="2364660"/>
            <a:ext cx="1821725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rgbClr val="FDFCF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临床表现</a:t>
            </a:r>
            <a:endParaRPr lang="en-US" sz="2800" b="1">
              <a:solidFill>
                <a:srgbClr val="FDFCFC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" name="TextBox 9"/>
          <p:cNvSpPr txBox="1"/>
          <p:nvPr/>
        </p:nvSpPr>
        <p:spPr>
          <a:xfrm>
            <a:off x="784919" y="4687677"/>
            <a:ext cx="1821725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rgbClr val="FDFCFC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诊断依据</a:t>
            </a:r>
            <a:endParaRPr lang="en-US" sz="2800" b="1">
              <a:solidFill>
                <a:srgbClr val="FDFCFC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25"/>
          <p:cNvSpPr/>
          <p:nvPr>
            <p:custDataLst>
              <p:tags r:id="rId2"/>
            </p:custDataLst>
          </p:nvPr>
        </p:nvSpPr>
        <p:spPr>
          <a:xfrm rot="10800000">
            <a:off x="6772910" y="0"/>
            <a:ext cx="5419090" cy="6268085"/>
          </a:xfrm>
          <a:custGeom>
            <a:avLst/>
            <a:gdLst>
              <a:gd name="connsiteX0" fmla="*/ 5465368 w 6357722"/>
              <a:gd name="connsiteY0" fmla="*/ 7082430 h 7085051"/>
              <a:gd name="connsiteX1" fmla="*/ 5463796 w 6357722"/>
              <a:gd name="connsiteY1" fmla="*/ 7085051 h 7085051"/>
              <a:gd name="connsiteX2" fmla="*/ 5465368 w 6357722"/>
              <a:gd name="connsiteY2" fmla="*/ 7082430 h 7085051"/>
              <a:gd name="connsiteX3" fmla="*/ 5579226 w 6357722"/>
              <a:gd name="connsiteY3" fmla="*/ 7026024 h 7085051"/>
              <a:gd name="connsiteX4" fmla="*/ 5581496 w 6357722"/>
              <a:gd name="connsiteY4" fmla="*/ 7060077 h 7085051"/>
              <a:gd name="connsiteX5" fmla="*/ 5579226 w 6357722"/>
              <a:gd name="connsiteY5" fmla="*/ 7026024 h 7085051"/>
              <a:gd name="connsiteX6" fmla="*/ 4748364 w 6357722"/>
              <a:gd name="connsiteY6" fmla="*/ 6721406 h 7085051"/>
              <a:gd name="connsiteX7" fmla="*/ 4683028 w 6357722"/>
              <a:gd name="connsiteY7" fmla="*/ 6733171 h 7085051"/>
              <a:gd name="connsiteX8" fmla="*/ 4744369 w 6357722"/>
              <a:gd name="connsiteY8" fmla="*/ 6761694 h 7085051"/>
              <a:gd name="connsiteX9" fmla="*/ 4764532 w 6357722"/>
              <a:gd name="connsiteY9" fmla="*/ 6762978 h 7085051"/>
              <a:gd name="connsiteX10" fmla="*/ 4773487 w 6357722"/>
              <a:gd name="connsiteY10" fmla="*/ 6730204 h 7085051"/>
              <a:gd name="connsiteX11" fmla="*/ 4764388 w 6357722"/>
              <a:gd name="connsiteY11" fmla="*/ 6721946 h 7085051"/>
              <a:gd name="connsiteX12" fmla="*/ 5530155 w 6357722"/>
              <a:gd name="connsiteY12" fmla="*/ 6674321 h 7085051"/>
              <a:gd name="connsiteX13" fmla="*/ 5522471 w 6357722"/>
              <a:gd name="connsiteY13" fmla="*/ 6689339 h 7085051"/>
              <a:gd name="connsiteX14" fmla="*/ 5530155 w 6357722"/>
              <a:gd name="connsiteY14" fmla="*/ 6674321 h 7085051"/>
              <a:gd name="connsiteX15" fmla="*/ 5535044 w 6357722"/>
              <a:gd name="connsiteY15" fmla="*/ 6665415 h 7085051"/>
              <a:gd name="connsiteX16" fmla="*/ 5530154 w 6357722"/>
              <a:gd name="connsiteY16" fmla="*/ 6674321 h 7085051"/>
              <a:gd name="connsiteX17" fmla="*/ 5506056 w 6357722"/>
              <a:gd name="connsiteY17" fmla="*/ 6677465 h 7085051"/>
              <a:gd name="connsiteX18" fmla="*/ 4638150 w 6357722"/>
              <a:gd name="connsiteY18" fmla="*/ 6649001 h 7085051"/>
              <a:gd name="connsiteX19" fmla="*/ 4561837 w 6357722"/>
              <a:gd name="connsiteY19" fmla="*/ 6700691 h 7085051"/>
              <a:gd name="connsiteX20" fmla="*/ 4562847 w 6357722"/>
              <a:gd name="connsiteY20" fmla="*/ 6701138 h 7085051"/>
              <a:gd name="connsiteX21" fmla="*/ 4584297 w 6357722"/>
              <a:gd name="connsiteY21" fmla="*/ 6694229 h 7085051"/>
              <a:gd name="connsiteX22" fmla="*/ 4653516 w 6357722"/>
              <a:gd name="connsiteY22" fmla="*/ 6657208 h 7085051"/>
              <a:gd name="connsiteX23" fmla="*/ 4651478 w 6357722"/>
              <a:gd name="connsiteY23" fmla="*/ 6650506 h 7085051"/>
              <a:gd name="connsiteX24" fmla="*/ 5876720 w 6357722"/>
              <a:gd name="connsiteY24" fmla="*/ 6582334 h 7085051"/>
              <a:gd name="connsiteX25" fmla="*/ 5877517 w 6357722"/>
              <a:gd name="connsiteY25" fmla="*/ 6582472 h 7085051"/>
              <a:gd name="connsiteX26" fmla="*/ 5886920 w 6357722"/>
              <a:gd name="connsiteY26" fmla="*/ 6587007 h 7085051"/>
              <a:gd name="connsiteX27" fmla="*/ 5861252 w 6357722"/>
              <a:gd name="connsiteY27" fmla="*/ 5462745 h 7085051"/>
              <a:gd name="connsiteX28" fmla="*/ 5875572 w 6357722"/>
              <a:gd name="connsiteY28" fmla="*/ 5472176 h 7085051"/>
              <a:gd name="connsiteX29" fmla="*/ 5861252 w 6357722"/>
              <a:gd name="connsiteY29" fmla="*/ 5462745 h 7085051"/>
              <a:gd name="connsiteX30" fmla="*/ 4915286 w 6357722"/>
              <a:gd name="connsiteY30" fmla="*/ 5349935 h 7085051"/>
              <a:gd name="connsiteX31" fmla="*/ 4928046 w 6357722"/>
              <a:gd name="connsiteY31" fmla="*/ 5409173 h 7085051"/>
              <a:gd name="connsiteX32" fmla="*/ 4960339 w 6357722"/>
              <a:gd name="connsiteY32" fmla="*/ 5408611 h 7085051"/>
              <a:gd name="connsiteX33" fmla="*/ 4953905 w 6357722"/>
              <a:gd name="connsiteY33" fmla="*/ 5400768 h 7085051"/>
              <a:gd name="connsiteX34" fmla="*/ 4954373 w 6357722"/>
              <a:gd name="connsiteY34" fmla="*/ 5398830 h 7085051"/>
              <a:gd name="connsiteX35" fmla="*/ 4926200 w 6357722"/>
              <a:gd name="connsiteY35" fmla="*/ 5366154 h 7085051"/>
              <a:gd name="connsiteX36" fmla="*/ 4915286 w 6357722"/>
              <a:gd name="connsiteY36" fmla="*/ 5349935 h 7085051"/>
              <a:gd name="connsiteX37" fmla="*/ 1575136 w 6357722"/>
              <a:gd name="connsiteY37" fmla="*/ 465063 h 7085051"/>
              <a:gd name="connsiteX38" fmla="*/ 1573325 w 6357722"/>
              <a:gd name="connsiteY38" fmla="*/ 469381 h 7085051"/>
              <a:gd name="connsiteX39" fmla="*/ 1556389 w 6357722"/>
              <a:gd name="connsiteY39" fmla="*/ 498520 h 7085051"/>
              <a:gd name="connsiteX40" fmla="*/ 1565201 w 6357722"/>
              <a:gd name="connsiteY40" fmla="*/ 503985 h 7085051"/>
              <a:gd name="connsiteX41" fmla="*/ 1585675 w 6357722"/>
              <a:gd name="connsiteY41" fmla="*/ 500222 h 7085051"/>
              <a:gd name="connsiteX42" fmla="*/ 1595783 w 6357722"/>
              <a:gd name="connsiteY42" fmla="*/ 505014 h 7085051"/>
              <a:gd name="connsiteX43" fmla="*/ 1608685 w 6357722"/>
              <a:gd name="connsiteY43" fmla="*/ 485782 h 7085051"/>
              <a:gd name="connsiteX44" fmla="*/ 1448819 w 6357722"/>
              <a:gd name="connsiteY44" fmla="*/ 436688 h 7085051"/>
              <a:gd name="connsiteX45" fmla="*/ 1448577 w 6357722"/>
              <a:gd name="connsiteY45" fmla="*/ 437304 h 7085051"/>
              <a:gd name="connsiteX46" fmla="*/ 1450819 w 6357722"/>
              <a:gd name="connsiteY46" fmla="*/ 438150 h 7085051"/>
              <a:gd name="connsiteX47" fmla="*/ 965461 w 6357722"/>
              <a:gd name="connsiteY47" fmla="*/ 170768 h 7085051"/>
              <a:gd name="connsiteX48" fmla="*/ 1272825 w 6357722"/>
              <a:gd name="connsiteY48" fmla="*/ 170768 h 7085051"/>
              <a:gd name="connsiteX49" fmla="*/ 1272870 w 6357722"/>
              <a:gd name="connsiteY49" fmla="*/ 170961 h 7085051"/>
              <a:gd name="connsiteX50" fmla="*/ 1305700 w 6357722"/>
              <a:gd name="connsiteY50" fmla="*/ 245352 h 7085051"/>
              <a:gd name="connsiteX51" fmla="*/ 1288089 w 6357722"/>
              <a:gd name="connsiteY51" fmla="*/ 170768 h 7085051"/>
              <a:gd name="connsiteX52" fmla="*/ 1293375 w 6357722"/>
              <a:gd name="connsiteY52" fmla="*/ 170768 h 7085051"/>
              <a:gd name="connsiteX53" fmla="*/ 1303459 w 6357722"/>
              <a:gd name="connsiteY53" fmla="*/ 213148 h 7085051"/>
              <a:gd name="connsiteX54" fmla="*/ 1336113 w 6357722"/>
              <a:gd name="connsiteY54" fmla="*/ 351384 h 7085051"/>
              <a:gd name="connsiteX55" fmla="*/ 1344184 w 6357722"/>
              <a:gd name="connsiteY55" fmla="*/ 385693 h 7085051"/>
              <a:gd name="connsiteX56" fmla="*/ 1358571 w 6357722"/>
              <a:gd name="connsiteY56" fmla="*/ 393750 h 7085051"/>
              <a:gd name="connsiteX57" fmla="*/ 1401017 w 6357722"/>
              <a:gd name="connsiteY57" fmla="*/ 418217 h 7085051"/>
              <a:gd name="connsiteX58" fmla="*/ 1404611 w 6357722"/>
              <a:gd name="connsiteY58" fmla="*/ 402007 h 7085051"/>
              <a:gd name="connsiteX59" fmla="*/ 1400089 w 6357722"/>
              <a:gd name="connsiteY59" fmla="*/ 397876 h 7085051"/>
              <a:gd name="connsiteX60" fmla="*/ 1399652 w 6357722"/>
              <a:gd name="connsiteY60" fmla="*/ 383665 h 7085051"/>
              <a:gd name="connsiteX61" fmla="*/ 1406643 w 6357722"/>
              <a:gd name="connsiteY61" fmla="*/ 382953 h 7085051"/>
              <a:gd name="connsiteX62" fmla="*/ 1407861 w 6357722"/>
              <a:gd name="connsiteY62" fmla="*/ 357813 h 7085051"/>
              <a:gd name="connsiteX63" fmla="*/ 1415408 w 6357722"/>
              <a:gd name="connsiteY63" fmla="*/ 382061 h 7085051"/>
              <a:gd name="connsiteX64" fmla="*/ 1425170 w 6357722"/>
              <a:gd name="connsiteY64" fmla="*/ 381068 h 7085051"/>
              <a:gd name="connsiteX65" fmla="*/ 1440751 w 6357722"/>
              <a:gd name="connsiteY65" fmla="*/ 378664 h 7085051"/>
              <a:gd name="connsiteX66" fmla="*/ 1445493 w 6357722"/>
              <a:gd name="connsiteY66" fmla="*/ 371630 h 7085051"/>
              <a:gd name="connsiteX67" fmla="*/ 1481030 w 6357722"/>
              <a:gd name="connsiteY67" fmla="*/ 376673 h 7085051"/>
              <a:gd name="connsiteX68" fmla="*/ 1471949 w 6357722"/>
              <a:gd name="connsiteY68" fmla="*/ 408280 h 7085051"/>
              <a:gd name="connsiteX69" fmla="*/ 1461525 w 6357722"/>
              <a:gd name="connsiteY69" fmla="*/ 417366 h 7085051"/>
              <a:gd name="connsiteX70" fmla="*/ 1466819 w 6357722"/>
              <a:gd name="connsiteY70" fmla="*/ 427737 h 7085051"/>
              <a:gd name="connsiteX71" fmla="*/ 1501660 w 6357722"/>
              <a:gd name="connsiteY71" fmla="*/ 461777 h 7085051"/>
              <a:gd name="connsiteX72" fmla="*/ 1521088 w 6357722"/>
              <a:gd name="connsiteY72" fmla="*/ 475792 h 7085051"/>
              <a:gd name="connsiteX73" fmla="*/ 1533727 w 6357722"/>
              <a:gd name="connsiteY73" fmla="*/ 462208 h 7085051"/>
              <a:gd name="connsiteX74" fmla="*/ 1547388 w 6357722"/>
              <a:gd name="connsiteY74" fmla="*/ 447926 h 7085051"/>
              <a:gd name="connsiteX75" fmla="*/ 1523639 w 6357722"/>
              <a:gd name="connsiteY75" fmla="*/ 433260 h 7085051"/>
              <a:gd name="connsiteX76" fmla="*/ 1597856 w 6357722"/>
              <a:gd name="connsiteY76" fmla="*/ 426624 h 7085051"/>
              <a:gd name="connsiteX77" fmla="*/ 1553326 w 6357722"/>
              <a:gd name="connsiteY77" fmla="*/ 435880 h 7085051"/>
              <a:gd name="connsiteX78" fmla="*/ 1557241 w 6357722"/>
              <a:gd name="connsiteY78" fmla="*/ 438249 h 7085051"/>
              <a:gd name="connsiteX79" fmla="*/ 1574885 w 6357722"/>
              <a:gd name="connsiteY79" fmla="*/ 425557 h 7085051"/>
              <a:gd name="connsiteX80" fmla="*/ 1591047 w 6357722"/>
              <a:gd name="connsiteY80" fmla="*/ 427140 h 7085051"/>
              <a:gd name="connsiteX81" fmla="*/ 1580484 w 6357722"/>
              <a:gd name="connsiteY81" fmla="*/ 452316 h 7085051"/>
              <a:gd name="connsiteX82" fmla="*/ 1584821 w 6357722"/>
              <a:gd name="connsiteY82" fmla="*/ 454940 h 7085051"/>
              <a:gd name="connsiteX83" fmla="*/ 1616484 w 6357722"/>
              <a:gd name="connsiteY83" fmla="*/ 474385 h 7085051"/>
              <a:gd name="connsiteX84" fmla="*/ 1641741 w 6357722"/>
              <a:gd name="connsiteY84" fmla="*/ 447021 h 7085051"/>
              <a:gd name="connsiteX85" fmla="*/ 1986058 w 6357722"/>
              <a:gd name="connsiteY85" fmla="*/ 203265 h 7085051"/>
              <a:gd name="connsiteX86" fmla="*/ 2002647 w 6357722"/>
              <a:gd name="connsiteY86" fmla="*/ 288484 h 7085051"/>
              <a:gd name="connsiteX87" fmla="*/ 2355400 w 6357722"/>
              <a:gd name="connsiteY87" fmla="*/ 227190 h 7085051"/>
              <a:gd name="connsiteX88" fmla="*/ 2492656 w 6357722"/>
              <a:gd name="connsiteY88" fmla="*/ 327951 h 7085051"/>
              <a:gd name="connsiteX89" fmla="*/ 2471002 w 6357722"/>
              <a:gd name="connsiteY89" fmla="*/ 425220 h 7085051"/>
              <a:gd name="connsiteX90" fmla="*/ 2767349 w 6357722"/>
              <a:gd name="connsiteY90" fmla="*/ 287437 h 7085051"/>
              <a:gd name="connsiteX91" fmla="*/ 2861123 w 6357722"/>
              <a:gd name="connsiteY91" fmla="*/ 291802 h 7085051"/>
              <a:gd name="connsiteX92" fmla="*/ 2958391 w 6357722"/>
              <a:gd name="connsiteY92" fmla="*/ 317474 h 7085051"/>
              <a:gd name="connsiteX93" fmla="*/ 3081505 w 6357722"/>
              <a:gd name="connsiteY93" fmla="*/ 511487 h 7085051"/>
              <a:gd name="connsiteX94" fmla="*/ 2980221 w 6357722"/>
              <a:gd name="connsiteY94" fmla="*/ 437618 h 7085051"/>
              <a:gd name="connsiteX95" fmla="*/ 2947216 w 6357722"/>
              <a:gd name="connsiteY95" fmla="*/ 597404 h 7085051"/>
              <a:gd name="connsiteX96" fmla="*/ 3007463 w 6357722"/>
              <a:gd name="connsiteY96" fmla="*/ 680352 h 7085051"/>
              <a:gd name="connsiteX97" fmla="*/ 3181568 w 6357722"/>
              <a:gd name="connsiteY97" fmla="*/ 517947 h 7085051"/>
              <a:gd name="connsiteX98" fmla="*/ 3169693 w 6357722"/>
              <a:gd name="connsiteY98" fmla="*/ 556191 h 7085051"/>
              <a:gd name="connsiteX99" fmla="*/ 3214397 w 6357722"/>
              <a:gd name="connsiteY99" fmla="*/ 516376 h 7085051"/>
              <a:gd name="connsiteX100" fmla="*/ 3211604 w 6357722"/>
              <a:gd name="connsiteY100" fmla="*/ 560732 h 7085051"/>
              <a:gd name="connsiteX101" fmla="*/ 3388154 w 6357722"/>
              <a:gd name="connsiteY101" fmla="*/ 422425 h 7085051"/>
              <a:gd name="connsiteX102" fmla="*/ 3318302 w 6357722"/>
              <a:gd name="connsiteY102" fmla="*/ 550079 h 7085051"/>
              <a:gd name="connsiteX103" fmla="*/ 3357769 w 6357722"/>
              <a:gd name="connsiteY103" fmla="*/ 530171 h 7085051"/>
              <a:gd name="connsiteX104" fmla="*/ 3351482 w 6357722"/>
              <a:gd name="connsiteY104" fmla="*/ 549381 h 7085051"/>
              <a:gd name="connsiteX105" fmla="*/ 3548113 w 6357722"/>
              <a:gd name="connsiteY105" fmla="*/ 390643 h 7085051"/>
              <a:gd name="connsiteX106" fmla="*/ 3535714 w 6357722"/>
              <a:gd name="connsiteY106" fmla="*/ 440762 h 7085051"/>
              <a:gd name="connsiteX107" fmla="*/ 3586531 w 6357722"/>
              <a:gd name="connsiteY107" fmla="*/ 428712 h 7085051"/>
              <a:gd name="connsiteX108" fmla="*/ 3508472 w 6357722"/>
              <a:gd name="connsiteY108" fmla="*/ 516201 h 7085051"/>
              <a:gd name="connsiteX109" fmla="*/ 3609233 w 6357722"/>
              <a:gd name="connsiteY109" fmla="*/ 466781 h 7085051"/>
              <a:gd name="connsiteX110" fmla="*/ 3688691 w 6357722"/>
              <a:gd name="connsiteY110" fmla="*/ 444080 h 7085051"/>
              <a:gd name="connsiteX111" fmla="*/ 3796786 w 6357722"/>
              <a:gd name="connsiteY111" fmla="*/ 619058 h 7085051"/>
              <a:gd name="connsiteX112" fmla="*/ 3776528 w 6357722"/>
              <a:gd name="connsiteY112" fmla="*/ 749331 h 7085051"/>
              <a:gd name="connsiteX113" fmla="*/ 3881656 w 6357722"/>
              <a:gd name="connsiteY113" fmla="*/ 711087 h 7085051"/>
              <a:gd name="connsiteX114" fmla="*/ 3871177 w 6357722"/>
              <a:gd name="connsiteY114" fmla="*/ 591118 h 7085051"/>
              <a:gd name="connsiteX115" fmla="*/ 3990449 w 6357722"/>
              <a:gd name="connsiteY115" fmla="*/ 515852 h 7085051"/>
              <a:gd name="connsiteX116" fmla="*/ 4115658 w 6357722"/>
              <a:gd name="connsiteY116" fmla="*/ 493675 h 7085051"/>
              <a:gd name="connsiteX117" fmla="*/ 4338137 w 6357722"/>
              <a:gd name="connsiteY117" fmla="*/ 630060 h 7085051"/>
              <a:gd name="connsiteX118" fmla="*/ 4401177 w 6357722"/>
              <a:gd name="connsiteY118" fmla="*/ 652587 h 7085051"/>
              <a:gd name="connsiteX119" fmla="*/ 4432610 w 6357722"/>
              <a:gd name="connsiteY119" fmla="*/ 663588 h 7085051"/>
              <a:gd name="connsiteX120" fmla="*/ 4461598 w 6357722"/>
              <a:gd name="connsiteY120" fmla="*/ 675812 h 7085051"/>
              <a:gd name="connsiteX121" fmla="*/ 4552929 w 6357722"/>
              <a:gd name="connsiteY121" fmla="*/ 737631 h 7085051"/>
              <a:gd name="connsiteX122" fmla="*/ 4494952 w 6357722"/>
              <a:gd name="connsiteY122" fmla="*/ 792464 h 7085051"/>
              <a:gd name="connsiteX123" fmla="*/ 4664867 w 6357722"/>
              <a:gd name="connsiteY123" fmla="*/ 792290 h 7085051"/>
              <a:gd name="connsiteX124" fmla="*/ 4825527 w 6357722"/>
              <a:gd name="connsiteY124" fmla="*/ 993462 h 7085051"/>
              <a:gd name="connsiteX125" fmla="*/ 4905332 w 6357722"/>
              <a:gd name="connsiteY125" fmla="*/ 932516 h 7085051"/>
              <a:gd name="connsiteX126" fmla="*/ 4832337 w 6357722"/>
              <a:gd name="connsiteY126" fmla="*/ 1056677 h 7085051"/>
              <a:gd name="connsiteX127" fmla="*/ 4954752 w 6357722"/>
              <a:gd name="connsiteY127" fmla="*/ 1009528 h 7085051"/>
              <a:gd name="connsiteX128" fmla="*/ 4951958 w 6357722"/>
              <a:gd name="connsiteY128" fmla="*/ 1020704 h 7085051"/>
              <a:gd name="connsiteX129" fmla="*/ 5114363 w 6357722"/>
              <a:gd name="connsiteY129" fmla="*/ 971634 h 7085051"/>
              <a:gd name="connsiteX130" fmla="*/ 5429918 w 6357722"/>
              <a:gd name="connsiteY130" fmla="*/ 1088286 h 7085051"/>
              <a:gd name="connsiteX131" fmla="*/ 5186660 w 6357722"/>
              <a:gd name="connsiteY131" fmla="*/ 1085317 h 7085051"/>
              <a:gd name="connsiteX132" fmla="*/ 5215124 w 6357722"/>
              <a:gd name="connsiteY132" fmla="*/ 1071347 h 7085051"/>
              <a:gd name="connsiteX133" fmla="*/ 5116285 w 6357722"/>
              <a:gd name="connsiteY133" fmla="*/ 1085492 h 7085051"/>
              <a:gd name="connsiteX134" fmla="*/ 5194343 w 6357722"/>
              <a:gd name="connsiteY134" fmla="*/ 1157089 h 7085051"/>
              <a:gd name="connsiteX135" fmla="*/ 5292660 w 6357722"/>
              <a:gd name="connsiteY135" fmla="*/ 1217336 h 7085051"/>
              <a:gd name="connsiteX136" fmla="*/ 5502913 w 6357722"/>
              <a:gd name="connsiteY136" fmla="*/ 1216114 h 7085051"/>
              <a:gd name="connsiteX137" fmla="*/ 5244113 w 6357722"/>
              <a:gd name="connsiteY137" fmla="*/ 1351103 h 7085051"/>
              <a:gd name="connsiteX138" fmla="*/ 5280959 w 6357722"/>
              <a:gd name="connsiteY138" fmla="*/ 1497616 h 7085051"/>
              <a:gd name="connsiteX139" fmla="*/ 5402676 w 6357722"/>
              <a:gd name="connsiteY139" fmla="*/ 1367867 h 7085051"/>
              <a:gd name="connsiteX140" fmla="*/ 5507977 w 6357722"/>
              <a:gd name="connsiteY140" fmla="*/ 1318447 h 7085051"/>
              <a:gd name="connsiteX141" fmla="*/ 5619391 w 6357722"/>
              <a:gd name="connsiteY141" fmla="*/ 1316875 h 7085051"/>
              <a:gd name="connsiteX142" fmla="*/ 5898797 w 6357722"/>
              <a:gd name="connsiteY142" fmla="*/ 1422875 h 7085051"/>
              <a:gd name="connsiteX143" fmla="*/ 6086524 w 6357722"/>
              <a:gd name="connsiteY143" fmla="*/ 1466183 h 7085051"/>
              <a:gd name="connsiteX144" fmla="*/ 6172617 w 6357722"/>
              <a:gd name="connsiteY144" fmla="*/ 1495348 h 7085051"/>
              <a:gd name="connsiteX145" fmla="*/ 6182571 w 6357722"/>
              <a:gd name="connsiteY145" fmla="*/ 1499538 h 7085051"/>
              <a:gd name="connsiteX146" fmla="*/ 6187983 w 6357722"/>
              <a:gd name="connsiteY146" fmla="*/ 1504777 h 7085051"/>
              <a:gd name="connsiteX147" fmla="*/ 6197065 w 6357722"/>
              <a:gd name="connsiteY147" fmla="*/ 1516302 h 7085051"/>
              <a:gd name="connsiteX148" fmla="*/ 6212607 w 6357722"/>
              <a:gd name="connsiteY148" fmla="*/ 1546163 h 7085051"/>
              <a:gd name="connsiteX149" fmla="*/ 6160742 w 6357722"/>
              <a:gd name="connsiteY149" fmla="*/ 1542496 h 7085051"/>
              <a:gd name="connsiteX150" fmla="*/ 6192000 w 6357722"/>
              <a:gd name="connsiteY150" fmla="*/ 1590171 h 7085051"/>
              <a:gd name="connsiteX151" fmla="*/ 6213829 w 6357722"/>
              <a:gd name="connsiteY151" fmla="*/ 1637845 h 7085051"/>
              <a:gd name="connsiteX152" fmla="*/ 6237578 w 6357722"/>
              <a:gd name="connsiteY152" fmla="*/ 1708744 h 7085051"/>
              <a:gd name="connsiteX153" fmla="*/ 6274426 w 6357722"/>
              <a:gd name="connsiteY153" fmla="*/ 1839367 h 7085051"/>
              <a:gd name="connsiteX154" fmla="*/ 6314589 w 6357722"/>
              <a:gd name="connsiteY154" fmla="*/ 1991469 h 7085051"/>
              <a:gd name="connsiteX155" fmla="*/ 6357722 w 6357722"/>
              <a:gd name="connsiteY155" fmla="*/ 2174655 h 7085051"/>
              <a:gd name="connsiteX156" fmla="*/ 6318779 w 6357722"/>
              <a:gd name="connsiteY156" fmla="*/ 2203991 h 7085051"/>
              <a:gd name="connsiteX157" fmla="*/ 6263073 w 6357722"/>
              <a:gd name="connsiteY157" fmla="*/ 2218836 h 7085051"/>
              <a:gd name="connsiteX158" fmla="*/ 6149389 w 6357722"/>
              <a:gd name="connsiteY158" fmla="*/ 2232981 h 7085051"/>
              <a:gd name="connsiteX159" fmla="*/ 6276170 w 6357722"/>
              <a:gd name="connsiteY159" fmla="*/ 2303180 h 7085051"/>
              <a:gd name="connsiteX160" fmla="*/ 6328035 w 6357722"/>
              <a:gd name="connsiteY160" fmla="*/ 2411275 h 7085051"/>
              <a:gd name="connsiteX161" fmla="*/ 6185014 w 6357722"/>
              <a:gd name="connsiteY161" fmla="*/ 2606162 h 7085051"/>
              <a:gd name="connsiteX162" fmla="*/ 6177679 w 6357722"/>
              <a:gd name="connsiteY162" fmla="*/ 2702384 h 7085051"/>
              <a:gd name="connsiteX163" fmla="*/ 6041119 w 6357722"/>
              <a:gd name="connsiteY163" fmla="*/ 2778872 h 7085051"/>
              <a:gd name="connsiteX164" fmla="*/ 6015274 w 6357722"/>
              <a:gd name="connsiteY164" fmla="*/ 2925733 h 7085051"/>
              <a:gd name="connsiteX165" fmla="*/ 5962362 w 6357722"/>
              <a:gd name="connsiteY165" fmla="*/ 2878758 h 7085051"/>
              <a:gd name="connsiteX166" fmla="*/ 5920451 w 6357722"/>
              <a:gd name="connsiteY166" fmla="*/ 2929925 h 7085051"/>
              <a:gd name="connsiteX167" fmla="*/ 5891986 w 6357722"/>
              <a:gd name="connsiteY167" fmla="*/ 2976899 h 7085051"/>
              <a:gd name="connsiteX168" fmla="*/ 5860902 w 6357722"/>
              <a:gd name="connsiteY168" fmla="*/ 3063691 h 7085051"/>
              <a:gd name="connsiteX169" fmla="*/ 5852695 w 6357722"/>
              <a:gd name="connsiteY169" fmla="*/ 3145242 h 7085051"/>
              <a:gd name="connsiteX170" fmla="*/ 5852695 w 6357722"/>
              <a:gd name="connsiteY170" fmla="*/ 3165326 h 7085051"/>
              <a:gd name="connsiteX171" fmla="*/ 5854440 w 6357722"/>
              <a:gd name="connsiteY171" fmla="*/ 3185408 h 7085051"/>
              <a:gd name="connsiteX172" fmla="*/ 5862473 w 6357722"/>
              <a:gd name="connsiteY172" fmla="*/ 3225747 h 7085051"/>
              <a:gd name="connsiteX173" fmla="*/ 5878888 w 6357722"/>
              <a:gd name="connsiteY173" fmla="*/ 3393216 h 7085051"/>
              <a:gd name="connsiteX174" fmla="*/ 5872602 w 6357722"/>
              <a:gd name="connsiteY174" fmla="*/ 3437571 h 7085051"/>
              <a:gd name="connsiteX175" fmla="*/ 5867013 w 6357722"/>
              <a:gd name="connsiteY175" fmla="*/ 3460098 h 7085051"/>
              <a:gd name="connsiteX176" fmla="*/ 5865442 w 6357722"/>
              <a:gd name="connsiteY176" fmla="*/ 3470576 h 7085051"/>
              <a:gd name="connsiteX177" fmla="*/ 5840994 w 6357722"/>
              <a:gd name="connsiteY177" fmla="*/ 3509518 h 7085051"/>
              <a:gd name="connsiteX178" fmla="*/ 5717706 w 6357722"/>
              <a:gd name="connsiteY178" fmla="*/ 3507598 h 7085051"/>
              <a:gd name="connsiteX179" fmla="*/ 5752980 w 6357722"/>
              <a:gd name="connsiteY179" fmla="*/ 3556144 h 7085051"/>
              <a:gd name="connsiteX180" fmla="*/ 5774635 w 6357722"/>
              <a:gd name="connsiteY180" fmla="*/ 3592816 h 7085051"/>
              <a:gd name="connsiteX181" fmla="*/ 5768872 w 6357722"/>
              <a:gd name="connsiteY181" fmla="*/ 3652190 h 7085051"/>
              <a:gd name="connsiteX182" fmla="*/ 5674223 w 6357722"/>
              <a:gd name="connsiteY182" fmla="*/ 3636298 h 7085051"/>
              <a:gd name="connsiteX183" fmla="*/ 5744599 w 6357722"/>
              <a:gd name="connsiteY183" fmla="*/ 3708770 h 7085051"/>
              <a:gd name="connsiteX184" fmla="*/ 5792273 w 6357722"/>
              <a:gd name="connsiteY184" fmla="*/ 3774430 h 7085051"/>
              <a:gd name="connsiteX185" fmla="*/ 5721024 w 6357722"/>
              <a:gd name="connsiteY185" fmla="*/ 3827167 h 7085051"/>
              <a:gd name="connsiteX186" fmla="*/ 5645894 w 6357722"/>
              <a:gd name="connsiteY186" fmla="*/ 3798307 h 7085051"/>
              <a:gd name="connsiteX187" fmla="*/ 5672014 w 6357722"/>
              <a:gd name="connsiteY187" fmla="*/ 3820168 h 7085051"/>
              <a:gd name="connsiteX188" fmla="*/ 6129133 w 6357722"/>
              <a:gd name="connsiteY188" fmla="*/ 4211180 h 7085051"/>
              <a:gd name="connsiteX189" fmla="*/ 6052297 w 6357722"/>
              <a:gd name="connsiteY189" fmla="*/ 4414622 h 7085051"/>
              <a:gd name="connsiteX190" fmla="*/ 6015974 w 6357722"/>
              <a:gd name="connsiteY190" fmla="*/ 4456884 h 7085051"/>
              <a:gd name="connsiteX191" fmla="*/ 5991351 w 6357722"/>
              <a:gd name="connsiteY191" fmla="*/ 4505606 h 7085051"/>
              <a:gd name="connsiteX192" fmla="*/ 6007766 w 6357722"/>
              <a:gd name="connsiteY192" fmla="*/ 4660851 h 7085051"/>
              <a:gd name="connsiteX193" fmla="*/ 6018070 w 6357722"/>
              <a:gd name="connsiteY193" fmla="*/ 4704508 h 7085051"/>
              <a:gd name="connsiteX194" fmla="*/ 6068887 w 6357722"/>
              <a:gd name="connsiteY194" fmla="*/ 4777503 h 7085051"/>
              <a:gd name="connsiteX195" fmla="*/ 5989605 w 6357722"/>
              <a:gd name="connsiteY195" fmla="*/ 4808936 h 7085051"/>
              <a:gd name="connsiteX196" fmla="*/ 5941232 w 6357722"/>
              <a:gd name="connsiteY196" fmla="*/ 4657708 h 7085051"/>
              <a:gd name="connsiteX197" fmla="*/ 5881961 w 6357722"/>
              <a:gd name="connsiteY197" fmla="*/ 4707877 h 7085051"/>
              <a:gd name="connsiteX198" fmla="*/ 5900323 w 6357722"/>
              <a:gd name="connsiteY198" fmla="*/ 4714801 h 7085051"/>
              <a:gd name="connsiteX199" fmla="*/ 5972489 w 6357722"/>
              <a:gd name="connsiteY199" fmla="*/ 4728951 h 7085051"/>
              <a:gd name="connsiteX200" fmla="*/ 5857233 w 6357722"/>
              <a:gd name="connsiteY200" fmla="*/ 4885593 h 7085051"/>
              <a:gd name="connsiteX201" fmla="*/ 5973361 w 6357722"/>
              <a:gd name="connsiteY201" fmla="*/ 4875990 h 7085051"/>
              <a:gd name="connsiteX202" fmla="*/ 5835055 w 6357722"/>
              <a:gd name="connsiteY202" fmla="*/ 4893628 h 7085051"/>
              <a:gd name="connsiteX203" fmla="*/ 5694478 w 6357722"/>
              <a:gd name="connsiteY203" fmla="*/ 4888912 h 7085051"/>
              <a:gd name="connsiteX204" fmla="*/ 5710894 w 6357722"/>
              <a:gd name="connsiteY204" fmla="*/ 4946365 h 7085051"/>
              <a:gd name="connsiteX205" fmla="*/ 5832960 w 6357722"/>
              <a:gd name="connsiteY205" fmla="*/ 4954049 h 7085051"/>
              <a:gd name="connsiteX206" fmla="*/ 6014225 w 6357722"/>
              <a:gd name="connsiteY206" fmla="*/ 4908995 h 7085051"/>
              <a:gd name="connsiteX207" fmla="*/ 5956074 w 6357722"/>
              <a:gd name="connsiteY207" fmla="*/ 5005390 h 7085051"/>
              <a:gd name="connsiteX208" fmla="*/ 5776379 w 6357722"/>
              <a:gd name="connsiteY208" fmla="*/ 5042237 h 7085051"/>
              <a:gd name="connsiteX209" fmla="*/ 5945595 w 6357722"/>
              <a:gd name="connsiteY209" fmla="*/ 5068955 h 7085051"/>
              <a:gd name="connsiteX210" fmla="*/ 6071154 w 6357722"/>
              <a:gd name="connsiteY210" fmla="*/ 5105104 h 7085051"/>
              <a:gd name="connsiteX211" fmla="*/ 6042341 w 6357722"/>
              <a:gd name="connsiteY211" fmla="*/ 5105104 h 7085051"/>
              <a:gd name="connsiteX212" fmla="*/ 6079187 w 6357722"/>
              <a:gd name="connsiteY212" fmla="*/ 5213547 h 7085051"/>
              <a:gd name="connsiteX213" fmla="*/ 6084426 w 6357722"/>
              <a:gd name="connsiteY213" fmla="*/ 5307672 h 7085051"/>
              <a:gd name="connsiteX214" fmla="*/ 5953453 w 6357722"/>
              <a:gd name="connsiteY214" fmla="*/ 5341725 h 7085051"/>
              <a:gd name="connsiteX215" fmla="*/ 5965853 w 6357722"/>
              <a:gd name="connsiteY215" fmla="*/ 5388701 h 7085051"/>
              <a:gd name="connsiteX216" fmla="*/ 6006541 w 6357722"/>
              <a:gd name="connsiteY216" fmla="*/ 5372984 h 7085051"/>
              <a:gd name="connsiteX217" fmla="*/ 5929356 w 6357722"/>
              <a:gd name="connsiteY217" fmla="*/ 5493827 h 7085051"/>
              <a:gd name="connsiteX218" fmla="*/ 5930053 w 6357722"/>
              <a:gd name="connsiteY218" fmla="*/ 5428167 h 7085051"/>
              <a:gd name="connsiteX219" fmla="*/ 5860726 w 6357722"/>
              <a:gd name="connsiteY219" fmla="*/ 5461521 h 7085051"/>
              <a:gd name="connsiteX220" fmla="*/ 5830865 w 6357722"/>
              <a:gd name="connsiteY220" fmla="*/ 5326359 h 7085051"/>
              <a:gd name="connsiteX221" fmla="*/ 5752805 w 6357722"/>
              <a:gd name="connsiteY221" fmla="*/ 5363781 h 7085051"/>
              <a:gd name="connsiteX222" fmla="*/ 5735319 w 6357722"/>
              <a:gd name="connsiteY222" fmla="*/ 5382402 h 7085051"/>
              <a:gd name="connsiteX223" fmla="*/ 5745821 w 6357722"/>
              <a:gd name="connsiteY223" fmla="*/ 5388530 h 7085051"/>
              <a:gd name="connsiteX224" fmla="*/ 5730454 w 6357722"/>
              <a:gd name="connsiteY224" fmla="*/ 5443538 h 7085051"/>
              <a:gd name="connsiteX225" fmla="*/ 5720489 w 6357722"/>
              <a:gd name="connsiteY225" fmla="*/ 5419595 h 7085051"/>
              <a:gd name="connsiteX226" fmla="*/ 5718615 w 6357722"/>
              <a:gd name="connsiteY226" fmla="*/ 5416151 h 7085051"/>
              <a:gd name="connsiteX227" fmla="*/ 5712793 w 6357722"/>
              <a:gd name="connsiteY227" fmla="*/ 5459189 h 7085051"/>
              <a:gd name="connsiteX228" fmla="*/ 5715085 w 6357722"/>
              <a:gd name="connsiteY228" fmla="*/ 5503783 h 7085051"/>
              <a:gd name="connsiteX229" fmla="*/ 5802749 w 6357722"/>
              <a:gd name="connsiteY229" fmla="*/ 5561933 h 7085051"/>
              <a:gd name="connsiteX230" fmla="*/ 5575207 w 6357722"/>
              <a:gd name="connsiteY230" fmla="*/ 5533642 h 7085051"/>
              <a:gd name="connsiteX231" fmla="*/ 5630565 w 6357722"/>
              <a:gd name="connsiteY231" fmla="*/ 5665487 h 7085051"/>
              <a:gd name="connsiteX232" fmla="*/ 5976156 w 6357722"/>
              <a:gd name="connsiteY232" fmla="*/ 5694127 h 7085051"/>
              <a:gd name="connsiteX233" fmla="*/ 5960963 w 6357722"/>
              <a:gd name="connsiteY233" fmla="*/ 5791046 h 7085051"/>
              <a:gd name="connsiteX234" fmla="*/ 5901938 w 6357722"/>
              <a:gd name="connsiteY234" fmla="*/ 5729053 h 7085051"/>
              <a:gd name="connsiteX235" fmla="*/ 5717880 w 6357722"/>
              <a:gd name="connsiteY235" fmla="*/ 5781441 h 7085051"/>
              <a:gd name="connsiteX236" fmla="*/ 5712815 w 6357722"/>
              <a:gd name="connsiteY236" fmla="*/ 5848325 h 7085051"/>
              <a:gd name="connsiteX237" fmla="*/ 5619738 w 6357722"/>
              <a:gd name="connsiteY237" fmla="*/ 5951881 h 7085051"/>
              <a:gd name="connsiteX238" fmla="*/ 5992396 w 6357722"/>
              <a:gd name="connsiteY238" fmla="*/ 6011427 h 7085051"/>
              <a:gd name="connsiteX239" fmla="*/ 5775332 w 6357722"/>
              <a:gd name="connsiteY239" fmla="*/ 5958516 h 7085051"/>
              <a:gd name="connsiteX240" fmla="*/ 5780222 w 6357722"/>
              <a:gd name="connsiteY240" fmla="*/ 5984709 h 7085051"/>
              <a:gd name="connsiteX241" fmla="*/ 5642614 w 6357722"/>
              <a:gd name="connsiteY241" fmla="*/ 5986107 h 7085051"/>
              <a:gd name="connsiteX242" fmla="*/ 5662697 w 6357722"/>
              <a:gd name="connsiteY242" fmla="*/ 5984186 h 7085051"/>
              <a:gd name="connsiteX243" fmla="*/ 5602449 w 6357722"/>
              <a:gd name="connsiteY243" fmla="*/ 5928480 h 7085051"/>
              <a:gd name="connsiteX244" fmla="*/ 5557569 w 6357722"/>
              <a:gd name="connsiteY244" fmla="*/ 5865962 h 7085051"/>
              <a:gd name="connsiteX245" fmla="*/ 5481081 w 6357722"/>
              <a:gd name="connsiteY245" fmla="*/ 5909794 h 7085051"/>
              <a:gd name="connsiteX246" fmla="*/ 5475143 w 6357722"/>
              <a:gd name="connsiteY246" fmla="*/ 5834004 h 7085051"/>
              <a:gd name="connsiteX247" fmla="*/ 5470777 w 6357722"/>
              <a:gd name="connsiteY247" fmla="*/ 5750183 h 7085051"/>
              <a:gd name="connsiteX248" fmla="*/ 5203246 w 6357722"/>
              <a:gd name="connsiteY248" fmla="*/ 5727831 h 7085051"/>
              <a:gd name="connsiteX249" fmla="*/ 5375430 w 6357722"/>
              <a:gd name="connsiteY249" fmla="*/ 5797506 h 7085051"/>
              <a:gd name="connsiteX250" fmla="*/ 5133394 w 6357722"/>
              <a:gd name="connsiteY250" fmla="*/ 5847975 h 7085051"/>
              <a:gd name="connsiteX251" fmla="*/ 5137410 w 6357722"/>
              <a:gd name="connsiteY251" fmla="*/ 5978073 h 7085051"/>
              <a:gd name="connsiteX252" fmla="*/ 5275543 w 6357722"/>
              <a:gd name="connsiteY252" fmla="*/ 5864390 h 7085051"/>
              <a:gd name="connsiteX253" fmla="*/ 5429216 w 6357722"/>
              <a:gd name="connsiteY253" fmla="*/ 5928129 h 7085051"/>
              <a:gd name="connsiteX254" fmla="*/ 5486145 w 6357722"/>
              <a:gd name="connsiteY254" fmla="*/ 6036749 h 7085051"/>
              <a:gd name="connsiteX255" fmla="*/ 5359191 w 6357722"/>
              <a:gd name="connsiteY255" fmla="*/ 5988200 h 7085051"/>
              <a:gd name="connsiteX256" fmla="*/ 5429740 w 6357722"/>
              <a:gd name="connsiteY256" fmla="*/ 6122841 h 7085051"/>
              <a:gd name="connsiteX257" fmla="*/ 5564729 w 6357722"/>
              <a:gd name="connsiteY257" fmla="*/ 6086517 h 7085051"/>
              <a:gd name="connsiteX258" fmla="*/ 5519325 w 6357722"/>
              <a:gd name="connsiteY258" fmla="*/ 6141175 h 7085051"/>
              <a:gd name="connsiteX259" fmla="*/ 5553378 w 6357722"/>
              <a:gd name="connsiteY259" fmla="*/ 6193741 h 7085051"/>
              <a:gd name="connsiteX260" fmla="*/ 5605592 w 6357722"/>
              <a:gd name="connsiteY260" fmla="*/ 6310741 h 7085051"/>
              <a:gd name="connsiteX261" fmla="*/ 5758393 w 6357722"/>
              <a:gd name="connsiteY261" fmla="*/ 6378673 h 7085051"/>
              <a:gd name="connsiteX262" fmla="*/ 5738660 w 6357722"/>
              <a:gd name="connsiteY262" fmla="*/ 6378847 h 7085051"/>
              <a:gd name="connsiteX263" fmla="*/ 5862123 w 6357722"/>
              <a:gd name="connsiteY263" fmla="*/ 6406439 h 7085051"/>
              <a:gd name="connsiteX264" fmla="*/ 5730976 w 6357722"/>
              <a:gd name="connsiteY264" fmla="*/ 6451318 h 7085051"/>
              <a:gd name="connsiteX265" fmla="*/ 5595813 w 6357722"/>
              <a:gd name="connsiteY265" fmla="*/ 6391771 h 7085051"/>
              <a:gd name="connsiteX266" fmla="*/ 5488241 w 6357722"/>
              <a:gd name="connsiteY266" fmla="*/ 6536015 h 7085051"/>
              <a:gd name="connsiteX267" fmla="*/ 5590575 w 6357722"/>
              <a:gd name="connsiteY267" fmla="*/ 6588578 h 7085051"/>
              <a:gd name="connsiteX268" fmla="*/ 5719975 w 6357722"/>
              <a:gd name="connsiteY268" fmla="*/ 6603072 h 7085051"/>
              <a:gd name="connsiteX269" fmla="*/ 5630739 w 6357722"/>
              <a:gd name="connsiteY269" fmla="*/ 6489215 h 7085051"/>
              <a:gd name="connsiteX270" fmla="*/ 5729230 w 6357722"/>
              <a:gd name="connsiteY270" fmla="*/ 6549809 h 7085051"/>
              <a:gd name="connsiteX271" fmla="*/ 5835956 w 6357722"/>
              <a:gd name="connsiteY271" fmla="*/ 6563660 h 7085051"/>
              <a:gd name="connsiteX272" fmla="*/ 5876720 w 6357722"/>
              <a:gd name="connsiteY272" fmla="*/ 6582334 h 7085051"/>
              <a:gd name="connsiteX273" fmla="*/ 5863564 w 6357722"/>
              <a:gd name="connsiteY273" fmla="*/ 6580065 h 7085051"/>
              <a:gd name="connsiteX274" fmla="*/ 5835230 w 6357722"/>
              <a:gd name="connsiteY274" fmla="*/ 6590673 h 7085051"/>
              <a:gd name="connsiteX275" fmla="*/ 5954152 w 6357722"/>
              <a:gd name="connsiteY275" fmla="*/ 6638347 h 7085051"/>
              <a:gd name="connsiteX276" fmla="*/ 5858979 w 6357722"/>
              <a:gd name="connsiteY276" fmla="*/ 6650746 h 7085051"/>
              <a:gd name="connsiteX277" fmla="*/ 5923942 w 6357722"/>
              <a:gd name="connsiteY277" fmla="*/ 6744522 h 7085051"/>
              <a:gd name="connsiteX278" fmla="*/ 5706703 w 6357722"/>
              <a:gd name="connsiteY278" fmla="*/ 6648127 h 7085051"/>
              <a:gd name="connsiteX279" fmla="*/ 5856709 w 6357722"/>
              <a:gd name="connsiteY279" fmla="*/ 6733868 h 7085051"/>
              <a:gd name="connsiteX280" fmla="*/ 5912766 w 6357722"/>
              <a:gd name="connsiteY280" fmla="*/ 6842487 h 7085051"/>
              <a:gd name="connsiteX281" fmla="*/ 5996064 w 6357722"/>
              <a:gd name="connsiteY281" fmla="*/ 6807911 h 7085051"/>
              <a:gd name="connsiteX282" fmla="*/ 6040245 w 6357722"/>
              <a:gd name="connsiteY282" fmla="*/ 6928055 h 7085051"/>
              <a:gd name="connsiteX283" fmla="*/ 5972489 w 6357722"/>
              <a:gd name="connsiteY283" fmla="*/ 6880906 h 7085051"/>
              <a:gd name="connsiteX284" fmla="*/ 6027322 w 6357722"/>
              <a:gd name="connsiteY284" fmla="*/ 6955647 h 7085051"/>
              <a:gd name="connsiteX285" fmla="*/ 6084950 w 6357722"/>
              <a:gd name="connsiteY285" fmla="*/ 7039995 h 7085051"/>
              <a:gd name="connsiteX286" fmla="*/ 5970393 w 6357722"/>
              <a:gd name="connsiteY286" fmla="*/ 7053615 h 7085051"/>
              <a:gd name="connsiteX287" fmla="*/ 5969252 w 6357722"/>
              <a:gd name="connsiteY287" fmla="*/ 7054969 h 7085051"/>
              <a:gd name="connsiteX288" fmla="*/ 5781073 w 6357722"/>
              <a:gd name="connsiteY288" fmla="*/ 7054969 h 7085051"/>
              <a:gd name="connsiteX289" fmla="*/ 5755911 w 6357722"/>
              <a:gd name="connsiteY289" fmla="*/ 7036562 h 7085051"/>
              <a:gd name="connsiteX290" fmla="*/ 5687667 w 6357722"/>
              <a:gd name="connsiteY290" fmla="*/ 7005593 h 7085051"/>
              <a:gd name="connsiteX291" fmla="*/ 5578873 w 6357722"/>
              <a:gd name="connsiteY291" fmla="*/ 7024976 h 7085051"/>
              <a:gd name="connsiteX292" fmla="*/ 5575730 w 6357722"/>
              <a:gd name="connsiteY292" fmla="*/ 6977650 h 7085051"/>
              <a:gd name="connsiteX293" fmla="*/ 5570316 w 6357722"/>
              <a:gd name="connsiteY293" fmla="*/ 6931025 h 7085051"/>
              <a:gd name="connsiteX294" fmla="*/ 5707400 w 6357722"/>
              <a:gd name="connsiteY294" fmla="*/ 6956521 h 7085051"/>
              <a:gd name="connsiteX295" fmla="*/ 5745643 w 6357722"/>
              <a:gd name="connsiteY295" fmla="*/ 6907102 h 7085051"/>
              <a:gd name="connsiteX296" fmla="*/ 5550234 w 6357722"/>
              <a:gd name="connsiteY296" fmla="*/ 6816469 h 7085051"/>
              <a:gd name="connsiteX297" fmla="*/ 5574333 w 6357722"/>
              <a:gd name="connsiteY297" fmla="*/ 6892083 h 7085051"/>
              <a:gd name="connsiteX298" fmla="*/ 5501163 w 6357722"/>
              <a:gd name="connsiteY298" fmla="*/ 6914087 h 7085051"/>
              <a:gd name="connsiteX299" fmla="*/ 5430962 w 6357722"/>
              <a:gd name="connsiteY299" fmla="*/ 6967873 h 7085051"/>
              <a:gd name="connsiteX300" fmla="*/ 5478383 w 6357722"/>
              <a:gd name="connsiteY300" fmla="*/ 7054486 h 7085051"/>
              <a:gd name="connsiteX301" fmla="*/ 5478143 w 6357722"/>
              <a:gd name="connsiteY301" fmla="*/ 7054969 h 7085051"/>
              <a:gd name="connsiteX302" fmla="*/ 5406623 w 6357722"/>
              <a:gd name="connsiteY302" fmla="*/ 7054969 h 7085051"/>
              <a:gd name="connsiteX303" fmla="*/ 5396763 w 6357722"/>
              <a:gd name="connsiteY303" fmla="*/ 7047087 h 7085051"/>
              <a:gd name="connsiteX304" fmla="*/ 5420135 w 6357722"/>
              <a:gd name="connsiteY304" fmla="*/ 7015721 h 7085051"/>
              <a:gd name="connsiteX305" fmla="*/ 5327845 w 6357722"/>
              <a:gd name="connsiteY305" fmla="*/ 7049817 h 7085051"/>
              <a:gd name="connsiteX306" fmla="*/ 5320809 w 6357722"/>
              <a:gd name="connsiteY306" fmla="*/ 7054969 h 7085051"/>
              <a:gd name="connsiteX307" fmla="*/ 5003335 w 6357722"/>
              <a:gd name="connsiteY307" fmla="*/ 7054969 h 7085051"/>
              <a:gd name="connsiteX308" fmla="*/ 4998930 w 6357722"/>
              <a:gd name="connsiteY308" fmla="*/ 7051521 h 7085051"/>
              <a:gd name="connsiteX309" fmla="*/ 4992820 w 6357722"/>
              <a:gd name="connsiteY309" fmla="*/ 7054969 h 7085051"/>
              <a:gd name="connsiteX310" fmla="*/ 4954400 w 6357722"/>
              <a:gd name="connsiteY310" fmla="*/ 7054969 h 7085051"/>
              <a:gd name="connsiteX311" fmla="*/ 4927050 w 6357722"/>
              <a:gd name="connsiteY311" fmla="*/ 7035433 h 7085051"/>
              <a:gd name="connsiteX312" fmla="*/ 4915109 w 6357722"/>
              <a:gd name="connsiteY312" fmla="*/ 6987781 h 7085051"/>
              <a:gd name="connsiteX313" fmla="*/ 4941128 w 6357722"/>
              <a:gd name="connsiteY313" fmla="*/ 7019039 h 7085051"/>
              <a:gd name="connsiteX314" fmla="*/ 5004518 w 6357722"/>
              <a:gd name="connsiteY314" fmla="*/ 6957394 h 7085051"/>
              <a:gd name="connsiteX315" fmla="*/ 4897820 w 6357722"/>
              <a:gd name="connsiteY315" fmla="*/ 6950235 h 7085051"/>
              <a:gd name="connsiteX316" fmla="*/ 4841415 w 6357722"/>
              <a:gd name="connsiteY316" fmla="*/ 6902737 h 7085051"/>
              <a:gd name="connsiteX317" fmla="*/ 5148064 w 6357722"/>
              <a:gd name="connsiteY317" fmla="*/ 6916881 h 7085051"/>
              <a:gd name="connsiteX318" fmla="*/ 5095850 w 6357722"/>
              <a:gd name="connsiteY318" fmla="*/ 6794817 h 7085051"/>
              <a:gd name="connsiteX319" fmla="*/ 5352904 w 6357722"/>
              <a:gd name="connsiteY319" fmla="*/ 6793943 h 7085051"/>
              <a:gd name="connsiteX320" fmla="*/ 5631962 w 6357722"/>
              <a:gd name="connsiteY320" fmla="*/ 6727932 h 7085051"/>
              <a:gd name="connsiteX321" fmla="*/ 5636851 w 6357722"/>
              <a:gd name="connsiteY321" fmla="*/ 6669781 h 7085051"/>
              <a:gd name="connsiteX322" fmla="*/ 5621833 w 6357722"/>
              <a:gd name="connsiteY322" fmla="*/ 6627345 h 7085051"/>
              <a:gd name="connsiteX323" fmla="*/ 5534518 w 6357722"/>
              <a:gd name="connsiteY323" fmla="*/ 6664542 h 7085051"/>
              <a:gd name="connsiteX324" fmla="*/ 5515484 w 6357722"/>
              <a:gd name="connsiteY324" fmla="*/ 6564829 h 7085051"/>
              <a:gd name="connsiteX325" fmla="*/ 5401800 w 6357722"/>
              <a:gd name="connsiteY325" fmla="*/ 6520298 h 7085051"/>
              <a:gd name="connsiteX326" fmla="*/ 5264716 w 6357722"/>
              <a:gd name="connsiteY326" fmla="*/ 6447653 h 7085051"/>
              <a:gd name="connsiteX327" fmla="*/ 5044858 w 6357722"/>
              <a:gd name="connsiteY327" fmla="*/ 6412728 h 7085051"/>
              <a:gd name="connsiteX328" fmla="*/ 4910918 w 6357722"/>
              <a:gd name="connsiteY328" fmla="*/ 6432110 h 7085051"/>
              <a:gd name="connsiteX329" fmla="*/ 4912948 w 6357722"/>
              <a:gd name="connsiteY329" fmla="*/ 6403908 h 7085051"/>
              <a:gd name="connsiteX330" fmla="*/ 4902310 w 6357722"/>
              <a:gd name="connsiteY330" fmla="*/ 6402002 h 7085051"/>
              <a:gd name="connsiteX331" fmla="*/ 4882019 w 6357722"/>
              <a:gd name="connsiteY331" fmla="*/ 6470552 h 7085051"/>
              <a:gd name="connsiteX332" fmla="*/ 4881575 w 6357722"/>
              <a:gd name="connsiteY332" fmla="*/ 6473083 h 7085051"/>
              <a:gd name="connsiteX333" fmla="*/ 4904260 w 6357722"/>
              <a:gd name="connsiteY333" fmla="*/ 6471904 h 7085051"/>
              <a:gd name="connsiteX334" fmla="*/ 5024776 w 6357722"/>
              <a:gd name="connsiteY334" fmla="*/ 6446430 h 7085051"/>
              <a:gd name="connsiteX335" fmla="*/ 4966624 w 6357722"/>
              <a:gd name="connsiteY335" fmla="*/ 6560986 h 7085051"/>
              <a:gd name="connsiteX336" fmla="*/ 4922094 w 6357722"/>
              <a:gd name="connsiteY336" fmla="*/ 6665415 h 7085051"/>
              <a:gd name="connsiteX337" fmla="*/ 4887474 w 6357722"/>
              <a:gd name="connsiteY337" fmla="*/ 6656836 h 7085051"/>
              <a:gd name="connsiteX338" fmla="*/ 4876575 w 6357722"/>
              <a:gd name="connsiteY338" fmla="*/ 6655614 h 7085051"/>
              <a:gd name="connsiteX339" fmla="*/ 4858217 w 6357722"/>
              <a:gd name="connsiteY339" fmla="*/ 6697752 h 7085051"/>
              <a:gd name="connsiteX340" fmla="*/ 4889439 w 6357722"/>
              <a:gd name="connsiteY340" fmla="*/ 6723392 h 7085051"/>
              <a:gd name="connsiteX341" fmla="*/ 4892932 w 6357722"/>
              <a:gd name="connsiteY341" fmla="*/ 6714486 h 7085051"/>
              <a:gd name="connsiteX342" fmla="*/ 5084152 w 6357722"/>
              <a:gd name="connsiteY342" fmla="*/ 6774907 h 7085051"/>
              <a:gd name="connsiteX343" fmla="*/ 4910221 w 6357722"/>
              <a:gd name="connsiteY343" fmla="*/ 6751857 h 7085051"/>
              <a:gd name="connsiteX344" fmla="*/ 4860896 w 6357722"/>
              <a:gd name="connsiteY344" fmla="*/ 6734940 h 7085051"/>
              <a:gd name="connsiteX345" fmla="*/ 4836527 w 6357722"/>
              <a:gd name="connsiteY345" fmla="*/ 6729689 h 7085051"/>
              <a:gd name="connsiteX346" fmla="*/ 4808675 w 6357722"/>
              <a:gd name="connsiteY346" fmla="*/ 6764868 h 7085051"/>
              <a:gd name="connsiteX347" fmla="*/ 4807868 w 6357722"/>
              <a:gd name="connsiteY347" fmla="*/ 6765615 h 7085051"/>
              <a:gd name="connsiteX348" fmla="*/ 4825730 w 6357722"/>
              <a:gd name="connsiteY348" fmla="*/ 6768337 h 7085051"/>
              <a:gd name="connsiteX349" fmla="*/ 4813301 w 6357722"/>
              <a:gd name="connsiteY349" fmla="*/ 6786258 h 7085051"/>
              <a:gd name="connsiteX350" fmla="*/ 4789484 w 6357722"/>
              <a:gd name="connsiteY350" fmla="*/ 6782658 h 7085051"/>
              <a:gd name="connsiteX351" fmla="*/ 4748865 w 6357722"/>
              <a:gd name="connsiteY351" fmla="*/ 6820312 h 7085051"/>
              <a:gd name="connsiteX352" fmla="*/ 4760357 w 6357722"/>
              <a:gd name="connsiteY352" fmla="*/ 6778254 h 7085051"/>
              <a:gd name="connsiteX353" fmla="*/ 4639541 w 6357722"/>
              <a:gd name="connsiteY353" fmla="*/ 6759990 h 7085051"/>
              <a:gd name="connsiteX354" fmla="*/ 4642174 w 6357722"/>
              <a:gd name="connsiteY354" fmla="*/ 6790156 h 7085051"/>
              <a:gd name="connsiteX355" fmla="*/ 4589254 w 6357722"/>
              <a:gd name="connsiteY355" fmla="*/ 6864319 h 7085051"/>
              <a:gd name="connsiteX356" fmla="*/ 4523943 w 6357722"/>
              <a:gd name="connsiteY356" fmla="*/ 6884053 h 7085051"/>
              <a:gd name="connsiteX357" fmla="*/ 4456361 w 6357722"/>
              <a:gd name="connsiteY357" fmla="*/ 6925090 h 7085051"/>
              <a:gd name="connsiteX358" fmla="*/ 4520799 w 6357722"/>
              <a:gd name="connsiteY358" fmla="*/ 6942378 h 7085051"/>
              <a:gd name="connsiteX359" fmla="*/ 4446756 w 6357722"/>
              <a:gd name="connsiteY359" fmla="*/ 7001752 h 7085051"/>
              <a:gd name="connsiteX360" fmla="*/ 4288367 w 6357722"/>
              <a:gd name="connsiteY360" fmla="*/ 6860827 h 7085051"/>
              <a:gd name="connsiteX361" fmla="*/ 4313809 w 6357722"/>
              <a:gd name="connsiteY361" fmla="*/ 7045399 h 7085051"/>
              <a:gd name="connsiteX362" fmla="*/ 4304494 w 6357722"/>
              <a:gd name="connsiteY362" fmla="*/ 7054970 h 7085051"/>
              <a:gd name="connsiteX363" fmla="*/ 4266490 w 6357722"/>
              <a:gd name="connsiteY363" fmla="*/ 7054970 h 7085051"/>
              <a:gd name="connsiteX364" fmla="*/ 4260463 w 6357722"/>
              <a:gd name="connsiteY364" fmla="*/ 7049159 h 7085051"/>
              <a:gd name="connsiteX365" fmla="*/ 4243292 w 6357722"/>
              <a:gd name="connsiteY365" fmla="*/ 7048902 h 7085051"/>
              <a:gd name="connsiteX366" fmla="*/ 4238948 w 6357722"/>
              <a:gd name="connsiteY366" fmla="*/ 7054970 h 7085051"/>
              <a:gd name="connsiteX367" fmla="*/ 0 w 6357722"/>
              <a:gd name="connsiteY367" fmla="*/ 7054970 h 7085051"/>
              <a:gd name="connsiteX368" fmla="*/ 0 w 6357722"/>
              <a:gd name="connsiteY368" fmla="*/ 5569975 h 7085051"/>
              <a:gd name="connsiteX369" fmla="*/ 0 w 6357722"/>
              <a:gd name="connsiteY369" fmla="*/ 5569975 h 7085051"/>
              <a:gd name="connsiteX370" fmla="*/ 0 w 6357722"/>
              <a:gd name="connsiteY370" fmla="*/ 1041293 h 7085051"/>
              <a:gd name="connsiteX371" fmla="*/ 1 w 6357722"/>
              <a:gd name="connsiteY371" fmla="*/ 1041335 h 7085051"/>
              <a:gd name="connsiteX372" fmla="*/ 1 w 6357722"/>
              <a:gd name="connsiteY372" fmla="*/ 352343 h 7085051"/>
              <a:gd name="connsiteX373" fmla="*/ 10772 w 6357722"/>
              <a:gd name="connsiteY373" fmla="*/ 384256 h 7085051"/>
              <a:gd name="connsiteX374" fmla="*/ 44879 w 6357722"/>
              <a:gd name="connsiteY374" fmla="*/ 434653 h 7085051"/>
              <a:gd name="connsiteX375" fmla="*/ 257928 w 6357722"/>
              <a:gd name="connsiteY375" fmla="*/ 524761 h 7085051"/>
              <a:gd name="connsiteX376" fmla="*/ 245529 w 6357722"/>
              <a:gd name="connsiteY376" fmla="*/ 538728 h 7085051"/>
              <a:gd name="connsiteX377" fmla="*/ 377024 w 6357722"/>
              <a:gd name="connsiteY377" fmla="*/ 576274 h 7085051"/>
              <a:gd name="connsiteX378" fmla="*/ 370913 w 6357722"/>
              <a:gd name="connsiteY378" fmla="*/ 583608 h 7085051"/>
              <a:gd name="connsiteX379" fmla="*/ 496820 w 6357722"/>
              <a:gd name="connsiteY379" fmla="*/ 596880 h 7085051"/>
              <a:gd name="connsiteX380" fmla="*/ 442860 w 6357722"/>
              <a:gd name="connsiteY380" fmla="*/ 664810 h 7085051"/>
              <a:gd name="connsiteX381" fmla="*/ 535419 w 6357722"/>
              <a:gd name="connsiteY381" fmla="*/ 699027 h 7085051"/>
              <a:gd name="connsiteX382" fmla="*/ 547851 w 6357722"/>
              <a:gd name="connsiteY382" fmla="*/ 692274 h 7085051"/>
              <a:gd name="connsiteX383" fmla="*/ 565098 w 6357722"/>
              <a:gd name="connsiteY383" fmla="*/ 658874 h 7085051"/>
              <a:gd name="connsiteX384" fmla="*/ 587450 w 6357722"/>
              <a:gd name="connsiteY384" fmla="*/ 521266 h 7085051"/>
              <a:gd name="connsiteX385" fmla="*/ 572084 w 6357722"/>
              <a:gd name="connsiteY385" fmla="*/ 392040 h 7085051"/>
              <a:gd name="connsiteX386" fmla="*/ 625694 w 6357722"/>
              <a:gd name="connsiteY386" fmla="*/ 511138 h 7085051"/>
              <a:gd name="connsiteX387" fmla="*/ 871398 w 6357722"/>
              <a:gd name="connsiteY387" fmla="*/ 252163 h 7085051"/>
              <a:gd name="connsiteX388" fmla="*/ 872969 w 6357722"/>
              <a:gd name="connsiteY388" fmla="*/ 271722 h 7085051"/>
              <a:gd name="connsiteX389" fmla="*/ 919333 w 6357722"/>
              <a:gd name="connsiteY389" fmla="*/ 224943 h 7085051"/>
              <a:gd name="connsiteX390" fmla="*/ 1257504 w 6357722"/>
              <a:gd name="connsiteY390" fmla="*/ 0 h 7085051"/>
              <a:gd name="connsiteX391" fmla="*/ 1253312 w 6357722"/>
              <a:gd name="connsiteY391" fmla="*/ 8557 h 7085051"/>
              <a:gd name="connsiteX392" fmla="*/ 1257504 w 6357722"/>
              <a:gd name="connsiteY392" fmla="*/ 0 h 708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</a:cxnLst>
            <a:rect l="l" t="t" r="r" b="b"/>
            <a:pathLst>
              <a:path w="6357722" h="7085051">
                <a:moveTo>
                  <a:pt x="5465368" y="7082430"/>
                </a:moveTo>
                <a:cubicBezTo>
                  <a:pt x="5468511" y="7084176"/>
                  <a:pt x="5468686" y="7085050"/>
                  <a:pt x="5463796" y="7085051"/>
                </a:cubicBezTo>
                <a:cubicBezTo>
                  <a:pt x="5464844" y="7084351"/>
                  <a:pt x="5464320" y="7083129"/>
                  <a:pt x="5465368" y="7082430"/>
                </a:cubicBezTo>
                <a:close/>
                <a:moveTo>
                  <a:pt x="5579226" y="7026024"/>
                </a:moveTo>
                <a:lnTo>
                  <a:pt x="5581496" y="7060077"/>
                </a:lnTo>
                <a:cubicBezTo>
                  <a:pt x="5569970" y="7037899"/>
                  <a:pt x="5571018" y="7028818"/>
                  <a:pt x="5579226" y="7026024"/>
                </a:cubicBezTo>
                <a:close/>
                <a:moveTo>
                  <a:pt x="4748364" y="6721406"/>
                </a:moveTo>
                <a:cubicBezTo>
                  <a:pt x="4727711" y="6722803"/>
                  <a:pt x="4705992" y="6726492"/>
                  <a:pt x="4683028" y="6733171"/>
                </a:cubicBezTo>
                <a:cubicBezTo>
                  <a:pt x="4682635" y="6752096"/>
                  <a:pt x="4711833" y="6758718"/>
                  <a:pt x="4744369" y="6761694"/>
                </a:cubicBezTo>
                <a:lnTo>
                  <a:pt x="4764532" y="6762978"/>
                </a:lnTo>
                <a:lnTo>
                  <a:pt x="4773487" y="6730204"/>
                </a:lnTo>
                <a:lnTo>
                  <a:pt x="4764388" y="6721946"/>
                </a:lnTo>
                <a:close/>
                <a:moveTo>
                  <a:pt x="5530155" y="6674321"/>
                </a:moveTo>
                <a:cubicBezTo>
                  <a:pt x="5547618" y="6677115"/>
                  <a:pt x="5550936" y="6690911"/>
                  <a:pt x="5522471" y="6689339"/>
                </a:cubicBezTo>
                <a:cubicBezTo>
                  <a:pt x="5525964" y="6684626"/>
                  <a:pt x="5527710" y="6679385"/>
                  <a:pt x="5530155" y="6674321"/>
                </a:cubicBezTo>
                <a:close/>
                <a:moveTo>
                  <a:pt x="5535044" y="6665415"/>
                </a:moveTo>
                <a:cubicBezTo>
                  <a:pt x="5533996" y="6668384"/>
                  <a:pt x="5531901" y="6671354"/>
                  <a:pt x="5530154" y="6674321"/>
                </a:cubicBezTo>
                <a:cubicBezTo>
                  <a:pt x="5523693" y="6673099"/>
                  <a:pt x="5515835" y="6673623"/>
                  <a:pt x="5506056" y="6677465"/>
                </a:cubicBezTo>
                <a:close/>
                <a:moveTo>
                  <a:pt x="4638150" y="6649001"/>
                </a:moveTo>
                <a:cubicBezTo>
                  <a:pt x="4607415" y="6651271"/>
                  <a:pt x="4586459" y="6675721"/>
                  <a:pt x="4561837" y="6700691"/>
                </a:cubicBezTo>
                <a:lnTo>
                  <a:pt x="4562847" y="6701138"/>
                </a:lnTo>
                <a:lnTo>
                  <a:pt x="4584297" y="6694229"/>
                </a:lnTo>
                <a:cubicBezTo>
                  <a:pt x="4610426" y="6682922"/>
                  <a:pt x="4628456" y="6669694"/>
                  <a:pt x="4653516" y="6657208"/>
                </a:cubicBezTo>
                <a:lnTo>
                  <a:pt x="4651478" y="6650506"/>
                </a:lnTo>
                <a:close/>
                <a:moveTo>
                  <a:pt x="5876720" y="6582334"/>
                </a:moveTo>
                <a:lnTo>
                  <a:pt x="5877517" y="6582472"/>
                </a:lnTo>
                <a:cubicBezTo>
                  <a:pt x="5881594" y="6583754"/>
                  <a:pt x="5884912" y="6585391"/>
                  <a:pt x="5886920" y="6587007"/>
                </a:cubicBezTo>
                <a:close/>
                <a:moveTo>
                  <a:pt x="5861252" y="5462745"/>
                </a:moveTo>
                <a:cubicBezTo>
                  <a:pt x="5865269" y="5466063"/>
                  <a:pt x="5869111" y="5469556"/>
                  <a:pt x="5875572" y="5472176"/>
                </a:cubicBezTo>
                <a:cubicBezTo>
                  <a:pt x="5865443" y="5470779"/>
                  <a:pt x="5861602" y="5467111"/>
                  <a:pt x="5861252" y="5462745"/>
                </a:cubicBezTo>
                <a:close/>
                <a:moveTo>
                  <a:pt x="4915286" y="5349935"/>
                </a:moveTo>
                <a:lnTo>
                  <a:pt x="4928046" y="5409173"/>
                </a:lnTo>
                <a:lnTo>
                  <a:pt x="4960339" y="5408611"/>
                </a:lnTo>
                <a:cubicBezTo>
                  <a:pt x="4956497" y="5406548"/>
                  <a:pt x="4954448" y="5403902"/>
                  <a:pt x="4953905" y="5400768"/>
                </a:cubicBezTo>
                <a:lnTo>
                  <a:pt x="4954373" y="5398830"/>
                </a:lnTo>
                <a:lnTo>
                  <a:pt x="4926200" y="5366154"/>
                </a:lnTo>
                <a:cubicBezTo>
                  <a:pt x="4918407" y="5356604"/>
                  <a:pt x="4914326" y="5350765"/>
                  <a:pt x="4915286" y="5349935"/>
                </a:cubicBezTo>
                <a:close/>
                <a:moveTo>
                  <a:pt x="1575136" y="465063"/>
                </a:moveTo>
                <a:lnTo>
                  <a:pt x="1573325" y="469381"/>
                </a:lnTo>
                <a:lnTo>
                  <a:pt x="1556389" y="498520"/>
                </a:lnTo>
                <a:lnTo>
                  <a:pt x="1565201" y="503985"/>
                </a:lnTo>
                <a:cubicBezTo>
                  <a:pt x="1566772" y="496345"/>
                  <a:pt x="1574870" y="496519"/>
                  <a:pt x="1585675" y="500222"/>
                </a:cubicBezTo>
                <a:lnTo>
                  <a:pt x="1595783" y="505014"/>
                </a:lnTo>
                <a:lnTo>
                  <a:pt x="1608685" y="485782"/>
                </a:lnTo>
                <a:close/>
                <a:moveTo>
                  <a:pt x="1448819" y="436688"/>
                </a:moveTo>
                <a:lnTo>
                  <a:pt x="1448577" y="437304"/>
                </a:lnTo>
                <a:lnTo>
                  <a:pt x="1450819" y="438150"/>
                </a:lnTo>
                <a:close/>
                <a:moveTo>
                  <a:pt x="965461" y="170768"/>
                </a:moveTo>
                <a:lnTo>
                  <a:pt x="1272825" y="170768"/>
                </a:lnTo>
                <a:lnTo>
                  <a:pt x="1272870" y="170961"/>
                </a:lnTo>
                <a:cubicBezTo>
                  <a:pt x="1281776" y="158388"/>
                  <a:pt x="1306574" y="299836"/>
                  <a:pt x="1305700" y="245352"/>
                </a:cubicBezTo>
                <a:lnTo>
                  <a:pt x="1288089" y="170768"/>
                </a:lnTo>
                <a:lnTo>
                  <a:pt x="1293375" y="170768"/>
                </a:lnTo>
                <a:lnTo>
                  <a:pt x="1303459" y="213148"/>
                </a:lnTo>
                <a:cubicBezTo>
                  <a:pt x="1312320" y="250509"/>
                  <a:pt x="1323297" y="296969"/>
                  <a:pt x="1336113" y="351384"/>
                </a:cubicBezTo>
                <a:lnTo>
                  <a:pt x="1344184" y="385693"/>
                </a:lnTo>
                <a:lnTo>
                  <a:pt x="1358571" y="393750"/>
                </a:lnTo>
                <a:lnTo>
                  <a:pt x="1401017" y="418217"/>
                </a:lnTo>
                <a:lnTo>
                  <a:pt x="1404611" y="402007"/>
                </a:lnTo>
                <a:lnTo>
                  <a:pt x="1400089" y="397876"/>
                </a:lnTo>
                <a:cubicBezTo>
                  <a:pt x="1392929" y="389559"/>
                  <a:pt x="1394151" y="385586"/>
                  <a:pt x="1399652" y="383665"/>
                </a:cubicBezTo>
                <a:lnTo>
                  <a:pt x="1406643" y="382953"/>
                </a:lnTo>
                <a:lnTo>
                  <a:pt x="1407861" y="357813"/>
                </a:lnTo>
                <a:lnTo>
                  <a:pt x="1415408" y="382061"/>
                </a:lnTo>
                <a:lnTo>
                  <a:pt x="1425170" y="381068"/>
                </a:lnTo>
                <a:lnTo>
                  <a:pt x="1440751" y="378664"/>
                </a:lnTo>
                <a:lnTo>
                  <a:pt x="1445493" y="371630"/>
                </a:lnTo>
                <a:cubicBezTo>
                  <a:pt x="1458503" y="350391"/>
                  <a:pt x="1471163" y="327689"/>
                  <a:pt x="1481030" y="376673"/>
                </a:cubicBezTo>
                <a:cubicBezTo>
                  <a:pt x="1492119" y="393612"/>
                  <a:pt x="1483737" y="399855"/>
                  <a:pt x="1471949" y="408280"/>
                </a:cubicBezTo>
                <a:lnTo>
                  <a:pt x="1461525" y="417366"/>
                </a:lnTo>
                <a:lnTo>
                  <a:pt x="1466819" y="427737"/>
                </a:lnTo>
                <a:cubicBezTo>
                  <a:pt x="1474535" y="437921"/>
                  <a:pt x="1485706" y="449168"/>
                  <a:pt x="1501660" y="461777"/>
                </a:cubicBezTo>
                <a:lnTo>
                  <a:pt x="1521088" y="475792"/>
                </a:lnTo>
                <a:lnTo>
                  <a:pt x="1533727" y="462208"/>
                </a:lnTo>
                <a:lnTo>
                  <a:pt x="1547388" y="447926"/>
                </a:lnTo>
                <a:lnTo>
                  <a:pt x="1523639" y="433260"/>
                </a:lnTo>
                <a:cubicBezTo>
                  <a:pt x="1498143" y="401653"/>
                  <a:pt x="1538832" y="395540"/>
                  <a:pt x="1597856" y="426624"/>
                </a:cubicBezTo>
                <a:cubicBezTo>
                  <a:pt x="1575853" y="418242"/>
                  <a:pt x="1564502" y="426974"/>
                  <a:pt x="1553326" y="435880"/>
                </a:cubicBezTo>
                <a:lnTo>
                  <a:pt x="1557241" y="438249"/>
                </a:lnTo>
                <a:lnTo>
                  <a:pt x="1574885" y="425557"/>
                </a:lnTo>
                <a:cubicBezTo>
                  <a:pt x="1580913" y="423080"/>
                  <a:pt x="1586376" y="423211"/>
                  <a:pt x="1591047" y="427140"/>
                </a:cubicBezTo>
                <a:lnTo>
                  <a:pt x="1580484" y="452316"/>
                </a:lnTo>
                <a:lnTo>
                  <a:pt x="1584821" y="454940"/>
                </a:lnTo>
                <a:lnTo>
                  <a:pt x="1616484" y="474385"/>
                </a:lnTo>
                <a:lnTo>
                  <a:pt x="1641741" y="447021"/>
                </a:lnTo>
                <a:cubicBezTo>
                  <a:pt x="1748311" y="348776"/>
                  <a:pt x="1891889" y="403129"/>
                  <a:pt x="1986058" y="203265"/>
                </a:cubicBezTo>
                <a:lnTo>
                  <a:pt x="2002647" y="288484"/>
                </a:lnTo>
                <a:cubicBezTo>
                  <a:pt x="2110043" y="164149"/>
                  <a:pt x="2226173" y="252686"/>
                  <a:pt x="2355400" y="227190"/>
                </a:cubicBezTo>
                <a:lnTo>
                  <a:pt x="2492656" y="327951"/>
                </a:lnTo>
                <a:lnTo>
                  <a:pt x="2471002" y="425220"/>
                </a:lnTo>
                <a:cubicBezTo>
                  <a:pt x="2538410" y="188771"/>
                  <a:pt x="2661872" y="380864"/>
                  <a:pt x="2767349" y="287437"/>
                </a:cubicBezTo>
                <a:cubicBezTo>
                  <a:pt x="2795811" y="287437"/>
                  <a:pt x="2828119" y="287787"/>
                  <a:pt x="2861123" y="291802"/>
                </a:cubicBezTo>
                <a:cubicBezTo>
                  <a:pt x="2893954" y="295645"/>
                  <a:pt x="2927483" y="302979"/>
                  <a:pt x="2958391" y="317474"/>
                </a:cubicBezTo>
                <a:cubicBezTo>
                  <a:pt x="3019861" y="345763"/>
                  <a:pt x="3070503" y="402692"/>
                  <a:pt x="3081505" y="511487"/>
                </a:cubicBezTo>
                <a:cubicBezTo>
                  <a:pt x="2989302" y="556191"/>
                  <a:pt x="3061773" y="431331"/>
                  <a:pt x="2980221" y="437618"/>
                </a:cubicBezTo>
                <a:lnTo>
                  <a:pt x="2947216" y="597404"/>
                </a:lnTo>
                <a:cubicBezTo>
                  <a:pt x="2996637" y="492102"/>
                  <a:pt x="2988428" y="657301"/>
                  <a:pt x="3007463" y="680352"/>
                </a:cubicBezTo>
                <a:cubicBezTo>
                  <a:pt x="3057581" y="575750"/>
                  <a:pt x="3123067" y="640537"/>
                  <a:pt x="3181568" y="517947"/>
                </a:cubicBezTo>
                <a:cubicBezTo>
                  <a:pt x="3183139" y="530347"/>
                  <a:pt x="3177202" y="549555"/>
                  <a:pt x="3169693" y="556191"/>
                </a:cubicBezTo>
                <a:lnTo>
                  <a:pt x="3214397" y="516376"/>
                </a:lnTo>
                <a:lnTo>
                  <a:pt x="3211604" y="560732"/>
                </a:lnTo>
                <a:cubicBezTo>
                  <a:pt x="3275519" y="544841"/>
                  <a:pt x="3329304" y="430283"/>
                  <a:pt x="3388154" y="422425"/>
                </a:cubicBezTo>
                <a:lnTo>
                  <a:pt x="3318302" y="550079"/>
                </a:lnTo>
                <a:lnTo>
                  <a:pt x="3357769" y="530171"/>
                </a:lnTo>
                <a:lnTo>
                  <a:pt x="3351482" y="549381"/>
                </a:lnTo>
                <a:cubicBezTo>
                  <a:pt x="3407537" y="529123"/>
                  <a:pt x="3471450" y="326729"/>
                  <a:pt x="3548113" y="390643"/>
                </a:cubicBezTo>
                <a:lnTo>
                  <a:pt x="3535714" y="440762"/>
                </a:lnTo>
                <a:lnTo>
                  <a:pt x="3586531" y="428712"/>
                </a:lnTo>
                <a:cubicBezTo>
                  <a:pt x="3573784" y="479005"/>
                  <a:pt x="3518427" y="440587"/>
                  <a:pt x="3508472" y="516201"/>
                </a:cubicBezTo>
                <a:cubicBezTo>
                  <a:pt x="3537811" y="475687"/>
                  <a:pt x="3575355" y="468877"/>
                  <a:pt x="3609233" y="466781"/>
                </a:cubicBezTo>
                <a:cubicBezTo>
                  <a:pt x="3643285" y="464861"/>
                  <a:pt x="3673498" y="467305"/>
                  <a:pt x="3688691" y="444080"/>
                </a:cubicBezTo>
                <a:cubicBezTo>
                  <a:pt x="3641714" y="609453"/>
                  <a:pt x="3829964" y="447223"/>
                  <a:pt x="3796786" y="619058"/>
                </a:cubicBezTo>
                <a:cubicBezTo>
                  <a:pt x="3714535" y="652587"/>
                  <a:pt x="3807612" y="675812"/>
                  <a:pt x="3776528" y="749331"/>
                </a:cubicBezTo>
                <a:cubicBezTo>
                  <a:pt x="3817218" y="732566"/>
                  <a:pt x="3841841" y="765572"/>
                  <a:pt x="3881656" y="711087"/>
                </a:cubicBezTo>
                <a:cubicBezTo>
                  <a:pt x="3945918" y="639489"/>
                  <a:pt x="3896324" y="586402"/>
                  <a:pt x="3871177" y="591118"/>
                </a:cubicBezTo>
                <a:cubicBezTo>
                  <a:pt x="3911517" y="549381"/>
                  <a:pt x="3950460" y="528251"/>
                  <a:pt x="3990449" y="515852"/>
                </a:cubicBezTo>
                <a:cubicBezTo>
                  <a:pt x="4030614" y="503453"/>
                  <a:pt x="4070430" y="499612"/>
                  <a:pt x="4115658" y="493675"/>
                </a:cubicBezTo>
                <a:cubicBezTo>
                  <a:pt x="4175033" y="561080"/>
                  <a:pt x="4254664" y="598800"/>
                  <a:pt x="4338137" y="630060"/>
                </a:cubicBezTo>
                <a:cubicBezTo>
                  <a:pt x="4358917" y="637918"/>
                  <a:pt x="4380047" y="645252"/>
                  <a:pt x="4401177" y="652587"/>
                </a:cubicBezTo>
                <a:cubicBezTo>
                  <a:pt x="4411654" y="656253"/>
                  <a:pt x="4422132" y="659921"/>
                  <a:pt x="4432610" y="663588"/>
                </a:cubicBezTo>
                <a:cubicBezTo>
                  <a:pt x="4443088" y="667430"/>
                  <a:pt x="4454264" y="670747"/>
                  <a:pt x="4461598" y="675812"/>
                </a:cubicBezTo>
                <a:cubicBezTo>
                  <a:pt x="4494603" y="694498"/>
                  <a:pt x="4526037" y="714405"/>
                  <a:pt x="4552929" y="737631"/>
                </a:cubicBezTo>
                <a:cubicBezTo>
                  <a:pt x="4540705" y="753697"/>
                  <a:pt x="4519051" y="760158"/>
                  <a:pt x="4494952" y="792464"/>
                </a:cubicBezTo>
                <a:cubicBezTo>
                  <a:pt x="4541579" y="839090"/>
                  <a:pt x="4601827" y="772382"/>
                  <a:pt x="4664867" y="792290"/>
                </a:cubicBezTo>
                <a:cubicBezTo>
                  <a:pt x="4592919" y="932516"/>
                  <a:pt x="4758644" y="997304"/>
                  <a:pt x="4825527" y="993462"/>
                </a:cubicBezTo>
                <a:cubicBezTo>
                  <a:pt x="4869010" y="995034"/>
                  <a:pt x="4860802" y="930771"/>
                  <a:pt x="4905332" y="932516"/>
                </a:cubicBezTo>
                <a:cubicBezTo>
                  <a:pt x="4881234" y="974253"/>
                  <a:pt x="4856961" y="1015640"/>
                  <a:pt x="4832337" y="1056677"/>
                </a:cubicBezTo>
                <a:cubicBezTo>
                  <a:pt x="4855563" y="1051089"/>
                  <a:pt x="4922272" y="1047597"/>
                  <a:pt x="4954752" y="1009528"/>
                </a:cubicBezTo>
                <a:lnTo>
                  <a:pt x="4951958" y="1020704"/>
                </a:lnTo>
                <a:cubicBezTo>
                  <a:pt x="5020064" y="976000"/>
                  <a:pt x="5053941" y="1065235"/>
                  <a:pt x="5114363" y="971634"/>
                </a:cubicBezTo>
                <a:cubicBezTo>
                  <a:pt x="5166927" y="1037643"/>
                  <a:pt x="5310646" y="1068204"/>
                  <a:pt x="5429918" y="1088286"/>
                </a:cubicBezTo>
                <a:cubicBezTo>
                  <a:pt x="5302788" y="1059995"/>
                  <a:pt x="5283230" y="1152200"/>
                  <a:pt x="5186660" y="1085317"/>
                </a:cubicBezTo>
                <a:cubicBezTo>
                  <a:pt x="5199408" y="1083221"/>
                  <a:pt x="5202726" y="1072744"/>
                  <a:pt x="5215124" y="1071347"/>
                </a:cubicBezTo>
                <a:cubicBezTo>
                  <a:pt x="5213728" y="1000273"/>
                  <a:pt x="5130779" y="1113258"/>
                  <a:pt x="5116285" y="1085492"/>
                </a:cubicBezTo>
                <a:cubicBezTo>
                  <a:pt x="5119603" y="1130371"/>
                  <a:pt x="5154878" y="1144167"/>
                  <a:pt x="5194343" y="1157089"/>
                </a:cubicBezTo>
                <a:cubicBezTo>
                  <a:pt x="5233635" y="1169838"/>
                  <a:pt x="5277292" y="1181538"/>
                  <a:pt x="5292660" y="1217336"/>
                </a:cubicBezTo>
                <a:cubicBezTo>
                  <a:pt x="5361464" y="1215590"/>
                  <a:pt x="5431490" y="1215066"/>
                  <a:pt x="5502913" y="1216114"/>
                </a:cubicBezTo>
                <a:cubicBezTo>
                  <a:pt x="5383991" y="1307795"/>
                  <a:pt x="5348017" y="1230608"/>
                  <a:pt x="5244113" y="1351103"/>
                </a:cubicBezTo>
                <a:cubicBezTo>
                  <a:pt x="5351335" y="1372932"/>
                  <a:pt x="5085375" y="1500585"/>
                  <a:pt x="5280959" y="1497616"/>
                </a:cubicBezTo>
                <a:cubicBezTo>
                  <a:pt x="5339810" y="1458325"/>
                  <a:pt x="5426426" y="1391792"/>
                  <a:pt x="5402676" y="1367867"/>
                </a:cubicBezTo>
                <a:cubicBezTo>
                  <a:pt x="5426252" y="1335212"/>
                  <a:pt x="5466241" y="1322638"/>
                  <a:pt x="5507977" y="1318447"/>
                </a:cubicBezTo>
                <a:cubicBezTo>
                  <a:pt x="5549539" y="1314256"/>
                  <a:pt x="5592498" y="1318273"/>
                  <a:pt x="5619391" y="1316875"/>
                </a:cubicBezTo>
                <a:cubicBezTo>
                  <a:pt x="5664620" y="1375550"/>
                  <a:pt x="5774462" y="1397205"/>
                  <a:pt x="5898797" y="1422875"/>
                </a:cubicBezTo>
                <a:cubicBezTo>
                  <a:pt x="5960791" y="1435448"/>
                  <a:pt x="6025928" y="1448897"/>
                  <a:pt x="6086524" y="1466183"/>
                </a:cubicBezTo>
                <a:cubicBezTo>
                  <a:pt x="6116909" y="1474741"/>
                  <a:pt x="6145897" y="1484346"/>
                  <a:pt x="6172617" y="1495348"/>
                </a:cubicBezTo>
                <a:lnTo>
                  <a:pt x="6182571" y="1499538"/>
                </a:lnTo>
                <a:cubicBezTo>
                  <a:pt x="6185364" y="1501110"/>
                  <a:pt x="6186237" y="1503030"/>
                  <a:pt x="6187983" y="1504777"/>
                </a:cubicBezTo>
                <a:cubicBezTo>
                  <a:pt x="6191127" y="1508443"/>
                  <a:pt x="6194270" y="1512113"/>
                  <a:pt x="6197065" y="1516302"/>
                </a:cubicBezTo>
                <a:cubicBezTo>
                  <a:pt x="6202827" y="1524510"/>
                  <a:pt x="6208241" y="1534113"/>
                  <a:pt x="6212607" y="1546163"/>
                </a:cubicBezTo>
                <a:cubicBezTo>
                  <a:pt x="6201954" y="1541797"/>
                  <a:pt x="6180125" y="1536210"/>
                  <a:pt x="6160742" y="1542496"/>
                </a:cubicBezTo>
                <a:cubicBezTo>
                  <a:pt x="6171393" y="1555246"/>
                  <a:pt x="6182919" y="1572883"/>
                  <a:pt x="6192000" y="1590171"/>
                </a:cubicBezTo>
                <a:cubicBezTo>
                  <a:pt x="6201080" y="1607460"/>
                  <a:pt x="6208241" y="1623874"/>
                  <a:pt x="6213829" y="1637845"/>
                </a:cubicBezTo>
                <a:cubicBezTo>
                  <a:pt x="6224831" y="1666484"/>
                  <a:pt x="6231815" y="1687614"/>
                  <a:pt x="6237578" y="1708744"/>
                </a:cubicBezTo>
                <a:cubicBezTo>
                  <a:pt x="6248754" y="1753450"/>
                  <a:pt x="6261151" y="1795186"/>
                  <a:pt x="6274426" y="1839367"/>
                </a:cubicBezTo>
                <a:cubicBezTo>
                  <a:pt x="6285076" y="1890533"/>
                  <a:pt x="6297826" y="1941001"/>
                  <a:pt x="6314589" y="1991469"/>
                </a:cubicBezTo>
                <a:cubicBezTo>
                  <a:pt x="6325067" y="2051017"/>
                  <a:pt x="6338339" y="2112138"/>
                  <a:pt x="6357722" y="2174655"/>
                </a:cubicBezTo>
                <a:cubicBezTo>
                  <a:pt x="6350562" y="2186354"/>
                  <a:pt x="6335020" y="2197181"/>
                  <a:pt x="6318779" y="2203991"/>
                </a:cubicBezTo>
                <a:cubicBezTo>
                  <a:pt x="6302189" y="2210976"/>
                  <a:pt x="6282980" y="2215517"/>
                  <a:pt x="6263073" y="2218836"/>
                </a:cubicBezTo>
                <a:cubicBezTo>
                  <a:pt x="6223257" y="2225297"/>
                  <a:pt x="6180473" y="2227044"/>
                  <a:pt x="6149389" y="2232981"/>
                </a:cubicBezTo>
                <a:cubicBezTo>
                  <a:pt x="6160566" y="2272796"/>
                  <a:pt x="6224479" y="2284495"/>
                  <a:pt x="6276170" y="2303180"/>
                </a:cubicBezTo>
                <a:cubicBezTo>
                  <a:pt x="6327861" y="2321517"/>
                  <a:pt x="6367152" y="2347362"/>
                  <a:pt x="6328035" y="2411275"/>
                </a:cubicBezTo>
                <a:cubicBezTo>
                  <a:pt x="6162312" y="2477984"/>
                  <a:pt x="6172440" y="2540152"/>
                  <a:pt x="6185014" y="2606162"/>
                </a:cubicBezTo>
                <a:cubicBezTo>
                  <a:pt x="6190252" y="2638993"/>
                  <a:pt x="6201428" y="2671647"/>
                  <a:pt x="6177679" y="2702384"/>
                </a:cubicBezTo>
                <a:cubicBezTo>
                  <a:pt x="6157248" y="2732767"/>
                  <a:pt x="6117781" y="2760012"/>
                  <a:pt x="6041119" y="2778872"/>
                </a:cubicBezTo>
                <a:cubicBezTo>
                  <a:pt x="6132450" y="2809780"/>
                  <a:pt x="6070631" y="2864788"/>
                  <a:pt x="6015274" y="2925733"/>
                </a:cubicBezTo>
                <a:cubicBezTo>
                  <a:pt x="5997986" y="2909669"/>
                  <a:pt x="5980348" y="2893952"/>
                  <a:pt x="5962362" y="2878758"/>
                </a:cubicBezTo>
                <a:cubicBezTo>
                  <a:pt x="5946295" y="2896571"/>
                  <a:pt x="5931801" y="2913685"/>
                  <a:pt x="5920451" y="2929925"/>
                </a:cubicBezTo>
                <a:cubicBezTo>
                  <a:pt x="5909099" y="2946165"/>
                  <a:pt x="5899844" y="2961708"/>
                  <a:pt x="5891986" y="2976899"/>
                </a:cubicBezTo>
                <a:cubicBezTo>
                  <a:pt x="5876269" y="3007284"/>
                  <a:pt x="5866664" y="3035926"/>
                  <a:pt x="5860902" y="3063691"/>
                </a:cubicBezTo>
                <a:cubicBezTo>
                  <a:pt x="5855139" y="3091457"/>
                  <a:pt x="5853044" y="3118524"/>
                  <a:pt x="5852695" y="3145242"/>
                </a:cubicBezTo>
                <a:cubicBezTo>
                  <a:pt x="5852695" y="3152054"/>
                  <a:pt x="5852695" y="3158689"/>
                  <a:pt x="5852695" y="3165326"/>
                </a:cubicBezTo>
                <a:cubicBezTo>
                  <a:pt x="5852869" y="3171961"/>
                  <a:pt x="5852695" y="3178595"/>
                  <a:pt x="5854440" y="3185408"/>
                </a:cubicBezTo>
                <a:cubicBezTo>
                  <a:pt x="5857059" y="3198854"/>
                  <a:pt x="5859854" y="3212300"/>
                  <a:pt x="5862473" y="3225747"/>
                </a:cubicBezTo>
                <a:cubicBezTo>
                  <a:pt x="5873300" y="3279707"/>
                  <a:pt x="5883429" y="3334889"/>
                  <a:pt x="5878888" y="3393216"/>
                </a:cubicBezTo>
                <a:cubicBezTo>
                  <a:pt x="5877841" y="3407884"/>
                  <a:pt x="5875745" y="3422554"/>
                  <a:pt x="5872602" y="3437571"/>
                </a:cubicBezTo>
                <a:cubicBezTo>
                  <a:pt x="5871030" y="3445080"/>
                  <a:pt x="5869109" y="3452589"/>
                  <a:pt x="5867013" y="3460098"/>
                </a:cubicBezTo>
                <a:cubicBezTo>
                  <a:pt x="5866490" y="3464289"/>
                  <a:pt x="5866315" y="3467084"/>
                  <a:pt x="5865442" y="3470576"/>
                </a:cubicBezTo>
                <a:cubicBezTo>
                  <a:pt x="5862473" y="3483848"/>
                  <a:pt x="5854965" y="3496944"/>
                  <a:pt x="5840994" y="3509518"/>
                </a:cubicBezTo>
                <a:cubicBezTo>
                  <a:pt x="5785288" y="3502359"/>
                  <a:pt x="5728882" y="3482800"/>
                  <a:pt x="5717706" y="3507598"/>
                </a:cubicBezTo>
                <a:cubicBezTo>
                  <a:pt x="5732549" y="3524712"/>
                  <a:pt x="5743900" y="3541476"/>
                  <a:pt x="5752980" y="3556144"/>
                </a:cubicBezTo>
                <a:cubicBezTo>
                  <a:pt x="5763110" y="3569241"/>
                  <a:pt x="5770269" y="3581465"/>
                  <a:pt x="5774635" y="3592816"/>
                </a:cubicBezTo>
                <a:cubicBezTo>
                  <a:pt x="5783366" y="3615692"/>
                  <a:pt x="5780922" y="3635076"/>
                  <a:pt x="5768872" y="3652190"/>
                </a:cubicBezTo>
                <a:cubicBezTo>
                  <a:pt x="5760490" y="3672098"/>
                  <a:pt x="5701989" y="3621455"/>
                  <a:pt x="5674223" y="3636298"/>
                </a:cubicBezTo>
                <a:cubicBezTo>
                  <a:pt x="5770618" y="3675240"/>
                  <a:pt x="5759792" y="3691655"/>
                  <a:pt x="5744599" y="3708770"/>
                </a:cubicBezTo>
                <a:cubicBezTo>
                  <a:pt x="5729756" y="3725708"/>
                  <a:pt x="5709324" y="3743171"/>
                  <a:pt x="5792273" y="3774430"/>
                </a:cubicBezTo>
                <a:cubicBezTo>
                  <a:pt x="5719626" y="3776874"/>
                  <a:pt x="5700942" y="3798703"/>
                  <a:pt x="5721024" y="3827167"/>
                </a:cubicBezTo>
                <a:lnTo>
                  <a:pt x="5645894" y="3798307"/>
                </a:lnTo>
                <a:lnTo>
                  <a:pt x="5672014" y="3820168"/>
                </a:lnTo>
                <a:cubicBezTo>
                  <a:pt x="5919682" y="4028430"/>
                  <a:pt x="6089252" y="4177564"/>
                  <a:pt x="6129133" y="4211180"/>
                </a:cubicBezTo>
                <a:cubicBezTo>
                  <a:pt x="6163535" y="4315782"/>
                  <a:pt x="6104161" y="4361535"/>
                  <a:pt x="6052297" y="4414622"/>
                </a:cubicBezTo>
                <a:cubicBezTo>
                  <a:pt x="6039374" y="4427895"/>
                  <a:pt x="6026626" y="4441691"/>
                  <a:pt x="6015974" y="4456884"/>
                </a:cubicBezTo>
                <a:cubicBezTo>
                  <a:pt x="6005495" y="4471029"/>
                  <a:pt x="5996764" y="4486921"/>
                  <a:pt x="5991351" y="4505606"/>
                </a:cubicBezTo>
                <a:cubicBezTo>
                  <a:pt x="5980524" y="4542976"/>
                  <a:pt x="5982445" y="4591348"/>
                  <a:pt x="6007766" y="4660851"/>
                </a:cubicBezTo>
                <a:cubicBezTo>
                  <a:pt x="6036755" y="4665566"/>
                  <a:pt x="6024181" y="4682505"/>
                  <a:pt x="6018070" y="4704508"/>
                </a:cubicBezTo>
                <a:cubicBezTo>
                  <a:pt x="6012307" y="4725987"/>
                  <a:pt x="6013529" y="4751483"/>
                  <a:pt x="6068887" y="4777503"/>
                </a:cubicBezTo>
                <a:cubicBezTo>
                  <a:pt x="6020689" y="4759517"/>
                  <a:pt x="6008116" y="4795315"/>
                  <a:pt x="5989605" y="4808936"/>
                </a:cubicBezTo>
                <a:cubicBezTo>
                  <a:pt x="5988382" y="4756722"/>
                  <a:pt x="5985763" y="4705030"/>
                  <a:pt x="5941232" y="4657708"/>
                </a:cubicBezTo>
                <a:lnTo>
                  <a:pt x="5881961" y="4707877"/>
                </a:lnTo>
                <a:lnTo>
                  <a:pt x="5900323" y="4714801"/>
                </a:lnTo>
                <a:cubicBezTo>
                  <a:pt x="5916182" y="4719903"/>
                  <a:pt x="5937912" y="4724891"/>
                  <a:pt x="5972489" y="4728951"/>
                </a:cubicBezTo>
                <a:cubicBezTo>
                  <a:pt x="5873474" y="4779420"/>
                  <a:pt x="5867885" y="4842459"/>
                  <a:pt x="5857233" y="4885593"/>
                </a:cubicBezTo>
                <a:cubicBezTo>
                  <a:pt x="5883427" y="4856606"/>
                  <a:pt x="5981918" y="4842111"/>
                  <a:pt x="5973361" y="4875990"/>
                </a:cubicBezTo>
                <a:cubicBezTo>
                  <a:pt x="5892159" y="4920695"/>
                  <a:pt x="5863345" y="4908296"/>
                  <a:pt x="5835055" y="4893628"/>
                </a:cubicBezTo>
                <a:cubicBezTo>
                  <a:pt x="5806591" y="4878783"/>
                  <a:pt x="5777603" y="4860098"/>
                  <a:pt x="5694478" y="4888912"/>
                </a:cubicBezTo>
                <a:cubicBezTo>
                  <a:pt x="5690462" y="4906549"/>
                  <a:pt x="5691685" y="4930300"/>
                  <a:pt x="5710894" y="4946365"/>
                </a:cubicBezTo>
                <a:cubicBezTo>
                  <a:pt x="5730278" y="4962955"/>
                  <a:pt x="5767124" y="4970638"/>
                  <a:pt x="5832960" y="4954049"/>
                </a:cubicBezTo>
                <a:cubicBezTo>
                  <a:pt x="5869108" y="4917901"/>
                  <a:pt x="5945770" y="4963129"/>
                  <a:pt x="6014225" y="4908995"/>
                </a:cubicBezTo>
                <a:cubicBezTo>
                  <a:pt x="5986983" y="4947937"/>
                  <a:pt x="5882728" y="4990546"/>
                  <a:pt x="5956074" y="5005390"/>
                </a:cubicBezTo>
                <a:cubicBezTo>
                  <a:pt x="5895128" y="5023726"/>
                  <a:pt x="5842564" y="5045206"/>
                  <a:pt x="5776379" y="5042237"/>
                </a:cubicBezTo>
                <a:cubicBezTo>
                  <a:pt x="5799605" y="5069828"/>
                  <a:pt x="5876093" y="5068082"/>
                  <a:pt x="5945595" y="5068955"/>
                </a:cubicBezTo>
                <a:cubicBezTo>
                  <a:pt x="6015098" y="5069828"/>
                  <a:pt x="6077266" y="5071750"/>
                  <a:pt x="6071154" y="5105104"/>
                </a:cubicBezTo>
                <a:lnTo>
                  <a:pt x="6042341" y="5105104"/>
                </a:lnTo>
                <a:cubicBezTo>
                  <a:pt x="6099968" y="5130948"/>
                  <a:pt x="6092284" y="5173557"/>
                  <a:pt x="6079187" y="5213547"/>
                </a:cubicBezTo>
                <a:cubicBezTo>
                  <a:pt x="6066439" y="5255284"/>
                  <a:pt x="6048278" y="5293528"/>
                  <a:pt x="6084426" y="5307672"/>
                </a:cubicBezTo>
                <a:lnTo>
                  <a:pt x="5953453" y="5341725"/>
                </a:lnTo>
                <a:cubicBezTo>
                  <a:pt x="5961137" y="5355346"/>
                  <a:pt x="5958169" y="5375254"/>
                  <a:pt x="5965853" y="5388701"/>
                </a:cubicBezTo>
                <a:cubicBezTo>
                  <a:pt x="5974583" y="5392368"/>
                  <a:pt x="5995889" y="5379445"/>
                  <a:pt x="6006541" y="5372984"/>
                </a:cubicBezTo>
                <a:cubicBezTo>
                  <a:pt x="6036402" y="5426946"/>
                  <a:pt x="5987855" y="5429739"/>
                  <a:pt x="5929356" y="5493827"/>
                </a:cubicBezTo>
                <a:lnTo>
                  <a:pt x="5930053" y="5428167"/>
                </a:lnTo>
                <a:cubicBezTo>
                  <a:pt x="5894778" y="5429913"/>
                  <a:pt x="5861250" y="5449471"/>
                  <a:pt x="5860726" y="5461521"/>
                </a:cubicBezTo>
                <a:cubicBezTo>
                  <a:pt x="5820037" y="5428518"/>
                  <a:pt x="5895826" y="5361110"/>
                  <a:pt x="5830865" y="5326359"/>
                </a:cubicBezTo>
                <a:cubicBezTo>
                  <a:pt x="5795415" y="5336574"/>
                  <a:pt x="5770388" y="5349420"/>
                  <a:pt x="5752805" y="5363781"/>
                </a:cubicBezTo>
                <a:lnTo>
                  <a:pt x="5735319" y="5382402"/>
                </a:lnTo>
                <a:lnTo>
                  <a:pt x="5745821" y="5388530"/>
                </a:lnTo>
                <a:cubicBezTo>
                  <a:pt x="5785287" y="5439870"/>
                  <a:pt x="5738312" y="5416120"/>
                  <a:pt x="5730454" y="5443538"/>
                </a:cubicBezTo>
                <a:cubicBezTo>
                  <a:pt x="5728969" y="5438387"/>
                  <a:pt x="5725411" y="5429775"/>
                  <a:pt x="5720489" y="5419595"/>
                </a:cubicBezTo>
                <a:lnTo>
                  <a:pt x="5718615" y="5416151"/>
                </a:lnTo>
                <a:lnTo>
                  <a:pt x="5712793" y="5459189"/>
                </a:lnTo>
                <a:cubicBezTo>
                  <a:pt x="5713066" y="5475143"/>
                  <a:pt x="5714823" y="5490380"/>
                  <a:pt x="5715085" y="5503783"/>
                </a:cubicBezTo>
                <a:cubicBezTo>
                  <a:pt x="5878362" y="5450519"/>
                  <a:pt x="5675967" y="5564379"/>
                  <a:pt x="5802749" y="5561933"/>
                </a:cubicBezTo>
                <a:cubicBezTo>
                  <a:pt x="5720147" y="5593191"/>
                  <a:pt x="5597036" y="5575206"/>
                  <a:pt x="5575207" y="5533642"/>
                </a:cubicBezTo>
                <a:cubicBezTo>
                  <a:pt x="5548139" y="5577475"/>
                  <a:pt x="5557744" y="5635451"/>
                  <a:pt x="5630565" y="5665487"/>
                </a:cubicBezTo>
                <a:cubicBezTo>
                  <a:pt x="5733770" y="5685572"/>
                  <a:pt x="5856709" y="5707750"/>
                  <a:pt x="5976156" y="5694127"/>
                </a:cubicBezTo>
                <a:cubicBezTo>
                  <a:pt x="6005843" y="5754376"/>
                  <a:pt x="5947691" y="5750183"/>
                  <a:pt x="5960963" y="5791046"/>
                </a:cubicBezTo>
                <a:cubicBezTo>
                  <a:pt x="5870156" y="5806064"/>
                  <a:pt x="5946120" y="5760836"/>
                  <a:pt x="5901938" y="5729053"/>
                </a:cubicBezTo>
                <a:cubicBezTo>
                  <a:pt x="5837150" y="5710193"/>
                  <a:pt x="5779873" y="5764154"/>
                  <a:pt x="5717880" y="5781441"/>
                </a:cubicBezTo>
                <a:cubicBezTo>
                  <a:pt x="5779523" y="5792444"/>
                  <a:pt x="5753503" y="5817591"/>
                  <a:pt x="5712815" y="5848325"/>
                </a:cubicBezTo>
                <a:cubicBezTo>
                  <a:pt x="5672126" y="5879235"/>
                  <a:pt x="5617118" y="5915034"/>
                  <a:pt x="5619738" y="5951881"/>
                </a:cubicBezTo>
                <a:cubicBezTo>
                  <a:pt x="5744423" y="5966026"/>
                  <a:pt x="5956771" y="5931273"/>
                  <a:pt x="5992396" y="6011427"/>
                </a:cubicBezTo>
                <a:cubicBezTo>
                  <a:pt x="5985236" y="5995188"/>
                  <a:pt x="5853391" y="5961834"/>
                  <a:pt x="5775332" y="5958516"/>
                </a:cubicBezTo>
                <a:lnTo>
                  <a:pt x="5780222" y="5984709"/>
                </a:lnTo>
                <a:lnTo>
                  <a:pt x="5642614" y="5986107"/>
                </a:lnTo>
                <a:lnTo>
                  <a:pt x="5662697" y="5984186"/>
                </a:lnTo>
                <a:cubicBezTo>
                  <a:pt x="5626896" y="5966548"/>
                  <a:pt x="5613275" y="5948212"/>
                  <a:pt x="5602449" y="5928480"/>
                </a:cubicBezTo>
                <a:cubicBezTo>
                  <a:pt x="5591446" y="5908921"/>
                  <a:pt x="5582714" y="5888664"/>
                  <a:pt x="5557569" y="5865962"/>
                </a:cubicBezTo>
                <a:lnTo>
                  <a:pt x="5481081" y="5909794"/>
                </a:lnTo>
                <a:cubicBezTo>
                  <a:pt x="5530850" y="5876789"/>
                  <a:pt x="5502909" y="5855833"/>
                  <a:pt x="5475143" y="5834004"/>
                </a:cubicBezTo>
                <a:cubicBezTo>
                  <a:pt x="5447554" y="5812001"/>
                  <a:pt x="5420135" y="5789300"/>
                  <a:pt x="5470777" y="5750183"/>
                </a:cubicBezTo>
                <a:cubicBezTo>
                  <a:pt x="5443011" y="5684871"/>
                  <a:pt x="5327582" y="5681553"/>
                  <a:pt x="5203246" y="5727831"/>
                </a:cubicBezTo>
                <a:cubicBezTo>
                  <a:pt x="5288115" y="5740577"/>
                  <a:pt x="5279733" y="5789473"/>
                  <a:pt x="5375430" y="5797506"/>
                </a:cubicBezTo>
                <a:cubicBezTo>
                  <a:pt x="5250570" y="5842910"/>
                  <a:pt x="5265065" y="5816367"/>
                  <a:pt x="5133394" y="5847975"/>
                </a:cubicBezTo>
                <a:cubicBezTo>
                  <a:pt x="5241489" y="5893204"/>
                  <a:pt x="4935888" y="5968469"/>
                  <a:pt x="5137410" y="5978073"/>
                </a:cubicBezTo>
                <a:cubicBezTo>
                  <a:pt x="5195563" y="5927955"/>
                  <a:pt x="5186657" y="5924288"/>
                  <a:pt x="5275543" y="5864390"/>
                </a:cubicBezTo>
                <a:cubicBezTo>
                  <a:pt x="5335964" y="5879233"/>
                  <a:pt x="5390448" y="5900015"/>
                  <a:pt x="5429216" y="5928129"/>
                </a:cubicBezTo>
                <a:cubicBezTo>
                  <a:pt x="5468334" y="5955545"/>
                  <a:pt x="5489811" y="5993266"/>
                  <a:pt x="5486145" y="6036749"/>
                </a:cubicBezTo>
                <a:cubicBezTo>
                  <a:pt x="5452443" y="6009156"/>
                  <a:pt x="5438822" y="5979820"/>
                  <a:pt x="5359191" y="5988200"/>
                </a:cubicBezTo>
                <a:cubicBezTo>
                  <a:pt x="5392720" y="6014921"/>
                  <a:pt x="5409484" y="6079008"/>
                  <a:pt x="5429740" y="6122841"/>
                </a:cubicBezTo>
                <a:lnTo>
                  <a:pt x="5564729" y="6086517"/>
                </a:lnTo>
                <a:cubicBezTo>
                  <a:pt x="5528930" y="6106250"/>
                  <a:pt x="5517580" y="6123889"/>
                  <a:pt x="5519325" y="6141175"/>
                </a:cubicBezTo>
                <a:cubicBezTo>
                  <a:pt x="5520723" y="6158814"/>
                  <a:pt x="5535741" y="6175927"/>
                  <a:pt x="5553378" y="6193741"/>
                </a:cubicBezTo>
                <a:cubicBezTo>
                  <a:pt x="5588828" y="6229016"/>
                  <a:pt x="5635105" y="6267259"/>
                  <a:pt x="5605592" y="6310741"/>
                </a:cubicBezTo>
                <a:cubicBezTo>
                  <a:pt x="5657632" y="6331523"/>
                  <a:pt x="5707401" y="6355273"/>
                  <a:pt x="5758393" y="6378673"/>
                </a:cubicBezTo>
                <a:lnTo>
                  <a:pt x="5738660" y="6378847"/>
                </a:lnTo>
                <a:cubicBezTo>
                  <a:pt x="5725039" y="6434728"/>
                  <a:pt x="5836103" y="6389501"/>
                  <a:pt x="5862123" y="6406439"/>
                </a:cubicBezTo>
                <a:cubicBezTo>
                  <a:pt x="5787731" y="6423726"/>
                  <a:pt x="5802923" y="6485371"/>
                  <a:pt x="5730976" y="6451318"/>
                </a:cubicBezTo>
                <a:cubicBezTo>
                  <a:pt x="5718752" y="6379197"/>
                  <a:pt x="5664792" y="6434555"/>
                  <a:pt x="5595813" y="6391771"/>
                </a:cubicBezTo>
                <a:cubicBezTo>
                  <a:pt x="5710370" y="6450796"/>
                  <a:pt x="5513737" y="6479261"/>
                  <a:pt x="5488241" y="6536015"/>
                </a:cubicBezTo>
                <a:cubicBezTo>
                  <a:pt x="5517055" y="6541428"/>
                  <a:pt x="5551457" y="6567972"/>
                  <a:pt x="5590575" y="6588578"/>
                </a:cubicBezTo>
                <a:cubicBezTo>
                  <a:pt x="5629690" y="6609184"/>
                  <a:pt x="5673524" y="6624027"/>
                  <a:pt x="5719975" y="6603072"/>
                </a:cubicBezTo>
                <a:cubicBezTo>
                  <a:pt x="5727658" y="6540555"/>
                  <a:pt x="5571539" y="6563955"/>
                  <a:pt x="5630739" y="6489215"/>
                </a:cubicBezTo>
                <a:cubicBezTo>
                  <a:pt x="5667237" y="6543699"/>
                  <a:pt x="5692558" y="6549634"/>
                  <a:pt x="5729230" y="6549809"/>
                </a:cubicBezTo>
                <a:cubicBezTo>
                  <a:pt x="5756603" y="6550203"/>
                  <a:pt x="5789674" y="6547452"/>
                  <a:pt x="5835956" y="6563660"/>
                </a:cubicBezTo>
                <a:lnTo>
                  <a:pt x="5876720" y="6582334"/>
                </a:lnTo>
                <a:lnTo>
                  <a:pt x="5863564" y="6580065"/>
                </a:lnTo>
                <a:cubicBezTo>
                  <a:pt x="5853479" y="6579672"/>
                  <a:pt x="5842564" y="6582204"/>
                  <a:pt x="5835230" y="6590673"/>
                </a:cubicBezTo>
                <a:cubicBezTo>
                  <a:pt x="5874870" y="6606041"/>
                  <a:pt x="5914511" y="6621932"/>
                  <a:pt x="5954152" y="6638347"/>
                </a:cubicBezTo>
                <a:cubicBezTo>
                  <a:pt x="5913988" y="6636077"/>
                  <a:pt x="5882380" y="6640268"/>
                  <a:pt x="5858979" y="6650746"/>
                </a:cubicBezTo>
                <a:cubicBezTo>
                  <a:pt x="5839246" y="6719550"/>
                  <a:pt x="6081108" y="6696674"/>
                  <a:pt x="5923942" y="6744522"/>
                </a:cubicBezTo>
                <a:cubicBezTo>
                  <a:pt x="5854090" y="6702961"/>
                  <a:pt x="5838723" y="6649349"/>
                  <a:pt x="5706703" y="6648127"/>
                </a:cubicBezTo>
                <a:cubicBezTo>
                  <a:pt x="5738660" y="6678161"/>
                  <a:pt x="5805193" y="6704006"/>
                  <a:pt x="5856709" y="6733868"/>
                </a:cubicBezTo>
                <a:cubicBezTo>
                  <a:pt x="5907875" y="6763904"/>
                  <a:pt x="5942277" y="6799529"/>
                  <a:pt x="5912766" y="6842487"/>
                </a:cubicBezTo>
                <a:lnTo>
                  <a:pt x="5996064" y="6807911"/>
                </a:lnTo>
                <a:lnTo>
                  <a:pt x="6040245" y="6928055"/>
                </a:lnTo>
                <a:cubicBezTo>
                  <a:pt x="6004444" y="6910243"/>
                  <a:pt x="6048625" y="6871475"/>
                  <a:pt x="5972489" y="6880906"/>
                </a:cubicBezTo>
                <a:cubicBezTo>
                  <a:pt x="5982443" y="6897844"/>
                  <a:pt x="6004445" y="6925960"/>
                  <a:pt x="6027322" y="6955647"/>
                </a:cubicBezTo>
                <a:cubicBezTo>
                  <a:pt x="6050895" y="6984985"/>
                  <a:pt x="6072027" y="7017640"/>
                  <a:pt x="6084950" y="7039995"/>
                </a:cubicBezTo>
                <a:cubicBezTo>
                  <a:pt x="6040245" y="7018689"/>
                  <a:pt x="5998683" y="7031786"/>
                  <a:pt x="5970393" y="7053615"/>
                </a:cubicBezTo>
                <a:lnTo>
                  <a:pt x="5969252" y="7054969"/>
                </a:lnTo>
                <a:lnTo>
                  <a:pt x="5781073" y="7054969"/>
                </a:lnTo>
                <a:lnTo>
                  <a:pt x="5755911" y="7036562"/>
                </a:lnTo>
                <a:cubicBezTo>
                  <a:pt x="5736520" y="7024540"/>
                  <a:pt x="5713163" y="7013888"/>
                  <a:pt x="5687667" y="7005593"/>
                </a:cubicBezTo>
                <a:cubicBezTo>
                  <a:pt x="5693080" y="7069681"/>
                  <a:pt x="5603495" y="7016244"/>
                  <a:pt x="5578873" y="7024976"/>
                </a:cubicBezTo>
                <a:lnTo>
                  <a:pt x="5575730" y="6977650"/>
                </a:lnTo>
                <a:cubicBezTo>
                  <a:pt x="5574682" y="6961760"/>
                  <a:pt x="5572063" y="6946567"/>
                  <a:pt x="5570316" y="6931025"/>
                </a:cubicBezTo>
                <a:cubicBezTo>
                  <a:pt x="5596336" y="6917405"/>
                  <a:pt x="5660075" y="6942377"/>
                  <a:pt x="5707400" y="6956521"/>
                </a:cubicBezTo>
                <a:cubicBezTo>
                  <a:pt x="5754550" y="6970492"/>
                  <a:pt x="5785459" y="6971714"/>
                  <a:pt x="5745643" y="6907102"/>
                </a:cubicBezTo>
                <a:cubicBezTo>
                  <a:pt x="5661996" y="6878462"/>
                  <a:pt x="5622355" y="6817517"/>
                  <a:pt x="5550234" y="6816469"/>
                </a:cubicBezTo>
                <a:cubicBezTo>
                  <a:pt x="5510767" y="6840743"/>
                  <a:pt x="5514784" y="6884924"/>
                  <a:pt x="5574333" y="6892083"/>
                </a:cubicBezTo>
                <a:cubicBezTo>
                  <a:pt x="5488589" y="6871302"/>
                  <a:pt x="5494702" y="6889987"/>
                  <a:pt x="5501163" y="6914087"/>
                </a:cubicBezTo>
                <a:cubicBezTo>
                  <a:pt x="5507626" y="6938360"/>
                  <a:pt x="5514784" y="6968397"/>
                  <a:pt x="5430962" y="6967873"/>
                </a:cubicBezTo>
                <a:cubicBezTo>
                  <a:pt x="5461873" y="6983851"/>
                  <a:pt x="5482763" y="7023503"/>
                  <a:pt x="5478383" y="7054486"/>
                </a:cubicBezTo>
                <a:lnTo>
                  <a:pt x="5478143" y="7054969"/>
                </a:lnTo>
                <a:lnTo>
                  <a:pt x="5406623" y="7054969"/>
                </a:lnTo>
                <a:lnTo>
                  <a:pt x="5396763" y="7047087"/>
                </a:lnTo>
                <a:cubicBezTo>
                  <a:pt x="5388482" y="7037478"/>
                  <a:pt x="5391453" y="7026723"/>
                  <a:pt x="5420135" y="7015721"/>
                </a:cubicBezTo>
                <a:cubicBezTo>
                  <a:pt x="5370017" y="7021571"/>
                  <a:pt x="5348276" y="7034493"/>
                  <a:pt x="5327845" y="7049817"/>
                </a:cubicBezTo>
                <a:lnTo>
                  <a:pt x="5320809" y="7054969"/>
                </a:lnTo>
                <a:lnTo>
                  <a:pt x="5003335" y="7054969"/>
                </a:lnTo>
                <a:lnTo>
                  <a:pt x="4998930" y="7051521"/>
                </a:lnTo>
                <a:lnTo>
                  <a:pt x="4992820" y="7054969"/>
                </a:lnTo>
                <a:lnTo>
                  <a:pt x="4954400" y="7054969"/>
                </a:lnTo>
                <a:lnTo>
                  <a:pt x="4927050" y="7035433"/>
                </a:lnTo>
                <a:cubicBezTo>
                  <a:pt x="4907251" y="7017424"/>
                  <a:pt x="4898433" y="6999045"/>
                  <a:pt x="4915109" y="6987781"/>
                </a:cubicBezTo>
                <a:cubicBezTo>
                  <a:pt x="4910917" y="6996337"/>
                  <a:pt x="4909344" y="7018689"/>
                  <a:pt x="4941128" y="7019039"/>
                </a:cubicBezTo>
                <a:cubicBezTo>
                  <a:pt x="4962257" y="6998957"/>
                  <a:pt x="4983388" y="6978350"/>
                  <a:pt x="5004518" y="6957394"/>
                </a:cubicBezTo>
                <a:cubicBezTo>
                  <a:pt x="4961909" y="6968571"/>
                  <a:pt x="4925412" y="6962459"/>
                  <a:pt x="4897820" y="6950235"/>
                </a:cubicBezTo>
                <a:cubicBezTo>
                  <a:pt x="4869880" y="6937838"/>
                  <a:pt x="4849448" y="6918976"/>
                  <a:pt x="4841415" y="6902737"/>
                </a:cubicBezTo>
                <a:cubicBezTo>
                  <a:pt x="4988628" y="6899069"/>
                  <a:pt x="5000852" y="6943426"/>
                  <a:pt x="5148064" y="6916881"/>
                </a:cubicBezTo>
                <a:cubicBezTo>
                  <a:pt x="5148064" y="6866938"/>
                  <a:pt x="5052717" y="6849124"/>
                  <a:pt x="5095850" y="6794817"/>
                </a:cubicBezTo>
                <a:cubicBezTo>
                  <a:pt x="5169893" y="6814549"/>
                  <a:pt x="5259478" y="6810183"/>
                  <a:pt x="5352904" y="6793943"/>
                </a:cubicBezTo>
                <a:cubicBezTo>
                  <a:pt x="5446506" y="6777876"/>
                  <a:pt x="5543949" y="6749586"/>
                  <a:pt x="5631962" y="6727932"/>
                </a:cubicBezTo>
                <a:cubicBezTo>
                  <a:pt x="5557744" y="6687069"/>
                  <a:pt x="5598956" y="6677639"/>
                  <a:pt x="5636851" y="6669781"/>
                </a:cubicBezTo>
                <a:cubicBezTo>
                  <a:pt x="5674746" y="6662272"/>
                  <a:pt x="5709322" y="6656509"/>
                  <a:pt x="5621833" y="6627345"/>
                </a:cubicBezTo>
                <a:lnTo>
                  <a:pt x="5534518" y="6664542"/>
                </a:lnTo>
                <a:cubicBezTo>
                  <a:pt x="5546917" y="6631362"/>
                  <a:pt x="5539059" y="6593294"/>
                  <a:pt x="5515484" y="6564829"/>
                </a:cubicBezTo>
                <a:cubicBezTo>
                  <a:pt x="5492084" y="6536189"/>
                  <a:pt x="5451221" y="6518377"/>
                  <a:pt x="5401800" y="6520298"/>
                </a:cubicBezTo>
                <a:cubicBezTo>
                  <a:pt x="5371590" y="6465989"/>
                  <a:pt x="5325138" y="6453939"/>
                  <a:pt x="5264716" y="6447653"/>
                </a:cubicBezTo>
                <a:cubicBezTo>
                  <a:pt x="5204469" y="6441542"/>
                  <a:pt x="5130077" y="6440320"/>
                  <a:pt x="5044858" y="6412728"/>
                </a:cubicBezTo>
                <a:lnTo>
                  <a:pt x="4910918" y="6432110"/>
                </a:lnTo>
                <a:cubicBezTo>
                  <a:pt x="4945232" y="6416743"/>
                  <a:pt x="4934973" y="6409147"/>
                  <a:pt x="4912948" y="6403908"/>
                </a:cubicBezTo>
                <a:lnTo>
                  <a:pt x="4902310" y="6402002"/>
                </a:lnTo>
                <a:lnTo>
                  <a:pt x="4882019" y="6470552"/>
                </a:lnTo>
                <a:lnTo>
                  <a:pt x="4881575" y="6473083"/>
                </a:lnTo>
                <a:lnTo>
                  <a:pt x="4904260" y="6471904"/>
                </a:lnTo>
                <a:cubicBezTo>
                  <a:pt x="4959596" y="6464941"/>
                  <a:pt x="5013250" y="6451843"/>
                  <a:pt x="5024776" y="6446430"/>
                </a:cubicBezTo>
                <a:cubicBezTo>
                  <a:pt x="5018664" y="6498644"/>
                  <a:pt x="4991248" y="6530777"/>
                  <a:pt x="4966624" y="6560986"/>
                </a:cubicBezTo>
                <a:cubicBezTo>
                  <a:pt x="4942527" y="6591372"/>
                  <a:pt x="4919300" y="6619837"/>
                  <a:pt x="4922094" y="6665415"/>
                </a:cubicBezTo>
                <a:cubicBezTo>
                  <a:pt x="4922094" y="6665415"/>
                  <a:pt x="4908735" y="6660613"/>
                  <a:pt x="4887474" y="6656836"/>
                </a:cubicBezTo>
                <a:lnTo>
                  <a:pt x="4876575" y="6655614"/>
                </a:lnTo>
                <a:lnTo>
                  <a:pt x="4858217" y="6697752"/>
                </a:lnTo>
                <a:lnTo>
                  <a:pt x="4889439" y="6723392"/>
                </a:lnTo>
                <a:lnTo>
                  <a:pt x="4892932" y="6714486"/>
                </a:lnTo>
                <a:cubicBezTo>
                  <a:pt x="4962610" y="6743998"/>
                  <a:pt x="5141954" y="6730202"/>
                  <a:pt x="5084152" y="6774907"/>
                </a:cubicBezTo>
                <a:cubicBezTo>
                  <a:pt x="5025825" y="6802325"/>
                  <a:pt x="4974135" y="6775606"/>
                  <a:pt x="4910221" y="6751857"/>
                </a:cubicBezTo>
                <a:cubicBezTo>
                  <a:pt x="4894373" y="6745788"/>
                  <a:pt x="4877991" y="6739916"/>
                  <a:pt x="4860896" y="6734940"/>
                </a:cubicBezTo>
                <a:lnTo>
                  <a:pt x="4836527" y="6729689"/>
                </a:lnTo>
                <a:lnTo>
                  <a:pt x="4808675" y="6764868"/>
                </a:lnTo>
                <a:lnTo>
                  <a:pt x="4807868" y="6765615"/>
                </a:lnTo>
                <a:lnTo>
                  <a:pt x="4825730" y="6768337"/>
                </a:lnTo>
                <a:cubicBezTo>
                  <a:pt x="4834366" y="6771229"/>
                  <a:pt x="4832816" y="6776348"/>
                  <a:pt x="4813301" y="6786258"/>
                </a:cubicBezTo>
                <a:lnTo>
                  <a:pt x="4789484" y="6782658"/>
                </a:lnTo>
                <a:lnTo>
                  <a:pt x="4748865" y="6820312"/>
                </a:lnTo>
                <a:lnTo>
                  <a:pt x="4760357" y="6778254"/>
                </a:lnTo>
                <a:lnTo>
                  <a:pt x="4639541" y="6759990"/>
                </a:lnTo>
                <a:lnTo>
                  <a:pt x="4642174" y="6790156"/>
                </a:lnTo>
                <a:cubicBezTo>
                  <a:pt x="4640103" y="6835996"/>
                  <a:pt x="4618460" y="6853449"/>
                  <a:pt x="4589254" y="6864319"/>
                </a:cubicBezTo>
                <a:cubicBezTo>
                  <a:pt x="4569869" y="6871480"/>
                  <a:pt x="4546993" y="6875846"/>
                  <a:pt x="4523943" y="6884053"/>
                </a:cubicBezTo>
                <a:cubicBezTo>
                  <a:pt x="4500717" y="6891911"/>
                  <a:pt x="4477141" y="6903087"/>
                  <a:pt x="4456361" y="6925090"/>
                </a:cubicBezTo>
                <a:lnTo>
                  <a:pt x="4520799" y="6942378"/>
                </a:lnTo>
                <a:cubicBezTo>
                  <a:pt x="4521497" y="6990053"/>
                  <a:pt x="4478713" y="6986910"/>
                  <a:pt x="4446756" y="7001752"/>
                </a:cubicBezTo>
                <a:cubicBezTo>
                  <a:pt x="4456361" y="6901340"/>
                  <a:pt x="4350710" y="6927535"/>
                  <a:pt x="4288367" y="6860827"/>
                </a:cubicBezTo>
                <a:cubicBezTo>
                  <a:pt x="4383583" y="6960758"/>
                  <a:pt x="4347370" y="7012067"/>
                  <a:pt x="4313809" y="7045399"/>
                </a:cubicBezTo>
                <a:lnTo>
                  <a:pt x="4304494" y="7054970"/>
                </a:lnTo>
                <a:lnTo>
                  <a:pt x="4266490" y="7054970"/>
                </a:lnTo>
                <a:lnTo>
                  <a:pt x="4260463" y="7049159"/>
                </a:lnTo>
                <a:cubicBezTo>
                  <a:pt x="4253480" y="7045453"/>
                  <a:pt x="4247908" y="7045824"/>
                  <a:pt x="4243292" y="7048902"/>
                </a:cubicBezTo>
                <a:lnTo>
                  <a:pt x="4238948" y="7054970"/>
                </a:lnTo>
                <a:lnTo>
                  <a:pt x="0" y="7054970"/>
                </a:lnTo>
                <a:lnTo>
                  <a:pt x="0" y="5569975"/>
                </a:lnTo>
                <a:lnTo>
                  <a:pt x="0" y="5569975"/>
                </a:lnTo>
                <a:lnTo>
                  <a:pt x="0" y="1041293"/>
                </a:lnTo>
                <a:lnTo>
                  <a:pt x="1" y="1041335"/>
                </a:lnTo>
                <a:lnTo>
                  <a:pt x="1" y="352343"/>
                </a:lnTo>
                <a:lnTo>
                  <a:pt x="10772" y="384256"/>
                </a:lnTo>
                <a:cubicBezTo>
                  <a:pt x="18848" y="401812"/>
                  <a:pt x="29556" y="418718"/>
                  <a:pt x="44879" y="434653"/>
                </a:cubicBezTo>
                <a:cubicBezTo>
                  <a:pt x="134115" y="352752"/>
                  <a:pt x="172883" y="523190"/>
                  <a:pt x="257928" y="524761"/>
                </a:cubicBezTo>
                <a:lnTo>
                  <a:pt x="245529" y="538728"/>
                </a:lnTo>
                <a:cubicBezTo>
                  <a:pt x="286567" y="720866"/>
                  <a:pt x="318174" y="416139"/>
                  <a:pt x="377024" y="576274"/>
                </a:cubicBezTo>
                <a:lnTo>
                  <a:pt x="370913" y="583608"/>
                </a:lnTo>
                <a:cubicBezTo>
                  <a:pt x="390995" y="604913"/>
                  <a:pt x="454735" y="649443"/>
                  <a:pt x="496820" y="596880"/>
                </a:cubicBezTo>
                <a:lnTo>
                  <a:pt x="442860" y="664810"/>
                </a:lnTo>
                <a:lnTo>
                  <a:pt x="535419" y="699027"/>
                </a:lnTo>
                <a:lnTo>
                  <a:pt x="547851" y="692274"/>
                </a:lnTo>
                <a:cubicBezTo>
                  <a:pt x="555581" y="684315"/>
                  <a:pt x="561518" y="673325"/>
                  <a:pt x="565098" y="658874"/>
                </a:cubicBezTo>
                <a:cubicBezTo>
                  <a:pt x="595309" y="603691"/>
                  <a:pt x="550255" y="511661"/>
                  <a:pt x="587450" y="521266"/>
                </a:cubicBezTo>
                <a:cubicBezTo>
                  <a:pt x="593038" y="525458"/>
                  <a:pt x="584656" y="440762"/>
                  <a:pt x="572084" y="392040"/>
                </a:cubicBezTo>
                <a:cubicBezTo>
                  <a:pt x="587800" y="423823"/>
                  <a:pt x="599151" y="393787"/>
                  <a:pt x="625694" y="511138"/>
                </a:cubicBezTo>
                <a:cubicBezTo>
                  <a:pt x="675638" y="336334"/>
                  <a:pt x="814468" y="324110"/>
                  <a:pt x="871398" y="252163"/>
                </a:cubicBezTo>
                <a:lnTo>
                  <a:pt x="872969" y="271722"/>
                </a:lnTo>
                <a:cubicBezTo>
                  <a:pt x="883185" y="264998"/>
                  <a:pt x="899731" y="247404"/>
                  <a:pt x="919333" y="224943"/>
                </a:cubicBezTo>
                <a:close/>
                <a:moveTo>
                  <a:pt x="1257504" y="0"/>
                </a:moveTo>
                <a:cubicBezTo>
                  <a:pt x="1258377" y="11526"/>
                  <a:pt x="1256107" y="11526"/>
                  <a:pt x="1253312" y="8557"/>
                </a:cubicBezTo>
                <a:cubicBezTo>
                  <a:pt x="1254709" y="5589"/>
                  <a:pt x="1256281" y="2620"/>
                  <a:pt x="1257504" y="0"/>
                </a:cubicBezTo>
                <a:close/>
              </a:path>
            </a:pathLst>
          </a:custGeom>
          <a:blipFill dpi="0" rotWithShape="0">
            <a:blip r:embed="rId3" cstate="print"/>
            <a:srcRect/>
            <a:stretch>
              <a:fillRect l="-33000" r="-33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86439" y="4672338"/>
            <a:ext cx="53809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3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圣人不治已病治未病，不治已乱治未乱，此之谓也，夫病已成而后药之，乱已成而后治之，譬犹渴而穿井，斗而铸锥，不亦晚乎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?  “恬惔虚无，真气从之，精神内守，病安从来”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25587" y="1976518"/>
            <a:ext cx="210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PART.02</a:t>
            </a:r>
            <a:endParaRPr lang="en-US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3953" y="2739246"/>
            <a:ext cx="6585593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800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中医对心血管</a:t>
            </a:r>
            <a:endParaRPr lang="en-US" altLang="zh-CN" sz="4800" b="1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4800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疾病的认识</a:t>
            </a:r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551815" y="650875"/>
            <a:ext cx="6459220" cy="523240"/>
            <a:chOff x="869" y="1025"/>
            <a:chExt cx="10172" cy="824"/>
          </a:xfrm>
        </p:grpSpPr>
        <p:pic>
          <p:nvPicPr>
            <p:cNvPr id="9" name="图片 8" descr="51miz-E1171599-9A57CB1A"/>
            <p:cNvPicPr>
              <a:picLocks noChangeAspect="1"/>
            </p:cNvPicPr>
            <p:nvPr/>
          </p:nvPicPr>
          <p:blipFill>
            <a:blip r:embed="rId2" cstate="print"/>
            <a:srcRect l="53148" t="61546" r="13250" b="18500"/>
            <a:stretch>
              <a:fillRect/>
            </a:stretch>
          </p:blipFill>
          <p:spPr>
            <a:xfrm>
              <a:off x="869" y="1091"/>
              <a:ext cx="1160" cy="68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230" y="1025"/>
              <a:ext cx="8811" cy="82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2800" b="1" smtClean="0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中医理论体系下的心血管疾病解读</a:t>
              </a:r>
              <a:endParaRPr lang="en-US" sz="2800" b="1" smtClean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3" name="AutoShape 2"/>
          <p:cNvSpPr/>
          <p:nvPr>
            <p:custDataLst>
              <p:tags r:id="rId3"/>
            </p:custDataLst>
          </p:nvPr>
        </p:nvSpPr>
        <p:spPr>
          <a:xfrm>
            <a:off x="967232" y="1598757"/>
            <a:ext cx="3399864" cy="211977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algn="ctr">
              <a:defRPr/>
            </a:pPr>
            <a:r>
              <a:rPr lang="en-US" sz="2940">
                <a:solidFill>
                  <a:srgbClr val="FFFFFF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    </a:t>
            </a:r>
            <a:endParaRPr lang="en-US" sz="1100"/>
          </a:p>
        </p:txBody>
      </p:sp>
      <p:sp>
        <p:nvSpPr>
          <p:cNvPr id="14" name="AutoShape 3"/>
          <p:cNvSpPr/>
          <p:nvPr>
            <p:custDataLst>
              <p:tags r:id="rId4"/>
            </p:custDataLst>
          </p:nvPr>
        </p:nvSpPr>
        <p:spPr>
          <a:xfrm>
            <a:off x="4367001" y="3718534"/>
            <a:ext cx="3399864" cy="211977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sp>
      <p:sp>
        <p:nvSpPr>
          <p:cNvPr id="15" name="AutoShape 4"/>
          <p:cNvSpPr/>
          <p:nvPr>
            <p:custDataLst>
              <p:tags r:id="rId5"/>
            </p:custDataLst>
          </p:nvPr>
        </p:nvSpPr>
        <p:spPr>
          <a:xfrm>
            <a:off x="7766865" y="1598757"/>
            <a:ext cx="3399864" cy="211977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sp>
      <p:pic>
        <p:nvPicPr>
          <p:cNvPr id="16" name="Picture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967232" y="3691352"/>
            <a:ext cx="3399810" cy="2146938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4367075" y="1571581"/>
            <a:ext cx="3399810" cy="2146938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cstate="print"/>
          <a:srcRect t="2638" b="2638"/>
          <a:stretch>
            <a:fillRect/>
          </a:stretch>
        </p:blipFill>
        <p:spPr>
          <a:xfrm>
            <a:off x="7766865" y="3718534"/>
            <a:ext cx="3399810" cy="2146938"/>
          </a:xfrm>
          <a:prstGeom prst="rect">
            <a:avLst/>
          </a:prstGeom>
        </p:spPr>
      </p:pic>
      <p:sp>
        <p:nvSpPr>
          <p:cNvPr id="19" name="TextBox 30"/>
          <p:cNvSpPr txBox="1"/>
          <p:nvPr>
            <p:custDataLst>
              <p:tags r:id="rId12"/>
            </p:custDataLst>
          </p:nvPr>
        </p:nvSpPr>
        <p:spPr>
          <a:xfrm>
            <a:off x="858012" y="1598757"/>
            <a:ext cx="3399864" cy="491037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900" b="1">
                <a:solidFill>
                  <a:srgbClr val="FFFDFD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气血失衡</a:t>
            </a:r>
            <a:endParaRPr lang="en-US" sz="1900" b="1">
              <a:solidFill>
                <a:srgbClr val="FFFDFD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TextBox 31"/>
          <p:cNvSpPr txBox="1"/>
          <p:nvPr>
            <p:custDataLst>
              <p:tags r:id="rId13"/>
            </p:custDataLst>
          </p:nvPr>
        </p:nvSpPr>
        <p:spPr>
          <a:xfrm>
            <a:off x="988828" y="2034134"/>
            <a:ext cx="3377633" cy="1657218"/>
          </a:xfrm>
          <a:prstGeom prst="rect">
            <a:avLst/>
          </a:prstGeom>
        </p:spPr>
        <p:txBody>
          <a:bodyPr vert="horz" wrap="square" lIns="66008" tIns="33052" rIns="66008" bIns="33052" rtlCol="0" anchor="ctr" anchorCtr="1">
            <a:normAutofit fontScale="92500"/>
          </a:bodyPr>
          <a:lstStyle/>
          <a:p>
            <a:pPr algn="l">
              <a:lnSpc>
                <a:spcPct val="188000"/>
              </a:lnSpc>
            </a:pPr>
            <a:r>
              <a:rPr lang="en-US" sz="1515" smtClean="0">
                <a:solidFill>
                  <a:srgbClr val="FFFDFD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心血管疾病的发生与气血运行失衡密切相关</a:t>
            </a:r>
            <a:r>
              <a:rPr lang="en-US" sz="1515">
                <a:solidFill>
                  <a:srgbClr val="FFFDFD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。气虚、血瘀、痰湿等病理因素可导致血脉瘀阻，进而引发心血管疾病。</a:t>
            </a:r>
            <a:endParaRPr lang="en-US" sz="1515">
              <a:solidFill>
                <a:srgbClr val="FFFDFD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TextBox 32"/>
          <p:cNvSpPr txBox="1"/>
          <p:nvPr>
            <p:custDataLst>
              <p:tags r:id="rId14"/>
            </p:custDataLst>
          </p:nvPr>
        </p:nvSpPr>
        <p:spPr>
          <a:xfrm>
            <a:off x="4367096" y="3745716"/>
            <a:ext cx="3399864" cy="491037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FFFDFD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脏腑功能失调</a:t>
            </a:r>
            <a:endParaRPr lang="en-US" sz="2000" b="1">
              <a:solidFill>
                <a:srgbClr val="FFFDFD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TextBox 33"/>
          <p:cNvSpPr txBox="1"/>
          <p:nvPr>
            <p:custDataLst>
              <p:tags r:id="rId15"/>
            </p:custDataLst>
          </p:nvPr>
        </p:nvSpPr>
        <p:spPr>
          <a:xfrm>
            <a:off x="4391247" y="4242687"/>
            <a:ext cx="3375713" cy="1657218"/>
          </a:xfrm>
          <a:prstGeom prst="rect">
            <a:avLst/>
          </a:prstGeom>
        </p:spPr>
        <p:txBody>
          <a:bodyPr vert="horz" wrap="square" lIns="66008" tIns="33052" rIns="66008" bIns="33052" rtlCol="0" anchor="ctr" anchorCtr="1">
            <a:normAutofit fontScale="92500" lnSpcReduction="10000"/>
          </a:bodyPr>
          <a:lstStyle/>
          <a:p>
            <a:pPr algn="l">
              <a:lnSpc>
                <a:spcPct val="188000"/>
              </a:lnSpc>
            </a:pPr>
            <a:r>
              <a:rPr lang="en-US" sz="1500">
                <a:solidFill>
                  <a:srgbClr val="FFFDFD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心血管疾病的发生还与脏腑功能失调有关。心主血脉，肝主疏泄，脾主运化等脏腑功能失常，均可影响气血运行，导致心血管疾病。</a:t>
            </a:r>
            <a:endParaRPr lang="en-US" sz="1500">
              <a:solidFill>
                <a:srgbClr val="FFFDFD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TextBox 34"/>
          <p:cNvSpPr txBox="1"/>
          <p:nvPr>
            <p:custDataLst>
              <p:tags r:id="rId16"/>
            </p:custDataLst>
          </p:nvPr>
        </p:nvSpPr>
        <p:spPr>
          <a:xfrm>
            <a:off x="7766865" y="1598757"/>
            <a:ext cx="3399864" cy="491037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900" b="1">
                <a:solidFill>
                  <a:srgbClr val="FFFDFD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情志因素</a:t>
            </a:r>
            <a:endParaRPr lang="en-US" sz="1900" b="1">
              <a:solidFill>
                <a:srgbClr val="FFFDFD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4" name="TextBox 35"/>
          <p:cNvSpPr txBox="1"/>
          <p:nvPr>
            <p:custDataLst>
              <p:tags r:id="rId17"/>
            </p:custDataLst>
          </p:nvPr>
        </p:nvSpPr>
        <p:spPr>
          <a:xfrm>
            <a:off x="7814931" y="2088744"/>
            <a:ext cx="3351800" cy="1657218"/>
          </a:xfrm>
          <a:prstGeom prst="rect">
            <a:avLst/>
          </a:prstGeom>
        </p:spPr>
        <p:txBody>
          <a:bodyPr vert="horz" wrap="square" lIns="66008" tIns="33052" rIns="66008" bIns="33052" rtlCol="0" anchor="ctr" anchorCtr="1">
            <a:normAutofit fontScale="92500"/>
          </a:bodyPr>
          <a:lstStyle/>
          <a:p>
            <a:pPr algn="l">
              <a:lnSpc>
                <a:spcPct val="188000"/>
              </a:lnSpc>
            </a:pPr>
            <a:r>
              <a:rPr lang="en-US" sz="1500">
                <a:solidFill>
                  <a:srgbClr val="FFFDFD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中医强调情志因素对心血管疾病的影响。长期情志不畅，如焦虑、抑郁等负面情绪可损伤脏腑功能，进而诱发心血管疾病。</a:t>
            </a:r>
            <a:endParaRPr lang="en-US" sz="1500">
              <a:solidFill>
                <a:srgbClr val="FFFDFD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551815" y="650875"/>
            <a:ext cx="3573780" cy="523240"/>
            <a:chOff x="869" y="1025"/>
            <a:chExt cx="5628" cy="824"/>
          </a:xfrm>
        </p:grpSpPr>
        <p:pic>
          <p:nvPicPr>
            <p:cNvPr id="9" name="图片 8" descr="51miz-E1171599-9A57CB1A"/>
            <p:cNvPicPr>
              <a:picLocks noChangeAspect="1"/>
            </p:cNvPicPr>
            <p:nvPr/>
          </p:nvPicPr>
          <p:blipFill>
            <a:blip r:embed="rId2" cstate="print"/>
            <a:srcRect l="53148" t="61546" r="13250" b="18500"/>
            <a:stretch>
              <a:fillRect/>
            </a:stretch>
          </p:blipFill>
          <p:spPr>
            <a:xfrm>
              <a:off x="869" y="1091"/>
              <a:ext cx="1160" cy="68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230" y="1025"/>
              <a:ext cx="4267" cy="82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2800" b="1" smtClean="0">
                  <a:solidFill>
                    <a:schemeClr val="accent1">
                      <a:alpha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预防与调养理念</a:t>
              </a:r>
              <a:endParaRPr lang="en-US" sz="2800" b="1" smtClean="0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5" name="AutoShape 3"/>
          <p:cNvSpPr/>
          <p:nvPr>
            <p:custDataLst>
              <p:tags r:id="rId3"/>
            </p:custDataLst>
          </p:nvPr>
        </p:nvSpPr>
        <p:spPr>
          <a:xfrm>
            <a:off x="3822166" y="1323435"/>
            <a:ext cx="368642" cy="36864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cxnSp>
        <p:nvCxnSpPr>
          <p:cNvPr id="26" name="Connector 4"/>
          <p:cNvCxnSpPr/>
          <p:nvPr>
            <p:custDataLst>
              <p:tags r:id="rId4"/>
            </p:custDataLst>
          </p:nvPr>
        </p:nvCxnSpPr>
        <p:spPr>
          <a:xfrm>
            <a:off x="4006488" y="1826822"/>
            <a:ext cx="0" cy="872548"/>
          </a:xfrm>
          <a:prstGeom prst="line">
            <a:avLst/>
          </a:prstGeom>
          <a:ln w="9525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TextBox 5"/>
          <p:cNvSpPr txBox="1"/>
          <p:nvPr>
            <p:custDataLst>
              <p:tags r:id="rId5"/>
            </p:custDataLst>
          </p:nvPr>
        </p:nvSpPr>
        <p:spPr>
          <a:xfrm>
            <a:off x="4464574" y="974336"/>
            <a:ext cx="6891292" cy="66294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未病先防</a:t>
            </a:r>
            <a:endParaRPr lang="en-US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" name="TextBox 6"/>
          <p:cNvSpPr txBox="1"/>
          <p:nvPr>
            <p:custDataLst>
              <p:tags r:id="rId6"/>
            </p:custDataLst>
          </p:nvPr>
        </p:nvSpPr>
        <p:spPr>
          <a:xfrm>
            <a:off x="4464574" y="1522976"/>
            <a:ext cx="6891292" cy="98615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中医强调未病先防的理念，通过调整生活方式、饮食结构等措施，预防心血管疾病的发生。例如，保持规律作息，避免熬夜；饮食清淡，少食油腻等。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AutoShape 9"/>
          <p:cNvSpPr/>
          <p:nvPr>
            <p:custDataLst>
              <p:tags r:id="rId7"/>
            </p:custDataLst>
          </p:nvPr>
        </p:nvSpPr>
        <p:spPr>
          <a:xfrm>
            <a:off x="3687422" y="2909016"/>
            <a:ext cx="638131" cy="638131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</p:sp>
      <p:sp>
        <p:nvSpPr>
          <p:cNvPr id="30" name="AutoShape 10"/>
          <p:cNvSpPr/>
          <p:nvPr>
            <p:custDataLst>
              <p:tags r:id="rId8"/>
            </p:custDataLst>
          </p:nvPr>
        </p:nvSpPr>
        <p:spPr>
          <a:xfrm>
            <a:off x="3822166" y="3043760"/>
            <a:ext cx="368642" cy="36864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cxnSp>
        <p:nvCxnSpPr>
          <p:cNvPr id="31" name="Connector 11"/>
          <p:cNvCxnSpPr/>
          <p:nvPr>
            <p:custDataLst>
              <p:tags r:id="rId9"/>
            </p:custDataLst>
          </p:nvPr>
        </p:nvCxnSpPr>
        <p:spPr>
          <a:xfrm>
            <a:off x="4006488" y="3547147"/>
            <a:ext cx="0" cy="872548"/>
          </a:xfrm>
          <a:prstGeom prst="line">
            <a:avLst/>
          </a:prstGeom>
          <a:ln w="9525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2" name="TextBox 12"/>
          <p:cNvSpPr txBox="1"/>
          <p:nvPr>
            <p:custDataLst>
              <p:tags r:id="rId10"/>
            </p:custDataLst>
          </p:nvPr>
        </p:nvSpPr>
        <p:spPr>
          <a:xfrm>
            <a:off x="4464574" y="2580361"/>
            <a:ext cx="6891292" cy="66294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既病防变</a:t>
            </a:r>
            <a:endParaRPr lang="en-US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3" name="TextBox 13"/>
          <p:cNvSpPr txBox="1"/>
          <p:nvPr>
            <p:custDataLst>
              <p:tags r:id="rId11"/>
            </p:custDataLst>
          </p:nvPr>
        </p:nvSpPr>
        <p:spPr>
          <a:xfrm>
            <a:off x="4464574" y="3058516"/>
            <a:ext cx="6891292" cy="135509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对于已经患有心血管疾病的患者，中医注重既病防变的理念。通过积极治疗和改善症状，防止病情进一步恶化。同时，根据患者体质和病情制定合理的调养方案，促进康复。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4" name="AutoShape 14"/>
          <p:cNvSpPr/>
          <p:nvPr>
            <p:custDataLst>
              <p:tags r:id="rId12"/>
            </p:custDataLst>
          </p:nvPr>
        </p:nvSpPr>
        <p:spPr>
          <a:xfrm>
            <a:off x="3687422" y="4629341"/>
            <a:ext cx="638131" cy="638131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</p:sp>
      <p:sp>
        <p:nvSpPr>
          <p:cNvPr id="35" name="AutoShape 15"/>
          <p:cNvSpPr/>
          <p:nvPr>
            <p:custDataLst>
              <p:tags r:id="rId13"/>
            </p:custDataLst>
          </p:nvPr>
        </p:nvSpPr>
        <p:spPr>
          <a:xfrm>
            <a:off x="3822166" y="4764085"/>
            <a:ext cx="368642" cy="36864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cxnSp>
        <p:nvCxnSpPr>
          <p:cNvPr id="36" name="Connector 16"/>
          <p:cNvCxnSpPr/>
          <p:nvPr>
            <p:custDataLst>
              <p:tags r:id="rId14"/>
            </p:custDataLst>
          </p:nvPr>
        </p:nvCxnSpPr>
        <p:spPr>
          <a:xfrm>
            <a:off x="4006488" y="5267471"/>
            <a:ext cx="0" cy="872548"/>
          </a:xfrm>
          <a:prstGeom prst="line">
            <a:avLst/>
          </a:prstGeom>
          <a:ln w="9525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7" name="TextBox 17"/>
          <p:cNvSpPr txBox="1"/>
          <p:nvPr>
            <p:custDataLst>
              <p:tags r:id="rId15"/>
            </p:custDataLst>
          </p:nvPr>
        </p:nvSpPr>
        <p:spPr>
          <a:xfrm>
            <a:off x="4464574" y="4414986"/>
            <a:ext cx="6891292" cy="66294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调养身心</a:t>
            </a:r>
            <a:endParaRPr lang="en-US" b="1">
              <a:solidFill>
                <a:schemeClr val="accent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8" name="TextBox 18"/>
          <p:cNvSpPr txBox="1"/>
          <p:nvPr>
            <p:custDataLst>
              <p:tags r:id="rId16"/>
            </p:custDataLst>
          </p:nvPr>
        </p:nvSpPr>
        <p:spPr>
          <a:xfrm>
            <a:off x="4464574" y="4963626"/>
            <a:ext cx="6891292" cy="172466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医认为，心血管疾病与情志因素密切相关。因此，在预防和治疗过程中，注重调养身心，保持心情愉悦、平和乐观的态度至关重要。通过养生保健的方法，如太极拳、八段锦等运动方式，可舒缓压力、调节情志，有助于心血管疾病的康复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9" name="Picture 8"/>
          <p:cNvPicPr>
            <a:picLocks noChangeAspect="1"/>
          </p:cNvPicPr>
          <p:nvPr/>
        </p:nvPicPr>
        <p:blipFill>
          <a:blip r:embed="rId17" cstate="print"/>
          <a:srcRect l="16667" r="16667"/>
          <a:stretch>
            <a:fillRect/>
          </a:stretch>
        </p:blipFill>
        <p:spPr>
          <a:xfrm>
            <a:off x="353282" y="2390029"/>
            <a:ext cx="2798992" cy="2798992"/>
          </a:xfrm>
          <a:prstGeom prst="ellipse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345.6479527559055,&quot;left&quot;:44.34055118110236,&quot;top&quot;:134.4328346456693,&quot;width&quot;:866.4287401574802}"/>
</p:tagLst>
</file>

<file path=ppt/tags/tag100.xml><?xml version="1.0" encoding="utf-8"?>
<p:tagLst xmlns:p="http://schemas.openxmlformats.org/presentationml/2006/main">
  <p:tag name="PICTUREFILLRANGE" val="6406fcd8-83f5-44e9-a313-da4346f5d540"/>
  <p:tag name="KSO_WM_UNIT_HIGHLIGHT" val="0"/>
  <p:tag name="KSO_WM_UNIT_COMPATIBLE" val="0"/>
  <p:tag name="KSO_WM_UNIT_DIAGRAM_ISNUMVISUAL" val="0"/>
  <p:tag name="KSO_WM_UNIT_DIAGRAM_ISREFERUNIT" val="0"/>
  <p:tag name="KSO_WM_UNIT_ID" val="crop1011_9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958*1757"/>
  <p:tag name="KSO_WM_DIAGRAM_GROUP_CODE" val="1624229623"/>
  <p:tag name="KSO_WM_UNIT_TYPE" val="ζ_h_d"/>
  <p:tag name="KSO_WM_UNIT_INDEX" val="1_1_1"/>
  <p:tag name="KSO_WM_UNIT_SUPPORT_UNIT_TYPE" val="[&quot;all&quot;]"/>
  <p:tag name="KSO_WM_BLIP_RECT_LEFT" val="-33"/>
  <p:tag name="KSO_WM_BLIP_RECT_RIGHT" val="-33"/>
  <p:tag name="KSO_WM_BLIP_RECT_TOP" val="0"/>
  <p:tag name="KSO_WM_BLIP_RECT_BOTTOM" val="0"/>
  <p:tag name="KSO_WM_CREATIVE_CROP_ORG_LEFT" val="84"/>
  <p:tag name="KSO_WM_CREATIVE_CROP_ORG_TOP" val="6.15"/>
  <p:tag name="KSO_WM_CREATIVE_CROP_ORG_WIDTH" val="809.05"/>
  <p:tag name="KSO_WM_CREATIVE_CROP_ORG_HEIGHT" val="540"/>
  <p:tag name="KSO_WM_CREATIVE_CROP_SHAPE_LEFT" val="243.236"/>
  <p:tag name="KSO_WM_CREATIVE_CROP_SHAPE_TOP" val="6.15"/>
  <p:tag name="KSO_WM_CREATIVE_CROP_SHAPE_WIDTH" val="473.528"/>
  <p:tag name="KSO_WM_CREATIVE_CROP_SHAPE_HEIGHT" val="527.7"/>
  <p:tag name="KSO_WM_CREATIVE_CROP_HEIGHT" val="540"/>
  <p:tag name="KSO_WM_CREATIVE_CROP_WIDTH" val="484.565"/>
  <p:tag name="KSO_WM_CREATIVE_CROP_VERSION" val="1"/>
  <p:tag name="KSO_WM_CREATIVE_CROP_TEMPLATE_ID" val="3151089"/>
</p:tagLst>
</file>

<file path=ppt/tags/tag101.xml><?xml version="1.0" encoding="utf-8"?>
<p:tagLst xmlns:p="http://schemas.openxmlformats.org/presentationml/2006/main">
  <p:tag name="KSO_WM_DIAGRAM_VIRTUALLY_FRAME" val="{&quot;height&quot;:336.2313385826772,&quot;left&quot;:385.77448818897636,&quot;top&quot;:143.27409448818898,&quot;width&quot;:526.2141732283465}"/>
</p:tagLst>
</file>

<file path=ppt/tags/tag102.xml><?xml version="1.0" encoding="utf-8"?>
<p:tagLst xmlns:p="http://schemas.openxmlformats.org/presentationml/2006/main">
  <p:tag name="KSO_WM_DIAGRAM_VIRTUALLY_FRAME" val="{&quot;height&quot;:336.2313385826772,&quot;left&quot;:385.77448818897636,&quot;top&quot;:143.27409448818898,&quot;width&quot;:526.2141732283465}"/>
</p:tagLst>
</file>

<file path=ppt/tags/tag103.xml><?xml version="1.0" encoding="utf-8"?>
<p:tagLst xmlns:p="http://schemas.openxmlformats.org/presentationml/2006/main">
  <p:tag name="KSO_WM_DIAGRAM_VIRTUALLY_FRAME" val="{&quot;height&quot;:336.2313385826772,&quot;left&quot;:385.77448818897636,&quot;top&quot;:143.27409448818898,&quot;width&quot;:526.2141732283465}"/>
</p:tagLst>
</file>

<file path=ppt/tags/tag104.xml><?xml version="1.0" encoding="utf-8"?>
<p:tagLst xmlns:p="http://schemas.openxmlformats.org/presentationml/2006/main">
  <p:tag name="KSO_WM_DIAGRAM_VIRTUALLY_FRAME" val="{&quot;height&quot;:336.2313385826772,&quot;left&quot;:385.77448818897636,&quot;top&quot;:143.27409448818898,&quot;width&quot;:526.2141732283465}"/>
</p:tagLst>
</file>

<file path=ppt/tags/tag105.xml><?xml version="1.0" encoding="utf-8"?>
<p:tagLst xmlns:p="http://schemas.openxmlformats.org/presentationml/2006/main">
  <p:tag name="KSO_WM_DIAGRAM_VIRTUALLY_FRAME" val="{&quot;height&quot;:336.2313385826772,&quot;left&quot;:385.77448818897636,&quot;top&quot;:143.27409448818898,&quot;width&quot;:526.2141732283465}"/>
</p:tagLst>
</file>

<file path=ppt/tags/tag106.xml><?xml version="1.0" encoding="utf-8"?>
<p:tagLst xmlns:p="http://schemas.openxmlformats.org/presentationml/2006/main">
  <p:tag name="KSO_WM_DIAGRAM_VIRTUALLY_FRAME" val="{&quot;height&quot;:336.2313385826772,&quot;left&quot;:385.77448818897636,&quot;top&quot;:143.27409448818898,&quot;width&quot;:526.2141732283465}"/>
</p:tagLst>
</file>

<file path=ppt/tags/tag107.xml><?xml version="1.0" encoding="utf-8"?>
<p:tagLst xmlns:p="http://schemas.openxmlformats.org/presentationml/2006/main">
  <p:tag name="KSO_WM_DIAGRAM_VIRTUALLY_FRAME" val="{&quot;height&quot;:336.2313385826772,&quot;left&quot;:385.77448818897636,&quot;top&quot;:143.27409448818898,&quot;width&quot;:526.2141732283465}"/>
</p:tagLst>
</file>

<file path=ppt/tags/tag108.xml><?xml version="1.0" encoding="utf-8"?>
<p:tagLst xmlns:p="http://schemas.openxmlformats.org/presentationml/2006/main">
  <p:tag name="KSO_WM_DIAGRAM_VIRTUALLY_FRAME" val="{&quot;height&quot;:336.2313385826772,&quot;left&quot;:385.77448818897636,&quot;top&quot;:143.27409448818898,&quot;width&quot;:526.2141732283465}"/>
</p:tagLst>
</file>

<file path=ppt/tags/tag109.xml><?xml version="1.0" encoding="utf-8"?>
<p:tagLst xmlns:p="http://schemas.openxmlformats.org/presentationml/2006/main">
  <p:tag name="KSO_WM_DIAGRAM_VIRTUALLY_FRAME" val="{&quot;height&quot;:336.2313385826772,&quot;left&quot;:385.77448818897636,&quot;top&quot;:143.27409448818898,&quot;width&quot;:526.2141732283465}"/>
</p:tagLst>
</file>

<file path=ppt/tags/tag11.xml><?xml version="1.0" encoding="utf-8"?>
<p:tagLst xmlns:p="http://schemas.openxmlformats.org/presentationml/2006/main">
  <p:tag name="KSO_WM_DIAGRAM_VIRTUALLY_FRAME" val="{&quot;height&quot;:345.6479527559055,&quot;left&quot;:44.34055118110236,&quot;top&quot;:134.4328346456693,&quot;width&quot;:866.4287401574802}"/>
</p:tagLst>
</file>

<file path=ppt/tags/tag110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11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12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13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14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15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16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17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18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19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2.xml><?xml version="1.0" encoding="utf-8"?>
<p:tagLst xmlns:p="http://schemas.openxmlformats.org/presentationml/2006/main">
  <p:tag name="KSO_WM_DIAGRAM_VIRTUALLY_FRAME" val="{&quot;height&quot;:345.6479527559055,&quot;left&quot;:44.34055118110236,&quot;top&quot;:134.4328346456693,&quot;width&quot;:866.4287401574802}"/>
</p:tagLst>
</file>

<file path=ppt/tags/tag120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21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22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23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24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25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26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27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28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29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3.xml><?xml version="1.0" encoding="utf-8"?>
<p:tagLst xmlns:p="http://schemas.openxmlformats.org/presentationml/2006/main">
  <p:tag name="KSO_WM_DIAGRAM_VIRTUALLY_FRAME" val="{&quot;height&quot;:345.6479527559055,&quot;left&quot;:44.34055118110236,&quot;top&quot;:134.4328346456693,&quot;width&quot;:866.4287401574802}"/>
</p:tagLst>
</file>

<file path=ppt/tags/tag130.xml><?xml version="1.0" encoding="utf-8"?>
<p:tagLst xmlns:p="http://schemas.openxmlformats.org/presentationml/2006/main">
  <p:tag name="KSO_WM_DIAGRAM_VIRTUALLY_FRAME" val="{&quot;height&quot;:349.3333858267717,&quot;left&quot;:55.54732283464567,&quot;top&quot;:147.5,&quot;width&quot;:854.15}"/>
</p:tagLst>
</file>

<file path=ppt/tags/tag131.xml><?xml version="1.0" encoding="utf-8"?>
<p:tagLst xmlns:p="http://schemas.openxmlformats.org/presentationml/2006/main">
  <p:tag name="KSO_WM_DIAGRAM_VIRTUALLY_FRAME" val="{&quot;height&quot;:385.97905511811024,&quot;left&quot;:303.4303937007874,&quot;top&quot;:102.44078740157481,&quot;width&quot;:604.5049606299212}"/>
</p:tagLst>
</file>

<file path=ppt/tags/tag132.xml><?xml version="1.0" encoding="utf-8"?>
<p:tagLst xmlns:p="http://schemas.openxmlformats.org/presentationml/2006/main">
  <p:tag name="KSO_WM_DIAGRAM_VIRTUALLY_FRAME" val="{&quot;height&quot;:385.97905511811024,&quot;left&quot;:303.4303937007874,&quot;top&quot;:102.44078740157481,&quot;width&quot;:604.5049606299212}"/>
</p:tagLst>
</file>

<file path=ppt/tags/tag133.xml><?xml version="1.0" encoding="utf-8"?>
<p:tagLst xmlns:p="http://schemas.openxmlformats.org/presentationml/2006/main">
  <p:tag name="KSO_WM_DIAGRAM_VIRTUALLY_FRAME" val="{&quot;height&quot;:385.97905511811024,&quot;left&quot;:303.4303937007874,&quot;top&quot;:102.44078740157481,&quot;width&quot;:604.5049606299212}"/>
</p:tagLst>
</file>

<file path=ppt/tags/tag134.xml><?xml version="1.0" encoding="utf-8"?>
<p:tagLst xmlns:p="http://schemas.openxmlformats.org/presentationml/2006/main">
  <p:tag name="KSO_WM_DIAGRAM_VIRTUALLY_FRAME" val="{&quot;height&quot;:385.97905511811024,&quot;left&quot;:303.4303937007874,&quot;top&quot;:102.44078740157481,&quot;width&quot;:604.5049606299212}"/>
</p:tagLst>
</file>

<file path=ppt/tags/tag135.xml><?xml version="1.0" encoding="utf-8"?>
<p:tagLst xmlns:p="http://schemas.openxmlformats.org/presentationml/2006/main">
  <p:tag name="KSO_WM_DIAGRAM_VIRTUALLY_FRAME" val="{&quot;height&quot;:385.97905511811024,&quot;left&quot;:303.4303937007874,&quot;top&quot;:102.44078740157481,&quot;width&quot;:604.5049606299212}"/>
</p:tagLst>
</file>

<file path=ppt/tags/tag136.xml><?xml version="1.0" encoding="utf-8"?>
<p:tagLst xmlns:p="http://schemas.openxmlformats.org/presentationml/2006/main">
  <p:tag name="KSO_WM_DIAGRAM_VIRTUALLY_FRAME" val="{&quot;height&quot;:385.97905511811024,&quot;left&quot;:303.4303937007874,&quot;top&quot;:102.44078740157481,&quot;width&quot;:604.5049606299212}"/>
</p:tagLst>
</file>

<file path=ppt/tags/tag137.xml><?xml version="1.0" encoding="utf-8"?>
<p:tagLst xmlns:p="http://schemas.openxmlformats.org/presentationml/2006/main">
  <p:tag name="KSO_WM_DIAGRAM_VIRTUALLY_FRAME" val="{&quot;height&quot;:385.97905511811024,&quot;left&quot;:303.4303937007874,&quot;top&quot;:102.44078740157481,&quot;width&quot;:604.5049606299212}"/>
</p:tagLst>
</file>

<file path=ppt/tags/tag138.xml><?xml version="1.0" encoding="utf-8"?>
<p:tagLst xmlns:p="http://schemas.openxmlformats.org/presentationml/2006/main">
  <p:tag name="KSO_WM_DIAGRAM_VIRTUALLY_FRAME" val="{&quot;height&quot;:385.97905511811024,&quot;left&quot;:303.4303937007874,&quot;top&quot;:102.44078740157481,&quot;width&quot;:604.5049606299212}"/>
</p:tagLst>
</file>

<file path=ppt/tags/tag139.xml><?xml version="1.0" encoding="utf-8"?>
<p:tagLst xmlns:p="http://schemas.openxmlformats.org/presentationml/2006/main">
  <p:tag name="KSO_WM_DIAGRAM_VIRTUALLY_FRAME" val="{&quot;height&quot;:385.97905511811024,&quot;left&quot;:303.4303937007874,&quot;top&quot;:102.44078740157481,&quot;width&quot;:604.5049606299212}"/>
</p:tagLst>
</file>

<file path=ppt/tags/tag14.xml><?xml version="1.0" encoding="utf-8"?>
<p:tagLst xmlns:p="http://schemas.openxmlformats.org/presentationml/2006/main">
  <p:tag name="KSO_WM_DIAGRAM_VIRTUALLY_FRAME" val="{&quot;height&quot;:345.6479527559055,&quot;left&quot;:44.34055118110236,&quot;top&quot;:134.4328346456693,&quot;width&quot;:866.4287401574802}"/>
</p:tagLst>
</file>

<file path=ppt/tags/tag140.xml><?xml version="1.0" encoding="utf-8"?>
<p:tagLst xmlns:p="http://schemas.openxmlformats.org/presentationml/2006/main">
  <p:tag name="KSO_WM_DIAGRAM_VIRTUALLY_FRAME" val="{&quot;height&quot;:385.97905511811024,&quot;left&quot;:303.4303937007874,&quot;top&quot;:102.44078740157481,&quot;width&quot;:604.5049606299212}"/>
</p:tagLst>
</file>

<file path=ppt/tags/tag141.xml><?xml version="1.0" encoding="utf-8"?>
<p:tagLst xmlns:p="http://schemas.openxmlformats.org/presentationml/2006/main">
  <p:tag name="KSO_WM_DIAGRAM_VIRTUALLY_FRAME" val="{&quot;height&quot;:385.97905511811024,&quot;left&quot;:303.4303937007874,&quot;top&quot;:102.44078740157481,&quot;width&quot;:604.5049606299212}"/>
</p:tagLst>
</file>

<file path=ppt/tags/tag142.xml><?xml version="1.0" encoding="utf-8"?>
<p:tagLst xmlns:p="http://schemas.openxmlformats.org/presentationml/2006/main">
  <p:tag name="KSO_WM_DIAGRAM_VIRTUALLY_FRAME" val="{&quot;height&quot;:385.97905511811024,&quot;left&quot;:303.4303937007874,&quot;top&quot;:102.44078740157481,&quot;width&quot;:604.5049606299212}"/>
</p:tagLst>
</file>

<file path=ppt/tags/tag143.xml><?xml version="1.0" encoding="utf-8"?>
<p:tagLst xmlns:p="http://schemas.openxmlformats.org/presentationml/2006/main">
  <p:tag name="KSO_WM_DIAGRAM_VIRTUALLY_FRAME" val="{&quot;height&quot;:385.97905511811024,&quot;left&quot;:303.4303937007874,&quot;top&quot;:102.44078740157481,&quot;width&quot;:604.5049606299212}"/>
</p:tagLst>
</file>

<file path=ppt/tags/tag144.xml><?xml version="1.0" encoding="utf-8"?>
<p:tagLst xmlns:p="http://schemas.openxmlformats.org/presentationml/2006/main">
  <p:tag name="KSO_WM_DIAGRAM_VIRTUALLY_FRAME" val="{&quot;height&quot;:385.97905511811024,&quot;left&quot;:303.4303937007874,&quot;top&quot;:102.44078740157481,&quot;width&quot;:604.5049606299212}"/>
</p:tagLst>
</file>

<file path=ppt/tags/tag145.xml><?xml version="1.0" encoding="utf-8"?>
<p:tagLst xmlns:p="http://schemas.openxmlformats.org/presentationml/2006/main">
  <p:tag name="KSO_WM_DIAGRAM_VIRTUALLY_FRAME" val="{&quot;height&quot;:385.97905511811024,&quot;left&quot;:303.4303937007874,&quot;top&quot;:102.44078740157481,&quot;width&quot;:604.5049606299212}"/>
</p:tagLst>
</file>

<file path=ppt/tags/tag146.xml><?xml version="1.0" encoding="utf-8"?>
<p:tagLst xmlns:p="http://schemas.openxmlformats.org/presentationml/2006/main">
  <p:tag name="KSO_WM_DIAGRAM_VIRTUALLY_FRAME" val="{&quot;height&quot;:385.97905511811024,&quot;left&quot;:303.4303937007874,&quot;top&quot;:102.44078740157481,&quot;width&quot;:604.5049606299212}"/>
</p:tagLst>
</file>

<file path=ppt/tags/tag147.xml><?xml version="1.0" encoding="utf-8"?>
<p:tagLst xmlns:p="http://schemas.openxmlformats.org/presentationml/2006/main">
  <p:tag name="PICTUREFILLRANGE" val="6406fcd8-83f5-44e9-a313-da4346f5d540"/>
  <p:tag name="KSO_WM_UNIT_HIGHLIGHT" val="0"/>
  <p:tag name="KSO_WM_UNIT_COMPATIBLE" val="0"/>
  <p:tag name="KSO_WM_UNIT_DIAGRAM_ISNUMVISUAL" val="0"/>
  <p:tag name="KSO_WM_UNIT_DIAGRAM_ISREFERUNIT" val="0"/>
  <p:tag name="KSO_WM_UNIT_ID" val="crop1011_9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958*1757"/>
  <p:tag name="KSO_WM_DIAGRAM_GROUP_CODE" val="1624229623"/>
  <p:tag name="KSO_WM_UNIT_TYPE" val="ζ_h_d"/>
  <p:tag name="KSO_WM_UNIT_INDEX" val="1_1_1"/>
  <p:tag name="KSO_WM_UNIT_SUPPORT_UNIT_TYPE" val="[&quot;all&quot;]"/>
  <p:tag name="KSO_WM_BLIP_RECT_LEFT" val="-33"/>
  <p:tag name="KSO_WM_BLIP_RECT_RIGHT" val="-33"/>
  <p:tag name="KSO_WM_BLIP_RECT_TOP" val="0"/>
  <p:tag name="KSO_WM_BLIP_RECT_BOTTOM" val="0"/>
  <p:tag name="KSO_WM_CREATIVE_CROP_ORG_LEFT" val="84"/>
  <p:tag name="KSO_WM_CREATIVE_CROP_ORG_TOP" val="6.15"/>
  <p:tag name="KSO_WM_CREATIVE_CROP_ORG_WIDTH" val="809.05"/>
  <p:tag name="KSO_WM_CREATIVE_CROP_ORG_HEIGHT" val="540"/>
  <p:tag name="KSO_WM_CREATIVE_CROP_SHAPE_LEFT" val="243.236"/>
  <p:tag name="KSO_WM_CREATIVE_CROP_SHAPE_TOP" val="6.15"/>
  <p:tag name="KSO_WM_CREATIVE_CROP_SHAPE_WIDTH" val="473.528"/>
  <p:tag name="KSO_WM_CREATIVE_CROP_SHAPE_HEIGHT" val="527.7"/>
  <p:tag name="KSO_WM_CREATIVE_CROP_HEIGHT" val="540"/>
  <p:tag name="KSO_WM_CREATIVE_CROP_WIDTH" val="484.565"/>
  <p:tag name="KSO_WM_CREATIVE_CROP_VERSION" val="1"/>
  <p:tag name="KSO_WM_CREATIVE_CROP_TEMPLATE_ID" val="3151089"/>
</p:tagLst>
</file>

<file path=ppt/tags/tag148.xml><?xml version="1.0" encoding="utf-8"?>
<p:tagLst xmlns:p="http://schemas.openxmlformats.org/presentationml/2006/main">
  <p:tag name="KSO_WM_DIAGRAM_VIRTUALLY_FRAME" val="{&quot;height&quot;:351.73503937007865,&quot;left&quot;:60.14401574803149,&quot;top&quot;:118.8572440944882,&quot;width&quot;:364.2046456692913}"/>
</p:tagLst>
</file>

<file path=ppt/tags/tag149.xml><?xml version="1.0" encoding="utf-8"?>
<p:tagLst xmlns:p="http://schemas.openxmlformats.org/presentationml/2006/main">
  <p:tag name="KSO_WM_DIAGRAM_VIRTUALLY_FRAME" val="{&quot;height&quot;:351.73503937007865,&quot;left&quot;:60.14401574803149,&quot;top&quot;:118.8572440944882,&quot;width&quot;:364.2046456692913}"/>
</p:tagLst>
</file>

<file path=ppt/tags/tag15.xml><?xml version="1.0" encoding="utf-8"?>
<p:tagLst xmlns:p="http://schemas.openxmlformats.org/presentationml/2006/main">
  <p:tag name="KSO_WM_DIAGRAM_VIRTUALLY_FRAME" val="{&quot;height&quot;:345.6479527559055,&quot;left&quot;:44.34055118110236,&quot;top&quot;:134.4328346456693,&quot;width&quot;:866.4287401574802}"/>
</p:tagLst>
</file>

<file path=ppt/tags/tag150.xml><?xml version="1.0" encoding="utf-8"?>
<p:tagLst xmlns:p="http://schemas.openxmlformats.org/presentationml/2006/main">
  <p:tag name="KSO_WM_DIAGRAM_VIRTUALLY_FRAME" val="{&quot;height&quot;:351.73503937007865,&quot;left&quot;:60.14401574803149,&quot;top&quot;:118.8572440944882,&quot;width&quot;:364.2046456692913}"/>
</p:tagLst>
</file>

<file path=ppt/tags/tag151.xml><?xml version="1.0" encoding="utf-8"?>
<p:tagLst xmlns:p="http://schemas.openxmlformats.org/presentationml/2006/main">
  <p:tag name="KSO_WM_DIAGRAM_VIRTUALLY_FRAME" val="{&quot;height&quot;:351.73503937007865,&quot;left&quot;:60.14401574803149,&quot;top&quot;:118.8572440944882,&quot;width&quot;:364.2046456692913}"/>
</p:tagLst>
</file>

<file path=ppt/tags/tag152.xml><?xml version="1.0" encoding="utf-8"?>
<p:tagLst xmlns:p="http://schemas.openxmlformats.org/presentationml/2006/main">
  <p:tag name="KSO_WM_DIAGRAM_VIRTUALLY_FRAME" val="{&quot;height&quot;:351.73503937007865,&quot;left&quot;:60.14401574803149,&quot;top&quot;:118.8572440944882,&quot;width&quot;:364.2046456692913}"/>
</p:tagLst>
</file>

<file path=ppt/tags/tag153.xml><?xml version="1.0" encoding="utf-8"?>
<p:tagLst xmlns:p="http://schemas.openxmlformats.org/presentationml/2006/main">
  <p:tag name="KSO_WM_DIAGRAM_VIRTUALLY_FRAME" val="{&quot;height&quot;:351.73503937007865,&quot;left&quot;:60.14401574803149,&quot;top&quot;:118.8572440944882,&quot;width&quot;:364.2046456692913}"/>
</p:tagLst>
</file>

<file path=ppt/tags/tag154.xml><?xml version="1.0" encoding="utf-8"?>
<p:tagLst xmlns:p="http://schemas.openxmlformats.org/presentationml/2006/main">
  <p:tag name="KSO_WM_DIAGRAM_VIRTUALLY_FRAME" val="{&quot;height&quot;:351.73503937007865,&quot;left&quot;:60.14401574803149,&quot;top&quot;:118.8572440944882,&quot;width&quot;:364.2046456692913}"/>
</p:tagLst>
</file>

<file path=ppt/tags/tag155.xml><?xml version="1.0" encoding="utf-8"?>
<p:tagLst xmlns:p="http://schemas.openxmlformats.org/presentationml/2006/main">
  <p:tag name="KSO_WM_DIAGRAM_VIRTUALLY_FRAME" val="{&quot;height&quot;:351.73503937007865,&quot;left&quot;:60.14401574803149,&quot;top&quot;:118.8572440944882,&quot;width&quot;:364.2046456692913}"/>
</p:tagLst>
</file>

<file path=ppt/tags/tag156.xml><?xml version="1.0" encoding="utf-8"?>
<p:tagLst xmlns:p="http://schemas.openxmlformats.org/presentationml/2006/main">
  <p:tag name="KSO_WM_DIAGRAM_VIRTUALLY_FRAME" val="{&quot;height&quot;:351.73503937007865,&quot;left&quot;:60.14401574803149,&quot;top&quot;:118.8572440944882,&quot;width&quot;:364.2046456692913}"/>
</p:tagLst>
</file>

<file path=ppt/tags/tag157.xml><?xml version="1.0" encoding="utf-8"?>
<p:tagLst xmlns:p="http://schemas.openxmlformats.org/presentationml/2006/main">
  <p:tag name="KSO_WM_DIAGRAM_VIRTUALLY_FRAME" val="{&quot;height&quot;:367.64811023622053,&quot;left&quot;:505.7059842519685,&quot;top&quot;:121.2328346456693,&quot;width&quot;:398.77212598425206}"/>
</p:tagLst>
</file>

<file path=ppt/tags/tag158.xml><?xml version="1.0" encoding="utf-8"?>
<p:tagLst xmlns:p="http://schemas.openxmlformats.org/presentationml/2006/main">
  <p:tag name="KSO_WM_DIAGRAM_VIRTUALLY_FRAME" val="{&quot;height&quot;:367.64811023622053,&quot;left&quot;:505.7059842519685,&quot;top&quot;:121.2328346456693,&quot;width&quot;:398.77212598425206}"/>
</p:tagLst>
</file>

<file path=ppt/tags/tag159.xml><?xml version="1.0" encoding="utf-8"?>
<p:tagLst xmlns:p="http://schemas.openxmlformats.org/presentationml/2006/main">
  <p:tag name="KSO_WM_DIAGRAM_VIRTUALLY_FRAME" val="{&quot;height&quot;:367.64811023622053,&quot;left&quot;:505.7059842519685,&quot;top&quot;:121.2328346456693,&quot;width&quot;:398.77212598425206}"/>
</p:tagLst>
</file>

<file path=ppt/tags/tag16.xml><?xml version="1.0" encoding="utf-8"?>
<p:tagLst xmlns:p="http://schemas.openxmlformats.org/presentationml/2006/main">
  <p:tag name="KSO_WM_DIAGRAM_VIRTUALLY_FRAME" val="{&quot;height&quot;:345.6479527559055,&quot;left&quot;:44.34055118110236,&quot;top&quot;:134.4328346456693,&quot;width&quot;:866.4287401574802}"/>
</p:tagLst>
</file>

<file path=ppt/tags/tag160.xml><?xml version="1.0" encoding="utf-8"?>
<p:tagLst xmlns:p="http://schemas.openxmlformats.org/presentationml/2006/main">
  <p:tag name="KSO_WM_DIAGRAM_VIRTUALLY_FRAME" val="{&quot;height&quot;:367.64811023622053,&quot;left&quot;:505.7059842519685,&quot;top&quot;:121.2328346456693,&quot;width&quot;:398.77212598425206}"/>
</p:tagLst>
</file>

<file path=ppt/tags/tag161.xml><?xml version="1.0" encoding="utf-8"?>
<p:tagLst xmlns:p="http://schemas.openxmlformats.org/presentationml/2006/main">
  <p:tag name="KSO_WM_DIAGRAM_VIRTUALLY_FRAME" val="{&quot;height&quot;:367.64811023622053,&quot;left&quot;:505.7059842519685,&quot;top&quot;:121.2328346456693,&quot;width&quot;:398.77212598425206}"/>
</p:tagLst>
</file>

<file path=ppt/tags/tag162.xml><?xml version="1.0" encoding="utf-8"?>
<p:tagLst xmlns:p="http://schemas.openxmlformats.org/presentationml/2006/main">
  <p:tag name="KSO_WM_DIAGRAM_VIRTUALLY_FRAME" val="{&quot;height&quot;:367.64811023622053,&quot;left&quot;:505.7059842519685,&quot;top&quot;:121.2328346456693,&quot;width&quot;:398.77212598425206}"/>
</p:tagLst>
</file>

<file path=ppt/tags/tag163.xml><?xml version="1.0" encoding="utf-8"?>
<p:tagLst xmlns:p="http://schemas.openxmlformats.org/presentationml/2006/main">
  <p:tag name="KSO_WM_DIAGRAM_VIRTUALLY_FRAME" val="{&quot;height&quot;:302.9685039370079,&quot;left&quot;:43.426062992125985,&quot;top&quot;:113.19433070866141,&quot;width&quot;:831.148031496063}"/>
</p:tagLst>
</file>

<file path=ppt/tags/tag164.xml><?xml version="1.0" encoding="utf-8"?>
<p:tagLst xmlns:p="http://schemas.openxmlformats.org/presentationml/2006/main">
  <p:tag name="KSO_WM_DIAGRAM_VIRTUALLY_FRAME" val="{&quot;height&quot;:302.9685039370079,&quot;left&quot;:43.426062992125985,&quot;top&quot;:113.19433070866141,&quot;width&quot;:831.148031496063}"/>
</p:tagLst>
</file>

<file path=ppt/tags/tag165.xml><?xml version="1.0" encoding="utf-8"?>
<p:tagLst xmlns:p="http://schemas.openxmlformats.org/presentationml/2006/main">
  <p:tag name="KSO_WM_DIAGRAM_VIRTUALLY_FRAME" val="{&quot;height&quot;:302.9685039370079,&quot;left&quot;:43.426062992125985,&quot;top&quot;:113.19433070866141,&quot;width&quot;:831.148031496063}"/>
</p:tagLst>
</file>

<file path=ppt/tags/tag166.xml><?xml version="1.0" encoding="utf-8"?>
<p:tagLst xmlns:p="http://schemas.openxmlformats.org/presentationml/2006/main">
  <p:tag name="KSO_WM_DIAGRAM_VIRTUALLY_FRAME" val="{&quot;height&quot;:302.9685039370079,&quot;left&quot;:43.426062992125985,&quot;top&quot;:113.19433070866141,&quot;width&quot;:831.148031496063}"/>
</p:tagLst>
</file>

<file path=ppt/tags/tag167.xml><?xml version="1.0" encoding="utf-8"?>
<p:tagLst xmlns:p="http://schemas.openxmlformats.org/presentationml/2006/main">
  <p:tag name="KSO_WM_DIAGRAM_VIRTUALLY_FRAME" val="{&quot;height&quot;:302.9685039370079,&quot;left&quot;:43.426062992125985,&quot;top&quot;:113.19433070866141,&quot;width&quot;:831.148031496063}"/>
</p:tagLst>
</file>

<file path=ppt/tags/tag168.xml><?xml version="1.0" encoding="utf-8"?>
<p:tagLst xmlns:p="http://schemas.openxmlformats.org/presentationml/2006/main">
  <p:tag name="KSO_WM_DIAGRAM_VIRTUALLY_FRAME" val="{&quot;height&quot;:302.9685039370079,&quot;left&quot;:43.426062992125985,&quot;top&quot;:113.19433070866141,&quot;width&quot;:831.148031496063}"/>
</p:tagLst>
</file>

<file path=ppt/tags/tag169.xml><?xml version="1.0" encoding="utf-8"?>
<p:tagLst xmlns:p="http://schemas.openxmlformats.org/presentationml/2006/main">
  <p:tag name="KSO_WM_DIAGRAM_VIRTUALLY_FRAME" val="{&quot;height&quot;:302.9685039370079,&quot;left&quot;:43.426062992125985,&quot;top&quot;:113.19433070866141,&quot;width&quot;:831.148031496063}"/>
</p:tagLst>
</file>

<file path=ppt/tags/tag17.xml><?xml version="1.0" encoding="utf-8"?>
<p:tagLst xmlns:p="http://schemas.openxmlformats.org/presentationml/2006/main">
  <p:tag name="KSO_WM_DIAGRAM_VIRTUALLY_FRAME" val="{&quot;height&quot;:345.6479527559055,&quot;left&quot;:44.34055118110236,&quot;top&quot;:134.4328346456693,&quot;width&quot;:866.4287401574802}"/>
</p:tagLst>
</file>

<file path=ppt/tags/tag170.xml><?xml version="1.0" encoding="utf-8"?>
<p:tagLst xmlns:p="http://schemas.openxmlformats.org/presentationml/2006/main">
  <p:tag name="KSO_WM_DIAGRAM_VIRTUALLY_FRAME" val="{&quot;height&quot;:356.01448818897643,&quot;left&quot;:574.8627559055118,&quot;top&quot;:119.14559055118109,&quot;width&quot;:357.4964566929133}"/>
</p:tagLst>
</file>

<file path=ppt/tags/tag171.xml><?xml version="1.0" encoding="utf-8"?>
<p:tagLst xmlns:p="http://schemas.openxmlformats.org/presentationml/2006/main">
  <p:tag name="KSO_WM_DIAGRAM_VIRTUALLY_FRAME" val="{&quot;height&quot;:356.01448818897643,&quot;left&quot;:574.8627559055118,&quot;top&quot;:119.14559055118109,&quot;width&quot;:357.4964566929133}"/>
</p:tagLst>
</file>

<file path=ppt/tags/tag172.xml><?xml version="1.0" encoding="utf-8"?>
<p:tagLst xmlns:p="http://schemas.openxmlformats.org/presentationml/2006/main">
  <p:tag name="KSO_WM_DIAGRAM_VIRTUALLY_FRAME" val="{&quot;height&quot;:356.01448818897643,&quot;left&quot;:574.8627559055118,&quot;top&quot;:119.14559055118109,&quot;width&quot;:357.4964566929133}"/>
</p:tagLst>
</file>

<file path=ppt/tags/tag173.xml><?xml version="1.0" encoding="utf-8"?>
<p:tagLst xmlns:p="http://schemas.openxmlformats.org/presentationml/2006/main">
  <p:tag name="KSO_WM_DIAGRAM_VIRTUALLY_FRAME" val="{&quot;height&quot;:356.01448818897643,&quot;left&quot;:574.8627559055118,&quot;top&quot;:119.14559055118109,&quot;width&quot;:357.4964566929133}"/>
</p:tagLst>
</file>

<file path=ppt/tags/tag174.xml><?xml version="1.0" encoding="utf-8"?>
<p:tagLst xmlns:p="http://schemas.openxmlformats.org/presentationml/2006/main">
  <p:tag name="PICTUREFILLRANGE" val="6406fcd8-83f5-44e9-a313-da4346f5d540"/>
  <p:tag name="KSO_WM_UNIT_HIGHLIGHT" val="0"/>
  <p:tag name="KSO_WM_UNIT_COMPATIBLE" val="0"/>
  <p:tag name="KSO_WM_UNIT_DIAGRAM_ISNUMVISUAL" val="0"/>
  <p:tag name="KSO_WM_UNIT_DIAGRAM_ISREFERUNIT" val="0"/>
  <p:tag name="KSO_WM_UNIT_ID" val="crop1011_9*ζ_h_d*1_1_1"/>
  <p:tag name="KSO_WM_TEMPLATE_CATEGORY" val="crop"/>
  <p:tag name="KSO_WM_TEMPLATE_INDEX" val="1011"/>
  <p:tag name="KSO_WM_UNIT_LAYERLEVEL" val="1_1_1"/>
  <p:tag name="KSO_WM_TAG_VERSION" val="1.0"/>
  <p:tag name="KSO_WM_UNIT_VALUE" val="1958*1757"/>
  <p:tag name="KSO_WM_DIAGRAM_GROUP_CODE" val="1624229623"/>
  <p:tag name="KSO_WM_UNIT_SUPPORT_UNIT_TYPE" val="[&quot;all&quot;]"/>
  <p:tag name="KSO_WM_BLIP_RECT_LEFT" val="-33"/>
  <p:tag name="KSO_WM_BLIP_RECT_RIGHT" val="-33"/>
  <p:tag name="KSO_WM_BLIP_RECT_TOP" val="0"/>
  <p:tag name="KSO_WM_BLIP_RECT_BOTTOM" val="0"/>
  <p:tag name="KSO_WM_CREATIVE_CROP_ORG_LEFT" val="84"/>
  <p:tag name="KSO_WM_CREATIVE_CROP_ORG_TOP" val="6.15"/>
  <p:tag name="KSO_WM_CREATIVE_CROP_ORG_WIDTH" val="809.05"/>
  <p:tag name="KSO_WM_CREATIVE_CROP_ORG_HEIGHT" val="540"/>
  <p:tag name="KSO_WM_CREATIVE_CROP_SHAPE_LEFT" val="243.236"/>
  <p:tag name="KSO_WM_CREATIVE_CROP_SHAPE_TOP" val="6.15"/>
  <p:tag name="KSO_WM_CREATIVE_CROP_SHAPE_WIDTH" val="473.528"/>
  <p:tag name="KSO_WM_CREATIVE_CROP_SHAPE_HEIGHT" val="527.7"/>
  <p:tag name="KSO_WM_CREATIVE_CROP_HEIGHT" val="540"/>
  <p:tag name="KSO_WM_CREATIVE_CROP_WIDTH" val="484.565"/>
  <p:tag name="KSO_WM_CREATIVE_CROP_VERSION" val="1"/>
  <p:tag name="KSO_WM_CREATIVE_CROP_TEMPLATE_ID" val="3151089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COMMONDATA" val="eyJoZGlkIjoiMmYyYzc4YWY1ZTRiYTI0MDVhNmVmYmUzNjc4ZmNiMGYifQ=="/>
  <p:tag name="commondata" val="eyJoZGlkIjoiNzk4Njg5OTUxMjAxZjYxNTRjM2UxZTczY2MzYzZhZmEifQ=="/>
</p:tagLst>
</file>

<file path=ppt/tags/tag18.xml><?xml version="1.0" encoding="utf-8"?>
<p:tagLst xmlns:p="http://schemas.openxmlformats.org/presentationml/2006/main">
  <p:tag name="KSO_WM_DIAGRAM_VIRTUALLY_FRAME" val="{&quot;height&quot;:345.6479527559055,&quot;left&quot;:44.34055118110236,&quot;top&quot;:134.4328346456693,&quot;width&quot;:866.4287401574802}"/>
</p:tagLst>
</file>

<file path=ppt/tags/tag19.xml><?xml version="1.0" encoding="utf-8"?>
<p:tagLst xmlns:p="http://schemas.openxmlformats.org/presentationml/2006/main">
  <p:tag name="KSO_WM_DIAGRAM_VIRTUALLY_FRAME" val="{&quot;height&quot;:345.6479527559055,&quot;left&quot;:44.34055118110236,&quot;top&quot;:134.4328346456693,&quot;width&quot;:866.4287401574802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345.6479527559055,&quot;left&quot;:44.34055118110236,&quot;top&quot;:134.4328346456693,&quot;width&quot;:866.4287401574802}"/>
</p:tagLst>
</file>

<file path=ppt/tags/tag21.xml><?xml version="1.0" encoding="utf-8"?>
<p:tagLst xmlns:p="http://schemas.openxmlformats.org/presentationml/2006/main">
  <p:tag name="KSO_WM_DIAGRAM_VIRTUALLY_FRAME" val="{&quot;height&quot;:345.6479527559055,&quot;left&quot;:44.34055118110236,&quot;top&quot;:134.4328346456693,&quot;width&quot;:866.4287401574802}"/>
</p:tagLst>
</file>

<file path=ppt/tags/tag22.xml><?xml version="1.0" encoding="utf-8"?>
<p:tagLst xmlns:p="http://schemas.openxmlformats.org/presentationml/2006/main">
  <p:tag name="KSO_WM_DIAGRAM_VIRTUALLY_FRAME" val="{&quot;height&quot;:345.6479527559055,&quot;left&quot;:44.34055118110236,&quot;top&quot;:134.4328346456693,&quot;width&quot;:866.4287401574802}"/>
</p:tagLst>
</file>

<file path=ppt/tags/tag23.xml><?xml version="1.0" encoding="utf-8"?>
<p:tagLst xmlns:p="http://schemas.openxmlformats.org/presentationml/2006/main">
  <p:tag name="KSO_WM_DIAGRAM_VIRTUALLY_FRAME" val="{&quot;height&quot;:345.6479527559055,&quot;left&quot;:44.34055118110236,&quot;top&quot;:134.4328346456693,&quot;width&quot;:866.4287401574802}"/>
</p:tagLst>
</file>

<file path=ppt/tags/tag24.xml><?xml version="1.0" encoding="utf-8"?>
<p:tagLst xmlns:p="http://schemas.openxmlformats.org/presentationml/2006/main">
  <p:tag name="KSO_WM_DIAGRAM_VIRTUALLY_FRAME" val="{&quot;height&quot;:345.6479527559055,&quot;left&quot;:44.34055118110236,&quot;top&quot;:134.4328346456693,&quot;width&quot;:866.4287401574802}"/>
</p:tagLst>
</file>

<file path=ppt/tags/tag25.xml><?xml version="1.0" encoding="utf-8"?>
<p:tagLst xmlns:p="http://schemas.openxmlformats.org/presentationml/2006/main">
  <p:tag name="PICTUREFILLRANGE" val="6406fcd8-83f5-44e9-a313-da4346f5d540"/>
  <p:tag name="KSO_WM_UNIT_HIGHLIGHT" val="0"/>
  <p:tag name="KSO_WM_UNIT_COMPATIBLE" val="0"/>
  <p:tag name="KSO_WM_UNIT_DIAGRAM_ISNUMVISUAL" val="0"/>
  <p:tag name="KSO_WM_UNIT_DIAGRAM_ISREFERUNIT" val="0"/>
  <p:tag name="KSO_WM_UNIT_ID" val="crop1011_9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958*1757"/>
  <p:tag name="KSO_WM_DIAGRAM_GROUP_CODE" val="1624229623"/>
  <p:tag name="KSO_WM_UNIT_TYPE" val="ζ_h_d"/>
  <p:tag name="KSO_WM_UNIT_INDEX" val="1_1_1"/>
  <p:tag name="KSO_WM_UNIT_SUPPORT_UNIT_TYPE" val="[&quot;all&quot;]"/>
  <p:tag name="KSO_WM_BLIP_RECT_LEFT" val="-33"/>
  <p:tag name="KSO_WM_BLIP_RECT_RIGHT" val="-33"/>
  <p:tag name="KSO_WM_BLIP_RECT_TOP" val="0"/>
  <p:tag name="KSO_WM_BLIP_RECT_BOTTOM" val="0"/>
  <p:tag name="KSO_WM_CREATIVE_CROP_ORG_LEFT" val="84"/>
  <p:tag name="KSO_WM_CREATIVE_CROP_ORG_TOP" val="6.15"/>
  <p:tag name="KSO_WM_CREATIVE_CROP_ORG_WIDTH" val="809.05"/>
  <p:tag name="KSO_WM_CREATIVE_CROP_ORG_HEIGHT" val="540"/>
  <p:tag name="KSO_WM_CREATIVE_CROP_SHAPE_LEFT" val="243.236"/>
  <p:tag name="KSO_WM_CREATIVE_CROP_SHAPE_TOP" val="6.15"/>
  <p:tag name="KSO_WM_CREATIVE_CROP_SHAPE_WIDTH" val="473.528"/>
  <p:tag name="KSO_WM_CREATIVE_CROP_SHAPE_HEIGHT" val="527.7"/>
  <p:tag name="KSO_WM_CREATIVE_CROP_HEIGHT" val="540"/>
  <p:tag name="KSO_WM_CREATIVE_CROP_WIDTH" val="484.565"/>
  <p:tag name="KSO_WM_CREATIVE_CROP_VERSION" val="1"/>
  <p:tag name="KSO_WM_CREATIVE_CROP_TEMPLATE_ID" val="3151089"/>
</p:tagLst>
</file>

<file path=ppt/tags/tag26.xml><?xml version="1.0" encoding="utf-8"?>
<p:tagLst xmlns:p="http://schemas.openxmlformats.org/presentationml/2006/main">
  <p:tag name="KSO_WM_DIAGRAM_VIRTUALLY_FRAME" val="{&quot;height&quot;:396.7787485024939,&quot;left&quot;:67.56000000000002,&quot;top&quot;:117.38070866141732,&quot;width&quot;:811.7100787401574}"/>
</p:tagLst>
</file>

<file path=ppt/tags/tag27.xml><?xml version="1.0" encoding="utf-8"?>
<p:tagLst xmlns:p="http://schemas.openxmlformats.org/presentationml/2006/main">
  <p:tag name="KSO_WM_DIAGRAM_VIRTUALLY_FRAME" val="{&quot;height&quot;:396.7787485024939,&quot;left&quot;:67.56000000000002,&quot;top&quot;:117.38070866141732,&quot;width&quot;:811.7100787401574}"/>
</p:tagLst>
</file>

<file path=ppt/tags/tag28.xml><?xml version="1.0" encoding="utf-8"?>
<p:tagLst xmlns:p="http://schemas.openxmlformats.org/presentationml/2006/main">
  <p:tag name="KSO_WM_DIAGRAM_VIRTUALLY_FRAME" val="{&quot;height&quot;:396.7787485024939,&quot;left&quot;:67.56000000000002,&quot;top&quot;:117.38070866141732,&quot;width&quot;:811.7100787401574}"/>
</p:tagLst>
</file>

<file path=ppt/tags/tag29.xml><?xml version="1.0" encoding="utf-8"?>
<p:tagLst xmlns:p="http://schemas.openxmlformats.org/presentationml/2006/main">
  <p:tag name="KSO_WM_DIAGRAM_VIRTUALLY_FRAME" val="{&quot;height&quot;:396.7787485024939,&quot;left&quot;:67.56000000000002,&quot;top&quot;:117.38070866141732,&quot;width&quot;:811.7100787401574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396.7787485024939,&quot;left&quot;:67.56000000000002,&quot;top&quot;:117.38070866141732,&quot;width&quot;:811.7100787401574}"/>
</p:tagLst>
</file>

<file path=ppt/tags/tag31.xml><?xml version="1.0" encoding="utf-8"?>
<p:tagLst xmlns:p="http://schemas.openxmlformats.org/presentationml/2006/main">
  <p:tag name="KSO_WM_DIAGRAM_VIRTUALLY_FRAME" val="{&quot;height&quot;:396.7787485024939,&quot;left&quot;:67.56000000000002,&quot;top&quot;:117.38070866141732,&quot;width&quot;:811.7100787401574}"/>
</p:tagLst>
</file>

<file path=ppt/tags/tag32.xml><?xml version="1.0" encoding="utf-8"?>
<p:tagLst xmlns:p="http://schemas.openxmlformats.org/presentationml/2006/main">
  <p:tag name="KSO_WM_DIAGRAM_VIRTUALLY_FRAME" val="{&quot;height&quot;:396.7787485024939,&quot;left&quot;:67.56000000000002,&quot;top&quot;:117.38070866141732,&quot;width&quot;:811.7100787401574}"/>
</p:tagLst>
</file>

<file path=ppt/tags/tag33.xml><?xml version="1.0" encoding="utf-8"?>
<p:tagLst xmlns:p="http://schemas.openxmlformats.org/presentationml/2006/main">
  <p:tag name="KSO_WM_DIAGRAM_VIRTUALLY_FRAME" val="{&quot;height&quot;:396.7787485024939,&quot;left&quot;:67.56000000000002,&quot;top&quot;:117.38070866141732,&quot;width&quot;:811.7100787401574}"/>
</p:tagLst>
</file>

<file path=ppt/tags/tag34.xml><?xml version="1.0" encoding="utf-8"?>
<p:tagLst xmlns:p="http://schemas.openxmlformats.org/presentationml/2006/main">
  <p:tag name="KSO_WM_DIAGRAM_VIRTUALLY_FRAME" val="{&quot;height&quot;:396.7787485024939,&quot;left&quot;:67.56000000000002,&quot;top&quot;:117.38070866141732,&quot;width&quot;:811.7100787401574}"/>
</p:tagLst>
</file>

<file path=ppt/tags/tag35.xml><?xml version="1.0" encoding="utf-8"?>
<p:tagLst xmlns:p="http://schemas.openxmlformats.org/presentationml/2006/main">
  <p:tag name="KSO_WM_DIAGRAM_VIRTUALLY_FRAME" val="{&quot;height&quot;:396.7787485024939,&quot;left&quot;:67.56000000000002,&quot;top&quot;:117.38070866141732,&quot;width&quot;:811.7100787401574}"/>
</p:tagLst>
</file>

<file path=ppt/tags/tag36.xml><?xml version="1.0" encoding="utf-8"?>
<p:tagLst xmlns:p="http://schemas.openxmlformats.org/presentationml/2006/main">
  <p:tag name="KSO_WM_DIAGRAM_VIRTUALLY_FRAME" val="{&quot;height&quot;:396.7787485024939,&quot;left&quot;:67.56000000000002,&quot;top&quot;:117.38070866141732,&quot;width&quot;:811.7100787401574}"/>
</p:tagLst>
</file>

<file path=ppt/tags/tag37.xml><?xml version="1.0" encoding="utf-8"?>
<p:tagLst xmlns:p="http://schemas.openxmlformats.org/presentationml/2006/main">
  <p:tag name="KSO_WM_DIAGRAM_VIRTUALLY_FRAME" val="{&quot;height&quot;:396.7787485024939,&quot;left&quot;:67.56000000000002,&quot;top&quot;:117.38070866141732,&quot;width&quot;:811.7100787401574}"/>
</p:tagLst>
</file>

<file path=ppt/tags/tag38.xml><?xml version="1.0" encoding="utf-8"?>
<p:tagLst xmlns:p="http://schemas.openxmlformats.org/presentationml/2006/main">
  <p:tag name="KSO_WM_DIAGRAM_VIRTUALLY_FRAME" val="{&quot;height&quot;:449.9173228346457,&quot;left&quot;:290.34818897637797,&quot;top&quot;:76.71937007874016,&quot;width&quot;:603.8144881889764}"/>
</p:tagLst>
</file>

<file path=ppt/tags/tag39.xml><?xml version="1.0" encoding="utf-8"?>
<p:tagLst xmlns:p="http://schemas.openxmlformats.org/presentationml/2006/main">
  <p:tag name="KSO_WM_DIAGRAM_VIRTUALLY_FRAME" val="{&quot;height&quot;:449.9173228346457,&quot;left&quot;:290.34818897637797,&quot;top&quot;:76.71937007874016,&quot;width&quot;:603.8144881889764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449.9173228346457,&quot;left&quot;:290.34818897637797,&quot;top&quot;:76.71937007874016,&quot;width&quot;:603.8144881889764}"/>
</p:tagLst>
</file>

<file path=ppt/tags/tag41.xml><?xml version="1.0" encoding="utf-8"?>
<p:tagLst xmlns:p="http://schemas.openxmlformats.org/presentationml/2006/main">
  <p:tag name="KSO_WM_DIAGRAM_VIRTUALLY_FRAME" val="{&quot;height&quot;:449.9173228346457,&quot;left&quot;:290.34818897637797,&quot;top&quot;:76.71937007874016,&quot;width&quot;:603.8144881889764}"/>
</p:tagLst>
</file>

<file path=ppt/tags/tag42.xml><?xml version="1.0" encoding="utf-8"?>
<p:tagLst xmlns:p="http://schemas.openxmlformats.org/presentationml/2006/main">
  <p:tag name="KSO_WM_DIAGRAM_VIRTUALLY_FRAME" val="{&quot;height&quot;:449.9173228346457,&quot;left&quot;:290.34818897637797,&quot;top&quot;:76.71937007874016,&quot;width&quot;:603.8144881889764}"/>
</p:tagLst>
</file>

<file path=ppt/tags/tag43.xml><?xml version="1.0" encoding="utf-8"?>
<p:tagLst xmlns:p="http://schemas.openxmlformats.org/presentationml/2006/main">
  <p:tag name="KSO_WM_DIAGRAM_VIRTUALLY_FRAME" val="{&quot;height&quot;:449.9173228346457,&quot;left&quot;:290.34818897637797,&quot;top&quot;:76.71937007874016,&quot;width&quot;:603.8144881889764}"/>
</p:tagLst>
</file>

<file path=ppt/tags/tag44.xml><?xml version="1.0" encoding="utf-8"?>
<p:tagLst xmlns:p="http://schemas.openxmlformats.org/presentationml/2006/main">
  <p:tag name="KSO_WM_DIAGRAM_VIRTUALLY_FRAME" val="{&quot;height&quot;:449.9173228346457,&quot;left&quot;:290.34818897637797,&quot;top&quot;:76.71937007874016,&quot;width&quot;:603.8144881889764}"/>
</p:tagLst>
</file>

<file path=ppt/tags/tag45.xml><?xml version="1.0" encoding="utf-8"?>
<p:tagLst xmlns:p="http://schemas.openxmlformats.org/presentationml/2006/main">
  <p:tag name="KSO_WM_DIAGRAM_VIRTUALLY_FRAME" val="{&quot;height&quot;:449.9173228346457,&quot;left&quot;:290.34818897637797,&quot;top&quot;:76.71937007874016,&quot;width&quot;:603.8144881889764}"/>
</p:tagLst>
</file>

<file path=ppt/tags/tag46.xml><?xml version="1.0" encoding="utf-8"?>
<p:tagLst xmlns:p="http://schemas.openxmlformats.org/presentationml/2006/main">
  <p:tag name="KSO_WM_DIAGRAM_VIRTUALLY_FRAME" val="{&quot;height&quot;:449.9173228346457,&quot;left&quot;:290.34818897637797,&quot;top&quot;:76.71937007874016,&quot;width&quot;:603.8144881889764}"/>
</p:tagLst>
</file>

<file path=ppt/tags/tag47.xml><?xml version="1.0" encoding="utf-8"?>
<p:tagLst xmlns:p="http://schemas.openxmlformats.org/presentationml/2006/main">
  <p:tag name="KSO_WM_DIAGRAM_VIRTUALLY_FRAME" val="{&quot;height&quot;:449.9173228346457,&quot;left&quot;:290.34818897637797,&quot;top&quot;:76.71937007874016,&quot;width&quot;:603.8144881889764}"/>
</p:tagLst>
</file>

<file path=ppt/tags/tag48.xml><?xml version="1.0" encoding="utf-8"?>
<p:tagLst xmlns:p="http://schemas.openxmlformats.org/presentationml/2006/main">
  <p:tag name="KSO_WM_DIAGRAM_VIRTUALLY_FRAME" val="{&quot;height&quot;:449.9173228346457,&quot;left&quot;:290.34818897637797,&quot;top&quot;:76.71937007874016,&quot;width&quot;:603.8144881889764}"/>
</p:tagLst>
</file>

<file path=ppt/tags/tag49.xml><?xml version="1.0" encoding="utf-8"?>
<p:tagLst xmlns:p="http://schemas.openxmlformats.org/presentationml/2006/main">
  <p:tag name="KSO_WM_DIAGRAM_VIRTUALLY_FRAME" val="{&quot;height&quot;:449.9173228346457,&quot;left&quot;:290.34818897637797,&quot;top&quot;:76.71937007874016,&quot;width&quot;:603.8144881889764}"/>
</p:tagLst>
</file>

<file path=ppt/tags/tag5.xml><?xml version="1.0" encoding="utf-8"?>
<p:tagLst xmlns:p="http://schemas.openxmlformats.org/presentationml/2006/main">
  <p:tag name="PICTUREFILLRANGE" val="6406fcd8-83f5-44e9-a313-da4346f5d540"/>
  <p:tag name="KSO_WM_UNIT_HIGHLIGHT" val="0"/>
  <p:tag name="KSO_WM_UNIT_COMPATIBLE" val="0"/>
  <p:tag name="KSO_WM_UNIT_DIAGRAM_ISNUMVISUAL" val="0"/>
  <p:tag name="KSO_WM_UNIT_DIAGRAM_ISREFERUNIT" val="0"/>
  <p:tag name="KSO_WM_UNIT_ID" val="crop1011_9*ζ_h_d*1_1_1"/>
  <p:tag name="KSO_WM_TEMPLATE_CATEGORY" val="crop"/>
  <p:tag name="KSO_WM_TEMPLATE_INDEX" val="1011"/>
  <p:tag name="KSO_WM_UNIT_LAYERLEVEL" val="1_1_1"/>
  <p:tag name="KSO_WM_TAG_VERSION" val="1.0"/>
  <p:tag name="KSO_WM_UNIT_VALUE" val="1958*1757"/>
  <p:tag name="KSO_WM_DIAGRAM_GROUP_CODE" val="1624229623"/>
  <p:tag name="KSO_WM_UNIT_SUPPORT_UNIT_TYPE" val="[&quot;all&quot;]"/>
  <p:tag name="KSO_WM_BLIP_RECT_LEFT" val="-33"/>
  <p:tag name="KSO_WM_BLIP_RECT_RIGHT" val="-33"/>
  <p:tag name="KSO_WM_BLIP_RECT_TOP" val="0"/>
  <p:tag name="KSO_WM_BLIP_RECT_BOTTOM" val="0"/>
  <p:tag name="KSO_WM_CREATIVE_CROP_ORG_LEFT" val="84"/>
  <p:tag name="KSO_WM_CREATIVE_CROP_ORG_TOP" val="6.15"/>
  <p:tag name="KSO_WM_CREATIVE_CROP_ORG_WIDTH" val="809.05"/>
  <p:tag name="KSO_WM_CREATIVE_CROP_ORG_HEIGHT" val="540"/>
  <p:tag name="KSO_WM_CREATIVE_CROP_SHAPE_LEFT" val="243.236"/>
  <p:tag name="KSO_WM_CREATIVE_CROP_SHAPE_TOP" val="6.15"/>
  <p:tag name="KSO_WM_CREATIVE_CROP_SHAPE_WIDTH" val="473.528"/>
  <p:tag name="KSO_WM_CREATIVE_CROP_SHAPE_HEIGHT" val="527.7"/>
  <p:tag name="KSO_WM_CREATIVE_CROP_HEIGHT" val="540"/>
  <p:tag name="KSO_WM_CREATIVE_CROP_WIDTH" val="484.565"/>
  <p:tag name="KSO_WM_CREATIVE_CROP_VERSION" val="1"/>
  <p:tag name="KSO_WM_CREATIVE_CROP_TEMPLATE_ID" val="3151089"/>
</p:tagLst>
</file>

<file path=ppt/tags/tag50.xml><?xml version="1.0" encoding="utf-8"?>
<p:tagLst xmlns:p="http://schemas.openxmlformats.org/presentationml/2006/main">
  <p:tag name="KSO_WM_DIAGRAM_VIRTUALLY_FRAME" val="{&quot;height&quot;:449.9173228346457,&quot;left&quot;:290.34818897637797,&quot;top&quot;:76.71937007874016,&quot;width&quot;:603.8144881889764}"/>
</p:tagLst>
</file>

<file path=ppt/tags/tag51.xml><?xml version="1.0" encoding="utf-8"?>
<p:tagLst xmlns:p="http://schemas.openxmlformats.org/presentationml/2006/main">
  <p:tag name="KSO_WM_DIAGRAM_VIRTUALLY_FRAME" val="{&quot;height&quot;:449.9173228346457,&quot;left&quot;:290.34818897637797,&quot;top&quot;:76.71937007874016,&quot;width&quot;:603.8144881889764}"/>
</p:tagLst>
</file>

<file path=ppt/tags/tag52.xml><?xml version="1.0" encoding="utf-8"?>
<p:tagLst xmlns:p="http://schemas.openxmlformats.org/presentationml/2006/main">
  <p:tag name="PICTUREFILLRANGE" val="6406fcd8-83f5-44e9-a313-da4346f5d540"/>
  <p:tag name="KSO_WM_UNIT_HIGHLIGHT" val="0"/>
  <p:tag name="KSO_WM_UNIT_COMPATIBLE" val="0"/>
  <p:tag name="KSO_WM_UNIT_DIAGRAM_ISNUMVISUAL" val="0"/>
  <p:tag name="KSO_WM_UNIT_DIAGRAM_ISREFERUNIT" val="0"/>
  <p:tag name="KSO_WM_UNIT_ID" val="crop1011_9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958*1757"/>
  <p:tag name="KSO_WM_DIAGRAM_GROUP_CODE" val="1624229623"/>
  <p:tag name="KSO_WM_UNIT_TYPE" val="ζ_h_d"/>
  <p:tag name="KSO_WM_UNIT_INDEX" val="1_1_1"/>
  <p:tag name="KSO_WM_UNIT_SUPPORT_UNIT_TYPE" val="[&quot;all&quot;]"/>
  <p:tag name="KSO_WM_BLIP_RECT_LEFT" val="-33"/>
  <p:tag name="KSO_WM_BLIP_RECT_RIGHT" val="-33"/>
  <p:tag name="KSO_WM_BLIP_RECT_TOP" val="0"/>
  <p:tag name="KSO_WM_BLIP_RECT_BOTTOM" val="0"/>
  <p:tag name="KSO_WM_CREATIVE_CROP_ORG_LEFT" val="84"/>
  <p:tag name="KSO_WM_CREATIVE_CROP_ORG_TOP" val="6.15"/>
  <p:tag name="KSO_WM_CREATIVE_CROP_ORG_WIDTH" val="809.05"/>
  <p:tag name="KSO_WM_CREATIVE_CROP_ORG_HEIGHT" val="540"/>
  <p:tag name="KSO_WM_CREATIVE_CROP_SHAPE_LEFT" val="243.236"/>
  <p:tag name="KSO_WM_CREATIVE_CROP_SHAPE_TOP" val="6.15"/>
  <p:tag name="KSO_WM_CREATIVE_CROP_SHAPE_WIDTH" val="473.528"/>
  <p:tag name="KSO_WM_CREATIVE_CROP_SHAPE_HEIGHT" val="527.7"/>
  <p:tag name="KSO_WM_CREATIVE_CROP_HEIGHT" val="540"/>
  <p:tag name="KSO_WM_CREATIVE_CROP_WIDTH" val="484.565"/>
  <p:tag name="KSO_WM_CREATIVE_CROP_VERSION" val="1"/>
  <p:tag name="KSO_WM_CREATIVE_CROP_TEMPLATE_ID" val="3151089"/>
</p:tagLst>
</file>

<file path=ppt/tags/tag53.xml><?xml version="1.0" encoding="utf-8"?>
<p:tagLst xmlns:p="http://schemas.openxmlformats.org/presentationml/2006/main">
  <p:tag name="KSO_WM_DIAGRAM_VIRTUALLY_FRAME" val="{&quot;height&quot;:354.22133858267705,&quot;left&quot;:68.2,&quot;top&quot;:125.14708661417323,&quot;width&quot;:814.7473228346456}"/>
</p:tagLst>
</file>

<file path=ppt/tags/tag54.xml><?xml version="1.0" encoding="utf-8"?>
<p:tagLst xmlns:p="http://schemas.openxmlformats.org/presentationml/2006/main">
  <p:tag name="KSO_WM_DIAGRAM_VIRTUALLY_FRAME" val="{&quot;height&quot;:354.22133858267705,&quot;left&quot;:68.2,&quot;top&quot;:125.14708661417323,&quot;width&quot;:814.7473228346456}"/>
</p:tagLst>
</file>

<file path=ppt/tags/tag55.xml><?xml version="1.0" encoding="utf-8"?>
<p:tagLst xmlns:p="http://schemas.openxmlformats.org/presentationml/2006/main">
  <p:tag name="KSO_WM_DIAGRAM_VIRTUALLY_FRAME" val="{&quot;height&quot;:354.22133858267705,&quot;left&quot;:68.2,&quot;top&quot;:125.14708661417323,&quot;width&quot;:814.7473228346456}"/>
</p:tagLst>
</file>

<file path=ppt/tags/tag56.xml><?xml version="1.0" encoding="utf-8"?>
<p:tagLst xmlns:p="http://schemas.openxmlformats.org/presentationml/2006/main">
  <p:tag name="KSO_WM_DIAGRAM_VIRTUALLY_FRAME" val="{&quot;height&quot;:354.22133858267705,&quot;left&quot;:68.2,&quot;top&quot;:125.14708661417323,&quot;width&quot;:814.7473228346456}"/>
</p:tagLst>
</file>

<file path=ppt/tags/tag57.xml><?xml version="1.0" encoding="utf-8"?>
<p:tagLst xmlns:p="http://schemas.openxmlformats.org/presentationml/2006/main">
  <p:tag name="KSO_WM_DIAGRAM_VIRTUALLY_FRAME" val="{&quot;height&quot;:354.22133858267705,&quot;left&quot;:68.2,&quot;top&quot;:125.14708661417323,&quot;width&quot;:814.7473228346456}"/>
</p:tagLst>
</file>

<file path=ppt/tags/tag58.xml><?xml version="1.0" encoding="utf-8"?>
<p:tagLst xmlns:p="http://schemas.openxmlformats.org/presentationml/2006/main">
  <p:tag name="KSO_WM_DIAGRAM_VIRTUALLY_FRAME" val="{&quot;height&quot;:354.22133858267705,&quot;left&quot;:68.2,&quot;top&quot;:125.14708661417323,&quot;width&quot;:814.7473228346456}"/>
</p:tagLst>
</file>

<file path=ppt/tags/tag59.xml><?xml version="1.0" encoding="utf-8"?>
<p:tagLst xmlns:p="http://schemas.openxmlformats.org/presentationml/2006/main">
  <p:tag name="KSO_WM_DIAGRAM_VIRTUALLY_FRAME" val="{&quot;height&quot;:354.22133858267705,&quot;left&quot;:68.2,&quot;top&quot;:125.14708661417323,&quot;width&quot;:814.7473228346456}"/>
</p:tagLst>
</file>

<file path=ppt/tags/tag6.xml><?xml version="1.0" encoding="utf-8"?>
<p:tagLst xmlns:p="http://schemas.openxmlformats.org/presentationml/2006/main">
  <p:tag name="PICTUREFILLRANGE" val="6406fcd8-83f5-44e9-a313-da4346f5d540"/>
  <p:tag name="KSO_WM_UNIT_HIGHLIGHT" val="0"/>
  <p:tag name="KSO_WM_UNIT_COMPATIBLE" val="0"/>
  <p:tag name="KSO_WM_UNIT_DIAGRAM_ISNUMVISUAL" val="0"/>
  <p:tag name="KSO_WM_UNIT_DIAGRAM_ISREFERUNIT" val="0"/>
  <p:tag name="KSO_WM_UNIT_ID" val="crop1011_9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958*1757"/>
  <p:tag name="KSO_WM_DIAGRAM_GROUP_CODE" val="1624229623"/>
  <p:tag name="KSO_WM_UNIT_TYPE" val="ζ_h_d"/>
  <p:tag name="KSO_WM_UNIT_INDEX" val="1_1_1"/>
  <p:tag name="KSO_WM_UNIT_SUPPORT_UNIT_TYPE" val="[&quot;all&quot;]"/>
  <p:tag name="KSO_WM_BLIP_RECT_LEFT" val="-33"/>
  <p:tag name="KSO_WM_BLIP_RECT_RIGHT" val="-33"/>
  <p:tag name="KSO_WM_BLIP_RECT_TOP" val="0"/>
  <p:tag name="KSO_WM_BLIP_RECT_BOTTOM" val="0"/>
  <p:tag name="KSO_WM_CREATIVE_CROP_ORG_LEFT" val="84"/>
  <p:tag name="KSO_WM_CREATIVE_CROP_ORG_TOP" val="6.15"/>
  <p:tag name="KSO_WM_CREATIVE_CROP_ORG_WIDTH" val="809.05"/>
  <p:tag name="KSO_WM_CREATIVE_CROP_ORG_HEIGHT" val="540"/>
  <p:tag name="KSO_WM_CREATIVE_CROP_SHAPE_LEFT" val="243.236"/>
  <p:tag name="KSO_WM_CREATIVE_CROP_SHAPE_TOP" val="6.15"/>
  <p:tag name="KSO_WM_CREATIVE_CROP_SHAPE_WIDTH" val="473.528"/>
  <p:tag name="KSO_WM_CREATIVE_CROP_SHAPE_HEIGHT" val="527.7"/>
  <p:tag name="KSO_WM_CREATIVE_CROP_HEIGHT" val="540"/>
  <p:tag name="KSO_WM_CREATIVE_CROP_WIDTH" val="484.565"/>
  <p:tag name="KSO_WM_CREATIVE_CROP_VERSION" val="1"/>
  <p:tag name="KSO_WM_CREATIVE_CROP_TEMPLATE_ID" val="3151089"/>
</p:tagLst>
</file>

<file path=ppt/tags/tag60.xml><?xml version="1.0" encoding="utf-8"?>
<p:tagLst xmlns:p="http://schemas.openxmlformats.org/presentationml/2006/main">
  <p:tag name="KSO_WM_DIAGRAM_VIRTUALLY_FRAME" val="{&quot;height&quot;:354.22133858267705,&quot;left&quot;:68.2,&quot;top&quot;:125.14708661417323,&quot;width&quot;:814.7473228346456}"/>
</p:tagLst>
</file>

<file path=ppt/tags/tag61.xml><?xml version="1.0" encoding="utf-8"?>
<p:tagLst xmlns:p="http://schemas.openxmlformats.org/presentationml/2006/main">
  <p:tag name="KSO_WM_DIAGRAM_VIRTUALLY_FRAME" val="{&quot;height&quot;:354.22133858267705,&quot;left&quot;:68.2,&quot;top&quot;:125.14708661417323,&quot;width&quot;:814.7473228346456}"/>
</p:tagLst>
</file>

<file path=ppt/tags/tag62.xml><?xml version="1.0" encoding="utf-8"?>
<p:tagLst xmlns:p="http://schemas.openxmlformats.org/presentationml/2006/main">
  <p:tag name="KSO_WM_DIAGRAM_VIRTUALLY_FRAME" val="{&quot;height&quot;:354.22133858267705,&quot;left&quot;:68.2,&quot;top&quot;:125.14708661417323,&quot;width&quot;:814.7473228346456}"/>
</p:tagLst>
</file>

<file path=ppt/tags/tag63.xml><?xml version="1.0" encoding="utf-8"?>
<p:tagLst xmlns:p="http://schemas.openxmlformats.org/presentationml/2006/main">
  <p:tag name="KSO_WM_DIAGRAM_VIRTUALLY_FRAME" val="{&quot;height&quot;:354.22133858267705,&quot;left&quot;:68.2,&quot;top&quot;:125.14708661417323,&quot;width&quot;:814.7473228346456}"/>
</p:tagLst>
</file>

<file path=ppt/tags/tag64.xml><?xml version="1.0" encoding="utf-8"?>
<p:tagLst xmlns:p="http://schemas.openxmlformats.org/presentationml/2006/main">
  <p:tag name="KSO_WM_DIAGRAM_VIRTUALLY_FRAME" val="{&quot;height&quot;:354.22133858267705,&quot;left&quot;:68.2,&quot;top&quot;:125.14708661417323,&quot;width&quot;:814.7473228346456}"/>
</p:tagLst>
</file>

<file path=ppt/tags/tag65.xml><?xml version="1.0" encoding="utf-8"?>
<p:tagLst xmlns:p="http://schemas.openxmlformats.org/presentationml/2006/main">
  <p:tag name="KSO_WM_DIAGRAM_VIRTUALLY_FRAME" val="{&quot;height&quot;:354.22133858267705,&quot;left&quot;:68.2,&quot;top&quot;:125.14708661417323,&quot;width&quot;:814.7473228346456}"/>
</p:tagLst>
</file>

<file path=ppt/tags/tag66.xml><?xml version="1.0" encoding="utf-8"?>
<p:tagLst xmlns:p="http://schemas.openxmlformats.org/presentationml/2006/main">
  <p:tag name="KSO_WM_DIAGRAM_VIRTUALLY_FRAME" val="{&quot;height&quot;:354.22133858267705,&quot;left&quot;:68.2,&quot;top&quot;:125.14708661417323,&quot;width&quot;:814.7473228346456}"/>
</p:tagLst>
</file>

<file path=ppt/tags/tag67.xml><?xml version="1.0" encoding="utf-8"?>
<p:tagLst xmlns:p="http://schemas.openxmlformats.org/presentationml/2006/main">
  <p:tag name="KSO_WM_DIAGRAM_VIRTUALLY_FRAME" val="{&quot;height&quot;:354.22133858267705,&quot;left&quot;:68.2,&quot;top&quot;:125.14708661417323,&quot;width&quot;:814.7473228346456}"/>
</p:tagLst>
</file>

<file path=ppt/tags/tag68.xml><?xml version="1.0" encoding="utf-8"?>
<p:tagLst xmlns:p="http://schemas.openxmlformats.org/presentationml/2006/main">
  <p:tag name="PICTUREFILLRANGE" val="6406fcd8-83f5-44e9-a313-da4346f5d540"/>
  <p:tag name="KSO_WM_UNIT_HIGHLIGHT" val="0"/>
  <p:tag name="KSO_WM_UNIT_COMPATIBLE" val="0"/>
  <p:tag name="KSO_WM_UNIT_DIAGRAM_ISNUMVISUAL" val="0"/>
  <p:tag name="KSO_WM_UNIT_DIAGRAM_ISREFERUNIT" val="0"/>
  <p:tag name="KSO_WM_UNIT_ID" val="crop1011_9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958*1757"/>
  <p:tag name="KSO_WM_DIAGRAM_GROUP_CODE" val="1624229623"/>
  <p:tag name="KSO_WM_UNIT_TYPE" val="ζ_h_d"/>
  <p:tag name="KSO_WM_UNIT_INDEX" val="1_1_1"/>
  <p:tag name="KSO_WM_UNIT_SUPPORT_UNIT_TYPE" val="[&quot;all&quot;]"/>
  <p:tag name="KSO_WM_BLIP_RECT_LEFT" val="-33"/>
  <p:tag name="KSO_WM_BLIP_RECT_RIGHT" val="-33"/>
  <p:tag name="KSO_WM_BLIP_RECT_TOP" val="0"/>
  <p:tag name="KSO_WM_BLIP_RECT_BOTTOM" val="0"/>
  <p:tag name="KSO_WM_CREATIVE_CROP_ORG_LEFT" val="84"/>
  <p:tag name="KSO_WM_CREATIVE_CROP_ORG_TOP" val="6.15"/>
  <p:tag name="KSO_WM_CREATIVE_CROP_ORG_WIDTH" val="809.05"/>
  <p:tag name="KSO_WM_CREATIVE_CROP_ORG_HEIGHT" val="540"/>
  <p:tag name="KSO_WM_CREATIVE_CROP_SHAPE_LEFT" val="243.236"/>
  <p:tag name="KSO_WM_CREATIVE_CROP_SHAPE_TOP" val="6.15"/>
  <p:tag name="KSO_WM_CREATIVE_CROP_SHAPE_WIDTH" val="473.528"/>
  <p:tag name="KSO_WM_CREATIVE_CROP_SHAPE_HEIGHT" val="527.7"/>
  <p:tag name="KSO_WM_CREATIVE_CROP_HEIGHT" val="540"/>
  <p:tag name="KSO_WM_CREATIVE_CROP_WIDTH" val="484.565"/>
  <p:tag name="KSO_WM_CREATIVE_CROP_VERSION" val="1"/>
  <p:tag name="KSO_WM_CREATIVE_CROP_TEMPLATE_ID" val="3151089"/>
</p:tagLst>
</file>

<file path=ppt/tags/tag69.xml><?xml version="1.0" encoding="utf-8"?>
<p:tagLst xmlns:p="http://schemas.openxmlformats.org/presentationml/2006/main">
  <p:tag name="KSO_WM_DIAGRAM_VIRTUALLY_FRAME" val="{&quot;height&quot;:411.9277952755905,&quot;left&quot;:42.4496062992126,&quot;top&quot;:98.46559055118111,&quot;width&quot;:468.1203149606299}"/>
</p:tagLst>
</file>

<file path=ppt/tags/tag7.xml><?xml version="1.0" encoding="utf-8"?>
<p:tagLst xmlns:p="http://schemas.openxmlformats.org/presentationml/2006/main">
  <p:tag name="KSO_WM_DIAGRAM_VIRTUALLY_FRAME" val="{&quot;height&quot;:345.6479527559055,&quot;left&quot;:44.34055118110236,&quot;top&quot;:134.4328346456693,&quot;width&quot;:866.4287401574802}"/>
</p:tagLst>
</file>

<file path=ppt/tags/tag70.xml><?xml version="1.0" encoding="utf-8"?>
<p:tagLst xmlns:p="http://schemas.openxmlformats.org/presentationml/2006/main">
  <p:tag name="KSO_WM_DIAGRAM_VIRTUALLY_FRAME" val="{&quot;height&quot;:411.9277952755905,&quot;left&quot;:42.4496062992126,&quot;top&quot;:98.46559055118111,&quot;width&quot;:468.1203149606299}"/>
</p:tagLst>
</file>

<file path=ppt/tags/tag71.xml><?xml version="1.0" encoding="utf-8"?>
<p:tagLst xmlns:p="http://schemas.openxmlformats.org/presentationml/2006/main">
  <p:tag name="KSO_WM_DIAGRAM_VIRTUALLY_FRAME" val="{&quot;height&quot;:411.9277952755905,&quot;left&quot;:42.4496062992126,&quot;top&quot;:98.46559055118111,&quot;width&quot;:468.1203149606299}"/>
</p:tagLst>
</file>

<file path=ppt/tags/tag72.xml><?xml version="1.0" encoding="utf-8"?>
<p:tagLst xmlns:p="http://schemas.openxmlformats.org/presentationml/2006/main">
  <p:tag name="KSO_WM_DIAGRAM_VIRTUALLY_FRAME" val="{&quot;height&quot;:411.9277952755905,&quot;left&quot;:42.4496062992126,&quot;top&quot;:98.46559055118111,&quot;width&quot;:468.1203149606299}"/>
</p:tagLst>
</file>

<file path=ppt/tags/tag73.xml><?xml version="1.0" encoding="utf-8"?>
<p:tagLst xmlns:p="http://schemas.openxmlformats.org/presentationml/2006/main">
  <p:tag name="KSO_WM_DIAGRAM_VIRTUALLY_FRAME" val="{&quot;height&quot;:411.9277952755905,&quot;left&quot;:42.4496062992126,&quot;top&quot;:98.46559055118111,&quot;width&quot;:468.1203149606299}"/>
</p:tagLst>
</file>

<file path=ppt/tags/tag74.xml><?xml version="1.0" encoding="utf-8"?>
<p:tagLst xmlns:p="http://schemas.openxmlformats.org/presentationml/2006/main">
  <p:tag name="KSO_WM_DIAGRAM_VIRTUALLY_FRAME" val="{&quot;height&quot;:411.9277952755905,&quot;left&quot;:42.4496062992126,&quot;top&quot;:98.46559055118111,&quot;width&quot;:468.1203149606299}"/>
</p:tagLst>
</file>

<file path=ppt/tags/tag75.xml><?xml version="1.0" encoding="utf-8"?>
<p:tagLst xmlns:p="http://schemas.openxmlformats.org/presentationml/2006/main">
  <p:tag name="KSO_WM_DIAGRAM_VIRTUALLY_FRAME" val="{&quot;height&quot;:411.9277952755905,&quot;left&quot;:42.4496062992126,&quot;top&quot;:98.46559055118111,&quot;width&quot;:468.1203149606299}"/>
</p:tagLst>
</file>

<file path=ppt/tags/tag76.xml><?xml version="1.0" encoding="utf-8"?>
<p:tagLst xmlns:p="http://schemas.openxmlformats.org/presentationml/2006/main">
  <p:tag name="KSO_WM_DIAGRAM_VIRTUALLY_FRAME" val="{&quot;height&quot;:411.9277952755905,&quot;left&quot;:42.4496062992126,&quot;top&quot;:98.46559055118111,&quot;width&quot;:468.1203149606299}"/>
</p:tagLst>
</file>

<file path=ppt/tags/tag77.xml><?xml version="1.0" encoding="utf-8"?>
<p:tagLst xmlns:p="http://schemas.openxmlformats.org/presentationml/2006/main">
  <p:tag name="KSO_WM_DIAGRAM_VIRTUALLY_FRAME" val="{&quot;height&quot;:411.9277952755905,&quot;left&quot;:42.4496062992126,&quot;top&quot;:98.46559055118111,&quot;width&quot;:468.1203149606299}"/>
</p:tagLst>
</file>

<file path=ppt/tags/tag78.xml><?xml version="1.0" encoding="utf-8"?>
<p:tagLst xmlns:p="http://schemas.openxmlformats.org/presentationml/2006/main">
  <p:tag name="KSO_WM_DIAGRAM_VIRTUALLY_FRAME" val="{&quot;height&quot;:411.9277952755905,&quot;left&quot;:42.4496062992126,&quot;top&quot;:98.46559055118111,&quot;width&quot;:468.1203149606299}"/>
</p:tagLst>
</file>

<file path=ppt/tags/tag79.xml><?xml version="1.0" encoding="utf-8"?>
<p:tagLst xmlns:p="http://schemas.openxmlformats.org/presentationml/2006/main">
  <p:tag name="KSO_WM_DIAGRAM_VIRTUALLY_FRAME" val="{&quot;height&quot;:411.9277952755905,&quot;left&quot;:42.4496062992126,&quot;top&quot;:98.46559055118111,&quot;width&quot;:468.1203149606299}"/>
</p:tagLst>
</file>

<file path=ppt/tags/tag8.xml><?xml version="1.0" encoding="utf-8"?>
<p:tagLst xmlns:p="http://schemas.openxmlformats.org/presentationml/2006/main">
  <p:tag name="KSO_WM_DIAGRAM_VIRTUALLY_FRAME" val="{&quot;height&quot;:345.6479527559055,&quot;left&quot;:44.34055118110236,&quot;top&quot;:134.4328346456693,&quot;width&quot;:866.4287401574802}"/>
</p:tagLst>
</file>

<file path=ppt/tags/tag80.xml><?xml version="1.0" encoding="utf-8"?>
<p:tagLst xmlns:p="http://schemas.openxmlformats.org/presentationml/2006/main">
  <p:tag name="KSO_WM_DIAGRAM_VIRTUALLY_FRAME" val="{&quot;height&quot;:411.9277952755905,&quot;left&quot;:42.4496062992126,&quot;top&quot;:98.46559055118111,&quot;width&quot;:468.1203149606299}"/>
</p:tagLst>
</file>

<file path=ppt/tags/tag81.xml><?xml version="1.0" encoding="utf-8"?>
<p:tagLst xmlns:p="http://schemas.openxmlformats.org/presentationml/2006/main">
  <p:tag name="KSO_WM_DIAGRAM_VIRTUALLY_FRAME" val="{&quot;height&quot;:384.5304724409449,&quot;left&quot;:77.20976377952755,&quot;top&quot;:109.69976377952756,&quot;width&quot;:807.2455118110236}"/>
</p:tagLst>
</file>

<file path=ppt/tags/tag82.xml><?xml version="1.0" encoding="utf-8"?>
<p:tagLst xmlns:p="http://schemas.openxmlformats.org/presentationml/2006/main">
  <p:tag name="KSO_WM_DIAGRAM_VIRTUALLY_FRAME" val="{&quot;height&quot;:384.5304724409449,&quot;left&quot;:77.20976377952755,&quot;top&quot;:109.69976377952756,&quot;width&quot;:807.2455118110236}"/>
</p:tagLst>
</file>

<file path=ppt/tags/tag83.xml><?xml version="1.0" encoding="utf-8"?>
<p:tagLst xmlns:p="http://schemas.openxmlformats.org/presentationml/2006/main">
  <p:tag name="KSO_WM_DIAGRAM_VIRTUALLY_FRAME" val="{&quot;height&quot;:384.5304724409449,&quot;left&quot;:77.20976377952755,&quot;top&quot;:109.69976377952756,&quot;width&quot;:807.2455118110236}"/>
</p:tagLst>
</file>

<file path=ppt/tags/tag84.xml><?xml version="1.0" encoding="utf-8"?>
<p:tagLst xmlns:p="http://schemas.openxmlformats.org/presentationml/2006/main">
  <p:tag name="KSO_WM_DIAGRAM_VIRTUALLY_FRAME" val="{&quot;height&quot;:384.5304724409449,&quot;left&quot;:77.20976377952755,&quot;top&quot;:109.69976377952756,&quot;width&quot;:807.2455118110236}"/>
</p:tagLst>
</file>

<file path=ppt/tags/tag85.xml><?xml version="1.0" encoding="utf-8"?>
<p:tagLst xmlns:p="http://schemas.openxmlformats.org/presentationml/2006/main">
  <p:tag name="KSO_WM_DIAGRAM_VIRTUALLY_FRAME" val="{&quot;height&quot;:384.5304724409449,&quot;left&quot;:77.20976377952755,&quot;top&quot;:109.69976377952756,&quot;width&quot;:807.2455118110236}"/>
</p:tagLst>
</file>

<file path=ppt/tags/tag86.xml><?xml version="1.0" encoding="utf-8"?>
<p:tagLst xmlns:p="http://schemas.openxmlformats.org/presentationml/2006/main">
  <p:tag name="KSO_WM_DIAGRAM_VIRTUALLY_FRAME" val="{&quot;height&quot;:384.5304724409449,&quot;left&quot;:77.20976377952755,&quot;top&quot;:109.69976377952756,&quot;width&quot;:807.2455118110236}"/>
</p:tagLst>
</file>

<file path=ppt/tags/tag87.xml><?xml version="1.0" encoding="utf-8"?>
<p:tagLst xmlns:p="http://schemas.openxmlformats.org/presentationml/2006/main">
  <p:tag name="KSO_WM_DIAGRAM_VIRTUALLY_FRAME" val="{&quot;height&quot;:384.5304724409449,&quot;left&quot;:77.20976377952755,&quot;top&quot;:109.69976377952756,&quot;width&quot;:807.2455118110236}"/>
</p:tagLst>
</file>

<file path=ppt/tags/tag88.xml><?xml version="1.0" encoding="utf-8"?>
<p:tagLst xmlns:p="http://schemas.openxmlformats.org/presentationml/2006/main">
  <p:tag name="KSO_WM_DIAGRAM_VIRTUALLY_FRAME" val="{&quot;height&quot;:384.5304724409449,&quot;left&quot;:77.20976377952755,&quot;top&quot;:109.69976377952756,&quot;width&quot;:807.2455118110236}"/>
</p:tagLst>
</file>

<file path=ppt/tags/tag89.xml><?xml version="1.0" encoding="utf-8"?>
<p:tagLst xmlns:p="http://schemas.openxmlformats.org/presentationml/2006/main">
  <p:tag name="KSO_WM_DIAGRAM_VIRTUALLY_FRAME" val="{&quot;height&quot;:384.5304724409449,&quot;left&quot;:77.20976377952755,&quot;top&quot;:109.69976377952756,&quot;width&quot;:807.2455118110236}"/>
</p:tagLst>
</file>

<file path=ppt/tags/tag9.xml><?xml version="1.0" encoding="utf-8"?>
<p:tagLst xmlns:p="http://schemas.openxmlformats.org/presentationml/2006/main">
  <p:tag name="KSO_WM_DIAGRAM_VIRTUALLY_FRAME" val="{&quot;height&quot;:345.6479527559055,&quot;left&quot;:44.34055118110236,&quot;top&quot;:134.4328346456693,&quot;width&quot;:866.4287401574802}"/>
</p:tagLst>
</file>

<file path=ppt/tags/tag90.xml><?xml version="1.0" encoding="utf-8"?>
<p:tagLst xmlns:p="http://schemas.openxmlformats.org/presentationml/2006/main">
  <p:tag name="KSO_WM_DIAGRAM_VIRTUALLY_FRAME" val="{&quot;height&quot;:384.5304724409449,&quot;left&quot;:77.20976377952755,&quot;top&quot;:109.69976377952756,&quot;width&quot;:807.2455118110236}"/>
</p:tagLst>
</file>

<file path=ppt/tags/tag91.xml><?xml version="1.0" encoding="utf-8"?>
<p:tagLst xmlns:p="http://schemas.openxmlformats.org/presentationml/2006/main">
  <p:tag name="KSO_WM_DIAGRAM_VIRTUALLY_FRAME" val="{&quot;height&quot;:384.5304724409449,&quot;left&quot;:77.20976377952755,&quot;top&quot;:109.69976377952756,&quot;width&quot;:807.2455118110236}"/>
</p:tagLst>
</file>

<file path=ppt/tags/tag92.xml><?xml version="1.0" encoding="utf-8"?>
<p:tagLst xmlns:p="http://schemas.openxmlformats.org/presentationml/2006/main">
  <p:tag name="KSO_WM_DIAGRAM_VIRTUALLY_FRAME" val="{&quot;height&quot;:384.5304724409449,&quot;left&quot;:77.20976377952755,&quot;top&quot;:109.69976377952756,&quot;width&quot;:807.2455118110236}"/>
</p:tagLst>
</file>

<file path=ppt/tags/tag93.xml><?xml version="1.0" encoding="utf-8"?>
<p:tagLst xmlns:p="http://schemas.openxmlformats.org/presentationml/2006/main">
  <p:tag name="KSO_WM_DIAGRAM_VIRTUALLY_FRAME" val="{&quot;height&quot;:384.5304724409449,&quot;left&quot;:77.20976377952755,&quot;top&quot;:109.69976377952756,&quot;width&quot;:807.2455118110236}"/>
</p:tagLst>
</file>

<file path=ppt/tags/tag94.xml><?xml version="1.0" encoding="utf-8"?>
<p:tagLst xmlns:p="http://schemas.openxmlformats.org/presentationml/2006/main">
  <p:tag name="KSO_WM_DIAGRAM_VIRTUALLY_FRAME" val="{&quot;height&quot;:384.5304724409449,&quot;left&quot;:77.20976377952755,&quot;top&quot;:109.69976377952756,&quot;width&quot;:807.2455118110236}"/>
</p:tagLst>
</file>

<file path=ppt/tags/tag95.xml><?xml version="1.0" encoding="utf-8"?>
<p:tagLst xmlns:p="http://schemas.openxmlformats.org/presentationml/2006/main">
  <p:tag name="KSO_WM_DIAGRAM_VIRTUALLY_FRAME" val="{&quot;height&quot;:384.5304724409449,&quot;left&quot;:77.20976377952755,&quot;top&quot;:109.69976377952756,&quot;width&quot;:807.2455118110236}"/>
</p:tagLst>
</file>

<file path=ppt/tags/tag96.xml><?xml version="1.0" encoding="utf-8"?>
<p:tagLst xmlns:p="http://schemas.openxmlformats.org/presentationml/2006/main">
  <p:tag name="KSO_WM_DIAGRAM_VIRTUALLY_FRAME" val="{&quot;height&quot;:384.5304724409449,&quot;left&quot;:77.20976377952755,&quot;top&quot;:109.69976377952756,&quot;width&quot;:807.2455118110236}"/>
</p:tagLst>
</file>

<file path=ppt/tags/tag97.xml><?xml version="1.0" encoding="utf-8"?>
<p:tagLst xmlns:p="http://schemas.openxmlformats.org/presentationml/2006/main">
  <p:tag name="KSO_WM_DIAGRAM_VIRTUALLY_FRAME" val="{&quot;height&quot;:384.5304724409449,&quot;left&quot;:77.20976377952755,&quot;top&quot;:109.69976377952756,&quot;width&quot;:807.2455118110236}"/>
</p:tagLst>
</file>

<file path=ppt/tags/tag98.xml><?xml version="1.0" encoding="utf-8"?>
<p:tagLst xmlns:p="http://schemas.openxmlformats.org/presentationml/2006/main">
  <p:tag name="KSO_WM_DIAGRAM_VIRTUALLY_FRAME" val="{&quot;height&quot;:384.5304724409449,&quot;left&quot;:77.20976377952755,&quot;top&quot;:109.69976377952756,&quot;width&quot;:807.2455118110236}"/>
</p:tagLst>
</file>

<file path=ppt/tags/tag99.xml><?xml version="1.0" encoding="utf-8"?>
<p:tagLst xmlns:p="http://schemas.openxmlformats.org/presentationml/2006/main">
  <p:tag name="KSO_WM_DIAGRAM_VIRTUALLY_FRAME" val="{&quot;height&quot;:384.5304724409449,&quot;left&quot;:77.20976377952755,&quot;top&quot;:109.69976377952756,&quot;width&quot;:807.2455118110236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2361C"/>
      </a:accent1>
      <a:accent2>
        <a:srgbClr val="AA6B4C"/>
      </a:accent2>
      <a:accent3>
        <a:srgbClr val="742D11"/>
      </a:accent3>
      <a:accent4>
        <a:srgbClr val="5B1E1B"/>
      </a:accent4>
      <a:accent5>
        <a:srgbClr val="BDADAE"/>
      </a:accent5>
      <a:accent6>
        <a:srgbClr val="D9D9D9"/>
      </a:accent6>
      <a:hlink>
        <a:srgbClr val="F84D4D"/>
      </a:hlink>
      <a:folHlink>
        <a:srgbClr val="BFBFBF"/>
      </a:folHlink>
    </a:clrScheme>
    <a:fontScheme name="自定义 4">
      <a:majorFont>
        <a:latin typeface="等线 Light"/>
        <a:ea typeface="阿里巴巴普惠体 Heavy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2361C"/>
    </a:accent1>
    <a:accent2>
      <a:srgbClr val="AA6B4C"/>
    </a:accent2>
    <a:accent3>
      <a:srgbClr val="742D11"/>
    </a:accent3>
    <a:accent4>
      <a:srgbClr val="5B1E1B"/>
    </a:accent4>
    <a:accent5>
      <a:srgbClr val="BDADAE"/>
    </a:accent5>
    <a:accent6>
      <a:srgbClr val="D9D9D9"/>
    </a:accent6>
    <a:hlink>
      <a:srgbClr val="F84D4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2361C"/>
    </a:accent1>
    <a:accent2>
      <a:srgbClr val="AA6B4C"/>
    </a:accent2>
    <a:accent3>
      <a:srgbClr val="742D11"/>
    </a:accent3>
    <a:accent4>
      <a:srgbClr val="5B1E1B"/>
    </a:accent4>
    <a:accent5>
      <a:srgbClr val="BDADAE"/>
    </a:accent5>
    <a:accent6>
      <a:srgbClr val="D9D9D9"/>
    </a:accent6>
    <a:hlink>
      <a:srgbClr val="F84D4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2361C"/>
    </a:accent1>
    <a:accent2>
      <a:srgbClr val="AA6B4C"/>
    </a:accent2>
    <a:accent3>
      <a:srgbClr val="742D11"/>
    </a:accent3>
    <a:accent4>
      <a:srgbClr val="5B1E1B"/>
    </a:accent4>
    <a:accent5>
      <a:srgbClr val="BDADAE"/>
    </a:accent5>
    <a:accent6>
      <a:srgbClr val="D9D9D9"/>
    </a:accent6>
    <a:hlink>
      <a:srgbClr val="F84D4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2361C"/>
    </a:accent1>
    <a:accent2>
      <a:srgbClr val="AA6B4C"/>
    </a:accent2>
    <a:accent3>
      <a:srgbClr val="742D11"/>
    </a:accent3>
    <a:accent4>
      <a:srgbClr val="5B1E1B"/>
    </a:accent4>
    <a:accent5>
      <a:srgbClr val="BDADAE"/>
    </a:accent5>
    <a:accent6>
      <a:srgbClr val="D9D9D9"/>
    </a:accent6>
    <a:hlink>
      <a:srgbClr val="F84D4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2361C"/>
    </a:accent1>
    <a:accent2>
      <a:srgbClr val="AA6B4C"/>
    </a:accent2>
    <a:accent3>
      <a:srgbClr val="742D11"/>
    </a:accent3>
    <a:accent4>
      <a:srgbClr val="5B1E1B"/>
    </a:accent4>
    <a:accent5>
      <a:srgbClr val="BDADAE"/>
    </a:accent5>
    <a:accent6>
      <a:srgbClr val="D9D9D9"/>
    </a:accent6>
    <a:hlink>
      <a:srgbClr val="F84D4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2361C"/>
    </a:accent1>
    <a:accent2>
      <a:srgbClr val="AA6B4C"/>
    </a:accent2>
    <a:accent3>
      <a:srgbClr val="742D11"/>
    </a:accent3>
    <a:accent4>
      <a:srgbClr val="5B1E1B"/>
    </a:accent4>
    <a:accent5>
      <a:srgbClr val="BDADAE"/>
    </a:accent5>
    <a:accent6>
      <a:srgbClr val="D9D9D9"/>
    </a:accent6>
    <a:hlink>
      <a:srgbClr val="F84D4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2361C"/>
    </a:accent1>
    <a:accent2>
      <a:srgbClr val="AA6B4C"/>
    </a:accent2>
    <a:accent3>
      <a:srgbClr val="742D11"/>
    </a:accent3>
    <a:accent4>
      <a:srgbClr val="5B1E1B"/>
    </a:accent4>
    <a:accent5>
      <a:srgbClr val="BDADAE"/>
    </a:accent5>
    <a:accent6>
      <a:srgbClr val="D9D9D9"/>
    </a:accent6>
    <a:hlink>
      <a:srgbClr val="F84D4D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72361C"/>
    </a:accent1>
    <a:accent2>
      <a:srgbClr val="AA6B4C"/>
    </a:accent2>
    <a:accent3>
      <a:srgbClr val="742D11"/>
    </a:accent3>
    <a:accent4>
      <a:srgbClr val="5B1E1B"/>
    </a:accent4>
    <a:accent5>
      <a:srgbClr val="BDADAE"/>
    </a:accent5>
    <a:accent6>
      <a:srgbClr val="D9D9D9"/>
    </a:accent6>
    <a:hlink>
      <a:srgbClr val="F84D4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4281</Words>
  <Application>WPS 演示</Application>
  <PresentationFormat>自定义</PresentationFormat>
  <Paragraphs>417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Calibri</vt:lpstr>
      <vt:lpstr>Arial Unicode MS</vt:lpstr>
      <vt:lpstr>Calibri</vt:lpstr>
      <vt:lpstr>MiSans Light</vt:lpstr>
      <vt:lpstr>MiSans Light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关注“亚健康” 共创和谐生活</dc:title>
  <dc:creator>Windows User</dc:creator>
  <cp:lastModifiedBy>ALLLLLLLex</cp:lastModifiedBy>
  <cp:revision>121</cp:revision>
  <dcterms:created xsi:type="dcterms:W3CDTF">2022-06-13T06:16:00Z</dcterms:created>
  <dcterms:modified xsi:type="dcterms:W3CDTF">2026-04-14T00:57:52Z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175A104ECCCE4CCDB1535EA2F4DF4A96_12</vt:lpwstr>
  </property>
  <property fmtid="{D5CDD505-2E9C-101B-9397-08002B2CF9AE}" pid="3" name="KSOProductBuildVer">
    <vt:lpwstr>2052-11.8.2.11718</vt:lpwstr>
  </property>
</Properties>
</file>