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14.svg" ContentType="image/svg+xml"/>
  <Override PartName="/ppt/media/image16.svg" ContentType="image/svg+xml"/>
  <Override PartName="/ppt/media/image18.svg" ContentType="image/svg+xml"/>
  <Override PartName="/ppt/media/image20.svg" ContentType="image/svg+xml"/>
  <Override PartName="/ppt/media/image2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tags/tag1119.xml" ContentType="application/vnd.openxmlformats-officedocument.presentationml.tags+xml"/>
  <Override PartName="/ppt/tags/tag112.xml" ContentType="application/vnd.openxmlformats-officedocument.presentationml.tags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tags/tag1122.xml" ContentType="application/vnd.openxmlformats-officedocument.presentationml.tags+xml"/>
  <Override PartName="/ppt/tags/tag1123.xml" ContentType="application/vnd.openxmlformats-officedocument.presentationml.tags+xml"/>
  <Override PartName="/ppt/tags/tag1124.xml" ContentType="application/vnd.openxmlformats-officedocument.presentationml.tags+xml"/>
  <Override PartName="/ppt/tags/tag1125.xml" ContentType="application/vnd.openxmlformats-officedocument.presentationml.tags+xml"/>
  <Override PartName="/ppt/tags/tag1126.xml" ContentType="application/vnd.openxmlformats-officedocument.presentationml.tags+xml"/>
  <Override PartName="/ppt/tags/tag1127.xml" ContentType="application/vnd.openxmlformats-officedocument.presentationml.tags+xml"/>
  <Override PartName="/ppt/tags/tag1128.xml" ContentType="application/vnd.openxmlformats-officedocument.presentationml.tags+xml"/>
  <Override PartName="/ppt/tags/tag1129.xml" ContentType="application/vnd.openxmlformats-officedocument.presentationml.tags+xml"/>
  <Override PartName="/ppt/tags/tag113.xml" ContentType="application/vnd.openxmlformats-officedocument.presentationml.tags+xml"/>
  <Override PartName="/ppt/tags/tag1130.xml" ContentType="application/vnd.openxmlformats-officedocument.presentationml.tags+xml"/>
  <Override PartName="/ppt/tags/tag1131.xml" ContentType="application/vnd.openxmlformats-officedocument.presentationml.tags+xml"/>
  <Override PartName="/ppt/tags/tag1132.xml" ContentType="application/vnd.openxmlformats-officedocument.presentationml.tags+xml"/>
  <Override PartName="/ppt/tags/tag1133.xml" ContentType="application/vnd.openxmlformats-officedocument.presentationml.tags+xml"/>
  <Override PartName="/ppt/tags/tag1134.xml" ContentType="application/vnd.openxmlformats-officedocument.presentationml.tags+xml"/>
  <Override PartName="/ppt/tags/tag1135.xml" ContentType="application/vnd.openxmlformats-officedocument.presentationml.tags+xml"/>
  <Override PartName="/ppt/tags/tag1136.xml" ContentType="application/vnd.openxmlformats-officedocument.presentationml.tags+xml"/>
  <Override PartName="/ppt/tags/tag1137.xml" ContentType="application/vnd.openxmlformats-officedocument.presentationml.tags+xml"/>
  <Override PartName="/ppt/tags/tag1138.xml" ContentType="application/vnd.openxmlformats-officedocument.presentationml.tags+xml"/>
  <Override PartName="/ppt/tags/tag1139.xml" ContentType="application/vnd.openxmlformats-officedocument.presentationml.tags+xml"/>
  <Override PartName="/ppt/tags/tag114.xml" ContentType="application/vnd.openxmlformats-officedocument.presentationml.tags+xml"/>
  <Override PartName="/ppt/tags/tag1140.xml" ContentType="application/vnd.openxmlformats-officedocument.presentationml.tags+xml"/>
  <Override PartName="/ppt/tags/tag1141.xml" ContentType="application/vnd.openxmlformats-officedocument.presentationml.tags+xml"/>
  <Override PartName="/ppt/tags/tag1142.xml" ContentType="application/vnd.openxmlformats-officedocument.presentationml.tags+xml"/>
  <Override PartName="/ppt/tags/tag1143.xml" ContentType="application/vnd.openxmlformats-officedocument.presentationml.tags+xml"/>
  <Override PartName="/ppt/tags/tag1144.xml" ContentType="application/vnd.openxmlformats-officedocument.presentationml.tags+xml"/>
  <Override PartName="/ppt/tags/tag1145.xml" ContentType="application/vnd.openxmlformats-officedocument.presentationml.tags+xml"/>
  <Override PartName="/ppt/tags/tag1146.xml" ContentType="application/vnd.openxmlformats-officedocument.presentationml.tags+xml"/>
  <Override PartName="/ppt/tags/tag1147.xml" ContentType="application/vnd.openxmlformats-officedocument.presentationml.tags+xml"/>
  <Override PartName="/ppt/tags/tag1148.xml" ContentType="application/vnd.openxmlformats-officedocument.presentationml.tags+xml"/>
  <Override PartName="/ppt/tags/tag1149.xml" ContentType="application/vnd.openxmlformats-officedocument.presentationml.tags+xml"/>
  <Override PartName="/ppt/tags/tag115.xml" ContentType="application/vnd.openxmlformats-officedocument.presentationml.tags+xml"/>
  <Override PartName="/ppt/tags/tag1150.xml" ContentType="application/vnd.openxmlformats-officedocument.presentationml.tags+xml"/>
  <Override PartName="/ppt/tags/tag1151.xml" ContentType="application/vnd.openxmlformats-officedocument.presentationml.tags+xml"/>
  <Override PartName="/ppt/tags/tag1152.xml" ContentType="application/vnd.openxmlformats-officedocument.presentationml.tags+xml"/>
  <Override PartName="/ppt/tags/tag1153.xml" ContentType="application/vnd.openxmlformats-officedocument.presentationml.tags+xml"/>
  <Override PartName="/ppt/tags/tag1154.xml" ContentType="application/vnd.openxmlformats-officedocument.presentationml.tags+xml"/>
  <Override PartName="/ppt/tags/tag1155.xml" ContentType="application/vnd.openxmlformats-officedocument.presentationml.tags+xml"/>
  <Override PartName="/ppt/tags/tag1156.xml" ContentType="application/vnd.openxmlformats-officedocument.presentationml.tags+xml"/>
  <Override PartName="/ppt/tags/tag1157.xml" ContentType="application/vnd.openxmlformats-officedocument.presentationml.tags+xml"/>
  <Override PartName="/ppt/tags/tag1158.xml" ContentType="application/vnd.openxmlformats-officedocument.presentationml.tags+xml"/>
  <Override PartName="/ppt/tags/tag1159.xml" ContentType="application/vnd.openxmlformats-officedocument.presentationml.tags+xml"/>
  <Override PartName="/ppt/tags/tag116.xml" ContentType="application/vnd.openxmlformats-officedocument.presentationml.tags+xml"/>
  <Override PartName="/ppt/tags/tag1160.xml" ContentType="application/vnd.openxmlformats-officedocument.presentationml.tags+xml"/>
  <Override PartName="/ppt/tags/tag1161.xml" ContentType="application/vnd.openxmlformats-officedocument.presentationml.tags+xml"/>
  <Override PartName="/ppt/tags/tag1162.xml" ContentType="application/vnd.openxmlformats-officedocument.presentationml.tags+xml"/>
  <Override PartName="/ppt/tags/tag1163.xml" ContentType="application/vnd.openxmlformats-officedocument.presentationml.tags+xml"/>
  <Override PartName="/ppt/tags/tag1164.xml" ContentType="application/vnd.openxmlformats-officedocument.presentationml.tags+xml"/>
  <Override PartName="/ppt/tags/tag1165.xml" ContentType="application/vnd.openxmlformats-officedocument.presentationml.tags+xml"/>
  <Override PartName="/ppt/tags/tag1166.xml" ContentType="application/vnd.openxmlformats-officedocument.presentationml.tags+xml"/>
  <Override PartName="/ppt/tags/tag1167.xml" ContentType="application/vnd.openxmlformats-officedocument.presentationml.tags+xml"/>
  <Override PartName="/ppt/tags/tag1168.xml" ContentType="application/vnd.openxmlformats-officedocument.presentationml.tags+xml"/>
  <Override PartName="/ppt/tags/tag1169.xml" ContentType="application/vnd.openxmlformats-officedocument.presentationml.tags+xml"/>
  <Override PartName="/ppt/tags/tag117.xml" ContentType="application/vnd.openxmlformats-officedocument.presentationml.tags+xml"/>
  <Override PartName="/ppt/tags/tag1170.xml" ContentType="application/vnd.openxmlformats-officedocument.presentationml.tags+xml"/>
  <Override PartName="/ppt/tags/tag1171.xml" ContentType="application/vnd.openxmlformats-officedocument.presentationml.tags+xml"/>
  <Override PartName="/ppt/tags/tag1172.xml" ContentType="application/vnd.openxmlformats-officedocument.presentationml.tags+xml"/>
  <Override PartName="/ppt/tags/tag1173.xml" ContentType="application/vnd.openxmlformats-officedocument.presentationml.tags+xml"/>
  <Override PartName="/ppt/tags/tag1174.xml" ContentType="application/vnd.openxmlformats-officedocument.presentationml.tags+xml"/>
  <Override PartName="/ppt/tags/tag1175.xml" ContentType="application/vnd.openxmlformats-officedocument.presentationml.tags+xml"/>
  <Override PartName="/ppt/tags/tag1176.xml" ContentType="application/vnd.openxmlformats-officedocument.presentationml.tags+xml"/>
  <Override PartName="/ppt/tags/tag1177.xml" ContentType="application/vnd.openxmlformats-officedocument.presentationml.tags+xml"/>
  <Override PartName="/ppt/tags/tag1178.xml" ContentType="application/vnd.openxmlformats-officedocument.presentationml.tags+xml"/>
  <Override PartName="/ppt/tags/tag1179.xml" ContentType="application/vnd.openxmlformats-officedocument.presentationml.tags+xml"/>
  <Override PartName="/ppt/tags/tag118.xml" ContentType="application/vnd.openxmlformats-officedocument.presentationml.tags+xml"/>
  <Override PartName="/ppt/tags/tag1180.xml" ContentType="application/vnd.openxmlformats-officedocument.presentationml.tags+xml"/>
  <Override PartName="/ppt/tags/tag1181.xml" ContentType="application/vnd.openxmlformats-officedocument.presentationml.tags+xml"/>
  <Override PartName="/ppt/tags/tag1182.xml" ContentType="application/vnd.openxmlformats-officedocument.presentationml.tags+xml"/>
  <Override PartName="/ppt/tags/tag1183.xml" ContentType="application/vnd.openxmlformats-officedocument.presentationml.tags+xml"/>
  <Override PartName="/ppt/tags/tag1184.xml" ContentType="application/vnd.openxmlformats-officedocument.presentationml.tags+xml"/>
  <Override PartName="/ppt/tags/tag1185.xml" ContentType="application/vnd.openxmlformats-officedocument.presentationml.tags+xml"/>
  <Override PartName="/ppt/tags/tag1186.xml" ContentType="application/vnd.openxmlformats-officedocument.presentationml.tags+xml"/>
  <Override PartName="/ppt/tags/tag1187.xml" ContentType="application/vnd.openxmlformats-officedocument.presentationml.tags+xml"/>
  <Override PartName="/ppt/tags/tag1188.xml" ContentType="application/vnd.openxmlformats-officedocument.presentationml.tags+xml"/>
  <Override PartName="/ppt/tags/tag1189.xml" ContentType="application/vnd.openxmlformats-officedocument.presentationml.tags+xml"/>
  <Override PartName="/ppt/tags/tag119.xml" ContentType="application/vnd.openxmlformats-officedocument.presentationml.tags+xml"/>
  <Override PartName="/ppt/tags/tag1190.xml" ContentType="application/vnd.openxmlformats-officedocument.presentationml.tags+xml"/>
  <Override PartName="/ppt/tags/tag1191.xml" ContentType="application/vnd.openxmlformats-officedocument.presentationml.tags+xml"/>
  <Override PartName="/ppt/tags/tag1192.xml" ContentType="application/vnd.openxmlformats-officedocument.presentationml.tags+xml"/>
  <Override PartName="/ppt/tags/tag1193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  <p:sldMasterId id="2147483675" r:id="rId4"/>
  </p:sldMasterIdLst>
  <p:notesMasterIdLst>
    <p:notesMasterId r:id="rId6"/>
  </p:notesMasterIdLst>
  <p:handoutMasterIdLst>
    <p:handoutMasterId r:id="rId48"/>
  </p:handoutMasterIdLst>
  <p:sldIdLst>
    <p:sldId id="260" r:id="rId5"/>
    <p:sldId id="261" r:id="rId7"/>
    <p:sldId id="266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267" r:id="rId20"/>
    <p:sldId id="271" r:id="rId21"/>
    <p:sldId id="312" r:id="rId22"/>
    <p:sldId id="313" r:id="rId23"/>
    <p:sldId id="314" r:id="rId24"/>
    <p:sldId id="315" r:id="rId25"/>
    <p:sldId id="316" r:id="rId26"/>
    <p:sldId id="317" r:id="rId27"/>
    <p:sldId id="318" r:id="rId28"/>
    <p:sldId id="319" r:id="rId29"/>
    <p:sldId id="322" r:id="rId30"/>
    <p:sldId id="320" r:id="rId31"/>
    <p:sldId id="321" r:id="rId32"/>
    <p:sldId id="275" r:id="rId33"/>
    <p:sldId id="295" r:id="rId34"/>
    <p:sldId id="296" r:id="rId35"/>
    <p:sldId id="323" r:id="rId36"/>
    <p:sldId id="277" r:id="rId37"/>
    <p:sldId id="278" r:id="rId38"/>
    <p:sldId id="279" r:id="rId39"/>
    <p:sldId id="282" r:id="rId40"/>
    <p:sldId id="283" r:id="rId41"/>
    <p:sldId id="297" r:id="rId42"/>
    <p:sldId id="286" r:id="rId43"/>
    <p:sldId id="288" r:id="rId44"/>
    <p:sldId id="324" r:id="rId45"/>
    <p:sldId id="300" r:id="rId46"/>
    <p:sldId id="291" r:id="rId47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1" Type="http://schemas.openxmlformats.org/officeDocument/2006/relationships/tableStyles" Target="tableStyles.xml"/><Relationship Id="rId50" Type="http://schemas.openxmlformats.org/officeDocument/2006/relationships/viewProps" Target="viewProps.xml"/><Relationship Id="rId5" Type="http://schemas.openxmlformats.org/officeDocument/2006/relationships/slide" Target="slides/slide1.xml"/><Relationship Id="rId49" Type="http://schemas.openxmlformats.org/officeDocument/2006/relationships/presProps" Target="presProps.xml"/><Relationship Id="rId48" Type="http://schemas.openxmlformats.org/officeDocument/2006/relationships/handoutMaster" Target="handoutMasters/handoutMaster1.xml"/><Relationship Id="rId47" Type="http://schemas.openxmlformats.org/officeDocument/2006/relationships/slide" Target="slides/slide42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593777" cy="3989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54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6004794" y="0"/>
            <a:ext cx="4593777" cy="3989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540"/>
            </a:lvl1pPr>
          </a:lstStyle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7551850"/>
            <a:ext cx="4593777" cy="3989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54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6004794" y="7551850"/>
            <a:ext cx="4593777" cy="3989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54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42770" y="1431824"/>
            <a:ext cx="6872756" cy="3865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35830" y="5512523"/>
            <a:ext cx="5886637" cy="451024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0879875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167998" y="10879875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image" Target="NULL" TargetMode="External"/><Relationship Id="rId3" Type="http://schemas.openxmlformats.org/officeDocument/2006/relationships/image" Target="../media/image1.png"/><Relationship Id="rId20" Type="http://schemas.openxmlformats.org/officeDocument/2006/relationships/image" Target="../media/image5.png"/><Relationship Id="rId2" Type="http://schemas.openxmlformats.org/officeDocument/2006/relationships/tags" Target="../tags/tag1.xml"/><Relationship Id="rId19" Type="http://schemas.openxmlformats.org/officeDocument/2006/relationships/tags" Target="../tags/tag13.xml"/><Relationship Id="rId18" Type="http://schemas.openxmlformats.org/officeDocument/2006/relationships/image" Target="../media/image4.png"/><Relationship Id="rId17" Type="http://schemas.openxmlformats.org/officeDocument/2006/relationships/tags" Target="../tags/tag12.xml"/><Relationship Id="rId16" Type="http://schemas.openxmlformats.org/officeDocument/2006/relationships/image" Target="../media/image3.png"/><Relationship Id="rId15" Type="http://schemas.openxmlformats.org/officeDocument/2006/relationships/tags" Target="../tags/tag11.xml"/><Relationship Id="rId14" Type="http://schemas.openxmlformats.org/officeDocument/2006/relationships/tags" Target="../tags/tag10.xml"/><Relationship Id="rId13" Type="http://schemas.openxmlformats.org/officeDocument/2006/relationships/tags" Target="../tags/tag9.xml"/><Relationship Id="rId12" Type="http://schemas.openxmlformats.org/officeDocument/2006/relationships/tags" Target="../tags/tag8.xml"/><Relationship Id="rId11" Type="http://schemas.openxmlformats.org/officeDocument/2006/relationships/tags" Target="../tags/tag7.xml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8" Type="http://schemas.openxmlformats.org/officeDocument/2006/relationships/tags" Target="../tags/tag17.xml"/><Relationship Id="rId7" Type="http://schemas.openxmlformats.org/officeDocument/2006/relationships/image" Target="../media/image6.png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image" Target="NULL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14.xml"/><Relationship Id="rId17" Type="http://schemas.openxmlformats.org/officeDocument/2006/relationships/image" Target="../media/image4.png"/><Relationship Id="rId16" Type="http://schemas.openxmlformats.org/officeDocument/2006/relationships/tags" Target="../tags/tag24.xml"/><Relationship Id="rId15" Type="http://schemas.openxmlformats.org/officeDocument/2006/relationships/tags" Target="../tags/tag23.xml"/><Relationship Id="rId14" Type="http://schemas.openxmlformats.org/officeDocument/2006/relationships/tags" Target="../tags/tag22.xml"/><Relationship Id="rId13" Type="http://schemas.openxmlformats.org/officeDocument/2006/relationships/tags" Target="../tags/tag21.xml"/><Relationship Id="rId12" Type="http://schemas.openxmlformats.org/officeDocument/2006/relationships/image" Target="../media/image7.png"/><Relationship Id="rId11" Type="http://schemas.openxmlformats.org/officeDocument/2006/relationships/tags" Target="../tags/tag20.xml"/><Relationship Id="rId10" Type="http://schemas.openxmlformats.org/officeDocument/2006/relationships/tags" Target="../tags/tag19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image" Target="../media/image2.png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image" Target="../media/image5.png"/><Relationship Id="rId2" Type="http://schemas.openxmlformats.org/officeDocument/2006/relationships/tags" Target="../tags/tag25.xml"/><Relationship Id="rId18" Type="http://schemas.openxmlformats.org/officeDocument/2006/relationships/tags" Target="../tags/tag38.xml"/><Relationship Id="rId17" Type="http://schemas.openxmlformats.org/officeDocument/2006/relationships/image" Target="../media/image3.png"/><Relationship Id="rId16" Type="http://schemas.openxmlformats.org/officeDocument/2006/relationships/tags" Target="../tags/tag37.xml"/><Relationship Id="rId15" Type="http://schemas.openxmlformats.org/officeDocument/2006/relationships/tags" Target="../tags/tag36.xml"/><Relationship Id="rId14" Type="http://schemas.openxmlformats.org/officeDocument/2006/relationships/tags" Target="../tags/tag35.xml"/><Relationship Id="rId13" Type="http://schemas.openxmlformats.org/officeDocument/2006/relationships/tags" Target="../tags/tag34.xml"/><Relationship Id="rId12" Type="http://schemas.openxmlformats.org/officeDocument/2006/relationships/tags" Target="../tags/tag33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48.xml"/><Relationship Id="rId8" Type="http://schemas.openxmlformats.org/officeDocument/2006/relationships/tags" Target="../tags/tag47.xml"/><Relationship Id="rId7" Type="http://schemas.openxmlformats.org/officeDocument/2006/relationships/image" Target="../media/image6.png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image" Target="NULL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44.xml"/><Relationship Id="rId17" Type="http://schemas.openxmlformats.org/officeDocument/2006/relationships/image" Target="../media/image4.png"/><Relationship Id="rId16" Type="http://schemas.openxmlformats.org/officeDocument/2006/relationships/tags" Target="../tags/tag54.xml"/><Relationship Id="rId15" Type="http://schemas.openxmlformats.org/officeDocument/2006/relationships/tags" Target="../tags/tag53.xml"/><Relationship Id="rId14" Type="http://schemas.openxmlformats.org/officeDocument/2006/relationships/tags" Target="../tags/tag52.xml"/><Relationship Id="rId13" Type="http://schemas.openxmlformats.org/officeDocument/2006/relationships/tags" Target="../tags/tag51.xml"/><Relationship Id="rId12" Type="http://schemas.openxmlformats.org/officeDocument/2006/relationships/image" Target="../media/image7.png"/><Relationship Id="rId11" Type="http://schemas.openxmlformats.org/officeDocument/2006/relationships/tags" Target="../tags/tag50.xml"/><Relationship Id="rId10" Type="http://schemas.openxmlformats.org/officeDocument/2006/relationships/tags" Target="../tags/tag49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0.xml"/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96.xml"/><Relationship Id="rId8" Type="http://schemas.openxmlformats.org/officeDocument/2006/relationships/tags" Target="../tags/tag95.xml"/><Relationship Id="rId7" Type="http://schemas.openxmlformats.org/officeDocument/2006/relationships/tags" Target="../tags/tag94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image" Target="NULL" TargetMode="External"/><Relationship Id="rId3" Type="http://schemas.openxmlformats.org/officeDocument/2006/relationships/image" Target="../media/image1.png"/><Relationship Id="rId20" Type="http://schemas.openxmlformats.org/officeDocument/2006/relationships/image" Target="../media/image5.png"/><Relationship Id="rId2" Type="http://schemas.openxmlformats.org/officeDocument/2006/relationships/tags" Target="../tags/tag91.xml"/><Relationship Id="rId19" Type="http://schemas.openxmlformats.org/officeDocument/2006/relationships/tags" Target="../tags/tag103.xml"/><Relationship Id="rId18" Type="http://schemas.openxmlformats.org/officeDocument/2006/relationships/image" Target="../media/image4.png"/><Relationship Id="rId17" Type="http://schemas.openxmlformats.org/officeDocument/2006/relationships/tags" Target="../tags/tag102.xml"/><Relationship Id="rId16" Type="http://schemas.openxmlformats.org/officeDocument/2006/relationships/image" Target="../media/image3.png"/><Relationship Id="rId15" Type="http://schemas.openxmlformats.org/officeDocument/2006/relationships/tags" Target="../tags/tag101.xml"/><Relationship Id="rId14" Type="http://schemas.openxmlformats.org/officeDocument/2006/relationships/tags" Target="../tags/tag100.xml"/><Relationship Id="rId13" Type="http://schemas.openxmlformats.org/officeDocument/2006/relationships/tags" Target="../tags/tag99.xml"/><Relationship Id="rId12" Type="http://schemas.openxmlformats.org/officeDocument/2006/relationships/tags" Target="../tags/tag98.xml"/><Relationship Id="rId11" Type="http://schemas.openxmlformats.org/officeDocument/2006/relationships/tags" Target="../tags/tag97.xml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09.xml"/><Relationship Id="rId8" Type="http://schemas.openxmlformats.org/officeDocument/2006/relationships/tags" Target="../tags/tag108.xml"/><Relationship Id="rId7" Type="http://schemas.openxmlformats.org/officeDocument/2006/relationships/tags" Target="../tags/tag107.xml"/><Relationship Id="rId6" Type="http://schemas.openxmlformats.org/officeDocument/2006/relationships/tags" Target="../tags/tag106.xml"/><Relationship Id="rId5" Type="http://schemas.openxmlformats.org/officeDocument/2006/relationships/tags" Target="../tags/tag105.xml"/><Relationship Id="rId4" Type="http://schemas.openxmlformats.org/officeDocument/2006/relationships/image" Target="NULL" TargetMode="External"/><Relationship Id="rId3" Type="http://schemas.openxmlformats.org/officeDocument/2006/relationships/image" Target="../media/image8.png"/><Relationship Id="rId2" Type="http://schemas.openxmlformats.org/officeDocument/2006/relationships/tags" Target="../tags/tag104.xml"/><Relationship Id="rId12" Type="http://schemas.openxmlformats.org/officeDocument/2006/relationships/image" Target="../media/image9.png"/><Relationship Id="rId11" Type="http://schemas.openxmlformats.org/officeDocument/2006/relationships/tags" Target="../tags/tag111.xml"/><Relationship Id="rId10" Type="http://schemas.openxmlformats.org/officeDocument/2006/relationships/tags" Target="../tags/tag110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19.xml"/><Relationship Id="rId8" Type="http://schemas.openxmlformats.org/officeDocument/2006/relationships/tags" Target="../tags/tag118.xml"/><Relationship Id="rId7" Type="http://schemas.openxmlformats.org/officeDocument/2006/relationships/tags" Target="../tags/tag117.xml"/><Relationship Id="rId6" Type="http://schemas.openxmlformats.org/officeDocument/2006/relationships/tags" Target="../tags/tag116.xml"/><Relationship Id="rId5" Type="http://schemas.openxmlformats.org/officeDocument/2006/relationships/tags" Target="../tags/tag115.xml"/><Relationship Id="rId4" Type="http://schemas.openxmlformats.org/officeDocument/2006/relationships/tags" Target="../tags/tag114.xml"/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8" Type="http://schemas.openxmlformats.org/officeDocument/2006/relationships/tags" Target="../tags/tag128.xml"/><Relationship Id="rId17" Type="http://schemas.openxmlformats.org/officeDocument/2006/relationships/tags" Target="../tags/tag127.xml"/><Relationship Id="rId16" Type="http://schemas.openxmlformats.org/officeDocument/2006/relationships/tags" Target="../tags/tag126.xml"/><Relationship Id="rId15" Type="http://schemas.openxmlformats.org/officeDocument/2006/relationships/tags" Target="../tags/tag125.xml"/><Relationship Id="rId14" Type="http://schemas.openxmlformats.org/officeDocument/2006/relationships/tags" Target="../tags/tag124.xml"/><Relationship Id="rId13" Type="http://schemas.openxmlformats.org/officeDocument/2006/relationships/tags" Target="../tags/tag123.xml"/><Relationship Id="rId12" Type="http://schemas.openxmlformats.org/officeDocument/2006/relationships/tags" Target="../tags/tag122.xml"/><Relationship Id="rId11" Type="http://schemas.openxmlformats.org/officeDocument/2006/relationships/tags" Target="../tags/tag121.xml"/><Relationship Id="rId10" Type="http://schemas.openxmlformats.org/officeDocument/2006/relationships/tags" Target="../tags/tag120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45.xml"/><Relationship Id="rId8" Type="http://schemas.openxmlformats.org/officeDocument/2006/relationships/tags" Target="../tags/tag144.xml"/><Relationship Id="rId7" Type="http://schemas.openxmlformats.org/officeDocument/2006/relationships/tags" Target="../tags/tag143.xml"/><Relationship Id="rId6" Type="http://schemas.openxmlformats.org/officeDocument/2006/relationships/tags" Target="../tags/tag142.xml"/><Relationship Id="rId5" Type="http://schemas.openxmlformats.org/officeDocument/2006/relationships/tags" Target="../tags/tag141.xml"/><Relationship Id="rId4" Type="http://schemas.openxmlformats.org/officeDocument/2006/relationships/tags" Target="../tags/tag140.xml"/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7" Type="http://schemas.openxmlformats.org/officeDocument/2006/relationships/tags" Target="../tags/tag153.xml"/><Relationship Id="rId16" Type="http://schemas.openxmlformats.org/officeDocument/2006/relationships/tags" Target="../tags/tag152.xml"/><Relationship Id="rId15" Type="http://schemas.openxmlformats.org/officeDocument/2006/relationships/tags" Target="../tags/tag151.xml"/><Relationship Id="rId14" Type="http://schemas.openxmlformats.org/officeDocument/2006/relationships/tags" Target="../tags/tag150.xml"/><Relationship Id="rId13" Type="http://schemas.openxmlformats.org/officeDocument/2006/relationships/tags" Target="../tags/tag149.xml"/><Relationship Id="rId12" Type="http://schemas.openxmlformats.org/officeDocument/2006/relationships/tags" Target="../tags/tag148.xml"/><Relationship Id="rId11" Type="http://schemas.openxmlformats.org/officeDocument/2006/relationships/tags" Target="../tags/tag147.xml"/><Relationship Id="rId10" Type="http://schemas.openxmlformats.org/officeDocument/2006/relationships/tags" Target="../tags/tag146.xm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61.xml"/><Relationship Id="rId8" Type="http://schemas.openxmlformats.org/officeDocument/2006/relationships/tags" Target="../tags/tag160.xml"/><Relationship Id="rId7" Type="http://schemas.openxmlformats.org/officeDocument/2006/relationships/tags" Target="../tags/tag159.xml"/><Relationship Id="rId6" Type="http://schemas.openxmlformats.org/officeDocument/2006/relationships/tags" Target="../tags/tag158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3" Type="http://schemas.openxmlformats.org/officeDocument/2006/relationships/tags" Target="../tags/tag155.xml"/><Relationship Id="rId2" Type="http://schemas.openxmlformats.org/officeDocument/2006/relationships/tags" Target="../tags/tag154.xml"/><Relationship Id="rId14" Type="http://schemas.openxmlformats.org/officeDocument/2006/relationships/tags" Target="../tags/tag166.xml"/><Relationship Id="rId13" Type="http://schemas.openxmlformats.org/officeDocument/2006/relationships/tags" Target="../tags/tag165.xml"/><Relationship Id="rId12" Type="http://schemas.openxmlformats.org/officeDocument/2006/relationships/tags" Target="../tags/tag164.xml"/><Relationship Id="rId11" Type="http://schemas.openxmlformats.org/officeDocument/2006/relationships/tags" Target="../tags/tag163.xml"/><Relationship Id="rId10" Type="http://schemas.openxmlformats.org/officeDocument/2006/relationships/tags" Target="../tags/tag162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74.xml"/><Relationship Id="rId8" Type="http://schemas.openxmlformats.org/officeDocument/2006/relationships/tags" Target="../tags/tag173.xml"/><Relationship Id="rId7" Type="http://schemas.openxmlformats.org/officeDocument/2006/relationships/tags" Target="../tags/tag172.xml"/><Relationship Id="rId6" Type="http://schemas.openxmlformats.org/officeDocument/2006/relationships/tags" Target="../tags/tag171.xml"/><Relationship Id="rId5" Type="http://schemas.openxmlformats.org/officeDocument/2006/relationships/tags" Target="../tags/tag170.xml"/><Relationship Id="rId4" Type="http://schemas.openxmlformats.org/officeDocument/2006/relationships/tags" Target="../tags/tag169.xml"/><Relationship Id="rId3" Type="http://schemas.openxmlformats.org/officeDocument/2006/relationships/tags" Target="../tags/tag168.xml"/><Relationship Id="rId2" Type="http://schemas.openxmlformats.org/officeDocument/2006/relationships/tags" Target="../tags/tag167.xml"/><Relationship Id="rId13" Type="http://schemas.openxmlformats.org/officeDocument/2006/relationships/tags" Target="../tags/tag178.xml"/><Relationship Id="rId12" Type="http://schemas.openxmlformats.org/officeDocument/2006/relationships/tags" Target="../tags/tag177.xml"/><Relationship Id="rId11" Type="http://schemas.openxmlformats.org/officeDocument/2006/relationships/tags" Target="../tags/tag176.xml"/><Relationship Id="rId10" Type="http://schemas.openxmlformats.org/officeDocument/2006/relationships/tags" Target="../tags/tag175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86.xml"/><Relationship Id="rId8" Type="http://schemas.openxmlformats.org/officeDocument/2006/relationships/tags" Target="../tags/tag185.xml"/><Relationship Id="rId7" Type="http://schemas.openxmlformats.org/officeDocument/2006/relationships/tags" Target="../tags/tag184.xml"/><Relationship Id="rId6" Type="http://schemas.openxmlformats.org/officeDocument/2006/relationships/tags" Target="../tags/tag183.xml"/><Relationship Id="rId5" Type="http://schemas.openxmlformats.org/officeDocument/2006/relationships/tags" Target="../tags/tag182.xml"/><Relationship Id="rId4" Type="http://schemas.openxmlformats.org/officeDocument/2006/relationships/tags" Target="../tags/tag181.xml"/><Relationship Id="rId3" Type="http://schemas.openxmlformats.org/officeDocument/2006/relationships/tags" Target="../tags/tag180.xml"/><Relationship Id="rId2" Type="http://schemas.openxmlformats.org/officeDocument/2006/relationships/tags" Target="../tags/tag179.xml"/><Relationship Id="rId16" Type="http://schemas.openxmlformats.org/officeDocument/2006/relationships/tags" Target="../tags/tag193.xml"/><Relationship Id="rId15" Type="http://schemas.openxmlformats.org/officeDocument/2006/relationships/tags" Target="../tags/tag192.xml"/><Relationship Id="rId14" Type="http://schemas.openxmlformats.org/officeDocument/2006/relationships/tags" Target="../tags/tag191.xml"/><Relationship Id="rId13" Type="http://schemas.openxmlformats.org/officeDocument/2006/relationships/tags" Target="../tags/tag190.xml"/><Relationship Id="rId12" Type="http://schemas.openxmlformats.org/officeDocument/2006/relationships/tags" Target="../tags/tag189.xml"/><Relationship Id="rId11" Type="http://schemas.openxmlformats.org/officeDocument/2006/relationships/tags" Target="../tags/tag188.xml"/><Relationship Id="rId10" Type="http://schemas.openxmlformats.org/officeDocument/2006/relationships/tags" Target="../tags/tag187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201.xml"/><Relationship Id="rId8" Type="http://schemas.openxmlformats.org/officeDocument/2006/relationships/tags" Target="../tags/tag200.xml"/><Relationship Id="rId7" Type="http://schemas.openxmlformats.org/officeDocument/2006/relationships/tags" Target="../tags/tag199.xml"/><Relationship Id="rId6" Type="http://schemas.openxmlformats.org/officeDocument/2006/relationships/tags" Target="../tags/tag198.xml"/><Relationship Id="rId5" Type="http://schemas.openxmlformats.org/officeDocument/2006/relationships/tags" Target="../tags/tag197.xml"/><Relationship Id="rId4" Type="http://schemas.openxmlformats.org/officeDocument/2006/relationships/tags" Target="../tags/tag196.xml"/><Relationship Id="rId3" Type="http://schemas.openxmlformats.org/officeDocument/2006/relationships/tags" Target="../tags/tag195.xml"/><Relationship Id="rId2" Type="http://schemas.openxmlformats.org/officeDocument/2006/relationships/tags" Target="../tags/tag194.xml"/><Relationship Id="rId15" Type="http://schemas.openxmlformats.org/officeDocument/2006/relationships/tags" Target="../tags/tag207.xml"/><Relationship Id="rId14" Type="http://schemas.openxmlformats.org/officeDocument/2006/relationships/tags" Target="../tags/tag206.xml"/><Relationship Id="rId13" Type="http://schemas.openxmlformats.org/officeDocument/2006/relationships/tags" Target="../tags/tag205.xml"/><Relationship Id="rId12" Type="http://schemas.openxmlformats.org/officeDocument/2006/relationships/tags" Target="../tags/tag204.xml"/><Relationship Id="rId11" Type="http://schemas.openxmlformats.org/officeDocument/2006/relationships/tags" Target="../tags/tag203.xml"/><Relationship Id="rId10" Type="http://schemas.openxmlformats.org/officeDocument/2006/relationships/tags" Target="../tags/tag202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215.xml"/><Relationship Id="rId8" Type="http://schemas.openxmlformats.org/officeDocument/2006/relationships/tags" Target="../tags/tag214.xml"/><Relationship Id="rId7" Type="http://schemas.openxmlformats.org/officeDocument/2006/relationships/tags" Target="../tags/tag213.xml"/><Relationship Id="rId6" Type="http://schemas.openxmlformats.org/officeDocument/2006/relationships/tags" Target="../tags/tag212.xml"/><Relationship Id="rId5" Type="http://schemas.openxmlformats.org/officeDocument/2006/relationships/tags" Target="../tags/tag211.xml"/><Relationship Id="rId4" Type="http://schemas.openxmlformats.org/officeDocument/2006/relationships/tags" Target="../tags/tag210.xml"/><Relationship Id="rId3" Type="http://schemas.openxmlformats.org/officeDocument/2006/relationships/tags" Target="../tags/tag209.xml"/><Relationship Id="rId2" Type="http://schemas.openxmlformats.org/officeDocument/2006/relationships/tags" Target="../tags/tag208.xml"/><Relationship Id="rId17" Type="http://schemas.openxmlformats.org/officeDocument/2006/relationships/tags" Target="../tags/tag223.xml"/><Relationship Id="rId16" Type="http://schemas.openxmlformats.org/officeDocument/2006/relationships/tags" Target="../tags/tag222.xml"/><Relationship Id="rId15" Type="http://schemas.openxmlformats.org/officeDocument/2006/relationships/tags" Target="../tags/tag221.xml"/><Relationship Id="rId14" Type="http://schemas.openxmlformats.org/officeDocument/2006/relationships/tags" Target="../tags/tag220.xml"/><Relationship Id="rId13" Type="http://schemas.openxmlformats.org/officeDocument/2006/relationships/tags" Target="../tags/tag219.xml"/><Relationship Id="rId12" Type="http://schemas.openxmlformats.org/officeDocument/2006/relationships/tags" Target="../tags/tag218.xml"/><Relationship Id="rId11" Type="http://schemas.openxmlformats.org/officeDocument/2006/relationships/tags" Target="../tags/tag217.xml"/><Relationship Id="rId10" Type="http://schemas.openxmlformats.org/officeDocument/2006/relationships/tags" Target="../tags/tag216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231.xml"/><Relationship Id="rId8" Type="http://schemas.openxmlformats.org/officeDocument/2006/relationships/tags" Target="../tags/tag230.xml"/><Relationship Id="rId7" Type="http://schemas.openxmlformats.org/officeDocument/2006/relationships/tags" Target="../tags/tag229.xml"/><Relationship Id="rId6" Type="http://schemas.openxmlformats.org/officeDocument/2006/relationships/tags" Target="../tags/tag228.xml"/><Relationship Id="rId5" Type="http://schemas.openxmlformats.org/officeDocument/2006/relationships/tags" Target="../tags/tag227.xml"/><Relationship Id="rId4" Type="http://schemas.openxmlformats.org/officeDocument/2006/relationships/tags" Target="../tags/tag226.xml"/><Relationship Id="rId3" Type="http://schemas.openxmlformats.org/officeDocument/2006/relationships/tags" Target="../tags/tag225.xml"/><Relationship Id="rId2" Type="http://schemas.openxmlformats.org/officeDocument/2006/relationships/tags" Target="../tags/tag224.xml"/><Relationship Id="rId14" Type="http://schemas.openxmlformats.org/officeDocument/2006/relationships/tags" Target="../tags/tag236.xml"/><Relationship Id="rId13" Type="http://schemas.openxmlformats.org/officeDocument/2006/relationships/tags" Target="../tags/tag235.xml"/><Relationship Id="rId12" Type="http://schemas.openxmlformats.org/officeDocument/2006/relationships/tags" Target="../tags/tag234.xml"/><Relationship Id="rId11" Type="http://schemas.openxmlformats.org/officeDocument/2006/relationships/tags" Target="../tags/tag233.xml"/><Relationship Id="rId10" Type="http://schemas.openxmlformats.org/officeDocument/2006/relationships/tags" Target="../tags/tag232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9" Type="http://schemas.openxmlformats.org/officeDocument/2006/relationships/tags" Target="../tags/tag244.xml"/><Relationship Id="rId8" Type="http://schemas.openxmlformats.org/officeDocument/2006/relationships/tags" Target="../tags/tag243.xml"/><Relationship Id="rId7" Type="http://schemas.openxmlformats.org/officeDocument/2006/relationships/tags" Target="../tags/tag242.xml"/><Relationship Id="rId6" Type="http://schemas.openxmlformats.org/officeDocument/2006/relationships/tags" Target="../tags/tag241.xml"/><Relationship Id="rId5" Type="http://schemas.openxmlformats.org/officeDocument/2006/relationships/tags" Target="../tags/tag240.xml"/><Relationship Id="rId4" Type="http://schemas.openxmlformats.org/officeDocument/2006/relationships/tags" Target="../tags/tag239.xml"/><Relationship Id="rId3" Type="http://schemas.openxmlformats.org/officeDocument/2006/relationships/tags" Target="../tags/tag238.xml"/><Relationship Id="rId2" Type="http://schemas.openxmlformats.org/officeDocument/2006/relationships/tags" Target="../tags/tag237.xml"/><Relationship Id="rId17" Type="http://schemas.openxmlformats.org/officeDocument/2006/relationships/tags" Target="../tags/tag252.xml"/><Relationship Id="rId16" Type="http://schemas.openxmlformats.org/officeDocument/2006/relationships/tags" Target="../tags/tag251.xml"/><Relationship Id="rId15" Type="http://schemas.openxmlformats.org/officeDocument/2006/relationships/tags" Target="../tags/tag250.xml"/><Relationship Id="rId14" Type="http://schemas.openxmlformats.org/officeDocument/2006/relationships/tags" Target="../tags/tag249.xml"/><Relationship Id="rId13" Type="http://schemas.openxmlformats.org/officeDocument/2006/relationships/tags" Target="../tags/tag248.xml"/><Relationship Id="rId12" Type="http://schemas.openxmlformats.org/officeDocument/2006/relationships/tags" Target="../tags/tag247.xml"/><Relationship Id="rId11" Type="http://schemas.openxmlformats.org/officeDocument/2006/relationships/tags" Target="../tags/tag246.xml"/><Relationship Id="rId10" Type="http://schemas.openxmlformats.org/officeDocument/2006/relationships/tags" Target="../tags/tag245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260.xml"/><Relationship Id="rId8" Type="http://schemas.openxmlformats.org/officeDocument/2006/relationships/tags" Target="../tags/tag259.xml"/><Relationship Id="rId7" Type="http://schemas.openxmlformats.org/officeDocument/2006/relationships/tags" Target="../tags/tag258.xml"/><Relationship Id="rId6" Type="http://schemas.openxmlformats.org/officeDocument/2006/relationships/tags" Target="../tags/tag257.xml"/><Relationship Id="rId5" Type="http://schemas.openxmlformats.org/officeDocument/2006/relationships/tags" Target="../tags/tag256.xml"/><Relationship Id="rId4" Type="http://schemas.openxmlformats.org/officeDocument/2006/relationships/tags" Target="../tags/tag255.xml"/><Relationship Id="rId3" Type="http://schemas.openxmlformats.org/officeDocument/2006/relationships/tags" Target="../tags/tag254.xml"/><Relationship Id="rId2" Type="http://schemas.openxmlformats.org/officeDocument/2006/relationships/tags" Target="../tags/tag253.xml"/><Relationship Id="rId13" Type="http://schemas.openxmlformats.org/officeDocument/2006/relationships/tags" Target="../tags/tag264.xml"/><Relationship Id="rId12" Type="http://schemas.openxmlformats.org/officeDocument/2006/relationships/tags" Target="../tags/tag263.xml"/><Relationship Id="rId11" Type="http://schemas.openxmlformats.org/officeDocument/2006/relationships/tags" Target="../tags/tag262.xml"/><Relationship Id="rId10" Type="http://schemas.openxmlformats.org/officeDocument/2006/relationships/tags" Target="../tags/tag261.xml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9" Type="http://schemas.openxmlformats.org/officeDocument/2006/relationships/tags" Target="../tags/tag272.xml"/><Relationship Id="rId8" Type="http://schemas.openxmlformats.org/officeDocument/2006/relationships/tags" Target="../tags/tag271.xml"/><Relationship Id="rId7" Type="http://schemas.openxmlformats.org/officeDocument/2006/relationships/tags" Target="../tags/tag270.xml"/><Relationship Id="rId6" Type="http://schemas.openxmlformats.org/officeDocument/2006/relationships/tags" Target="../tags/tag269.xml"/><Relationship Id="rId5" Type="http://schemas.openxmlformats.org/officeDocument/2006/relationships/tags" Target="../tags/tag268.xml"/><Relationship Id="rId4" Type="http://schemas.openxmlformats.org/officeDocument/2006/relationships/tags" Target="../tags/tag267.xml"/><Relationship Id="rId3" Type="http://schemas.openxmlformats.org/officeDocument/2006/relationships/tags" Target="../tags/tag266.xml"/><Relationship Id="rId2" Type="http://schemas.openxmlformats.org/officeDocument/2006/relationships/tags" Target="../tags/tag265.xml"/><Relationship Id="rId12" Type="http://schemas.openxmlformats.org/officeDocument/2006/relationships/tags" Target="../tags/tag275.xml"/><Relationship Id="rId11" Type="http://schemas.openxmlformats.org/officeDocument/2006/relationships/tags" Target="../tags/tag274.xml"/><Relationship Id="rId10" Type="http://schemas.openxmlformats.org/officeDocument/2006/relationships/tags" Target="../tags/tag273.xml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9" Type="http://schemas.openxmlformats.org/officeDocument/2006/relationships/tags" Target="../tags/tag283.xml"/><Relationship Id="rId8" Type="http://schemas.openxmlformats.org/officeDocument/2006/relationships/tags" Target="../tags/tag282.xml"/><Relationship Id="rId7" Type="http://schemas.openxmlformats.org/officeDocument/2006/relationships/tags" Target="../tags/tag281.xml"/><Relationship Id="rId6" Type="http://schemas.openxmlformats.org/officeDocument/2006/relationships/tags" Target="../tags/tag280.xml"/><Relationship Id="rId5" Type="http://schemas.openxmlformats.org/officeDocument/2006/relationships/tags" Target="../tags/tag279.xml"/><Relationship Id="rId4" Type="http://schemas.openxmlformats.org/officeDocument/2006/relationships/tags" Target="../tags/tag278.xml"/><Relationship Id="rId3" Type="http://schemas.openxmlformats.org/officeDocument/2006/relationships/tags" Target="../tags/tag277.xml"/><Relationship Id="rId2" Type="http://schemas.openxmlformats.org/officeDocument/2006/relationships/tags" Target="../tags/tag276.xml"/><Relationship Id="rId11" Type="http://schemas.openxmlformats.org/officeDocument/2006/relationships/tags" Target="../tags/tag285.xml"/><Relationship Id="rId10" Type="http://schemas.openxmlformats.org/officeDocument/2006/relationships/tags" Target="../tags/tag284.xm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9" Type="http://schemas.openxmlformats.org/officeDocument/2006/relationships/tags" Target="../tags/tag293.xml"/><Relationship Id="rId8" Type="http://schemas.openxmlformats.org/officeDocument/2006/relationships/tags" Target="../tags/tag292.xml"/><Relationship Id="rId7" Type="http://schemas.openxmlformats.org/officeDocument/2006/relationships/tags" Target="../tags/tag291.xml"/><Relationship Id="rId6" Type="http://schemas.openxmlformats.org/officeDocument/2006/relationships/tags" Target="../tags/tag290.xml"/><Relationship Id="rId5" Type="http://schemas.openxmlformats.org/officeDocument/2006/relationships/tags" Target="../tags/tag289.xml"/><Relationship Id="rId4" Type="http://schemas.openxmlformats.org/officeDocument/2006/relationships/tags" Target="../tags/tag288.xml"/><Relationship Id="rId3" Type="http://schemas.openxmlformats.org/officeDocument/2006/relationships/tags" Target="../tags/tag287.xml"/><Relationship Id="rId2" Type="http://schemas.openxmlformats.org/officeDocument/2006/relationships/tags" Target="../tags/tag286.xml"/><Relationship Id="rId14" Type="http://schemas.openxmlformats.org/officeDocument/2006/relationships/tags" Target="../tags/tag298.xml"/><Relationship Id="rId13" Type="http://schemas.openxmlformats.org/officeDocument/2006/relationships/tags" Target="../tags/tag297.xml"/><Relationship Id="rId12" Type="http://schemas.openxmlformats.org/officeDocument/2006/relationships/tags" Target="../tags/tag296.xml"/><Relationship Id="rId11" Type="http://schemas.openxmlformats.org/officeDocument/2006/relationships/tags" Target="../tags/tag295.xml"/><Relationship Id="rId10" Type="http://schemas.openxmlformats.org/officeDocument/2006/relationships/tags" Target="../tags/tag294.xml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9" Type="http://schemas.openxmlformats.org/officeDocument/2006/relationships/tags" Target="../tags/tag306.xml"/><Relationship Id="rId8" Type="http://schemas.openxmlformats.org/officeDocument/2006/relationships/tags" Target="../tags/tag305.xml"/><Relationship Id="rId7" Type="http://schemas.openxmlformats.org/officeDocument/2006/relationships/tags" Target="../tags/tag304.xml"/><Relationship Id="rId6" Type="http://schemas.openxmlformats.org/officeDocument/2006/relationships/tags" Target="../tags/tag303.xml"/><Relationship Id="rId5" Type="http://schemas.openxmlformats.org/officeDocument/2006/relationships/tags" Target="../tags/tag302.xml"/><Relationship Id="rId4" Type="http://schemas.openxmlformats.org/officeDocument/2006/relationships/tags" Target="../tags/tag301.xml"/><Relationship Id="rId3" Type="http://schemas.openxmlformats.org/officeDocument/2006/relationships/tags" Target="../tags/tag300.xml"/><Relationship Id="rId2" Type="http://schemas.openxmlformats.org/officeDocument/2006/relationships/tags" Target="../tags/tag299.xml"/><Relationship Id="rId15" Type="http://schemas.openxmlformats.org/officeDocument/2006/relationships/tags" Target="../tags/tag312.xml"/><Relationship Id="rId14" Type="http://schemas.openxmlformats.org/officeDocument/2006/relationships/tags" Target="../tags/tag311.xml"/><Relationship Id="rId13" Type="http://schemas.openxmlformats.org/officeDocument/2006/relationships/tags" Target="../tags/tag310.xml"/><Relationship Id="rId12" Type="http://schemas.openxmlformats.org/officeDocument/2006/relationships/tags" Target="../tags/tag309.xml"/><Relationship Id="rId11" Type="http://schemas.openxmlformats.org/officeDocument/2006/relationships/tags" Target="../tags/tag308.xml"/><Relationship Id="rId10" Type="http://schemas.openxmlformats.org/officeDocument/2006/relationships/tags" Target="../tags/tag307.xml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9" Type="http://schemas.openxmlformats.org/officeDocument/2006/relationships/tags" Target="../tags/tag320.xml"/><Relationship Id="rId8" Type="http://schemas.openxmlformats.org/officeDocument/2006/relationships/tags" Target="../tags/tag319.xml"/><Relationship Id="rId7" Type="http://schemas.openxmlformats.org/officeDocument/2006/relationships/tags" Target="../tags/tag318.xml"/><Relationship Id="rId6" Type="http://schemas.openxmlformats.org/officeDocument/2006/relationships/tags" Target="../tags/tag317.xml"/><Relationship Id="rId5" Type="http://schemas.openxmlformats.org/officeDocument/2006/relationships/tags" Target="../tags/tag316.xml"/><Relationship Id="rId4" Type="http://schemas.openxmlformats.org/officeDocument/2006/relationships/tags" Target="../tags/tag315.xml"/><Relationship Id="rId3" Type="http://schemas.openxmlformats.org/officeDocument/2006/relationships/tags" Target="../tags/tag314.xml"/><Relationship Id="rId2" Type="http://schemas.openxmlformats.org/officeDocument/2006/relationships/tags" Target="../tags/tag313.xml"/><Relationship Id="rId12" Type="http://schemas.openxmlformats.org/officeDocument/2006/relationships/tags" Target="../tags/tag323.xml"/><Relationship Id="rId11" Type="http://schemas.openxmlformats.org/officeDocument/2006/relationships/tags" Target="../tags/tag322.xml"/><Relationship Id="rId10" Type="http://schemas.openxmlformats.org/officeDocument/2006/relationships/tags" Target="../tags/tag321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9" Type="http://schemas.openxmlformats.org/officeDocument/2006/relationships/tags" Target="../tags/tag331.xml"/><Relationship Id="rId8" Type="http://schemas.openxmlformats.org/officeDocument/2006/relationships/tags" Target="../tags/tag330.xml"/><Relationship Id="rId7" Type="http://schemas.openxmlformats.org/officeDocument/2006/relationships/tags" Target="../tags/tag329.xml"/><Relationship Id="rId6" Type="http://schemas.openxmlformats.org/officeDocument/2006/relationships/tags" Target="../tags/tag328.xml"/><Relationship Id="rId5" Type="http://schemas.openxmlformats.org/officeDocument/2006/relationships/tags" Target="../tags/tag327.xml"/><Relationship Id="rId4" Type="http://schemas.openxmlformats.org/officeDocument/2006/relationships/tags" Target="../tags/tag326.xml"/><Relationship Id="rId3" Type="http://schemas.openxmlformats.org/officeDocument/2006/relationships/tags" Target="../tags/tag325.xml"/><Relationship Id="rId2" Type="http://schemas.openxmlformats.org/officeDocument/2006/relationships/tags" Target="../tags/tag324.xml"/><Relationship Id="rId15" Type="http://schemas.openxmlformats.org/officeDocument/2006/relationships/tags" Target="../tags/tag337.xml"/><Relationship Id="rId14" Type="http://schemas.openxmlformats.org/officeDocument/2006/relationships/tags" Target="../tags/tag336.xml"/><Relationship Id="rId13" Type="http://schemas.openxmlformats.org/officeDocument/2006/relationships/tags" Target="../tags/tag335.xml"/><Relationship Id="rId12" Type="http://schemas.openxmlformats.org/officeDocument/2006/relationships/tags" Target="../tags/tag334.xml"/><Relationship Id="rId11" Type="http://schemas.openxmlformats.org/officeDocument/2006/relationships/tags" Target="../tags/tag333.xml"/><Relationship Id="rId10" Type="http://schemas.openxmlformats.org/officeDocument/2006/relationships/tags" Target="../tags/tag332.xml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9" Type="http://schemas.openxmlformats.org/officeDocument/2006/relationships/tags" Target="../tags/tag345.xml"/><Relationship Id="rId8" Type="http://schemas.openxmlformats.org/officeDocument/2006/relationships/tags" Target="../tags/tag344.xml"/><Relationship Id="rId7" Type="http://schemas.openxmlformats.org/officeDocument/2006/relationships/tags" Target="../tags/tag343.xml"/><Relationship Id="rId6" Type="http://schemas.openxmlformats.org/officeDocument/2006/relationships/tags" Target="../tags/tag342.xml"/><Relationship Id="rId5" Type="http://schemas.openxmlformats.org/officeDocument/2006/relationships/tags" Target="../tags/tag341.xml"/><Relationship Id="rId4" Type="http://schemas.openxmlformats.org/officeDocument/2006/relationships/tags" Target="../tags/tag340.xml"/><Relationship Id="rId3" Type="http://schemas.openxmlformats.org/officeDocument/2006/relationships/tags" Target="../tags/tag339.xml"/><Relationship Id="rId2" Type="http://schemas.openxmlformats.org/officeDocument/2006/relationships/tags" Target="../tags/tag338.xml"/><Relationship Id="rId17" Type="http://schemas.openxmlformats.org/officeDocument/2006/relationships/tags" Target="../tags/tag353.xml"/><Relationship Id="rId16" Type="http://schemas.openxmlformats.org/officeDocument/2006/relationships/tags" Target="../tags/tag352.xml"/><Relationship Id="rId15" Type="http://schemas.openxmlformats.org/officeDocument/2006/relationships/tags" Target="../tags/tag351.xml"/><Relationship Id="rId14" Type="http://schemas.openxmlformats.org/officeDocument/2006/relationships/tags" Target="../tags/tag350.xml"/><Relationship Id="rId13" Type="http://schemas.openxmlformats.org/officeDocument/2006/relationships/tags" Target="../tags/tag349.xml"/><Relationship Id="rId12" Type="http://schemas.openxmlformats.org/officeDocument/2006/relationships/tags" Target="../tags/tag348.xml"/><Relationship Id="rId11" Type="http://schemas.openxmlformats.org/officeDocument/2006/relationships/tags" Target="../tags/tag347.xml"/><Relationship Id="rId10" Type="http://schemas.openxmlformats.org/officeDocument/2006/relationships/tags" Target="../tags/tag346.xml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9" Type="http://schemas.openxmlformats.org/officeDocument/2006/relationships/tags" Target="../tags/tag361.xml"/><Relationship Id="rId8" Type="http://schemas.openxmlformats.org/officeDocument/2006/relationships/tags" Target="../tags/tag360.xml"/><Relationship Id="rId7" Type="http://schemas.openxmlformats.org/officeDocument/2006/relationships/tags" Target="../tags/tag359.xml"/><Relationship Id="rId6" Type="http://schemas.openxmlformats.org/officeDocument/2006/relationships/tags" Target="../tags/tag358.xml"/><Relationship Id="rId5" Type="http://schemas.openxmlformats.org/officeDocument/2006/relationships/tags" Target="../tags/tag357.xml"/><Relationship Id="rId4" Type="http://schemas.openxmlformats.org/officeDocument/2006/relationships/tags" Target="../tags/tag356.xml"/><Relationship Id="rId3" Type="http://schemas.openxmlformats.org/officeDocument/2006/relationships/tags" Target="../tags/tag355.xml"/><Relationship Id="rId2" Type="http://schemas.openxmlformats.org/officeDocument/2006/relationships/tags" Target="../tags/tag354.xml"/><Relationship Id="rId15" Type="http://schemas.openxmlformats.org/officeDocument/2006/relationships/tags" Target="../tags/tag367.xml"/><Relationship Id="rId14" Type="http://schemas.openxmlformats.org/officeDocument/2006/relationships/tags" Target="../tags/tag366.xml"/><Relationship Id="rId13" Type="http://schemas.openxmlformats.org/officeDocument/2006/relationships/tags" Target="../tags/tag365.xml"/><Relationship Id="rId12" Type="http://schemas.openxmlformats.org/officeDocument/2006/relationships/tags" Target="../tags/tag364.xml"/><Relationship Id="rId11" Type="http://schemas.openxmlformats.org/officeDocument/2006/relationships/tags" Target="../tags/tag363.xml"/><Relationship Id="rId10" Type="http://schemas.openxmlformats.org/officeDocument/2006/relationships/tags" Target="../tags/tag362.xml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9" Type="http://schemas.openxmlformats.org/officeDocument/2006/relationships/tags" Target="../tags/tag375.xml"/><Relationship Id="rId8" Type="http://schemas.openxmlformats.org/officeDocument/2006/relationships/tags" Target="../tags/tag374.xml"/><Relationship Id="rId7" Type="http://schemas.openxmlformats.org/officeDocument/2006/relationships/tags" Target="../tags/tag373.xml"/><Relationship Id="rId6" Type="http://schemas.openxmlformats.org/officeDocument/2006/relationships/tags" Target="../tags/tag372.xml"/><Relationship Id="rId5" Type="http://schemas.openxmlformats.org/officeDocument/2006/relationships/tags" Target="../tags/tag371.xml"/><Relationship Id="rId4" Type="http://schemas.openxmlformats.org/officeDocument/2006/relationships/tags" Target="../tags/tag370.xml"/><Relationship Id="rId3" Type="http://schemas.openxmlformats.org/officeDocument/2006/relationships/tags" Target="../tags/tag369.xml"/><Relationship Id="rId2" Type="http://schemas.openxmlformats.org/officeDocument/2006/relationships/tags" Target="../tags/tag368.xml"/><Relationship Id="rId13" Type="http://schemas.openxmlformats.org/officeDocument/2006/relationships/tags" Target="../tags/tag379.xml"/><Relationship Id="rId12" Type="http://schemas.openxmlformats.org/officeDocument/2006/relationships/tags" Target="../tags/tag378.xml"/><Relationship Id="rId11" Type="http://schemas.openxmlformats.org/officeDocument/2006/relationships/tags" Target="../tags/tag377.xml"/><Relationship Id="rId10" Type="http://schemas.openxmlformats.org/officeDocument/2006/relationships/tags" Target="../tags/tag376.xml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9" Type="http://schemas.openxmlformats.org/officeDocument/2006/relationships/tags" Target="../tags/tag387.xml"/><Relationship Id="rId8" Type="http://schemas.openxmlformats.org/officeDocument/2006/relationships/tags" Target="../tags/tag386.xml"/><Relationship Id="rId7" Type="http://schemas.openxmlformats.org/officeDocument/2006/relationships/tags" Target="../tags/tag385.xml"/><Relationship Id="rId6" Type="http://schemas.openxmlformats.org/officeDocument/2006/relationships/tags" Target="../tags/tag384.xml"/><Relationship Id="rId5" Type="http://schemas.openxmlformats.org/officeDocument/2006/relationships/tags" Target="../tags/tag383.xml"/><Relationship Id="rId4" Type="http://schemas.openxmlformats.org/officeDocument/2006/relationships/tags" Target="../tags/tag382.xml"/><Relationship Id="rId3" Type="http://schemas.openxmlformats.org/officeDocument/2006/relationships/tags" Target="../tags/tag381.xml"/><Relationship Id="rId2" Type="http://schemas.openxmlformats.org/officeDocument/2006/relationships/tags" Target="../tags/tag380.xml"/><Relationship Id="rId15" Type="http://schemas.openxmlformats.org/officeDocument/2006/relationships/tags" Target="../tags/tag393.xml"/><Relationship Id="rId14" Type="http://schemas.openxmlformats.org/officeDocument/2006/relationships/tags" Target="../tags/tag392.xml"/><Relationship Id="rId13" Type="http://schemas.openxmlformats.org/officeDocument/2006/relationships/tags" Target="../tags/tag391.xml"/><Relationship Id="rId12" Type="http://schemas.openxmlformats.org/officeDocument/2006/relationships/tags" Target="../tags/tag390.xml"/><Relationship Id="rId11" Type="http://schemas.openxmlformats.org/officeDocument/2006/relationships/tags" Target="../tags/tag389.xml"/><Relationship Id="rId10" Type="http://schemas.openxmlformats.org/officeDocument/2006/relationships/tags" Target="../tags/tag388.xml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9" Type="http://schemas.openxmlformats.org/officeDocument/2006/relationships/tags" Target="../tags/tag401.xml"/><Relationship Id="rId8" Type="http://schemas.openxmlformats.org/officeDocument/2006/relationships/tags" Target="../tags/tag400.xml"/><Relationship Id="rId7" Type="http://schemas.openxmlformats.org/officeDocument/2006/relationships/tags" Target="../tags/tag399.xml"/><Relationship Id="rId6" Type="http://schemas.openxmlformats.org/officeDocument/2006/relationships/tags" Target="../tags/tag398.xml"/><Relationship Id="rId5" Type="http://schemas.openxmlformats.org/officeDocument/2006/relationships/tags" Target="../tags/tag397.xml"/><Relationship Id="rId4" Type="http://schemas.openxmlformats.org/officeDocument/2006/relationships/tags" Target="../tags/tag396.xml"/><Relationship Id="rId3" Type="http://schemas.openxmlformats.org/officeDocument/2006/relationships/tags" Target="../tags/tag395.xml"/><Relationship Id="rId2" Type="http://schemas.openxmlformats.org/officeDocument/2006/relationships/tags" Target="../tags/tag394.xml"/><Relationship Id="rId15" Type="http://schemas.openxmlformats.org/officeDocument/2006/relationships/tags" Target="../tags/tag407.xml"/><Relationship Id="rId14" Type="http://schemas.openxmlformats.org/officeDocument/2006/relationships/tags" Target="../tags/tag406.xml"/><Relationship Id="rId13" Type="http://schemas.openxmlformats.org/officeDocument/2006/relationships/tags" Target="../tags/tag405.xml"/><Relationship Id="rId12" Type="http://schemas.openxmlformats.org/officeDocument/2006/relationships/tags" Target="../tags/tag404.xml"/><Relationship Id="rId11" Type="http://schemas.openxmlformats.org/officeDocument/2006/relationships/tags" Target="../tags/tag403.xml"/><Relationship Id="rId10" Type="http://schemas.openxmlformats.org/officeDocument/2006/relationships/tags" Target="../tags/tag402.xml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9" Type="http://schemas.openxmlformats.org/officeDocument/2006/relationships/tags" Target="../tags/tag415.xml"/><Relationship Id="rId8" Type="http://schemas.openxmlformats.org/officeDocument/2006/relationships/tags" Target="../tags/tag414.xml"/><Relationship Id="rId7" Type="http://schemas.openxmlformats.org/officeDocument/2006/relationships/tags" Target="../tags/tag413.xml"/><Relationship Id="rId6" Type="http://schemas.openxmlformats.org/officeDocument/2006/relationships/tags" Target="../tags/tag412.xml"/><Relationship Id="rId5" Type="http://schemas.openxmlformats.org/officeDocument/2006/relationships/tags" Target="../tags/tag411.xml"/><Relationship Id="rId4" Type="http://schemas.openxmlformats.org/officeDocument/2006/relationships/tags" Target="../tags/tag410.xml"/><Relationship Id="rId3" Type="http://schemas.openxmlformats.org/officeDocument/2006/relationships/tags" Target="../tags/tag409.xml"/><Relationship Id="rId2" Type="http://schemas.openxmlformats.org/officeDocument/2006/relationships/tags" Target="../tags/tag408.xml"/><Relationship Id="rId14" Type="http://schemas.openxmlformats.org/officeDocument/2006/relationships/tags" Target="../tags/tag420.xml"/><Relationship Id="rId13" Type="http://schemas.openxmlformats.org/officeDocument/2006/relationships/tags" Target="../tags/tag419.xml"/><Relationship Id="rId12" Type="http://schemas.openxmlformats.org/officeDocument/2006/relationships/tags" Target="../tags/tag418.xml"/><Relationship Id="rId11" Type="http://schemas.openxmlformats.org/officeDocument/2006/relationships/tags" Target="../tags/tag417.xml"/><Relationship Id="rId10" Type="http://schemas.openxmlformats.org/officeDocument/2006/relationships/tags" Target="../tags/tag416.xml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9" Type="http://schemas.openxmlformats.org/officeDocument/2006/relationships/tags" Target="../tags/tag428.xml"/><Relationship Id="rId8" Type="http://schemas.openxmlformats.org/officeDocument/2006/relationships/tags" Target="../tags/tag427.xml"/><Relationship Id="rId7" Type="http://schemas.openxmlformats.org/officeDocument/2006/relationships/tags" Target="../tags/tag426.xml"/><Relationship Id="rId6" Type="http://schemas.openxmlformats.org/officeDocument/2006/relationships/tags" Target="../tags/tag425.xml"/><Relationship Id="rId5" Type="http://schemas.openxmlformats.org/officeDocument/2006/relationships/tags" Target="../tags/tag424.xml"/><Relationship Id="rId4" Type="http://schemas.openxmlformats.org/officeDocument/2006/relationships/tags" Target="../tags/tag423.xml"/><Relationship Id="rId3" Type="http://schemas.openxmlformats.org/officeDocument/2006/relationships/tags" Target="../tags/tag422.xml"/><Relationship Id="rId2" Type="http://schemas.openxmlformats.org/officeDocument/2006/relationships/tags" Target="../tags/tag421.xml"/><Relationship Id="rId15" Type="http://schemas.openxmlformats.org/officeDocument/2006/relationships/tags" Target="../tags/tag434.xml"/><Relationship Id="rId14" Type="http://schemas.openxmlformats.org/officeDocument/2006/relationships/tags" Target="../tags/tag433.xml"/><Relationship Id="rId13" Type="http://schemas.openxmlformats.org/officeDocument/2006/relationships/tags" Target="../tags/tag432.xml"/><Relationship Id="rId12" Type="http://schemas.openxmlformats.org/officeDocument/2006/relationships/tags" Target="../tags/tag431.xml"/><Relationship Id="rId11" Type="http://schemas.openxmlformats.org/officeDocument/2006/relationships/tags" Target="../tags/tag430.xml"/><Relationship Id="rId10" Type="http://schemas.openxmlformats.org/officeDocument/2006/relationships/tags" Target="../tags/tag429.xml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9" Type="http://schemas.openxmlformats.org/officeDocument/2006/relationships/tags" Target="../tags/tag442.xml"/><Relationship Id="rId8" Type="http://schemas.openxmlformats.org/officeDocument/2006/relationships/tags" Target="../tags/tag441.xml"/><Relationship Id="rId7" Type="http://schemas.openxmlformats.org/officeDocument/2006/relationships/tags" Target="../tags/tag440.xml"/><Relationship Id="rId6" Type="http://schemas.openxmlformats.org/officeDocument/2006/relationships/tags" Target="../tags/tag439.xml"/><Relationship Id="rId5" Type="http://schemas.openxmlformats.org/officeDocument/2006/relationships/tags" Target="../tags/tag438.xml"/><Relationship Id="rId4" Type="http://schemas.openxmlformats.org/officeDocument/2006/relationships/tags" Target="../tags/tag437.xml"/><Relationship Id="rId3" Type="http://schemas.openxmlformats.org/officeDocument/2006/relationships/tags" Target="../tags/tag436.xml"/><Relationship Id="rId2" Type="http://schemas.openxmlformats.org/officeDocument/2006/relationships/tags" Target="../tags/tag435.xml"/><Relationship Id="rId18" Type="http://schemas.openxmlformats.org/officeDocument/2006/relationships/tags" Target="../tags/tag451.xml"/><Relationship Id="rId17" Type="http://schemas.openxmlformats.org/officeDocument/2006/relationships/tags" Target="../tags/tag450.xml"/><Relationship Id="rId16" Type="http://schemas.openxmlformats.org/officeDocument/2006/relationships/tags" Target="../tags/tag449.xml"/><Relationship Id="rId15" Type="http://schemas.openxmlformats.org/officeDocument/2006/relationships/tags" Target="../tags/tag448.xml"/><Relationship Id="rId14" Type="http://schemas.openxmlformats.org/officeDocument/2006/relationships/tags" Target="../tags/tag447.xml"/><Relationship Id="rId13" Type="http://schemas.openxmlformats.org/officeDocument/2006/relationships/tags" Target="../tags/tag446.xml"/><Relationship Id="rId12" Type="http://schemas.openxmlformats.org/officeDocument/2006/relationships/tags" Target="../tags/tag445.xml"/><Relationship Id="rId11" Type="http://schemas.openxmlformats.org/officeDocument/2006/relationships/tags" Target="../tags/tag444.xml"/><Relationship Id="rId10" Type="http://schemas.openxmlformats.org/officeDocument/2006/relationships/tags" Target="../tags/tag443.xml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9" Type="http://schemas.openxmlformats.org/officeDocument/2006/relationships/tags" Target="../tags/tag459.xml"/><Relationship Id="rId8" Type="http://schemas.openxmlformats.org/officeDocument/2006/relationships/tags" Target="../tags/tag458.xml"/><Relationship Id="rId7" Type="http://schemas.openxmlformats.org/officeDocument/2006/relationships/tags" Target="../tags/tag457.xml"/><Relationship Id="rId6" Type="http://schemas.openxmlformats.org/officeDocument/2006/relationships/tags" Target="../tags/tag456.xml"/><Relationship Id="rId5" Type="http://schemas.openxmlformats.org/officeDocument/2006/relationships/tags" Target="../tags/tag455.xml"/><Relationship Id="rId4" Type="http://schemas.openxmlformats.org/officeDocument/2006/relationships/tags" Target="../tags/tag454.xml"/><Relationship Id="rId3" Type="http://schemas.openxmlformats.org/officeDocument/2006/relationships/tags" Target="../tags/tag453.xml"/><Relationship Id="rId2" Type="http://schemas.openxmlformats.org/officeDocument/2006/relationships/tags" Target="../tags/tag452.xml"/><Relationship Id="rId12" Type="http://schemas.openxmlformats.org/officeDocument/2006/relationships/tags" Target="../tags/tag462.xml"/><Relationship Id="rId11" Type="http://schemas.openxmlformats.org/officeDocument/2006/relationships/tags" Target="../tags/tag461.xml"/><Relationship Id="rId10" Type="http://schemas.openxmlformats.org/officeDocument/2006/relationships/tags" Target="../tags/tag460.xml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9" Type="http://schemas.openxmlformats.org/officeDocument/2006/relationships/tags" Target="../tags/tag470.xml"/><Relationship Id="rId8" Type="http://schemas.openxmlformats.org/officeDocument/2006/relationships/tags" Target="../tags/tag469.xml"/><Relationship Id="rId7" Type="http://schemas.openxmlformats.org/officeDocument/2006/relationships/tags" Target="../tags/tag468.xml"/><Relationship Id="rId6" Type="http://schemas.openxmlformats.org/officeDocument/2006/relationships/tags" Target="../tags/tag467.xml"/><Relationship Id="rId5" Type="http://schemas.openxmlformats.org/officeDocument/2006/relationships/tags" Target="../tags/tag466.xml"/><Relationship Id="rId4" Type="http://schemas.openxmlformats.org/officeDocument/2006/relationships/tags" Target="../tags/tag465.xml"/><Relationship Id="rId3" Type="http://schemas.openxmlformats.org/officeDocument/2006/relationships/tags" Target="../tags/tag464.xml"/><Relationship Id="rId21" Type="http://schemas.openxmlformats.org/officeDocument/2006/relationships/tags" Target="../tags/tag482.xml"/><Relationship Id="rId20" Type="http://schemas.openxmlformats.org/officeDocument/2006/relationships/tags" Target="../tags/tag481.xml"/><Relationship Id="rId2" Type="http://schemas.openxmlformats.org/officeDocument/2006/relationships/tags" Target="../tags/tag463.xml"/><Relationship Id="rId19" Type="http://schemas.openxmlformats.org/officeDocument/2006/relationships/tags" Target="../tags/tag480.xml"/><Relationship Id="rId18" Type="http://schemas.openxmlformats.org/officeDocument/2006/relationships/tags" Target="../tags/tag479.xml"/><Relationship Id="rId17" Type="http://schemas.openxmlformats.org/officeDocument/2006/relationships/tags" Target="../tags/tag478.xml"/><Relationship Id="rId16" Type="http://schemas.openxmlformats.org/officeDocument/2006/relationships/tags" Target="../tags/tag477.xml"/><Relationship Id="rId15" Type="http://schemas.openxmlformats.org/officeDocument/2006/relationships/tags" Target="../tags/tag476.xml"/><Relationship Id="rId14" Type="http://schemas.openxmlformats.org/officeDocument/2006/relationships/tags" Target="../tags/tag475.xml"/><Relationship Id="rId13" Type="http://schemas.openxmlformats.org/officeDocument/2006/relationships/tags" Target="../tags/tag474.xml"/><Relationship Id="rId12" Type="http://schemas.openxmlformats.org/officeDocument/2006/relationships/tags" Target="../tags/tag473.xml"/><Relationship Id="rId11" Type="http://schemas.openxmlformats.org/officeDocument/2006/relationships/tags" Target="../tags/tag472.xml"/><Relationship Id="rId10" Type="http://schemas.openxmlformats.org/officeDocument/2006/relationships/tags" Target="../tags/tag471.xml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9" Type="http://schemas.openxmlformats.org/officeDocument/2006/relationships/tags" Target="../tags/tag490.xml"/><Relationship Id="rId8" Type="http://schemas.openxmlformats.org/officeDocument/2006/relationships/tags" Target="../tags/tag489.xml"/><Relationship Id="rId7" Type="http://schemas.openxmlformats.org/officeDocument/2006/relationships/tags" Target="../tags/tag488.xml"/><Relationship Id="rId6" Type="http://schemas.openxmlformats.org/officeDocument/2006/relationships/tags" Target="../tags/tag487.xml"/><Relationship Id="rId5" Type="http://schemas.openxmlformats.org/officeDocument/2006/relationships/tags" Target="../tags/tag486.xml"/><Relationship Id="rId4" Type="http://schemas.openxmlformats.org/officeDocument/2006/relationships/tags" Target="../tags/tag485.xml"/><Relationship Id="rId3" Type="http://schemas.openxmlformats.org/officeDocument/2006/relationships/tags" Target="../tags/tag484.xml"/><Relationship Id="rId2" Type="http://schemas.openxmlformats.org/officeDocument/2006/relationships/tags" Target="../tags/tag483.xml"/><Relationship Id="rId17" Type="http://schemas.openxmlformats.org/officeDocument/2006/relationships/tags" Target="../tags/tag498.xml"/><Relationship Id="rId16" Type="http://schemas.openxmlformats.org/officeDocument/2006/relationships/tags" Target="../tags/tag497.xml"/><Relationship Id="rId15" Type="http://schemas.openxmlformats.org/officeDocument/2006/relationships/tags" Target="../tags/tag496.xml"/><Relationship Id="rId14" Type="http://schemas.openxmlformats.org/officeDocument/2006/relationships/tags" Target="../tags/tag495.xml"/><Relationship Id="rId13" Type="http://schemas.openxmlformats.org/officeDocument/2006/relationships/tags" Target="../tags/tag494.xml"/><Relationship Id="rId12" Type="http://schemas.openxmlformats.org/officeDocument/2006/relationships/tags" Target="../tags/tag493.xml"/><Relationship Id="rId11" Type="http://schemas.openxmlformats.org/officeDocument/2006/relationships/tags" Target="../tags/tag492.xml"/><Relationship Id="rId10" Type="http://schemas.openxmlformats.org/officeDocument/2006/relationships/tags" Target="../tags/tag491.xml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9" Type="http://schemas.openxmlformats.org/officeDocument/2006/relationships/tags" Target="../tags/tag506.xml"/><Relationship Id="rId8" Type="http://schemas.openxmlformats.org/officeDocument/2006/relationships/tags" Target="../tags/tag505.xml"/><Relationship Id="rId7" Type="http://schemas.openxmlformats.org/officeDocument/2006/relationships/tags" Target="../tags/tag504.xml"/><Relationship Id="rId6" Type="http://schemas.openxmlformats.org/officeDocument/2006/relationships/tags" Target="../tags/tag503.xml"/><Relationship Id="rId5" Type="http://schemas.openxmlformats.org/officeDocument/2006/relationships/tags" Target="../tags/tag502.xml"/><Relationship Id="rId4" Type="http://schemas.openxmlformats.org/officeDocument/2006/relationships/tags" Target="../tags/tag501.xml"/><Relationship Id="rId3" Type="http://schemas.openxmlformats.org/officeDocument/2006/relationships/tags" Target="../tags/tag500.xml"/><Relationship Id="rId2" Type="http://schemas.openxmlformats.org/officeDocument/2006/relationships/tags" Target="../tags/tag499.xml"/><Relationship Id="rId13" Type="http://schemas.openxmlformats.org/officeDocument/2006/relationships/tags" Target="../tags/tag510.xml"/><Relationship Id="rId12" Type="http://schemas.openxmlformats.org/officeDocument/2006/relationships/tags" Target="../tags/tag509.xml"/><Relationship Id="rId11" Type="http://schemas.openxmlformats.org/officeDocument/2006/relationships/tags" Target="../tags/tag508.xml"/><Relationship Id="rId10" Type="http://schemas.openxmlformats.org/officeDocument/2006/relationships/tags" Target="../tags/tag507.xml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9" Type="http://schemas.openxmlformats.org/officeDocument/2006/relationships/tags" Target="../tags/tag518.xml"/><Relationship Id="rId8" Type="http://schemas.openxmlformats.org/officeDocument/2006/relationships/tags" Target="../tags/tag517.xml"/><Relationship Id="rId7" Type="http://schemas.openxmlformats.org/officeDocument/2006/relationships/tags" Target="../tags/tag516.xml"/><Relationship Id="rId6" Type="http://schemas.openxmlformats.org/officeDocument/2006/relationships/tags" Target="../tags/tag515.xml"/><Relationship Id="rId5" Type="http://schemas.openxmlformats.org/officeDocument/2006/relationships/tags" Target="../tags/tag514.xml"/><Relationship Id="rId4" Type="http://schemas.openxmlformats.org/officeDocument/2006/relationships/tags" Target="../tags/tag513.xml"/><Relationship Id="rId3" Type="http://schemas.openxmlformats.org/officeDocument/2006/relationships/tags" Target="../tags/tag512.xml"/><Relationship Id="rId21" Type="http://schemas.openxmlformats.org/officeDocument/2006/relationships/tags" Target="../tags/tag530.xml"/><Relationship Id="rId20" Type="http://schemas.openxmlformats.org/officeDocument/2006/relationships/tags" Target="../tags/tag529.xml"/><Relationship Id="rId2" Type="http://schemas.openxmlformats.org/officeDocument/2006/relationships/tags" Target="../tags/tag511.xml"/><Relationship Id="rId19" Type="http://schemas.openxmlformats.org/officeDocument/2006/relationships/tags" Target="../tags/tag528.xml"/><Relationship Id="rId18" Type="http://schemas.openxmlformats.org/officeDocument/2006/relationships/tags" Target="../tags/tag527.xml"/><Relationship Id="rId17" Type="http://schemas.openxmlformats.org/officeDocument/2006/relationships/tags" Target="../tags/tag526.xml"/><Relationship Id="rId16" Type="http://schemas.openxmlformats.org/officeDocument/2006/relationships/tags" Target="../tags/tag525.xml"/><Relationship Id="rId15" Type="http://schemas.openxmlformats.org/officeDocument/2006/relationships/tags" Target="../tags/tag524.xml"/><Relationship Id="rId14" Type="http://schemas.openxmlformats.org/officeDocument/2006/relationships/tags" Target="../tags/tag523.xml"/><Relationship Id="rId13" Type="http://schemas.openxmlformats.org/officeDocument/2006/relationships/tags" Target="../tags/tag522.xml"/><Relationship Id="rId12" Type="http://schemas.openxmlformats.org/officeDocument/2006/relationships/tags" Target="../tags/tag521.xml"/><Relationship Id="rId11" Type="http://schemas.openxmlformats.org/officeDocument/2006/relationships/tags" Target="../tags/tag520.xml"/><Relationship Id="rId10" Type="http://schemas.openxmlformats.org/officeDocument/2006/relationships/tags" Target="../tags/tag519.xml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9" Type="http://schemas.openxmlformats.org/officeDocument/2006/relationships/tags" Target="../tags/tag538.xml"/><Relationship Id="rId8" Type="http://schemas.openxmlformats.org/officeDocument/2006/relationships/tags" Target="../tags/tag537.xml"/><Relationship Id="rId7" Type="http://schemas.openxmlformats.org/officeDocument/2006/relationships/tags" Target="../tags/tag536.xml"/><Relationship Id="rId6" Type="http://schemas.openxmlformats.org/officeDocument/2006/relationships/tags" Target="../tags/tag535.xml"/><Relationship Id="rId5" Type="http://schemas.openxmlformats.org/officeDocument/2006/relationships/tags" Target="../tags/tag534.xml"/><Relationship Id="rId4" Type="http://schemas.openxmlformats.org/officeDocument/2006/relationships/tags" Target="../tags/tag533.xml"/><Relationship Id="rId3" Type="http://schemas.openxmlformats.org/officeDocument/2006/relationships/tags" Target="../tags/tag532.xml"/><Relationship Id="rId20" Type="http://schemas.openxmlformats.org/officeDocument/2006/relationships/tags" Target="../tags/tag549.xml"/><Relationship Id="rId2" Type="http://schemas.openxmlformats.org/officeDocument/2006/relationships/tags" Target="../tags/tag531.xml"/><Relationship Id="rId19" Type="http://schemas.openxmlformats.org/officeDocument/2006/relationships/tags" Target="../tags/tag548.xml"/><Relationship Id="rId18" Type="http://schemas.openxmlformats.org/officeDocument/2006/relationships/tags" Target="../tags/tag547.xml"/><Relationship Id="rId17" Type="http://schemas.openxmlformats.org/officeDocument/2006/relationships/tags" Target="../tags/tag546.xml"/><Relationship Id="rId16" Type="http://schemas.openxmlformats.org/officeDocument/2006/relationships/tags" Target="../tags/tag545.xml"/><Relationship Id="rId15" Type="http://schemas.openxmlformats.org/officeDocument/2006/relationships/tags" Target="../tags/tag544.xml"/><Relationship Id="rId14" Type="http://schemas.openxmlformats.org/officeDocument/2006/relationships/tags" Target="../tags/tag543.xml"/><Relationship Id="rId13" Type="http://schemas.openxmlformats.org/officeDocument/2006/relationships/tags" Target="../tags/tag542.xml"/><Relationship Id="rId12" Type="http://schemas.openxmlformats.org/officeDocument/2006/relationships/tags" Target="../tags/tag541.xml"/><Relationship Id="rId11" Type="http://schemas.openxmlformats.org/officeDocument/2006/relationships/tags" Target="../tags/tag540.xml"/><Relationship Id="rId10" Type="http://schemas.openxmlformats.org/officeDocument/2006/relationships/tags" Target="../tags/tag539.xml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9" Type="http://schemas.openxmlformats.org/officeDocument/2006/relationships/tags" Target="../tags/tag557.xml"/><Relationship Id="rId8" Type="http://schemas.openxmlformats.org/officeDocument/2006/relationships/tags" Target="../tags/tag556.xml"/><Relationship Id="rId7" Type="http://schemas.openxmlformats.org/officeDocument/2006/relationships/tags" Target="../tags/tag555.xml"/><Relationship Id="rId6" Type="http://schemas.openxmlformats.org/officeDocument/2006/relationships/tags" Target="../tags/tag554.xml"/><Relationship Id="rId5" Type="http://schemas.openxmlformats.org/officeDocument/2006/relationships/tags" Target="../tags/tag553.xml"/><Relationship Id="rId4" Type="http://schemas.openxmlformats.org/officeDocument/2006/relationships/tags" Target="../tags/tag552.xml"/><Relationship Id="rId3" Type="http://schemas.openxmlformats.org/officeDocument/2006/relationships/tags" Target="../tags/tag551.xml"/><Relationship Id="rId2" Type="http://schemas.openxmlformats.org/officeDocument/2006/relationships/tags" Target="../tags/tag550.xml"/><Relationship Id="rId15" Type="http://schemas.openxmlformats.org/officeDocument/2006/relationships/tags" Target="../tags/tag563.xml"/><Relationship Id="rId14" Type="http://schemas.openxmlformats.org/officeDocument/2006/relationships/tags" Target="../tags/tag562.xml"/><Relationship Id="rId13" Type="http://schemas.openxmlformats.org/officeDocument/2006/relationships/tags" Target="../tags/tag561.xml"/><Relationship Id="rId12" Type="http://schemas.openxmlformats.org/officeDocument/2006/relationships/tags" Target="../tags/tag560.xml"/><Relationship Id="rId11" Type="http://schemas.openxmlformats.org/officeDocument/2006/relationships/tags" Target="../tags/tag559.xml"/><Relationship Id="rId10" Type="http://schemas.openxmlformats.org/officeDocument/2006/relationships/tags" Target="../tags/tag558.xml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9" Type="http://schemas.openxmlformats.org/officeDocument/2006/relationships/tags" Target="../tags/tag571.xml"/><Relationship Id="rId8" Type="http://schemas.openxmlformats.org/officeDocument/2006/relationships/tags" Target="../tags/tag570.xml"/><Relationship Id="rId7" Type="http://schemas.openxmlformats.org/officeDocument/2006/relationships/tags" Target="../tags/tag569.xml"/><Relationship Id="rId6" Type="http://schemas.openxmlformats.org/officeDocument/2006/relationships/tags" Target="../tags/tag568.xml"/><Relationship Id="rId5" Type="http://schemas.openxmlformats.org/officeDocument/2006/relationships/tags" Target="../tags/tag567.xml"/><Relationship Id="rId4" Type="http://schemas.openxmlformats.org/officeDocument/2006/relationships/tags" Target="../tags/tag566.xml"/><Relationship Id="rId3" Type="http://schemas.openxmlformats.org/officeDocument/2006/relationships/tags" Target="../tags/tag565.xml"/><Relationship Id="rId2" Type="http://schemas.openxmlformats.org/officeDocument/2006/relationships/tags" Target="../tags/tag564.xml"/><Relationship Id="rId15" Type="http://schemas.openxmlformats.org/officeDocument/2006/relationships/tags" Target="../tags/tag577.xml"/><Relationship Id="rId14" Type="http://schemas.openxmlformats.org/officeDocument/2006/relationships/tags" Target="../tags/tag576.xml"/><Relationship Id="rId13" Type="http://schemas.openxmlformats.org/officeDocument/2006/relationships/tags" Target="../tags/tag575.xml"/><Relationship Id="rId12" Type="http://schemas.openxmlformats.org/officeDocument/2006/relationships/tags" Target="../tags/tag574.xml"/><Relationship Id="rId11" Type="http://schemas.openxmlformats.org/officeDocument/2006/relationships/tags" Target="../tags/tag573.xml"/><Relationship Id="rId10" Type="http://schemas.openxmlformats.org/officeDocument/2006/relationships/tags" Target="../tags/tag572.xml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9" Type="http://schemas.openxmlformats.org/officeDocument/2006/relationships/tags" Target="../tags/tag582.xml"/><Relationship Id="rId8" Type="http://schemas.openxmlformats.org/officeDocument/2006/relationships/tags" Target="../tags/tag581.xml"/><Relationship Id="rId7" Type="http://schemas.openxmlformats.org/officeDocument/2006/relationships/image" Target="../media/image6.png"/><Relationship Id="rId6" Type="http://schemas.openxmlformats.org/officeDocument/2006/relationships/tags" Target="../tags/tag580.xml"/><Relationship Id="rId5" Type="http://schemas.openxmlformats.org/officeDocument/2006/relationships/tags" Target="../tags/tag579.xml"/><Relationship Id="rId4" Type="http://schemas.openxmlformats.org/officeDocument/2006/relationships/image" Target="NULL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578.xml"/><Relationship Id="rId17" Type="http://schemas.openxmlformats.org/officeDocument/2006/relationships/image" Target="../media/image4.png"/><Relationship Id="rId16" Type="http://schemas.openxmlformats.org/officeDocument/2006/relationships/tags" Target="../tags/tag588.xml"/><Relationship Id="rId15" Type="http://schemas.openxmlformats.org/officeDocument/2006/relationships/tags" Target="../tags/tag587.xml"/><Relationship Id="rId14" Type="http://schemas.openxmlformats.org/officeDocument/2006/relationships/tags" Target="../tags/tag586.xml"/><Relationship Id="rId13" Type="http://schemas.openxmlformats.org/officeDocument/2006/relationships/tags" Target="../tags/tag585.xml"/><Relationship Id="rId12" Type="http://schemas.openxmlformats.org/officeDocument/2006/relationships/image" Target="../media/image7.png"/><Relationship Id="rId11" Type="http://schemas.openxmlformats.org/officeDocument/2006/relationships/tags" Target="../tags/tag584.xml"/><Relationship Id="rId10" Type="http://schemas.openxmlformats.org/officeDocument/2006/relationships/tags" Target="../tags/tag583.xml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9" Type="http://schemas.openxmlformats.org/officeDocument/2006/relationships/tags" Target="../tags/tag596.xml"/><Relationship Id="rId8" Type="http://schemas.openxmlformats.org/officeDocument/2006/relationships/tags" Target="../tags/tag595.xml"/><Relationship Id="rId7" Type="http://schemas.openxmlformats.org/officeDocument/2006/relationships/tags" Target="../tags/tag594.xml"/><Relationship Id="rId6" Type="http://schemas.openxmlformats.org/officeDocument/2006/relationships/tags" Target="../tags/tag593.xml"/><Relationship Id="rId5" Type="http://schemas.openxmlformats.org/officeDocument/2006/relationships/tags" Target="../tags/tag592.xml"/><Relationship Id="rId4" Type="http://schemas.openxmlformats.org/officeDocument/2006/relationships/tags" Target="../tags/tag591.xml"/><Relationship Id="rId3" Type="http://schemas.openxmlformats.org/officeDocument/2006/relationships/tags" Target="../tags/tag590.xml"/><Relationship Id="rId2" Type="http://schemas.openxmlformats.org/officeDocument/2006/relationships/tags" Target="../tags/tag589.xml"/><Relationship Id="rId18" Type="http://schemas.openxmlformats.org/officeDocument/2006/relationships/tags" Target="../tags/tag605.xml"/><Relationship Id="rId17" Type="http://schemas.openxmlformats.org/officeDocument/2006/relationships/tags" Target="../tags/tag604.xml"/><Relationship Id="rId16" Type="http://schemas.openxmlformats.org/officeDocument/2006/relationships/tags" Target="../tags/tag603.xml"/><Relationship Id="rId15" Type="http://schemas.openxmlformats.org/officeDocument/2006/relationships/tags" Target="../tags/tag602.xml"/><Relationship Id="rId14" Type="http://schemas.openxmlformats.org/officeDocument/2006/relationships/tags" Target="../tags/tag601.xml"/><Relationship Id="rId13" Type="http://schemas.openxmlformats.org/officeDocument/2006/relationships/tags" Target="../tags/tag600.xml"/><Relationship Id="rId12" Type="http://schemas.openxmlformats.org/officeDocument/2006/relationships/tags" Target="../tags/tag599.xml"/><Relationship Id="rId11" Type="http://schemas.openxmlformats.org/officeDocument/2006/relationships/tags" Target="../tags/tag598.xml"/><Relationship Id="rId10" Type="http://schemas.openxmlformats.org/officeDocument/2006/relationships/tags" Target="../tags/tag597.xml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9" Type="http://schemas.openxmlformats.org/officeDocument/2006/relationships/tags" Target="../tags/tag613.xml"/><Relationship Id="rId8" Type="http://schemas.openxmlformats.org/officeDocument/2006/relationships/tags" Target="../tags/tag612.xml"/><Relationship Id="rId7" Type="http://schemas.openxmlformats.org/officeDocument/2006/relationships/tags" Target="../tags/tag611.xml"/><Relationship Id="rId6" Type="http://schemas.openxmlformats.org/officeDocument/2006/relationships/tags" Target="../tags/tag610.xml"/><Relationship Id="rId5" Type="http://schemas.openxmlformats.org/officeDocument/2006/relationships/tags" Target="../tags/tag609.xml"/><Relationship Id="rId4" Type="http://schemas.openxmlformats.org/officeDocument/2006/relationships/tags" Target="../tags/tag608.xml"/><Relationship Id="rId3" Type="http://schemas.openxmlformats.org/officeDocument/2006/relationships/tags" Target="../tags/tag607.xml"/><Relationship Id="rId2" Type="http://schemas.openxmlformats.org/officeDocument/2006/relationships/tags" Target="../tags/tag606.xml"/><Relationship Id="rId17" Type="http://schemas.openxmlformats.org/officeDocument/2006/relationships/tags" Target="../tags/tag621.xml"/><Relationship Id="rId16" Type="http://schemas.openxmlformats.org/officeDocument/2006/relationships/tags" Target="../tags/tag620.xml"/><Relationship Id="rId15" Type="http://schemas.openxmlformats.org/officeDocument/2006/relationships/tags" Target="../tags/tag619.xml"/><Relationship Id="rId14" Type="http://schemas.openxmlformats.org/officeDocument/2006/relationships/tags" Target="../tags/tag618.xml"/><Relationship Id="rId13" Type="http://schemas.openxmlformats.org/officeDocument/2006/relationships/tags" Target="../tags/tag617.xml"/><Relationship Id="rId12" Type="http://schemas.openxmlformats.org/officeDocument/2006/relationships/tags" Target="../tags/tag616.xml"/><Relationship Id="rId11" Type="http://schemas.openxmlformats.org/officeDocument/2006/relationships/tags" Target="../tags/tag615.xml"/><Relationship Id="rId10" Type="http://schemas.openxmlformats.org/officeDocument/2006/relationships/tags" Target="../tags/tag614.xml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9" Type="http://schemas.openxmlformats.org/officeDocument/2006/relationships/tags" Target="../tags/tag629.xml"/><Relationship Id="rId8" Type="http://schemas.openxmlformats.org/officeDocument/2006/relationships/tags" Target="../tags/tag628.xml"/><Relationship Id="rId7" Type="http://schemas.openxmlformats.org/officeDocument/2006/relationships/tags" Target="../tags/tag627.xml"/><Relationship Id="rId6" Type="http://schemas.openxmlformats.org/officeDocument/2006/relationships/tags" Target="../tags/tag626.xml"/><Relationship Id="rId5" Type="http://schemas.openxmlformats.org/officeDocument/2006/relationships/tags" Target="../tags/tag625.xml"/><Relationship Id="rId4" Type="http://schemas.openxmlformats.org/officeDocument/2006/relationships/tags" Target="../tags/tag624.xml"/><Relationship Id="rId3" Type="http://schemas.openxmlformats.org/officeDocument/2006/relationships/tags" Target="../tags/tag623.xml"/><Relationship Id="rId2" Type="http://schemas.openxmlformats.org/officeDocument/2006/relationships/tags" Target="../tags/tag622.xml"/><Relationship Id="rId13" Type="http://schemas.openxmlformats.org/officeDocument/2006/relationships/tags" Target="../tags/tag633.xml"/><Relationship Id="rId12" Type="http://schemas.openxmlformats.org/officeDocument/2006/relationships/tags" Target="../tags/tag632.xml"/><Relationship Id="rId11" Type="http://schemas.openxmlformats.org/officeDocument/2006/relationships/tags" Target="../tags/tag631.xml"/><Relationship Id="rId10" Type="http://schemas.openxmlformats.org/officeDocument/2006/relationships/tags" Target="../tags/tag630.xml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9" Type="http://schemas.openxmlformats.org/officeDocument/2006/relationships/tags" Target="../tags/tag641.xml"/><Relationship Id="rId8" Type="http://schemas.openxmlformats.org/officeDocument/2006/relationships/tags" Target="../tags/tag640.xml"/><Relationship Id="rId7" Type="http://schemas.openxmlformats.org/officeDocument/2006/relationships/tags" Target="../tags/tag639.xml"/><Relationship Id="rId6" Type="http://schemas.openxmlformats.org/officeDocument/2006/relationships/tags" Target="../tags/tag638.xml"/><Relationship Id="rId5" Type="http://schemas.openxmlformats.org/officeDocument/2006/relationships/tags" Target="../tags/tag637.xml"/><Relationship Id="rId4" Type="http://schemas.openxmlformats.org/officeDocument/2006/relationships/tags" Target="../tags/tag636.xml"/><Relationship Id="rId3" Type="http://schemas.openxmlformats.org/officeDocument/2006/relationships/tags" Target="../tags/tag635.xml"/><Relationship Id="rId21" Type="http://schemas.openxmlformats.org/officeDocument/2006/relationships/tags" Target="../tags/tag653.xml"/><Relationship Id="rId20" Type="http://schemas.openxmlformats.org/officeDocument/2006/relationships/tags" Target="../tags/tag652.xml"/><Relationship Id="rId2" Type="http://schemas.openxmlformats.org/officeDocument/2006/relationships/tags" Target="../tags/tag634.xml"/><Relationship Id="rId19" Type="http://schemas.openxmlformats.org/officeDocument/2006/relationships/tags" Target="../tags/tag651.xml"/><Relationship Id="rId18" Type="http://schemas.openxmlformats.org/officeDocument/2006/relationships/tags" Target="../tags/tag650.xml"/><Relationship Id="rId17" Type="http://schemas.openxmlformats.org/officeDocument/2006/relationships/tags" Target="../tags/tag649.xml"/><Relationship Id="rId16" Type="http://schemas.openxmlformats.org/officeDocument/2006/relationships/tags" Target="../tags/tag648.xml"/><Relationship Id="rId15" Type="http://schemas.openxmlformats.org/officeDocument/2006/relationships/tags" Target="../tags/tag647.xml"/><Relationship Id="rId14" Type="http://schemas.openxmlformats.org/officeDocument/2006/relationships/tags" Target="../tags/tag646.xml"/><Relationship Id="rId13" Type="http://schemas.openxmlformats.org/officeDocument/2006/relationships/tags" Target="../tags/tag645.xml"/><Relationship Id="rId12" Type="http://schemas.openxmlformats.org/officeDocument/2006/relationships/tags" Target="../tags/tag644.xml"/><Relationship Id="rId11" Type="http://schemas.openxmlformats.org/officeDocument/2006/relationships/tags" Target="../tags/tag643.xml"/><Relationship Id="rId10" Type="http://schemas.openxmlformats.org/officeDocument/2006/relationships/tags" Target="../tags/tag642.xml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9" Type="http://schemas.openxmlformats.org/officeDocument/2006/relationships/tags" Target="../tags/tag661.xml"/><Relationship Id="rId8" Type="http://schemas.openxmlformats.org/officeDocument/2006/relationships/tags" Target="../tags/tag660.xml"/><Relationship Id="rId7" Type="http://schemas.openxmlformats.org/officeDocument/2006/relationships/tags" Target="../tags/tag659.xml"/><Relationship Id="rId6" Type="http://schemas.openxmlformats.org/officeDocument/2006/relationships/tags" Target="../tags/tag658.xml"/><Relationship Id="rId5" Type="http://schemas.openxmlformats.org/officeDocument/2006/relationships/tags" Target="../tags/tag657.xml"/><Relationship Id="rId4" Type="http://schemas.openxmlformats.org/officeDocument/2006/relationships/tags" Target="../tags/tag656.xml"/><Relationship Id="rId3" Type="http://schemas.openxmlformats.org/officeDocument/2006/relationships/tags" Target="../tags/tag655.xml"/><Relationship Id="rId2" Type="http://schemas.openxmlformats.org/officeDocument/2006/relationships/tags" Target="../tags/tag654.xml"/><Relationship Id="rId17" Type="http://schemas.openxmlformats.org/officeDocument/2006/relationships/tags" Target="../tags/tag669.xml"/><Relationship Id="rId16" Type="http://schemas.openxmlformats.org/officeDocument/2006/relationships/tags" Target="../tags/tag668.xml"/><Relationship Id="rId15" Type="http://schemas.openxmlformats.org/officeDocument/2006/relationships/tags" Target="../tags/tag667.xml"/><Relationship Id="rId14" Type="http://schemas.openxmlformats.org/officeDocument/2006/relationships/tags" Target="../tags/tag666.xml"/><Relationship Id="rId13" Type="http://schemas.openxmlformats.org/officeDocument/2006/relationships/tags" Target="../tags/tag665.xml"/><Relationship Id="rId12" Type="http://schemas.openxmlformats.org/officeDocument/2006/relationships/tags" Target="../tags/tag664.xml"/><Relationship Id="rId11" Type="http://schemas.openxmlformats.org/officeDocument/2006/relationships/tags" Target="../tags/tag663.xml"/><Relationship Id="rId10" Type="http://schemas.openxmlformats.org/officeDocument/2006/relationships/tags" Target="../tags/tag662.xml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9" Type="http://schemas.openxmlformats.org/officeDocument/2006/relationships/tags" Target="../tags/tag677.xml"/><Relationship Id="rId8" Type="http://schemas.openxmlformats.org/officeDocument/2006/relationships/tags" Target="../tags/tag676.xml"/><Relationship Id="rId7" Type="http://schemas.openxmlformats.org/officeDocument/2006/relationships/tags" Target="../tags/tag675.xml"/><Relationship Id="rId6" Type="http://schemas.openxmlformats.org/officeDocument/2006/relationships/tags" Target="../tags/tag674.xml"/><Relationship Id="rId5" Type="http://schemas.openxmlformats.org/officeDocument/2006/relationships/tags" Target="../tags/tag673.xml"/><Relationship Id="rId4" Type="http://schemas.openxmlformats.org/officeDocument/2006/relationships/tags" Target="../tags/tag672.xml"/><Relationship Id="rId3" Type="http://schemas.openxmlformats.org/officeDocument/2006/relationships/tags" Target="../tags/tag671.xml"/><Relationship Id="rId2" Type="http://schemas.openxmlformats.org/officeDocument/2006/relationships/tags" Target="../tags/tag670.xml"/><Relationship Id="rId17" Type="http://schemas.openxmlformats.org/officeDocument/2006/relationships/tags" Target="../tags/tag685.xml"/><Relationship Id="rId16" Type="http://schemas.openxmlformats.org/officeDocument/2006/relationships/tags" Target="../tags/tag684.xml"/><Relationship Id="rId15" Type="http://schemas.openxmlformats.org/officeDocument/2006/relationships/tags" Target="../tags/tag683.xml"/><Relationship Id="rId14" Type="http://schemas.openxmlformats.org/officeDocument/2006/relationships/tags" Target="../tags/tag682.xml"/><Relationship Id="rId13" Type="http://schemas.openxmlformats.org/officeDocument/2006/relationships/tags" Target="../tags/tag681.xml"/><Relationship Id="rId12" Type="http://schemas.openxmlformats.org/officeDocument/2006/relationships/tags" Target="../tags/tag680.xml"/><Relationship Id="rId11" Type="http://schemas.openxmlformats.org/officeDocument/2006/relationships/tags" Target="../tags/tag679.xml"/><Relationship Id="rId10" Type="http://schemas.openxmlformats.org/officeDocument/2006/relationships/tags" Target="../tags/tag678.xml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9" Type="http://schemas.openxmlformats.org/officeDocument/2006/relationships/tags" Target="../tags/tag693.xml"/><Relationship Id="rId8" Type="http://schemas.openxmlformats.org/officeDocument/2006/relationships/tags" Target="../tags/tag692.xml"/><Relationship Id="rId7" Type="http://schemas.openxmlformats.org/officeDocument/2006/relationships/tags" Target="../tags/tag691.xml"/><Relationship Id="rId6" Type="http://schemas.openxmlformats.org/officeDocument/2006/relationships/tags" Target="../tags/tag690.xml"/><Relationship Id="rId5" Type="http://schemas.openxmlformats.org/officeDocument/2006/relationships/tags" Target="../tags/tag689.xml"/><Relationship Id="rId4" Type="http://schemas.openxmlformats.org/officeDocument/2006/relationships/tags" Target="../tags/tag688.xml"/><Relationship Id="rId3" Type="http://schemas.openxmlformats.org/officeDocument/2006/relationships/tags" Target="../tags/tag687.xml"/><Relationship Id="rId2" Type="http://schemas.openxmlformats.org/officeDocument/2006/relationships/tags" Target="../tags/tag686.xml"/><Relationship Id="rId11" Type="http://schemas.openxmlformats.org/officeDocument/2006/relationships/tags" Target="../tags/tag695.xml"/><Relationship Id="rId10" Type="http://schemas.openxmlformats.org/officeDocument/2006/relationships/tags" Target="../tags/tag694.xml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9" Type="http://schemas.openxmlformats.org/officeDocument/2006/relationships/tags" Target="../tags/tag703.xml"/><Relationship Id="rId8" Type="http://schemas.openxmlformats.org/officeDocument/2006/relationships/tags" Target="../tags/tag702.xml"/><Relationship Id="rId7" Type="http://schemas.openxmlformats.org/officeDocument/2006/relationships/tags" Target="../tags/tag701.xml"/><Relationship Id="rId6" Type="http://schemas.openxmlformats.org/officeDocument/2006/relationships/tags" Target="../tags/tag700.xml"/><Relationship Id="rId5" Type="http://schemas.openxmlformats.org/officeDocument/2006/relationships/tags" Target="../tags/tag699.xml"/><Relationship Id="rId4" Type="http://schemas.openxmlformats.org/officeDocument/2006/relationships/tags" Target="../tags/tag698.xml"/><Relationship Id="rId3" Type="http://schemas.openxmlformats.org/officeDocument/2006/relationships/tags" Target="../tags/tag697.xml"/><Relationship Id="rId2" Type="http://schemas.openxmlformats.org/officeDocument/2006/relationships/tags" Target="../tags/tag696.xml"/><Relationship Id="rId15" Type="http://schemas.openxmlformats.org/officeDocument/2006/relationships/tags" Target="../tags/tag709.xml"/><Relationship Id="rId14" Type="http://schemas.openxmlformats.org/officeDocument/2006/relationships/tags" Target="../tags/tag708.xml"/><Relationship Id="rId13" Type="http://schemas.openxmlformats.org/officeDocument/2006/relationships/tags" Target="../tags/tag707.xml"/><Relationship Id="rId12" Type="http://schemas.openxmlformats.org/officeDocument/2006/relationships/tags" Target="../tags/tag706.xml"/><Relationship Id="rId11" Type="http://schemas.openxmlformats.org/officeDocument/2006/relationships/tags" Target="../tags/tag705.xml"/><Relationship Id="rId10" Type="http://schemas.openxmlformats.org/officeDocument/2006/relationships/tags" Target="../tags/tag704.xml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9" Type="http://schemas.openxmlformats.org/officeDocument/2006/relationships/tags" Target="../tags/tag717.xml"/><Relationship Id="rId8" Type="http://schemas.openxmlformats.org/officeDocument/2006/relationships/tags" Target="../tags/tag716.xml"/><Relationship Id="rId7" Type="http://schemas.openxmlformats.org/officeDocument/2006/relationships/tags" Target="../tags/tag715.xml"/><Relationship Id="rId6" Type="http://schemas.openxmlformats.org/officeDocument/2006/relationships/tags" Target="../tags/tag714.xml"/><Relationship Id="rId5" Type="http://schemas.openxmlformats.org/officeDocument/2006/relationships/tags" Target="../tags/tag713.xml"/><Relationship Id="rId4" Type="http://schemas.openxmlformats.org/officeDocument/2006/relationships/tags" Target="../tags/tag712.xml"/><Relationship Id="rId3" Type="http://schemas.openxmlformats.org/officeDocument/2006/relationships/tags" Target="../tags/tag711.xml"/><Relationship Id="rId2" Type="http://schemas.openxmlformats.org/officeDocument/2006/relationships/tags" Target="../tags/tag710.xml"/><Relationship Id="rId13" Type="http://schemas.openxmlformats.org/officeDocument/2006/relationships/tags" Target="../tags/tag721.xml"/><Relationship Id="rId12" Type="http://schemas.openxmlformats.org/officeDocument/2006/relationships/tags" Target="../tags/tag720.xml"/><Relationship Id="rId11" Type="http://schemas.openxmlformats.org/officeDocument/2006/relationships/tags" Target="../tags/tag719.xml"/><Relationship Id="rId10" Type="http://schemas.openxmlformats.org/officeDocument/2006/relationships/tags" Target="../tags/tag718.xml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9" Type="http://schemas.openxmlformats.org/officeDocument/2006/relationships/tags" Target="../tags/tag729.xml"/><Relationship Id="rId8" Type="http://schemas.openxmlformats.org/officeDocument/2006/relationships/tags" Target="../tags/tag728.xml"/><Relationship Id="rId7" Type="http://schemas.openxmlformats.org/officeDocument/2006/relationships/tags" Target="../tags/tag727.xml"/><Relationship Id="rId6" Type="http://schemas.openxmlformats.org/officeDocument/2006/relationships/tags" Target="../tags/tag726.xml"/><Relationship Id="rId5" Type="http://schemas.openxmlformats.org/officeDocument/2006/relationships/tags" Target="../tags/tag725.xml"/><Relationship Id="rId4" Type="http://schemas.openxmlformats.org/officeDocument/2006/relationships/tags" Target="../tags/tag724.xml"/><Relationship Id="rId3" Type="http://schemas.openxmlformats.org/officeDocument/2006/relationships/tags" Target="../tags/tag723.xml"/><Relationship Id="rId2" Type="http://schemas.openxmlformats.org/officeDocument/2006/relationships/tags" Target="../tags/tag722.xml"/><Relationship Id="rId17" Type="http://schemas.openxmlformats.org/officeDocument/2006/relationships/tags" Target="../tags/tag737.xml"/><Relationship Id="rId16" Type="http://schemas.openxmlformats.org/officeDocument/2006/relationships/tags" Target="../tags/tag736.xml"/><Relationship Id="rId15" Type="http://schemas.openxmlformats.org/officeDocument/2006/relationships/tags" Target="../tags/tag735.xml"/><Relationship Id="rId14" Type="http://schemas.openxmlformats.org/officeDocument/2006/relationships/tags" Target="../tags/tag734.xml"/><Relationship Id="rId13" Type="http://schemas.openxmlformats.org/officeDocument/2006/relationships/tags" Target="../tags/tag733.xml"/><Relationship Id="rId12" Type="http://schemas.openxmlformats.org/officeDocument/2006/relationships/tags" Target="../tags/tag732.xml"/><Relationship Id="rId11" Type="http://schemas.openxmlformats.org/officeDocument/2006/relationships/tags" Target="../tags/tag731.xml"/><Relationship Id="rId10" Type="http://schemas.openxmlformats.org/officeDocument/2006/relationships/tags" Target="../tags/tag730.xml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9" Type="http://schemas.openxmlformats.org/officeDocument/2006/relationships/tags" Target="../tags/tag745.xml"/><Relationship Id="rId8" Type="http://schemas.openxmlformats.org/officeDocument/2006/relationships/tags" Target="../tags/tag744.xml"/><Relationship Id="rId7" Type="http://schemas.openxmlformats.org/officeDocument/2006/relationships/tags" Target="../tags/tag743.xml"/><Relationship Id="rId6" Type="http://schemas.openxmlformats.org/officeDocument/2006/relationships/tags" Target="../tags/tag742.xml"/><Relationship Id="rId5" Type="http://schemas.openxmlformats.org/officeDocument/2006/relationships/tags" Target="../tags/tag741.xml"/><Relationship Id="rId4" Type="http://schemas.openxmlformats.org/officeDocument/2006/relationships/tags" Target="../tags/tag740.xml"/><Relationship Id="rId3" Type="http://schemas.openxmlformats.org/officeDocument/2006/relationships/tags" Target="../tags/tag739.xml"/><Relationship Id="rId2" Type="http://schemas.openxmlformats.org/officeDocument/2006/relationships/tags" Target="../tags/tag738.xml"/><Relationship Id="rId11" Type="http://schemas.openxmlformats.org/officeDocument/2006/relationships/tags" Target="../tags/tag747.xml"/><Relationship Id="rId10" Type="http://schemas.openxmlformats.org/officeDocument/2006/relationships/tags" Target="../tags/tag746.xml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968" y="136131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968" y="384098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184" y="523097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/Users/win10/AppData/Local/Temp/figmazip/slide_87aca9ac9fec709f\datas\氛围图-6197&amp;75043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任意多边形 9"/>
          <p:cNvSpPr/>
          <p:nvPr userDrawn="1">
            <p:custDataLst>
              <p:tags r:id="rId7"/>
            </p:custDataLst>
          </p:nvPr>
        </p:nvSpPr>
        <p:spPr>
          <a:xfrm>
            <a:off x="0" y="711202"/>
            <a:ext cx="5910580" cy="6146800"/>
          </a:xfrm>
          <a:custGeom>
            <a:avLst/>
            <a:gdLst>
              <a:gd name="connisteX0" fmla="*/ 5873163 w 5910754"/>
              <a:gd name="connsiteY0" fmla="*/ 2813992 h 6146797"/>
              <a:gd name="connisteX1" fmla="*/ 5511829 w 5910754"/>
              <a:gd name="connsiteY1" fmla="*/ 2031705 h 6146797"/>
              <a:gd name="connisteX2" fmla="*/ 18 w 5910754"/>
              <a:gd name="connsiteY2" fmla="*/ 0 h 6146797"/>
              <a:gd name="connisteX3" fmla="*/ 0 w 5910754"/>
              <a:gd name="connsiteY3" fmla="*/ 6146797 h 6146797"/>
              <a:gd name="connisteX4" fmla="*/ 4648178 w 5910754"/>
              <a:gd name="connsiteY4" fmla="*/ 6146797 h 6146797"/>
              <a:gd name="connisteX5" fmla="*/ 5873163 w 5910754"/>
              <a:gd name="connsiteY5" fmla="*/ 2813992 h 61467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5910755" h="6146798">
                <a:moveTo>
                  <a:pt x="5873164" y="2813993"/>
                </a:moveTo>
                <a:cubicBezTo>
                  <a:pt x="5989247" y="2498196"/>
                  <a:pt x="5827526" y="2148063"/>
                  <a:pt x="5511829" y="2031705"/>
                </a:cubicBezTo>
                <a:lnTo>
                  <a:pt x="18" y="0"/>
                </a:lnTo>
                <a:lnTo>
                  <a:pt x="0" y="6146798"/>
                </a:lnTo>
                <a:lnTo>
                  <a:pt x="4648179" y="6146798"/>
                </a:lnTo>
                <a:lnTo>
                  <a:pt x="5873164" y="2813993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任意多边形 10"/>
          <p:cNvSpPr/>
          <p:nvPr userDrawn="1">
            <p:custDataLst>
              <p:tags r:id="rId8"/>
            </p:custDataLst>
          </p:nvPr>
        </p:nvSpPr>
        <p:spPr>
          <a:xfrm>
            <a:off x="5664196" y="5232398"/>
            <a:ext cx="6527800" cy="1625600"/>
          </a:xfrm>
          <a:custGeom>
            <a:avLst/>
            <a:gdLst>
              <a:gd name="connisteX0" fmla="*/ 5060947 w 6527801"/>
              <a:gd name="connsiteY0" fmla="*/ 806455 h 1625227"/>
              <a:gd name="connisteX1" fmla="*/ 6527801 w 6527801"/>
              <a:gd name="connsiteY1" fmla="*/ 0 h 1625227"/>
              <a:gd name="connisteX2" fmla="*/ 6527801 w 6527801"/>
              <a:gd name="connsiteY2" fmla="*/ 1625217 h 1625227"/>
              <a:gd name="connisteX3" fmla="*/ 0 w 6527801"/>
              <a:gd name="connsiteY3" fmla="*/ 1625217 h 1625227"/>
              <a:gd name="connisteX4" fmla="*/ 1574797 w 6527801"/>
              <a:gd name="connsiteY4" fmla="*/ 806455 h 1625227"/>
              <a:gd name="connisteX5" fmla="*/ 5060947 w 6527801"/>
              <a:gd name="connsiteY5" fmla="*/ 806455 h 162522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6527801" h="1625227">
                <a:moveTo>
                  <a:pt x="5060948" y="806455"/>
                </a:moveTo>
                <a:cubicBezTo>
                  <a:pt x="5435596" y="292114"/>
                  <a:pt x="6159499" y="9"/>
                  <a:pt x="6527801" y="0"/>
                </a:cubicBezTo>
                <a:lnTo>
                  <a:pt x="6527801" y="1625218"/>
                </a:lnTo>
                <a:lnTo>
                  <a:pt x="0" y="1625218"/>
                </a:lnTo>
                <a:cubicBezTo>
                  <a:pt x="0" y="1625218"/>
                  <a:pt x="615949" y="806455"/>
                  <a:pt x="1574798" y="806455"/>
                </a:cubicBezTo>
                <a:cubicBezTo>
                  <a:pt x="3394097" y="806455"/>
                  <a:pt x="4159185" y="2044443"/>
                  <a:pt x="5060948" y="806455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pic>
        <p:nvPicPr>
          <p:cNvPr id="2" name="图片 1" descr="装饰"/>
          <p:cNvPicPr/>
          <p:nvPr userDrawn="1"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0" y="279400"/>
            <a:ext cx="5778546" cy="6578600"/>
          </a:xfrm>
          <a:prstGeom prst="rect">
            <a:avLst/>
          </a:prstGeom>
        </p:spPr>
      </p:pic>
      <p:sp>
        <p:nvSpPr>
          <p:cNvPr id="12" name="任意多边形 11"/>
          <p:cNvSpPr/>
          <p:nvPr userDrawn="1">
            <p:custDataLst>
              <p:tags r:id="rId11"/>
            </p:custDataLst>
          </p:nvPr>
        </p:nvSpPr>
        <p:spPr>
          <a:xfrm>
            <a:off x="0" y="0"/>
            <a:ext cx="2317115" cy="2059940"/>
          </a:xfrm>
          <a:custGeom>
            <a:avLst/>
            <a:gdLst>
              <a:gd name="connisteX0" fmla="*/ 1117597 w 2317747"/>
              <a:gd name="connsiteY0" fmla="*/ 1206495 h 2060234"/>
              <a:gd name="connisteX1" fmla="*/ 2317747 w 2317747"/>
              <a:gd name="connsiteY1" fmla="*/ 0 h 2060234"/>
              <a:gd name="connisteX2" fmla="*/ 0 w 2317747"/>
              <a:gd name="connsiteY2" fmla="*/ 0 h 2060234"/>
              <a:gd name="connisteX3" fmla="*/ 0 w 2317747"/>
              <a:gd name="connsiteY3" fmla="*/ 2057400 h 2060234"/>
              <a:gd name="connisteX4" fmla="*/ 1117597 w 2317747"/>
              <a:gd name="connsiteY4" fmla="*/ 1206495 h 206023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317748" h="2060235">
                <a:moveTo>
                  <a:pt x="1117598" y="1206496"/>
                </a:moveTo>
                <a:cubicBezTo>
                  <a:pt x="1244599" y="279404"/>
                  <a:pt x="2044699" y="19047"/>
                  <a:pt x="2317748" y="0"/>
                </a:cubicBezTo>
                <a:lnTo>
                  <a:pt x="0" y="0"/>
                </a:lnTo>
                <a:lnTo>
                  <a:pt x="0" y="2057400"/>
                </a:lnTo>
                <a:cubicBezTo>
                  <a:pt x="330199" y="2082802"/>
                  <a:pt x="1015999" y="1948184"/>
                  <a:pt x="1117598" y="1206496"/>
                </a:cubicBez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副标题 7"/>
          <p:cNvSpPr>
            <a:spLocks noGrp="1"/>
          </p:cNvSpPr>
          <p:nvPr>
            <p:ph type="subTitle" idx="13" hasCustomPrompt="1"/>
            <p:custDataLst>
              <p:tags r:id="rId13"/>
            </p:custDataLst>
          </p:nvPr>
        </p:nvSpPr>
        <p:spPr>
          <a:xfrm>
            <a:off x="6044565" y="2665092"/>
            <a:ext cx="5524503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125000"/>
              </a:lnSpc>
              <a:buNone/>
              <a:defRPr sz="2400" b="0">
                <a:solidFill>
                  <a:schemeClr val="tx1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THE END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ctrTitle" idx="14" hasCustomPrompt="1"/>
            <p:custDataLst>
              <p:tags r:id="rId14"/>
            </p:custDataLst>
          </p:nvPr>
        </p:nvSpPr>
        <p:spPr>
          <a:xfrm>
            <a:off x="5930899" y="3162297"/>
            <a:ext cx="5651504" cy="1015999"/>
          </a:xfrm>
          <a:noFill/>
        </p:spPr>
        <p:txBody>
          <a:bodyPr lIns="0" tIns="0" rIns="0" bIns="0" anchor="t">
            <a:noAutofit/>
          </a:bodyPr>
          <a:lstStyle>
            <a:lvl1pPr algn="r">
              <a:lnSpc>
                <a:spcPct val="104000"/>
              </a:lnSpc>
              <a:buNone/>
              <a:defRPr sz="6400" b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mtClean="0">
                <a:latin typeface="汉仪正圆-75W" panose="00020600040101010101" charset="-122"/>
                <a:ea typeface="汉仪正圆-75W" panose="00020600040101010101" charset="-122"/>
              </a:rPr>
              <a:t>谢谢观看</a:t>
            </a:r>
            <a:endParaRPr lang="zh-CN" altLang="en-US" smtClean="0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pic>
        <p:nvPicPr>
          <p:cNvPr id="19" name="图片 18" descr="装饰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 rot="5400000">
            <a:off x="752475" y="431800"/>
            <a:ext cx="812800" cy="508000"/>
          </a:xfrm>
          <a:prstGeom prst="rect">
            <a:avLst/>
          </a:prstGeom>
        </p:spPr>
      </p:pic>
      <p:pic>
        <p:nvPicPr>
          <p:cNvPr id="17" name="图片 16" descr="装饰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 rot="5400000">
            <a:off x="11226165" y="4915535"/>
            <a:ext cx="508000" cy="812800"/>
          </a:xfrm>
          <a:prstGeom prst="rect">
            <a:avLst/>
          </a:prstGeom>
        </p:spPr>
      </p:pic>
      <p:pic>
        <p:nvPicPr>
          <p:cNvPr id="18" name="图片 17" descr="装饰图"/>
          <p:cNvPicPr/>
          <p:nvPr userDrawn="1"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 flipH="1">
            <a:off x="10312385" y="0"/>
            <a:ext cx="1879615" cy="1803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章节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/Users/win10/AppData/Local/Temp/figmazip/slide_22fd339ce5341a07\datas\氛围图-6197&amp;75060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8" name="任意多边形 7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8877300" cy="6615430"/>
          </a:xfrm>
          <a:custGeom>
            <a:avLst/>
            <a:gdLst>
              <a:gd name="connisteX0" fmla="*/ 27 w 8877306"/>
              <a:gd name="connsiteY0" fmla="*/ 5911852 h 6615848"/>
              <a:gd name="connisteX1" fmla="*/ 0 w 8877306"/>
              <a:gd name="connsiteY1" fmla="*/ 0 h 6615848"/>
              <a:gd name="connisteX2" fmla="*/ 8877315 w 8877306"/>
              <a:gd name="connsiteY2" fmla="*/ 0 h 6615848"/>
              <a:gd name="connisteX3" fmla="*/ 8109475 w 8877306"/>
              <a:gd name="connsiteY3" fmla="*/ 5864303 h 6615848"/>
              <a:gd name="connisteX4" fmla="*/ 7169280 w 8877306"/>
              <a:gd name="connsiteY4" fmla="*/ 6611697 h 6615848"/>
              <a:gd name="connisteX5" fmla="*/ 27 w 8877306"/>
              <a:gd name="connsiteY5" fmla="*/ 5911852 h 661584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8877306" h="6615849">
                <a:moveTo>
                  <a:pt x="27" y="5911852"/>
                </a:moveTo>
                <a:lnTo>
                  <a:pt x="0" y="0"/>
                </a:lnTo>
                <a:lnTo>
                  <a:pt x="8877315" y="0"/>
                </a:lnTo>
                <a:lnTo>
                  <a:pt x="8109475" y="5864303"/>
                </a:lnTo>
                <a:cubicBezTo>
                  <a:pt x="8048997" y="6326267"/>
                  <a:pt x="7632981" y="6656969"/>
                  <a:pt x="7169280" y="6611697"/>
                </a:cubicBezTo>
                <a:lnTo>
                  <a:pt x="27" y="5911852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pic>
        <p:nvPicPr>
          <p:cNvPr id="2" name="图片 1" descr="装饰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096000" y="1435100"/>
            <a:ext cx="6096000" cy="542290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任意多边形 9"/>
          <p:cNvSpPr/>
          <p:nvPr userDrawn="1">
            <p:custDataLst>
              <p:tags r:id="rId9"/>
            </p:custDataLst>
          </p:nvPr>
        </p:nvSpPr>
        <p:spPr>
          <a:xfrm>
            <a:off x="2730700" y="1209558"/>
            <a:ext cx="2197735" cy="2197735"/>
          </a:xfrm>
          <a:custGeom>
            <a:avLst/>
            <a:gdLst>
              <a:gd name="connisteX0" fmla="*/ 883273 w 2197604"/>
              <a:gd name="connsiteY0" fmla="*/ 89272 h 2197604"/>
              <a:gd name="connisteX1" fmla="*/ 1314321 w 2197604"/>
              <a:gd name="connsiteY1" fmla="*/ 89272 h 2197604"/>
              <a:gd name="connisteX2" fmla="*/ 2108322 w 2197604"/>
              <a:gd name="connsiteY2" fmla="*/ 883273 h 2197604"/>
              <a:gd name="connisteX3" fmla="*/ 2108322 w 2197604"/>
              <a:gd name="connsiteY3" fmla="*/ 1314321 h 2197604"/>
              <a:gd name="connisteX4" fmla="*/ 1314321 w 2197604"/>
              <a:gd name="connsiteY4" fmla="*/ 2108322 h 2197604"/>
              <a:gd name="connisteX5" fmla="*/ 883273 w 2197604"/>
              <a:gd name="connsiteY5" fmla="*/ 2108322 h 2197604"/>
              <a:gd name="connisteX6" fmla="*/ 89272 w 2197604"/>
              <a:gd name="connsiteY6" fmla="*/ 1314321 h 2197604"/>
              <a:gd name="connisteX7" fmla="*/ 89272 w 2197604"/>
              <a:gd name="connsiteY7" fmla="*/ 883273 h 2197604"/>
              <a:gd name="connisteX8" fmla="*/ 883273 w 2197604"/>
              <a:gd name="connsiteY8" fmla="*/ 89272 h 21976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197605" h="2197605">
                <a:moveTo>
                  <a:pt x="883274" y="89273"/>
                </a:moveTo>
                <a:cubicBezTo>
                  <a:pt x="1002310" y="-29755"/>
                  <a:pt x="1195295" y="-29755"/>
                  <a:pt x="1314322" y="89273"/>
                </a:cubicBezTo>
                <a:lnTo>
                  <a:pt x="2108323" y="883274"/>
                </a:lnTo>
                <a:cubicBezTo>
                  <a:pt x="2227369" y="1002310"/>
                  <a:pt x="2227369" y="1195295"/>
                  <a:pt x="2108323" y="1314322"/>
                </a:cubicBezTo>
                <a:lnTo>
                  <a:pt x="1314322" y="2108323"/>
                </a:lnTo>
                <a:cubicBezTo>
                  <a:pt x="1195295" y="2227369"/>
                  <a:pt x="1002310" y="2227369"/>
                  <a:pt x="883274" y="2108323"/>
                </a:cubicBezTo>
                <a:lnTo>
                  <a:pt x="89273" y="1314322"/>
                </a:lnTo>
                <a:cubicBezTo>
                  <a:pt x="-29755" y="1195295"/>
                  <a:pt x="-29755" y="1002310"/>
                  <a:pt x="89273" y="883274"/>
                </a:cubicBezTo>
                <a:lnTo>
                  <a:pt x="883274" y="89273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pic>
        <p:nvPicPr>
          <p:cNvPr id="14" name="图片 13" descr="C:/Users/win10/AppData/Local/Temp/figmazip/slide_22fd339ce5341a07\datas\装饰-I10158&amp;73011;10149-71102.png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 r:link="rId4"/>
          <a:stretch>
            <a:fillRect/>
          </a:stretch>
        </p:blipFill>
        <p:spPr>
          <a:xfrm>
            <a:off x="0" y="0"/>
            <a:ext cx="2031365" cy="1955800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ctrTitle" idx="13" hasCustomPrompt="1"/>
            <p:custDataLst>
              <p:tags r:id="rId14"/>
            </p:custDataLst>
          </p:nvPr>
        </p:nvSpPr>
        <p:spPr>
          <a:xfrm>
            <a:off x="825502" y="3737609"/>
            <a:ext cx="6248397" cy="1676397"/>
          </a:xfrm>
          <a:noFill/>
        </p:spPr>
        <p:txBody>
          <a:bodyPr lIns="0" tIns="0" rIns="0" bIns="0" anchor="t">
            <a:normAutofit/>
          </a:bodyPr>
          <a:lstStyle>
            <a:lvl1pPr algn="ctr">
              <a:lnSpc>
                <a:spcPct val="104000"/>
              </a:lnSpc>
              <a:buNone/>
              <a:defRPr sz="4800" b="0" u="none" strike="noStrike" kern="1200" cap="none" spc="0" normalizeH="0">
                <a:solidFill>
                  <a:schemeClr val="bg1"/>
                </a:solidFill>
                <a:uFillTx/>
                <a:latin typeface="汉仪正圆 55简" panose="00020600040101010101" charset="-122"/>
                <a:ea typeface="+mn-ea"/>
              </a:defRPr>
            </a:lvl1pPr>
          </a:lstStyle>
          <a:p>
            <a:r>
              <a:rPr lang="zh-CN" altLang="en-US" smtClean="0">
                <a:latin typeface="汉仪正圆-75W" panose="00020600040101010101" charset="-122"/>
                <a:ea typeface="汉仪正圆-75W" panose="00020600040101010101" charset="-122"/>
              </a:rPr>
              <a:t>章节页的标题内容</a:t>
            </a:r>
            <a:endParaRPr lang="zh-CN" altLang="en-US" smtClean="0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idx="14" hasCustomPrompt="1"/>
            <p:custDataLst>
              <p:tags r:id="rId15"/>
            </p:custDataLst>
          </p:nvPr>
        </p:nvSpPr>
        <p:spPr>
          <a:xfrm>
            <a:off x="2644774" y="1719780"/>
            <a:ext cx="2381253" cy="1257300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ct val="109000"/>
              </a:lnSpc>
              <a:buNone/>
              <a:defRPr sz="7800" b="0">
                <a:solidFill>
                  <a:schemeClr val="accent1"/>
                </a:solidFill>
                <a:latin typeface="+mj-ea"/>
                <a:ea typeface="+mj-ea"/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pic>
        <p:nvPicPr>
          <p:cNvPr id="17" name="图片 16" descr="装饰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419100" y="5608320"/>
            <a:ext cx="508000" cy="812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封面页-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装饰图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879600" cy="1803400"/>
          </a:xfrm>
          <a:prstGeom prst="rect">
            <a:avLst/>
          </a:prstGeom>
        </p:spPr>
      </p:pic>
      <p:sp>
        <p:nvSpPr>
          <p:cNvPr id="4" name="任意多边形 3"/>
          <p:cNvSpPr/>
          <p:nvPr userDrawn="1">
            <p:custDataLst>
              <p:tags r:id="rId4"/>
            </p:custDataLst>
          </p:nvPr>
        </p:nvSpPr>
        <p:spPr>
          <a:xfrm>
            <a:off x="6565904" y="838203"/>
            <a:ext cx="5626100" cy="6019800"/>
          </a:xfrm>
          <a:custGeom>
            <a:avLst/>
            <a:gdLst>
              <a:gd name="connisteX0" fmla="*/ 36832 w 5626102"/>
              <a:gd name="connsiteY0" fmla="*/ 2755846 h 6019796"/>
              <a:gd name="connisteX1" fmla="*/ 390860 w 5626102"/>
              <a:gd name="connsiteY1" fmla="*/ 1989725 h 6019796"/>
              <a:gd name="connisteX2" fmla="*/ 5626083 w 5626102"/>
              <a:gd name="connsiteY2" fmla="*/ 0 h 6019796"/>
              <a:gd name="connisteX3" fmla="*/ 5626102 w 5626102"/>
              <a:gd name="connsiteY3" fmla="*/ 6019796 h 6019796"/>
              <a:gd name="connisteX4" fmla="*/ 1237046 w 5626102"/>
              <a:gd name="connsiteY4" fmla="*/ 6019796 h 6019796"/>
              <a:gd name="connisteX5" fmla="*/ 36832 w 5626102"/>
              <a:gd name="connsiteY5" fmla="*/ 2755846 h 60197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5626102" h="6019797">
                <a:moveTo>
                  <a:pt x="36832" y="2755846"/>
                </a:moveTo>
                <a:cubicBezTo>
                  <a:pt x="-76892" y="2446578"/>
                  <a:pt x="81555" y="2103696"/>
                  <a:pt x="390860" y="1989725"/>
                </a:cubicBezTo>
                <a:lnTo>
                  <a:pt x="5626084" y="0"/>
                </a:lnTo>
                <a:lnTo>
                  <a:pt x="5626102" y="6019797"/>
                </a:lnTo>
                <a:lnTo>
                  <a:pt x="1237046" y="6019797"/>
                </a:lnTo>
                <a:lnTo>
                  <a:pt x="36832" y="2755846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任意多边形 4"/>
          <p:cNvSpPr/>
          <p:nvPr userDrawn="1">
            <p:custDataLst>
              <p:tags r:id="rId5"/>
            </p:custDataLst>
          </p:nvPr>
        </p:nvSpPr>
        <p:spPr>
          <a:xfrm>
            <a:off x="0" y="5143500"/>
            <a:ext cx="6527800" cy="1713865"/>
          </a:xfrm>
          <a:custGeom>
            <a:avLst/>
            <a:gdLst>
              <a:gd name="connisteX0" fmla="*/ 1466853 w 6527801"/>
              <a:gd name="connsiteY0" fmla="*/ 895353 h 1714125"/>
              <a:gd name="connisteX1" fmla="*/ 0 w 6527801"/>
              <a:gd name="connsiteY1" fmla="*/ 0 h 1714125"/>
              <a:gd name="connisteX2" fmla="*/ 0 w 6527801"/>
              <a:gd name="connsiteY2" fmla="*/ 1714115 h 1714125"/>
              <a:gd name="connisteX3" fmla="*/ 6527801 w 6527801"/>
              <a:gd name="connsiteY3" fmla="*/ 1714115 h 1714125"/>
              <a:gd name="connisteX4" fmla="*/ 4953003 w 6527801"/>
              <a:gd name="connsiteY4" fmla="*/ 895353 h 1714125"/>
              <a:gd name="connisteX5" fmla="*/ 1466853 w 6527801"/>
              <a:gd name="connsiteY5" fmla="*/ 895353 h 171412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6527801" h="1714125">
                <a:moveTo>
                  <a:pt x="1466853" y="895353"/>
                </a:moveTo>
                <a:cubicBezTo>
                  <a:pt x="1092196" y="381012"/>
                  <a:pt x="368302" y="9"/>
                  <a:pt x="0" y="0"/>
                </a:cubicBezTo>
                <a:lnTo>
                  <a:pt x="0" y="1714116"/>
                </a:lnTo>
                <a:lnTo>
                  <a:pt x="6527801" y="1714116"/>
                </a:lnTo>
                <a:cubicBezTo>
                  <a:pt x="6527801" y="1714116"/>
                  <a:pt x="5911852" y="895353"/>
                  <a:pt x="4953003" y="895353"/>
                </a:cubicBezTo>
                <a:cubicBezTo>
                  <a:pt x="3133704" y="895353"/>
                  <a:pt x="2368616" y="2133350"/>
                  <a:pt x="1466853" y="895353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6" name="任意多边形 5"/>
          <p:cNvSpPr/>
          <p:nvPr userDrawn="1">
            <p:custDataLst>
              <p:tags r:id="rId6"/>
            </p:custDataLst>
          </p:nvPr>
        </p:nvSpPr>
        <p:spPr>
          <a:xfrm>
            <a:off x="0" y="5143500"/>
            <a:ext cx="3471545" cy="1097280"/>
          </a:xfrm>
          <a:custGeom>
            <a:avLst/>
            <a:gdLst>
              <a:gd name="connisteX0" fmla="*/ 0 w 3213101"/>
              <a:gd name="connsiteY0" fmla="*/ 0 h 1015998"/>
              <a:gd name="connisteX1" fmla="*/ 2705096 w 3213101"/>
              <a:gd name="connsiteY1" fmla="*/ 0 h 1015998"/>
              <a:gd name="connisteX2" fmla="*/ 3213101 w 3213101"/>
              <a:gd name="connsiteY2" fmla="*/ 508004 h 1015998"/>
              <a:gd name="connisteX3" fmla="*/ 3213101 w 3213101"/>
              <a:gd name="connsiteY3" fmla="*/ 508004 h 1015998"/>
              <a:gd name="connisteX4" fmla="*/ 2705096 w 3213101"/>
              <a:gd name="connsiteY4" fmla="*/ 1015998 h 1015998"/>
              <a:gd name="connisteX5" fmla="*/ 0 w 3213101"/>
              <a:gd name="connsiteY5" fmla="*/ 1015998 h 1015998"/>
              <a:gd name="connisteX6" fmla="*/ 0 w 3213101"/>
              <a:gd name="connsiteY6" fmla="*/ 0 h 10159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213101" h="1015999">
                <a:moveTo>
                  <a:pt x="0" y="0"/>
                </a:moveTo>
                <a:lnTo>
                  <a:pt x="2705097" y="0"/>
                </a:lnTo>
                <a:cubicBezTo>
                  <a:pt x="2985653" y="0"/>
                  <a:pt x="3213101" y="227439"/>
                  <a:pt x="3213101" y="508004"/>
                </a:cubicBezTo>
                <a:lnTo>
                  <a:pt x="3213101" y="508004"/>
                </a:lnTo>
                <a:cubicBezTo>
                  <a:pt x="3213101" y="788560"/>
                  <a:pt x="2985653" y="1015999"/>
                  <a:pt x="2705097" y="1015999"/>
                </a:cubicBezTo>
                <a:lnTo>
                  <a:pt x="0" y="10159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pic>
        <p:nvPicPr>
          <p:cNvPr id="3" name="图片 2" descr="装饰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413500" y="279400"/>
            <a:ext cx="5778500" cy="65786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任意多边形 7"/>
          <p:cNvSpPr/>
          <p:nvPr userDrawn="1">
            <p:custDataLst>
              <p:tags r:id="rId10"/>
            </p:custDataLst>
          </p:nvPr>
        </p:nvSpPr>
        <p:spPr>
          <a:xfrm>
            <a:off x="9874249" y="0"/>
            <a:ext cx="2317750" cy="2059940"/>
          </a:xfrm>
          <a:custGeom>
            <a:avLst/>
            <a:gdLst>
              <a:gd name="connisteX0" fmla="*/ 1200150 w 2317747"/>
              <a:gd name="connsiteY0" fmla="*/ 1206495 h 2060234"/>
              <a:gd name="connisteX1" fmla="*/ 0 w 2317747"/>
              <a:gd name="connsiteY1" fmla="*/ 0 h 2060234"/>
              <a:gd name="connisteX2" fmla="*/ 2317747 w 2317747"/>
              <a:gd name="connsiteY2" fmla="*/ 0 h 2060234"/>
              <a:gd name="connisteX3" fmla="*/ 2317747 w 2317747"/>
              <a:gd name="connsiteY3" fmla="*/ 2057400 h 2060234"/>
              <a:gd name="connisteX4" fmla="*/ 1200150 w 2317747"/>
              <a:gd name="connsiteY4" fmla="*/ 1206495 h 206023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317748" h="2060235">
                <a:moveTo>
                  <a:pt x="1200150" y="1206496"/>
                </a:moveTo>
                <a:cubicBezTo>
                  <a:pt x="1073149" y="279404"/>
                  <a:pt x="273049" y="19047"/>
                  <a:pt x="0" y="0"/>
                </a:cubicBezTo>
                <a:lnTo>
                  <a:pt x="2317748" y="0"/>
                </a:lnTo>
                <a:lnTo>
                  <a:pt x="2317748" y="2057400"/>
                </a:lnTo>
                <a:cubicBezTo>
                  <a:pt x="1987549" y="2082802"/>
                  <a:pt x="1301749" y="1948184"/>
                  <a:pt x="1200150" y="1206496"/>
                </a:cubicBez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3" hasCustomPrompt="1"/>
            <p:custDataLst>
              <p:tags r:id="rId13"/>
            </p:custDataLst>
          </p:nvPr>
        </p:nvSpPr>
        <p:spPr>
          <a:xfrm>
            <a:off x="1015999" y="5463540"/>
            <a:ext cx="2070101" cy="457200"/>
          </a:xfrm>
          <a:noFill/>
        </p:spPr>
        <p:txBody>
          <a:bodyPr lIns="0" tIns="0" rIns="0" bIns="0" anchor="ctr">
            <a:noAutofit/>
          </a:bodyPr>
          <a:lstStyle>
            <a:lvl1pPr algn="l">
              <a:lnSpc>
                <a:spcPct val="125000"/>
              </a:lnSpc>
              <a:buNone/>
              <a:defRPr sz="2400" b="1">
                <a:solidFill>
                  <a:schemeClr val="bg1"/>
                </a:solidFill>
                <a:latin typeface="+mn-ea"/>
                <a:ea typeface="+mn-ea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BY WPS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4" hasCustomPrompt="1"/>
            <p:custDataLst>
              <p:tags r:id="rId14"/>
            </p:custDataLst>
          </p:nvPr>
        </p:nvSpPr>
        <p:spPr>
          <a:xfrm>
            <a:off x="1028700" y="1460498"/>
            <a:ext cx="4749796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20XX YEAR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标题 13"/>
          <p:cNvSpPr>
            <a:spLocks noGrp="1"/>
          </p:cNvSpPr>
          <p:nvPr>
            <p:ph type="ctrTitle" idx="15" hasCustomPrompt="1"/>
            <p:custDataLst>
              <p:tags r:id="rId15"/>
            </p:custDataLst>
          </p:nvPr>
        </p:nvSpPr>
        <p:spPr>
          <a:xfrm>
            <a:off x="1015999" y="1955801"/>
            <a:ext cx="5587999" cy="3047997"/>
          </a:xfrm>
          <a:noFill/>
        </p:spPr>
        <p:txBody>
          <a:bodyPr lIns="0" tIns="0" rIns="0" bIns="0" anchor="ctr">
            <a:normAutofit/>
          </a:bodyPr>
          <a:lstStyle>
            <a:lvl1pPr algn="l">
              <a:lnSpc>
                <a:spcPct val="111000"/>
              </a:lnSpc>
              <a:buNone/>
              <a:defRPr sz="6000" b="0">
                <a:solidFill>
                  <a:schemeClr val="tx1"/>
                </a:solidFill>
                <a:latin typeface="+mj-ea"/>
                <a:ea typeface="+mj-ea"/>
                <a:cs typeface="+mj-ea"/>
              </a:defRPr>
            </a:lvl1pPr>
          </a:lstStyle>
          <a:p>
            <a:r>
              <a:rPr lang="zh-CN" altLang="en-US" smtClean="0">
                <a:latin typeface="汉仪正圆-75W" panose="00020600040101010101" charset="-122"/>
                <a:ea typeface="汉仪正圆-75W" panose="00020600040101010101" charset="-122"/>
              </a:rPr>
              <a:t>可爱童趣
主题班会模版</a:t>
            </a:r>
            <a:endParaRPr lang="zh-CN" altLang="en-US" smtClean="0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pic>
        <p:nvPicPr>
          <p:cNvPr id="15" name="图片 14" descr="装饰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203200" y="4888865"/>
            <a:ext cx="812800" cy="508000"/>
          </a:xfrm>
          <a:prstGeom prst="rect">
            <a:avLst/>
          </a:prstGeom>
        </p:spPr>
      </p:pic>
      <p:pic>
        <p:nvPicPr>
          <p:cNvPr id="19" name="图片 18" descr="装饰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7"/>
          <a:stretch>
            <a:fillRect/>
          </a:stretch>
        </p:blipFill>
        <p:spPr>
          <a:xfrm rot="5400000">
            <a:off x="10626725" y="431800"/>
            <a:ext cx="812800" cy="508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章节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/Users/win10/AppData/Local/Temp/figmazip/slide_22fd339ce5341a07\datas\氛围图-6197&amp;75060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8" name="任意多边形 7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8877300" cy="6615430"/>
          </a:xfrm>
          <a:custGeom>
            <a:avLst/>
            <a:gdLst>
              <a:gd name="connisteX0" fmla="*/ 27 w 8877306"/>
              <a:gd name="connsiteY0" fmla="*/ 5911852 h 6615848"/>
              <a:gd name="connisteX1" fmla="*/ 0 w 8877306"/>
              <a:gd name="connsiteY1" fmla="*/ 0 h 6615848"/>
              <a:gd name="connisteX2" fmla="*/ 8877315 w 8877306"/>
              <a:gd name="connsiteY2" fmla="*/ 0 h 6615848"/>
              <a:gd name="connisteX3" fmla="*/ 8109475 w 8877306"/>
              <a:gd name="connsiteY3" fmla="*/ 5864303 h 6615848"/>
              <a:gd name="connisteX4" fmla="*/ 7169280 w 8877306"/>
              <a:gd name="connsiteY4" fmla="*/ 6611697 h 6615848"/>
              <a:gd name="connisteX5" fmla="*/ 27 w 8877306"/>
              <a:gd name="connsiteY5" fmla="*/ 5911852 h 661584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8877306" h="6615849">
                <a:moveTo>
                  <a:pt x="27" y="5911852"/>
                </a:moveTo>
                <a:lnTo>
                  <a:pt x="0" y="0"/>
                </a:lnTo>
                <a:lnTo>
                  <a:pt x="8877315" y="0"/>
                </a:lnTo>
                <a:lnTo>
                  <a:pt x="8109475" y="5864303"/>
                </a:lnTo>
                <a:cubicBezTo>
                  <a:pt x="8048997" y="6326267"/>
                  <a:pt x="7632981" y="6656969"/>
                  <a:pt x="7169280" y="6611697"/>
                </a:cubicBezTo>
                <a:lnTo>
                  <a:pt x="27" y="5911852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装饰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096000" y="1435100"/>
            <a:ext cx="6096000" cy="542290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" name="任意多边形 9"/>
          <p:cNvSpPr/>
          <p:nvPr userDrawn="1">
            <p:custDataLst>
              <p:tags r:id="rId9"/>
            </p:custDataLst>
          </p:nvPr>
        </p:nvSpPr>
        <p:spPr>
          <a:xfrm>
            <a:off x="2730700" y="1209558"/>
            <a:ext cx="2197735" cy="2197735"/>
          </a:xfrm>
          <a:custGeom>
            <a:avLst/>
            <a:gdLst>
              <a:gd name="connisteX0" fmla="*/ 883273 w 2197604"/>
              <a:gd name="connsiteY0" fmla="*/ 89272 h 2197604"/>
              <a:gd name="connisteX1" fmla="*/ 1314321 w 2197604"/>
              <a:gd name="connsiteY1" fmla="*/ 89272 h 2197604"/>
              <a:gd name="connisteX2" fmla="*/ 2108322 w 2197604"/>
              <a:gd name="connsiteY2" fmla="*/ 883273 h 2197604"/>
              <a:gd name="connisteX3" fmla="*/ 2108322 w 2197604"/>
              <a:gd name="connsiteY3" fmla="*/ 1314321 h 2197604"/>
              <a:gd name="connisteX4" fmla="*/ 1314321 w 2197604"/>
              <a:gd name="connsiteY4" fmla="*/ 2108322 h 2197604"/>
              <a:gd name="connisteX5" fmla="*/ 883273 w 2197604"/>
              <a:gd name="connsiteY5" fmla="*/ 2108322 h 2197604"/>
              <a:gd name="connisteX6" fmla="*/ 89272 w 2197604"/>
              <a:gd name="connsiteY6" fmla="*/ 1314321 h 2197604"/>
              <a:gd name="connisteX7" fmla="*/ 89272 w 2197604"/>
              <a:gd name="connsiteY7" fmla="*/ 883273 h 2197604"/>
              <a:gd name="connisteX8" fmla="*/ 883273 w 2197604"/>
              <a:gd name="connsiteY8" fmla="*/ 89272 h 21976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197605" h="2197605">
                <a:moveTo>
                  <a:pt x="883274" y="89273"/>
                </a:moveTo>
                <a:cubicBezTo>
                  <a:pt x="1002310" y="-29755"/>
                  <a:pt x="1195295" y="-29755"/>
                  <a:pt x="1314322" y="89273"/>
                </a:cubicBezTo>
                <a:lnTo>
                  <a:pt x="2108323" y="883274"/>
                </a:lnTo>
                <a:cubicBezTo>
                  <a:pt x="2227369" y="1002310"/>
                  <a:pt x="2227369" y="1195295"/>
                  <a:pt x="2108323" y="1314322"/>
                </a:cubicBezTo>
                <a:lnTo>
                  <a:pt x="1314322" y="2108323"/>
                </a:lnTo>
                <a:cubicBezTo>
                  <a:pt x="1195295" y="2227369"/>
                  <a:pt x="1002310" y="2227369"/>
                  <a:pt x="883274" y="2108323"/>
                </a:cubicBezTo>
                <a:lnTo>
                  <a:pt x="89273" y="1314322"/>
                </a:lnTo>
                <a:cubicBezTo>
                  <a:pt x="-29755" y="1195295"/>
                  <a:pt x="-29755" y="1002310"/>
                  <a:pt x="89273" y="883274"/>
                </a:cubicBezTo>
                <a:lnTo>
                  <a:pt x="883274" y="89273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4" name="图片 13" descr="C:/Users/win10/AppData/Local/Temp/figmazip/slide_22fd339ce5341a07\datas\装饰-I10158&amp;73011;10149-71102.png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 r:link="rId4"/>
          <a:stretch>
            <a:fillRect/>
          </a:stretch>
        </p:blipFill>
        <p:spPr>
          <a:xfrm>
            <a:off x="0" y="0"/>
            <a:ext cx="2031365" cy="1955800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ctrTitle" idx="13" hasCustomPrompt="1"/>
            <p:custDataLst>
              <p:tags r:id="rId14"/>
            </p:custDataLst>
          </p:nvPr>
        </p:nvSpPr>
        <p:spPr>
          <a:xfrm>
            <a:off x="825502" y="3737609"/>
            <a:ext cx="6248397" cy="1676397"/>
          </a:xfrm>
          <a:noFill/>
        </p:spPr>
        <p:txBody>
          <a:bodyPr lIns="0" tIns="0" rIns="0" bIns="0" anchor="t">
            <a:normAutofit/>
          </a:bodyPr>
          <a:lstStyle>
            <a:lvl1pPr algn="ctr">
              <a:lnSpc>
                <a:spcPct val="104000"/>
              </a:lnSpc>
              <a:buNone/>
              <a:defRPr sz="4800" b="0" u="none" strike="noStrike" kern="1200" cap="none" spc="0" normalizeH="0">
                <a:solidFill>
                  <a:schemeClr val="bg1"/>
                </a:solidFill>
                <a:uFillTx/>
                <a:latin typeface="汉仪正圆 55简" panose="00020600040101010101" charset="-122"/>
                <a:ea typeface="+mn-ea"/>
              </a:defRPr>
            </a:lvl1pPr>
          </a:lstStyle>
          <a:p>
            <a:r>
              <a:rPr lang="zh-CN" altLang="en-US" smtClean="0"/>
              <a:t>章节页的标题内容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4" hasCustomPrompt="1"/>
            <p:custDataLst>
              <p:tags r:id="rId15"/>
            </p:custDataLst>
          </p:nvPr>
        </p:nvSpPr>
        <p:spPr>
          <a:xfrm>
            <a:off x="2644774" y="1719780"/>
            <a:ext cx="2381253" cy="1257300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ct val="109000"/>
              </a:lnSpc>
              <a:buNone/>
              <a:defRPr sz="7800" b="0">
                <a:solidFill>
                  <a:schemeClr val="accent1"/>
                </a:solidFill>
                <a:latin typeface="+mj-ea"/>
                <a:ea typeface="+mj-ea"/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pic>
        <p:nvPicPr>
          <p:cNvPr id="17" name="图片 16" descr="装饰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419100" y="5608320"/>
            <a:ext cx="508000" cy="812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52309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184" y="1983597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/Users/win10/AppData/Local/Temp/figmazip/slide_87aca9ac9fec709f\datas\氛围图-6197&amp;75043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任意多边形 9"/>
          <p:cNvSpPr/>
          <p:nvPr userDrawn="1">
            <p:custDataLst>
              <p:tags r:id="rId7"/>
            </p:custDataLst>
          </p:nvPr>
        </p:nvSpPr>
        <p:spPr>
          <a:xfrm>
            <a:off x="0" y="711202"/>
            <a:ext cx="5910580" cy="6146800"/>
          </a:xfrm>
          <a:custGeom>
            <a:avLst/>
            <a:gdLst>
              <a:gd name="connisteX0" fmla="*/ 5873163 w 5910754"/>
              <a:gd name="connsiteY0" fmla="*/ 2813992 h 6146797"/>
              <a:gd name="connisteX1" fmla="*/ 5511829 w 5910754"/>
              <a:gd name="connsiteY1" fmla="*/ 2031705 h 6146797"/>
              <a:gd name="connisteX2" fmla="*/ 18 w 5910754"/>
              <a:gd name="connsiteY2" fmla="*/ 0 h 6146797"/>
              <a:gd name="connisteX3" fmla="*/ 0 w 5910754"/>
              <a:gd name="connsiteY3" fmla="*/ 6146797 h 6146797"/>
              <a:gd name="connisteX4" fmla="*/ 4648178 w 5910754"/>
              <a:gd name="connsiteY4" fmla="*/ 6146797 h 6146797"/>
              <a:gd name="connisteX5" fmla="*/ 5873163 w 5910754"/>
              <a:gd name="connsiteY5" fmla="*/ 2813992 h 61467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5910755" h="6146798">
                <a:moveTo>
                  <a:pt x="5873164" y="2813993"/>
                </a:moveTo>
                <a:cubicBezTo>
                  <a:pt x="5989247" y="2498196"/>
                  <a:pt x="5827526" y="2148063"/>
                  <a:pt x="5511829" y="2031705"/>
                </a:cubicBezTo>
                <a:lnTo>
                  <a:pt x="18" y="0"/>
                </a:lnTo>
                <a:lnTo>
                  <a:pt x="0" y="6146798"/>
                </a:lnTo>
                <a:lnTo>
                  <a:pt x="4648179" y="6146798"/>
                </a:lnTo>
                <a:lnTo>
                  <a:pt x="5873164" y="2813993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 userDrawn="1">
            <p:custDataLst>
              <p:tags r:id="rId8"/>
            </p:custDataLst>
          </p:nvPr>
        </p:nvSpPr>
        <p:spPr>
          <a:xfrm>
            <a:off x="5664196" y="5232398"/>
            <a:ext cx="6527800" cy="1625600"/>
          </a:xfrm>
          <a:custGeom>
            <a:avLst/>
            <a:gdLst>
              <a:gd name="connisteX0" fmla="*/ 5060947 w 6527801"/>
              <a:gd name="connsiteY0" fmla="*/ 806455 h 1625227"/>
              <a:gd name="connisteX1" fmla="*/ 6527801 w 6527801"/>
              <a:gd name="connsiteY1" fmla="*/ 0 h 1625227"/>
              <a:gd name="connisteX2" fmla="*/ 6527801 w 6527801"/>
              <a:gd name="connsiteY2" fmla="*/ 1625217 h 1625227"/>
              <a:gd name="connisteX3" fmla="*/ 0 w 6527801"/>
              <a:gd name="connsiteY3" fmla="*/ 1625217 h 1625227"/>
              <a:gd name="connisteX4" fmla="*/ 1574797 w 6527801"/>
              <a:gd name="connsiteY4" fmla="*/ 806455 h 1625227"/>
              <a:gd name="connisteX5" fmla="*/ 5060947 w 6527801"/>
              <a:gd name="connsiteY5" fmla="*/ 806455 h 162522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6527801" h="1625227">
                <a:moveTo>
                  <a:pt x="5060948" y="806455"/>
                </a:moveTo>
                <a:cubicBezTo>
                  <a:pt x="5435596" y="292114"/>
                  <a:pt x="6159499" y="9"/>
                  <a:pt x="6527801" y="0"/>
                </a:cubicBezTo>
                <a:lnTo>
                  <a:pt x="6527801" y="1625218"/>
                </a:lnTo>
                <a:lnTo>
                  <a:pt x="0" y="1625218"/>
                </a:lnTo>
                <a:cubicBezTo>
                  <a:pt x="0" y="1625218"/>
                  <a:pt x="615949" y="806455"/>
                  <a:pt x="1574798" y="806455"/>
                </a:cubicBezTo>
                <a:cubicBezTo>
                  <a:pt x="3394097" y="806455"/>
                  <a:pt x="4159185" y="2044443"/>
                  <a:pt x="5060948" y="806455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装饰"/>
          <p:cNvPicPr/>
          <p:nvPr userDrawn="1"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0" y="279400"/>
            <a:ext cx="5778546" cy="6578600"/>
          </a:xfrm>
          <a:prstGeom prst="rect">
            <a:avLst/>
          </a:prstGeom>
        </p:spPr>
      </p:pic>
      <p:sp>
        <p:nvSpPr>
          <p:cNvPr id="12" name="任意多边形 11"/>
          <p:cNvSpPr/>
          <p:nvPr userDrawn="1">
            <p:custDataLst>
              <p:tags r:id="rId11"/>
            </p:custDataLst>
          </p:nvPr>
        </p:nvSpPr>
        <p:spPr>
          <a:xfrm>
            <a:off x="0" y="0"/>
            <a:ext cx="2317115" cy="2059940"/>
          </a:xfrm>
          <a:custGeom>
            <a:avLst/>
            <a:gdLst>
              <a:gd name="connisteX0" fmla="*/ 1117597 w 2317747"/>
              <a:gd name="connsiteY0" fmla="*/ 1206495 h 2060234"/>
              <a:gd name="connisteX1" fmla="*/ 2317747 w 2317747"/>
              <a:gd name="connsiteY1" fmla="*/ 0 h 2060234"/>
              <a:gd name="connisteX2" fmla="*/ 0 w 2317747"/>
              <a:gd name="connsiteY2" fmla="*/ 0 h 2060234"/>
              <a:gd name="connisteX3" fmla="*/ 0 w 2317747"/>
              <a:gd name="connsiteY3" fmla="*/ 2057400 h 2060234"/>
              <a:gd name="connisteX4" fmla="*/ 1117597 w 2317747"/>
              <a:gd name="connsiteY4" fmla="*/ 1206495 h 206023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317748" h="2060235">
                <a:moveTo>
                  <a:pt x="1117598" y="1206496"/>
                </a:moveTo>
                <a:cubicBezTo>
                  <a:pt x="1244599" y="279404"/>
                  <a:pt x="2044699" y="19047"/>
                  <a:pt x="2317748" y="0"/>
                </a:cubicBezTo>
                <a:lnTo>
                  <a:pt x="0" y="0"/>
                </a:lnTo>
                <a:lnTo>
                  <a:pt x="0" y="2057400"/>
                </a:lnTo>
                <a:cubicBezTo>
                  <a:pt x="330199" y="2082802"/>
                  <a:pt x="1015999" y="1948184"/>
                  <a:pt x="1117598" y="1206496"/>
                </a:cubicBez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副标题 7"/>
          <p:cNvSpPr>
            <a:spLocks noGrp="1"/>
          </p:cNvSpPr>
          <p:nvPr>
            <p:ph type="subTitle" idx="13" hasCustomPrompt="1"/>
            <p:custDataLst>
              <p:tags r:id="rId13"/>
            </p:custDataLst>
          </p:nvPr>
        </p:nvSpPr>
        <p:spPr>
          <a:xfrm>
            <a:off x="6044565" y="2665092"/>
            <a:ext cx="5524503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125000"/>
              </a:lnSpc>
              <a:buNone/>
              <a:defRPr sz="2400" b="0">
                <a:solidFill>
                  <a:schemeClr val="tx1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</p:txBody>
      </p:sp>
      <p:sp>
        <p:nvSpPr>
          <p:cNvPr id="9" name="标题 8"/>
          <p:cNvSpPr>
            <a:spLocks noGrp="1"/>
          </p:cNvSpPr>
          <p:nvPr>
            <p:ph type="ctrTitle" idx="14" hasCustomPrompt="1"/>
            <p:custDataLst>
              <p:tags r:id="rId14"/>
            </p:custDataLst>
          </p:nvPr>
        </p:nvSpPr>
        <p:spPr>
          <a:xfrm>
            <a:off x="5930899" y="3162297"/>
            <a:ext cx="5651504" cy="1015999"/>
          </a:xfrm>
          <a:noFill/>
        </p:spPr>
        <p:txBody>
          <a:bodyPr lIns="0" tIns="0" rIns="0" bIns="0" anchor="t">
            <a:noAutofit/>
          </a:bodyPr>
          <a:lstStyle>
            <a:lvl1pPr algn="r">
              <a:lnSpc>
                <a:spcPct val="104000"/>
              </a:lnSpc>
              <a:buNone/>
              <a:defRPr sz="6400" b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  <p:pic>
        <p:nvPicPr>
          <p:cNvPr id="19" name="图片 18" descr="装饰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 rot="5400000">
            <a:off x="752475" y="431800"/>
            <a:ext cx="812800" cy="508000"/>
          </a:xfrm>
          <a:prstGeom prst="rect">
            <a:avLst/>
          </a:prstGeom>
        </p:spPr>
      </p:pic>
      <p:pic>
        <p:nvPicPr>
          <p:cNvPr id="17" name="图片 16" descr="装饰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 rot="5400000">
            <a:off x="11226165" y="4915535"/>
            <a:ext cx="508000" cy="812800"/>
          </a:xfrm>
          <a:prstGeom prst="rect">
            <a:avLst/>
          </a:prstGeom>
        </p:spPr>
      </p:pic>
      <p:pic>
        <p:nvPicPr>
          <p:cNvPr id="18" name="图片 17" descr="装饰图"/>
          <p:cNvPicPr/>
          <p:nvPr userDrawn="1"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 flipH="1">
            <a:off x="10312385" y="0"/>
            <a:ext cx="1879615" cy="1803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/Users/win10/AppData/Local/Temp/figmazip/slide_69355628e50ef3de\datas\装饰-10158&amp;69478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6" name="任意多边形 5"/>
          <p:cNvSpPr/>
          <p:nvPr userDrawn="1">
            <p:custDataLst>
              <p:tags r:id="rId5"/>
            </p:custDataLst>
          </p:nvPr>
        </p:nvSpPr>
        <p:spPr>
          <a:xfrm>
            <a:off x="3293714" y="0"/>
            <a:ext cx="8898255" cy="6858000"/>
          </a:xfrm>
          <a:custGeom>
            <a:avLst/>
            <a:gdLst>
              <a:gd name="connisteX0" fmla="*/ 9592 w 8898264"/>
              <a:gd name="connsiteY0" fmla="*/ 1849502 h 6858000"/>
              <a:gd name="connisteX1" fmla="*/ 740929 w 8898264"/>
              <a:gd name="connsiteY1" fmla="*/ 867116 h 6858000"/>
              <a:gd name="connisteX2" fmla="*/ 6734235 w 8898264"/>
              <a:gd name="connsiteY2" fmla="*/ 6190 h 6858000"/>
              <a:gd name="connisteX3" fmla="*/ 6820930 w 8898264"/>
              <a:gd name="connsiteY3" fmla="*/ 0 h 6858000"/>
              <a:gd name="connisteX4" fmla="*/ 8898264 w 8898264"/>
              <a:gd name="connsiteY4" fmla="*/ 0 h 6858000"/>
              <a:gd name="connisteX5" fmla="*/ 8898264 w 8898264"/>
              <a:gd name="connsiteY5" fmla="*/ 6858000 h 6858000"/>
              <a:gd name="connisteX6" fmla="*/ 757552 w 8898264"/>
              <a:gd name="connsiteY6" fmla="*/ 6858000 h 6858000"/>
              <a:gd name="connisteX7" fmla="*/ 9592 w 8898264"/>
              <a:gd name="connsiteY7" fmla="*/ 1849502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</a:cxnLst>
            <a:pathLst>
              <a:path w="8898264" h="6858000">
                <a:moveTo>
                  <a:pt x="9592" y="1849502"/>
                </a:moveTo>
                <a:cubicBezTo>
                  <a:pt x="-61137" y="1375916"/>
                  <a:pt x="266959" y="935203"/>
                  <a:pt x="740929" y="867116"/>
                </a:cubicBezTo>
                <a:lnTo>
                  <a:pt x="6734236" y="6190"/>
                </a:lnTo>
                <a:cubicBezTo>
                  <a:pt x="6762957" y="2067"/>
                  <a:pt x="6791925" y="0"/>
                  <a:pt x="6820930" y="0"/>
                </a:cubicBezTo>
                <a:lnTo>
                  <a:pt x="8898264" y="0"/>
                </a:lnTo>
                <a:lnTo>
                  <a:pt x="8898264" y="6858000"/>
                </a:lnTo>
                <a:lnTo>
                  <a:pt x="757553" y="6858000"/>
                </a:lnTo>
                <a:lnTo>
                  <a:pt x="9592" y="1849502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标题 6"/>
          <p:cNvSpPr>
            <a:spLocks noGrp="1"/>
          </p:cNvSpPr>
          <p:nvPr>
            <p:ph type="ctrTitle" idx="13" hasCustomPrompt="1"/>
            <p:custDataLst>
              <p:tags r:id="rId9"/>
            </p:custDataLst>
          </p:nvPr>
        </p:nvSpPr>
        <p:spPr>
          <a:xfrm>
            <a:off x="825502" y="1295403"/>
            <a:ext cx="2260598" cy="761997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4000"/>
              </a:lnSpc>
              <a:buNone/>
              <a:defRPr sz="4400" b="1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  <p:sp>
        <p:nvSpPr>
          <p:cNvPr id="8" name="副标题 7"/>
          <p:cNvSpPr>
            <a:spLocks noGrp="1"/>
          </p:cNvSpPr>
          <p:nvPr>
            <p:ph type="subTitle" idx="14" hasCustomPrompt="1"/>
            <p:custDataLst>
              <p:tags r:id="rId10"/>
            </p:custDataLst>
          </p:nvPr>
        </p:nvSpPr>
        <p:spPr>
          <a:xfrm>
            <a:off x="825502" y="825502"/>
            <a:ext cx="2197102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CONTENTS</a:t>
            </a:r>
            <a:endParaRPr lang="zh-CN" altLang="en-US" smtClean="0"/>
          </a:p>
        </p:txBody>
      </p:sp>
      <p:pic>
        <p:nvPicPr>
          <p:cNvPr id="9" name="图片 8" descr="C:/Users/win10/AppData/Local/Temp/figmazip/slide_69355628e50ef3de\datas\装饰-10135&amp;71523.png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 r:link="rId4"/>
          <a:stretch>
            <a:fillRect/>
          </a:stretch>
        </p:blipFill>
        <p:spPr>
          <a:xfrm>
            <a:off x="0" y="1981200"/>
            <a:ext cx="4063365" cy="48761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1" name="Subtitle 10"/>
          <p:cNvSpPr>
            <a:spLocks noGrp="1"/>
          </p:cNvSpPr>
          <p:nvPr>
            <p:ph type="subTitle" idx="17826305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12" name="Title 11"/>
          <p:cNvSpPr>
            <a:spLocks noGrp="1"/>
          </p:cNvSpPr>
          <p:nvPr>
            <p:ph type="ctrTitle" idx="17826049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319883777" hasCustomPrompt="1"/>
            <p:custDataLst>
              <p:tags r:id="rId7"/>
            </p:custDataLst>
          </p:nvPr>
        </p:nvSpPr>
        <p:spPr>
          <a:xfrm>
            <a:off x="40703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319883522" hasCustomPrompt="1"/>
            <p:custDataLst>
              <p:tags r:id="rId8"/>
            </p:custDataLst>
          </p:nvPr>
        </p:nvSpPr>
        <p:spPr>
          <a:xfrm>
            <a:off x="48514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51446017" hasCustomPrompt="1"/>
            <p:custDataLst>
              <p:tags r:id="rId9"/>
            </p:custDataLst>
          </p:nvPr>
        </p:nvSpPr>
        <p:spPr>
          <a:xfrm>
            <a:off x="50800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319949313" hasCustomPrompt="1"/>
            <p:custDataLst>
              <p:tags r:id="rId10"/>
            </p:custDataLst>
          </p:nvPr>
        </p:nvSpPr>
        <p:spPr>
          <a:xfrm>
            <a:off x="79946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7" name="装饰  6"/>
          <p:cNvSpPr>
            <a:spLocks noGrp="1"/>
          </p:cNvSpPr>
          <p:nvPr>
            <p:ph type="body" idx="319949058" hasCustomPrompt="1"/>
            <p:custDataLst>
              <p:tags r:id="rId11"/>
            </p:custDataLst>
          </p:nvPr>
        </p:nvSpPr>
        <p:spPr>
          <a:xfrm>
            <a:off x="87757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8" name="Text Placeholder 17"/>
          <p:cNvSpPr>
            <a:spLocks noGrp="1"/>
          </p:cNvSpPr>
          <p:nvPr>
            <p:ph type="body" idx="51511553" hasCustomPrompt="1"/>
            <p:custDataLst>
              <p:tags r:id="rId12"/>
            </p:custDataLst>
          </p:nvPr>
        </p:nvSpPr>
        <p:spPr>
          <a:xfrm>
            <a:off x="90043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9" name="Text Placeholder 18"/>
          <p:cNvSpPr>
            <a:spLocks noGrp="1"/>
          </p:cNvSpPr>
          <p:nvPr>
            <p:ph type="body" idx="320014849" hasCustomPrompt="1"/>
            <p:custDataLst>
              <p:tags r:id="rId13"/>
            </p:custDataLst>
          </p:nvPr>
        </p:nvSpPr>
        <p:spPr>
          <a:xfrm>
            <a:off x="40703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20" name="装饰  9"/>
          <p:cNvSpPr>
            <a:spLocks noGrp="1"/>
          </p:cNvSpPr>
          <p:nvPr>
            <p:ph type="body" idx="320014594" hasCustomPrompt="1"/>
            <p:custDataLst>
              <p:tags r:id="rId14"/>
            </p:custDataLst>
          </p:nvPr>
        </p:nvSpPr>
        <p:spPr>
          <a:xfrm>
            <a:off x="48514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idx="51577089" hasCustomPrompt="1"/>
            <p:custDataLst>
              <p:tags r:id="rId15"/>
            </p:custDataLst>
          </p:nvPr>
        </p:nvSpPr>
        <p:spPr>
          <a:xfrm>
            <a:off x="50800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2" name="Text Placeholder 21"/>
          <p:cNvSpPr>
            <a:spLocks noGrp="1"/>
          </p:cNvSpPr>
          <p:nvPr>
            <p:ph type="body" idx="320080385" hasCustomPrompt="1"/>
            <p:custDataLst>
              <p:tags r:id="rId16"/>
            </p:custDataLst>
          </p:nvPr>
        </p:nvSpPr>
        <p:spPr>
          <a:xfrm>
            <a:off x="79946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04</a:t>
            </a:r>
            <a:endParaRPr lang="zh-CN" altLang="en-US" smtClean="0"/>
          </a:p>
        </p:txBody>
      </p:sp>
      <p:sp>
        <p:nvSpPr>
          <p:cNvPr id="23" name="装饰  2"/>
          <p:cNvSpPr>
            <a:spLocks noGrp="1"/>
          </p:cNvSpPr>
          <p:nvPr>
            <p:ph type="body" idx="320080130" hasCustomPrompt="1"/>
            <p:custDataLst>
              <p:tags r:id="rId17"/>
            </p:custDataLst>
          </p:nvPr>
        </p:nvSpPr>
        <p:spPr>
          <a:xfrm>
            <a:off x="87757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4" name="Text Placeholder 23"/>
          <p:cNvSpPr>
            <a:spLocks noGrp="1"/>
          </p:cNvSpPr>
          <p:nvPr>
            <p:ph type="body" idx="51642625" hasCustomPrompt="1"/>
            <p:custDataLst>
              <p:tags r:id="rId18"/>
            </p:custDataLst>
          </p:nvPr>
        </p:nvSpPr>
        <p:spPr>
          <a:xfrm>
            <a:off x="90043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48_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2" hasCustomPrompt="1"/>
            <p:custDataLst>
              <p:tags r:id="rId6"/>
            </p:custDataLst>
          </p:nvPr>
        </p:nvSpPr>
        <p:spPr>
          <a:xfrm>
            <a:off x="609600" y="1524000"/>
            <a:ext cx="3454400" cy="4724400"/>
          </a:xfrm>
          <a:custGeom>
            <a:avLst/>
            <a:gdLst>
              <a:gd name="connisteX0" fmla="*/ 0 w 3454400"/>
              <a:gd name="connsiteY0" fmla="*/ 304800 h 4724400"/>
              <a:gd name="connisteX1" fmla="*/ 304800 w 3454400"/>
              <a:gd name="connsiteY1" fmla="*/ 0 h 4724400"/>
              <a:gd name="connisteX2" fmla="*/ 3149600 w 3454400"/>
              <a:gd name="connsiteY2" fmla="*/ 0 h 4724400"/>
              <a:gd name="connisteX3" fmla="*/ 3454400 w 3454400"/>
              <a:gd name="connsiteY3" fmla="*/ 304800 h 4724400"/>
              <a:gd name="connisteX4" fmla="*/ 3454400 w 3454400"/>
              <a:gd name="connsiteY4" fmla="*/ 4419600 h 4724400"/>
              <a:gd name="connisteX5" fmla="*/ 3149600 w 3454400"/>
              <a:gd name="connsiteY5" fmla="*/ 4724400 h 4724400"/>
              <a:gd name="connisteX6" fmla="*/ 304800 w 3454400"/>
              <a:gd name="connsiteY6" fmla="*/ 4724400 h 4724400"/>
              <a:gd name="connisteX7" fmla="*/ 0 w 3454400"/>
              <a:gd name="connsiteY7" fmla="*/ 4419600 h 4724400"/>
              <a:gd name="connisteX8" fmla="*/ 0 w 3454400"/>
              <a:gd name="connsiteY8" fmla="*/ 3048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47244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3149600" y="0"/>
                </a:lnTo>
                <a:cubicBezTo>
                  <a:pt x="3317936" y="0"/>
                  <a:pt x="3454400" y="136464"/>
                  <a:pt x="3454400" y="304800"/>
                </a:cubicBezTo>
                <a:lnTo>
                  <a:pt x="3454400" y="4419600"/>
                </a:lnTo>
                <a:cubicBezTo>
                  <a:pt x="3454400" y="4587936"/>
                  <a:pt x="3317936" y="4724400"/>
                  <a:pt x="3149600" y="4724400"/>
                </a:cubicBezTo>
                <a:lnTo>
                  <a:pt x="304800" y="4724400"/>
                </a:lnTo>
                <a:cubicBezTo>
                  <a:pt x="136464" y="4724400"/>
                  <a:pt x="0" y="4587936"/>
                  <a:pt x="0" y="4419600"/>
                </a:cubicBezTo>
                <a:lnTo>
                  <a:pt x="0" y="3048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 w="28575">
            <a:solidFill>
              <a:schemeClr val="accent1"/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3" hasCustomPrompt="1"/>
            <p:custDataLst>
              <p:tags r:id="rId7"/>
            </p:custDataLst>
          </p:nvPr>
        </p:nvSpPr>
        <p:spPr>
          <a:xfrm>
            <a:off x="914400" y="1828800"/>
            <a:ext cx="2844800" cy="26416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7752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5334000"/>
            <a:ext cx="2844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4" hasCustomPrompt="1"/>
            <p:custDataLst>
              <p:tags r:id="rId10"/>
            </p:custDataLst>
          </p:nvPr>
        </p:nvSpPr>
        <p:spPr>
          <a:xfrm>
            <a:off x="4368800" y="1524000"/>
            <a:ext cx="3454400" cy="4724400"/>
          </a:xfrm>
          <a:custGeom>
            <a:avLst/>
            <a:gdLst>
              <a:gd name="connisteX0" fmla="*/ 0 w 3454400"/>
              <a:gd name="connsiteY0" fmla="*/ 304800 h 4724400"/>
              <a:gd name="connisteX1" fmla="*/ 304800 w 3454400"/>
              <a:gd name="connsiteY1" fmla="*/ 0 h 4724400"/>
              <a:gd name="connisteX2" fmla="*/ 3149600 w 3454400"/>
              <a:gd name="connsiteY2" fmla="*/ 0 h 4724400"/>
              <a:gd name="connisteX3" fmla="*/ 3454400 w 3454400"/>
              <a:gd name="connsiteY3" fmla="*/ 304800 h 4724400"/>
              <a:gd name="connisteX4" fmla="*/ 3454400 w 3454400"/>
              <a:gd name="connsiteY4" fmla="*/ 4419600 h 4724400"/>
              <a:gd name="connisteX5" fmla="*/ 3149600 w 3454400"/>
              <a:gd name="connsiteY5" fmla="*/ 4724400 h 4724400"/>
              <a:gd name="connisteX6" fmla="*/ 304800 w 3454400"/>
              <a:gd name="connsiteY6" fmla="*/ 4724400 h 4724400"/>
              <a:gd name="connisteX7" fmla="*/ 0 w 3454400"/>
              <a:gd name="connsiteY7" fmla="*/ 4419600 h 4724400"/>
              <a:gd name="connisteX8" fmla="*/ 0 w 3454400"/>
              <a:gd name="connsiteY8" fmla="*/ 3048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47244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3149600" y="0"/>
                </a:lnTo>
                <a:cubicBezTo>
                  <a:pt x="3317936" y="0"/>
                  <a:pt x="3454400" y="136464"/>
                  <a:pt x="3454400" y="304800"/>
                </a:cubicBezTo>
                <a:lnTo>
                  <a:pt x="3454400" y="4419600"/>
                </a:lnTo>
                <a:cubicBezTo>
                  <a:pt x="3454400" y="4587936"/>
                  <a:pt x="3317936" y="4724400"/>
                  <a:pt x="3149600" y="4724400"/>
                </a:cubicBezTo>
                <a:lnTo>
                  <a:pt x="304800" y="4724400"/>
                </a:lnTo>
                <a:cubicBezTo>
                  <a:pt x="136464" y="4724400"/>
                  <a:pt x="0" y="4587936"/>
                  <a:pt x="0" y="4419600"/>
                </a:cubicBezTo>
                <a:lnTo>
                  <a:pt x="0" y="3048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 w="28575">
            <a:solidFill>
              <a:schemeClr val="accent1"/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5" hasCustomPrompt="1"/>
            <p:custDataLst>
              <p:tags r:id="rId11"/>
            </p:custDataLst>
          </p:nvPr>
        </p:nvSpPr>
        <p:spPr>
          <a:xfrm>
            <a:off x="4673600" y="1828800"/>
            <a:ext cx="2844800" cy="26416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673600" y="47752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673600" y="5334000"/>
            <a:ext cx="2844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6" hasCustomPrompt="1"/>
            <p:custDataLst>
              <p:tags r:id="rId14"/>
            </p:custDataLst>
          </p:nvPr>
        </p:nvSpPr>
        <p:spPr>
          <a:xfrm>
            <a:off x="8128000" y="1524000"/>
            <a:ext cx="3454400" cy="4724400"/>
          </a:xfrm>
          <a:custGeom>
            <a:avLst/>
            <a:gdLst>
              <a:gd name="connisteX0" fmla="*/ 0 w 3454400"/>
              <a:gd name="connsiteY0" fmla="*/ 304800 h 4724400"/>
              <a:gd name="connisteX1" fmla="*/ 304800 w 3454400"/>
              <a:gd name="connsiteY1" fmla="*/ 0 h 4724400"/>
              <a:gd name="connisteX2" fmla="*/ 3149600 w 3454400"/>
              <a:gd name="connsiteY2" fmla="*/ 0 h 4724400"/>
              <a:gd name="connisteX3" fmla="*/ 3454400 w 3454400"/>
              <a:gd name="connsiteY3" fmla="*/ 304800 h 4724400"/>
              <a:gd name="connisteX4" fmla="*/ 3454400 w 3454400"/>
              <a:gd name="connsiteY4" fmla="*/ 4419600 h 4724400"/>
              <a:gd name="connisteX5" fmla="*/ 3149600 w 3454400"/>
              <a:gd name="connsiteY5" fmla="*/ 4724400 h 4724400"/>
              <a:gd name="connisteX6" fmla="*/ 304800 w 3454400"/>
              <a:gd name="connsiteY6" fmla="*/ 4724400 h 4724400"/>
              <a:gd name="connisteX7" fmla="*/ 0 w 3454400"/>
              <a:gd name="connsiteY7" fmla="*/ 4419600 h 4724400"/>
              <a:gd name="connisteX8" fmla="*/ 0 w 3454400"/>
              <a:gd name="connsiteY8" fmla="*/ 3048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47244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3149600" y="0"/>
                </a:lnTo>
                <a:cubicBezTo>
                  <a:pt x="3317936" y="0"/>
                  <a:pt x="3454400" y="136464"/>
                  <a:pt x="3454400" y="304800"/>
                </a:cubicBezTo>
                <a:lnTo>
                  <a:pt x="3454400" y="4419600"/>
                </a:lnTo>
                <a:cubicBezTo>
                  <a:pt x="3454400" y="4587936"/>
                  <a:pt x="3317936" y="4724400"/>
                  <a:pt x="3149600" y="4724400"/>
                </a:cubicBezTo>
                <a:lnTo>
                  <a:pt x="304800" y="4724400"/>
                </a:lnTo>
                <a:cubicBezTo>
                  <a:pt x="136464" y="4724400"/>
                  <a:pt x="0" y="4587936"/>
                  <a:pt x="0" y="4419600"/>
                </a:cubicBezTo>
                <a:lnTo>
                  <a:pt x="0" y="3048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 w="28575">
            <a:solidFill>
              <a:schemeClr val="accent1"/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7" hasCustomPrompt="1"/>
            <p:custDataLst>
              <p:tags r:id="rId15"/>
            </p:custDataLst>
          </p:nvPr>
        </p:nvSpPr>
        <p:spPr>
          <a:xfrm>
            <a:off x="8432800" y="1828800"/>
            <a:ext cx="2844800" cy="26416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432800" y="47752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432800" y="5334000"/>
            <a:ext cx="2844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3_1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idx="16386" hasCustomPrompt="1"/>
            <p:custDataLst>
              <p:tags r:id="rId6"/>
            </p:custDataLst>
          </p:nvPr>
        </p:nvSpPr>
        <p:spPr>
          <a:xfrm>
            <a:off x="609600" y="23368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2" hasCustomPrompt="1"/>
            <p:custDataLst>
              <p:tags r:id="rId7"/>
            </p:custDataLst>
          </p:nvPr>
        </p:nvSpPr>
        <p:spPr>
          <a:xfrm>
            <a:off x="609600" y="2895600"/>
            <a:ext cx="3454400" cy="2540000"/>
          </a:xfrm>
          <a:custGeom>
            <a:avLst/>
            <a:gdLst>
              <a:gd name="connisteX0" fmla="*/ 0 w 3454400"/>
              <a:gd name="connsiteY0" fmla="*/ 304800 h 2540000"/>
              <a:gd name="connisteX1" fmla="*/ 304800 w 3454400"/>
              <a:gd name="connsiteY1" fmla="*/ 0 h 2540000"/>
              <a:gd name="connisteX2" fmla="*/ 3149600 w 3454400"/>
              <a:gd name="connsiteY2" fmla="*/ 0 h 2540000"/>
              <a:gd name="connisteX3" fmla="*/ 3454400 w 3454400"/>
              <a:gd name="connsiteY3" fmla="*/ 304800 h 2540000"/>
              <a:gd name="connisteX4" fmla="*/ 3454400 w 3454400"/>
              <a:gd name="connsiteY4" fmla="*/ 2235200 h 2540000"/>
              <a:gd name="connisteX5" fmla="*/ 3149600 w 3454400"/>
              <a:gd name="connsiteY5" fmla="*/ 2540000 h 2540000"/>
              <a:gd name="connisteX6" fmla="*/ 304800 w 3454400"/>
              <a:gd name="connsiteY6" fmla="*/ 2540000 h 2540000"/>
              <a:gd name="connisteX7" fmla="*/ 0 w 3454400"/>
              <a:gd name="connsiteY7" fmla="*/ 2235200 h 2540000"/>
              <a:gd name="connisteX8" fmla="*/ 0 w 3454400"/>
              <a:gd name="connsiteY8" fmla="*/ 304800 h 2540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25400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3149600" y="0"/>
                </a:lnTo>
                <a:cubicBezTo>
                  <a:pt x="3317936" y="0"/>
                  <a:pt x="3454400" y="136464"/>
                  <a:pt x="3454400" y="304800"/>
                </a:cubicBezTo>
                <a:lnTo>
                  <a:pt x="3454400" y="2235200"/>
                </a:lnTo>
                <a:cubicBezTo>
                  <a:pt x="3454400" y="2403536"/>
                  <a:pt x="3317936" y="2540000"/>
                  <a:pt x="3149600" y="2540000"/>
                </a:cubicBezTo>
                <a:lnTo>
                  <a:pt x="304800" y="2540000"/>
                </a:lnTo>
                <a:cubicBezTo>
                  <a:pt x="136464" y="2540000"/>
                  <a:pt x="0" y="2403536"/>
                  <a:pt x="0" y="2235200"/>
                </a:cubicBezTo>
                <a:lnTo>
                  <a:pt x="0" y="3048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 w="28575">
            <a:solidFill>
              <a:schemeClr val="accent1"/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914400" y="3860800"/>
            <a:ext cx="2844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368800" y="23368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3" hasCustomPrompt="1"/>
            <p:custDataLst>
              <p:tags r:id="rId10"/>
            </p:custDataLst>
          </p:nvPr>
        </p:nvSpPr>
        <p:spPr>
          <a:xfrm>
            <a:off x="4368800" y="2895600"/>
            <a:ext cx="3454400" cy="2540000"/>
          </a:xfrm>
          <a:custGeom>
            <a:avLst/>
            <a:gdLst>
              <a:gd name="connisteX0" fmla="*/ 0 w 3454400"/>
              <a:gd name="connsiteY0" fmla="*/ 304800 h 2540000"/>
              <a:gd name="connisteX1" fmla="*/ 304800 w 3454400"/>
              <a:gd name="connsiteY1" fmla="*/ 0 h 2540000"/>
              <a:gd name="connisteX2" fmla="*/ 3149600 w 3454400"/>
              <a:gd name="connsiteY2" fmla="*/ 0 h 2540000"/>
              <a:gd name="connisteX3" fmla="*/ 3454400 w 3454400"/>
              <a:gd name="connsiteY3" fmla="*/ 304800 h 2540000"/>
              <a:gd name="connisteX4" fmla="*/ 3454400 w 3454400"/>
              <a:gd name="connsiteY4" fmla="*/ 2235200 h 2540000"/>
              <a:gd name="connisteX5" fmla="*/ 3149600 w 3454400"/>
              <a:gd name="connsiteY5" fmla="*/ 2540000 h 2540000"/>
              <a:gd name="connisteX6" fmla="*/ 304800 w 3454400"/>
              <a:gd name="connsiteY6" fmla="*/ 2540000 h 2540000"/>
              <a:gd name="connisteX7" fmla="*/ 0 w 3454400"/>
              <a:gd name="connsiteY7" fmla="*/ 2235200 h 2540000"/>
              <a:gd name="connisteX8" fmla="*/ 0 w 3454400"/>
              <a:gd name="connsiteY8" fmla="*/ 304800 h 2540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25400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3149600" y="0"/>
                </a:lnTo>
                <a:cubicBezTo>
                  <a:pt x="3317936" y="0"/>
                  <a:pt x="3454400" y="136464"/>
                  <a:pt x="3454400" y="304800"/>
                </a:cubicBezTo>
                <a:lnTo>
                  <a:pt x="3454400" y="2235200"/>
                </a:lnTo>
                <a:cubicBezTo>
                  <a:pt x="3454400" y="2403536"/>
                  <a:pt x="3317936" y="2540000"/>
                  <a:pt x="3149600" y="2540000"/>
                </a:cubicBezTo>
                <a:lnTo>
                  <a:pt x="304800" y="2540000"/>
                </a:lnTo>
                <a:cubicBezTo>
                  <a:pt x="136464" y="2540000"/>
                  <a:pt x="0" y="2403536"/>
                  <a:pt x="0" y="2235200"/>
                </a:cubicBezTo>
                <a:lnTo>
                  <a:pt x="0" y="3048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 w="28575">
            <a:solidFill>
              <a:schemeClr val="accent1"/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4673600" y="3860800"/>
            <a:ext cx="2844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0" hasCustomPrompt="1"/>
            <p:custDataLst>
              <p:tags r:id="rId12"/>
            </p:custDataLst>
          </p:nvPr>
        </p:nvSpPr>
        <p:spPr>
          <a:xfrm>
            <a:off x="8128000" y="23368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装饰  8"/>
          <p:cNvSpPr>
            <a:spLocks noGrp="1"/>
          </p:cNvSpPr>
          <p:nvPr>
            <p:ph type="body" idx="16394" hasCustomPrompt="1"/>
            <p:custDataLst>
              <p:tags r:id="rId13"/>
            </p:custDataLst>
          </p:nvPr>
        </p:nvSpPr>
        <p:spPr>
          <a:xfrm>
            <a:off x="8128000" y="2895600"/>
            <a:ext cx="3454400" cy="2540000"/>
          </a:xfrm>
          <a:custGeom>
            <a:avLst/>
            <a:gdLst>
              <a:gd name="connisteX0" fmla="*/ 0 w 3454400"/>
              <a:gd name="connsiteY0" fmla="*/ 304800 h 2540000"/>
              <a:gd name="connisteX1" fmla="*/ 304800 w 3454400"/>
              <a:gd name="connsiteY1" fmla="*/ 0 h 2540000"/>
              <a:gd name="connisteX2" fmla="*/ 3149600 w 3454400"/>
              <a:gd name="connsiteY2" fmla="*/ 0 h 2540000"/>
              <a:gd name="connisteX3" fmla="*/ 3454400 w 3454400"/>
              <a:gd name="connsiteY3" fmla="*/ 304800 h 2540000"/>
              <a:gd name="connisteX4" fmla="*/ 3454400 w 3454400"/>
              <a:gd name="connsiteY4" fmla="*/ 2235200 h 2540000"/>
              <a:gd name="connisteX5" fmla="*/ 3149600 w 3454400"/>
              <a:gd name="connsiteY5" fmla="*/ 2540000 h 2540000"/>
              <a:gd name="connisteX6" fmla="*/ 304800 w 3454400"/>
              <a:gd name="connsiteY6" fmla="*/ 2540000 h 2540000"/>
              <a:gd name="connisteX7" fmla="*/ 0 w 3454400"/>
              <a:gd name="connsiteY7" fmla="*/ 2235200 h 2540000"/>
              <a:gd name="connisteX8" fmla="*/ 0 w 3454400"/>
              <a:gd name="connsiteY8" fmla="*/ 304800 h 2540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25400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3149600" y="0"/>
                </a:lnTo>
                <a:cubicBezTo>
                  <a:pt x="3317936" y="0"/>
                  <a:pt x="3454400" y="136464"/>
                  <a:pt x="3454400" y="304800"/>
                </a:cubicBezTo>
                <a:lnTo>
                  <a:pt x="3454400" y="2235200"/>
                </a:lnTo>
                <a:cubicBezTo>
                  <a:pt x="3454400" y="2403536"/>
                  <a:pt x="3317936" y="2540000"/>
                  <a:pt x="3149600" y="2540000"/>
                </a:cubicBezTo>
                <a:lnTo>
                  <a:pt x="304800" y="2540000"/>
                </a:lnTo>
                <a:cubicBezTo>
                  <a:pt x="136464" y="2540000"/>
                  <a:pt x="0" y="2403536"/>
                  <a:pt x="0" y="2235200"/>
                </a:cubicBezTo>
                <a:lnTo>
                  <a:pt x="0" y="3048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 w="28575">
            <a:solidFill>
              <a:schemeClr val="accent1"/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文本占位符 19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8432800" y="3860800"/>
            <a:ext cx="2844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叠-默认位置-并列-38_7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8432800" cy="2209800"/>
          </a:xfrm>
          <a:custGeom>
            <a:avLst/>
            <a:gdLst>
              <a:gd name="connisteX0" fmla="*/ 0 w 8432800"/>
              <a:gd name="connsiteY0" fmla="*/ 304800 h 2209800"/>
              <a:gd name="connisteX1" fmla="*/ 3048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304800 w 8432800"/>
              <a:gd name="connsiteY4" fmla="*/ 2209800 h 2209800"/>
              <a:gd name="connisteX5" fmla="*/ 0 w 8432800"/>
              <a:gd name="connsiteY5" fmla="*/ 1905000 h 2209800"/>
              <a:gd name="connisteX6" fmla="*/ 0 w 8432800"/>
              <a:gd name="connsiteY6" fmla="*/ 3048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8432800" h="22098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304800" y="2209800"/>
                </a:lnTo>
                <a:cubicBezTo>
                  <a:pt x="136464" y="2209800"/>
                  <a:pt x="0" y="2073336"/>
                  <a:pt x="0" y="1905000"/>
                </a:cubicBezTo>
                <a:lnTo>
                  <a:pt x="0" y="3048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042400" y="15240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235200 w 2540000"/>
              <a:gd name="connsiteY1" fmla="*/ 0 h 2209800"/>
              <a:gd name="connisteX2" fmla="*/ 2540000 w 2540000"/>
              <a:gd name="connsiteY2" fmla="*/ 304800 h 2209800"/>
              <a:gd name="connisteX3" fmla="*/ 2540000 w 2540000"/>
              <a:gd name="connsiteY3" fmla="*/ 1905000 h 2209800"/>
              <a:gd name="connisteX4" fmla="*/ 22352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40000" h="2209800">
                <a:moveTo>
                  <a:pt x="0" y="0"/>
                </a:moveTo>
                <a:lnTo>
                  <a:pt x="2235200" y="0"/>
                </a:lnTo>
                <a:cubicBezTo>
                  <a:pt x="2403536" y="0"/>
                  <a:pt x="2540000" y="136464"/>
                  <a:pt x="2540000" y="304800"/>
                </a:cubicBezTo>
                <a:lnTo>
                  <a:pt x="2540000" y="1905000"/>
                </a:lnTo>
                <a:cubicBezTo>
                  <a:pt x="2540000" y="2073336"/>
                  <a:pt x="2403536" y="2209800"/>
                  <a:pt x="22352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21971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2755900"/>
            <a:ext cx="78232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8432800" cy="2209800"/>
          </a:xfrm>
          <a:custGeom>
            <a:avLst/>
            <a:gdLst>
              <a:gd name="connisteX0" fmla="*/ 0 w 8432800"/>
              <a:gd name="connsiteY0" fmla="*/ 304800 h 2209800"/>
              <a:gd name="connisteX1" fmla="*/ 3048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304800 w 8432800"/>
              <a:gd name="connsiteY4" fmla="*/ 2209800 h 2209800"/>
              <a:gd name="connisteX5" fmla="*/ 0 w 8432800"/>
              <a:gd name="connsiteY5" fmla="*/ 1905000 h 2209800"/>
              <a:gd name="connisteX6" fmla="*/ 0 w 8432800"/>
              <a:gd name="connsiteY6" fmla="*/ 3048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8432800" h="22098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304800" y="2209800"/>
                </a:lnTo>
                <a:cubicBezTo>
                  <a:pt x="136464" y="2209800"/>
                  <a:pt x="0" y="2073336"/>
                  <a:pt x="0" y="1905000"/>
                </a:cubicBezTo>
                <a:lnTo>
                  <a:pt x="0" y="3048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042400" y="40386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235200 w 2540000"/>
              <a:gd name="connsiteY1" fmla="*/ 0 h 2209800"/>
              <a:gd name="connisteX2" fmla="*/ 2540000 w 2540000"/>
              <a:gd name="connsiteY2" fmla="*/ 304800 h 2209800"/>
              <a:gd name="connisteX3" fmla="*/ 2540000 w 2540000"/>
              <a:gd name="connsiteY3" fmla="*/ 1905000 h 2209800"/>
              <a:gd name="connisteX4" fmla="*/ 22352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40000" h="2209800">
                <a:moveTo>
                  <a:pt x="0" y="0"/>
                </a:moveTo>
                <a:lnTo>
                  <a:pt x="2235200" y="0"/>
                </a:lnTo>
                <a:cubicBezTo>
                  <a:pt x="2403536" y="0"/>
                  <a:pt x="2540000" y="136464"/>
                  <a:pt x="2540000" y="304800"/>
                </a:cubicBezTo>
                <a:lnTo>
                  <a:pt x="2540000" y="1905000"/>
                </a:lnTo>
                <a:cubicBezTo>
                  <a:pt x="2540000" y="2073336"/>
                  <a:pt x="2403536" y="2209800"/>
                  <a:pt x="22352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914400" y="47117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914400" y="5270500"/>
            <a:ext cx="78232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左表下右内-装饰右叠-默认位置-并列-60_35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5" hasCustomPrompt="1"/>
            <p:custDataLst>
              <p:tags r:id="rId6"/>
            </p:custDataLst>
          </p:nvPr>
        </p:nvSpPr>
        <p:spPr>
          <a:xfrm>
            <a:off x="609600" y="1524000"/>
            <a:ext cx="4038600" cy="4724400"/>
          </a:xfrm>
          <a:custGeom>
            <a:avLst/>
            <a:gdLst>
              <a:gd name="connisteX0" fmla="*/ 0 w 4038600"/>
              <a:gd name="connsiteY0" fmla="*/ 304800 h 4724400"/>
              <a:gd name="connisteX1" fmla="*/ 304800 w 4038600"/>
              <a:gd name="connsiteY1" fmla="*/ 0 h 4724400"/>
              <a:gd name="connisteX2" fmla="*/ 4038600 w 4038600"/>
              <a:gd name="connsiteY2" fmla="*/ 0 h 4724400"/>
              <a:gd name="connisteX3" fmla="*/ 4038600 w 4038600"/>
              <a:gd name="connsiteY3" fmla="*/ 4724400 h 4724400"/>
              <a:gd name="connisteX4" fmla="*/ 304800 w 4038600"/>
              <a:gd name="connsiteY4" fmla="*/ 4724400 h 4724400"/>
              <a:gd name="connisteX5" fmla="*/ 0 w 4038600"/>
              <a:gd name="connsiteY5" fmla="*/ 4419600 h 4724400"/>
              <a:gd name="connisteX6" fmla="*/ 0 w 4038600"/>
              <a:gd name="connsiteY6" fmla="*/ 3048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0" h="47244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4038600" y="0"/>
                </a:lnTo>
                <a:lnTo>
                  <a:pt x="4038600" y="4724400"/>
                </a:lnTo>
                <a:lnTo>
                  <a:pt x="304800" y="4724400"/>
                </a:lnTo>
                <a:cubicBezTo>
                  <a:pt x="136464" y="4724400"/>
                  <a:pt x="0" y="4587936"/>
                  <a:pt x="0" y="4419600"/>
                </a:cubicBezTo>
                <a:lnTo>
                  <a:pt x="0" y="304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6" hasCustomPrompt="1"/>
            <p:custDataLst>
              <p:tags r:id="rId7"/>
            </p:custDataLst>
          </p:nvPr>
        </p:nvSpPr>
        <p:spPr>
          <a:xfrm>
            <a:off x="4648200" y="1524000"/>
            <a:ext cx="6934200" cy="4724400"/>
          </a:xfrm>
          <a:custGeom>
            <a:avLst/>
            <a:gdLst>
              <a:gd name="connisteX0" fmla="*/ 0 w 6934200"/>
              <a:gd name="connsiteY0" fmla="*/ 0 h 4724400"/>
              <a:gd name="connisteX1" fmla="*/ 6629400 w 6934200"/>
              <a:gd name="connsiteY1" fmla="*/ 0 h 4724400"/>
              <a:gd name="connisteX2" fmla="*/ 6934200 w 6934200"/>
              <a:gd name="connsiteY2" fmla="*/ 304800 h 4724400"/>
              <a:gd name="connisteX3" fmla="*/ 6934200 w 6934200"/>
              <a:gd name="connsiteY3" fmla="*/ 4419600 h 4724400"/>
              <a:gd name="connisteX4" fmla="*/ 6629400 w 6934200"/>
              <a:gd name="connsiteY4" fmla="*/ 4724400 h 4724400"/>
              <a:gd name="connisteX5" fmla="*/ 0 w 6934200"/>
              <a:gd name="connsiteY5" fmla="*/ 4724400 h 4724400"/>
              <a:gd name="connisteX6" fmla="*/ 0 w 69342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6934200" h="4724400">
                <a:moveTo>
                  <a:pt x="0" y="0"/>
                </a:moveTo>
                <a:lnTo>
                  <a:pt x="6629400" y="0"/>
                </a:lnTo>
                <a:cubicBezTo>
                  <a:pt x="6797736" y="0"/>
                  <a:pt x="6934200" y="136464"/>
                  <a:pt x="6934200" y="304800"/>
                </a:cubicBezTo>
                <a:lnTo>
                  <a:pt x="6934200" y="4419600"/>
                </a:lnTo>
                <a:cubicBezTo>
                  <a:pt x="6934200" y="4587936"/>
                  <a:pt x="6797736" y="4724400"/>
                  <a:pt x="66294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8" hasCustomPrompt="1"/>
            <p:custDataLst>
              <p:tags r:id="rId8"/>
            </p:custDataLst>
          </p:nvPr>
        </p:nvSpPr>
        <p:spPr>
          <a:xfrm>
            <a:off x="5124450" y="2374900"/>
            <a:ext cx="876300" cy="736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58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6" hasCustomPrompt="1"/>
            <p:custDataLst>
              <p:tags r:id="rId9"/>
            </p:custDataLst>
          </p:nvPr>
        </p:nvSpPr>
        <p:spPr>
          <a:xfrm>
            <a:off x="5105400" y="3454400"/>
            <a:ext cx="1600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7" hasCustomPrompt="1"/>
            <p:custDataLst>
              <p:tags r:id="rId10"/>
            </p:custDataLst>
          </p:nvPr>
        </p:nvSpPr>
        <p:spPr>
          <a:xfrm>
            <a:off x="5105400" y="3962400"/>
            <a:ext cx="1600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1" hasCustomPrompt="1"/>
            <p:custDataLst>
              <p:tags r:id="rId11"/>
            </p:custDataLst>
          </p:nvPr>
        </p:nvSpPr>
        <p:spPr>
          <a:xfrm>
            <a:off x="7334250" y="2374900"/>
            <a:ext cx="876300" cy="736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58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7315200" y="3454400"/>
            <a:ext cx="1600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7315200" y="3962400"/>
            <a:ext cx="1600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文本占位符 19"/>
          <p:cNvSpPr>
            <a:spLocks noGrp="1"/>
          </p:cNvSpPr>
          <p:nvPr>
            <p:ph type="body" idx="16394" hasCustomPrompt="1"/>
            <p:custDataLst>
              <p:tags r:id="rId14"/>
            </p:custDataLst>
          </p:nvPr>
        </p:nvSpPr>
        <p:spPr>
          <a:xfrm>
            <a:off x="9544050" y="2374900"/>
            <a:ext cx="876300" cy="736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58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03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2" hasCustomPrompt="1"/>
            <p:custDataLst>
              <p:tags r:id="rId15"/>
            </p:custDataLst>
          </p:nvPr>
        </p:nvSpPr>
        <p:spPr>
          <a:xfrm>
            <a:off x="9525000" y="3454400"/>
            <a:ext cx="1600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3" hasCustomPrompt="1"/>
            <p:custDataLst>
              <p:tags r:id="rId16"/>
            </p:custDataLst>
          </p:nvPr>
        </p:nvSpPr>
        <p:spPr>
          <a:xfrm>
            <a:off x="9525000" y="3962400"/>
            <a:ext cx="1600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2_2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3403600"/>
            <a:ext cx="10972800" cy="2844800"/>
          </a:xfrm>
          <a:custGeom>
            <a:avLst/>
            <a:gdLst>
              <a:gd name="connisteX0" fmla="*/ 0 w 10972800"/>
              <a:gd name="connsiteY0" fmla="*/ 304800 h 2844800"/>
              <a:gd name="connisteX1" fmla="*/ 304800 w 10972800"/>
              <a:gd name="connsiteY1" fmla="*/ 0 h 2844800"/>
              <a:gd name="connisteX2" fmla="*/ 10668000 w 10972800"/>
              <a:gd name="connsiteY2" fmla="*/ 0 h 2844800"/>
              <a:gd name="connisteX3" fmla="*/ 10972800 w 10972800"/>
              <a:gd name="connsiteY3" fmla="*/ 304800 h 2844800"/>
              <a:gd name="connisteX4" fmla="*/ 10972800 w 10972800"/>
              <a:gd name="connsiteY4" fmla="*/ 2540000 h 2844800"/>
              <a:gd name="connisteX5" fmla="*/ 10668000 w 10972800"/>
              <a:gd name="connsiteY5" fmla="*/ 2844800 h 2844800"/>
              <a:gd name="connisteX6" fmla="*/ 304800 w 10972800"/>
              <a:gd name="connsiteY6" fmla="*/ 2844800 h 2844800"/>
              <a:gd name="connisteX7" fmla="*/ 0 w 10972800"/>
              <a:gd name="connsiteY7" fmla="*/ 2540000 h 2844800"/>
              <a:gd name="connisteX8" fmla="*/ 0 w 10972800"/>
              <a:gd name="connsiteY8" fmla="*/ 304800 h 2844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8448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10668000" y="0"/>
                </a:lnTo>
                <a:cubicBezTo>
                  <a:pt x="10836336" y="0"/>
                  <a:pt x="10972800" y="136464"/>
                  <a:pt x="10972800" y="304800"/>
                </a:cubicBezTo>
                <a:lnTo>
                  <a:pt x="10972800" y="2540000"/>
                </a:lnTo>
                <a:cubicBezTo>
                  <a:pt x="10972800" y="2708336"/>
                  <a:pt x="10836336" y="2844800"/>
                  <a:pt x="10668000" y="2844800"/>
                </a:cubicBezTo>
                <a:lnTo>
                  <a:pt x="304800" y="2844800"/>
                </a:lnTo>
                <a:cubicBezTo>
                  <a:pt x="136464" y="2844800"/>
                  <a:pt x="0" y="2708336"/>
                  <a:pt x="0" y="2540000"/>
                </a:cubicBezTo>
                <a:lnTo>
                  <a:pt x="0" y="304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3" hasCustomPrompt="1"/>
            <p:custDataLst>
              <p:tags r:id="rId7"/>
            </p:custDataLst>
          </p:nvPr>
        </p:nvSpPr>
        <p:spPr>
          <a:xfrm>
            <a:off x="4648200" y="609600"/>
            <a:ext cx="50800" cy="2336800"/>
          </a:xfrm>
          <a:custGeom>
            <a:avLst/>
            <a:gdLst>
              <a:gd name="connisteX0" fmla="*/ 0 w 50800"/>
              <a:gd name="connsiteY0" fmla="*/ 25400 h 2336800"/>
              <a:gd name="connisteX1" fmla="*/ 25400 w 50800"/>
              <a:gd name="connsiteY1" fmla="*/ 0 h 2336800"/>
              <a:gd name="connisteX2" fmla="*/ 25400 w 50800"/>
              <a:gd name="connsiteY2" fmla="*/ 0 h 2336800"/>
              <a:gd name="connisteX3" fmla="*/ 50800 w 50800"/>
              <a:gd name="connsiteY3" fmla="*/ 25400 h 2336800"/>
              <a:gd name="connisteX4" fmla="*/ 50800 w 50800"/>
              <a:gd name="connsiteY4" fmla="*/ 2311400 h 2336800"/>
              <a:gd name="connisteX5" fmla="*/ 25400 w 50800"/>
              <a:gd name="connsiteY5" fmla="*/ 2336800 h 2336800"/>
              <a:gd name="connisteX6" fmla="*/ 25400 w 50800"/>
              <a:gd name="connsiteY6" fmla="*/ 2336800 h 2336800"/>
              <a:gd name="connisteX7" fmla="*/ 0 w 50800"/>
              <a:gd name="connsiteY7" fmla="*/ 2311400 h 2336800"/>
              <a:gd name="connisteX8" fmla="*/ 0 w 50800"/>
              <a:gd name="connsiteY8" fmla="*/ 254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23368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311400"/>
                </a:lnTo>
                <a:cubicBezTo>
                  <a:pt x="50800" y="2325428"/>
                  <a:pt x="39428" y="2336800"/>
                  <a:pt x="25400" y="2336800"/>
                </a:cubicBezTo>
                <a:lnTo>
                  <a:pt x="25400" y="2336800"/>
                </a:lnTo>
                <a:cubicBezTo>
                  <a:pt x="11372" y="2336800"/>
                  <a:pt x="0" y="2325428"/>
                  <a:pt x="0" y="23114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800600" y="609600"/>
            <a:ext cx="1752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800600" y="1117600"/>
            <a:ext cx="1752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4" hasCustomPrompt="1"/>
            <p:custDataLst>
              <p:tags r:id="rId10"/>
            </p:custDataLst>
          </p:nvPr>
        </p:nvSpPr>
        <p:spPr>
          <a:xfrm>
            <a:off x="7162800" y="609600"/>
            <a:ext cx="50800" cy="2336800"/>
          </a:xfrm>
          <a:custGeom>
            <a:avLst/>
            <a:gdLst>
              <a:gd name="connisteX0" fmla="*/ 0 w 50800"/>
              <a:gd name="connsiteY0" fmla="*/ 25400 h 2336800"/>
              <a:gd name="connisteX1" fmla="*/ 25400 w 50800"/>
              <a:gd name="connsiteY1" fmla="*/ 0 h 2336800"/>
              <a:gd name="connisteX2" fmla="*/ 25400 w 50800"/>
              <a:gd name="connsiteY2" fmla="*/ 0 h 2336800"/>
              <a:gd name="connisteX3" fmla="*/ 50800 w 50800"/>
              <a:gd name="connsiteY3" fmla="*/ 25400 h 2336800"/>
              <a:gd name="connisteX4" fmla="*/ 50800 w 50800"/>
              <a:gd name="connsiteY4" fmla="*/ 2311400 h 2336800"/>
              <a:gd name="connisteX5" fmla="*/ 25400 w 50800"/>
              <a:gd name="connsiteY5" fmla="*/ 2336800 h 2336800"/>
              <a:gd name="connisteX6" fmla="*/ 25400 w 50800"/>
              <a:gd name="connsiteY6" fmla="*/ 2336800 h 2336800"/>
              <a:gd name="connisteX7" fmla="*/ 0 w 50800"/>
              <a:gd name="connsiteY7" fmla="*/ 2311400 h 2336800"/>
              <a:gd name="connisteX8" fmla="*/ 0 w 50800"/>
              <a:gd name="connsiteY8" fmla="*/ 254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23368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311400"/>
                </a:lnTo>
                <a:cubicBezTo>
                  <a:pt x="50800" y="2325428"/>
                  <a:pt x="39428" y="2336800"/>
                  <a:pt x="25400" y="2336800"/>
                </a:cubicBezTo>
                <a:lnTo>
                  <a:pt x="25400" y="2336800"/>
                </a:lnTo>
                <a:cubicBezTo>
                  <a:pt x="11372" y="2336800"/>
                  <a:pt x="0" y="2325428"/>
                  <a:pt x="0" y="23114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7315200" y="609600"/>
            <a:ext cx="1752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7315200" y="1117600"/>
            <a:ext cx="1752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装饰  8"/>
          <p:cNvSpPr>
            <a:spLocks noGrp="1"/>
          </p:cNvSpPr>
          <p:nvPr>
            <p:ph type="body" idx="16395" hasCustomPrompt="1"/>
            <p:custDataLst>
              <p:tags r:id="rId13"/>
            </p:custDataLst>
          </p:nvPr>
        </p:nvSpPr>
        <p:spPr>
          <a:xfrm>
            <a:off x="9677400" y="609600"/>
            <a:ext cx="50800" cy="2336800"/>
          </a:xfrm>
          <a:custGeom>
            <a:avLst/>
            <a:gdLst>
              <a:gd name="connisteX0" fmla="*/ 0 w 50800"/>
              <a:gd name="connsiteY0" fmla="*/ 25400 h 2336800"/>
              <a:gd name="connisteX1" fmla="*/ 25400 w 50800"/>
              <a:gd name="connsiteY1" fmla="*/ 0 h 2336800"/>
              <a:gd name="connisteX2" fmla="*/ 25400 w 50800"/>
              <a:gd name="connsiteY2" fmla="*/ 0 h 2336800"/>
              <a:gd name="connisteX3" fmla="*/ 50800 w 50800"/>
              <a:gd name="connsiteY3" fmla="*/ 25400 h 2336800"/>
              <a:gd name="connisteX4" fmla="*/ 50800 w 50800"/>
              <a:gd name="connsiteY4" fmla="*/ 2311400 h 2336800"/>
              <a:gd name="connisteX5" fmla="*/ 25400 w 50800"/>
              <a:gd name="connsiteY5" fmla="*/ 2336800 h 2336800"/>
              <a:gd name="connisteX6" fmla="*/ 25400 w 50800"/>
              <a:gd name="connsiteY6" fmla="*/ 2336800 h 2336800"/>
              <a:gd name="connisteX7" fmla="*/ 0 w 50800"/>
              <a:gd name="connsiteY7" fmla="*/ 2311400 h 2336800"/>
              <a:gd name="connisteX8" fmla="*/ 0 w 50800"/>
              <a:gd name="connsiteY8" fmla="*/ 254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23368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311400"/>
                </a:lnTo>
                <a:cubicBezTo>
                  <a:pt x="50800" y="2325428"/>
                  <a:pt x="39428" y="2336800"/>
                  <a:pt x="25400" y="2336800"/>
                </a:cubicBezTo>
                <a:lnTo>
                  <a:pt x="25400" y="2336800"/>
                </a:lnTo>
                <a:cubicBezTo>
                  <a:pt x="11372" y="2336800"/>
                  <a:pt x="0" y="2325428"/>
                  <a:pt x="0" y="23114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文本占位符 19"/>
          <p:cNvSpPr>
            <a:spLocks noGrp="1"/>
          </p:cNvSpPr>
          <p:nvPr>
            <p:ph type="body" idx="16390" hasCustomPrompt="1"/>
            <p:custDataLst>
              <p:tags r:id="rId14"/>
            </p:custDataLst>
          </p:nvPr>
        </p:nvSpPr>
        <p:spPr>
          <a:xfrm>
            <a:off x="9829800" y="609600"/>
            <a:ext cx="1752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9829800" y="1117600"/>
            <a:ext cx="1752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1_2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2" hasCustomPrompt="1"/>
            <p:custDataLst>
              <p:tags r:id="rId6"/>
            </p:custDataLst>
          </p:nvPr>
        </p:nvSpPr>
        <p:spPr>
          <a:xfrm>
            <a:off x="609600" y="1524000"/>
            <a:ext cx="3454400" cy="4724400"/>
          </a:xfrm>
          <a:custGeom>
            <a:avLst/>
            <a:gdLst>
              <a:gd name="connisteX0" fmla="*/ 0 w 3454400"/>
              <a:gd name="connsiteY0" fmla="*/ 304800 h 4724400"/>
              <a:gd name="connisteX1" fmla="*/ 304800 w 3454400"/>
              <a:gd name="connsiteY1" fmla="*/ 0 h 4724400"/>
              <a:gd name="connisteX2" fmla="*/ 3149600 w 3454400"/>
              <a:gd name="connsiteY2" fmla="*/ 0 h 4724400"/>
              <a:gd name="connisteX3" fmla="*/ 3454400 w 3454400"/>
              <a:gd name="connsiteY3" fmla="*/ 304800 h 4724400"/>
              <a:gd name="connisteX4" fmla="*/ 3454400 w 3454400"/>
              <a:gd name="connsiteY4" fmla="*/ 4419600 h 4724400"/>
              <a:gd name="connisteX5" fmla="*/ 3149600 w 3454400"/>
              <a:gd name="connsiteY5" fmla="*/ 4724400 h 4724400"/>
              <a:gd name="connisteX6" fmla="*/ 304800 w 3454400"/>
              <a:gd name="connsiteY6" fmla="*/ 4724400 h 4724400"/>
              <a:gd name="connisteX7" fmla="*/ 0 w 3454400"/>
              <a:gd name="connsiteY7" fmla="*/ 4419600 h 4724400"/>
              <a:gd name="connisteX8" fmla="*/ 0 w 3454400"/>
              <a:gd name="connsiteY8" fmla="*/ 3048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47244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3149600" y="0"/>
                </a:lnTo>
                <a:cubicBezTo>
                  <a:pt x="3317936" y="0"/>
                  <a:pt x="3454400" y="136464"/>
                  <a:pt x="3454400" y="304800"/>
                </a:cubicBezTo>
                <a:lnTo>
                  <a:pt x="3454400" y="4419600"/>
                </a:lnTo>
                <a:cubicBezTo>
                  <a:pt x="3454400" y="4587936"/>
                  <a:pt x="3317936" y="4724400"/>
                  <a:pt x="3149600" y="4724400"/>
                </a:cubicBezTo>
                <a:lnTo>
                  <a:pt x="304800" y="4724400"/>
                </a:lnTo>
                <a:cubicBezTo>
                  <a:pt x="136464" y="4724400"/>
                  <a:pt x="0" y="4587936"/>
                  <a:pt x="0" y="4419600"/>
                </a:cubicBezTo>
                <a:lnTo>
                  <a:pt x="0" y="3048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 w="28575">
            <a:solidFill>
              <a:schemeClr val="accent1"/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3" hasCustomPrompt="1"/>
            <p:custDataLst>
              <p:tags r:id="rId7"/>
            </p:custDataLst>
          </p:nvPr>
        </p:nvSpPr>
        <p:spPr>
          <a:xfrm>
            <a:off x="1574800" y="22098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016000" y="40894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1016000" y="4648200"/>
            <a:ext cx="264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4" hasCustomPrompt="1"/>
            <p:custDataLst>
              <p:tags r:id="rId10"/>
            </p:custDataLst>
          </p:nvPr>
        </p:nvSpPr>
        <p:spPr>
          <a:xfrm>
            <a:off x="4368800" y="1524000"/>
            <a:ext cx="3454400" cy="4724400"/>
          </a:xfrm>
          <a:custGeom>
            <a:avLst/>
            <a:gdLst>
              <a:gd name="connisteX0" fmla="*/ 0 w 3454400"/>
              <a:gd name="connsiteY0" fmla="*/ 304800 h 4724400"/>
              <a:gd name="connisteX1" fmla="*/ 304800 w 3454400"/>
              <a:gd name="connsiteY1" fmla="*/ 0 h 4724400"/>
              <a:gd name="connisteX2" fmla="*/ 3149600 w 3454400"/>
              <a:gd name="connsiteY2" fmla="*/ 0 h 4724400"/>
              <a:gd name="connisteX3" fmla="*/ 3454400 w 3454400"/>
              <a:gd name="connsiteY3" fmla="*/ 304800 h 4724400"/>
              <a:gd name="connisteX4" fmla="*/ 3454400 w 3454400"/>
              <a:gd name="connsiteY4" fmla="*/ 4419600 h 4724400"/>
              <a:gd name="connisteX5" fmla="*/ 3149600 w 3454400"/>
              <a:gd name="connsiteY5" fmla="*/ 4724400 h 4724400"/>
              <a:gd name="connisteX6" fmla="*/ 304800 w 3454400"/>
              <a:gd name="connsiteY6" fmla="*/ 4724400 h 4724400"/>
              <a:gd name="connisteX7" fmla="*/ 0 w 3454400"/>
              <a:gd name="connsiteY7" fmla="*/ 4419600 h 4724400"/>
              <a:gd name="connisteX8" fmla="*/ 0 w 3454400"/>
              <a:gd name="connsiteY8" fmla="*/ 3048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47244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3149600" y="0"/>
                </a:lnTo>
                <a:cubicBezTo>
                  <a:pt x="3317936" y="0"/>
                  <a:pt x="3454400" y="136464"/>
                  <a:pt x="3454400" y="304800"/>
                </a:cubicBezTo>
                <a:lnTo>
                  <a:pt x="3454400" y="4419600"/>
                </a:lnTo>
                <a:cubicBezTo>
                  <a:pt x="3454400" y="4587936"/>
                  <a:pt x="3317936" y="4724400"/>
                  <a:pt x="3149600" y="4724400"/>
                </a:cubicBezTo>
                <a:lnTo>
                  <a:pt x="304800" y="4724400"/>
                </a:lnTo>
                <a:cubicBezTo>
                  <a:pt x="136464" y="4724400"/>
                  <a:pt x="0" y="4587936"/>
                  <a:pt x="0" y="4419600"/>
                </a:cubicBezTo>
                <a:lnTo>
                  <a:pt x="0" y="3048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 w="28575">
            <a:solidFill>
              <a:schemeClr val="accent1"/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5" hasCustomPrompt="1"/>
            <p:custDataLst>
              <p:tags r:id="rId11"/>
            </p:custDataLst>
          </p:nvPr>
        </p:nvSpPr>
        <p:spPr>
          <a:xfrm>
            <a:off x="5334000" y="22098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775200" y="40894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775200" y="4648200"/>
            <a:ext cx="264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6" hasCustomPrompt="1"/>
            <p:custDataLst>
              <p:tags r:id="rId14"/>
            </p:custDataLst>
          </p:nvPr>
        </p:nvSpPr>
        <p:spPr>
          <a:xfrm>
            <a:off x="8128000" y="1524000"/>
            <a:ext cx="3454400" cy="4724400"/>
          </a:xfrm>
          <a:custGeom>
            <a:avLst/>
            <a:gdLst>
              <a:gd name="connisteX0" fmla="*/ 0 w 3454400"/>
              <a:gd name="connsiteY0" fmla="*/ 304800 h 4724400"/>
              <a:gd name="connisteX1" fmla="*/ 304800 w 3454400"/>
              <a:gd name="connsiteY1" fmla="*/ 0 h 4724400"/>
              <a:gd name="connisteX2" fmla="*/ 3149600 w 3454400"/>
              <a:gd name="connsiteY2" fmla="*/ 0 h 4724400"/>
              <a:gd name="connisteX3" fmla="*/ 3454400 w 3454400"/>
              <a:gd name="connsiteY3" fmla="*/ 304800 h 4724400"/>
              <a:gd name="connisteX4" fmla="*/ 3454400 w 3454400"/>
              <a:gd name="connsiteY4" fmla="*/ 4419600 h 4724400"/>
              <a:gd name="connisteX5" fmla="*/ 3149600 w 3454400"/>
              <a:gd name="connsiteY5" fmla="*/ 4724400 h 4724400"/>
              <a:gd name="connisteX6" fmla="*/ 304800 w 3454400"/>
              <a:gd name="connsiteY6" fmla="*/ 4724400 h 4724400"/>
              <a:gd name="connisteX7" fmla="*/ 0 w 3454400"/>
              <a:gd name="connsiteY7" fmla="*/ 4419600 h 4724400"/>
              <a:gd name="connisteX8" fmla="*/ 0 w 3454400"/>
              <a:gd name="connsiteY8" fmla="*/ 3048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47244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3149600" y="0"/>
                </a:lnTo>
                <a:cubicBezTo>
                  <a:pt x="3317936" y="0"/>
                  <a:pt x="3454400" y="136464"/>
                  <a:pt x="3454400" y="304800"/>
                </a:cubicBezTo>
                <a:lnTo>
                  <a:pt x="3454400" y="4419600"/>
                </a:lnTo>
                <a:cubicBezTo>
                  <a:pt x="3454400" y="4587936"/>
                  <a:pt x="3317936" y="4724400"/>
                  <a:pt x="3149600" y="4724400"/>
                </a:cubicBezTo>
                <a:lnTo>
                  <a:pt x="304800" y="4724400"/>
                </a:lnTo>
                <a:cubicBezTo>
                  <a:pt x="136464" y="4724400"/>
                  <a:pt x="0" y="4587936"/>
                  <a:pt x="0" y="4419600"/>
                </a:cubicBezTo>
                <a:lnTo>
                  <a:pt x="0" y="3048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 w="28575">
            <a:solidFill>
              <a:schemeClr val="accent1"/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7" hasCustomPrompt="1"/>
            <p:custDataLst>
              <p:tags r:id="rId15"/>
            </p:custDataLst>
          </p:nvPr>
        </p:nvSpPr>
        <p:spPr>
          <a:xfrm>
            <a:off x="9093200" y="22098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534400" y="40894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534400" y="4648200"/>
            <a:ext cx="264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4_1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图片占位符 11"/>
          <p:cNvSpPr>
            <a:spLocks noGrp="1"/>
          </p:cNvSpPr>
          <p:nvPr>
            <p:ph type="pic" idx="16392" hasCustomPrompt="1"/>
            <p:custDataLst>
              <p:tags r:id="rId6"/>
            </p:custDataLst>
          </p:nvPr>
        </p:nvSpPr>
        <p:spPr>
          <a:xfrm>
            <a:off x="1168400" y="1752600"/>
            <a:ext cx="2133600" cy="2133600"/>
          </a:xfrm>
          <a:custGeom>
            <a:avLst/>
            <a:gdLst>
              <a:gd name="connisteX0" fmla="*/ 0 w 2133600"/>
              <a:gd name="connsiteY0" fmla="*/ 1066800 h 2133600"/>
              <a:gd name="connisteX1" fmla="*/ 1066800 w 2133600"/>
              <a:gd name="connsiteY1" fmla="*/ 0 h 2133600"/>
              <a:gd name="connisteX2" fmla="*/ 1066800 w 2133600"/>
              <a:gd name="connsiteY2" fmla="*/ 0 h 2133600"/>
              <a:gd name="connisteX3" fmla="*/ 2133600 w 2133600"/>
              <a:gd name="connsiteY3" fmla="*/ 1066800 h 2133600"/>
              <a:gd name="connisteX4" fmla="*/ 2133600 w 2133600"/>
              <a:gd name="connsiteY4" fmla="*/ 1066800 h 2133600"/>
              <a:gd name="connisteX5" fmla="*/ 1066800 w 2133600"/>
              <a:gd name="connsiteY5" fmla="*/ 2133600 h 2133600"/>
              <a:gd name="connisteX6" fmla="*/ 1066800 w 2133600"/>
              <a:gd name="connsiteY6" fmla="*/ 2133600 h 2133600"/>
              <a:gd name="connisteX7" fmla="*/ 0 w 2133600"/>
              <a:gd name="connsiteY7" fmla="*/ 1066800 h 2133600"/>
              <a:gd name="connisteX8" fmla="*/ 0 w 2133600"/>
              <a:gd name="connsiteY8" fmla="*/ 1066800 h 2133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133600" h="2133600">
                <a:moveTo>
                  <a:pt x="0" y="1066800"/>
                </a:moveTo>
                <a:cubicBezTo>
                  <a:pt x="0" y="477623"/>
                  <a:pt x="477623" y="0"/>
                  <a:pt x="1066800" y="0"/>
                </a:cubicBezTo>
                <a:lnTo>
                  <a:pt x="1066800" y="0"/>
                </a:lnTo>
                <a:cubicBezTo>
                  <a:pt x="1655977" y="0"/>
                  <a:pt x="2133600" y="477623"/>
                  <a:pt x="2133600" y="1066800"/>
                </a:cubicBezTo>
                <a:lnTo>
                  <a:pt x="2133600" y="1066800"/>
                </a:lnTo>
                <a:cubicBezTo>
                  <a:pt x="2133600" y="1655977"/>
                  <a:pt x="1655977" y="2133600"/>
                  <a:pt x="1066800" y="2133600"/>
                </a:cubicBezTo>
                <a:lnTo>
                  <a:pt x="1066800" y="2133600"/>
                </a:lnTo>
                <a:cubicBezTo>
                  <a:pt x="477623" y="2133600"/>
                  <a:pt x="0" y="1655977"/>
                  <a:pt x="0" y="1066800"/>
                </a:cubicBezTo>
                <a:lnTo>
                  <a:pt x="0" y="1066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241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800600"/>
            <a:ext cx="3251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图片占位符 14"/>
          <p:cNvSpPr>
            <a:spLocks noGrp="1"/>
          </p:cNvSpPr>
          <p:nvPr>
            <p:ph type="pic" idx="16393" hasCustomPrompt="1"/>
            <p:custDataLst>
              <p:tags r:id="rId9"/>
            </p:custDataLst>
          </p:nvPr>
        </p:nvSpPr>
        <p:spPr>
          <a:xfrm>
            <a:off x="5029200" y="1752600"/>
            <a:ext cx="2133600" cy="2133600"/>
          </a:xfrm>
          <a:custGeom>
            <a:avLst/>
            <a:gdLst>
              <a:gd name="connisteX0" fmla="*/ 0 w 2133600"/>
              <a:gd name="connsiteY0" fmla="*/ 1066800 h 2133600"/>
              <a:gd name="connisteX1" fmla="*/ 1066800 w 2133600"/>
              <a:gd name="connsiteY1" fmla="*/ 0 h 2133600"/>
              <a:gd name="connisteX2" fmla="*/ 1066800 w 2133600"/>
              <a:gd name="connsiteY2" fmla="*/ 0 h 2133600"/>
              <a:gd name="connisteX3" fmla="*/ 2133600 w 2133600"/>
              <a:gd name="connsiteY3" fmla="*/ 1066800 h 2133600"/>
              <a:gd name="connisteX4" fmla="*/ 2133600 w 2133600"/>
              <a:gd name="connsiteY4" fmla="*/ 1066800 h 2133600"/>
              <a:gd name="connisteX5" fmla="*/ 1066800 w 2133600"/>
              <a:gd name="connsiteY5" fmla="*/ 2133600 h 2133600"/>
              <a:gd name="connisteX6" fmla="*/ 1066800 w 2133600"/>
              <a:gd name="connsiteY6" fmla="*/ 2133600 h 2133600"/>
              <a:gd name="connisteX7" fmla="*/ 0 w 2133600"/>
              <a:gd name="connsiteY7" fmla="*/ 1066800 h 2133600"/>
              <a:gd name="connisteX8" fmla="*/ 0 w 2133600"/>
              <a:gd name="connsiteY8" fmla="*/ 1066800 h 2133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133600" h="2133600">
                <a:moveTo>
                  <a:pt x="0" y="1066800"/>
                </a:moveTo>
                <a:cubicBezTo>
                  <a:pt x="0" y="477623"/>
                  <a:pt x="477623" y="0"/>
                  <a:pt x="1066800" y="0"/>
                </a:cubicBezTo>
                <a:lnTo>
                  <a:pt x="1066800" y="0"/>
                </a:lnTo>
                <a:cubicBezTo>
                  <a:pt x="1655977" y="0"/>
                  <a:pt x="2133600" y="477623"/>
                  <a:pt x="2133600" y="1066800"/>
                </a:cubicBezTo>
                <a:lnTo>
                  <a:pt x="2133600" y="1066800"/>
                </a:lnTo>
                <a:cubicBezTo>
                  <a:pt x="2133600" y="1655977"/>
                  <a:pt x="1655977" y="2133600"/>
                  <a:pt x="1066800" y="2133600"/>
                </a:cubicBezTo>
                <a:lnTo>
                  <a:pt x="1066800" y="2133600"/>
                </a:lnTo>
                <a:cubicBezTo>
                  <a:pt x="477623" y="2133600"/>
                  <a:pt x="0" y="1655977"/>
                  <a:pt x="0" y="1066800"/>
                </a:cubicBezTo>
                <a:lnTo>
                  <a:pt x="0" y="1066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4470400" y="4241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4470400" y="4800600"/>
            <a:ext cx="3251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图片占位符 17"/>
          <p:cNvSpPr>
            <a:spLocks noGrp="1"/>
          </p:cNvSpPr>
          <p:nvPr>
            <p:ph type="pic" idx="16394" hasCustomPrompt="1"/>
            <p:custDataLst>
              <p:tags r:id="rId12"/>
            </p:custDataLst>
          </p:nvPr>
        </p:nvSpPr>
        <p:spPr>
          <a:xfrm>
            <a:off x="8890000" y="1752600"/>
            <a:ext cx="2133600" cy="2133600"/>
          </a:xfrm>
          <a:custGeom>
            <a:avLst/>
            <a:gdLst>
              <a:gd name="connisteX0" fmla="*/ 0 w 2133600"/>
              <a:gd name="connsiteY0" fmla="*/ 1066800 h 2133600"/>
              <a:gd name="connisteX1" fmla="*/ 1066800 w 2133600"/>
              <a:gd name="connsiteY1" fmla="*/ 0 h 2133600"/>
              <a:gd name="connisteX2" fmla="*/ 1066800 w 2133600"/>
              <a:gd name="connsiteY2" fmla="*/ 0 h 2133600"/>
              <a:gd name="connisteX3" fmla="*/ 2133600 w 2133600"/>
              <a:gd name="connsiteY3" fmla="*/ 1066800 h 2133600"/>
              <a:gd name="connisteX4" fmla="*/ 2133600 w 2133600"/>
              <a:gd name="connsiteY4" fmla="*/ 1066800 h 2133600"/>
              <a:gd name="connisteX5" fmla="*/ 1066800 w 2133600"/>
              <a:gd name="connsiteY5" fmla="*/ 2133600 h 2133600"/>
              <a:gd name="connisteX6" fmla="*/ 1066800 w 2133600"/>
              <a:gd name="connsiteY6" fmla="*/ 2133600 h 2133600"/>
              <a:gd name="connisteX7" fmla="*/ 0 w 2133600"/>
              <a:gd name="connsiteY7" fmla="*/ 1066800 h 2133600"/>
              <a:gd name="connisteX8" fmla="*/ 0 w 2133600"/>
              <a:gd name="connsiteY8" fmla="*/ 1066800 h 2133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133600" h="2133600">
                <a:moveTo>
                  <a:pt x="0" y="1066800"/>
                </a:moveTo>
                <a:cubicBezTo>
                  <a:pt x="0" y="477623"/>
                  <a:pt x="477623" y="0"/>
                  <a:pt x="1066800" y="0"/>
                </a:cubicBezTo>
                <a:lnTo>
                  <a:pt x="1066800" y="0"/>
                </a:lnTo>
                <a:cubicBezTo>
                  <a:pt x="1655977" y="0"/>
                  <a:pt x="2133600" y="477623"/>
                  <a:pt x="2133600" y="1066800"/>
                </a:cubicBezTo>
                <a:lnTo>
                  <a:pt x="2133600" y="1066800"/>
                </a:lnTo>
                <a:cubicBezTo>
                  <a:pt x="2133600" y="1655977"/>
                  <a:pt x="1655977" y="2133600"/>
                  <a:pt x="1066800" y="2133600"/>
                </a:cubicBezTo>
                <a:lnTo>
                  <a:pt x="1066800" y="2133600"/>
                </a:lnTo>
                <a:cubicBezTo>
                  <a:pt x="477623" y="2133600"/>
                  <a:pt x="0" y="1655977"/>
                  <a:pt x="0" y="1066800"/>
                </a:cubicBezTo>
                <a:lnTo>
                  <a:pt x="0" y="1066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8331200" y="4241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文本占位符 19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8331200" y="4800600"/>
            <a:ext cx="3251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49_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5" hasCustomPrompt="1"/>
            <p:custDataLst>
              <p:tags r:id="rId6"/>
            </p:custDataLst>
          </p:nvPr>
        </p:nvSpPr>
        <p:spPr>
          <a:xfrm>
            <a:off x="1625600" y="2565400"/>
            <a:ext cx="1219200" cy="1219200"/>
          </a:xfrm>
          <a:custGeom>
            <a:avLst/>
            <a:gdLst>
              <a:gd name="connisteX0" fmla="*/ 0 w 1219200"/>
              <a:gd name="connsiteY0" fmla="*/ 304800 h 1219200"/>
              <a:gd name="connisteX1" fmla="*/ 304800 w 1219200"/>
              <a:gd name="connsiteY1" fmla="*/ 0 h 1219200"/>
              <a:gd name="connisteX2" fmla="*/ 914400 w 1219200"/>
              <a:gd name="connsiteY2" fmla="*/ 0 h 1219200"/>
              <a:gd name="connisteX3" fmla="*/ 1219200 w 1219200"/>
              <a:gd name="connsiteY3" fmla="*/ 304800 h 1219200"/>
              <a:gd name="connisteX4" fmla="*/ 1219200 w 1219200"/>
              <a:gd name="connsiteY4" fmla="*/ 914400 h 1219200"/>
              <a:gd name="connisteX5" fmla="*/ 914400 w 1219200"/>
              <a:gd name="connsiteY5" fmla="*/ 1219200 h 1219200"/>
              <a:gd name="connisteX6" fmla="*/ 304800 w 1219200"/>
              <a:gd name="connsiteY6" fmla="*/ 1219200 h 1219200"/>
              <a:gd name="connisteX7" fmla="*/ 0 w 1219200"/>
              <a:gd name="connsiteY7" fmla="*/ 914400 h 1219200"/>
              <a:gd name="connisteX8" fmla="*/ 0 w 1219200"/>
              <a:gd name="connsiteY8" fmla="*/ 3048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914400" y="0"/>
                </a:lnTo>
                <a:cubicBezTo>
                  <a:pt x="1082736" y="0"/>
                  <a:pt x="1219200" y="136464"/>
                  <a:pt x="1219200" y="304800"/>
                </a:cubicBezTo>
                <a:lnTo>
                  <a:pt x="1219200" y="914400"/>
                </a:lnTo>
                <a:cubicBezTo>
                  <a:pt x="1219200" y="1082736"/>
                  <a:pt x="1082736" y="1219200"/>
                  <a:pt x="914400" y="1219200"/>
                </a:cubicBezTo>
                <a:lnTo>
                  <a:pt x="304800" y="1219200"/>
                </a:lnTo>
                <a:cubicBezTo>
                  <a:pt x="136464" y="1219200"/>
                  <a:pt x="0" y="1082736"/>
                  <a:pt x="0" y="914400"/>
                </a:cubicBezTo>
                <a:lnTo>
                  <a:pt x="0" y="3048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1873250" y="2870200"/>
            <a:ext cx="723900" cy="609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609600" y="40894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609600" y="4597400"/>
            <a:ext cx="3251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6" hasCustomPrompt="1"/>
            <p:custDataLst>
              <p:tags r:id="rId10"/>
            </p:custDataLst>
          </p:nvPr>
        </p:nvSpPr>
        <p:spPr>
          <a:xfrm>
            <a:off x="5486400" y="2565400"/>
            <a:ext cx="1219200" cy="1219200"/>
          </a:xfrm>
          <a:custGeom>
            <a:avLst/>
            <a:gdLst>
              <a:gd name="connisteX0" fmla="*/ 0 w 1219200"/>
              <a:gd name="connsiteY0" fmla="*/ 304800 h 1219200"/>
              <a:gd name="connisteX1" fmla="*/ 304800 w 1219200"/>
              <a:gd name="connsiteY1" fmla="*/ 0 h 1219200"/>
              <a:gd name="connisteX2" fmla="*/ 914400 w 1219200"/>
              <a:gd name="connsiteY2" fmla="*/ 0 h 1219200"/>
              <a:gd name="connisteX3" fmla="*/ 1219200 w 1219200"/>
              <a:gd name="connsiteY3" fmla="*/ 304800 h 1219200"/>
              <a:gd name="connisteX4" fmla="*/ 1219200 w 1219200"/>
              <a:gd name="connsiteY4" fmla="*/ 914400 h 1219200"/>
              <a:gd name="connisteX5" fmla="*/ 914400 w 1219200"/>
              <a:gd name="connsiteY5" fmla="*/ 1219200 h 1219200"/>
              <a:gd name="connisteX6" fmla="*/ 304800 w 1219200"/>
              <a:gd name="connsiteY6" fmla="*/ 1219200 h 1219200"/>
              <a:gd name="connisteX7" fmla="*/ 0 w 1219200"/>
              <a:gd name="connsiteY7" fmla="*/ 914400 h 1219200"/>
              <a:gd name="connisteX8" fmla="*/ 0 w 1219200"/>
              <a:gd name="connsiteY8" fmla="*/ 3048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914400" y="0"/>
                </a:lnTo>
                <a:cubicBezTo>
                  <a:pt x="1082736" y="0"/>
                  <a:pt x="1219200" y="136464"/>
                  <a:pt x="1219200" y="304800"/>
                </a:cubicBezTo>
                <a:lnTo>
                  <a:pt x="1219200" y="914400"/>
                </a:lnTo>
                <a:cubicBezTo>
                  <a:pt x="1219200" y="1082736"/>
                  <a:pt x="1082736" y="1219200"/>
                  <a:pt x="914400" y="1219200"/>
                </a:cubicBezTo>
                <a:lnTo>
                  <a:pt x="304800" y="1219200"/>
                </a:lnTo>
                <a:cubicBezTo>
                  <a:pt x="136464" y="1219200"/>
                  <a:pt x="0" y="1082736"/>
                  <a:pt x="0" y="914400"/>
                </a:cubicBezTo>
                <a:lnTo>
                  <a:pt x="0" y="3048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1" hasCustomPrompt="1"/>
            <p:custDataLst>
              <p:tags r:id="rId11"/>
            </p:custDataLst>
          </p:nvPr>
        </p:nvSpPr>
        <p:spPr>
          <a:xfrm>
            <a:off x="5734050" y="2870200"/>
            <a:ext cx="723900" cy="609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4470400" y="40894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4470400" y="4597400"/>
            <a:ext cx="3251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9347200" y="2565400"/>
            <a:ext cx="1219200" cy="1219200"/>
          </a:xfrm>
          <a:custGeom>
            <a:avLst/>
            <a:gdLst>
              <a:gd name="connisteX0" fmla="*/ 0 w 1219200"/>
              <a:gd name="connsiteY0" fmla="*/ 304800 h 1219200"/>
              <a:gd name="connisteX1" fmla="*/ 304800 w 1219200"/>
              <a:gd name="connsiteY1" fmla="*/ 0 h 1219200"/>
              <a:gd name="connisteX2" fmla="*/ 914400 w 1219200"/>
              <a:gd name="connsiteY2" fmla="*/ 0 h 1219200"/>
              <a:gd name="connisteX3" fmla="*/ 1219200 w 1219200"/>
              <a:gd name="connsiteY3" fmla="*/ 304800 h 1219200"/>
              <a:gd name="connisteX4" fmla="*/ 1219200 w 1219200"/>
              <a:gd name="connsiteY4" fmla="*/ 914400 h 1219200"/>
              <a:gd name="connisteX5" fmla="*/ 914400 w 1219200"/>
              <a:gd name="connsiteY5" fmla="*/ 1219200 h 1219200"/>
              <a:gd name="connisteX6" fmla="*/ 304800 w 1219200"/>
              <a:gd name="connsiteY6" fmla="*/ 1219200 h 1219200"/>
              <a:gd name="connisteX7" fmla="*/ 0 w 1219200"/>
              <a:gd name="connsiteY7" fmla="*/ 914400 h 1219200"/>
              <a:gd name="connisteX8" fmla="*/ 0 w 1219200"/>
              <a:gd name="connsiteY8" fmla="*/ 3048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914400" y="0"/>
                </a:lnTo>
                <a:cubicBezTo>
                  <a:pt x="1082736" y="0"/>
                  <a:pt x="1219200" y="136464"/>
                  <a:pt x="1219200" y="304800"/>
                </a:cubicBezTo>
                <a:lnTo>
                  <a:pt x="1219200" y="914400"/>
                </a:lnTo>
                <a:cubicBezTo>
                  <a:pt x="1219200" y="1082736"/>
                  <a:pt x="1082736" y="1219200"/>
                  <a:pt x="914400" y="1219200"/>
                </a:cubicBezTo>
                <a:lnTo>
                  <a:pt x="304800" y="1219200"/>
                </a:lnTo>
                <a:cubicBezTo>
                  <a:pt x="136464" y="1219200"/>
                  <a:pt x="0" y="1082736"/>
                  <a:pt x="0" y="914400"/>
                </a:cubicBezTo>
                <a:lnTo>
                  <a:pt x="0" y="3048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4" hasCustomPrompt="1"/>
            <p:custDataLst>
              <p:tags r:id="rId15"/>
            </p:custDataLst>
          </p:nvPr>
        </p:nvSpPr>
        <p:spPr>
          <a:xfrm>
            <a:off x="9594850" y="2870200"/>
            <a:ext cx="723900" cy="609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03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2" hasCustomPrompt="1"/>
            <p:custDataLst>
              <p:tags r:id="rId16"/>
            </p:custDataLst>
          </p:nvPr>
        </p:nvSpPr>
        <p:spPr>
          <a:xfrm>
            <a:off x="8331200" y="40894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3" hasCustomPrompt="1"/>
            <p:custDataLst>
              <p:tags r:id="rId17"/>
            </p:custDataLst>
          </p:nvPr>
        </p:nvSpPr>
        <p:spPr>
          <a:xfrm>
            <a:off x="8331200" y="4597400"/>
            <a:ext cx="3251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1_2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8001000" y="1524000"/>
            <a:ext cx="3581400" cy="4724400"/>
          </a:xfrm>
          <a:custGeom>
            <a:avLst/>
            <a:gdLst>
              <a:gd name="connisteX0" fmla="*/ 0 w 3581400"/>
              <a:gd name="connsiteY0" fmla="*/ 0 h 4724400"/>
              <a:gd name="connisteX1" fmla="*/ 3276600 w 3581400"/>
              <a:gd name="connsiteY1" fmla="*/ 0 h 4724400"/>
              <a:gd name="connisteX2" fmla="*/ 3581400 w 3581400"/>
              <a:gd name="connsiteY2" fmla="*/ 304800 h 4724400"/>
              <a:gd name="connisteX3" fmla="*/ 3581400 w 3581400"/>
              <a:gd name="connsiteY3" fmla="*/ 4419600 h 4724400"/>
              <a:gd name="connisteX4" fmla="*/ 3276600 w 3581400"/>
              <a:gd name="connsiteY4" fmla="*/ 4724400 h 4724400"/>
              <a:gd name="connisteX5" fmla="*/ 0 w 3581400"/>
              <a:gd name="connsiteY5" fmla="*/ 4724400 h 4724400"/>
              <a:gd name="connisteX6" fmla="*/ 0 w 35814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581400" h="4724400">
                <a:moveTo>
                  <a:pt x="0" y="0"/>
                </a:moveTo>
                <a:lnTo>
                  <a:pt x="3276600" y="0"/>
                </a:lnTo>
                <a:cubicBezTo>
                  <a:pt x="3444936" y="0"/>
                  <a:pt x="3581400" y="136464"/>
                  <a:pt x="3581400" y="304800"/>
                </a:cubicBezTo>
                <a:lnTo>
                  <a:pt x="3581400" y="4419600"/>
                </a:lnTo>
                <a:cubicBezTo>
                  <a:pt x="3581400" y="4587936"/>
                  <a:pt x="3444936" y="4724400"/>
                  <a:pt x="32766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3" hasCustomPrompt="1"/>
            <p:custDataLst>
              <p:tags r:id="rId7"/>
            </p:custDataLst>
          </p:nvPr>
        </p:nvSpPr>
        <p:spPr>
          <a:xfrm>
            <a:off x="609600" y="1524000"/>
            <a:ext cx="7391400" cy="4724400"/>
          </a:xfrm>
          <a:custGeom>
            <a:avLst/>
            <a:gdLst>
              <a:gd name="connisteX0" fmla="*/ 0 w 7391400"/>
              <a:gd name="connsiteY0" fmla="*/ 304800 h 4724400"/>
              <a:gd name="connisteX1" fmla="*/ 304800 w 7391400"/>
              <a:gd name="connsiteY1" fmla="*/ 0 h 4724400"/>
              <a:gd name="connisteX2" fmla="*/ 7391400 w 7391400"/>
              <a:gd name="connsiteY2" fmla="*/ 0 h 4724400"/>
              <a:gd name="connisteX3" fmla="*/ 7391400 w 7391400"/>
              <a:gd name="connsiteY3" fmla="*/ 4724400 h 4724400"/>
              <a:gd name="connisteX4" fmla="*/ 304800 w 7391400"/>
              <a:gd name="connsiteY4" fmla="*/ 4724400 h 4724400"/>
              <a:gd name="connisteX5" fmla="*/ 0 w 7391400"/>
              <a:gd name="connsiteY5" fmla="*/ 4419600 h 4724400"/>
              <a:gd name="connisteX6" fmla="*/ 0 w 7391400"/>
              <a:gd name="connsiteY6" fmla="*/ 3048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7391400" h="47244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7391400" y="0"/>
                </a:lnTo>
                <a:lnTo>
                  <a:pt x="7391400" y="4724400"/>
                </a:lnTo>
                <a:lnTo>
                  <a:pt x="304800" y="4724400"/>
                </a:lnTo>
                <a:cubicBezTo>
                  <a:pt x="136464" y="4724400"/>
                  <a:pt x="0" y="4587936"/>
                  <a:pt x="0" y="4419600"/>
                </a:cubicBezTo>
                <a:lnTo>
                  <a:pt x="0" y="3048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066800" y="19812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1066800" y="2540000"/>
            <a:ext cx="64770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1066800" y="34544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1066800" y="4013200"/>
            <a:ext cx="64770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0" hasCustomPrompt="1"/>
            <p:custDataLst>
              <p:tags r:id="rId12"/>
            </p:custDataLst>
          </p:nvPr>
        </p:nvSpPr>
        <p:spPr>
          <a:xfrm>
            <a:off x="1066800" y="49276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1" hasCustomPrompt="1"/>
            <p:custDataLst>
              <p:tags r:id="rId13"/>
            </p:custDataLst>
          </p:nvPr>
        </p:nvSpPr>
        <p:spPr>
          <a:xfrm>
            <a:off x="1066800" y="5486400"/>
            <a:ext cx="64770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3_1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1524000"/>
            <a:ext cx="10972800" cy="3098800"/>
          </a:xfrm>
          <a:custGeom>
            <a:avLst/>
            <a:gdLst>
              <a:gd name="connisteX0" fmla="*/ 0 w 10972800"/>
              <a:gd name="connsiteY0" fmla="*/ 304800 h 3098800"/>
              <a:gd name="connisteX1" fmla="*/ 304800 w 10972800"/>
              <a:gd name="connsiteY1" fmla="*/ 0 h 3098800"/>
              <a:gd name="connisteX2" fmla="*/ 10668000 w 10972800"/>
              <a:gd name="connsiteY2" fmla="*/ 0 h 3098800"/>
              <a:gd name="connisteX3" fmla="*/ 10972800 w 10972800"/>
              <a:gd name="connsiteY3" fmla="*/ 304800 h 3098800"/>
              <a:gd name="connisteX4" fmla="*/ 10972800 w 10972800"/>
              <a:gd name="connsiteY4" fmla="*/ 2794000 h 3098800"/>
              <a:gd name="connisteX5" fmla="*/ 10668000 w 10972800"/>
              <a:gd name="connsiteY5" fmla="*/ 3098800 h 3098800"/>
              <a:gd name="connisteX6" fmla="*/ 304800 w 10972800"/>
              <a:gd name="connsiteY6" fmla="*/ 3098800 h 3098800"/>
              <a:gd name="connisteX7" fmla="*/ 0 w 10972800"/>
              <a:gd name="connsiteY7" fmla="*/ 2794000 h 3098800"/>
              <a:gd name="connisteX8" fmla="*/ 0 w 10972800"/>
              <a:gd name="connsiteY8" fmla="*/ 304800 h 309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0988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10668000" y="0"/>
                </a:lnTo>
                <a:cubicBezTo>
                  <a:pt x="10836336" y="0"/>
                  <a:pt x="10972800" y="136464"/>
                  <a:pt x="10972800" y="304800"/>
                </a:cubicBezTo>
                <a:lnTo>
                  <a:pt x="10972800" y="2794000"/>
                </a:lnTo>
                <a:cubicBezTo>
                  <a:pt x="10972800" y="2962336"/>
                  <a:pt x="10836336" y="3098800"/>
                  <a:pt x="10668000" y="3098800"/>
                </a:cubicBezTo>
                <a:lnTo>
                  <a:pt x="304800" y="3098800"/>
                </a:lnTo>
                <a:cubicBezTo>
                  <a:pt x="136464" y="3098800"/>
                  <a:pt x="0" y="2962336"/>
                  <a:pt x="0" y="2794000"/>
                </a:cubicBezTo>
                <a:lnTo>
                  <a:pt x="0" y="304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50800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5638800"/>
            <a:ext cx="3251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470400" y="50800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470400" y="5638800"/>
            <a:ext cx="3251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8331200" y="50800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8331200" y="5638800"/>
            <a:ext cx="3251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7_1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idx="16386" hasCustomPrompt="1"/>
            <p:custDataLst>
              <p:tags r:id="rId6"/>
            </p:custDataLst>
          </p:nvPr>
        </p:nvSpPr>
        <p:spPr>
          <a:xfrm>
            <a:off x="609600" y="33020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7" hasCustomPrompt="1"/>
            <p:custDataLst>
              <p:tags r:id="rId7"/>
            </p:custDataLst>
          </p:nvPr>
        </p:nvSpPr>
        <p:spPr>
          <a:xfrm>
            <a:off x="609600" y="3860800"/>
            <a:ext cx="3251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8" hasCustomPrompt="1"/>
            <p:custDataLst>
              <p:tags r:id="rId8"/>
            </p:custDataLst>
          </p:nvPr>
        </p:nvSpPr>
        <p:spPr>
          <a:xfrm>
            <a:off x="4470400" y="33020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4470400" y="3860800"/>
            <a:ext cx="3251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8331200" y="33020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1" hasCustomPrompt="1"/>
            <p:custDataLst>
              <p:tags r:id="rId11"/>
            </p:custDataLst>
          </p:nvPr>
        </p:nvSpPr>
        <p:spPr>
          <a:xfrm>
            <a:off x="8331200" y="3860800"/>
            <a:ext cx="3251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4_1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1524000"/>
            <a:ext cx="2438400" cy="2209800"/>
          </a:xfrm>
          <a:custGeom>
            <a:avLst/>
            <a:gdLst>
              <a:gd name="connisteX0" fmla="*/ 0 w 2438400"/>
              <a:gd name="connsiteY0" fmla="*/ 304800 h 2209800"/>
              <a:gd name="connisteX1" fmla="*/ 304800 w 2438400"/>
              <a:gd name="connsiteY1" fmla="*/ 0 h 2209800"/>
              <a:gd name="connisteX2" fmla="*/ 2133600 w 2438400"/>
              <a:gd name="connsiteY2" fmla="*/ 0 h 2209800"/>
              <a:gd name="connisteX3" fmla="*/ 2438400 w 2438400"/>
              <a:gd name="connsiteY3" fmla="*/ 304800 h 2209800"/>
              <a:gd name="connisteX4" fmla="*/ 2438400 w 2438400"/>
              <a:gd name="connsiteY4" fmla="*/ 1905000 h 2209800"/>
              <a:gd name="connisteX5" fmla="*/ 2133600 w 2438400"/>
              <a:gd name="connsiteY5" fmla="*/ 2209800 h 2209800"/>
              <a:gd name="connisteX6" fmla="*/ 304800 w 2438400"/>
              <a:gd name="connsiteY6" fmla="*/ 2209800 h 2209800"/>
              <a:gd name="connisteX7" fmla="*/ 0 w 2438400"/>
              <a:gd name="connsiteY7" fmla="*/ 1905000 h 2209800"/>
              <a:gd name="connisteX8" fmla="*/ 0 w 2438400"/>
              <a:gd name="connsiteY8" fmla="*/ 3048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438400" h="22098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2133600" y="0"/>
                </a:lnTo>
                <a:cubicBezTo>
                  <a:pt x="2301936" y="0"/>
                  <a:pt x="2438400" y="136464"/>
                  <a:pt x="2438400" y="304800"/>
                </a:cubicBezTo>
                <a:lnTo>
                  <a:pt x="2438400" y="1905000"/>
                </a:lnTo>
                <a:cubicBezTo>
                  <a:pt x="2438400" y="2073336"/>
                  <a:pt x="2301936" y="2209800"/>
                  <a:pt x="2133600" y="2209800"/>
                </a:cubicBezTo>
                <a:lnTo>
                  <a:pt x="304800" y="2209800"/>
                </a:lnTo>
                <a:cubicBezTo>
                  <a:pt x="136464" y="2209800"/>
                  <a:pt x="0" y="2073336"/>
                  <a:pt x="0" y="1905000"/>
                </a:cubicBezTo>
                <a:lnTo>
                  <a:pt x="0" y="304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3352800" y="1892300"/>
            <a:ext cx="2590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3352800" y="2451100"/>
            <a:ext cx="25908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内容占位符 14"/>
          <p:cNvSpPr>
            <a:spLocks noGrp="1"/>
          </p:cNvSpPr>
          <p:nvPr>
            <p:ph idx="16393" hasCustomPrompt="1"/>
            <p:custDataLst>
              <p:tags r:id="rId9"/>
            </p:custDataLst>
          </p:nvPr>
        </p:nvSpPr>
        <p:spPr>
          <a:xfrm>
            <a:off x="6248400" y="1524000"/>
            <a:ext cx="2438400" cy="2209800"/>
          </a:xfrm>
          <a:custGeom>
            <a:avLst/>
            <a:gdLst>
              <a:gd name="connisteX0" fmla="*/ 0 w 2438400"/>
              <a:gd name="connsiteY0" fmla="*/ 304800 h 2209800"/>
              <a:gd name="connisteX1" fmla="*/ 304800 w 2438400"/>
              <a:gd name="connsiteY1" fmla="*/ 0 h 2209800"/>
              <a:gd name="connisteX2" fmla="*/ 2133600 w 2438400"/>
              <a:gd name="connsiteY2" fmla="*/ 0 h 2209800"/>
              <a:gd name="connisteX3" fmla="*/ 2438400 w 2438400"/>
              <a:gd name="connsiteY3" fmla="*/ 304800 h 2209800"/>
              <a:gd name="connisteX4" fmla="*/ 2438400 w 2438400"/>
              <a:gd name="connsiteY4" fmla="*/ 1905000 h 2209800"/>
              <a:gd name="connisteX5" fmla="*/ 2133600 w 2438400"/>
              <a:gd name="connsiteY5" fmla="*/ 2209800 h 2209800"/>
              <a:gd name="connisteX6" fmla="*/ 304800 w 2438400"/>
              <a:gd name="connsiteY6" fmla="*/ 2209800 h 2209800"/>
              <a:gd name="connisteX7" fmla="*/ 0 w 2438400"/>
              <a:gd name="connsiteY7" fmla="*/ 1905000 h 2209800"/>
              <a:gd name="connisteX8" fmla="*/ 0 w 2438400"/>
              <a:gd name="connsiteY8" fmla="*/ 3048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438400" h="22098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2133600" y="0"/>
                </a:lnTo>
                <a:cubicBezTo>
                  <a:pt x="2301936" y="0"/>
                  <a:pt x="2438400" y="136464"/>
                  <a:pt x="2438400" y="304800"/>
                </a:cubicBezTo>
                <a:lnTo>
                  <a:pt x="2438400" y="1905000"/>
                </a:lnTo>
                <a:cubicBezTo>
                  <a:pt x="2438400" y="2073336"/>
                  <a:pt x="2301936" y="2209800"/>
                  <a:pt x="2133600" y="2209800"/>
                </a:cubicBezTo>
                <a:lnTo>
                  <a:pt x="304800" y="2209800"/>
                </a:lnTo>
                <a:cubicBezTo>
                  <a:pt x="136464" y="2209800"/>
                  <a:pt x="0" y="2073336"/>
                  <a:pt x="0" y="1905000"/>
                </a:cubicBezTo>
                <a:lnTo>
                  <a:pt x="0" y="304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8991600" y="1892300"/>
            <a:ext cx="2590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8991600" y="2451100"/>
            <a:ext cx="25908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内容占位符 17"/>
          <p:cNvSpPr>
            <a:spLocks noGrp="1"/>
          </p:cNvSpPr>
          <p:nvPr>
            <p:ph idx="16394" hasCustomPrompt="1"/>
            <p:custDataLst>
              <p:tags r:id="rId12"/>
            </p:custDataLst>
          </p:nvPr>
        </p:nvSpPr>
        <p:spPr>
          <a:xfrm>
            <a:off x="609600" y="4038600"/>
            <a:ext cx="2438400" cy="2209800"/>
          </a:xfrm>
          <a:custGeom>
            <a:avLst/>
            <a:gdLst>
              <a:gd name="connisteX0" fmla="*/ 0 w 2438400"/>
              <a:gd name="connsiteY0" fmla="*/ 304800 h 2209800"/>
              <a:gd name="connisteX1" fmla="*/ 304800 w 2438400"/>
              <a:gd name="connsiteY1" fmla="*/ 0 h 2209800"/>
              <a:gd name="connisteX2" fmla="*/ 2133600 w 2438400"/>
              <a:gd name="connsiteY2" fmla="*/ 0 h 2209800"/>
              <a:gd name="connisteX3" fmla="*/ 2438400 w 2438400"/>
              <a:gd name="connsiteY3" fmla="*/ 304800 h 2209800"/>
              <a:gd name="connisteX4" fmla="*/ 2438400 w 2438400"/>
              <a:gd name="connsiteY4" fmla="*/ 1905000 h 2209800"/>
              <a:gd name="connisteX5" fmla="*/ 2133600 w 2438400"/>
              <a:gd name="connsiteY5" fmla="*/ 2209800 h 2209800"/>
              <a:gd name="connisteX6" fmla="*/ 304800 w 2438400"/>
              <a:gd name="connsiteY6" fmla="*/ 2209800 h 2209800"/>
              <a:gd name="connisteX7" fmla="*/ 0 w 2438400"/>
              <a:gd name="connsiteY7" fmla="*/ 1905000 h 2209800"/>
              <a:gd name="connisteX8" fmla="*/ 0 w 2438400"/>
              <a:gd name="connsiteY8" fmla="*/ 3048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438400" h="22098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2133600" y="0"/>
                </a:lnTo>
                <a:cubicBezTo>
                  <a:pt x="2301936" y="0"/>
                  <a:pt x="2438400" y="136464"/>
                  <a:pt x="2438400" y="304800"/>
                </a:cubicBezTo>
                <a:lnTo>
                  <a:pt x="2438400" y="1905000"/>
                </a:lnTo>
                <a:cubicBezTo>
                  <a:pt x="2438400" y="2073336"/>
                  <a:pt x="2301936" y="2209800"/>
                  <a:pt x="2133600" y="2209800"/>
                </a:cubicBezTo>
                <a:lnTo>
                  <a:pt x="304800" y="2209800"/>
                </a:lnTo>
                <a:cubicBezTo>
                  <a:pt x="136464" y="2209800"/>
                  <a:pt x="0" y="2073336"/>
                  <a:pt x="0" y="1905000"/>
                </a:cubicBezTo>
                <a:lnTo>
                  <a:pt x="0" y="304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3352800" y="4406900"/>
            <a:ext cx="2590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文本占位符 19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3352800" y="4965700"/>
            <a:ext cx="25908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2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52578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304800 h 5638800"/>
              <a:gd name="connisteX1" fmla="*/ 304800 w 4038600"/>
              <a:gd name="connsiteY1" fmla="*/ 0 h 5638800"/>
              <a:gd name="connisteX2" fmla="*/ 3733800 w 4038600"/>
              <a:gd name="connsiteY2" fmla="*/ 0 h 5638800"/>
              <a:gd name="connisteX3" fmla="*/ 4038600 w 4038600"/>
              <a:gd name="connsiteY3" fmla="*/ 304800 h 5638800"/>
              <a:gd name="connisteX4" fmla="*/ 4038600 w 4038600"/>
              <a:gd name="connsiteY4" fmla="*/ 5334000 h 5638800"/>
              <a:gd name="connisteX5" fmla="*/ 3733800 w 4038600"/>
              <a:gd name="connsiteY5" fmla="*/ 5638800 h 5638800"/>
              <a:gd name="connisteX6" fmla="*/ 304800 w 4038600"/>
              <a:gd name="connsiteY6" fmla="*/ 5638800 h 5638800"/>
              <a:gd name="connisteX7" fmla="*/ 0 w 4038600"/>
              <a:gd name="connsiteY7" fmla="*/ 5334000 h 5638800"/>
              <a:gd name="connisteX8" fmla="*/ 0 w 4038600"/>
              <a:gd name="connsiteY8" fmla="*/ 3048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4038600" h="56388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3733800" y="0"/>
                </a:lnTo>
                <a:cubicBezTo>
                  <a:pt x="3902136" y="0"/>
                  <a:pt x="4038600" y="136464"/>
                  <a:pt x="4038600" y="304800"/>
                </a:cubicBezTo>
                <a:lnTo>
                  <a:pt x="4038600" y="5334000"/>
                </a:lnTo>
                <a:cubicBezTo>
                  <a:pt x="4038600" y="5502336"/>
                  <a:pt x="3902136" y="5638800"/>
                  <a:pt x="3733800" y="5638800"/>
                </a:cubicBezTo>
                <a:lnTo>
                  <a:pt x="304800" y="5638800"/>
                </a:lnTo>
                <a:cubicBezTo>
                  <a:pt x="136464" y="5638800"/>
                  <a:pt x="0" y="5502336"/>
                  <a:pt x="0" y="5334000"/>
                </a:cubicBezTo>
                <a:lnTo>
                  <a:pt x="0" y="304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3" hasCustomPrompt="1"/>
            <p:custDataLst>
              <p:tags r:id="rId7"/>
            </p:custDataLst>
          </p:nvPr>
        </p:nvSpPr>
        <p:spPr>
          <a:xfrm>
            <a:off x="5257800" y="2590800"/>
            <a:ext cx="50800" cy="812800"/>
          </a:xfrm>
          <a:custGeom>
            <a:avLst/>
            <a:gdLst>
              <a:gd name="connisteX0" fmla="*/ 0 w 50800"/>
              <a:gd name="connsiteY0" fmla="*/ 25400 h 812800"/>
              <a:gd name="connisteX1" fmla="*/ 25400 w 50800"/>
              <a:gd name="connsiteY1" fmla="*/ 0 h 812800"/>
              <a:gd name="connisteX2" fmla="*/ 25400 w 50800"/>
              <a:gd name="connsiteY2" fmla="*/ 0 h 812800"/>
              <a:gd name="connisteX3" fmla="*/ 50800 w 50800"/>
              <a:gd name="connsiteY3" fmla="*/ 25400 h 812800"/>
              <a:gd name="connisteX4" fmla="*/ 50800 w 50800"/>
              <a:gd name="connsiteY4" fmla="*/ 787400 h 812800"/>
              <a:gd name="connisteX5" fmla="*/ 25400 w 50800"/>
              <a:gd name="connsiteY5" fmla="*/ 812800 h 812800"/>
              <a:gd name="connisteX6" fmla="*/ 25400 w 50800"/>
              <a:gd name="connsiteY6" fmla="*/ 812800 h 812800"/>
              <a:gd name="connisteX7" fmla="*/ 0 w 50800"/>
              <a:gd name="connsiteY7" fmla="*/ 787400 h 812800"/>
              <a:gd name="connisteX8" fmla="*/ 0 w 50800"/>
              <a:gd name="connsiteY8" fmla="*/ 25400 h 81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8128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787400"/>
                </a:lnTo>
                <a:cubicBezTo>
                  <a:pt x="50800" y="801428"/>
                  <a:pt x="39428" y="812800"/>
                  <a:pt x="25400" y="812800"/>
                </a:cubicBezTo>
                <a:lnTo>
                  <a:pt x="25400" y="812800"/>
                </a:lnTo>
                <a:cubicBezTo>
                  <a:pt x="11372" y="812800"/>
                  <a:pt x="0" y="801428"/>
                  <a:pt x="0" y="7874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5410200" y="25908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410200" y="3098800"/>
            <a:ext cx="61722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4" hasCustomPrompt="1"/>
            <p:custDataLst>
              <p:tags r:id="rId10"/>
            </p:custDataLst>
          </p:nvPr>
        </p:nvSpPr>
        <p:spPr>
          <a:xfrm>
            <a:off x="5257800" y="4013200"/>
            <a:ext cx="50800" cy="812800"/>
          </a:xfrm>
          <a:custGeom>
            <a:avLst/>
            <a:gdLst>
              <a:gd name="connisteX0" fmla="*/ 0 w 50800"/>
              <a:gd name="connsiteY0" fmla="*/ 25400 h 812800"/>
              <a:gd name="connisteX1" fmla="*/ 25400 w 50800"/>
              <a:gd name="connsiteY1" fmla="*/ 0 h 812800"/>
              <a:gd name="connisteX2" fmla="*/ 25400 w 50800"/>
              <a:gd name="connsiteY2" fmla="*/ 0 h 812800"/>
              <a:gd name="connisteX3" fmla="*/ 50800 w 50800"/>
              <a:gd name="connsiteY3" fmla="*/ 25400 h 812800"/>
              <a:gd name="connisteX4" fmla="*/ 50800 w 50800"/>
              <a:gd name="connsiteY4" fmla="*/ 787400 h 812800"/>
              <a:gd name="connisteX5" fmla="*/ 25400 w 50800"/>
              <a:gd name="connsiteY5" fmla="*/ 812800 h 812800"/>
              <a:gd name="connisteX6" fmla="*/ 25400 w 50800"/>
              <a:gd name="connsiteY6" fmla="*/ 812800 h 812800"/>
              <a:gd name="connisteX7" fmla="*/ 0 w 50800"/>
              <a:gd name="connsiteY7" fmla="*/ 787400 h 812800"/>
              <a:gd name="connisteX8" fmla="*/ 0 w 50800"/>
              <a:gd name="connsiteY8" fmla="*/ 25400 h 81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8128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787400"/>
                </a:lnTo>
                <a:cubicBezTo>
                  <a:pt x="50800" y="801428"/>
                  <a:pt x="39428" y="812800"/>
                  <a:pt x="25400" y="812800"/>
                </a:cubicBezTo>
                <a:lnTo>
                  <a:pt x="25400" y="812800"/>
                </a:lnTo>
                <a:cubicBezTo>
                  <a:pt x="11372" y="812800"/>
                  <a:pt x="0" y="801428"/>
                  <a:pt x="0" y="7874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5410200" y="40132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5410200" y="4521200"/>
            <a:ext cx="61722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装饰  8"/>
          <p:cNvSpPr>
            <a:spLocks noGrp="1"/>
          </p:cNvSpPr>
          <p:nvPr>
            <p:ph type="body" idx="16395" hasCustomPrompt="1"/>
            <p:custDataLst>
              <p:tags r:id="rId13"/>
            </p:custDataLst>
          </p:nvPr>
        </p:nvSpPr>
        <p:spPr>
          <a:xfrm>
            <a:off x="5257800" y="5435600"/>
            <a:ext cx="50800" cy="812800"/>
          </a:xfrm>
          <a:custGeom>
            <a:avLst/>
            <a:gdLst>
              <a:gd name="connisteX0" fmla="*/ 0 w 50800"/>
              <a:gd name="connsiteY0" fmla="*/ 25400 h 812800"/>
              <a:gd name="connisteX1" fmla="*/ 25400 w 50800"/>
              <a:gd name="connsiteY1" fmla="*/ 0 h 812800"/>
              <a:gd name="connisteX2" fmla="*/ 25400 w 50800"/>
              <a:gd name="connsiteY2" fmla="*/ 0 h 812800"/>
              <a:gd name="connisteX3" fmla="*/ 50800 w 50800"/>
              <a:gd name="connsiteY3" fmla="*/ 25400 h 812800"/>
              <a:gd name="connisteX4" fmla="*/ 50800 w 50800"/>
              <a:gd name="connsiteY4" fmla="*/ 787400 h 812800"/>
              <a:gd name="connisteX5" fmla="*/ 25400 w 50800"/>
              <a:gd name="connsiteY5" fmla="*/ 812800 h 812800"/>
              <a:gd name="connisteX6" fmla="*/ 25400 w 50800"/>
              <a:gd name="connsiteY6" fmla="*/ 812800 h 812800"/>
              <a:gd name="connisteX7" fmla="*/ 0 w 50800"/>
              <a:gd name="connsiteY7" fmla="*/ 787400 h 812800"/>
              <a:gd name="connisteX8" fmla="*/ 0 w 50800"/>
              <a:gd name="connsiteY8" fmla="*/ 25400 h 81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8128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787400"/>
                </a:lnTo>
                <a:cubicBezTo>
                  <a:pt x="50800" y="801428"/>
                  <a:pt x="39428" y="812800"/>
                  <a:pt x="25400" y="812800"/>
                </a:cubicBezTo>
                <a:lnTo>
                  <a:pt x="25400" y="812800"/>
                </a:lnTo>
                <a:cubicBezTo>
                  <a:pt x="11372" y="812800"/>
                  <a:pt x="0" y="801428"/>
                  <a:pt x="0" y="7874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文本占位符 19"/>
          <p:cNvSpPr>
            <a:spLocks noGrp="1"/>
          </p:cNvSpPr>
          <p:nvPr>
            <p:ph type="body" idx="16390" hasCustomPrompt="1"/>
            <p:custDataLst>
              <p:tags r:id="rId14"/>
            </p:custDataLst>
          </p:nvPr>
        </p:nvSpPr>
        <p:spPr>
          <a:xfrm>
            <a:off x="5410200" y="54356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410200" y="5943600"/>
            <a:ext cx="61722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3_2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4089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609600"/>
            <a:ext cx="10972800" cy="2946400"/>
          </a:xfrm>
          <a:custGeom>
            <a:avLst/>
            <a:gdLst>
              <a:gd name="connisteX0" fmla="*/ 0 w 10972800"/>
              <a:gd name="connsiteY0" fmla="*/ 304800 h 2946400"/>
              <a:gd name="connisteX1" fmla="*/ 304800 w 10972800"/>
              <a:gd name="connsiteY1" fmla="*/ 0 h 2946400"/>
              <a:gd name="connisteX2" fmla="*/ 10668000 w 10972800"/>
              <a:gd name="connsiteY2" fmla="*/ 0 h 2946400"/>
              <a:gd name="connisteX3" fmla="*/ 10972800 w 10972800"/>
              <a:gd name="connsiteY3" fmla="*/ 304800 h 2946400"/>
              <a:gd name="connisteX4" fmla="*/ 10972800 w 10972800"/>
              <a:gd name="connsiteY4" fmla="*/ 2641600 h 2946400"/>
              <a:gd name="connisteX5" fmla="*/ 10668000 w 10972800"/>
              <a:gd name="connsiteY5" fmla="*/ 2946400 h 2946400"/>
              <a:gd name="connisteX6" fmla="*/ 304800 w 10972800"/>
              <a:gd name="connsiteY6" fmla="*/ 2946400 h 2946400"/>
              <a:gd name="connisteX7" fmla="*/ 0 w 10972800"/>
              <a:gd name="connsiteY7" fmla="*/ 2641600 h 2946400"/>
              <a:gd name="connisteX8" fmla="*/ 0 w 10972800"/>
              <a:gd name="connsiteY8" fmla="*/ 304800 h 2946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9464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10668000" y="0"/>
                </a:lnTo>
                <a:cubicBezTo>
                  <a:pt x="10836336" y="0"/>
                  <a:pt x="10972800" y="136464"/>
                  <a:pt x="10972800" y="304800"/>
                </a:cubicBezTo>
                <a:lnTo>
                  <a:pt x="10972800" y="2641600"/>
                </a:lnTo>
                <a:cubicBezTo>
                  <a:pt x="10972800" y="2809936"/>
                  <a:pt x="10836336" y="2946400"/>
                  <a:pt x="10668000" y="2946400"/>
                </a:cubicBezTo>
                <a:lnTo>
                  <a:pt x="304800" y="2946400"/>
                </a:lnTo>
                <a:cubicBezTo>
                  <a:pt x="136464" y="2946400"/>
                  <a:pt x="0" y="2809936"/>
                  <a:pt x="0" y="2641600"/>
                </a:cubicBezTo>
                <a:lnTo>
                  <a:pt x="0" y="304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4648200" y="4165600"/>
            <a:ext cx="190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4648200" y="4724400"/>
            <a:ext cx="19050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7162800" y="4165600"/>
            <a:ext cx="190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7162800" y="4724400"/>
            <a:ext cx="19050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9677400" y="4165600"/>
            <a:ext cx="190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9677400" y="4724400"/>
            <a:ext cx="19050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中内下图-装饰下-默认位置-并列-59_45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3759200"/>
            <a:ext cx="10972800" cy="2489200"/>
          </a:xfrm>
          <a:custGeom>
            <a:avLst/>
            <a:gdLst>
              <a:gd name="connisteX0" fmla="*/ 0 w 10972800"/>
              <a:gd name="connsiteY0" fmla="*/ 304800 h 2489200"/>
              <a:gd name="connisteX1" fmla="*/ 304800 w 10972800"/>
              <a:gd name="connsiteY1" fmla="*/ 0 h 2489200"/>
              <a:gd name="connisteX2" fmla="*/ 10668000 w 10972800"/>
              <a:gd name="connsiteY2" fmla="*/ 0 h 2489200"/>
              <a:gd name="connisteX3" fmla="*/ 10972800 w 10972800"/>
              <a:gd name="connsiteY3" fmla="*/ 304800 h 2489200"/>
              <a:gd name="connisteX4" fmla="*/ 10972800 w 10972800"/>
              <a:gd name="connsiteY4" fmla="*/ 2184400 h 2489200"/>
              <a:gd name="connisteX5" fmla="*/ 10668000 w 10972800"/>
              <a:gd name="connsiteY5" fmla="*/ 2489200 h 2489200"/>
              <a:gd name="connisteX6" fmla="*/ 304800 w 10972800"/>
              <a:gd name="connsiteY6" fmla="*/ 2489200 h 2489200"/>
              <a:gd name="connisteX7" fmla="*/ 0 w 10972800"/>
              <a:gd name="connsiteY7" fmla="*/ 2184400 h 2489200"/>
              <a:gd name="connisteX8" fmla="*/ 0 w 10972800"/>
              <a:gd name="connsiteY8" fmla="*/ 304800 h 248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4892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10668000" y="0"/>
                </a:lnTo>
                <a:cubicBezTo>
                  <a:pt x="10836336" y="0"/>
                  <a:pt x="10972800" y="136464"/>
                  <a:pt x="10972800" y="304800"/>
                </a:cubicBezTo>
                <a:lnTo>
                  <a:pt x="10972800" y="2184400"/>
                </a:lnTo>
                <a:cubicBezTo>
                  <a:pt x="10972800" y="2352736"/>
                  <a:pt x="10836336" y="2489200"/>
                  <a:pt x="10668000" y="2489200"/>
                </a:cubicBezTo>
                <a:lnTo>
                  <a:pt x="304800" y="2489200"/>
                </a:lnTo>
                <a:cubicBezTo>
                  <a:pt x="136464" y="2489200"/>
                  <a:pt x="0" y="2352736"/>
                  <a:pt x="0" y="2184400"/>
                </a:cubicBezTo>
                <a:lnTo>
                  <a:pt x="0" y="304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3" hasCustomPrompt="1"/>
            <p:custDataLst>
              <p:tags r:id="rId7"/>
            </p:custDataLst>
          </p:nvPr>
        </p:nvSpPr>
        <p:spPr>
          <a:xfrm>
            <a:off x="609600" y="1524000"/>
            <a:ext cx="3454400" cy="2082800"/>
          </a:xfrm>
          <a:custGeom>
            <a:avLst/>
            <a:gdLst>
              <a:gd name="connisteX0" fmla="*/ 0 w 3454400"/>
              <a:gd name="connsiteY0" fmla="*/ 304800 h 2082800"/>
              <a:gd name="connisteX1" fmla="*/ 304800 w 3454400"/>
              <a:gd name="connsiteY1" fmla="*/ 0 h 2082800"/>
              <a:gd name="connisteX2" fmla="*/ 3149600 w 3454400"/>
              <a:gd name="connsiteY2" fmla="*/ 0 h 2082800"/>
              <a:gd name="connisteX3" fmla="*/ 3454400 w 3454400"/>
              <a:gd name="connsiteY3" fmla="*/ 304800 h 2082800"/>
              <a:gd name="connisteX4" fmla="*/ 3454400 w 3454400"/>
              <a:gd name="connsiteY4" fmla="*/ 1778000 h 2082800"/>
              <a:gd name="connisteX5" fmla="*/ 3149600 w 3454400"/>
              <a:gd name="connsiteY5" fmla="*/ 2082800 h 2082800"/>
              <a:gd name="connisteX6" fmla="*/ 304800 w 3454400"/>
              <a:gd name="connsiteY6" fmla="*/ 2082800 h 2082800"/>
              <a:gd name="connisteX7" fmla="*/ 0 w 3454400"/>
              <a:gd name="connsiteY7" fmla="*/ 1778000 h 2082800"/>
              <a:gd name="connisteX8" fmla="*/ 0 w 3454400"/>
              <a:gd name="connsiteY8" fmla="*/ 304800 h 208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20828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3149600" y="0"/>
                </a:lnTo>
                <a:cubicBezTo>
                  <a:pt x="3317936" y="0"/>
                  <a:pt x="3454400" y="136464"/>
                  <a:pt x="3454400" y="304800"/>
                </a:cubicBezTo>
                <a:lnTo>
                  <a:pt x="3454400" y="1778000"/>
                </a:lnTo>
                <a:cubicBezTo>
                  <a:pt x="3454400" y="1946336"/>
                  <a:pt x="3317936" y="2082800"/>
                  <a:pt x="3149600" y="2082800"/>
                </a:cubicBezTo>
                <a:lnTo>
                  <a:pt x="304800" y="2082800"/>
                </a:lnTo>
                <a:cubicBezTo>
                  <a:pt x="136464" y="2082800"/>
                  <a:pt x="0" y="1946336"/>
                  <a:pt x="0" y="1778000"/>
                </a:cubicBezTo>
                <a:lnTo>
                  <a:pt x="0" y="3048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 w="28575">
            <a:solidFill>
              <a:schemeClr val="accent1"/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18288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2387600"/>
            <a:ext cx="28448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4" hasCustomPrompt="1"/>
            <p:custDataLst>
              <p:tags r:id="rId10"/>
            </p:custDataLst>
          </p:nvPr>
        </p:nvSpPr>
        <p:spPr>
          <a:xfrm>
            <a:off x="4368800" y="1524000"/>
            <a:ext cx="3454400" cy="2082800"/>
          </a:xfrm>
          <a:custGeom>
            <a:avLst/>
            <a:gdLst>
              <a:gd name="connisteX0" fmla="*/ 0 w 3454400"/>
              <a:gd name="connsiteY0" fmla="*/ 304800 h 2082800"/>
              <a:gd name="connisteX1" fmla="*/ 304800 w 3454400"/>
              <a:gd name="connsiteY1" fmla="*/ 0 h 2082800"/>
              <a:gd name="connisteX2" fmla="*/ 3149600 w 3454400"/>
              <a:gd name="connsiteY2" fmla="*/ 0 h 2082800"/>
              <a:gd name="connisteX3" fmla="*/ 3454400 w 3454400"/>
              <a:gd name="connsiteY3" fmla="*/ 304800 h 2082800"/>
              <a:gd name="connisteX4" fmla="*/ 3454400 w 3454400"/>
              <a:gd name="connsiteY4" fmla="*/ 1778000 h 2082800"/>
              <a:gd name="connisteX5" fmla="*/ 3149600 w 3454400"/>
              <a:gd name="connsiteY5" fmla="*/ 2082800 h 2082800"/>
              <a:gd name="connisteX6" fmla="*/ 304800 w 3454400"/>
              <a:gd name="connsiteY6" fmla="*/ 2082800 h 2082800"/>
              <a:gd name="connisteX7" fmla="*/ 0 w 3454400"/>
              <a:gd name="connsiteY7" fmla="*/ 1778000 h 2082800"/>
              <a:gd name="connisteX8" fmla="*/ 0 w 3454400"/>
              <a:gd name="connsiteY8" fmla="*/ 304800 h 208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20828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3149600" y="0"/>
                </a:lnTo>
                <a:cubicBezTo>
                  <a:pt x="3317936" y="0"/>
                  <a:pt x="3454400" y="136464"/>
                  <a:pt x="3454400" y="304800"/>
                </a:cubicBezTo>
                <a:lnTo>
                  <a:pt x="3454400" y="1778000"/>
                </a:lnTo>
                <a:cubicBezTo>
                  <a:pt x="3454400" y="1946336"/>
                  <a:pt x="3317936" y="2082800"/>
                  <a:pt x="3149600" y="2082800"/>
                </a:cubicBezTo>
                <a:lnTo>
                  <a:pt x="304800" y="2082800"/>
                </a:lnTo>
                <a:cubicBezTo>
                  <a:pt x="136464" y="2082800"/>
                  <a:pt x="0" y="1946336"/>
                  <a:pt x="0" y="1778000"/>
                </a:cubicBezTo>
                <a:lnTo>
                  <a:pt x="0" y="3048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 w="28575">
            <a:solidFill>
              <a:schemeClr val="accent1"/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4673600" y="18288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4673600" y="2387600"/>
            <a:ext cx="28448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装饰  8"/>
          <p:cNvSpPr>
            <a:spLocks noGrp="1"/>
          </p:cNvSpPr>
          <p:nvPr>
            <p:ph type="body" idx="16395" hasCustomPrompt="1"/>
            <p:custDataLst>
              <p:tags r:id="rId13"/>
            </p:custDataLst>
          </p:nvPr>
        </p:nvSpPr>
        <p:spPr>
          <a:xfrm>
            <a:off x="8128000" y="1524000"/>
            <a:ext cx="3454400" cy="2082800"/>
          </a:xfrm>
          <a:custGeom>
            <a:avLst/>
            <a:gdLst>
              <a:gd name="connisteX0" fmla="*/ 0 w 3454400"/>
              <a:gd name="connsiteY0" fmla="*/ 304800 h 2082800"/>
              <a:gd name="connisteX1" fmla="*/ 304800 w 3454400"/>
              <a:gd name="connsiteY1" fmla="*/ 0 h 2082800"/>
              <a:gd name="connisteX2" fmla="*/ 3149600 w 3454400"/>
              <a:gd name="connsiteY2" fmla="*/ 0 h 2082800"/>
              <a:gd name="connisteX3" fmla="*/ 3454400 w 3454400"/>
              <a:gd name="connsiteY3" fmla="*/ 304800 h 2082800"/>
              <a:gd name="connisteX4" fmla="*/ 3454400 w 3454400"/>
              <a:gd name="connsiteY4" fmla="*/ 1778000 h 2082800"/>
              <a:gd name="connisteX5" fmla="*/ 3149600 w 3454400"/>
              <a:gd name="connsiteY5" fmla="*/ 2082800 h 2082800"/>
              <a:gd name="connisteX6" fmla="*/ 304800 w 3454400"/>
              <a:gd name="connsiteY6" fmla="*/ 2082800 h 2082800"/>
              <a:gd name="connisteX7" fmla="*/ 0 w 3454400"/>
              <a:gd name="connsiteY7" fmla="*/ 1778000 h 2082800"/>
              <a:gd name="connisteX8" fmla="*/ 0 w 3454400"/>
              <a:gd name="connsiteY8" fmla="*/ 304800 h 208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20828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3149600" y="0"/>
                </a:lnTo>
                <a:cubicBezTo>
                  <a:pt x="3317936" y="0"/>
                  <a:pt x="3454400" y="136464"/>
                  <a:pt x="3454400" y="304800"/>
                </a:cubicBezTo>
                <a:lnTo>
                  <a:pt x="3454400" y="1778000"/>
                </a:lnTo>
                <a:cubicBezTo>
                  <a:pt x="3454400" y="1946336"/>
                  <a:pt x="3317936" y="2082800"/>
                  <a:pt x="3149600" y="2082800"/>
                </a:cubicBezTo>
                <a:lnTo>
                  <a:pt x="304800" y="2082800"/>
                </a:lnTo>
                <a:cubicBezTo>
                  <a:pt x="136464" y="2082800"/>
                  <a:pt x="0" y="1946336"/>
                  <a:pt x="0" y="1778000"/>
                </a:cubicBezTo>
                <a:lnTo>
                  <a:pt x="0" y="3048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 w="28575">
            <a:solidFill>
              <a:schemeClr val="accent1"/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文本占位符 19"/>
          <p:cNvSpPr>
            <a:spLocks noGrp="1"/>
          </p:cNvSpPr>
          <p:nvPr>
            <p:ph type="body" idx="16390" hasCustomPrompt="1"/>
            <p:custDataLst>
              <p:tags r:id="rId14"/>
            </p:custDataLst>
          </p:nvPr>
        </p:nvSpPr>
        <p:spPr>
          <a:xfrm>
            <a:off x="8432800" y="18288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8432800" y="2387600"/>
            <a:ext cx="28448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6_1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2" hasCustomPrompt="1"/>
            <p:custDataLst>
              <p:tags r:id="rId6"/>
            </p:custDataLst>
          </p:nvPr>
        </p:nvSpPr>
        <p:spPr>
          <a:xfrm>
            <a:off x="609600" y="3911600"/>
            <a:ext cx="3454400" cy="2336800"/>
          </a:xfrm>
          <a:custGeom>
            <a:avLst/>
            <a:gdLst>
              <a:gd name="connisteX0" fmla="*/ 0 w 3454400"/>
              <a:gd name="connsiteY0" fmla="*/ 0 h 2336800"/>
              <a:gd name="connisteX1" fmla="*/ 3454400 w 3454400"/>
              <a:gd name="connsiteY1" fmla="*/ 0 h 2336800"/>
              <a:gd name="connisteX2" fmla="*/ 3454400 w 3454400"/>
              <a:gd name="connsiteY2" fmla="*/ 2032000 h 2336800"/>
              <a:gd name="connisteX3" fmla="*/ 3149600 w 3454400"/>
              <a:gd name="connsiteY3" fmla="*/ 2336800 h 2336800"/>
              <a:gd name="connisteX4" fmla="*/ 304800 w 3454400"/>
              <a:gd name="connsiteY4" fmla="*/ 2336800 h 2336800"/>
              <a:gd name="connisteX5" fmla="*/ 0 w 3454400"/>
              <a:gd name="connsiteY5" fmla="*/ 2032000 h 2336800"/>
              <a:gd name="connisteX6" fmla="*/ 0 w 3454400"/>
              <a:gd name="connsiteY6" fmla="*/ 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336800">
                <a:moveTo>
                  <a:pt x="0" y="0"/>
                </a:moveTo>
                <a:lnTo>
                  <a:pt x="3454400" y="0"/>
                </a:lnTo>
                <a:lnTo>
                  <a:pt x="3454400" y="2032000"/>
                </a:lnTo>
                <a:cubicBezTo>
                  <a:pt x="3454400" y="2200336"/>
                  <a:pt x="3317936" y="2336800"/>
                  <a:pt x="3149600" y="2336800"/>
                </a:cubicBezTo>
                <a:lnTo>
                  <a:pt x="304800" y="2336800"/>
                </a:lnTo>
                <a:cubicBezTo>
                  <a:pt x="136464" y="2336800"/>
                  <a:pt x="0" y="2200336"/>
                  <a:pt x="0" y="20320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3" hasCustomPrompt="1"/>
            <p:custDataLst>
              <p:tags r:id="rId7"/>
            </p:custDataLst>
          </p:nvPr>
        </p:nvSpPr>
        <p:spPr>
          <a:xfrm>
            <a:off x="609600" y="1524000"/>
            <a:ext cx="3454400" cy="2387600"/>
          </a:xfrm>
          <a:custGeom>
            <a:avLst/>
            <a:gdLst>
              <a:gd name="connisteX0" fmla="*/ 0 w 3454400"/>
              <a:gd name="connsiteY0" fmla="*/ 304800 h 2387600"/>
              <a:gd name="connisteX1" fmla="*/ 304800 w 3454400"/>
              <a:gd name="connsiteY1" fmla="*/ 0 h 2387600"/>
              <a:gd name="connisteX2" fmla="*/ 3149600 w 3454400"/>
              <a:gd name="connsiteY2" fmla="*/ 0 h 2387600"/>
              <a:gd name="connisteX3" fmla="*/ 3454400 w 3454400"/>
              <a:gd name="connsiteY3" fmla="*/ 304800 h 2387600"/>
              <a:gd name="connisteX4" fmla="*/ 3454400 w 3454400"/>
              <a:gd name="connsiteY4" fmla="*/ 2387600 h 2387600"/>
              <a:gd name="connisteX5" fmla="*/ 0 w 3454400"/>
              <a:gd name="connsiteY5" fmla="*/ 2387600 h 2387600"/>
              <a:gd name="connisteX6" fmla="*/ 0 w 3454400"/>
              <a:gd name="connsiteY6" fmla="*/ 30480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3876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3149600" y="0"/>
                </a:lnTo>
                <a:cubicBezTo>
                  <a:pt x="3317936" y="0"/>
                  <a:pt x="3454400" y="136464"/>
                  <a:pt x="3454400" y="304800"/>
                </a:cubicBezTo>
                <a:lnTo>
                  <a:pt x="3454400" y="2387600"/>
                </a:lnTo>
                <a:lnTo>
                  <a:pt x="0" y="2387600"/>
                </a:lnTo>
                <a:lnTo>
                  <a:pt x="0" y="304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2164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724400"/>
            <a:ext cx="2844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4" hasCustomPrompt="1"/>
            <p:custDataLst>
              <p:tags r:id="rId10"/>
            </p:custDataLst>
          </p:nvPr>
        </p:nvSpPr>
        <p:spPr>
          <a:xfrm>
            <a:off x="4368800" y="1524000"/>
            <a:ext cx="3454400" cy="2336800"/>
          </a:xfrm>
          <a:custGeom>
            <a:avLst/>
            <a:gdLst>
              <a:gd name="connisteX0" fmla="*/ 0 w 3454400"/>
              <a:gd name="connsiteY0" fmla="*/ 304800 h 2336800"/>
              <a:gd name="connisteX1" fmla="*/ 304800 w 3454400"/>
              <a:gd name="connsiteY1" fmla="*/ 0 h 2336800"/>
              <a:gd name="connisteX2" fmla="*/ 3149600 w 3454400"/>
              <a:gd name="connsiteY2" fmla="*/ 0 h 2336800"/>
              <a:gd name="connisteX3" fmla="*/ 3454400 w 3454400"/>
              <a:gd name="connsiteY3" fmla="*/ 304800 h 2336800"/>
              <a:gd name="connisteX4" fmla="*/ 3454400 w 3454400"/>
              <a:gd name="connsiteY4" fmla="*/ 2336800 h 2336800"/>
              <a:gd name="connisteX5" fmla="*/ 0 w 3454400"/>
              <a:gd name="connsiteY5" fmla="*/ 2336800 h 2336800"/>
              <a:gd name="connisteX6" fmla="*/ 0 w 3454400"/>
              <a:gd name="connsiteY6" fmla="*/ 3048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3368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3149600" y="0"/>
                </a:lnTo>
                <a:cubicBezTo>
                  <a:pt x="3317936" y="0"/>
                  <a:pt x="3454400" y="136464"/>
                  <a:pt x="3454400" y="304800"/>
                </a:cubicBezTo>
                <a:lnTo>
                  <a:pt x="3454400" y="2336800"/>
                </a:lnTo>
                <a:lnTo>
                  <a:pt x="0" y="2336800"/>
                </a:lnTo>
                <a:lnTo>
                  <a:pt x="0" y="3048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5" hasCustomPrompt="1"/>
            <p:custDataLst>
              <p:tags r:id="rId11"/>
            </p:custDataLst>
          </p:nvPr>
        </p:nvSpPr>
        <p:spPr>
          <a:xfrm>
            <a:off x="4368800" y="3860800"/>
            <a:ext cx="3454400" cy="2387600"/>
          </a:xfrm>
          <a:custGeom>
            <a:avLst/>
            <a:gdLst>
              <a:gd name="connisteX0" fmla="*/ 0 w 3454400"/>
              <a:gd name="connsiteY0" fmla="*/ 0 h 2387600"/>
              <a:gd name="connisteX1" fmla="*/ 3454400 w 3454400"/>
              <a:gd name="connsiteY1" fmla="*/ 0 h 2387600"/>
              <a:gd name="connisteX2" fmla="*/ 3454400 w 3454400"/>
              <a:gd name="connsiteY2" fmla="*/ 2082800 h 2387600"/>
              <a:gd name="connisteX3" fmla="*/ 3149600 w 3454400"/>
              <a:gd name="connsiteY3" fmla="*/ 2387600 h 2387600"/>
              <a:gd name="connisteX4" fmla="*/ 304800 w 3454400"/>
              <a:gd name="connsiteY4" fmla="*/ 2387600 h 2387600"/>
              <a:gd name="connisteX5" fmla="*/ 0 w 3454400"/>
              <a:gd name="connsiteY5" fmla="*/ 2082800 h 2387600"/>
              <a:gd name="connisteX6" fmla="*/ 0 w 34544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387600">
                <a:moveTo>
                  <a:pt x="0" y="0"/>
                </a:moveTo>
                <a:lnTo>
                  <a:pt x="3454400" y="0"/>
                </a:lnTo>
                <a:lnTo>
                  <a:pt x="3454400" y="2082800"/>
                </a:lnTo>
                <a:cubicBezTo>
                  <a:pt x="3454400" y="2251136"/>
                  <a:pt x="3317936" y="2387600"/>
                  <a:pt x="3149600" y="2387600"/>
                </a:cubicBezTo>
                <a:lnTo>
                  <a:pt x="304800" y="2387600"/>
                </a:lnTo>
                <a:cubicBezTo>
                  <a:pt x="136464" y="2387600"/>
                  <a:pt x="0" y="2251136"/>
                  <a:pt x="0" y="2082800"/>
                </a:cubicBez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673600" y="18288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673600" y="2336800"/>
            <a:ext cx="2844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6" hasCustomPrompt="1"/>
            <p:custDataLst>
              <p:tags r:id="rId14"/>
            </p:custDataLst>
          </p:nvPr>
        </p:nvSpPr>
        <p:spPr>
          <a:xfrm>
            <a:off x="8128000" y="3911600"/>
            <a:ext cx="3454400" cy="2336800"/>
          </a:xfrm>
          <a:custGeom>
            <a:avLst/>
            <a:gdLst>
              <a:gd name="connisteX0" fmla="*/ 0 w 3454400"/>
              <a:gd name="connsiteY0" fmla="*/ 0 h 2336800"/>
              <a:gd name="connisteX1" fmla="*/ 3454400 w 3454400"/>
              <a:gd name="connsiteY1" fmla="*/ 0 h 2336800"/>
              <a:gd name="connisteX2" fmla="*/ 3454400 w 3454400"/>
              <a:gd name="connsiteY2" fmla="*/ 2032000 h 2336800"/>
              <a:gd name="connisteX3" fmla="*/ 3149600 w 3454400"/>
              <a:gd name="connsiteY3" fmla="*/ 2336800 h 2336800"/>
              <a:gd name="connisteX4" fmla="*/ 304800 w 3454400"/>
              <a:gd name="connsiteY4" fmla="*/ 2336800 h 2336800"/>
              <a:gd name="connisteX5" fmla="*/ 0 w 3454400"/>
              <a:gd name="connsiteY5" fmla="*/ 2032000 h 2336800"/>
              <a:gd name="connisteX6" fmla="*/ 0 w 3454400"/>
              <a:gd name="connsiteY6" fmla="*/ 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336800">
                <a:moveTo>
                  <a:pt x="0" y="0"/>
                </a:moveTo>
                <a:lnTo>
                  <a:pt x="3454400" y="0"/>
                </a:lnTo>
                <a:lnTo>
                  <a:pt x="3454400" y="2032000"/>
                </a:lnTo>
                <a:cubicBezTo>
                  <a:pt x="3454400" y="2200336"/>
                  <a:pt x="3317936" y="2336800"/>
                  <a:pt x="3149600" y="2336800"/>
                </a:cubicBezTo>
                <a:lnTo>
                  <a:pt x="304800" y="2336800"/>
                </a:lnTo>
                <a:cubicBezTo>
                  <a:pt x="136464" y="2336800"/>
                  <a:pt x="0" y="2200336"/>
                  <a:pt x="0" y="20320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7" hasCustomPrompt="1"/>
            <p:custDataLst>
              <p:tags r:id="rId15"/>
            </p:custDataLst>
          </p:nvPr>
        </p:nvSpPr>
        <p:spPr>
          <a:xfrm>
            <a:off x="8128000" y="1524000"/>
            <a:ext cx="3454400" cy="2387600"/>
          </a:xfrm>
          <a:custGeom>
            <a:avLst/>
            <a:gdLst>
              <a:gd name="connisteX0" fmla="*/ 0 w 3454400"/>
              <a:gd name="connsiteY0" fmla="*/ 304800 h 2387600"/>
              <a:gd name="connisteX1" fmla="*/ 304800 w 3454400"/>
              <a:gd name="connsiteY1" fmla="*/ 0 h 2387600"/>
              <a:gd name="connisteX2" fmla="*/ 3149600 w 3454400"/>
              <a:gd name="connsiteY2" fmla="*/ 0 h 2387600"/>
              <a:gd name="connisteX3" fmla="*/ 3454400 w 3454400"/>
              <a:gd name="connsiteY3" fmla="*/ 304800 h 2387600"/>
              <a:gd name="connisteX4" fmla="*/ 3454400 w 3454400"/>
              <a:gd name="connsiteY4" fmla="*/ 2387600 h 2387600"/>
              <a:gd name="connisteX5" fmla="*/ 0 w 3454400"/>
              <a:gd name="connsiteY5" fmla="*/ 2387600 h 2387600"/>
              <a:gd name="connisteX6" fmla="*/ 0 w 3454400"/>
              <a:gd name="connsiteY6" fmla="*/ 30480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3876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3149600" y="0"/>
                </a:lnTo>
                <a:cubicBezTo>
                  <a:pt x="3317936" y="0"/>
                  <a:pt x="3454400" y="136464"/>
                  <a:pt x="3454400" y="304800"/>
                </a:cubicBezTo>
                <a:lnTo>
                  <a:pt x="3454400" y="2387600"/>
                </a:lnTo>
                <a:lnTo>
                  <a:pt x="0" y="2387600"/>
                </a:lnTo>
                <a:lnTo>
                  <a:pt x="0" y="304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432800" y="42164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432800" y="4724400"/>
            <a:ext cx="2844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图中标下内-装饰上-默认位置-并列-51_46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35306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609600"/>
            <a:ext cx="10972800" cy="2387600"/>
          </a:xfrm>
          <a:custGeom>
            <a:avLst/>
            <a:gdLst>
              <a:gd name="connisteX0" fmla="*/ 0 w 10972800"/>
              <a:gd name="connsiteY0" fmla="*/ 304800 h 2387600"/>
              <a:gd name="connisteX1" fmla="*/ 304800 w 10972800"/>
              <a:gd name="connsiteY1" fmla="*/ 0 h 2387600"/>
              <a:gd name="connisteX2" fmla="*/ 10668000 w 10972800"/>
              <a:gd name="connsiteY2" fmla="*/ 0 h 2387600"/>
              <a:gd name="connisteX3" fmla="*/ 10972800 w 10972800"/>
              <a:gd name="connsiteY3" fmla="*/ 304800 h 2387600"/>
              <a:gd name="connisteX4" fmla="*/ 10972800 w 10972800"/>
              <a:gd name="connsiteY4" fmla="*/ 2082800 h 2387600"/>
              <a:gd name="connisteX5" fmla="*/ 10668000 w 10972800"/>
              <a:gd name="connsiteY5" fmla="*/ 2387600 h 2387600"/>
              <a:gd name="connisteX6" fmla="*/ 304800 w 10972800"/>
              <a:gd name="connsiteY6" fmla="*/ 2387600 h 2387600"/>
              <a:gd name="connisteX7" fmla="*/ 0 w 10972800"/>
              <a:gd name="connsiteY7" fmla="*/ 2082800 h 2387600"/>
              <a:gd name="connisteX8" fmla="*/ 0 w 10972800"/>
              <a:gd name="connsiteY8" fmla="*/ 30480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3876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10668000" y="0"/>
                </a:lnTo>
                <a:cubicBezTo>
                  <a:pt x="10836336" y="0"/>
                  <a:pt x="10972800" y="136464"/>
                  <a:pt x="10972800" y="304800"/>
                </a:cubicBezTo>
                <a:lnTo>
                  <a:pt x="10972800" y="2082800"/>
                </a:lnTo>
                <a:cubicBezTo>
                  <a:pt x="10972800" y="2251136"/>
                  <a:pt x="10836336" y="2387600"/>
                  <a:pt x="10668000" y="2387600"/>
                </a:cubicBezTo>
                <a:lnTo>
                  <a:pt x="304800" y="2387600"/>
                </a:lnTo>
                <a:cubicBezTo>
                  <a:pt x="136464" y="2387600"/>
                  <a:pt x="0" y="2251136"/>
                  <a:pt x="0" y="2082800"/>
                </a:cubicBezTo>
                <a:lnTo>
                  <a:pt x="0" y="304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3" hasCustomPrompt="1"/>
            <p:custDataLst>
              <p:tags r:id="rId7"/>
            </p:custDataLst>
          </p:nvPr>
        </p:nvSpPr>
        <p:spPr>
          <a:xfrm>
            <a:off x="6096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4521200"/>
            <a:ext cx="309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5029200"/>
            <a:ext cx="3098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4" hasCustomPrompt="1"/>
            <p:custDataLst>
              <p:tags r:id="rId10"/>
            </p:custDataLst>
          </p:nvPr>
        </p:nvSpPr>
        <p:spPr>
          <a:xfrm>
            <a:off x="44704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4622800" y="4521200"/>
            <a:ext cx="309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4622800" y="5029200"/>
            <a:ext cx="3098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装饰  8"/>
          <p:cNvSpPr>
            <a:spLocks noGrp="1"/>
          </p:cNvSpPr>
          <p:nvPr>
            <p:ph type="body" idx="16395" hasCustomPrompt="1"/>
            <p:custDataLst>
              <p:tags r:id="rId13"/>
            </p:custDataLst>
          </p:nvPr>
        </p:nvSpPr>
        <p:spPr>
          <a:xfrm>
            <a:off x="83312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文本占位符 19"/>
          <p:cNvSpPr>
            <a:spLocks noGrp="1"/>
          </p:cNvSpPr>
          <p:nvPr>
            <p:ph type="body" idx="16390" hasCustomPrompt="1"/>
            <p:custDataLst>
              <p:tags r:id="rId14"/>
            </p:custDataLst>
          </p:nvPr>
        </p:nvSpPr>
        <p:spPr>
          <a:xfrm>
            <a:off x="8483600" y="4521200"/>
            <a:ext cx="309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8483600" y="5029200"/>
            <a:ext cx="3098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无-颜色错位-并列-2_10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5181600" y="1524000"/>
            <a:ext cx="6400800" cy="2209800"/>
          </a:xfrm>
          <a:custGeom>
            <a:avLst/>
            <a:gdLst>
              <a:gd name="connisteX0" fmla="*/ 0 w 6400800"/>
              <a:gd name="connsiteY0" fmla="*/ 0 h 2209800"/>
              <a:gd name="connisteX1" fmla="*/ 6096000 w 6400800"/>
              <a:gd name="connsiteY1" fmla="*/ 0 h 2209800"/>
              <a:gd name="connisteX2" fmla="*/ 6400800 w 6400800"/>
              <a:gd name="connsiteY2" fmla="*/ 304800 h 2209800"/>
              <a:gd name="connisteX3" fmla="*/ 6400800 w 6400800"/>
              <a:gd name="connsiteY3" fmla="*/ 1905000 h 2209800"/>
              <a:gd name="connisteX4" fmla="*/ 6096000 w 6400800"/>
              <a:gd name="connsiteY4" fmla="*/ 2209800 h 2209800"/>
              <a:gd name="connisteX5" fmla="*/ 0 w 6400800"/>
              <a:gd name="connsiteY5" fmla="*/ 2209800 h 2209800"/>
              <a:gd name="connisteX6" fmla="*/ 0 w 6400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6400800" h="2209800">
                <a:moveTo>
                  <a:pt x="0" y="0"/>
                </a:moveTo>
                <a:lnTo>
                  <a:pt x="6096000" y="0"/>
                </a:lnTo>
                <a:cubicBezTo>
                  <a:pt x="6264336" y="0"/>
                  <a:pt x="6400800" y="136464"/>
                  <a:pt x="6400800" y="304800"/>
                </a:cubicBezTo>
                <a:lnTo>
                  <a:pt x="6400800" y="1905000"/>
                </a:lnTo>
                <a:cubicBezTo>
                  <a:pt x="6400800" y="2073336"/>
                  <a:pt x="6264336" y="2209800"/>
                  <a:pt x="6096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4572000" cy="2209800"/>
          </a:xfrm>
          <a:custGeom>
            <a:avLst/>
            <a:gdLst>
              <a:gd name="connisteX0" fmla="*/ 0 w 4572000"/>
              <a:gd name="connsiteY0" fmla="*/ 304800 h 2209800"/>
              <a:gd name="connisteX1" fmla="*/ 304800 w 4572000"/>
              <a:gd name="connsiteY1" fmla="*/ 0 h 2209800"/>
              <a:gd name="connisteX2" fmla="*/ 4572000 w 4572000"/>
              <a:gd name="connsiteY2" fmla="*/ 0 h 2209800"/>
              <a:gd name="connisteX3" fmla="*/ 4572000 w 4572000"/>
              <a:gd name="connsiteY3" fmla="*/ 2209800 h 2209800"/>
              <a:gd name="connisteX4" fmla="*/ 304800 w 4572000"/>
              <a:gd name="connsiteY4" fmla="*/ 2209800 h 2209800"/>
              <a:gd name="connisteX5" fmla="*/ 0 w 4572000"/>
              <a:gd name="connsiteY5" fmla="*/ 1905000 h 2209800"/>
              <a:gd name="connisteX6" fmla="*/ 0 w 4572000"/>
              <a:gd name="connsiteY6" fmla="*/ 3048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572000" h="22098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4572000" y="0"/>
                </a:lnTo>
                <a:lnTo>
                  <a:pt x="4572000" y="2209800"/>
                </a:lnTo>
                <a:lnTo>
                  <a:pt x="304800" y="2209800"/>
                </a:lnTo>
                <a:cubicBezTo>
                  <a:pt x="136464" y="2209800"/>
                  <a:pt x="0" y="2073336"/>
                  <a:pt x="0" y="1905000"/>
                </a:cubicBezTo>
                <a:lnTo>
                  <a:pt x="0" y="304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5486400" y="1892300"/>
            <a:ext cx="579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486400" y="2451100"/>
            <a:ext cx="5791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5181600" y="4038600"/>
            <a:ext cx="6400800" cy="2209800"/>
          </a:xfrm>
          <a:custGeom>
            <a:avLst/>
            <a:gdLst>
              <a:gd name="connisteX0" fmla="*/ 0 w 6400800"/>
              <a:gd name="connsiteY0" fmla="*/ 0 h 2209800"/>
              <a:gd name="connisteX1" fmla="*/ 6096000 w 6400800"/>
              <a:gd name="connsiteY1" fmla="*/ 0 h 2209800"/>
              <a:gd name="connisteX2" fmla="*/ 6400800 w 6400800"/>
              <a:gd name="connsiteY2" fmla="*/ 304800 h 2209800"/>
              <a:gd name="connisteX3" fmla="*/ 6400800 w 6400800"/>
              <a:gd name="connsiteY3" fmla="*/ 1905000 h 2209800"/>
              <a:gd name="connisteX4" fmla="*/ 6096000 w 6400800"/>
              <a:gd name="connsiteY4" fmla="*/ 2209800 h 2209800"/>
              <a:gd name="connisteX5" fmla="*/ 0 w 6400800"/>
              <a:gd name="connsiteY5" fmla="*/ 2209800 h 2209800"/>
              <a:gd name="connisteX6" fmla="*/ 0 w 6400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6400800" h="2209800">
                <a:moveTo>
                  <a:pt x="0" y="0"/>
                </a:moveTo>
                <a:lnTo>
                  <a:pt x="6096000" y="0"/>
                </a:lnTo>
                <a:cubicBezTo>
                  <a:pt x="6264336" y="0"/>
                  <a:pt x="6400800" y="136464"/>
                  <a:pt x="6400800" y="304800"/>
                </a:cubicBezTo>
                <a:lnTo>
                  <a:pt x="6400800" y="1905000"/>
                </a:lnTo>
                <a:cubicBezTo>
                  <a:pt x="6400800" y="2073336"/>
                  <a:pt x="6264336" y="2209800"/>
                  <a:pt x="60960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09600" y="4038600"/>
            <a:ext cx="4572000" cy="2209800"/>
          </a:xfrm>
          <a:custGeom>
            <a:avLst/>
            <a:gdLst>
              <a:gd name="connisteX0" fmla="*/ 0 w 4572000"/>
              <a:gd name="connsiteY0" fmla="*/ 304800 h 2209800"/>
              <a:gd name="connisteX1" fmla="*/ 304800 w 4572000"/>
              <a:gd name="connsiteY1" fmla="*/ 0 h 2209800"/>
              <a:gd name="connisteX2" fmla="*/ 4572000 w 4572000"/>
              <a:gd name="connsiteY2" fmla="*/ 0 h 2209800"/>
              <a:gd name="connisteX3" fmla="*/ 4572000 w 4572000"/>
              <a:gd name="connsiteY3" fmla="*/ 2209800 h 2209800"/>
              <a:gd name="connisteX4" fmla="*/ 304800 w 4572000"/>
              <a:gd name="connsiteY4" fmla="*/ 2209800 h 2209800"/>
              <a:gd name="connisteX5" fmla="*/ 0 w 4572000"/>
              <a:gd name="connsiteY5" fmla="*/ 1905000 h 2209800"/>
              <a:gd name="connisteX6" fmla="*/ 0 w 4572000"/>
              <a:gd name="connsiteY6" fmla="*/ 3048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572000" h="22098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4572000" y="0"/>
                </a:lnTo>
                <a:lnTo>
                  <a:pt x="4572000" y="2209800"/>
                </a:lnTo>
                <a:lnTo>
                  <a:pt x="304800" y="2209800"/>
                </a:lnTo>
                <a:cubicBezTo>
                  <a:pt x="136464" y="2209800"/>
                  <a:pt x="0" y="2073336"/>
                  <a:pt x="0" y="1905000"/>
                </a:cubicBezTo>
                <a:lnTo>
                  <a:pt x="0" y="304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5486400" y="4406900"/>
            <a:ext cx="579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5486400" y="4965700"/>
            <a:ext cx="5791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7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7543800" y="609600"/>
            <a:ext cx="4038600" cy="5638800"/>
          </a:xfrm>
          <a:custGeom>
            <a:avLst/>
            <a:gdLst>
              <a:gd name="connisteX0" fmla="*/ 0 w 4038600"/>
              <a:gd name="connsiteY0" fmla="*/ 304800 h 5638800"/>
              <a:gd name="connisteX1" fmla="*/ 304800 w 4038600"/>
              <a:gd name="connsiteY1" fmla="*/ 0 h 5638800"/>
              <a:gd name="connisteX2" fmla="*/ 3733800 w 4038600"/>
              <a:gd name="connsiteY2" fmla="*/ 0 h 5638800"/>
              <a:gd name="connisteX3" fmla="*/ 4038600 w 4038600"/>
              <a:gd name="connsiteY3" fmla="*/ 304800 h 5638800"/>
              <a:gd name="connisteX4" fmla="*/ 4038600 w 4038600"/>
              <a:gd name="connsiteY4" fmla="*/ 5334000 h 5638800"/>
              <a:gd name="connisteX5" fmla="*/ 3733800 w 4038600"/>
              <a:gd name="connsiteY5" fmla="*/ 5638800 h 5638800"/>
              <a:gd name="connisteX6" fmla="*/ 304800 w 4038600"/>
              <a:gd name="connsiteY6" fmla="*/ 5638800 h 5638800"/>
              <a:gd name="connisteX7" fmla="*/ 0 w 4038600"/>
              <a:gd name="connsiteY7" fmla="*/ 5334000 h 5638800"/>
              <a:gd name="connisteX8" fmla="*/ 0 w 4038600"/>
              <a:gd name="connsiteY8" fmla="*/ 3048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4038600" h="56388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3733800" y="0"/>
                </a:lnTo>
                <a:cubicBezTo>
                  <a:pt x="3902136" y="0"/>
                  <a:pt x="4038600" y="136464"/>
                  <a:pt x="4038600" y="304800"/>
                </a:cubicBezTo>
                <a:lnTo>
                  <a:pt x="4038600" y="5334000"/>
                </a:lnTo>
                <a:cubicBezTo>
                  <a:pt x="4038600" y="5502336"/>
                  <a:pt x="3902136" y="5638800"/>
                  <a:pt x="3733800" y="5638800"/>
                </a:cubicBezTo>
                <a:lnTo>
                  <a:pt x="304800" y="5638800"/>
                </a:lnTo>
                <a:cubicBezTo>
                  <a:pt x="136464" y="5638800"/>
                  <a:pt x="0" y="5502336"/>
                  <a:pt x="0" y="5334000"/>
                </a:cubicBezTo>
                <a:lnTo>
                  <a:pt x="0" y="304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3" hasCustomPrompt="1"/>
            <p:custDataLst>
              <p:tags r:id="rId7"/>
            </p:custDataLst>
          </p:nvPr>
        </p:nvSpPr>
        <p:spPr>
          <a:xfrm>
            <a:off x="609600" y="2590800"/>
            <a:ext cx="50800" cy="812800"/>
          </a:xfrm>
          <a:custGeom>
            <a:avLst/>
            <a:gdLst>
              <a:gd name="connisteX0" fmla="*/ 0 w 50800"/>
              <a:gd name="connsiteY0" fmla="*/ 25400 h 812800"/>
              <a:gd name="connisteX1" fmla="*/ 25400 w 50800"/>
              <a:gd name="connsiteY1" fmla="*/ 0 h 812800"/>
              <a:gd name="connisteX2" fmla="*/ 25400 w 50800"/>
              <a:gd name="connsiteY2" fmla="*/ 0 h 812800"/>
              <a:gd name="connisteX3" fmla="*/ 50800 w 50800"/>
              <a:gd name="connsiteY3" fmla="*/ 25400 h 812800"/>
              <a:gd name="connisteX4" fmla="*/ 50800 w 50800"/>
              <a:gd name="connsiteY4" fmla="*/ 787400 h 812800"/>
              <a:gd name="connisteX5" fmla="*/ 25400 w 50800"/>
              <a:gd name="connsiteY5" fmla="*/ 812800 h 812800"/>
              <a:gd name="connisteX6" fmla="*/ 25400 w 50800"/>
              <a:gd name="connsiteY6" fmla="*/ 812800 h 812800"/>
              <a:gd name="connisteX7" fmla="*/ 0 w 50800"/>
              <a:gd name="connsiteY7" fmla="*/ 787400 h 812800"/>
              <a:gd name="connisteX8" fmla="*/ 0 w 50800"/>
              <a:gd name="connsiteY8" fmla="*/ 25400 h 81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8128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787400"/>
                </a:lnTo>
                <a:cubicBezTo>
                  <a:pt x="50800" y="801428"/>
                  <a:pt x="39428" y="812800"/>
                  <a:pt x="25400" y="812800"/>
                </a:cubicBezTo>
                <a:lnTo>
                  <a:pt x="25400" y="812800"/>
                </a:lnTo>
                <a:cubicBezTo>
                  <a:pt x="11372" y="812800"/>
                  <a:pt x="0" y="801428"/>
                  <a:pt x="0" y="7874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25908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3098800"/>
            <a:ext cx="61722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4" hasCustomPrompt="1"/>
            <p:custDataLst>
              <p:tags r:id="rId10"/>
            </p:custDataLst>
          </p:nvPr>
        </p:nvSpPr>
        <p:spPr>
          <a:xfrm>
            <a:off x="609600" y="4013200"/>
            <a:ext cx="50800" cy="812800"/>
          </a:xfrm>
          <a:custGeom>
            <a:avLst/>
            <a:gdLst>
              <a:gd name="connisteX0" fmla="*/ 0 w 50800"/>
              <a:gd name="connsiteY0" fmla="*/ 25400 h 812800"/>
              <a:gd name="connisteX1" fmla="*/ 25400 w 50800"/>
              <a:gd name="connsiteY1" fmla="*/ 0 h 812800"/>
              <a:gd name="connisteX2" fmla="*/ 25400 w 50800"/>
              <a:gd name="connsiteY2" fmla="*/ 0 h 812800"/>
              <a:gd name="connisteX3" fmla="*/ 50800 w 50800"/>
              <a:gd name="connsiteY3" fmla="*/ 25400 h 812800"/>
              <a:gd name="connisteX4" fmla="*/ 50800 w 50800"/>
              <a:gd name="connsiteY4" fmla="*/ 787400 h 812800"/>
              <a:gd name="connisteX5" fmla="*/ 25400 w 50800"/>
              <a:gd name="connsiteY5" fmla="*/ 812800 h 812800"/>
              <a:gd name="connisteX6" fmla="*/ 25400 w 50800"/>
              <a:gd name="connsiteY6" fmla="*/ 812800 h 812800"/>
              <a:gd name="connisteX7" fmla="*/ 0 w 50800"/>
              <a:gd name="connsiteY7" fmla="*/ 787400 h 812800"/>
              <a:gd name="connisteX8" fmla="*/ 0 w 50800"/>
              <a:gd name="connsiteY8" fmla="*/ 25400 h 81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8128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787400"/>
                </a:lnTo>
                <a:cubicBezTo>
                  <a:pt x="50800" y="801428"/>
                  <a:pt x="39428" y="812800"/>
                  <a:pt x="25400" y="812800"/>
                </a:cubicBezTo>
                <a:lnTo>
                  <a:pt x="25400" y="812800"/>
                </a:lnTo>
                <a:cubicBezTo>
                  <a:pt x="11372" y="812800"/>
                  <a:pt x="0" y="801428"/>
                  <a:pt x="0" y="7874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762000" y="40132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762000" y="4521200"/>
            <a:ext cx="61722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装饰  8"/>
          <p:cNvSpPr>
            <a:spLocks noGrp="1"/>
          </p:cNvSpPr>
          <p:nvPr>
            <p:ph type="body" idx="16395" hasCustomPrompt="1"/>
            <p:custDataLst>
              <p:tags r:id="rId13"/>
            </p:custDataLst>
          </p:nvPr>
        </p:nvSpPr>
        <p:spPr>
          <a:xfrm>
            <a:off x="609600" y="5435600"/>
            <a:ext cx="50800" cy="812800"/>
          </a:xfrm>
          <a:custGeom>
            <a:avLst/>
            <a:gdLst>
              <a:gd name="connisteX0" fmla="*/ 0 w 50800"/>
              <a:gd name="connsiteY0" fmla="*/ 25400 h 812800"/>
              <a:gd name="connisteX1" fmla="*/ 25400 w 50800"/>
              <a:gd name="connsiteY1" fmla="*/ 0 h 812800"/>
              <a:gd name="connisteX2" fmla="*/ 25400 w 50800"/>
              <a:gd name="connsiteY2" fmla="*/ 0 h 812800"/>
              <a:gd name="connisteX3" fmla="*/ 50800 w 50800"/>
              <a:gd name="connsiteY3" fmla="*/ 25400 h 812800"/>
              <a:gd name="connisteX4" fmla="*/ 50800 w 50800"/>
              <a:gd name="connsiteY4" fmla="*/ 787400 h 812800"/>
              <a:gd name="connisteX5" fmla="*/ 25400 w 50800"/>
              <a:gd name="connsiteY5" fmla="*/ 812800 h 812800"/>
              <a:gd name="connisteX6" fmla="*/ 25400 w 50800"/>
              <a:gd name="connsiteY6" fmla="*/ 812800 h 812800"/>
              <a:gd name="connisteX7" fmla="*/ 0 w 50800"/>
              <a:gd name="connsiteY7" fmla="*/ 787400 h 812800"/>
              <a:gd name="connisteX8" fmla="*/ 0 w 50800"/>
              <a:gd name="connsiteY8" fmla="*/ 25400 h 81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8128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787400"/>
                </a:lnTo>
                <a:cubicBezTo>
                  <a:pt x="50800" y="801428"/>
                  <a:pt x="39428" y="812800"/>
                  <a:pt x="25400" y="812800"/>
                </a:cubicBezTo>
                <a:lnTo>
                  <a:pt x="25400" y="812800"/>
                </a:lnTo>
                <a:cubicBezTo>
                  <a:pt x="11372" y="812800"/>
                  <a:pt x="0" y="801428"/>
                  <a:pt x="0" y="7874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文本占位符 19"/>
          <p:cNvSpPr>
            <a:spLocks noGrp="1"/>
          </p:cNvSpPr>
          <p:nvPr>
            <p:ph type="body" idx="16390" hasCustomPrompt="1"/>
            <p:custDataLst>
              <p:tags r:id="rId14"/>
            </p:custDataLst>
          </p:nvPr>
        </p:nvSpPr>
        <p:spPr>
          <a:xfrm>
            <a:off x="762000" y="54356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762000" y="5943600"/>
            <a:ext cx="61722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42_50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1524000"/>
            <a:ext cx="10972800" cy="3149600"/>
          </a:xfrm>
          <a:custGeom>
            <a:avLst/>
            <a:gdLst>
              <a:gd name="connisteX0" fmla="*/ 0 w 10972800"/>
              <a:gd name="connsiteY0" fmla="*/ 304800 h 3149600"/>
              <a:gd name="connisteX1" fmla="*/ 304800 w 10972800"/>
              <a:gd name="connsiteY1" fmla="*/ 0 h 3149600"/>
              <a:gd name="connisteX2" fmla="*/ 10668000 w 10972800"/>
              <a:gd name="connsiteY2" fmla="*/ 0 h 3149600"/>
              <a:gd name="connisteX3" fmla="*/ 10972800 w 10972800"/>
              <a:gd name="connsiteY3" fmla="*/ 304800 h 3149600"/>
              <a:gd name="connisteX4" fmla="*/ 10972800 w 10972800"/>
              <a:gd name="connsiteY4" fmla="*/ 2844800 h 3149600"/>
              <a:gd name="connisteX5" fmla="*/ 10668000 w 10972800"/>
              <a:gd name="connsiteY5" fmla="*/ 3149600 h 3149600"/>
              <a:gd name="connisteX6" fmla="*/ 304800 w 10972800"/>
              <a:gd name="connsiteY6" fmla="*/ 3149600 h 3149600"/>
              <a:gd name="connisteX7" fmla="*/ 0 w 10972800"/>
              <a:gd name="connsiteY7" fmla="*/ 2844800 h 3149600"/>
              <a:gd name="connisteX8" fmla="*/ 0 w 10972800"/>
              <a:gd name="connsiteY8" fmla="*/ 304800 h 314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1496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10668000" y="0"/>
                </a:lnTo>
                <a:cubicBezTo>
                  <a:pt x="10836336" y="0"/>
                  <a:pt x="10972800" y="136464"/>
                  <a:pt x="10972800" y="304800"/>
                </a:cubicBezTo>
                <a:lnTo>
                  <a:pt x="10972800" y="2844800"/>
                </a:lnTo>
                <a:cubicBezTo>
                  <a:pt x="10972800" y="3013136"/>
                  <a:pt x="10836336" y="3149600"/>
                  <a:pt x="10668000" y="3149600"/>
                </a:cubicBezTo>
                <a:lnTo>
                  <a:pt x="304800" y="3149600"/>
                </a:lnTo>
                <a:cubicBezTo>
                  <a:pt x="136464" y="3149600"/>
                  <a:pt x="0" y="3013136"/>
                  <a:pt x="0" y="2844800"/>
                </a:cubicBezTo>
                <a:lnTo>
                  <a:pt x="0" y="304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3" hasCustomPrompt="1"/>
            <p:custDataLst>
              <p:tags r:id="rId7"/>
            </p:custDataLst>
          </p:nvPr>
        </p:nvSpPr>
        <p:spPr>
          <a:xfrm>
            <a:off x="609600" y="51308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5130800"/>
            <a:ext cx="309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5638800"/>
            <a:ext cx="3098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4" hasCustomPrompt="1"/>
            <p:custDataLst>
              <p:tags r:id="rId10"/>
            </p:custDataLst>
          </p:nvPr>
        </p:nvSpPr>
        <p:spPr>
          <a:xfrm>
            <a:off x="4470400" y="51308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4622800" y="5130800"/>
            <a:ext cx="309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4622800" y="5638800"/>
            <a:ext cx="3098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装饰  8"/>
          <p:cNvSpPr>
            <a:spLocks noGrp="1"/>
          </p:cNvSpPr>
          <p:nvPr>
            <p:ph type="body" idx="16395" hasCustomPrompt="1"/>
            <p:custDataLst>
              <p:tags r:id="rId13"/>
            </p:custDataLst>
          </p:nvPr>
        </p:nvSpPr>
        <p:spPr>
          <a:xfrm>
            <a:off x="8331200" y="51308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文本占位符 19"/>
          <p:cNvSpPr>
            <a:spLocks noGrp="1"/>
          </p:cNvSpPr>
          <p:nvPr>
            <p:ph type="body" idx="16390" hasCustomPrompt="1"/>
            <p:custDataLst>
              <p:tags r:id="rId14"/>
            </p:custDataLst>
          </p:nvPr>
        </p:nvSpPr>
        <p:spPr>
          <a:xfrm>
            <a:off x="8483600" y="5130800"/>
            <a:ext cx="309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8483600" y="5638800"/>
            <a:ext cx="3098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9_1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1524000"/>
            <a:ext cx="3454400" cy="2946400"/>
          </a:xfrm>
          <a:custGeom>
            <a:avLst/>
            <a:gdLst>
              <a:gd name="connisteX0" fmla="*/ 0 w 3454400"/>
              <a:gd name="connsiteY0" fmla="*/ 304800 h 2946400"/>
              <a:gd name="connisteX1" fmla="*/ 304800 w 3454400"/>
              <a:gd name="connsiteY1" fmla="*/ 0 h 2946400"/>
              <a:gd name="connisteX2" fmla="*/ 3149600 w 3454400"/>
              <a:gd name="connsiteY2" fmla="*/ 0 h 2946400"/>
              <a:gd name="connisteX3" fmla="*/ 3454400 w 3454400"/>
              <a:gd name="connsiteY3" fmla="*/ 304800 h 2946400"/>
              <a:gd name="connisteX4" fmla="*/ 3454400 w 3454400"/>
              <a:gd name="connsiteY4" fmla="*/ 2641600 h 2946400"/>
              <a:gd name="connisteX5" fmla="*/ 3149600 w 3454400"/>
              <a:gd name="connsiteY5" fmla="*/ 2946400 h 2946400"/>
              <a:gd name="connisteX6" fmla="*/ 304800 w 3454400"/>
              <a:gd name="connsiteY6" fmla="*/ 2946400 h 2946400"/>
              <a:gd name="connisteX7" fmla="*/ 0 w 3454400"/>
              <a:gd name="connsiteY7" fmla="*/ 2641600 h 2946400"/>
              <a:gd name="connisteX8" fmla="*/ 0 w 3454400"/>
              <a:gd name="connsiteY8" fmla="*/ 304800 h 2946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29464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3149600" y="0"/>
                </a:lnTo>
                <a:cubicBezTo>
                  <a:pt x="3317936" y="0"/>
                  <a:pt x="3454400" y="136464"/>
                  <a:pt x="3454400" y="304800"/>
                </a:cubicBezTo>
                <a:lnTo>
                  <a:pt x="3454400" y="2641600"/>
                </a:lnTo>
                <a:cubicBezTo>
                  <a:pt x="3454400" y="2809936"/>
                  <a:pt x="3317936" y="2946400"/>
                  <a:pt x="3149600" y="2946400"/>
                </a:cubicBezTo>
                <a:lnTo>
                  <a:pt x="304800" y="2946400"/>
                </a:lnTo>
                <a:cubicBezTo>
                  <a:pt x="136464" y="2946400"/>
                  <a:pt x="0" y="2809936"/>
                  <a:pt x="0" y="2641600"/>
                </a:cubicBezTo>
                <a:lnTo>
                  <a:pt x="0" y="304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7752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5334000"/>
            <a:ext cx="3454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内容占位符 14"/>
          <p:cNvSpPr>
            <a:spLocks noGrp="1"/>
          </p:cNvSpPr>
          <p:nvPr>
            <p:ph idx="16393" hasCustomPrompt="1"/>
            <p:custDataLst>
              <p:tags r:id="rId9"/>
            </p:custDataLst>
          </p:nvPr>
        </p:nvSpPr>
        <p:spPr>
          <a:xfrm>
            <a:off x="4368800" y="1524000"/>
            <a:ext cx="3454400" cy="2946400"/>
          </a:xfrm>
          <a:custGeom>
            <a:avLst/>
            <a:gdLst>
              <a:gd name="connisteX0" fmla="*/ 0 w 3454400"/>
              <a:gd name="connsiteY0" fmla="*/ 304800 h 2946400"/>
              <a:gd name="connisteX1" fmla="*/ 304800 w 3454400"/>
              <a:gd name="connsiteY1" fmla="*/ 0 h 2946400"/>
              <a:gd name="connisteX2" fmla="*/ 3149600 w 3454400"/>
              <a:gd name="connsiteY2" fmla="*/ 0 h 2946400"/>
              <a:gd name="connisteX3" fmla="*/ 3454400 w 3454400"/>
              <a:gd name="connsiteY3" fmla="*/ 304800 h 2946400"/>
              <a:gd name="connisteX4" fmla="*/ 3454400 w 3454400"/>
              <a:gd name="connsiteY4" fmla="*/ 2641600 h 2946400"/>
              <a:gd name="connisteX5" fmla="*/ 3149600 w 3454400"/>
              <a:gd name="connsiteY5" fmla="*/ 2946400 h 2946400"/>
              <a:gd name="connisteX6" fmla="*/ 304800 w 3454400"/>
              <a:gd name="connsiteY6" fmla="*/ 2946400 h 2946400"/>
              <a:gd name="connisteX7" fmla="*/ 0 w 3454400"/>
              <a:gd name="connsiteY7" fmla="*/ 2641600 h 2946400"/>
              <a:gd name="connisteX8" fmla="*/ 0 w 3454400"/>
              <a:gd name="connsiteY8" fmla="*/ 304800 h 2946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29464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3149600" y="0"/>
                </a:lnTo>
                <a:cubicBezTo>
                  <a:pt x="3317936" y="0"/>
                  <a:pt x="3454400" y="136464"/>
                  <a:pt x="3454400" y="304800"/>
                </a:cubicBezTo>
                <a:lnTo>
                  <a:pt x="3454400" y="2641600"/>
                </a:lnTo>
                <a:cubicBezTo>
                  <a:pt x="3454400" y="2809936"/>
                  <a:pt x="3317936" y="2946400"/>
                  <a:pt x="3149600" y="2946400"/>
                </a:cubicBezTo>
                <a:lnTo>
                  <a:pt x="304800" y="2946400"/>
                </a:lnTo>
                <a:cubicBezTo>
                  <a:pt x="136464" y="2946400"/>
                  <a:pt x="0" y="2809936"/>
                  <a:pt x="0" y="2641600"/>
                </a:cubicBezTo>
                <a:lnTo>
                  <a:pt x="0" y="304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4368800" y="47752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4368800" y="5334000"/>
            <a:ext cx="3454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内容占位符 17"/>
          <p:cNvSpPr>
            <a:spLocks noGrp="1"/>
          </p:cNvSpPr>
          <p:nvPr>
            <p:ph idx="16394" hasCustomPrompt="1"/>
            <p:custDataLst>
              <p:tags r:id="rId12"/>
            </p:custDataLst>
          </p:nvPr>
        </p:nvSpPr>
        <p:spPr>
          <a:xfrm>
            <a:off x="8128000" y="1524000"/>
            <a:ext cx="3454400" cy="2946400"/>
          </a:xfrm>
          <a:custGeom>
            <a:avLst/>
            <a:gdLst>
              <a:gd name="connisteX0" fmla="*/ 0 w 3454400"/>
              <a:gd name="connsiteY0" fmla="*/ 304800 h 2946400"/>
              <a:gd name="connisteX1" fmla="*/ 304800 w 3454400"/>
              <a:gd name="connsiteY1" fmla="*/ 0 h 2946400"/>
              <a:gd name="connisteX2" fmla="*/ 3149600 w 3454400"/>
              <a:gd name="connsiteY2" fmla="*/ 0 h 2946400"/>
              <a:gd name="connisteX3" fmla="*/ 3454400 w 3454400"/>
              <a:gd name="connsiteY3" fmla="*/ 304800 h 2946400"/>
              <a:gd name="connisteX4" fmla="*/ 3454400 w 3454400"/>
              <a:gd name="connsiteY4" fmla="*/ 2641600 h 2946400"/>
              <a:gd name="connisteX5" fmla="*/ 3149600 w 3454400"/>
              <a:gd name="connsiteY5" fmla="*/ 2946400 h 2946400"/>
              <a:gd name="connisteX6" fmla="*/ 304800 w 3454400"/>
              <a:gd name="connsiteY6" fmla="*/ 2946400 h 2946400"/>
              <a:gd name="connisteX7" fmla="*/ 0 w 3454400"/>
              <a:gd name="connsiteY7" fmla="*/ 2641600 h 2946400"/>
              <a:gd name="connisteX8" fmla="*/ 0 w 3454400"/>
              <a:gd name="connsiteY8" fmla="*/ 304800 h 2946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29464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3149600" y="0"/>
                </a:lnTo>
                <a:cubicBezTo>
                  <a:pt x="3317936" y="0"/>
                  <a:pt x="3454400" y="136464"/>
                  <a:pt x="3454400" y="304800"/>
                </a:cubicBezTo>
                <a:lnTo>
                  <a:pt x="3454400" y="2641600"/>
                </a:lnTo>
                <a:cubicBezTo>
                  <a:pt x="3454400" y="2809936"/>
                  <a:pt x="3317936" y="2946400"/>
                  <a:pt x="3149600" y="2946400"/>
                </a:cubicBezTo>
                <a:lnTo>
                  <a:pt x="304800" y="2946400"/>
                </a:lnTo>
                <a:cubicBezTo>
                  <a:pt x="136464" y="2946400"/>
                  <a:pt x="0" y="2809936"/>
                  <a:pt x="0" y="2641600"/>
                </a:cubicBezTo>
                <a:lnTo>
                  <a:pt x="0" y="304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8128000" y="47752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文本占位符 19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8128000" y="5334000"/>
            <a:ext cx="3454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3" hasCustomPrompt="1"/>
            <p:custDataLst>
              <p:tags r:id="rId8"/>
            </p:custDataLst>
          </p:nvPr>
        </p:nvSpPr>
        <p:spPr>
          <a:xfrm>
            <a:off x="48514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4" hasCustomPrompt="1"/>
            <p:custDataLst>
              <p:tags r:id="rId11"/>
            </p:custDataLst>
          </p:nvPr>
        </p:nvSpPr>
        <p:spPr>
          <a:xfrm>
            <a:off x="87757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03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5" hasCustomPrompt="1"/>
            <p:custDataLst>
              <p:tags r:id="rId14"/>
            </p:custDataLst>
          </p:nvPr>
        </p:nvSpPr>
        <p:spPr>
          <a:xfrm>
            <a:off x="48514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0800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5" hasCustomPrompt="1"/>
            <p:custDataLst>
              <p:tags r:id="rId8"/>
            </p:custDataLst>
          </p:nvPr>
        </p:nvSpPr>
        <p:spPr>
          <a:xfrm>
            <a:off x="48514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6" hasCustomPrompt="1"/>
            <p:custDataLst>
              <p:tags r:id="rId11"/>
            </p:custDataLst>
          </p:nvPr>
        </p:nvSpPr>
        <p:spPr>
          <a:xfrm>
            <a:off x="87757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03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48514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0800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4" hasCustomPrompt="1"/>
            <p:custDataLst>
              <p:tags r:id="rId16"/>
            </p:custDataLst>
          </p:nvPr>
        </p:nvSpPr>
        <p:spPr>
          <a:xfrm>
            <a:off x="79946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04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装饰  2"/>
          <p:cNvSpPr>
            <a:spLocks noGrp="1"/>
          </p:cNvSpPr>
          <p:nvPr>
            <p:ph type="body" idx="16398" hasCustomPrompt="1"/>
            <p:custDataLst>
              <p:tags r:id="rId17"/>
            </p:custDataLst>
          </p:nvPr>
        </p:nvSpPr>
        <p:spPr>
          <a:xfrm>
            <a:off x="87757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0043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5_1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304800 h 4724400"/>
              <a:gd name="connisteX1" fmla="*/ 304800 w 5486400"/>
              <a:gd name="connsiteY1" fmla="*/ 0 h 4724400"/>
              <a:gd name="connisteX2" fmla="*/ 5181600 w 5486400"/>
              <a:gd name="connsiteY2" fmla="*/ 0 h 4724400"/>
              <a:gd name="connisteX3" fmla="*/ 5486400 w 5486400"/>
              <a:gd name="connsiteY3" fmla="*/ 304800 h 4724400"/>
              <a:gd name="connisteX4" fmla="*/ 5486400 w 5486400"/>
              <a:gd name="connsiteY4" fmla="*/ 4419600 h 4724400"/>
              <a:gd name="connisteX5" fmla="*/ 5181600 w 5486400"/>
              <a:gd name="connsiteY5" fmla="*/ 4724400 h 4724400"/>
              <a:gd name="connisteX6" fmla="*/ 304800 w 5486400"/>
              <a:gd name="connsiteY6" fmla="*/ 4724400 h 4724400"/>
              <a:gd name="connisteX7" fmla="*/ 0 w 5486400"/>
              <a:gd name="connsiteY7" fmla="*/ 4419600 h 4724400"/>
              <a:gd name="connisteX8" fmla="*/ 0 w 5486400"/>
              <a:gd name="connsiteY8" fmla="*/ 3048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486400" h="47244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5181600" y="0"/>
                </a:lnTo>
                <a:cubicBezTo>
                  <a:pt x="5349936" y="0"/>
                  <a:pt x="5486400" y="136464"/>
                  <a:pt x="5486400" y="304800"/>
                </a:cubicBezTo>
                <a:lnTo>
                  <a:pt x="5486400" y="4419600"/>
                </a:lnTo>
                <a:cubicBezTo>
                  <a:pt x="5486400" y="4587936"/>
                  <a:pt x="5349936" y="4724400"/>
                  <a:pt x="5181600" y="4724400"/>
                </a:cubicBezTo>
                <a:lnTo>
                  <a:pt x="304800" y="4724400"/>
                </a:lnTo>
                <a:cubicBezTo>
                  <a:pt x="136464" y="4724400"/>
                  <a:pt x="0" y="4587936"/>
                  <a:pt x="0" y="4419600"/>
                </a:cubicBezTo>
                <a:lnTo>
                  <a:pt x="0" y="304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553200" y="1524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553200" y="2082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553200" y="31496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553200" y="37084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6553200" y="4775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6553200" y="5334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52309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184" y="198359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184" y="198359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_2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5" hasCustomPrompt="1"/>
            <p:custDataLst>
              <p:tags r:id="rId6"/>
            </p:custDataLst>
          </p:nvPr>
        </p:nvSpPr>
        <p:spPr>
          <a:xfrm>
            <a:off x="1143000" y="24130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4" hasCustomPrompt="1"/>
            <p:custDataLst>
              <p:tags r:id="rId7"/>
            </p:custDataLst>
          </p:nvPr>
        </p:nvSpPr>
        <p:spPr>
          <a:xfrm>
            <a:off x="1427480" y="2697480"/>
            <a:ext cx="650240" cy="65024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609600" y="3937000"/>
            <a:ext cx="2286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609600" y="4445000"/>
            <a:ext cx="2286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7" hasCustomPrompt="1"/>
            <p:custDataLst>
              <p:tags r:id="rId10"/>
            </p:custDataLst>
          </p:nvPr>
        </p:nvSpPr>
        <p:spPr>
          <a:xfrm>
            <a:off x="4038600" y="24130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6" hasCustomPrompt="1"/>
            <p:custDataLst>
              <p:tags r:id="rId11"/>
            </p:custDataLst>
          </p:nvPr>
        </p:nvSpPr>
        <p:spPr>
          <a:xfrm>
            <a:off x="4323080" y="2697480"/>
            <a:ext cx="650240" cy="65024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3505200" y="3937000"/>
            <a:ext cx="2286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3505200" y="4445000"/>
            <a:ext cx="2286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9" hasCustomPrompt="1"/>
            <p:custDataLst>
              <p:tags r:id="rId14"/>
            </p:custDataLst>
          </p:nvPr>
        </p:nvSpPr>
        <p:spPr>
          <a:xfrm>
            <a:off x="6934200" y="24130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8" hasCustomPrompt="1"/>
            <p:custDataLst>
              <p:tags r:id="rId15"/>
            </p:custDataLst>
          </p:nvPr>
        </p:nvSpPr>
        <p:spPr>
          <a:xfrm>
            <a:off x="7218680" y="2697480"/>
            <a:ext cx="650240" cy="65024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6400800" y="3937000"/>
            <a:ext cx="2286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6400800" y="4445000"/>
            <a:ext cx="2286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4" name="装饰  3"/>
          <p:cNvSpPr>
            <a:spLocks noGrp="1"/>
          </p:cNvSpPr>
          <p:nvPr>
            <p:ph type="body" idx="16401" hasCustomPrompt="1"/>
            <p:custDataLst>
              <p:tags r:id="rId18"/>
            </p:custDataLst>
          </p:nvPr>
        </p:nvSpPr>
        <p:spPr>
          <a:xfrm>
            <a:off x="9829800" y="24130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5" name="图片占位符 24"/>
          <p:cNvSpPr>
            <a:spLocks noGrp="1"/>
          </p:cNvSpPr>
          <p:nvPr>
            <p:ph type="pic" idx="16400" hasCustomPrompt="1"/>
            <p:custDataLst>
              <p:tags r:id="rId19"/>
            </p:custDataLst>
          </p:nvPr>
        </p:nvSpPr>
        <p:spPr>
          <a:xfrm>
            <a:off x="10114280" y="2697480"/>
            <a:ext cx="650240" cy="65024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6" name="文本占位符 25"/>
          <p:cNvSpPr>
            <a:spLocks noGrp="1"/>
          </p:cNvSpPr>
          <p:nvPr>
            <p:ph type="body" idx="16392" hasCustomPrompt="1"/>
            <p:custDataLst>
              <p:tags r:id="rId20"/>
            </p:custDataLst>
          </p:nvPr>
        </p:nvSpPr>
        <p:spPr>
          <a:xfrm>
            <a:off x="9296400" y="3937000"/>
            <a:ext cx="2286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idx="16393" hasCustomPrompt="1"/>
            <p:custDataLst>
              <p:tags r:id="rId21"/>
            </p:custDataLst>
          </p:nvPr>
        </p:nvSpPr>
        <p:spPr>
          <a:xfrm>
            <a:off x="9296400" y="4445000"/>
            <a:ext cx="2286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5_2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idx="16388" hasCustomPrompt="1"/>
            <p:custDataLst>
              <p:tags r:id="rId6"/>
            </p:custDataLst>
          </p:nvPr>
        </p:nvSpPr>
        <p:spPr>
          <a:xfrm>
            <a:off x="622300" y="2667000"/>
            <a:ext cx="1193800" cy="1016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8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089400"/>
            <a:ext cx="2286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597400"/>
            <a:ext cx="2286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91" hasCustomPrompt="1"/>
            <p:custDataLst>
              <p:tags r:id="rId9"/>
            </p:custDataLst>
          </p:nvPr>
        </p:nvSpPr>
        <p:spPr>
          <a:xfrm>
            <a:off x="3517900" y="2667000"/>
            <a:ext cx="1193800" cy="1016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8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3505200" y="4089400"/>
            <a:ext cx="2286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3505200" y="4597400"/>
            <a:ext cx="2286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4" hasCustomPrompt="1"/>
            <p:custDataLst>
              <p:tags r:id="rId12"/>
            </p:custDataLst>
          </p:nvPr>
        </p:nvSpPr>
        <p:spPr>
          <a:xfrm>
            <a:off x="6413500" y="2667000"/>
            <a:ext cx="1193800" cy="1016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8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03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6400800" y="4089400"/>
            <a:ext cx="2286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文本占位符 19"/>
          <p:cNvSpPr>
            <a:spLocks noGrp="1"/>
          </p:cNvSpPr>
          <p:nvPr>
            <p:ph type="body" idx="16393" hasCustomPrompt="1"/>
            <p:custDataLst>
              <p:tags r:id="rId14"/>
            </p:custDataLst>
          </p:nvPr>
        </p:nvSpPr>
        <p:spPr>
          <a:xfrm>
            <a:off x="6400800" y="4597400"/>
            <a:ext cx="2286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7" hasCustomPrompt="1"/>
            <p:custDataLst>
              <p:tags r:id="rId15"/>
            </p:custDataLst>
          </p:nvPr>
        </p:nvSpPr>
        <p:spPr>
          <a:xfrm>
            <a:off x="9309100" y="2667000"/>
            <a:ext cx="1193800" cy="1016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8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04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5" hasCustomPrompt="1"/>
            <p:custDataLst>
              <p:tags r:id="rId16"/>
            </p:custDataLst>
          </p:nvPr>
        </p:nvSpPr>
        <p:spPr>
          <a:xfrm>
            <a:off x="9296400" y="4089400"/>
            <a:ext cx="2286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6" hasCustomPrompt="1"/>
            <p:custDataLst>
              <p:tags r:id="rId17"/>
            </p:custDataLst>
          </p:nvPr>
        </p:nvSpPr>
        <p:spPr>
          <a:xfrm>
            <a:off x="9296400" y="4597400"/>
            <a:ext cx="2286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7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556000"/>
            <a:ext cx="5334000" cy="2692400"/>
          </a:xfrm>
          <a:custGeom>
            <a:avLst/>
            <a:gdLst>
              <a:gd name="connisteX0" fmla="*/ 0 w 5334000"/>
              <a:gd name="connsiteY0" fmla="*/ 0 h 2692400"/>
              <a:gd name="connisteX1" fmla="*/ 5334000 w 5334000"/>
              <a:gd name="connsiteY1" fmla="*/ 0 h 2692400"/>
              <a:gd name="connisteX2" fmla="*/ 5334000 w 5334000"/>
              <a:gd name="connsiteY2" fmla="*/ 2387600 h 2692400"/>
              <a:gd name="connisteX3" fmla="*/ 5029200 w 5334000"/>
              <a:gd name="connsiteY3" fmla="*/ 2692400 h 2692400"/>
              <a:gd name="connisteX4" fmla="*/ 304800 w 5334000"/>
              <a:gd name="connsiteY4" fmla="*/ 2692400 h 2692400"/>
              <a:gd name="connisteX5" fmla="*/ 0 w 5334000"/>
              <a:gd name="connsiteY5" fmla="*/ 2387600 h 2692400"/>
              <a:gd name="connisteX6" fmla="*/ 0 w 53340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334000" h="2692400">
                <a:moveTo>
                  <a:pt x="0" y="0"/>
                </a:moveTo>
                <a:lnTo>
                  <a:pt x="5334000" y="0"/>
                </a:lnTo>
                <a:lnTo>
                  <a:pt x="5334000" y="2387600"/>
                </a:lnTo>
                <a:cubicBezTo>
                  <a:pt x="5334000" y="2555936"/>
                  <a:pt x="5197536" y="2692400"/>
                  <a:pt x="5029200" y="2692400"/>
                </a:cubicBezTo>
                <a:lnTo>
                  <a:pt x="304800" y="2692400"/>
                </a:lnTo>
                <a:cubicBezTo>
                  <a:pt x="136464" y="2692400"/>
                  <a:pt x="0" y="2555936"/>
                  <a:pt x="0" y="2387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032000"/>
          </a:xfrm>
          <a:custGeom>
            <a:avLst/>
            <a:gdLst>
              <a:gd name="connisteX0" fmla="*/ 0 w 5334000"/>
              <a:gd name="connsiteY0" fmla="*/ 304800 h 2032000"/>
              <a:gd name="connisteX1" fmla="*/ 304800 w 5334000"/>
              <a:gd name="connsiteY1" fmla="*/ 0 h 2032000"/>
              <a:gd name="connisteX2" fmla="*/ 5029200 w 5334000"/>
              <a:gd name="connsiteY2" fmla="*/ 0 h 2032000"/>
              <a:gd name="connisteX3" fmla="*/ 5334000 w 5334000"/>
              <a:gd name="connsiteY3" fmla="*/ 304800 h 2032000"/>
              <a:gd name="connisteX4" fmla="*/ 5334000 w 5334000"/>
              <a:gd name="connsiteY4" fmla="*/ 2032000 h 2032000"/>
              <a:gd name="connisteX5" fmla="*/ 0 w 5334000"/>
              <a:gd name="connsiteY5" fmla="*/ 2032000 h 2032000"/>
              <a:gd name="connisteX6" fmla="*/ 0 w 5334000"/>
              <a:gd name="connsiteY6" fmla="*/ 3048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334000" h="20320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5029200" y="0"/>
                </a:lnTo>
                <a:cubicBezTo>
                  <a:pt x="5197536" y="0"/>
                  <a:pt x="5334000" y="136464"/>
                  <a:pt x="5334000" y="304800"/>
                </a:cubicBezTo>
                <a:lnTo>
                  <a:pt x="5334000" y="2032000"/>
                </a:lnTo>
                <a:lnTo>
                  <a:pt x="0" y="2032000"/>
                </a:lnTo>
                <a:lnTo>
                  <a:pt x="0" y="304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38608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419600"/>
            <a:ext cx="47244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3556000"/>
            <a:ext cx="5334000" cy="2692400"/>
          </a:xfrm>
          <a:custGeom>
            <a:avLst/>
            <a:gdLst>
              <a:gd name="connisteX0" fmla="*/ 0 w 5334000"/>
              <a:gd name="connsiteY0" fmla="*/ 0 h 2692400"/>
              <a:gd name="connisteX1" fmla="*/ 5334000 w 5334000"/>
              <a:gd name="connsiteY1" fmla="*/ 0 h 2692400"/>
              <a:gd name="connisteX2" fmla="*/ 5334000 w 5334000"/>
              <a:gd name="connsiteY2" fmla="*/ 2387600 h 2692400"/>
              <a:gd name="connisteX3" fmla="*/ 5029200 w 5334000"/>
              <a:gd name="connsiteY3" fmla="*/ 2692400 h 2692400"/>
              <a:gd name="connisteX4" fmla="*/ 304800 w 5334000"/>
              <a:gd name="connsiteY4" fmla="*/ 2692400 h 2692400"/>
              <a:gd name="connisteX5" fmla="*/ 0 w 5334000"/>
              <a:gd name="connsiteY5" fmla="*/ 2387600 h 2692400"/>
              <a:gd name="connisteX6" fmla="*/ 0 w 53340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334000" h="2692400">
                <a:moveTo>
                  <a:pt x="0" y="0"/>
                </a:moveTo>
                <a:lnTo>
                  <a:pt x="5334000" y="0"/>
                </a:lnTo>
                <a:lnTo>
                  <a:pt x="5334000" y="2387600"/>
                </a:lnTo>
                <a:cubicBezTo>
                  <a:pt x="5334000" y="2555936"/>
                  <a:pt x="5197536" y="2692400"/>
                  <a:pt x="5029200" y="2692400"/>
                </a:cubicBezTo>
                <a:lnTo>
                  <a:pt x="304800" y="2692400"/>
                </a:lnTo>
                <a:cubicBezTo>
                  <a:pt x="136464" y="2692400"/>
                  <a:pt x="0" y="2555936"/>
                  <a:pt x="0" y="2387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1524000"/>
            <a:ext cx="5334000" cy="2032000"/>
          </a:xfrm>
          <a:custGeom>
            <a:avLst/>
            <a:gdLst>
              <a:gd name="connisteX0" fmla="*/ 0 w 5334000"/>
              <a:gd name="connsiteY0" fmla="*/ 304800 h 2032000"/>
              <a:gd name="connisteX1" fmla="*/ 304800 w 5334000"/>
              <a:gd name="connsiteY1" fmla="*/ 0 h 2032000"/>
              <a:gd name="connisteX2" fmla="*/ 5029200 w 5334000"/>
              <a:gd name="connsiteY2" fmla="*/ 0 h 2032000"/>
              <a:gd name="connisteX3" fmla="*/ 5334000 w 5334000"/>
              <a:gd name="connsiteY3" fmla="*/ 304800 h 2032000"/>
              <a:gd name="connisteX4" fmla="*/ 5334000 w 5334000"/>
              <a:gd name="connsiteY4" fmla="*/ 2032000 h 2032000"/>
              <a:gd name="connisteX5" fmla="*/ 0 w 5334000"/>
              <a:gd name="connsiteY5" fmla="*/ 2032000 h 2032000"/>
              <a:gd name="connisteX6" fmla="*/ 0 w 5334000"/>
              <a:gd name="connsiteY6" fmla="*/ 3048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334000" h="20320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5029200" y="0"/>
                </a:lnTo>
                <a:cubicBezTo>
                  <a:pt x="5197536" y="0"/>
                  <a:pt x="5334000" y="136464"/>
                  <a:pt x="5334000" y="304800"/>
                </a:cubicBezTo>
                <a:lnTo>
                  <a:pt x="5334000" y="2032000"/>
                </a:lnTo>
                <a:lnTo>
                  <a:pt x="0" y="2032000"/>
                </a:lnTo>
                <a:lnTo>
                  <a:pt x="0" y="304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38608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4419600"/>
            <a:ext cx="47244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6_2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4" hasCustomPrompt="1"/>
            <p:custDataLst>
              <p:tags r:id="rId6"/>
            </p:custDataLst>
          </p:nvPr>
        </p:nvSpPr>
        <p:spPr>
          <a:xfrm>
            <a:off x="609600" y="3860800"/>
            <a:ext cx="2514600" cy="2387600"/>
          </a:xfrm>
          <a:custGeom>
            <a:avLst/>
            <a:gdLst>
              <a:gd name="connisteX0" fmla="*/ 0 w 2514600"/>
              <a:gd name="connsiteY0" fmla="*/ 0 h 2387600"/>
              <a:gd name="connisteX1" fmla="*/ 2514600 w 2514600"/>
              <a:gd name="connsiteY1" fmla="*/ 0 h 2387600"/>
              <a:gd name="connisteX2" fmla="*/ 2514600 w 2514600"/>
              <a:gd name="connsiteY2" fmla="*/ 2082800 h 2387600"/>
              <a:gd name="connisteX3" fmla="*/ 2209800 w 2514600"/>
              <a:gd name="connsiteY3" fmla="*/ 2387600 h 2387600"/>
              <a:gd name="connisteX4" fmla="*/ 304800 w 2514600"/>
              <a:gd name="connsiteY4" fmla="*/ 2387600 h 2387600"/>
              <a:gd name="connisteX5" fmla="*/ 0 w 2514600"/>
              <a:gd name="connsiteY5" fmla="*/ 2082800 h 2387600"/>
              <a:gd name="connisteX6" fmla="*/ 0 w 25146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14600" h="2387600">
                <a:moveTo>
                  <a:pt x="0" y="0"/>
                </a:moveTo>
                <a:lnTo>
                  <a:pt x="2514600" y="0"/>
                </a:lnTo>
                <a:lnTo>
                  <a:pt x="2514600" y="2082800"/>
                </a:lnTo>
                <a:cubicBezTo>
                  <a:pt x="2514600" y="2251136"/>
                  <a:pt x="2378136" y="2387600"/>
                  <a:pt x="2209800" y="2387600"/>
                </a:cubicBezTo>
                <a:lnTo>
                  <a:pt x="304800" y="2387600"/>
                </a:lnTo>
                <a:cubicBezTo>
                  <a:pt x="136464" y="2387600"/>
                  <a:pt x="0" y="2251136"/>
                  <a:pt x="0" y="20828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5" hasCustomPrompt="1"/>
            <p:custDataLst>
              <p:tags r:id="rId7"/>
            </p:custDataLst>
          </p:nvPr>
        </p:nvSpPr>
        <p:spPr>
          <a:xfrm>
            <a:off x="609600" y="1524000"/>
            <a:ext cx="2514600" cy="2336800"/>
          </a:xfrm>
          <a:custGeom>
            <a:avLst/>
            <a:gdLst>
              <a:gd name="connisteX0" fmla="*/ 0 w 2514600"/>
              <a:gd name="connsiteY0" fmla="*/ 304800 h 2336800"/>
              <a:gd name="connisteX1" fmla="*/ 304800 w 2514600"/>
              <a:gd name="connsiteY1" fmla="*/ 0 h 2336800"/>
              <a:gd name="connisteX2" fmla="*/ 2209800 w 2514600"/>
              <a:gd name="connsiteY2" fmla="*/ 0 h 2336800"/>
              <a:gd name="connisteX3" fmla="*/ 2514600 w 2514600"/>
              <a:gd name="connsiteY3" fmla="*/ 304800 h 2336800"/>
              <a:gd name="connisteX4" fmla="*/ 2514600 w 2514600"/>
              <a:gd name="connsiteY4" fmla="*/ 2336800 h 2336800"/>
              <a:gd name="connisteX5" fmla="*/ 0 w 2514600"/>
              <a:gd name="connsiteY5" fmla="*/ 2336800 h 2336800"/>
              <a:gd name="connisteX6" fmla="*/ 0 w 2514600"/>
              <a:gd name="connsiteY6" fmla="*/ 3048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14600" h="23368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2209800" y="0"/>
                </a:lnTo>
                <a:cubicBezTo>
                  <a:pt x="2378136" y="0"/>
                  <a:pt x="2514600" y="136464"/>
                  <a:pt x="2514600" y="304800"/>
                </a:cubicBezTo>
                <a:lnTo>
                  <a:pt x="2514600" y="2336800"/>
                </a:lnTo>
                <a:lnTo>
                  <a:pt x="0" y="2336800"/>
                </a:lnTo>
                <a:lnTo>
                  <a:pt x="0" y="304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165600"/>
            <a:ext cx="190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724400"/>
            <a:ext cx="1905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6" hasCustomPrompt="1"/>
            <p:custDataLst>
              <p:tags r:id="rId10"/>
            </p:custDataLst>
          </p:nvPr>
        </p:nvSpPr>
        <p:spPr>
          <a:xfrm>
            <a:off x="3429000" y="1524000"/>
            <a:ext cx="2514600" cy="2387600"/>
          </a:xfrm>
          <a:custGeom>
            <a:avLst/>
            <a:gdLst>
              <a:gd name="connisteX0" fmla="*/ 0 w 2514600"/>
              <a:gd name="connsiteY0" fmla="*/ 304800 h 2387600"/>
              <a:gd name="connisteX1" fmla="*/ 304800 w 2514600"/>
              <a:gd name="connsiteY1" fmla="*/ 0 h 2387600"/>
              <a:gd name="connisteX2" fmla="*/ 2209800 w 2514600"/>
              <a:gd name="connsiteY2" fmla="*/ 0 h 2387600"/>
              <a:gd name="connisteX3" fmla="*/ 2514600 w 2514600"/>
              <a:gd name="connsiteY3" fmla="*/ 304800 h 2387600"/>
              <a:gd name="connisteX4" fmla="*/ 2514600 w 2514600"/>
              <a:gd name="connsiteY4" fmla="*/ 2387600 h 2387600"/>
              <a:gd name="connisteX5" fmla="*/ 0 w 2514600"/>
              <a:gd name="connsiteY5" fmla="*/ 2387600 h 2387600"/>
              <a:gd name="connisteX6" fmla="*/ 0 w 2514600"/>
              <a:gd name="connsiteY6" fmla="*/ 30480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14600" h="23876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2209800" y="0"/>
                </a:lnTo>
                <a:cubicBezTo>
                  <a:pt x="2378136" y="0"/>
                  <a:pt x="2514600" y="136464"/>
                  <a:pt x="2514600" y="304800"/>
                </a:cubicBezTo>
                <a:lnTo>
                  <a:pt x="2514600" y="2387600"/>
                </a:lnTo>
                <a:lnTo>
                  <a:pt x="0" y="2387600"/>
                </a:lnTo>
                <a:lnTo>
                  <a:pt x="0" y="3048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7" hasCustomPrompt="1"/>
            <p:custDataLst>
              <p:tags r:id="rId11"/>
            </p:custDataLst>
          </p:nvPr>
        </p:nvSpPr>
        <p:spPr>
          <a:xfrm>
            <a:off x="3429000" y="3911600"/>
            <a:ext cx="2514600" cy="2336800"/>
          </a:xfrm>
          <a:custGeom>
            <a:avLst/>
            <a:gdLst>
              <a:gd name="connisteX0" fmla="*/ 0 w 2514600"/>
              <a:gd name="connsiteY0" fmla="*/ 0 h 2336800"/>
              <a:gd name="connisteX1" fmla="*/ 2514600 w 2514600"/>
              <a:gd name="connsiteY1" fmla="*/ 0 h 2336800"/>
              <a:gd name="connisteX2" fmla="*/ 2514600 w 2514600"/>
              <a:gd name="connsiteY2" fmla="*/ 2032000 h 2336800"/>
              <a:gd name="connisteX3" fmla="*/ 2209800 w 2514600"/>
              <a:gd name="connsiteY3" fmla="*/ 2336800 h 2336800"/>
              <a:gd name="connisteX4" fmla="*/ 304800 w 2514600"/>
              <a:gd name="connsiteY4" fmla="*/ 2336800 h 2336800"/>
              <a:gd name="connisteX5" fmla="*/ 0 w 2514600"/>
              <a:gd name="connsiteY5" fmla="*/ 2032000 h 2336800"/>
              <a:gd name="connisteX6" fmla="*/ 0 w 2514600"/>
              <a:gd name="connsiteY6" fmla="*/ 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14600" h="2336800">
                <a:moveTo>
                  <a:pt x="0" y="0"/>
                </a:moveTo>
                <a:lnTo>
                  <a:pt x="2514600" y="0"/>
                </a:lnTo>
                <a:lnTo>
                  <a:pt x="2514600" y="2032000"/>
                </a:lnTo>
                <a:cubicBezTo>
                  <a:pt x="2514600" y="2200336"/>
                  <a:pt x="2378136" y="2336800"/>
                  <a:pt x="2209800" y="2336800"/>
                </a:cubicBezTo>
                <a:lnTo>
                  <a:pt x="304800" y="2336800"/>
                </a:lnTo>
                <a:cubicBezTo>
                  <a:pt x="136464" y="2336800"/>
                  <a:pt x="0" y="2200336"/>
                  <a:pt x="0" y="2032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3733800" y="1828800"/>
            <a:ext cx="190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3733800" y="2387600"/>
            <a:ext cx="1905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8" hasCustomPrompt="1"/>
            <p:custDataLst>
              <p:tags r:id="rId14"/>
            </p:custDataLst>
          </p:nvPr>
        </p:nvSpPr>
        <p:spPr>
          <a:xfrm>
            <a:off x="6248400" y="3860800"/>
            <a:ext cx="2514600" cy="2387600"/>
          </a:xfrm>
          <a:custGeom>
            <a:avLst/>
            <a:gdLst>
              <a:gd name="connisteX0" fmla="*/ 0 w 2514600"/>
              <a:gd name="connsiteY0" fmla="*/ 0 h 2387600"/>
              <a:gd name="connisteX1" fmla="*/ 2514600 w 2514600"/>
              <a:gd name="connsiteY1" fmla="*/ 0 h 2387600"/>
              <a:gd name="connisteX2" fmla="*/ 2514600 w 2514600"/>
              <a:gd name="connsiteY2" fmla="*/ 2082800 h 2387600"/>
              <a:gd name="connisteX3" fmla="*/ 2209800 w 2514600"/>
              <a:gd name="connsiteY3" fmla="*/ 2387600 h 2387600"/>
              <a:gd name="connisteX4" fmla="*/ 304800 w 2514600"/>
              <a:gd name="connsiteY4" fmla="*/ 2387600 h 2387600"/>
              <a:gd name="connisteX5" fmla="*/ 0 w 2514600"/>
              <a:gd name="connsiteY5" fmla="*/ 2082800 h 2387600"/>
              <a:gd name="connisteX6" fmla="*/ 0 w 25146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14600" h="2387600">
                <a:moveTo>
                  <a:pt x="0" y="0"/>
                </a:moveTo>
                <a:lnTo>
                  <a:pt x="2514600" y="0"/>
                </a:lnTo>
                <a:lnTo>
                  <a:pt x="2514600" y="2082800"/>
                </a:lnTo>
                <a:cubicBezTo>
                  <a:pt x="2514600" y="2251136"/>
                  <a:pt x="2378136" y="2387600"/>
                  <a:pt x="2209800" y="2387600"/>
                </a:cubicBezTo>
                <a:lnTo>
                  <a:pt x="304800" y="2387600"/>
                </a:lnTo>
                <a:cubicBezTo>
                  <a:pt x="136464" y="2387600"/>
                  <a:pt x="0" y="2251136"/>
                  <a:pt x="0" y="20828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9" hasCustomPrompt="1"/>
            <p:custDataLst>
              <p:tags r:id="rId15"/>
            </p:custDataLst>
          </p:nvPr>
        </p:nvSpPr>
        <p:spPr>
          <a:xfrm>
            <a:off x="6248400" y="1524000"/>
            <a:ext cx="2514600" cy="2336800"/>
          </a:xfrm>
          <a:custGeom>
            <a:avLst/>
            <a:gdLst>
              <a:gd name="connisteX0" fmla="*/ 0 w 2514600"/>
              <a:gd name="connsiteY0" fmla="*/ 304800 h 2336800"/>
              <a:gd name="connisteX1" fmla="*/ 304800 w 2514600"/>
              <a:gd name="connsiteY1" fmla="*/ 0 h 2336800"/>
              <a:gd name="connisteX2" fmla="*/ 2209800 w 2514600"/>
              <a:gd name="connsiteY2" fmla="*/ 0 h 2336800"/>
              <a:gd name="connisteX3" fmla="*/ 2514600 w 2514600"/>
              <a:gd name="connsiteY3" fmla="*/ 304800 h 2336800"/>
              <a:gd name="connisteX4" fmla="*/ 2514600 w 2514600"/>
              <a:gd name="connsiteY4" fmla="*/ 2336800 h 2336800"/>
              <a:gd name="connisteX5" fmla="*/ 0 w 2514600"/>
              <a:gd name="connsiteY5" fmla="*/ 2336800 h 2336800"/>
              <a:gd name="connisteX6" fmla="*/ 0 w 2514600"/>
              <a:gd name="connsiteY6" fmla="*/ 3048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14600" h="23368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2209800" y="0"/>
                </a:lnTo>
                <a:cubicBezTo>
                  <a:pt x="2378136" y="0"/>
                  <a:pt x="2514600" y="136464"/>
                  <a:pt x="2514600" y="304800"/>
                </a:cubicBezTo>
                <a:lnTo>
                  <a:pt x="2514600" y="2336800"/>
                </a:lnTo>
                <a:lnTo>
                  <a:pt x="0" y="2336800"/>
                </a:lnTo>
                <a:lnTo>
                  <a:pt x="0" y="304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6553200" y="4165600"/>
            <a:ext cx="190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6553200" y="4724400"/>
            <a:ext cx="1905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4" name="装饰  3"/>
          <p:cNvSpPr>
            <a:spLocks noGrp="1"/>
          </p:cNvSpPr>
          <p:nvPr>
            <p:ph type="body" idx="16400" hasCustomPrompt="1"/>
            <p:custDataLst>
              <p:tags r:id="rId18"/>
            </p:custDataLst>
          </p:nvPr>
        </p:nvSpPr>
        <p:spPr>
          <a:xfrm>
            <a:off x="9067800" y="1524000"/>
            <a:ext cx="2514600" cy="2387600"/>
          </a:xfrm>
          <a:custGeom>
            <a:avLst/>
            <a:gdLst>
              <a:gd name="connisteX0" fmla="*/ 0 w 2514600"/>
              <a:gd name="connsiteY0" fmla="*/ 304800 h 2387600"/>
              <a:gd name="connisteX1" fmla="*/ 304800 w 2514600"/>
              <a:gd name="connsiteY1" fmla="*/ 0 h 2387600"/>
              <a:gd name="connisteX2" fmla="*/ 2209800 w 2514600"/>
              <a:gd name="connsiteY2" fmla="*/ 0 h 2387600"/>
              <a:gd name="connisteX3" fmla="*/ 2514600 w 2514600"/>
              <a:gd name="connsiteY3" fmla="*/ 304800 h 2387600"/>
              <a:gd name="connisteX4" fmla="*/ 2514600 w 2514600"/>
              <a:gd name="connsiteY4" fmla="*/ 2387600 h 2387600"/>
              <a:gd name="connisteX5" fmla="*/ 0 w 2514600"/>
              <a:gd name="connsiteY5" fmla="*/ 2387600 h 2387600"/>
              <a:gd name="connisteX6" fmla="*/ 0 w 2514600"/>
              <a:gd name="connsiteY6" fmla="*/ 30480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14600" h="23876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2209800" y="0"/>
                </a:lnTo>
                <a:cubicBezTo>
                  <a:pt x="2378136" y="0"/>
                  <a:pt x="2514600" y="136464"/>
                  <a:pt x="2514600" y="304800"/>
                </a:cubicBezTo>
                <a:lnTo>
                  <a:pt x="2514600" y="2387600"/>
                </a:lnTo>
                <a:lnTo>
                  <a:pt x="0" y="2387600"/>
                </a:lnTo>
                <a:lnTo>
                  <a:pt x="0" y="3048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5" name="图片占位符 24"/>
          <p:cNvSpPr>
            <a:spLocks noGrp="1"/>
          </p:cNvSpPr>
          <p:nvPr>
            <p:ph type="pic" idx="16401" hasCustomPrompt="1"/>
            <p:custDataLst>
              <p:tags r:id="rId19"/>
            </p:custDataLst>
          </p:nvPr>
        </p:nvSpPr>
        <p:spPr>
          <a:xfrm>
            <a:off x="9067800" y="3911600"/>
            <a:ext cx="2514600" cy="2336800"/>
          </a:xfrm>
          <a:custGeom>
            <a:avLst/>
            <a:gdLst>
              <a:gd name="connisteX0" fmla="*/ 0 w 2514600"/>
              <a:gd name="connsiteY0" fmla="*/ 0 h 2336800"/>
              <a:gd name="connisteX1" fmla="*/ 2514600 w 2514600"/>
              <a:gd name="connsiteY1" fmla="*/ 0 h 2336800"/>
              <a:gd name="connisteX2" fmla="*/ 2514600 w 2514600"/>
              <a:gd name="connsiteY2" fmla="*/ 2032000 h 2336800"/>
              <a:gd name="connisteX3" fmla="*/ 2209800 w 2514600"/>
              <a:gd name="connsiteY3" fmla="*/ 2336800 h 2336800"/>
              <a:gd name="connisteX4" fmla="*/ 304800 w 2514600"/>
              <a:gd name="connsiteY4" fmla="*/ 2336800 h 2336800"/>
              <a:gd name="connisteX5" fmla="*/ 0 w 2514600"/>
              <a:gd name="connsiteY5" fmla="*/ 2032000 h 2336800"/>
              <a:gd name="connisteX6" fmla="*/ 0 w 2514600"/>
              <a:gd name="connsiteY6" fmla="*/ 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14600" h="2336800">
                <a:moveTo>
                  <a:pt x="0" y="0"/>
                </a:moveTo>
                <a:lnTo>
                  <a:pt x="2514600" y="0"/>
                </a:lnTo>
                <a:lnTo>
                  <a:pt x="2514600" y="2032000"/>
                </a:lnTo>
                <a:cubicBezTo>
                  <a:pt x="2514600" y="2200336"/>
                  <a:pt x="2378136" y="2336800"/>
                  <a:pt x="2209800" y="2336800"/>
                </a:cubicBezTo>
                <a:lnTo>
                  <a:pt x="304800" y="2336800"/>
                </a:lnTo>
                <a:cubicBezTo>
                  <a:pt x="136464" y="2336800"/>
                  <a:pt x="0" y="2200336"/>
                  <a:pt x="0" y="2032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6" name="文本占位符 25"/>
          <p:cNvSpPr>
            <a:spLocks noGrp="1"/>
          </p:cNvSpPr>
          <p:nvPr>
            <p:ph type="body" idx="16392" hasCustomPrompt="1"/>
            <p:custDataLst>
              <p:tags r:id="rId20"/>
            </p:custDataLst>
          </p:nvPr>
        </p:nvSpPr>
        <p:spPr>
          <a:xfrm>
            <a:off x="9372600" y="1828800"/>
            <a:ext cx="190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idx="16393" hasCustomPrompt="1"/>
            <p:custDataLst>
              <p:tags r:id="rId21"/>
            </p:custDataLst>
          </p:nvPr>
        </p:nvSpPr>
        <p:spPr>
          <a:xfrm>
            <a:off x="9372600" y="2387600"/>
            <a:ext cx="1905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2_2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3" hasCustomPrompt="1"/>
            <p:custDataLst>
              <p:tags r:id="rId6"/>
            </p:custDataLst>
          </p:nvPr>
        </p:nvSpPr>
        <p:spPr>
          <a:xfrm>
            <a:off x="609600" y="1524000"/>
            <a:ext cx="3454400" cy="4724400"/>
          </a:xfrm>
          <a:custGeom>
            <a:avLst/>
            <a:gdLst>
              <a:gd name="connisteX0" fmla="*/ 0 w 3454400"/>
              <a:gd name="connsiteY0" fmla="*/ 304800 h 4724400"/>
              <a:gd name="connisteX1" fmla="*/ 304800 w 3454400"/>
              <a:gd name="connsiteY1" fmla="*/ 0 h 4724400"/>
              <a:gd name="connisteX2" fmla="*/ 3149600 w 3454400"/>
              <a:gd name="connsiteY2" fmla="*/ 0 h 4724400"/>
              <a:gd name="connisteX3" fmla="*/ 3454400 w 3454400"/>
              <a:gd name="connsiteY3" fmla="*/ 304800 h 4724400"/>
              <a:gd name="connisteX4" fmla="*/ 3454400 w 3454400"/>
              <a:gd name="connsiteY4" fmla="*/ 4419600 h 4724400"/>
              <a:gd name="connisteX5" fmla="*/ 3149600 w 3454400"/>
              <a:gd name="connsiteY5" fmla="*/ 4724400 h 4724400"/>
              <a:gd name="connisteX6" fmla="*/ 304800 w 3454400"/>
              <a:gd name="connsiteY6" fmla="*/ 4724400 h 4724400"/>
              <a:gd name="connisteX7" fmla="*/ 0 w 3454400"/>
              <a:gd name="connsiteY7" fmla="*/ 4419600 h 4724400"/>
              <a:gd name="connisteX8" fmla="*/ 0 w 3454400"/>
              <a:gd name="connsiteY8" fmla="*/ 3048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47244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3149600" y="0"/>
                </a:lnTo>
                <a:cubicBezTo>
                  <a:pt x="3317936" y="0"/>
                  <a:pt x="3454400" y="136464"/>
                  <a:pt x="3454400" y="304800"/>
                </a:cubicBezTo>
                <a:lnTo>
                  <a:pt x="3454400" y="4419600"/>
                </a:lnTo>
                <a:cubicBezTo>
                  <a:pt x="3454400" y="4587936"/>
                  <a:pt x="3317936" y="4724400"/>
                  <a:pt x="3149600" y="4724400"/>
                </a:cubicBezTo>
                <a:lnTo>
                  <a:pt x="304800" y="4724400"/>
                </a:lnTo>
                <a:cubicBezTo>
                  <a:pt x="136464" y="4724400"/>
                  <a:pt x="0" y="4587936"/>
                  <a:pt x="0" y="4419600"/>
                </a:cubicBezTo>
                <a:lnTo>
                  <a:pt x="0" y="3048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 w="28575">
            <a:solidFill>
              <a:schemeClr val="accent1"/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4" hasCustomPrompt="1"/>
            <p:custDataLst>
              <p:tags r:id="rId7"/>
            </p:custDataLst>
          </p:nvPr>
        </p:nvSpPr>
        <p:spPr>
          <a:xfrm>
            <a:off x="1727200" y="19304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图片占位符 13"/>
          <p:cNvSpPr>
            <a:spLocks noGrp="1"/>
          </p:cNvSpPr>
          <p:nvPr>
            <p:ph type="pic" idx="16392" hasCustomPrompt="1"/>
            <p:custDataLst>
              <p:tags r:id="rId8"/>
            </p:custDataLst>
          </p:nvPr>
        </p:nvSpPr>
        <p:spPr>
          <a:xfrm>
            <a:off x="2011680" y="2214880"/>
            <a:ext cx="650240" cy="65024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6" hasCustomPrompt="1"/>
            <p:custDataLst>
              <p:tags r:id="rId9"/>
            </p:custDataLst>
          </p:nvPr>
        </p:nvSpPr>
        <p:spPr>
          <a:xfrm>
            <a:off x="1016000" y="34544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7" hasCustomPrompt="1"/>
            <p:custDataLst>
              <p:tags r:id="rId10"/>
            </p:custDataLst>
          </p:nvPr>
        </p:nvSpPr>
        <p:spPr>
          <a:xfrm>
            <a:off x="1016000" y="40132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6" hasCustomPrompt="1"/>
            <p:custDataLst>
              <p:tags r:id="rId11"/>
            </p:custDataLst>
          </p:nvPr>
        </p:nvSpPr>
        <p:spPr>
          <a:xfrm>
            <a:off x="4368800" y="1524000"/>
            <a:ext cx="3454400" cy="4724400"/>
          </a:xfrm>
          <a:custGeom>
            <a:avLst/>
            <a:gdLst>
              <a:gd name="connisteX0" fmla="*/ 0 w 3454400"/>
              <a:gd name="connsiteY0" fmla="*/ 304800 h 4724400"/>
              <a:gd name="connisteX1" fmla="*/ 304800 w 3454400"/>
              <a:gd name="connsiteY1" fmla="*/ 0 h 4724400"/>
              <a:gd name="connisteX2" fmla="*/ 3149600 w 3454400"/>
              <a:gd name="connsiteY2" fmla="*/ 0 h 4724400"/>
              <a:gd name="connisteX3" fmla="*/ 3454400 w 3454400"/>
              <a:gd name="connsiteY3" fmla="*/ 304800 h 4724400"/>
              <a:gd name="connisteX4" fmla="*/ 3454400 w 3454400"/>
              <a:gd name="connsiteY4" fmla="*/ 4419600 h 4724400"/>
              <a:gd name="connisteX5" fmla="*/ 3149600 w 3454400"/>
              <a:gd name="connsiteY5" fmla="*/ 4724400 h 4724400"/>
              <a:gd name="connisteX6" fmla="*/ 304800 w 3454400"/>
              <a:gd name="connsiteY6" fmla="*/ 4724400 h 4724400"/>
              <a:gd name="connisteX7" fmla="*/ 0 w 3454400"/>
              <a:gd name="connsiteY7" fmla="*/ 4419600 h 4724400"/>
              <a:gd name="connisteX8" fmla="*/ 0 w 3454400"/>
              <a:gd name="connsiteY8" fmla="*/ 3048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47244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3149600" y="0"/>
                </a:lnTo>
                <a:cubicBezTo>
                  <a:pt x="3317936" y="0"/>
                  <a:pt x="3454400" y="136464"/>
                  <a:pt x="3454400" y="304800"/>
                </a:cubicBezTo>
                <a:lnTo>
                  <a:pt x="3454400" y="4419600"/>
                </a:lnTo>
                <a:cubicBezTo>
                  <a:pt x="3454400" y="4587936"/>
                  <a:pt x="3317936" y="4724400"/>
                  <a:pt x="3149600" y="4724400"/>
                </a:cubicBezTo>
                <a:lnTo>
                  <a:pt x="304800" y="4724400"/>
                </a:lnTo>
                <a:cubicBezTo>
                  <a:pt x="136464" y="4724400"/>
                  <a:pt x="0" y="4587936"/>
                  <a:pt x="0" y="4419600"/>
                </a:cubicBezTo>
                <a:lnTo>
                  <a:pt x="0" y="3048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装饰  7"/>
          <p:cNvSpPr>
            <a:spLocks noGrp="1"/>
          </p:cNvSpPr>
          <p:nvPr>
            <p:ph type="body" idx="16397" hasCustomPrompt="1"/>
            <p:custDataLst>
              <p:tags r:id="rId12"/>
            </p:custDataLst>
          </p:nvPr>
        </p:nvSpPr>
        <p:spPr>
          <a:xfrm>
            <a:off x="5486400" y="19304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图片占位符 18"/>
          <p:cNvSpPr>
            <a:spLocks noGrp="1"/>
          </p:cNvSpPr>
          <p:nvPr>
            <p:ph type="pic" idx="16395" hasCustomPrompt="1"/>
            <p:custDataLst>
              <p:tags r:id="rId13"/>
            </p:custDataLst>
          </p:nvPr>
        </p:nvSpPr>
        <p:spPr>
          <a:xfrm>
            <a:off x="5770880" y="2214880"/>
            <a:ext cx="650240" cy="65024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文本占位符 19"/>
          <p:cNvSpPr>
            <a:spLocks noGrp="1"/>
          </p:cNvSpPr>
          <p:nvPr>
            <p:ph type="body" idx="16388" hasCustomPrompt="1"/>
            <p:custDataLst>
              <p:tags r:id="rId14"/>
            </p:custDataLst>
          </p:nvPr>
        </p:nvSpPr>
        <p:spPr>
          <a:xfrm>
            <a:off x="4775200" y="34544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89" hasCustomPrompt="1"/>
            <p:custDataLst>
              <p:tags r:id="rId15"/>
            </p:custDataLst>
          </p:nvPr>
        </p:nvSpPr>
        <p:spPr>
          <a:xfrm>
            <a:off x="4775200" y="40132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装饰  1"/>
          <p:cNvSpPr>
            <a:spLocks noGrp="1"/>
          </p:cNvSpPr>
          <p:nvPr>
            <p:ph type="body" idx="16399" hasCustomPrompt="1"/>
            <p:custDataLst>
              <p:tags r:id="rId16"/>
            </p:custDataLst>
          </p:nvPr>
        </p:nvSpPr>
        <p:spPr>
          <a:xfrm>
            <a:off x="8128000" y="1524000"/>
            <a:ext cx="3454400" cy="4724400"/>
          </a:xfrm>
          <a:custGeom>
            <a:avLst/>
            <a:gdLst>
              <a:gd name="connisteX0" fmla="*/ 0 w 3454400"/>
              <a:gd name="connsiteY0" fmla="*/ 304800 h 4724400"/>
              <a:gd name="connisteX1" fmla="*/ 304800 w 3454400"/>
              <a:gd name="connsiteY1" fmla="*/ 0 h 4724400"/>
              <a:gd name="connisteX2" fmla="*/ 3149600 w 3454400"/>
              <a:gd name="connsiteY2" fmla="*/ 0 h 4724400"/>
              <a:gd name="connisteX3" fmla="*/ 3454400 w 3454400"/>
              <a:gd name="connsiteY3" fmla="*/ 304800 h 4724400"/>
              <a:gd name="connisteX4" fmla="*/ 3454400 w 3454400"/>
              <a:gd name="connsiteY4" fmla="*/ 4419600 h 4724400"/>
              <a:gd name="connisteX5" fmla="*/ 3149600 w 3454400"/>
              <a:gd name="connsiteY5" fmla="*/ 4724400 h 4724400"/>
              <a:gd name="connisteX6" fmla="*/ 304800 w 3454400"/>
              <a:gd name="connsiteY6" fmla="*/ 4724400 h 4724400"/>
              <a:gd name="connisteX7" fmla="*/ 0 w 3454400"/>
              <a:gd name="connsiteY7" fmla="*/ 4419600 h 4724400"/>
              <a:gd name="connisteX8" fmla="*/ 0 w 3454400"/>
              <a:gd name="connsiteY8" fmla="*/ 3048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47244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3149600" y="0"/>
                </a:lnTo>
                <a:cubicBezTo>
                  <a:pt x="3317936" y="0"/>
                  <a:pt x="3454400" y="136464"/>
                  <a:pt x="3454400" y="304800"/>
                </a:cubicBezTo>
                <a:lnTo>
                  <a:pt x="3454400" y="4419600"/>
                </a:lnTo>
                <a:cubicBezTo>
                  <a:pt x="3454400" y="4587936"/>
                  <a:pt x="3317936" y="4724400"/>
                  <a:pt x="3149600" y="4724400"/>
                </a:cubicBezTo>
                <a:lnTo>
                  <a:pt x="304800" y="4724400"/>
                </a:lnTo>
                <a:cubicBezTo>
                  <a:pt x="136464" y="4724400"/>
                  <a:pt x="0" y="4587936"/>
                  <a:pt x="0" y="4419600"/>
                </a:cubicBezTo>
                <a:lnTo>
                  <a:pt x="0" y="3048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 w="28575">
            <a:solidFill>
              <a:schemeClr val="accent1"/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装饰  2"/>
          <p:cNvSpPr>
            <a:spLocks noGrp="1"/>
          </p:cNvSpPr>
          <p:nvPr>
            <p:ph type="body" idx="16400" hasCustomPrompt="1"/>
            <p:custDataLst>
              <p:tags r:id="rId17"/>
            </p:custDataLst>
          </p:nvPr>
        </p:nvSpPr>
        <p:spPr>
          <a:xfrm>
            <a:off x="9245600" y="19304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4" name="图片占位符 23"/>
          <p:cNvSpPr>
            <a:spLocks noGrp="1"/>
          </p:cNvSpPr>
          <p:nvPr>
            <p:ph type="pic" idx="16398" hasCustomPrompt="1"/>
            <p:custDataLst>
              <p:tags r:id="rId18"/>
            </p:custDataLst>
          </p:nvPr>
        </p:nvSpPr>
        <p:spPr>
          <a:xfrm>
            <a:off x="9530080" y="2214880"/>
            <a:ext cx="650240" cy="65024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5" name="文本占位符 24"/>
          <p:cNvSpPr>
            <a:spLocks noGrp="1"/>
          </p:cNvSpPr>
          <p:nvPr>
            <p:ph type="body" idx="16390" hasCustomPrompt="1"/>
            <p:custDataLst>
              <p:tags r:id="rId19"/>
            </p:custDataLst>
          </p:nvPr>
        </p:nvSpPr>
        <p:spPr>
          <a:xfrm>
            <a:off x="8534400" y="34544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6" name="文本占位符 25"/>
          <p:cNvSpPr>
            <a:spLocks noGrp="1"/>
          </p:cNvSpPr>
          <p:nvPr>
            <p:ph type="body" idx="16391" hasCustomPrompt="1"/>
            <p:custDataLst>
              <p:tags r:id="rId20"/>
            </p:custDataLst>
          </p:nvPr>
        </p:nvSpPr>
        <p:spPr>
          <a:xfrm>
            <a:off x="8534400" y="4013200"/>
            <a:ext cx="264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1_3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4" hasCustomPrompt="1"/>
            <p:custDataLst>
              <p:tags r:id="rId6"/>
            </p:custDataLst>
          </p:nvPr>
        </p:nvSpPr>
        <p:spPr>
          <a:xfrm>
            <a:off x="6096000" y="1524000"/>
            <a:ext cx="5486400" cy="4724400"/>
          </a:xfrm>
          <a:custGeom>
            <a:avLst/>
            <a:gdLst>
              <a:gd name="connisteX0" fmla="*/ 0 w 5486400"/>
              <a:gd name="connsiteY0" fmla="*/ 0 h 4724400"/>
              <a:gd name="connisteX1" fmla="*/ 5181600 w 5486400"/>
              <a:gd name="connsiteY1" fmla="*/ 0 h 4724400"/>
              <a:gd name="connisteX2" fmla="*/ 5486400 w 5486400"/>
              <a:gd name="connsiteY2" fmla="*/ 304800 h 4724400"/>
              <a:gd name="connisteX3" fmla="*/ 5486400 w 5486400"/>
              <a:gd name="connsiteY3" fmla="*/ 4419600 h 4724400"/>
              <a:gd name="connisteX4" fmla="*/ 5181600 w 5486400"/>
              <a:gd name="connsiteY4" fmla="*/ 4724400 h 4724400"/>
              <a:gd name="connisteX5" fmla="*/ 0 w 5486400"/>
              <a:gd name="connsiteY5" fmla="*/ 4724400 h 4724400"/>
              <a:gd name="connisteX6" fmla="*/ 0 w 54864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486400" h="4724400">
                <a:moveTo>
                  <a:pt x="0" y="0"/>
                </a:moveTo>
                <a:lnTo>
                  <a:pt x="5181600" y="0"/>
                </a:lnTo>
                <a:cubicBezTo>
                  <a:pt x="5349936" y="0"/>
                  <a:pt x="5486400" y="136464"/>
                  <a:pt x="5486400" y="304800"/>
                </a:cubicBezTo>
                <a:lnTo>
                  <a:pt x="5486400" y="4419600"/>
                </a:lnTo>
                <a:cubicBezTo>
                  <a:pt x="5486400" y="4587936"/>
                  <a:pt x="5349936" y="4724400"/>
                  <a:pt x="51816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5" hasCustomPrompt="1"/>
            <p:custDataLst>
              <p:tags r:id="rId7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304800 h 4724400"/>
              <a:gd name="connisteX1" fmla="*/ 304800 w 5486400"/>
              <a:gd name="connsiteY1" fmla="*/ 0 h 4724400"/>
              <a:gd name="connisteX2" fmla="*/ 5486400 w 5486400"/>
              <a:gd name="connsiteY2" fmla="*/ 0 h 4724400"/>
              <a:gd name="connisteX3" fmla="*/ 5486400 w 5486400"/>
              <a:gd name="connsiteY3" fmla="*/ 4724400 h 4724400"/>
              <a:gd name="connisteX4" fmla="*/ 304800 w 5486400"/>
              <a:gd name="connsiteY4" fmla="*/ 4724400 h 4724400"/>
              <a:gd name="connisteX5" fmla="*/ 0 w 5486400"/>
              <a:gd name="connsiteY5" fmla="*/ 4419600 h 4724400"/>
              <a:gd name="connisteX6" fmla="*/ 0 w 5486400"/>
              <a:gd name="connsiteY6" fmla="*/ 3048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486400" h="47244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5486400" y="0"/>
                </a:lnTo>
                <a:lnTo>
                  <a:pt x="5486400" y="4724400"/>
                </a:lnTo>
                <a:lnTo>
                  <a:pt x="304800" y="4724400"/>
                </a:lnTo>
                <a:cubicBezTo>
                  <a:pt x="136464" y="4724400"/>
                  <a:pt x="0" y="4587936"/>
                  <a:pt x="0" y="4419600"/>
                </a:cubicBezTo>
                <a:lnTo>
                  <a:pt x="0" y="3048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066800" y="2489200"/>
            <a:ext cx="2057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1066800" y="3048000"/>
            <a:ext cx="20574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3581400" y="2489200"/>
            <a:ext cx="2057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3581400" y="3048000"/>
            <a:ext cx="20574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0" hasCustomPrompt="1"/>
            <p:custDataLst>
              <p:tags r:id="rId12"/>
            </p:custDataLst>
          </p:nvPr>
        </p:nvSpPr>
        <p:spPr>
          <a:xfrm>
            <a:off x="1066800" y="4114800"/>
            <a:ext cx="2057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1" hasCustomPrompt="1"/>
            <p:custDataLst>
              <p:tags r:id="rId13"/>
            </p:custDataLst>
          </p:nvPr>
        </p:nvSpPr>
        <p:spPr>
          <a:xfrm>
            <a:off x="1066800" y="4673600"/>
            <a:ext cx="20574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文本占位符 19"/>
          <p:cNvSpPr>
            <a:spLocks noGrp="1"/>
          </p:cNvSpPr>
          <p:nvPr>
            <p:ph type="body" idx="16392" hasCustomPrompt="1"/>
            <p:custDataLst>
              <p:tags r:id="rId14"/>
            </p:custDataLst>
          </p:nvPr>
        </p:nvSpPr>
        <p:spPr>
          <a:xfrm>
            <a:off x="3581400" y="4114800"/>
            <a:ext cx="2057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3" hasCustomPrompt="1"/>
            <p:custDataLst>
              <p:tags r:id="rId15"/>
            </p:custDataLst>
          </p:nvPr>
        </p:nvSpPr>
        <p:spPr>
          <a:xfrm>
            <a:off x="3581400" y="4673600"/>
            <a:ext cx="20574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2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4876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0" y="609600"/>
            <a:ext cx="5486400" cy="5638800"/>
          </a:xfrm>
          <a:custGeom>
            <a:avLst/>
            <a:gdLst>
              <a:gd name="connisteX0" fmla="*/ 0 w 5486400"/>
              <a:gd name="connsiteY0" fmla="*/ 304800 h 5638800"/>
              <a:gd name="connisteX1" fmla="*/ 304800 w 5486400"/>
              <a:gd name="connsiteY1" fmla="*/ 0 h 5638800"/>
              <a:gd name="connisteX2" fmla="*/ 5181600 w 5486400"/>
              <a:gd name="connsiteY2" fmla="*/ 0 h 5638800"/>
              <a:gd name="connisteX3" fmla="*/ 5486400 w 5486400"/>
              <a:gd name="connsiteY3" fmla="*/ 304800 h 5638800"/>
              <a:gd name="connisteX4" fmla="*/ 5486400 w 5486400"/>
              <a:gd name="connsiteY4" fmla="*/ 5334000 h 5638800"/>
              <a:gd name="connisteX5" fmla="*/ 5181600 w 5486400"/>
              <a:gd name="connsiteY5" fmla="*/ 5638800 h 5638800"/>
              <a:gd name="connisteX6" fmla="*/ 304800 w 5486400"/>
              <a:gd name="connsiteY6" fmla="*/ 5638800 h 5638800"/>
              <a:gd name="connisteX7" fmla="*/ 0 w 5486400"/>
              <a:gd name="connsiteY7" fmla="*/ 5334000 h 5638800"/>
              <a:gd name="connisteX8" fmla="*/ 0 w 5486400"/>
              <a:gd name="connsiteY8" fmla="*/ 3048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486400" h="56388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5181600" y="0"/>
                </a:lnTo>
                <a:cubicBezTo>
                  <a:pt x="5349936" y="0"/>
                  <a:pt x="5486400" y="136464"/>
                  <a:pt x="5486400" y="304800"/>
                </a:cubicBezTo>
                <a:lnTo>
                  <a:pt x="5486400" y="5334000"/>
                </a:lnTo>
                <a:cubicBezTo>
                  <a:pt x="5486400" y="5502336"/>
                  <a:pt x="5349936" y="5638800"/>
                  <a:pt x="5181600" y="5638800"/>
                </a:cubicBezTo>
                <a:lnTo>
                  <a:pt x="304800" y="5638800"/>
                </a:lnTo>
                <a:cubicBezTo>
                  <a:pt x="136464" y="5638800"/>
                  <a:pt x="0" y="5502336"/>
                  <a:pt x="0" y="5334000"/>
                </a:cubicBezTo>
                <a:lnTo>
                  <a:pt x="0" y="304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3" hasCustomPrompt="1"/>
            <p:custDataLst>
              <p:tags r:id="rId7"/>
            </p:custDataLst>
          </p:nvPr>
        </p:nvSpPr>
        <p:spPr>
          <a:xfrm>
            <a:off x="609600" y="2590800"/>
            <a:ext cx="50800" cy="812800"/>
          </a:xfrm>
          <a:custGeom>
            <a:avLst/>
            <a:gdLst>
              <a:gd name="connisteX0" fmla="*/ 0 w 50800"/>
              <a:gd name="connsiteY0" fmla="*/ 25400 h 812800"/>
              <a:gd name="connisteX1" fmla="*/ 25400 w 50800"/>
              <a:gd name="connsiteY1" fmla="*/ 0 h 812800"/>
              <a:gd name="connisteX2" fmla="*/ 25400 w 50800"/>
              <a:gd name="connsiteY2" fmla="*/ 0 h 812800"/>
              <a:gd name="connisteX3" fmla="*/ 50800 w 50800"/>
              <a:gd name="connsiteY3" fmla="*/ 25400 h 812800"/>
              <a:gd name="connisteX4" fmla="*/ 50800 w 50800"/>
              <a:gd name="connsiteY4" fmla="*/ 787400 h 812800"/>
              <a:gd name="connisteX5" fmla="*/ 25400 w 50800"/>
              <a:gd name="connsiteY5" fmla="*/ 812800 h 812800"/>
              <a:gd name="connisteX6" fmla="*/ 25400 w 50800"/>
              <a:gd name="connsiteY6" fmla="*/ 812800 h 812800"/>
              <a:gd name="connisteX7" fmla="*/ 0 w 50800"/>
              <a:gd name="connsiteY7" fmla="*/ 787400 h 812800"/>
              <a:gd name="connisteX8" fmla="*/ 0 w 50800"/>
              <a:gd name="connsiteY8" fmla="*/ 25400 h 81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8128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787400"/>
                </a:lnTo>
                <a:cubicBezTo>
                  <a:pt x="50800" y="801428"/>
                  <a:pt x="39428" y="812800"/>
                  <a:pt x="25400" y="812800"/>
                </a:cubicBezTo>
                <a:lnTo>
                  <a:pt x="25400" y="812800"/>
                </a:lnTo>
                <a:cubicBezTo>
                  <a:pt x="11372" y="812800"/>
                  <a:pt x="0" y="801428"/>
                  <a:pt x="0" y="7874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25908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3098800"/>
            <a:ext cx="47244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4" hasCustomPrompt="1"/>
            <p:custDataLst>
              <p:tags r:id="rId10"/>
            </p:custDataLst>
          </p:nvPr>
        </p:nvSpPr>
        <p:spPr>
          <a:xfrm>
            <a:off x="609600" y="4013200"/>
            <a:ext cx="50800" cy="812800"/>
          </a:xfrm>
          <a:custGeom>
            <a:avLst/>
            <a:gdLst>
              <a:gd name="connisteX0" fmla="*/ 0 w 50800"/>
              <a:gd name="connsiteY0" fmla="*/ 25400 h 812800"/>
              <a:gd name="connisteX1" fmla="*/ 25400 w 50800"/>
              <a:gd name="connsiteY1" fmla="*/ 0 h 812800"/>
              <a:gd name="connisteX2" fmla="*/ 25400 w 50800"/>
              <a:gd name="connsiteY2" fmla="*/ 0 h 812800"/>
              <a:gd name="connisteX3" fmla="*/ 50800 w 50800"/>
              <a:gd name="connsiteY3" fmla="*/ 25400 h 812800"/>
              <a:gd name="connisteX4" fmla="*/ 50800 w 50800"/>
              <a:gd name="connsiteY4" fmla="*/ 787400 h 812800"/>
              <a:gd name="connisteX5" fmla="*/ 25400 w 50800"/>
              <a:gd name="connsiteY5" fmla="*/ 812800 h 812800"/>
              <a:gd name="connisteX6" fmla="*/ 25400 w 50800"/>
              <a:gd name="connsiteY6" fmla="*/ 812800 h 812800"/>
              <a:gd name="connisteX7" fmla="*/ 0 w 50800"/>
              <a:gd name="connsiteY7" fmla="*/ 787400 h 812800"/>
              <a:gd name="connisteX8" fmla="*/ 0 w 50800"/>
              <a:gd name="connsiteY8" fmla="*/ 25400 h 81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8128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787400"/>
                </a:lnTo>
                <a:cubicBezTo>
                  <a:pt x="50800" y="801428"/>
                  <a:pt x="39428" y="812800"/>
                  <a:pt x="25400" y="812800"/>
                </a:cubicBezTo>
                <a:lnTo>
                  <a:pt x="25400" y="812800"/>
                </a:lnTo>
                <a:cubicBezTo>
                  <a:pt x="11372" y="812800"/>
                  <a:pt x="0" y="801428"/>
                  <a:pt x="0" y="7874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762000" y="4013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762000" y="4521200"/>
            <a:ext cx="47244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装饰  8"/>
          <p:cNvSpPr>
            <a:spLocks noGrp="1"/>
          </p:cNvSpPr>
          <p:nvPr>
            <p:ph type="body" idx="16395" hasCustomPrompt="1"/>
            <p:custDataLst>
              <p:tags r:id="rId13"/>
            </p:custDataLst>
          </p:nvPr>
        </p:nvSpPr>
        <p:spPr>
          <a:xfrm>
            <a:off x="609600" y="5435600"/>
            <a:ext cx="50800" cy="812800"/>
          </a:xfrm>
          <a:custGeom>
            <a:avLst/>
            <a:gdLst>
              <a:gd name="connisteX0" fmla="*/ 0 w 50800"/>
              <a:gd name="connsiteY0" fmla="*/ 25400 h 812800"/>
              <a:gd name="connisteX1" fmla="*/ 25400 w 50800"/>
              <a:gd name="connsiteY1" fmla="*/ 0 h 812800"/>
              <a:gd name="connisteX2" fmla="*/ 25400 w 50800"/>
              <a:gd name="connsiteY2" fmla="*/ 0 h 812800"/>
              <a:gd name="connisteX3" fmla="*/ 50800 w 50800"/>
              <a:gd name="connsiteY3" fmla="*/ 25400 h 812800"/>
              <a:gd name="connisteX4" fmla="*/ 50800 w 50800"/>
              <a:gd name="connsiteY4" fmla="*/ 787400 h 812800"/>
              <a:gd name="connisteX5" fmla="*/ 25400 w 50800"/>
              <a:gd name="connsiteY5" fmla="*/ 812800 h 812800"/>
              <a:gd name="connisteX6" fmla="*/ 25400 w 50800"/>
              <a:gd name="connsiteY6" fmla="*/ 812800 h 812800"/>
              <a:gd name="connisteX7" fmla="*/ 0 w 50800"/>
              <a:gd name="connsiteY7" fmla="*/ 787400 h 812800"/>
              <a:gd name="connisteX8" fmla="*/ 0 w 50800"/>
              <a:gd name="connsiteY8" fmla="*/ 25400 h 81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8128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787400"/>
                </a:lnTo>
                <a:cubicBezTo>
                  <a:pt x="50800" y="801428"/>
                  <a:pt x="39428" y="812800"/>
                  <a:pt x="25400" y="812800"/>
                </a:cubicBezTo>
                <a:lnTo>
                  <a:pt x="25400" y="812800"/>
                </a:lnTo>
                <a:cubicBezTo>
                  <a:pt x="11372" y="812800"/>
                  <a:pt x="0" y="801428"/>
                  <a:pt x="0" y="7874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文本占位符 19"/>
          <p:cNvSpPr>
            <a:spLocks noGrp="1"/>
          </p:cNvSpPr>
          <p:nvPr>
            <p:ph type="body" idx="16390" hasCustomPrompt="1"/>
            <p:custDataLst>
              <p:tags r:id="rId14"/>
            </p:custDataLst>
          </p:nvPr>
        </p:nvSpPr>
        <p:spPr>
          <a:xfrm>
            <a:off x="762000" y="543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762000" y="5943600"/>
            <a:ext cx="47244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章节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/Users/win10/AppData/Local/Temp/figmazip/slide_22fd339ce5341a07\datas\氛围图-6197&amp;75060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8" name="任意多边形 7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8877300" cy="6615430"/>
          </a:xfrm>
          <a:custGeom>
            <a:avLst/>
            <a:gdLst>
              <a:gd name="connisteX0" fmla="*/ 27 w 8877306"/>
              <a:gd name="connsiteY0" fmla="*/ 5911852 h 6615848"/>
              <a:gd name="connisteX1" fmla="*/ 0 w 8877306"/>
              <a:gd name="connsiteY1" fmla="*/ 0 h 6615848"/>
              <a:gd name="connisteX2" fmla="*/ 8877315 w 8877306"/>
              <a:gd name="connsiteY2" fmla="*/ 0 h 6615848"/>
              <a:gd name="connisteX3" fmla="*/ 8109475 w 8877306"/>
              <a:gd name="connsiteY3" fmla="*/ 5864303 h 6615848"/>
              <a:gd name="connisteX4" fmla="*/ 7169280 w 8877306"/>
              <a:gd name="connsiteY4" fmla="*/ 6611697 h 6615848"/>
              <a:gd name="connisteX5" fmla="*/ 27 w 8877306"/>
              <a:gd name="connsiteY5" fmla="*/ 5911852 h 661584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8877306" h="6615849">
                <a:moveTo>
                  <a:pt x="27" y="5911852"/>
                </a:moveTo>
                <a:lnTo>
                  <a:pt x="0" y="0"/>
                </a:lnTo>
                <a:lnTo>
                  <a:pt x="8877315" y="0"/>
                </a:lnTo>
                <a:lnTo>
                  <a:pt x="8109475" y="5864303"/>
                </a:lnTo>
                <a:cubicBezTo>
                  <a:pt x="8048997" y="6326267"/>
                  <a:pt x="7632981" y="6656969"/>
                  <a:pt x="7169280" y="6611697"/>
                </a:cubicBezTo>
                <a:lnTo>
                  <a:pt x="27" y="5911852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装饰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096000" y="1435100"/>
            <a:ext cx="6096000" cy="542290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" name="任意多边形 9"/>
          <p:cNvSpPr/>
          <p:nvPr userDrawn="1">
            <p:custDataLst>
              <p:tags r:id="rId9"/>
            </p:custDataLst>
          </p:nvPr>
        </p:nvSpPr>
        <p:spPr>
          <a:xfrm>
            <a:off x="2730700" y="1209558"/>
            <a:ext cx="2197735" cy="2197735"/>
          </a:xfrm>
          <a:custGeom>
            <a:avLst/>
            <a:gdLst>
              <a:gd name="connisteX0" fmla="*/ 883273 w 2197604"/>
              <a:gd name="connsiteY0" fmla="*/ 89272 h 2197604"/>
              <a:gd name="connisteX1" fmla="*/ 1314321 w 2197604"/>
              <a:gd name="connsiteY1" fmla="*/ 89272 h 2197604"/>
              <a:gd name="connisteX2" fmla="*/ 2108322 w 2197604"/>
              <a:gd name="connsiteY2" fmla="*/ 883273 h 2197604"/>
              <a:gd name="connisteX3" fmla="*/ 2108322 w 2197604"/>
              <a:gd name="connsiteY3" fmla="*/ 1314321 h 2197604"/>
              <a:gd name="connisteX4" fmla="*/ 1314321 w 2197604"/>
              <a:gd name="connsiteY4" fmla="*/ 2108322 h 2197604"/>
              <a:gd name="connisteX5" fmla="*/ 883273 w 2197604"/>
              <a:gd name="connsiteY5" fmla="*/ 2108322 h 2197604"/>
              <a:gd name="connisteX6" fmla="*/ 89272 w 2197604"/>
              <a:gd name="connsiteY6" fmla="*/ 1314321 h 2197604"/>
              <a:gd name="connisteX7" fmla="*/ 89272 w 2197604"/>
              <a:gd name="connsiteY7" fmla="*/ 883273 h 2197604"/>
              <a:gd name="connisteX8" fmla="*/ 883273 w 2197604"/>
              <a:gd name="connsiteY8" fmla="*/ 89272 h 21976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197605" h="2197605">
                <a:moveTo>
                  <a:pt x="883274" y="89273"/>
                </a:moveTo>
                <a:cubicBezTo>
                  <a:pt x="1002310" y="-29755"/>
                  <a:pt x="1195295" y="-29755"/>
                  <a:pt x="1314322" y="89273"/>
                </a:cubicBezTo>
                <a:lnTo>
                  <a:pt x="2108323" y="883274"/>
                </a:lnTo>
                <a:cubicBezTo>
                  <a:pt x="2227369" y="1002310"/>
                  <a:pt x="2227369" y="1195295"/>
                  <a:pt x="2108323" y="1314322"/>
                </a:cubicBezTo>
                <a:lnTo>
                  <a:pt x="1314322" y="2108323"/>
                </a:lnTo>
                <a:cubicBezTo>
                  <a:pt x="1195295" y="2227369"/>
                  <a:pt x="1002310" y="2227369"/>
                  <a:pt x="883274" y="2108323"/>
                </a:cubicBezTo>
                <a:lnTo>
                  <a:pt x="89273" y="1314322"/>
                </a:lnTo>
                <a:cubicBezTo>
                  <a:pt x="-29755" y="1195295"/>
                  <a:pt x="-29755" y="1002310"/>
                  <a:pt x="89273" y="883274"/>
                </a:cubicBezTo>
                <a:lnTo>
                  <a:pt x="883274" y="89273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4" name="图片 13" descr="C:/Users/win10/AppData/Local/Temp/figmazip/slide_22fd339ce5341a07\datas\装饰-I10158&amp;73011;10149-71102.png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 r:link="rId4"/>
          <a:stretch>
            <a:fillRect/>
          </a:stretch>
        </p:blipFill>
        <p:spPr>
          <a:xfrm>
            <a:off x="0" y="0"/>
            <a:ext cx="2031365" cy="1955800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ctrTitle" idx="13" hasCustomPrompt="1"/>
            <p:custDataLst>
              <p:tags r:id="rId14"/>
            </p:custDataLst>
          </p:nvPr>
        </p:nvSpPr>
        <p:spPr>
          <a:xfrm>
            <a:off x="825502" y="3737609"/>
            <a:ext cx="6248397" cy="1676397"/>
          </a:xfrm>
          <a:noFill/>
        </p:spPr>
        <p:txBody>
          <a:bodyPr lIns="0" tIns="0" rIns="0" bIns="0" anchor="t">
            <a:normAutofit/>
          </a:bodyPr>
          <a:lstStyle>
            <a:lvl1pPr algn="ctr">
              <a:lnSpc>
                <a:spcPct val="104000"/>
              </a:lnSpc>
              <a:buNone/>
              <a:defRPr sz="4800" b="0" u="none" strike="noStrike" kern="1200" cap="none" spc="0" normalizeH="0">
                <a:solidFill>
                  <a:schemeClr val="bg1"/>
                </a:solidFill>
                <a:uFillTx/>
                <a:latin typeface="汉仪正圆 55简" panose="00020600040101010101" charset="-122"/>
                <a:ea typeface="+mn-ea"/>
              </a:defRPr>
            </a:lvl1pPr>
          </a:lstStyle>
          <a:p>
            <a:r>
              <a:rPr lang="zh-CN" altLang="en-US" smtClean="0"/>
              <a:t>章节页的标题内容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4" hasCustomPrompt="1"/>
            <p:custDataLst>
              <p:tags r:id="rId15"/>
            </p:custDataLst>
          </p:nvPr>
        </p:nvSpPr>
        <p:spPr>
          <a:xfrm>
            <a:off x="2644774" y="1719780"/>
            <a:ext cx="2381253" cy="1257300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ct val="109000"/>
              </a:lnSpc>
              <a:buNone/>
              <a:defRPr sz="7800" b="0">
                <a:solidFill>
                  <a:schemeClr val="accent1"/>
                </a:solidFill>
                <a:latin typeface="+mj-ea"/>
                <a:ea typeface="+mj-ea"/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pic>
        <p:nvPicPr>
          <p:cNvPr id="17" name="图片 16" descr="装饰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419100" y="5608320"/>
            <a:ext cx="508000" cy="812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3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705600" y="533400"/>
            <a:ext cx="4876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4" hasCustomPrompt="1"/>
            <p:custDataLst>
              <p:tags r:id="rId6"/>
            </p:custDataLst>
          </p:nvPr>
        </p:nvSpPr>
        <p:spPr>
          <a:xfrm>
            <a:off x="609600" y="609600"/>
            <a:ext cx="5486400" cy="5638800"/>
          </a:xfrm>
          <a:custGeom>
            <a:avLst/>
            <a:gdLst>
              <a:gd name="connisteX0" fmla="*/ 0 w 5486400"/>
              <a:gd name="connsiteY0" fmla="*/ 304800 h 5638800"/>
              <a:gd name="connisteX1" fmla="*/ 304800 w 5486400"/>
              <a:gd name="connsiteY1" fmla="*/ 0 h 5638800"/>
              <a:gd name="connisteX2" fmla="*/ 5181600 w 5486400"/>
              <a:gd name="connsiteY2" fmla="*/ 0 h 5638800"/>
              <a:gd name="connisteX3" fmla="*/ 5486400 w 5486400"/>
              <a:gd name="connsiteY3" fmla="*/ 304800 h 5638800"/>
              <a:gd name="connisteX4" fmla="*/ 5486400 w 5486400"/>
              <a:gd name="connsiteY4" fmla="*/ 5334000 h 5638800"/>
              <a:gd name="connisteX5" fmla="*/ 5181600 w 5486400"/>
              <a:gd name="connsiteY5" fmla="*/ 5638800 h 5638800"/>
              <a:gd name="connisteX6" fmla="*/ 304800 w 5486400"/>
              <a:gd name="connsiteY6" fmla="*/ 5638800 h 5638800"/>
              <a:gd name="connisteX7" fmla="*/ 0 w 5486400"/>
              <a:gd name="connsiteY7" fmla="*/ 5334000 h 5638800"/>
              <a:gd name="connisteX8" fmla="*/ 0 w 5486400"/>
              <a:gd name="connsiteY8" fmla="*/ 3048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486400" h="56388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5181600" y="0"/>
                </a:lnTo>
                <a:cubicBezTo>
                  <a:pt x="5349936" y="0"/>
                  <a:pt x="5486400" y="136464"/>
                  <a:pt x="5486400" y="304800"/>
                </a:cubicBezTo>
                <a:lnTo>
                  <a:pt x="5486400" y="5334000"/>
                </a:lnTo>
                <a:cubicBezTo>
                  <a:pt x="5486400" y="5502336"/>
                  <a:pt x="5349936" y="5638800"/>
                  <a:pt x="5181600" y="5638800"/>
                </a:cubicBezTo>
                <a:lnTo>
                  <a:pt x="304800" y="5638800"/>
                </a:lnTo>
                <a:cubicBezTo>
                  <a:pt x="136464" y="5638800"/>
                  <a:pt x="0" y="5502336"/>
                  <a:pt x="0" y="5334000"/>
                </a:cubicBezTo>
                <a:lnTo>
                  <a:pt x="0" y="304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5" hasCustomPrompt="1"/>
            <p:custDataLst>
              <p:tags r:id="rId7"/>
            </p:custDataLst>
          </p:nvPr>
        </p:nvSpPr>
        <p:spPr>
          <a:xfrm>
            <a:off x="6705600" y="2540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6858000" y="2540000"/>
            <a:ext cx="2057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6858000" y="3048000"/>
            <a:ext cx="2057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6" hasCustomPrompt="1"/>
            <p:custDataLst>
              <p:tags r:id="rId10"/>
            </p:custDataLst>
          </p:nvPr>
        </p:nvSpPr>
        <p:spPr>
          <a:xfrm>
            <a:off x="9372600" y="2540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9525000" y="2540000"/>
            <a:ext cx="2057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525000" y="3048000"/>
            <a:ext cx="2057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装饰  8"/>
          <p:cNvSpPr>
            <a:spLocks noGrp="1"/>
          </p:cNvSpPr>
          <p:nvPr>
            <p:ph type="body" idx="16397" hasCustomPrompt="1"/>
            <p:custDataLst>
              <p:tags r:id="rId13"/>
            </p:custDataLst>
          </p:nvPr>
        </p:nvSpPr>
        <p:spPr>
          <a:xfrm>
            <a:off x="6705600" y="44196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文本占位符 19"/>
          <p:cNvSpPr>
            <a:spLocks noGrp="1"/>
          </p:cNvSpPr>
          <p:nvPr>
            <p:ph type="body" idx="16390" hasCustomPrompt="1"/>
            <p:custDataLst>
              <p:tags r:id="rId14"/>
            </p:custDataLst>
          </p:nvPr>
        </p:nvSpPr>
        <p:spPr>
          <a:xfrm>
            <a:off x="6858000" y="4419600"/>
            <a:ext cx="2057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6858000" y="4927600"/>
            <a:ext cx="2057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装饰  1"/>
          <p:cNvSpPr>
            <a:spLocks noGrp="1"/>
          </p:cNvSpPr>
          <p:nvPr>
            <p:ph type="body" idx="16398" hasCustomPrompt="1"/>
            <p:custDataLst>
              <p:tags r:id="rId16"/>
            </p:custDataLst>
          </p:nvPr>
        </p:nvSpPr>
        <p:spPr>
          <a:xfrm>
            <a:off x="9372600" y="44196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2" hasCustomPrompt="1"/>
            <p:custDataLst>
              <p:tags r:id="rId17"/>
            </p:custDataLst>
          </p:nvPr>
        </p:nvSpPr>
        <p:spPr>
          <a:xfrm>
            <a:off x="9525000" y="4419600"/>
            <a:ext cx="2057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525000" y="4927600"/>
            <a:ext cx="2057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_1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2" hasCustomPrompt="1"/>
            <p:custDataLst>
              <p:tags r:id="rId6"/>
            </p:custDataLst>
          </p:nvPr>
        </p:nvSpPr>
        <p:spPr>
          <a:xfrm>
            <a:off x="609600" y="3860800"/>
            <a:ext cx="3454400" cy="2387600"/>
          </a:xfrm>
          <a:custGeom>
            <a:avLst/>
            <a:gdLst>
              <a:gd name="connisteX0" fmla="*/ 0 w 3454400"/>
              <a:gd name="connsiteY0" fmla="*/ 0 h 2387600"/>
              <a:gd name="connisteX1" fmla="*/ 3454400 w 3454400"/>
              <a:gd name="connsiteY1" fmla="*/ 0 h 2387600"/>
              <a:gd name="connisteX2" fmla="*/ 3454400 w 3454400"/>
              <a:gd name="connsiteY2" fmla="*/ 2082800 h 2387600"/>
              <a:gd name="connisteX3" fmla="*/ 3149600 w 3454400"/>
              <a:gd name="connsiteY3" fmla="*/ 2387600 h 2387600"/>
              <a:gd name="connisteX4" fmla="*/ 304800 w 3454400"/>
              <a:gd name="connsiteY4" fmla="*/ 2387600 h 2387600"/>
              <a:gd name="connisteX5" fmla="*/ 0 w 3454400"/>
              <a:gd name="connsiteY5" fmla="*/ 2082800 h 2387600"/>
              <a:gd name="connisteX6" fmla="*/ 0 w 34544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387600">
                <a:moveTo>
                  <a:pt x="0" y="0"/>
                </a:moveTo>
                <a:lnTo>
                  <a:pt x="3454400" y="0"/>
                </a:lnTo>
                <a:lnTo>
                  <a:pt x="3454400" y="2082800"/>
                </a:lnTo>
                <a:cubicBezTo>
                  <a:pt x="3454400" y="2251136"/>
                  <a:pt x="3317936" y="2387600"/>
                  <a:pt x="3149600" y="2387600"/>
                </a:cubicBezTo>
                <a:lnTo>
                  <a:pt x="304800" y="2387600"/>
                </a:lnTo>
                <a:cubicBezTo>
                  <a:pt x="136464" y="2387600"/>
                  <a:pt x="0" y="2251136"/>
                  <a:pt x="0" y="20828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3" hasCustomPrompt="1"/>
            <p:custDataLst>
              <p:tags r:id="rId7"/>
            </p:custDataLst>
          </p:nvPr>
        </p:nvSpPr>
        <p:spPr>
          <a:xfrm>
            <a:off x="609600" y="1524000"/>
            <a:ext cx="3454400" cy="2336800"/>
          </a:xfrm>
          <a:custGeom>
            <a:avLst/>
            <a:gdLst>
              <a:gd name="connisteX0" fmla="*/ 0 w 3454400"/>
              <a:gd name="connsiteY0" fmla="*/ 304800 h 2336800"/>
              <a:gd name="connisteX1" fmla="*/ 304800 w 3454400"/>
              <a:gd name="connsiteY1" fmla="*/ 0 h 2336800"/>
              <a:gd name="connisteX2" fmla="*/ 3149600 w 3454400"/>
              <a:gd name="connsiteY2" fmla="*/ 0 h 2336800"/>
              <a:gd name="connisteX3" fmla="*/ 3454400 w 3454400"/>
              <a:gd name="connsiteY3" fmla="*/ 304800 h 2336800"/>
              <a:gd name="connisteX4" fmla="*/ 3454400 w 3454400"/>
              <a:gd name="connsiteY4" fmla="*/ 2336800 h 2336800"/>
              <a:gd name="connisteX5" fmla="*/ 0 w 3454400"/>
              <a:gd name="connsiteY5" fmla="*/ 2336800 h 2336800"/>
              <a:gd name="connisteX6" fmla="*/ 0 w 3454400"/>
              <a:gd name="connsiteY6" fmla="*/ 3048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3368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3149600" y="0"/>
                </a:lnTo>
                <a:cubicBezTo>
                  <a:pt x="3317936" y="0"/>
                  <a:pt x="3454400" y="136464"/>
                  <a:pt x="3454400" y="304800"/>
                </a:cubicBezTo>
                <a:lnTo>
                  <a:pt x="3454400" y="2336800"/>
                </a:lnTo>
                <a:lnTo>
                  <a:pt x="0" y="2336800"/>
                </a:lnTo>
                <a:lnTo>
                  <a:pt x="0" y="304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1656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724400"/>
            <a:ext cx="2844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4" hasCustomPrompt="1"/>
            <p:custDataLst>
              <p:tags r:id="rId10"/>
            </p:custDataLst>
          </p:nvPr>
        </p:nvSpPr>
        <p:spPr>
          <a:xfrm>
            <a:off x="4368800" y="3860800"/>
            <a:ext cx="3454400" cy="2387600"/>
          </a:xfrm>
          <a:custGeom>
            <a:avLst/>
            <a:gdLst>
              <a:gd name="connisteX0" fmla="*/ 0 w 3454400"/>
              <a:gd name="connsiteY0" fmla="*/ 0 h 2387600"/>
              <a:gd name="connisteX1" fmla="*/ 3454400 w 3454400"/>
              <a:gd name="connsiteY1" fmla="*/ 0 h 2387600"/>
              <a:gd name="connisteX2" fmla="*/ 3454400 w 3454400"/>
              <a:gd name="connsiteY2" fmla="*/ 2082800 h 2387600"/>
              <a:gd name="connisteX3" fmla="*/ 3149600 w 3454400"/>
              <a:gd name="connsiteY3" fmla="*/ 2387600 h 2387600"/>
              <a:gd name="connisteX4" fmla="*/ 304800 w 3454400"/>
              <a:gd name="connsiteY4" fmla="*/ 2387600 h 2387600"/>
              <a:gd name="connisteX5" fmla="*/ 0 w 3454400"/>
              <a:gd name="connsiteY5" fmla="*/ 2082800 h 2387600"/>
              <a:gd name="connisteX6" fmla="*/ 0 w 34544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387600">
                <a:moveTo>
                  <a:pt x="0" y="0"/>
                </a:moveTo>
                <a:lnTo>
                  <a:pt x="3454400" y="0"/>
                </a:lnTo>
                <a:lnTo>
                  <a:pt x="3454400" y="2082800"/>
                </a:lnTo>
                <a:cubicBezTo>
                  <a:pt x="3454400" y="2251136"/>
                  <a:pt x="3317936" y="2387600"/>
                  <a:pt x="3149600" y="2387600"/>
                </a:cubicBezTo>
                <a:lnTo>
                  <a:pt x="304800" y="2387600"/>
                </a:lnTo>
                <a:cubicBezTo>
                  <a:pt x="136464" y="2387600"/>
                  <a:pt x="0" y="2251136"/>
                  <a:pt x="0" y="20828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5" hasCustomPrompt="1"/>
            <p:custDataLst>
              <p:tags r:id="rId11"/>
            </p:custDataLst>
          </p:nvPr>
        </p:nvSpPr>
        <p:spPr>
          <a:xfrm>
            <a:off x="4368800" y="1524000"/>
            <a:ext cx="3454400" cy="2336800"/>
          </a:xfrm>
          <a:custGeom>
            <a:avLst/>
            <a:gdLst>
              <a:gd name="connisteX0" fmla="*/ 0 w 3454400"/>
              <a:gd name="connsiteY0" fmla="*/ 304800 h 2336800"/>
              <a:gd name="connisteX1" fmla="*/ 304800 w 3454400"/>
              <a:gd name="connsiteY1" fmla="*/ 0 h 2336800"/>
              <a:gd name="connisteX2" fmla="*/ 3149600 w 3454400"/>
              <a:gd name="connsiteY2" fmla="*/ 0 h 2336800"/>
              <a:gd name="connisteX3" fmla="*/ 3454400 w 3454400"/>
              <a:gd name="connsiteY3" fmla="*/ 304800 h 2336800"/>
              <a:gd name="connisteX4" fmla="*/ 3454400 w 3454400"/>
              <a:gd name="connsiteY4" fmla="*/ 2336800 h 2336800"/>
              <a:gd name="connisteX5" fmla="*/ 0 w 3454400"/>
              <a:gd name="connsiteY5" fmla="*/ 2336800 h 2336800"/>
              <a:gd name="connisteX6" fmla="*/ 0 w 3454400"/>
              <a:gd name="connsiteY6" fmla="*/ 3048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3368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3149600" y="0"/>
                </a:lnTo>
                <a:cubicBezTo>
                  <a:pt x="3317936" y="0"/>
                  <a:pt x="3454400" y="136464"/>
                  <a:pt x="3454400" y="304800"/>
                </a:cubicBezTo>
                <a:lnTo>
                  <a:pt x="3454400" y="2336800"/>
                </a:lnTo>
                <a:lnTo>
                  <a:pt x="0" y="2336800"/>
                </a:lnTo>
                <a:lnTo>
                  <a:pt x="0" y="304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673600" y="41656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673600" y="4724400"/>
            <a:ext cx="2844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6" hasCustomPrompt="1"/>
            <p:custDataLst>
              <p:tags r:id="rId14"/>
            </p:custDataLst>
          </p:nvPr>
        </p:nvSpPr>
        <p:spPr>
          <a:xfrm>
            <a:off x="8128000" y="3860800"/>
            <a:ext cx="3454400" cy="2387600"/>
          </a:xfrm>
          <a:custGeom>
            <a:avLst/>
            <a:gdLst>
              <a:gd name="connisteX0" fmla="*/ 0 w 3454400"/>
              <a:gd name="connsiteY0" fmla="*/ 0 h 2387600"/>
              <a:gd name="connisteX1" fmla="*/ 3454400 w 3454400"/>
              <a:gd name="connsiteY1" fmla="*/ 0 h 2387600"/>
              <a:gd name="connisteX2" fmla="*/ 3454400 w 3454400"/>
              <a:gd name="connsiteY2" fmla="*/ 2082800 h 2387600"/>
              <a:gd name="connisteX3" fmla="*/ 3149600 w 3454400"/>
              <a:gd name="connsiteY3" fmla="*/ 2387600 h 2387600"/>
              <a:gd name="connisteX4" fmla="*/ 304800 w 3454400"/>
              <a:gd name="connsiteY4" fmla="*/ 2387600 h 2387600"/>
              <a:gd name="connisteX5" fmla="*/ 0 w 3454400"/>
              <a:gd name="connsiteY5" fmla="*/ 2082800 h 2387600"/>
              <a:gd name="connisteX6" fmla="*/ 0 w 34544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387600">
                <a:moveTo>
                  <a:pt x="0" y="0"/>
                </a:moveTo>
                <a:lnTo>
                  <a:pt x="3454400" y="0"/>
                </a:lnTo>
                <a:lnTo>
                  <a:pt x="3454400" y="2082800"/>
                </a:lnTo>
                <a:cubicBezTo>
                  <a:pt x="3454400" y="2251136"/>
                  <a:pt x="3317936" y="2387600"/>
                  <a:pt x="3149600" y="2387600"/>
                </a:cubicBezTo>
                <a:lnTo>
                  <a:pt x="304800" y="2387600"/>
                </a:lnTo>
                <a:cubicBezTo>
                  <a:pt x="136464" y="2387600"/>
                  <a:pt x="0" y="2251136"/>
                  <a:pt x="0" y="20828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7" hasCustomPrompt="1"/>
            <p:custDataLst>
              <p:tags r:id="rId15"/>
            </p:custDataLst>
          </p:nvPr>
        </p:nvSpPr>
        <p:spPr>
          <a:xfrm>
            <a:off x="8128000" y="1524000"/>
            <a:ext cx="3454400" cy="2336800"/>
          </a:xfrm>
          <a:custGeom>
            <a:avLst/>
            <a:gdLst>
              <a:gd name="connisteX0" fmla="*/ 0 w 3454400"/>
              <a:gd name="connsiteY0" fmla="*/ 304800 h 2336800"/>
              <a:gd name="connisteX1" fmla="*/ 304800 w 3454400"/>
              <a:gd name="connsiteY1" fmla="*/ 0 h 2336800"/>
              <a:gd name="connisteX2" fmla="*/ 3149600 w 3454400"/>
              <a:gd name="connsiteY2" fmla="*/ 0 h 2336800"/>
              <a:gd name="connisteX3" fmla="*/ 3454400 w 3454400"/>
              <a:gd name="connsiteY3" fmla="*/ 304800 h 2336800"/>
              <a:gd name="connisteX4" fmla="*/ 3454400 w 3454400"/>
              <a:gd name="connsiteY4" fmla="*/ 2336800 h 2336800"/>
              <a:gd name="connisteX5" fmla="*/ 0 w 3454400"/>
              <a:gd name="connsiteY5" fmla="*/ 2336800 h 2336800"/>
              <a:gd name="connisteX6" fmla="*/ 0 w 3454400"/>
              <a:gd name="connsiteY6" fmla="*/ 3048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3368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3149600" y="0"/>
                </a:lnTo>
                <a:cubicBezTo>
                  <a:pt x="3317936" y="0"/>
                  <a:pt x="3454400" y="136464"/>
                  <a:pt x="3454400" y="304800"/>
                </a:cubicBezTo>
                <a:lnTo>
                  <a:pt x="3454400" y="2336800"/>
                </a:lnTo>
                <a:lnTo>
                  <a:pt x="0" y="2336800"/>
                </a:lnTo>
                <a:lnTo>
                  <a:pt x="0" y="304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432800" y="41656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432800" y="4724400"/>
            <a:ext cx="2844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39" y="516256"/>
            <a:ext cx="10515890" cy="132434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39" y="1935192"/>
            <a:ext cx="5163349" cy="8277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039" y="2818085"/>
            <a:ext cx="5163349" cy="35236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66931" y="1935192"/>
            <a:ext cx="5186998" cy="8277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6931" y="2818085"/>
            <a:ext cx="5186998" cy="35236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7_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2" hasCustomPrompt="1"/>
            <p:custDataLst>
              <p:tags r:id="rId6"/>
            </p:custDataLst>
          </p:nvPr>
        </p:nvSpPr>
        <p:spPr>
          <a:xfrm>
            <a:off x="609600" y="1803400"/>
            <a:ext cx="1524000" cy="1524000"/>
          </a:xfrm>
          <a:custGeom>
            <a:avLst/>
            <a:gdLst>
              <a:gd name="connisteX0" fmla="*/ 0 w 1524000"/>
              <a:gd name="connsiteY0" fmla="*/ 304800 h 1524000"/>
              <a:gd name="connisteX1" fmla="*/ 304800 w 1524000"/>
              <a:gd name="connsiteY1" fmla="*/ 0 h 1524000"/>
              <a:gd name="connisteX2" fmla="*/ 1219200 w 1524000"/>
              <a:gd name="connsiteY2" fmla="*/ 0 h 1524000"/>
              <a:gd name="connisteX3" fmla="*/ 1524000 w 1524000"/>
              <a:gd name="connsiteY3" fmla="*/ 304800 h 1524000"/>
              <a:gd name="connisteX4" fmla="*/ 1524000 w 1524000"/>
              <a:gd name="connsiteY4" fmla="*/ 1219200 h 1524000"/>
              <a:gd name="connisteX5" fmla="*/ 1219200 w 1524000"/>
              <a:gd name="connsiteY5" fmla="*/ 1524000 h 1524000"/>
              <a:gd name="connisteX6" fmla="*/ 304800 w 1524000"/>
              <a:gd name="connsiteY6" fmla="*/ 1524000 h 1524000"/>
              <a:gd name="connisteX7" fmla="*/ 0 w 1524000"/>
              <a:gd name="connsiteY7" fmla="*/ 1219200 h 1524000"/>
              <a:gd name="connisteX8" fmla="*/ 0 w 1524000"/>
              <a:gd name="connsiteY8" fmla="*/ 3048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1219200" y="0"/>
                </a:lnTo>
                <a:cubicBezTo>
                  <a:pt x="1387536" y="0"/>
                  <a:pt x="1524000" y="136464"/>
                  <a:pt x="1524000" y="304800"/>
                </a:cubicBezTo>
                <a:lnTo>
                  <a:pt x="1524000" y="1219200"/>
                </a:lnTo>
                <a:cubicBezTo>
                  <a:pt x="1524000" y="1387536"/>
                  <a:pt x="1387536" y="1524000"/>
                  <a:pt x="1219200" y="1524000"/>
                </a:cubicBezTo>
                <a:lnTo>
                  <a:pt x="304800" y="1524000"/>
                </a:lnTo>
                <a:cubicBezTo>
                  <a:pt x="136464" y="1524000"/>
                  <a:pt x="0" y="1387536"/>
                  <a:pt x="0" y="1219200"/>
                </a:cubicBezTo>
                <a:lnTo>
                  <a:pt x="0" y="3048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920750" y="2184400"/>
            <a:ext cx="901700" cy="762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60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609600" y="35814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609600" y="4140200"/>
            <a:ext cx="518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3" hasCustomPrompt="1"/>
            <p:custDataLst>
              <p:tags r:id="rId10"/>
            </p:custDataLst>
          </p:nvPr>
        </p:nvSpPr>
        <p:spPr>
          <a:xfrm>
            <a:off x="6400800" y="1803400"/>
            <a:ext cx="1524000" cy="1524000"/>
          </a:xfrm>
          <a:custGeom>
            <a:avLst/>
            <a:gdLst>
              <a:gd name="connisteX0" fmla="*/ 0 w 1524000"/>
              <a:gd name="connsiteY0" fmla="*/ 304800 h 1524000"/>
              <a:gd name="connisteX1" fmla="*/ 304800 w 1524000"/>
              <a:gd name="connsiteY1" fmla="*/ 0 h 1524000"/>
              <a:gd name="connisteX2" fmla="*/ 1219200 w 1524000"/>
              <a:gd name="connsiteY2" fmla="*/ 0 h 1524000"/>
              <a:gd name="connisteX3" fmla="*/ 1524000 w 1524000"/>
              <a:gd name="connsiteY3" fmla="*/ 304800 h 1524000"/>
              <a:gd name="connisteX4" fmla="*/ 1524000 w 1524000"/>
              <a:gd name="connsiteY4" fmla="*/ 1219200 h 1524000"/>
              <a:gd name="connisteX5" fmla="*/ 1219200 w 1524000"/>
              <a:gd name="connsiteY5" fmla="*/ 1524000 h 1524000"/>
              <a:gd name="connisteX6" fmla="*/ 304800 w 1524000"/>
              <a:gd name="connsiteY6" fmla="*/ 1524000 h 1524000"/>
              <a:gd name="connisteX7" fmla="*/ 0 w 1524000"/>
              <a:gd name="connsiteY7" fmla="*/ 1219200 h 1524000"/>
              <a:gd name="connisteX8" fmla="*/ 0 w 1524000"/>
              <a:gd name="connsiteY8" fmla="*/ 3048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1219200" y="0"/>
                </a:lnTo>
                <a:cubicBezTo>
                  <a:pt x="1387536" y="0"/>
                  <a:pt x="1524000" y="136464"/>
                  <a:pt x="1524000" y="304800"/>
                </a:cubicBezTo>
                <a:lnTo>
                  <a:pt x="1524000" y="1219200"/>
                </a:lnTo>
                <a:cubicBezTo>
                  <a:pt x="1524000" y="1387536"/>
                  <a:pt x="1387536" y="1524000"/>
                  <a:pt x="1219200" y="1524000"/>
                </a:cubicBezTo>
                <a:lnTo>
                  <a:pt x="304800" y="1524000"/>
                </a:lnTo>
                <a:cubicBezTo>
                  <a:pt x="136464" y="1524000"/>
                  <a:pt x="0" y="1387536"/>
                  <a:pt x="0" y="1219200"/>
                </a:cubicBezTo>
                <a:lnTo>
                  <a:pt x="0" y="3048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1" hasCustomPrompt="1"/>
            <p:custDataLst>
              <p:tags r:id="rId11"/>
            </p:custDataLst>
          </p:nvPr>
        </p:nvSpPr>
        <p:spPr>
          <a:xfrm>
            <a:off x="6711950" y="2184400"/>
            <a:ext cx="901700" cy="762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60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6400800" y="35814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6400800" y="4140200"/>
            <a:ext cx="518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3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4" hasCustomPrompt="1"/>
            <p:custDataLst>
              <p:tags r:id="rId6"/>
            </p:custDataLst>
          </p:nvPr>
        </p:nvSpPr>
        <p:spPr>
          <a:xfrm>
            <a:off x="609600" y="3556000"/>
            <a:ext cx="2514600" cy="2692400"/>
          </a:xfrm>
          <a:custGeom>
            <a:avLst/>
            <a:gdLst>
              <a:gd name="connisteX0" fmla="*/ 0 w 2514600"/>
              <a:gd name="connsiteY0" fmla="*/ 0 h 2692400"/>
              <a:gd name="connisteX1" fmla="*/ 2514600 w 2514600"/>
              <a:gd name="connsiteY1" fmla="*/ 0 h 2692400"/>
              <a:gd name="connisteX2" fmla="*/ 2514600 w 2514600"/>
              <a:gd name="connsiteY2" fmla="*/ 2387600 h 2692400"/>
              <a:gd name="connisteX3" fmla="*/ 2209800 w 2514600"/>
              <a:gd name="connsiteY3" fmla="*/ 2692400 h 2692400"/>
              <a:gd name="connisteX4" fmla="*/ 304800 w 2514600"/>
              <a:gd name="connsiteY4" fmla="*/ 2692400 h 2692400"/>
              <a:gd name="connisteX5" fmla="*/ 0 w 2514600"/>
              <a:gd name="connsiteY5" fmla="*/ 2387600 h 2692400"/>
              <a:gd name="connisteX6" fmla="*/ 0 w 25146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14600" h="2692400">
                <a:moveTo>
                  <a:pt x="0" y="0"/>
                </a:moveTo>
                <a:lnTo>
                  <a:pt x="2514600" y="0"/>
                </a:lnTo>
                <a:lnTo>
                  <a:pt x="2514600" y="2387600"/>
                </a:lnTo>
                <a:cubicBezTo>
                  <a:pt x="2514600" y="2555936"/>
                  <a:pt x="2378136" y="2692400"/>
                  <a:pt x="2209800" y="2692400"/>
                </a:cubicBezTo>
                <a:lnTo>
                  <a:pt x="304800" y="2692400"/>
                </a:lnTo>
                <a:cubicBezTo>
                  <a:pt x="136464" y="2692400"/>
                  <a:pt x="0" y="2555936"/>
                  <a:pt x="0" y="23876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5" hasCustomPrompt="1"/>
            <p:custDataLst>
              <p:tags r:id="rId7"/>
            </p:custDataLst>
          </p:nvPr>
        </p:nvSpPr>
        <p:spPr>
          <a:xfrm>
            <a:off x="609600" y="1524000"/>
            <a:ext cx="2514600" cy="2032000"/>
          </a:xfrm>
          <a:custGeom>
            <a:avLst/>
            <a:gdLst>
              <a:gd name="connisteX0" fmla="*/ 0 w 2514600"/>
              <a:gd name="connsiteY0" fmla="*/ 304800 h 2032000"/>
              <a:gd name="connisteX1" fmla="*/ 304800 w 2514600"/>
              <a:gd name="connsiteY1" fmla="*/ 0 h 2032000"/>
              <a:gd name="connisteX2" fmla="*/ 2209800 w 2514600"/>
              <a:gd name="connsiteY2" fmla="*/ 0 h 2032000"/>
              <a:gd name="connisteX3" fmla="*/ 2514600 w 2514600"/>
              <a:gd name="connsiteY3" fmla="*/ 304800 h 2032000"/>
              <a:gd name="connisteX4" fmla="*/ 2514600 w 2514600"/>
              <a:gd name="connsiteY4" fmla="*/ 2032000 h 2032000"/>
              <a:gd name="connisteX5" fmla="*/ 0 w 2514600"/>
              <a:gd name="connsiteY5" fmla="*/ 2032000 h 2032000"/>
              <a:gd name="connisteX6" fmla="*/ 0 w 2514600"/>
              <a:gd name="connsiteY6" fmla="*/ 3048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14600" h="20320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2209800" y="0"/>
                </a:lnTo>
                <a:cubicBezTo>
                  <a:pt x="2378136" y="0"/>
                  <a:pt x="2514600" y="136464"/>
                  <a:pt x="2514600" y="304800"/>
                </a:cubicBezTo>
                <a:lnTo>
                  <a:pt x="2514600" y="2032000"/>
                </a:lnTo>
                <a:lnTo>
                  <a:pt x="0" y="2032000"/>
                </a:lnTo>
                <a:lnTo>
                  <a:pt x="0" y="304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3759200"/>
            <a:ext cx="190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216400"/>
            <a:ext cx="19050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6" hasCustomPrompt="1"/>
            <p:custDataLst>
              <p:tags r:id="rId10"/>
            </p:custDataLst>
          </p:nvPr>
        </p:nvSpPr>
        <p:spPr>
          <a:xfrm>
            <a:off x="3429000" y="3556000"/>
            <a:ext cx="2514600" cy="2692400"/>
          </a:xfrm>
          <a:custGeom>
            <a:avLst/>
            <a:gdLst>
              <a:gd name="connisteX0" fmla="*/ 0 w 2514600"/>
              <a:gd name="connsiteY0" fmla="*/ 0 h 2692400"/>
              <a:gd name="connisteX1" fmla="*/ 2514600 w 2514600"/>
              <a:gd name="connsiteY1" fmla="*/ 0 h 2692400"/>
              <a:gd name="connisteX2" fmla="*/ 2514600 w 2514600"/>
              <a:gd name="connsiteY2" fmla="*/ 2387600 h 2692400"/>
              <a:gd name="connisteX3" fmla="*/ 2209800 w 2514600"/>
              <a:gd name="connsiteY3" fmla="*/ 2692400 h 2692400"/>
              <a:gd name="connisteX4" fmla="*/ 304800 w 2514600"/>
              <a:gd name="connsiteY4" fmla="*/ 2692400 h 2692400"/>
              <a:gd name="connisteX5" fmla="*/ 0 w 2514600"/>
              <a:gd name="connsiteY5" fmla="*/ 2387600 h 2692400"/>
              <a:gd name="connisteX6" fmla="*/ 0 w 25146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14600" h="2692400">
                <a:moveTo>
                  <a:pt x="0" y="0"/>
                </a:moveTo>
                <a:lnTo>
                  <a:pt x="2514600" y="0"/>
                </a:lnTo>
                <a:lnTo>
                  <a:pt x="2514600" y="2387600"/>
                </a:lnTo>
                <a:cubicBezTo>
                  <a:pt x="2514600" y="2555936"/>
                  <a:pt x="2378136" y="2692400"/>
                  <a:pt x="2209800" y="2692400"/>
                </a:cubicBezTo>
                <a:lnTo>
                  <a:pt x="304800" y="2692400"/>
                </a:lnTo>
                <a:cubicBezTo>
                  <a:pt x="136464" y="2692400"/>
                  <a:pt x="0" y="2555936"/>
                  <a:pt x="0" y="23876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7" hasCustomPrompt="1"/>
            <p:custDataLst>
              <p:tags r:id="rId11"/>
            </p:custDataLst>
          </p:nvPr>
        </p:nvSpPr>
        <p:spPr>
          <a:xfrm>
            <a:off x="3429000" y="1524000"/>
            <a:ext cx="2514600" cy="2032000"/>
          </a:xfrm>
          <a:custGeom>
            <a:avLst/>
            <a:gdLst>
              <a:gd name="connisteX0" fmla="*/ 0 w 2514600"/>
              <a:gd name="connsiteY0" fmla="*/ 304800 h 2032000"/>
              <a:gd name="connisteX1" fmla="*/ 304800 w 2514600"/>
              <a:gd name="connsiteY1" fmla="*/ 0 h 2032000"/>
              <a:gd name="connisteX2" fmla="*/ 2209800 w 2514600"/>
              <a:gd name="connsiteY2" fmla="*/ 0 h 2032000"/>
              <a:gd name="connisteX3" fmla="*/ 2514600 w 2514600"/>
              <a:gd name="connsiteY3" fmla="*/ 304800 h 2032000"/>
              <a:gd name="connisteX4" fmla="*/ 2514600 w 2514600"/>
              <a:gd name="connsiteY4" fmla="*/ 2032000 h 2032000"/>
              <a:gd name="connisteX5" fmla="*/ 0 w 2514600"/>
              <a:gd name="connsiteY5" fmla="*/ 2032000 h 2032000"/>
              <a:gd name="connisteX6" fmla="*/ 0 w 2514600"/>
              <a:gd name="connsiteY6" fmla="*/ 3048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14600" h="20320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2209800" y="0"/>
                </a:lnTo>
                <a:cubicBezTo>
                  <a:pt x="2378136" y="0"/>
                  <a:pt x="2514600" y="136464"/>
                  <a:pt x="2514600" y="304800"/>
                </a:cubicBezTo>
                <a:lnTo>
                  <a:pt x="2514600" y="2032000"/>
                </a:lnTo>
                <a:lnTo>
                  <a:pt x="0" y="2032000"/>
                </a:lnTo>
                <a:lnTo>
                  <a:pt x="0" y="304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3733800" y="3759200"/>
            <a:ext cx="190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3733800" y="4216400"/>
            <a:ext cx="19050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8" hasCustomPrompt="1"/>
            <p:custDataLst>
              <p:tags r:id="rId14"/>
            </p:custDataLst>
          </p:nvPr>
        </p:nvSpPr>
        <p:spPr>
          <a:xfrm>
            <a:off x="6248400" y="3556000"/>
            <a:ext cx="2514600" cy="2692400"/>
          </a:xfrm>
          <a:custGeom>
            <a:avLst/>
            <a:gdLst>
              <a:gd name="connisteX0" fmla="*/ 0 w 2514600"/>
              <a:gd name="connsiteY0" fmla="*/ 0 h 2692400"/>
              <a:gd name="connisteX1" fmla="*/ 2514600 w 2514600"/>
              <a:gd name="connsiteY1" fmla="*/ 0 h 2692400"/>
              <a:gd name="connisteX2" fmla="*/ 2514600 w 2514600"/>
              <a:gd name="connsiteY2" fmla="*/ 2387600 h 2692400"/>
              <a:gd name="connisteX3" fmla="*/ 2209800 w 2514600"/>
              <a:gd name="connsiteY3" fmla="*/ 2692400 h 2692400"/>
              <a:gd name="connisteX4" fmla="*/ 304800 w 2514600"/>
              <a:gd name="connsiteY4" fmla="*/ 2692400 h 2692400"/>
              <a:gd name="connisteX5" fmla="*/ 0 w 2514600"/>
              <a:gd name="connsiteY5" fmla="*/ 2387600 h 2692400"/>
              <a:gd name="connisteX6" fmla="*/ 0 w 25146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14600" h="2692400">
                <a:moveTo>
                  <a:pt x="0" y="0"/>
                </a:moveTo>
                <a:lnTo>
                  <a:pt x="2514600" y="0"/>
                </a:lnTo>
                <a:lnTo>
                  <a:pt x="2514600" y="2387600"/>
                </a:lnTo>
                <a:cubicBezTo>
                  <a:pt x="2514600" y="2555936"/>
                  <a:pt x="2378136" y="2692400"/>
                  <a:pt x="2209800" y="2692400"/>
                </a:cubicBezTo>
                <a:lnTo>
                  <a:pt x="304800" y="2692400"/>
                </a:lnTo>
                <a:cubicBezTo>
                  <a:pt x="136464" y="2692400"/>
                  <a:pt x="0" y="2555936"/>
                  <a:pt x="0" y="23876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9" hasCustomPrompt="1"/>
            <p:custDataLst>
              <p:tags r:id="rId15"/>
            </p:custDataLst>
          </p:nvPr>
        </p:nvSpPr>
        <p:spPr>
          <a:xfrm>
            <a:off x="6248400" y="1524000"/>
            <a:ext cx="2514600" cy="2032000"/>
          </a:xfrm>
          <a:custGeom>
            <a:avLst/>
            <a:gdLst>
              <a:gd name="connisteX0" fmla="*/ 0 w 2514600"/>
              <a:gd name="connsiteY0" fmla="*/ 304800 h 2032000"/>
              <a:gd name="connisteX1" fmla="*/ 304800 w 2514600"/>
              <a:gd name="connsiteY1" fmla="*/ 0 h 2032000"/>
              <a:gd name="connisteX2" fmla="*/ 2209800 w 2514600"/>
              <a:gd name="connsiteY2" fmla="*/ 0 h 2032000"/>
              <a:gd name="connisteX3" fmla="*/ 2514600 w 2514600"/>
              <a:gd name="connsiteY3" fmla="*/ 304800 h 2032000"/>
              <a:gd name="connisteX4" fmla="*/ 2514600 w 2514600"/>
              <a:gd name="connsiteY4" fmla="*/ 2032000 h 2032000"/>
              <a:gd name="connisteX5" fmla="*/ 0 w 2514600"/>
              <a:gd name="connsiteY5" fmla="*/ 2032000 h 2032000"/>
              <a:gd name="connisteX6" fmla="*/ 0 w 2514600"/>
              <a:gd name="connsiteY6" fmla="*/ 3048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14600" h="20320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2209800" y="0"/>
                </a:lnTo>
                <a:cubicBezTo>
                  <a:pt x="2378136" y="0"/>
                  <a:pt x="2514600" y="136464"/>
                  <a:pt x="2514600" y="304800"/>
                </a:cubicBezTo>
                <a:lnTo>
                  <a:pt x="2514600" y="2032000"/>
                </a:lnTo>
                <a:lnTo>
                  <a:pt x="0" y="2032000"/>
                </a:lnTo>
                <a:lnTo>
                  <a:pt x="0" y="304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6553200" y="3759200"/>
            <a:ext cx="190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6553200" y="4216400"/>
            <a:ext cx="19050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4" name="装饰  3"/>
          <p:cNvSpPr>
            <a:spLocks noGrp="1"/>
          </p:cNvSpPr>
          <p:nvPr>
            <p:ph type="body" idx="16400" hasCustomPrompt="1"/>
            <p:custDataLst>
              <p:tags r:id="rId18"/>
            </p:custDataLst>
          </p:nvPr>
        </p:nvSpPr>
        <p:spPr>
          <a:xfrm>
            <a:off x="9067800" y="3556000"/>
            <a:ext cx="2514600" cy="2692400"/>
          </a:xfrm>
          <a:custGeom>
            <a:avLst/>
            <a:gdLst>
              <a:gd name="connisteX0" fmla="*/ 0 w 2514600"/>
              <a:gd name="connsiteY0" fmla="*/ 0 h 2692400"/>
              <a:gd name="connisteX1" fmla="*/ 2514600 w 2514600"/>
              <a:gd name="connsiteY1" fmla="*/ 0 h 2692400"/>
              <a:gd name="connisteX2" fmla="*/ 2514600 w 2514600"/>
              <a:gd name="connsiteY2" fmla="*/ 2387600 h 2692400"/>
              <a:gd name="connisteX3" fmla="*/ 2209800 w 2514600"/>
              <a:gd name="connsiteY3" fmla="*/ 2692400 h 2692400"/>
              <a:gd name="connisteX4" fmla="*/ 304800 w 2514600"/>
              <a:gd name="connsiteY4" fmla="*/ 2692400 h 2692400"/>
              <a:gd name="connisteX5" fmla="*/ 0 w 2514600"/>
              <a:gd name="connsiteY5" fmla="*/ 2387600 h 2692400"/>
              <a:gd name="connisteX6" fmla="*/ 0 w 25146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14600" h="2692400">
                <a:moveTo>
                  <a:pt x="0" y="0"/>
                </a:moveTo>
                <a:lnTo>
                  <a:pt x="2514600" y="0"/>
                </a:lnTo>
                <a:lnTo>
                  <a:pt x="2514600" y="2387600"/>
                </a:lnTo>
                <a:cubicBezTo>
                  <a:pt x="2514600" y="2555936"/>
                  <a:pt x="2378136" y="2692400"/>
                  <a:pt x="2209800" y="2692400"/>
                </a:cubicBezTo>
                <a:lnTo>
                  <a:pt x="304800" y="2692400"/>
                </a:lnTo>
                <a:cubicBezTo>
                  <a:pt x="136464" y="2692400"/>
                  <a:pt x="0" y="2555936"/>
                  <a:pt x="0" y="23876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5" name="图片占位符 24"/>
          <p:cNvSpPr>
            <a:spLocks noGrp="1"/>
          </p:cNvSpPr>
          <p:nvPr>
            <p:ph type="pic" idx="16401" hasCustomPrompt="1"/>
            <p:custDataLst>
              <p:tags r:id="rId19"/>
            </p:custDataLst>
          </p:nvPr>
        </p:nvSpPr>
        <p:spPr>
          <a:xfrm>
            <a:off x="9067800" y="1524000"/>
            <a:ext cx="2514600" cy="2032000"/>
          </a:xfrm>
          <a:custGeom>
            <a:avLst/>
            <a:gdLst>
              <a:gd name="connisteX0" fmla="*/ 0 w 2514600"/>
              <a:gd name="connsiteY0" fmla="*/ 304800 h 2032000"/>
              <a:gd name="connisteX1" fmla="*/ 304800 w 2514600"/>
              <a:gd name="connsiteY1" fmla="*/ 0 h 2032000"/>
              <a:gd name="connisteX2" fmla="*/ 2209800 w 2514600"/>
              <a:gd name="connsiteY2" fmla="*/ 0 h 2032000"/>
              <a:gd name="connisteX3" fmla="*/ 2514600 w 2514600"/>
              <a:gd name="connsiteY3" fmla="*/ 304800 h 2032000"/>
              <a:gd name="connisteX4" fmla="*/ 2514600 w 2514600"/>
              <a:gd name="connsiteY4" fmla="*/ 2032000 h 2032000"/>
              <a:gd name="connisteX5" fmla="*/ 0 w 2514600"/>
              <a:gd name="connsiteY5" fmla="*/ 2032000 h 2032000"/>
              <a:gd name="connisteX6" fmla="*/ 0 w 2514600"/>
              <a:gd name="connsiteY6" fmla="*/ 3048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14600" h="20320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2209800" y="0"/>
                </a:lnTo>
                <a:cubicBezTo>
                  <a:pt x="2378136" y="0"/>
                  <a:pt x="2514600" y="136464"/>
                  <a:pt x="2514600" y="304800"/>
                </a:cubicBezTo>
                <a:lnTo>
                  <a:pt x="2514600" y="2032000"/>
                </a:lnTo>
                <a:lnTo>
                  <a:pt x="0" y="2032000"/>
                </a:lnTo>
                <a:lnTo>
                  <a:pt x="0" y="304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6" name="文本占位符 25"/>
          <p:cNvSpPr>
            <a:spLocks noGrp="1"/>
          </p:cNvSpPr>
          <p:nvPr>
            <p:ph type="body" idx="16392" hasCustomPrompt="1"/>
            <p:custDataLst>
              <p:tags r:id="rId20"/>
            </p:custDataLst>
          </p:nvPr>
        </p:nvSpPr>
        <p:spPr>
          <a:xfrm>
            <a:off x="9372600" y="3759200"/>
            <a:ext cx="190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idx="16393" hasCustomPrompt="1"/>
            <p:custDataLst>
              <p:tags r:id="rId21"/>
            </p:custDataLst>
          </p:nvPr>
        </p:nvSpPr>
        <p:spPr>
          <a:xfrm>
            <a:off x="9372600" y="4216400"/>
            <a:ext cx="19050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1_2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2" hasCustomPrompt="1"/>
            <p:custDataLst>
              <p:tags r:id="rId6"/>
            </p:custDataLst>
          </p:nvPr>
        </p:nvSpPr>
        <p:spPr>
          <a:xfrm>
            <a:off x="609600" y="1524000"/>
            <a:ext cx="3454400" cy="4724400"/>
          </a:xfrm>
          <a:custGeom>
            <a:avLst/>
            <a:gdLst>
              <a:gd name="connisteX0" fmla="*/ 0 w 3454400"/>
              <a:gd name="connsiteY0" fmla="*/ 304800 h 4724400"/>
              <a:gd name="connisteX1" fmla="*/ 304800 w 3454400"/>
              <a:gd name="connsiteY1" fmla="*/ 0 h 4724400"/>
              <a:gd name="connisteX2" fmla="*/ 3149600 w 3454400"/>
              <a:gd name="connsiteY2" fmla="*/ 0 h 4724400"/>
              <a:gd name="connisteX3" fmla="*/ 3454400 w 3454400"/>
              <a:gd name="connsiteY3" fmla="*/ 304800 h 4724400"/>
              <a:gd name="connisteX4" fmla="*/ 3454400 w 3454400"/>
              <a:gd name="connsiteY4" fmla="*/ 4419600 h 4724400"/>
              <a:gd name="connisteX5" fmla="*/ 3149600 w 3454400"/>
              <a:gd name="connsiteY5" fmla="*/ 4724400 h 4724400"/>
              <a:gd name="connisteX6" fmla="*/ 304800 w 3454400"/>
              <a:gd name="connsiteY6" fmla="*/ 4724400 h 4724400"/>
              <a:gd name="connisteX7" fmla="*/ 0 w 3454400"/>
              <a:gd name="connsiteY7" fmla="*/ 4419600 h 4724400"/>
              <a:gd name="connisteX8" fmla="*/ 0 w 3454400"/>
              <a:gd name="connsiteY8" fmla="*/ 3048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47244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3149600" y="0"/>
                </a:lnTo>
                <a:cubicBezTo>
                  <a:pt x="3317936" y="0"/>
                  <a:pt x="3454400" y="136464"/>
                  <a:pt x="3454400" y="304800"/>
                </a:cubicBezTo>
                <a:lnTo>
                  <a:pt x="3454400" y="4419600"/>
                </a:lnTo>
                <a:cubicBezTo>
                  <a:pt x="3454400" y="4587936"/>
                  <a:pt x="3317936" y="4724400"/>
                  <a:pt x="3149600" y="4724400"/>
                </a:cubicBezTo>
                <a:lnTo>
                  <a:pt x="304800" y="4724400"/>
                </a:lnTo>
                <a:cubicBezTo>
                  <a:pt x="136464" y="4724400"/>
                  <a:pt x="0" y="4587936"/>
                  <a:pt x="0" y="4419600"/>
                </a:cubicBezTo>
                <a:lnTo>
                  <a:pt x="0" y="3048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 w="28575">
            <a:solidFill>
              <a:schemeClr val="accent1"/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3" hasCustomPrompt="1"/>
            <p:custDataLst>
              <p:tags r:id="rId7"/>
            </p:custDataLst>
          </p:nvPr>
        </p:nvSpPr>
        <p:spPr>
          <a:xfrm>
            <a:off x="1574800" y="20574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016000" y="39370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1016000" y="4495800"/>
            <a:ext cx="2641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4" hasCustomPrompt="1"/>
            <p:custDataLst>
              <p:tags r:id="rId10"/>
            </p:custDataLst>
          </p:nvPr>
        </p:nvSpPr>
        <p:spPr>
          <a:xfrm>
            <a:off x="4368800" y="1524000"/>
            <a:ext cx="3454400" cy="4724400"/>
          </a:xfrm>
          <a:custGeom>
            <a:avLst/>
            <a:gdLst>
              <a:gd name="connisteX0" fmla="*/ 0 w 3454400"/>
              <a:gd name="connsiteY0" fmla="*/ 304800 h 4724400"/>
              <a:gd name="connisteX1" fmla="*/ 304800 w 3454400"/>
              <a:gd name="connsiteY1" fmla="*/ 0 h 4724400"/>
              <a:gd name="connisteX2" fmla="*/ 3149600 w 3454400"/>
              <a:gd name="connsiteY2" fmla="*/ 0 h 4724400"/>
              <a:gd name="connisteX3" fmla="*/ 3454400 w 3454400"/>
              <a:gd name="connsiteY3" fmla="*/ 304800 h 4724400"/>
              <a:gd name="connisteX4" fmla="*/ 3454400 w 3454400"/>
              <a:gd name="connsiteY4" fmla="*/ 4419600 h 4724400"/>
              <a:gd name="connisteX5" fmla="*/ 3149600 w 3454400"/>
              <a:gd name="connsiteY5" fmla="*/ 4724400 h 4724400"/>
              <a:gd name="connisteX6" fmla="*/ 304800 w 3454400"/>
              <a:gd name="connsiteY6" fmla="*/ 4724400 h 4724400"/>
              <a:gd name="connisteX7" fmla="*/ 0 w 3454400"/>
              <a:gd name="connsiteY7" fmla="*/ 4419600 h 4724400"/>
              <a:gd name="connisteX8" fmla="*/ 0 w 3454400"/>
              <a:gd name="connsiteY8" fmla="*/ 3048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47244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3149600" y="0"/>
                </a:lnTo>
                <a:cubicBezTo>
                  <a:pt x="3317936" y="0"/>
                  <a:pt x="3454400" y="136464"/>
                  <a:pt x="3454400" y="304800"/>
                </a:cubicBezTo>
                <a:lnTo>
                  <a:pt x="3454400" y="4419600"/>
                </a:lnTo>
                <a:cubicBezTo>
                  <a:pt x="3454400" y="4587936"/>
                  <a:pt x="3317936" y="4724400"/>
                  <a:pt x="3149600" y="4724400"/>
                </a:cubicBezTo>
                <a:lnTo>
                  <a:pt x="304800" y="4724400"/>
                </a:lnTo>
                <a:cubicBezTo>
                  <a:pt x="136464" y="4724400"/>
                  <a:pt x="0" y="4587936"/>
                  <a:pt x="0" y="4419600"/>
                </a:cubicBezTo>
                <a:lnTo>
                  <a:pt x="0" y="3048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 w="28575">
            <a:solidFill>
              <a:schemeClr val="accent1"/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5" hasCustomPrompt="1"/>
            <p:custDataLst>
              <p:tags r:id="rId11"/>
            </p:custDataLst>
          </p:nvPr>
        </p:nvSpPr>
        <p:spPr>
          <a:xfrm>
            <a:off x="5334000" y="20574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775200" y="39370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775200" y="4495800"/>
            <a:ext cx="2641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6" hasCustomPrompt="1"/>
            <p:custDataLst>
              <p:tags r:id="rId14"/>
            </p:custDataLst>
          </p:nvPr>
        </p:nvSpPr>
        <p:spPr>
          <a:xfrm>
            <a:off x="8128000" y="1524000"/>
            <a:ext cx="3454400" cy="4724400"/>
          </a:xfrm>
          <a:custGeom>
            <a:avLst/>
            <a:gdLst>
              <a:gd name="connisteX0" fmla="*/ 0 w 3454400"/>
              <a:gd name="connsiteY0" fmla="*/ 304800 h 4724400"/>
              <a:gd name="connisteX1" fmla="*/ 304800 w 3454400"/>
              <a:gd name="connsiteY1" fmla="*/ 0 h 4724400"/>
              <a:gd name="connisteX2" fmla="*/ 3149600 w 3454400"/>
              <a:gd name="connsiteY2" fmla="*/ 0 h 4724400"/>
              <a:gd name="connisteX3" fmla="*/ 3454400 w 3454400"/>
              <a:gd name="connsiteY3" fmla="*/ 304800 h 4724400"/>
              <a:gd name="connisteX4" fmla="*/ 3454400 w 3454400"/>
              <a:gd name="connsiteY4" fmla="*/ 4419600 h 4724400"/>
              <a:gd name="connisteX5" fmla="*/ 3149600 w 3454400"/>
              <a:gd name="connsiteY5" fmla="*/ 4724400 h 4724400"/>
              <a:gd name="connisteX6" fmla="*/ 304800 w 3454400"/>
              <a:gd name="connsiteY6" fmla="*/ 4724400 h 4724400"/>
              <a:gd name="connisteX7" fmla="*/ 0 w 3454400"/>
              <a:gd name="connsiteY7" fmla="*/ 4419600 h 4724400"/>
              <a:gd name="connisteX8" fmla="*/ 0 w 3454400"/>
              <a:gd name="connsiteY8" fmla="*/ 3048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47244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3149600" y="0"/>
                </a:lnTo>
                <a:cubicBezTo>
                  <a:pt x="3317936" y="0"/>
                  <a:pt x="3454400" y="136464"/>
                  <a:pt x="3454400" y="304800"/>
                </a:cubicBezTo>
                <a:lnTo>
                  <a:pt x="3454400" y="4419600"/>
                </a:lnTo>
                <a:cubicBezTo>
                  <a:pt x="3454400" y="4587936"/>
                  <a:pt x="3317936" y="4724400"/>
                  <a:pt x="3149600" y="4724400"/>
                </a:cubicBezTo>
                <a:lnTo>
                  <a:pt x="304800" y="4724400"/>
                </a:lnTo>
                <a:cubicBezTo>
                  <a:pt x="136464" y="4724400"/>
                  <a:pt x="0" y="4587936"/>
                  <a:pt x="0" y="4419600"/>
                </a:cubicBezTo>
                <a:lnTo>
                  <a:pt x="0" y="3048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 w="28575">
            <a:solidFill>
              <a:schemeClr val="accent1"/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7" hasCustomPrompt="1"/>
            <p:custDataLst>
              <p:tags r:id="rId15"/>
            </p:custDataLst>
          </p:nvPr>
        </p:nvSpPr>
        <p:spPr>
          <a:xfrm>
            <a:off x="9093200" y="20574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534400" y="39370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534400" y="4495800"/>
            <a:ext cx="2641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4_2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idx="16386" hasCustomPrompt="1"/>
            <p:custDataLst>
              <p:tags r:id="rId6"/>
            </p:custDataLst>
          </p:nvPr>
        </p:nvSpPr>
        <p:spPr>
          <a:xfrm>
            <a:off x="609600" y="1524000"/>
            <a:ext cx="2514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4" hasCustomPrompt="1"/>
            <p:custDataLst>
              <p:tags r:id="rId7"/>
            </p:custDataLst>
          </p:nvPr>
        </p:nvSpPr>
        <p:spPr>
          <a:xfrm>
            <a:off x="609600" y="2082800"/>
            <a:ext cx="2514600" cy="4165600"/>
          </a:xfrm>
          <a:custGeom>
            <a:avLst/>
            <a:gdLst>
              <a:gd name="connisteX0" fmla="*/ 0 w 2514600"/>
              <a:gd name="connsiteY0" fmla="*/ 304800 h 4165600"/>
              <a:gd name="connisteX1" fmla="*/ 304800 w 2514600"/>
              <a:gd name="connsiteY1" fmla="*/ 0 h 4165600"/>
              <a:gd name="connisteX2" fmla="*/ 2209800 w 2514600"/>
              <a:gd name="connsiteY2" fmla="*/ 0 h 4165600"/>
              <a:gd name="connisteX3" fmla="*/ 2514600 w 2514600"/>
              <a:gd name="connsiteY3" fmla="*/ 304800 h 4165600"/>
              <a:gd name="connisteX4" fmla="*/ 2514600 w 2514600"/>
              <a:gd name="connsiteY4" fmla="*/ 3860800 h 4165600"/>
              <a:gd name="connisteX5" fmla="*/ 2209800 w 2514600"/>
              <a:gd name="connsiteY5" fmla="*/ 4165600 h 4165600"/>
              <a:gd name="connisteX6" fmla="*/ 304800 w 2514600"/>
              <a:gd name="connsiteY6" fmla="*/ 4165600 h 4165600"/>
              <a:gd name="connisteX7" fmla="*/ 0 w 2514600"/>
              <a:gd name="connsiteY7" fmla="*/ 3860800 h 4165600"/>
              <a:gd name="connisteX8" fmla="*/ 0 w 2514600"/>
              <a:gd name="connsiteY8" fmla="*/ 304800 h 4165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14600" h="41656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2209800" y="0"/>
                </a:lnTo>
                <a:cubicBezTo>
                  <a:pt x="2378136" y="0"/>
                  <a:pt x="2514600" y="136464"/>
                  <a:pt x="2514600" y="304800"/>
                </a:cubicBezTo>
                <a:lnTo>
                  <a:pt x="2514600" y="3860800"/>
                </a:lnTo>
                <a:cubicBezTo>
                  <a:pt x="2514600" y="4029136"/>
                  <a:pt x="2378136" y="4165600"/>
                  <a:pt x="2209800" y="4165600"/>
                </a:cubicBezTo>
                <a:lnTo>
                  <a:pt x="304800" y="4165600"/>
                </a:lnTo>
                <a:cubicBezTo>
                  <a:pt x="136464" y="4165600"/>
                  <a:pt x="0" y="4029136"/>
                  <a:pt x="0" y="3860800"/>
                </a:cubicBezTo>
                <a:lnTo>
                  <a:pt x="0" y="3048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 w="28575">
            <a:solidFill>
              <a:schemeClr val="accent1"/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914400" y="2641600"/>
            <a:ext cx="1905000" cy="3048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3429000" y="1524000"/>
            <a:ext cx="2514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3429000" y="2082800"/>
            <a:ext cx="2514600" cy="4165600"/>
          </a:xfrm>
          <a:custGeom>
            <a:avLst/>
            <a:gdLst>
              <a:gd name="connisteX0" fmla="*/ 0 w 2514600"/>
              <a:gd name="connsiteY0" fmla="*/ 304800 h 4165600"/>
              <a:gd name="connisteX1" fmla="*/ 304800 w 2514600"/>
              <a:gd name="connsiteY1" fmla="*/ 0 h 4165600"/>
              <a:gd name="connisteX2" fmla="*/ 2209800 w 2514600"/>
              <a:gd name="connsiteY2" fmla="*/ 0 h 4165600"/>
              <a:gd name="connisteX3" fmla="*/ 2514600 w 2514600"/>
              <a:gd name="connsiteY3" fmla="*/ 304800 h 4165600"/>
              <a:gd name="connisteX4" fmla="*/ 2514600 w 2514600"/>
              <a:gd name="connsiteY4" fmla="*/ 3860800 h 4165600"/>
              <a:gd name="connisteX5" fmla="*/ 2209800 w 2514600"/>
              <a:gd name="connsiteY5" fmla="*/ 4165600 h 4165600"/>
              <a:gd name="connisteX6" fmla="*/ 304800 w 2514600"/>
              <a:gd name="connsiteY6" fmla="*/ 4165600 h 4165600"/>
              <a:gd name="connisteX7" fmla="*/ 0 w 2514600"/>
              <a:gd name="connsiteY7" fmla="*/ 3860800 h 4165600"/>
              <a:gd name="connisteX8" fmla="*/ 0 w 2514600"/>
              <a:gd name="connsiteY8" fmla="*/ 304800 h 4165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14600" h="41656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2209800" y="0"/>
                </a:lnTo>
                <a:cubicBezTo>
                  <a:pt x="2378136" y="0"/>
                  <a:pt x="2514600" y="136464"/>
                  <a:pt x="2514600" y="304800"/>
                </a:cubicBezTo>
                <a:lnTo>
                  <a:pt x="2514600" y="3860800"/>
                </a:lnTo>
                <a:cubicBezTo>
                  <a:pt x="2514600" y="4029136"/>
                  <a:pt x="2378136" y="4165600"/>
                  <a:pt x="2209800" y="4165600"/>
                </a:cubicBezTo>
                <a:lnTo>
                  <a:pt x="304800" y="4165600"/>
                </a:lnTo>
                <a:cubicBezTo>
                  <a:pt x="136464" y="4165600"/>
                  <a:pt x="0" y="4029136"/>
                  <a:pt x="0" y="3860800"/>
                </a:cubicBezTo>
                <a:lnTo>
                  <a:pt x="0" y="3048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 w="28575">
            <a:solidFill>
              <a:schemeClr val="accent1"/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3733800" y="2641600"/>
            <a:ext cx="1905000" cy="3048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0" hasCustomPrompt="1"/>
            <p:custDataLst>
              <p:tags r:id="rId12"/>
            </p:custDataLst>
          </p:nvPr>
        </p:nvSpPr>
        <p:spPr>
          <a:xfrm>
            <a:off x="6248400" y="1524000"/>
            <a:ext cx="2514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装饰  8"/>
          <p:cNvSpPr>
            <a:spLocks noGrp="1"/>
          </p:cNvSpPr>
          <p:nvPr>
            <p:ph type="body" idx="16396" hasCustomPrompt="1"/>
            <p:custDataLst>
              <p:tags r:id="rId13"/>
            </p:custDataLst>
          </p:nvPr>
        </p:nvSpPr>
        <p:spPr>
          <a:xfrm>
            <a:off x="6248400" y="2082800"/>
            <a:ext cx="2514600" cy="4165600"/>
          </a:xfrm>
          <a:custGeom>
            <a:avLst/>
            <a:gdLst>
              <a:gd name="connisteX0" fmla="*/ 0 w 2514600"/>
              <a:gd name="connsiteY0" fmla="*/ 304800 h 4165600"/>
              <a:gd name="connisteX1" fmla="*/ 304800 w 2514600"/>
              <a:gd name="connsiteY1" fmla="*/ 0 h 4165600"/>
              <a:gd name="connisteX2" fmla="*/ 2209800 w 2514600"/>
              <a:gd name="connsiteY2" fmla="*/ 0 h 4165600"/>
              <a:gd name="connisteX3" fmla="*/ 2514600 w 2514600"/>
              <a:gd name="connsiteY3" fmla="*/ 304800 h 4165600"/>
              <a:gd name="connisteX4" fmla="*/ 2514600 w 2514600"/>
              <a:gd name="connsiteY4" fmla="*/ 3860800 h 4165600"/>
              <a:gd name="connisteX5" fmla="*/ 2209800 w 2514600"/>
              <a:gd name="connsiteY5" fmla="*/ 4165600 h 4165600"/>
              <a:gd name="connisteX6" fmla="*/ 304800 w 2514600"/>
              <a:gd name="connsiteY6" fmla="*/ 4165600 h 4165600"/>
              <a:gd name="connisteX7" fmla="*/ 0 w 2514600"/>
              <a:gd name="connsiteY7" fmla="*/ 3860800 h 4165600"/>
              <a:gd name="connisteX8" fmla="*/ 0 w 2514600"/>
              <a:gd name="connsiteY8" fmla="*/ 304800 h 4165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14600" h="41656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2209800" y="0"/>
                </a:lnTo>
                <a:cubicBezTo>
                  <a:pt x="2378136" y="0"/>
                  <a:pt x="2514600" y="136464"/>
                  <a:pt x="2514600" y="304800"/>
                </a:cubicBezTo>
                <a:lnTo>
                  <a:pt x="2514600" y="3860800"/>
                </a:lnTo>
                <a:cubicBezTo>
                  <a:pt x="2514600" y="4029136"/>
                  <a:pt x="2378136" y="4165600"/>
                  <a:pt x="2209800" y="4165600"/>
                </a:cubicBezTo>
                <a:lnTo>
                  <a:pt x="304800" y="4165600"/>
                </a:lnTo>
                <a:cubicBezTo>
                  <a:pt x="136464" y="4165600"/>
                  <a:pt x="0" y="4029136"/>
                  <a:pt x="0" y="3860800"/>
                </a:cubicBezTo>
                <a:lnTo>
                  <a:pt x="0" y="3048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 w="28575">
            <a:solidFill>
              <a:schemeClr val="accent1"/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文本占位符 19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6553200" y="2641600"/>
            <a:ext cx="1905000" cy="3048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2" hasCustomPrompt="1"/>
            <p:custDataLst>
              <p:tags r:id="rId15"/>
            </p:custDataLst>
          </p:nvPr>
        </p:nvSpPr>
        <p:spPr>
          <a:xfrm>
            <a:off x="9067800" y="1524000"/>
            <a:ext cx="2514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装饰  1"/>
          <p:cNvSpPr>
            <a:spLocks noGrp="1"/>
          </p:cNvSpPr>
          <p:nvPr>
            <p:ph type="body" idx="16397" hasCustomPrompt="1"/>
            <p:custDataLst>
              <p:tags r:id="rId16"/>
            </p:custDataLst>
          </p:nvPr>
        </p:nvSpPr>
        <p:spPr>
          <a:xfrm>
            <a:off x="9067800" y="2082800"/>
            <a:ext cx="2514600" cy="4165600"/>
          </a:xfrm>
          <a:custGeom>
            <a:avLst/>
            <a:gdLst>
              <a:gd name="connisteX0" fmla="*/ 0 w 2514600"/>
              <a:gd name="connsiteY0" fmla="*/ 304800 h 4165600"/>
              <a:gd name="connisteX1" fmla="*/ 304800 w 2514600"/>
              <a:gd name="connsiteY1" fmla="*/ 0 h 4165600"/>
              <a:gd name="connisteX2" fmla="*/ 2209800 w 2514600"/>
              <a:gd name="connsiteY2" fmla="*/ 0 h 4165600"/>
              <a:gd name="connisteX3" fmla="*/ 2514600 w 2514600"/>
              <a:gd name="connsiteY3" fmla="*/ 304800 h 4165600"/>
              <a:gd name="connisteX4" fmla="*/ 2514600 w 2514600"/>
              <a:gd name="connsiteY4" fmla="*/ 3860800 h 4165600"/>
              <a:gd name="connisteX5" fmla="*/ 2209800 w 2514600"/>
              <a:gd name="connsiteY5" fmla="*/ 4165600 h 4165600"/>
              <a:gd name="connisteX6" fmla="*/ 304800 w 2514600"/>
              <a:gd name="connsiteY6" fmla="*/ 4165600 h 4165600"/>
              <a:gd name="connisteX7" fmla="*/ 0 w 2514600"/>
              <a:gd name="connsiteY7" fmla="*/ 3860800 h 4165600"/>
              <a:gd name="connisteX8" fmla="*/ 0 w 2514600"/>
              <a:gd name="connsiteY8" fmla="*/ 304800 h 4165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14600" h="41656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2209800" y="0"/>
                </a:lnTo>
                <a:cubicBezTo>
                  <a:pt x="2378136" y="0"/>
                  <a:pt x="2514600" y="136464"/>
                  <a:pt x="2514600" y="304800"/>
                </a:cubicBezTo>
                <a:lnTo>
                  <a:pt x="2514600" y="3860800"/>
                </a:lnTo>
                <a:cubicBezTo>
                  <a:pt x="2514600" y="4029136"/>
                  <a:pt x="2378136" y="4165600"/>
                  <a:pt x="2209800" y="4165600"/>
                </a:cubicBezTo>
                <a:lnTo>
                  <a:pt x="304800" y="4165600"/>
                </a:lnTo>
                <a:cubicBezTo>
                  <a:pt x="136464" y="4165600"/>
                  <a:pt x="0" y="4029136"/>
                  <a:pt x="0" y="3860800"/>
                </a:cubicBezTo>
                <a:lnTo>
                  <a:pt x="0" y="3048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 w="28575">
            <a:solidFill>
              <a:schemeClr val="accent1"/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3" hasCustomPrompt="1"/>
            <p:custDataLst>
              <p:tags r:id="rId17"/>
            </p:custDataLst>
          </p:nvPr>
        </p:nvSpPr>
        <p:spPr>
          <a:xfrm>
            <a:off x="9372600" y="2641600"/>
            <a:ext cx="1905000" cy="3048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4_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图片占位符 11"/>
          <p:cNvSpPr>
            <a:spLocks noGrp="1"/>
          </p:cNvSpPr>
          <p:nvPr>
            <p:ph type="pic" idx="16390" hasCustomPrompt="1"/>
            <p:custDataLst>
              <p:tags r:id="rId6"/>
            </p:custDataLst>
          </p:nvPr>
        </p:nvSpPr>
        <p:spPr>
          <a:xfrm>
            <a:off x="2032000" y="2108200"/>
            <a:ext cx="2336800" cy="2336800"/>
          </a:xfrm>
          <a:custGeom>
            <a:avLst/>
            <a:gdLst>
              <a:gd name="connisteX0" fmla="*/ 0 w 2336800"/>
              <a:gd name="connsiteY0" fmla="*/ 1168400 h 2336800"/>
              <a:gd name="connisteX1" fmla="*/ 1168400 w 2336800"/>
              <a:gd name="connsiteY1" fmla="*/ 0 h 2336800"/>
              <a:gd name="connisteX2" fmla="*/ 1168400 w 2336800"/>
              <a:gd name="connsiteY2" fmla="*/ 0 h 2336800"/>
              <a:gd name="connisteX3" fmla="*/ 2336800 w 2336800"/>
              <a:gd name="connsiteY3" fmla="*/ 1168400 h 2336800"/>
              <a:gd name="connisteX4" fmla="*/ 2336800 w 2336800"/>
              <a:gd name="connsiteY4" fmla="*/ 1168400 h 2336800"/>
              <a:gd name="connisteX5" fmla="*/ 1168400 w 2336800"/>
              <a:gd name="connsiteY5" fmla="*/ 2336800 h 2336800"/>
              <a:gd name="connisteX6" fmla="*/ 1168400 w 2336800"/>
              <a:gd name="connsiteY6" fmla="*/ 2336800 h 2336800"/>
              <a:gd name="connisteX7" fmla="*/ 0 w 2336800"/>
              <a:gd name="connsiteY7" fmla="*/ 1168400 h 2336800"/>
              <a:gd name="connisteX8" fmla="*/ 0 w 2336800"/>
              <a:gd name="connsiteY8" fmla="*/ 11684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336800" h="2336800">
                <a:moveTo>
                  <a:pt x="0" y="1168400"/>
                </a:moveTo>
                <a:cubicBezTo>
                  <a:pt x="0" y="523110"/>
                  <a:pt x="523110" y="0"/>
                  <a:pt x="1168400" y="0"/>
                </a:cubicBezTo>
                <a:lnTo>
                  <a:pt x="1168400" y="0"/>
                </a:lnTo>
                <a:cubicBezTo>
                  <a:pt x="1813690" y="0"/>
                  <a:pt x="2336800" y="523110"/>
                  <a:pt x="2336800" y="1168400"/>
                </a:cubicBezTo>
                <a:lnTo>
                  <a:pt x="2336800" y="1168400"/>
                </a:lnTo>
                <a:cubicBezTo>
                  <a:pt x="2336800" y="1813690"/>
                  <a:pt x="1813690" y="2336800"/>
                  <a:pt x="1168400" y="2336800"/>
                </a:cubicBezTo>
                <a:lnTo>
                  <a:pt x="1168400" y="2336800"/>
                </a:lnTo>
                <a:cubicBezTo>
                  <a:pt x="523110" y="2336800"/>
                  <a:pt x="0" y="1813690"/>
                  <a:pt x="0" y="1168400"/>
                </a:cubicBezTo>
                <a:lnTo>
                  <a:pt x="0" y="11684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800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5359400"/>
            <a:ext cx="51816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图片占位符 14"/>
          <p:cNvSpPr>
            <a:spLocks noGrp="1"/>
          </p:cNvSpPr>
          <p:nvPr>
            <p:ph type="pic" idx="16391" hasCustomPrompt="1"/>
            <p:custDataLst>
              <p:tags r:id="rId9"/>
            </p:custDataLst>
          </p:nvPr>
        </p:nvSpPr>
        <p:spPr>
          <a:xfrm>
            <a:off x="7823200" y="2108200"/>
            <a:ext cx="2336800" cy="2336800"/>
          </a:xfrm>
          <a:custGeom>
            <a:avLst/>
            <a:gdLst>
              <a:gd name="connisteX0" fmla="*/ 0 w 2336800"/>
              <a:gd name="connsiteY0" fmla="*/ 1168400 h 2336800"/>
              <a:gd name="connisteX1" fmla="*/ 1168400 w 2336800"/>
              <a:gd name="connsiteY1" fmla="*/ 0 h 2336800"/>
              <a:gd name="connisteX2" fmla="*/ 1168400 w 2336800"/>
              <a:gd name="connsiteY2" fmla="*/ 0 h 2336800"/>
              <a:gd name="connisteX3" fmla="*/ 2336800 w 2336800"/>
              <a:gd name="connsiteY3" fmla="*/ 1168400 h 2336800"/>
              <a:gd name="connisteX4" fmla="*/ 2336800 w 2336800"/>
              <a:gd name="connsiteY4" fmla="*/ 1168400 h 2336800"/>
              <a:gd name="connisteX5" fmla="*/ 1168400 w 2336800"/>
              <a:gd name="connsiteY5" fmla="*/ 2336800 h 2336800"/>
              <a:gd name="connisteX6" fmla="*/ 1168400 w 2336800"/>
              <a:gd name="connsiteY6" fmla="*/ 2336800 h 2336800"/>
              <a:gd name="connisteX7" fmla="*/ 0 w 2336800"/>
              <a:gd name="connsiteY7" fmla="*/ 1168400 h 2336800"/>
              <a:gd name="connisteX8" fmla="*/ 0 w 2336800"/>
              <a:gd name="connsiteY8" fmla="*/ 11684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336800" h="2336800">
                <a:moveTo>
                  <a:pt x="0" y="1168400"/>
                </a:moveTo>
                <a:cubicBezTo>
                  <a:pt x="0" y="523110"/>
                  <a:pt x="523110" y="0"/>
                  <a:pt x="1168400" y="0"/>
                </a:cubicBezTo>
                <a:lnTo>
                  <a:pt x="1168400" y="0"/>
                </a:lnTo>
                <a:cubicBezTo>
                  <a:pt x="1813690" y="0"/>
                  <a:pt x="2336800" y="523110"/>
                  <a:pt x="2336800" y="1168400"/>
                </a:cubicBezTo>
                <a:lnTo>
                  <a:pt x="2336800" y="1168400"/>
                </a:lnTo>
                <a:cubicBezTo>
                  <a:pt x="2336800" y="1813690"/>
                  <a:pt x="1813690" y="2336800"/>
                  <a:pt x="1168400" y="2336800"/>
                </a:cubicBezTo>
                <a:lnTo>
                  <a:pt x="1168400" y="2336800"/>
                </a:lnTo>
                <a:cubicBezTo>
                  <a:pt x="523110" y="2336800"/>
                  <a:pt x="0" y="1813690"/>
                  <a:pt x="0" y="1168400"/>
                </a:cubicBezTo>
                <a:lnTo>
                  <a:pt x="0" y="11684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6400800" y="48006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6400800" y="5359400"/>
            <a:ext cx="51816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2_2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3098800"/>
            <a:ext cx="10972800" cy="3149600"/>
          </a:xfrm>
          <a:custGeom>
            <a:avLst/>
            <a:gdLst>
              <a:gd name="connisteX0" fmla="*/ 0 w 10972800"/>
              <a:gd name="connsiteY0" fmla="*/ 304800 h 3149600"/>
              <a:gd name="connisteX1" fmla="*/ 304800 w 10972800"/>
              <a:gd name="connsiteY1" fmla="*/ 0 h 3149600"/>
              <a:gd name="connisteX2" fmla="*/ 10668000 w 10972800"/>
              <a:gd name="connsiteY2" fmla="*/ 0 h 3149600"/>
              <a:gd name="connisteX3" fmla="*/ 10972800 w 10972800"/>
              <a:gd name="connsiteY3" fmla="*/ 304800 h 3149600"/>
              <a:gd name="connisteX4" fmla="*/ 10972800 w 10972800"/>
              <a:gd name="connsiteY4" fmla="*/ 2844800 h 3149600"/>
              <a:gd name="connisteX5" fmla="*/ 10668000 w 10972800"/>
              <a:gd name="connsiteY5" fmla="*/ 3149600 h 3149600"/>
              <a:gd name="connisteX6" fmla="*/ 304800 w 10972800"/>
              <a:gd name="connsiteY6" fmla="*/ 3149600 h 3149600"/>
              <a:gd name="connisteX7" fmla="*/ 0 w 10972800"/>
              <a:gd name="connsiteY7" fmla="*/ 2844800 h 3149600"/>
              <a:gd name="connisteX8" fmla="*/ 0 w 10972800"/>
              <a:gd name="connsiteY8" fmla="*/ 304800 h 314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1496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10668000" y="0"/>
                </a:lnTo>
                <a:cubicBezTo>
                  <a:pt x="10836336" y="0"/>
                  <a:pt x="10972800" y="136464"/>
                  <a:pt x="10972800" y="304800"/>
                </a:cubicBezTo>
                <a:lnTo>
                  <a:pt x="10972800" y="2844800"/>
                </a:lnTo>
                <a:cubicBezTo>
                  <a:pt x="10972800" y="3013136"/>
                  <a:pt x="10836336" y="3149600"/>
                  <a:pt x="10668000" y="3149600"/>
                </a:cubicBezTo>
                <a:lnTo>
                  <a:pt x="304800" y="3149600"/>
                </a:lnTo>
                <a:cubicBezTo>
                  <a:pt x="136464" y="3149600"/>
                  <a:pt x="0" y="3013136"/>
                  <a:pt x="0" y="2844800"/>
                </a:cubicBezTo>
                <a:lnTo>
                  <a:pt x="0" y="304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3" hasCustomPrompt="1"/>
            <p:custDataLst>
              <p:tags r:id="rId7"/>
            </p:custDataLst>
          </p:nvPr>
        </p:nvSpPr>
        <p:spPr>
          <a:xfrm>
            <a:off x="46482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800600" y="609600"/>
            <a:ext cx="1752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800600" y="1117600"/>
            <a:ext cx="17526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4" hasCustomPrompt="1"/>
            <p:custDataLst>
              <p:tags r:id="rId10"/>
            </p:custDataLst>
          </p:nvPr>
        </p:nvSpPr>
        <p:spPr>
          <a:xfrm>
            <a:off x="71628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7315200" y="609600"/>
            <a:ext cx="1752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7315200" y="1117600"/>
            <a:ext cx="17526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装饰  8"/>
          <p:cNvSpPr>
            <a:spLocks noGrp="1"/>
          </p:cNvSpPr>
          <p:nvPr>
            <p:ph type="body" idx="16395" hasCustomPrompt="1"/>
            <p:custDataLst>
              <p:tags r:id="rId13"/>
            </p:custDataLst>
          </p:nvPr>
        </p:nvSpPr>
        <p:spPr>
          <a:xfrm>
            <a:off x="9677400" y="6096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文本占位符 19"/>
          <p:cNvSpPr>
            <a:spLocks noGrp="1"/>
          </p:cNvSpPr>
          <p:nvPr>
            <p:ph type="body" idx="16390" hasCustomPrompt="1"/>
            <p:custDataLst>
              <p:tags r:id="rId14"/>
            </p:custDataLst>
          </p:nvPr>
        </p:nvSpPr>
        <p:spPr>
          <a:xfrm>
            <a:off x="9829800" y="609600"/>
            <a:ext cx="1752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9829800" y="1117600"/>
            <a:ext cx="17526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8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606800"/>
            <a:ext cx="5334000" cy="2641600"/>
          </a:xfrm>
          <a:custGeom>
            <a:avLst/>
            <a:gdLst>
              <a:gd name="connisteX0" fmla="*/ 0 w 5334000"/>
              <a:gd name="connsiteY0" fmla="*/ 0 h 2641600"/>
              <a:gd name="connisteX1" fmla="*/ 5334000 w 5334000"/>
              <a:gd name="connsiteY1" fmla="*/ 0 h 2641600"/>
              <a:gd name="connisteX2" fmla="*/ 5334000 w 5334000"/>
              <a:gd name="connsiteY2" fmla="*/ 2336800 h 2641600"/>
              <a:gd name="connisteX3" fmla="*/ 5029200 w 5334000"/>
              <a:gd name="connsiteY3" fmla="*/ 2641600 h 2641600"/>
              <a:gd name="connisteX4" fmla="*/ 304800 w 5334000"/>
              <a:gd name="connsiteY4" fmla="*/ 2641600 h 2641600"/>
              <a:gd name="connisteX5" fmla="*/ 0 w 5334000"/>
              <a:gd name="connsiteY5" fmla="*/ 2336800 h 2641600"/>
              <a:gd name="connisteX6" fmla="*/ 0 w 5334000"/>
              <a:gd name="connsiteY6" fmla="*/ 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334000" h="2641600">
                <a:moveTo>
                  <a:pt x="0" y="0"/>
                </a:moveTo>
                <a:lnTo>
                  <a:pt x="5334000" y="0"/>
                </a:lnTo>
                <a:lnTo>
                  <a:pt x="5334000" y="2336800"/>
                </a:lnTo>
                <a:cubicBezTo>
                  <a:pt x="5334000" y="2505136"/>
                  <a:pt x="5197536" y="2641600"/>
                  <a:pt x="5029200" y="2641600"/>
                </a:cubicBezTo>
                <a:lnTo>
                  <a:pt x="304800" y="2641600"/>
                </a:lnTo>
                <a:cubicBezTo>
                  <a:pt x="136464" y="2641600"/>
                  <a:pt x="0" y="2505136"/>
                  <a:pt x="0" y="23368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082800"/>
          </a:xfrm>
          <a:custGeom>
            <a:avLst/>
            <a:gdLst>
              <a:gd name="connisteX0" fmla="*/ 0 w 5334000"/>
              <a:gd name="connsiteY0" fmla="*/ 304800 h 2082800"/>
              <a:gd name="connisteX1" fmla="*/ 304800 w 5334000"/>
              <a:gd name="connsiteY1" fmla="*/ 0 h 2082800"/>
              <a:gd name="connisteX2" fmla="*/ 5029200 w 5334000"/>
              <a:gd name="connsiteY2" fmla="*/ 0 h 2082800"/>
              <a:gd name="connisteX3" fmla="*/ 5334000 w 5334000"/>
              <a:gd name="connsiteY3" fmla="*/ 304800 h 2082800"/>
              <a:gd name="connisteX4" fmla="*/ 5334000 w 5334000"/>
              <a:gd name="connsiteY4" fmla="*/ 2082800 h 2082800"/>
              <a:gd name="connisteX5" fmla="*/ 0 w 5334000"/>
              <a:gd name="connsiteY5" fmla="*/ 2082800 h 2082800"/>
              <a:gd name="connisteX6" fmla="*/ 0 w 5334000"/>
              <a:gd name="connsiteY6" fmla="*/ 304800 h 208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334000" h="20828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5029200" y="0"/>
                </a:lnTo>
                <a:cubicBezTo>
                  <a:pt x="5197536" y="0"/>
                  <a:pt x="5334000" y="136464"/>
                  <a:pt x="5334000" y="304800"/>
                </a:cubicBezTo>
                <a:lnTo>
                  <a:pt x="5334000" y="2082800"/>
                </a:lnTo>
                <a:lnTo>
                  <a:pt x="0" y="2082800"/>
                </a:lnTo>
                <a:lnTo>
                  <a:pt x="0" y="304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3911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419600"/>
            <a:ext cx="47244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3606800"/>
            <a:ext cx="5334000" cy="2641600"/>
          </a:xfrm>
          <a:custGeom>
            <a:avLst/>
            <a:gdLst>
              <a:gd name="connisteX0" fmla="*/ 0 w 5334000"/>
              <a:gd name="connsiteY0" fmla="*/ 0 h 2641600"/>
              <a:gd name="connisteX1" fmla="*/ 5334000 w 5334000"/>
              <a:gd name="connsiteY1" fmla="*/ 0 h 2641600"/>
              <a:gd name="connisteX2" fmla="*/ 5334000 w 5334000"/>
              <a:gd name="connsiteY2" fmla="*/ 2336800 h 2641600"/>
              <a:gd name="connisteX3" fmla="*/ 5029200 w 5334000"/>
              <a:gd name="connsiteY3" fmla="*/ 2641600 h 2641600"/>
              <a:gd name="connisteX4" fmla="*/ 304800 w 5334000"/>
              <a:gd name="connsiteY4" fmla="*/ 2641600 h 2641600"/>
              <a:gd name="connisteX5" fmla="*/ 0 w 5334000"/>
              <a:gd name="connsiteY5" fmla="*/ 2336800 h 2641600"/>
              <a:gd name="connisteX6" fmla="*/ 0 w 5334000"/>
              <a:gd name="connsiteY6" fmla="*/ 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334000" h="2641600">
                <a:moveTo>
                  <a:pt x="0" y="0"/>
                </a:moveTo>
                <a:lnTo>
                  <a:pt x="5334000" y="0"/>
                </a:lnTo>
                <a:lnTo>
                  <a:pt x="5334000" y="2336800"/>
                </a:lnTo>
                <a:cubicBezTo>
                  <a:pt x="5334000" y="2505136"/>
                  <a:pt x="5197536" y="2641600"/>
                  <a:pt x="5029200" y="2641600"/>
                </a:cubicBezTo>
                <a:lnTo>
                  <a:pt x="304800" y="2641600"/>
                </a:lnTo>
                <a:cubicBezTo>
                  <a:pt x="136464" y="2641600"/>
                  <a:pt x="0" y="2505136"/>
                  <a:pt x="0" y="23368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1524000"/>
            <a:ext cx="5334000" cy="2082800"/>
          </a:xfrm>
          <a:custGeom>
            <a:avLst/>
            <a:gdLst>
              <a:gd name="connisteX0" fmla="*/ 0 w 5334000"/>
              <a:gd name="connsiteY0" fmla="*/ 304800 h 2082800"/>
              <a:gd name="connisteX1" fmla="*/ 304800 w 5334000"/>
              <a:gd name="connsiteY1" fmla="*/ 0 h 2082800"/>
              <a:gd name="connisteX2" fmla="*/ 5029200 w 5334000"/>
              <a:gd name="connsiteY2" fmla="*/ 0 h 2082800"/>
              <a:gd name="connisteX3" fmla="*/ 5334000 w 5334000"/>
              <a:gd name="connsiteY3" fmla="*/ 304800 h 2082800"/>
              <a:gd name="connisteX4" fmla="*/ 5334000 w 5334000"/>
              <a:gd name="connsiteY4" fmla="*/ 2082800 h 2082800"/>
              <a:gd name="connisteX5" fmla="*/ 0 w 5334000"/>
              <a:gd name="connsiteY5" fmla="*/ 2082800 h 2082800"/>
              <a:gd name="connisteX6" fmla="*/ 0 w 5334000"/>
              <a:gd name="connsiteY6" fmla="*/ 304800 h 208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334000" h="20828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5029200" y="0"/>
                </a:lnTo>
                <a:cubicBezTo>
                  <a:pt x="5197536" y="0"/>
                  <a:pt x="5334000" y="136464"/>
                  <a:pt x="5334000" y="304800"/>
                </a:cubicBezTo>
                <a:lnTo>
                  <a:pt x="5334000" y="2082800"/>
                </a:lnTo>
                <a:lnTo>
                  <a:pt x="0" y="2082800"/>
                </a:lnTo>
                <a:lnTo>
                  <a:pt x="0" y="304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3911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4419600"/>
            <a:ext cx="47244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49_10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5" hasCustomPrompt="1"/>
            <p:custDataLst>
              <p:tags r:id="rId6"/>
            </p:custDataLst>
          </p:nvPr>
        </p:nvSpPr>
        <p:spPr>
          <a:xfrm>
            <a:off x="1625600" y="2260600"/>
            <a:ext cx="1219200" cy="1219200"/>
          </a:xfrm>
          <a:custGeom>
            <a:avLst/>
            <a:gdLst>
              <a:gd name="connisteX0" fmla="*/ 0 w 1219200"/>
              <a:gd name="connsiteY0" fmla="*/ 304800 h 1219200"/>
              <a:gd name="connisteX1" fmla="*/ 304800 w 1219200"/>
              <a:gd name="connsiteY1" fmla="*/ 0 h 1219200"/>
              <a:gd name="connisteX2" fmla="*/ 914400 w 1219200"/>
              <a:gd name="connsiteY2" fmla="*/ 0 h 1219200"/>
              <a:gd name="connisteX3" fmla="*/ 1219200 w 1219200"/>
              <a:gd name="connsiteY3" fmla="*/ 304800 h 1219200"/>
              <a:gd name="connisteX4" fmla="*/ 1219200 w 1219200"/>
              <a:gd name="connsiteY4" fmla="*/ 914400 h 1219200"/>
              <a:gd name="connisteX5" fmla="*/ 914400 w 1219200"/>
              <a:gd name="connsiteY5" fmla="*/ 1219200 h 1219200"/>
              <a:gd name="connisteX6" fmla="*/ 304800 w 1219200"/>
              <a:gd name="connsiteY6" fmla="*/ 1219200 h 1219200"/>
              <a:gd name="connisteX7" fmla="*/ 0 w 1219200"/>
              <a:gd name="connsiteY7" fmla="*/ 914400 h 1219200"/>
              <a:gd name="connisteX8" fmla="*/ 0 w 1219200"/>
              <a:gd name="connsiteY8" fmla="*/ 3048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914400" y="0"/>
                </a:lnTo>
                <a:cubicBezTo>
                  <a:pt x="1082736" y="0"/>
                  <a:pt x="1219200" y="136464"/>
                  <a:pt x="1219200" y="304800"/>
                </a:cubicBezTo>
                <a:lnTo>
                  <a:pt x="1219200" y="914400"/>
                </a:lnTo>
                <a:cubicBezTo>
                  <a:pt x="1219200" y="1082736"/>
                  <a:pt x="1082736" y="1219200"/>
                  <a:pt x="914400" y="1219200"/>
                </a:cubicBezTo>
                <a:lnTo>
                  <a:pt x="304800" y="1219200"/>
                </a:lnTo>
                <a:cubicBezTo>
                  <a:pt x="136464" y="1219200"/>
                  <a:pt x="0" y="1082736"/>
                  <a:pt x="0" y="914400"/>
                </a:cubicBezTo>
                <a:lnTo>
                  <a:pt x="0" y="3048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1873250" y="2565400"/>
            <a:ext cx="723900" cy="609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609600" y="3784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609600" y="4292600"/>
            <a:ext cx="3251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6" hasCustomPrompt="1"/>
            <p:custDataLst>
              <p:tags r:id="rId10"/>
            </p:custDataLst>
          </p:nvPr>
        </p:nvSpPr>
        <p:spPr>
          <a:xfrm>
            <a:off x="5486400" y="2260600"/>
            <a:ext cx="1219200" cy="1219200"/>
          </a:xfrm>
          <a:custGeom>
            <a:avLst/>
            <a:gdLst>
              <a:gd name="connisteX0" fmla="*/ 0 w 1219200"/>
              <a:gd name="connsiteY0" fmla="*/ 304800 h 1219200"/>
              <a:gd name="connisteX1" fmla="*/ 304800 w 1219200"/>
              <a:gd name="connsiteY1" fmla="*/ 0 h 1219200"/>
              <a:gd name="connisteX2" fmla="*/ 914400 w 1219200"/>
              <a:gd name="connsiteY2" fmla="*/ 0 h 1219200"/>
              <a:gd name="connisteX3" fmla="*/ 1219200 w 1219200"/>
              <a:gd name="connsiteY3" fmla="*/ 304800 h 1219200"/>
              <a:gd name="connisteX4" fmla="*/ 1219200 w 1219200"/>
              <a:gd name="connsiteY4" fmla="*/ 914400 h 1219200"/>
              <a:gd name="connisteX5" fmla="*/ 914400 w 1219200"/>
              <a:gd name="connsiteY5" fmla="*/ 1219200 h 1219200"/>
              <a:gd name="connisteX6" fmla="*/ 304800 w 1219200"/>
              <a:gd name="connsiteY6" fmla="*/ 1219200 h 1219200"/>
              <a:gd name="connisteX7" fmla="*/ 0 w 1219200"/>
              <a:gd name="connsiteY7" fmla="*/ 914400 h 1219200"/>
              <a:gd name="connisteX8" fmla="*/ 0 w 1219200"/>
              <a:gd name="connsiteY8" fmla="*/ 3048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914400" y="0"/>
                </a:lnTo>
                <a:cubicBezTo>
                  <a:pt x="1082736" y="0"/>
                  <a:pt x="1219200" y="136464"/>
                  <a:pt x="1219200" y="304800"/>
                </a:cubicBezTo>
                <a:lnTo>
                  <a:pt x="1219200" y="914400"/>
                </a:lnTo>
                <a:cubicBezTo>
                  <a:pt x="1219200" y="1082736"/>
                  <a:pt x="1082736" y="1219200"/>
                  <a:pt x="914400" y="1219200"/>
                </a:cubicBezTo>
                <a:lnTo>
                  <a:pt x="304800" y="1219200"/>
                </a:lnTo>
                <a:cubicBezTo>
                  <a:pt x="136464" y="1219200"/>
                  <a:pt x="0" y="1082736"/>
                  <a:pt x="0" y="914400"/>
                </a:cubicBezTo>
                <a:lnTo>
                  <a:pt x="0" y="3048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1" hasCustomPrompt="1"/>
            <p:custDataLst>
              <p:tags r:id="rId11"/>
            </p:custDataLst>
          </p:nvPr>
        </p:nvSpPr>
        <p:spPr>
          <a:xfrm>
            <a:off x="5734050" y="2565400"/>
            <a:ext cx="723900" cy="609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4470400" y="3784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4470400" y="4292600"/>
            <a:ext cx="3251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9347200" y="2260600"/>
            <a:ext cx="1219200" cy="1219200"/>
          </a:xfrm>
          <a:custGeom>
            <a:avLst/>
            <a:gdLst>
              <a:gd name="connisteX0" fmla="*/ 0 w 1219200"/>
              <a:gd name="connsiteY0" fmla="*/ 304800 h 1219200"/>
              <a:gd name="connisteX1" fmla="*/ 304800 w 1219200"/>
              <a:gd name="connsiteY1" fmla="*/ 0 h 1219200"/>
              <a:gd name="connisteX2" fmla="*/ 914400 w 1219200"/>
              <a:gd name="connsiteY2" fmla="*/ 0 h 1219200"/>
              <a:gd name="connisteX3" fmla="*/ 1219200 w 1219200"/>
              <a:gd name="connsiteY3" fmla="*/ 304800 h 1219200"/>
              <a:gd name="connisteX4" fmla="*/ 1219200 w 1219200"/>
              <a:gd name="connsiteY4" fmla="*/ 914400 h 1219200"/>
              <a:gd name="connisteX5" fmla="*/ 914400 w 1219200"/>
              <a:gd name="connsiteY5" fmla="*/ 1219200 h 1219200"/>
              <a:gd name="connisteX6" fmla="*/ 304800 w 1219200"/>
              <a:gd name="connsiteY6" fmla="*/ 1219200 h 1219200"/>
              <a:gd name="connisteX7" fmla="*/ 0 w 1219200"/>
              <a:gd name="connsiteY7" fmla="*/ 914400 h 1219200"/>
              <a:gd name="connisteX8" fmla="*/ 0 w 1219200"/>
              <a:gd name="connsiteY8" fmla="*/ 3048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914400" y="0"/>
                </a:lnTo>
                <a:cubicBezTo>
                  <a:pt x="1082736" y="0"/>
                  <a:pt x="1219200" y="136464"/>
                  <a:pt x="1219200" y="304800"/>
                </a:cubicBezTo>
                <a:lnTo>
                  <a:pt x="1219200" y="914400"/>
                </a:lnTo>
                <a:cubicBezTo>
                  <a:pt x="1219200" y="1082736"/>
                  <a:pt x="1082736" y="1219200"/>
                  <a:pt x="914400" y="1219200"/>
                </a:cubicBezTo>
                <a:lnTo>
                  <a:pt x="304800" y="1219200"/>
                </a:lnTo>
                <a:cubicBezTo>
                  <a:pt x="136464" y="1219200"/>
                  <a:pt x="0" y="1082736"/>
                  <a:pt x="0" y="914400"/>
                </a:cubicBezTo>
                <a:lnTo>
                  <a:pt x="0" y="3048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4" hasCustomPrompt="1"/>
            <p:custDataLst>
              <p:tags r:id="rId15"/>
            </p:custDataLst>
          </p:nvPr>
        </p:nvSpPr>
        <p:spPr>
          <a:xfrm>
            <a:off x="9594850" y="2565400"/>
            <a:ext cx="723900" cy="609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03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2" hasCustomPrompt="1"/>
            <p:custDataLst>
              <p:tags r:id="rId16"/>
            </p:custDataLst>
          </p:nvPr>
        </p:nvSpPr>
        <p:spPr>
          <a:xfrm>
            <a:off x="8331200" y="3784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3" hasCustomPrompt="1"/>
            <p:custDataLst>
              <p:tags r:id="rId17"/>
            </p:custDataLst>
          </p:nvPr>
        </p:nvSpPr>
        <p:spPr>
          <a:xfrm>
            <a:off x="8331200" y="4292600"/>
            <a:ext cx="3251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7_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单击此处添加标题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5334000" cy="2336800"/>
          </a:xfrm>
          <a:custGeom>
            <a:avLst/>
            <a:gdLst>
              <a:gd name="connisteX0" fmla="*/ 0 w 5334000"/>
              <a:gd name="connsiteY0" fmla="*/ 304800 h 2336800"/>
              <a:gd name="connisteX1" fmla="*/ 304800 w 5334000"/>
              <a:gd name="connsiteY1" fmla="*/ 0 h 2336800"/>
              <a:gd name="connisteX2" fmla="*/ 5029200 w 5334000"/>
              <a:gd name="connsiteY2" fmla="*/ 0 h 2336800"/>
              <a:gd name="connisteX3" fmla="*/ 5334000 w 5334000"/>
              <a:gd name="connsiteY3" fmla="*/ 304800 h 2336800"/>
              <a:gd name="connisteX4" fmla="*/ 5334000 w 5334000"/>
              <a:gd name="connsiteY4" fmla="*/ 2032000 h 2336800"/>
              <a:gd name="connisteX5" fmla="*/ 5029200 w 5334000"/>
              <a:gd name="connsiteY5" fmla="*/ 2336800 h 2336800"/>
              <a:gd name="connisteX6" fmla="*/ 304800 w 5334000"/>
              <a:gd name="connsiteY6" fmla="*/ 2336800 h 2336800"/>
              <a:gd name="connisteX7" fmla="*/ 0 w 5334000"/>
              <a:gd name="connsiteY7" fmla="*/ 2032000 h 2336800"/>
              <a:gd name="connisteX8" fmla="*/ 0 w 5334000"/>
              <a:gd name="connsiteY8" fmla="*/ 3048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334000" h="23368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5029200" y="0"/>
                </a:lnTo>
                <a:cubicBezTo>
                  <a:pt x="5197536" y="0"/>
                  <a:pt x="5334000" y="136464"/>
                  <a:pt x="5334000" y="304800"/>
                </a:cubicBezTo>
                <a:lnTo>
                  <a:pt x="5334000" y="2032000"/>
                </a:lnTo>
                <a:cubicBezTo>
                  <a:pt x="5334000" y="2200336"/>
                  <a:pt x="5197536" y="2336800"/>
                  <a:pt x="5029200" y="2336800"/>
                </a:cubicBezTo>
                <a:lnTo>
                  <a:pt x="304800" y="2336800"/>
                </a:lnTo>
                <a:cubicBezTo>
                  <a:pt x="136464" y="2336800"/>
                  <a:pt x="0" y="2200336"/>
                  <a:pt x="0" y="2032000"/>
                </a:cubicBezTo>
                <a:lnTo>
                  <a:pt x="0" y="304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165600"/>
            <a:ext cx="5334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724400"/>
            <a:ext cx="53340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内容占位符 14"/>
          <p:cNvSpPr>
            <a:spLocks noGrp="1"/>
          </p:cNvSpPr>
          <p:nvPr>
            <p:ph idx="16391" hasCustomPrompt="1"/>
            <p:custDataLst>
              <p:tags r:id="rId9"/>
            </p:custDataLst>
          </p:nvPr>
        </p:nvSpPr>
        <p:spPr>
          <a:xfrm>
            <a:off x="6248400" y="1524000"/>
            <a:ext cx="5334000" cy="2336800"/>
          </a:xfrm>
          <a:custGeom>
            <a:avLst/>
            <a:gdLst>
              <a:gd name="connisteX0" fmla="*/ 0 w 5334000"/>
              <a:gd name="connsiteY0" fmla="*/ 304800 h 2336800"/>
              <a:gd name="connisteX1" fmla="*/ 304800 w 5334000"/>
              <a:gd name="connsiteY1" fmla="*/ 0 h 2336800"/>
              <a:gd name="connisteX2" fmla="*/ 5029200 w 5334000"/>
              <a:gd name="connsiteY2" fmla="*/ 0 h 2336800"/>
              <a:gd name="connisteX3" fmla="*/ 5334000 w 5334000"/>
              <a:gd name="connsiteY3" fmla="*/ 304800 h 2336800"/>
              <a:gd name="connisteX4" fmla="*/ 5334000 w 5334000"/>
              <a:gd name="connsiteY4" fmla="*/ 2032000 h 2336800"/>
              <a:gd name="connisteX5" fmla="*/ 5029200 w 5334000"/>
              <a:gd name="connsiteY5" fmla="*/ 2336800 h 2336800"/>
              <a:gd name="connisteX6" fmla="*/ 304800 w 5334000"/>
              <a:gd name="connsiteY6" fmla="*/ 2336800 h 2336800"/>
              <a:gd name="connisteX7" fmla="*/ 0 w 5334000"/>
              <a:gd name="connsiteY7" fmla="*/ 2032000 h 2336800"/>
              <a:gd name="connisteX8" fmla="*/ 0 w 5334000"/>
              <a:gd name="connsiteY8" fmla="*/ 3048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334000" h="23368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5029200" y="0"/>
                </a:lnTo>
                <a:cubicBezTo>
                  <a:pt x="5197536" y="0"/>
                  <a:pt x="5334000" y="136464"/>
                  <a:pt x="5334000" y="304800"/>
                </a:cubicBezTo>
                <a:lnTo>
                  <a:pt x="5334000" y="2032000"/>
                </a:lnTo>
                <a:cubicBezTo>
                  <a:pt x="5334000" y="2200336"/>
                  <a:pt x="5197536" y="2336800"/>
                  <a:pt x="5029200" y="2336800"/>
                </a:cubicBezTo>
                <a:lnTo>
                  <a:pt x="304800" y="2336800"/>
                </a:lnTo>
                <a:cubicBezTo>
                  <a:pt x="136464" y="2336800"/>
                  <a:pt x="0" y="2200336"/>
                  <a:pt x="0" y="2032000"/>
                </a:cubicBezTo>
                <a:lnTo>
                  <a:pt x="0" y="304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6248400" y="4165600"/>
            <a:ext cx="5334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单击此处添加项标题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6248400" y="4724400"/>
            <a:ext cx="53340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  <a:t>单击此处添加项正文</a:t>
            </a:r>
            <a:endParaRPr lang="zh-CN" altLang="en-US" smtClean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723122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584" y="723123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184" y="2323322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884" y="523097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84" y="523097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7" Type="http://schemas.openxmlformats.org/officeDocument/2006/relationships/theme" Target="../theme/theme2.xml"/><Relationship Id="rId26" Type="http://schemas.openxmlformats.org/officeDocument/2006/relationships/tags" Target="../tags/tag137.xml"/><Relationship Id="rId25" Type="http://schemas.openxmlformats.org/officeDocument/2006/relationships/tags" Target="../tags/tag136.xml"/><Relationship Id="rId24" Type="http://schemas.openxmlformats.org/officeDocument/2006/relationships/tags" Target="../tags/tag135.xml"/><Relationship Id="rId23" Type="http://schemas.openxmlformats.org/officeDocument/2006/relationships/tags" Target="../tags/tag134.xml"/><Relationship Id="rId22" Type="http://schemas.openxmlformats.org/officeDocument/2006/relationships/tags" Target="../tags/tag133.xml"/><Relationship Id="rId21" Type="http://schemas.openxmlformats.org/officeDocument/2006/relationships/tags" Target="../tags/tag132.xml"/><Relationship Id="rId20" Type="http://schemas.openxmlformats.org/officeDocument/2006/relationships/tags" Target="../tags/tag131.xml"/><Relationship Id="rId2" Type="http://schemas.openxmlformats.org/officeDocument/2006/relationships/slideLayout" Target="../slideLayouts/slideLayout12.xml"/><Relationship Id="rId19" Type="http://schemas.openxmlformats.org/officeDocument/2006/relationships/image" Target="../media/image11.png"/><Relationship Id="rId18" Type="http://schemas.openxmlformats.org/officeDocument/2006/relationships/tags" Target="../tags/tag130.xml"/><Relationship Id="rId17" Type="http://schemas.openxmlformats.org/officeDocument/2006/relationships/image" Target="../media/image10.png"/><Relationship Id="rId16" Type="http://schemas.openxmlformats.org/officeDocument/2006/relationships/tags" Target="../tags/tag129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5" Type="http://schemas.openxmlformats.org/officeDocument/2006/relationships/theme" Target="../theme/theme3.xml"/><Relationship Id="rId54" Type="http://schemas.openxmlformats.org/officeDocument/2006/relationships/tags" Target="../tags/tag756.xml"/><Relationship Id="rId53" Type="http://schemas.openxmlformats.org/officeDocument/2006/relationships/tags" Target="../tags/tag755.xml"/><Relationship Id="rId52" Type="http://schemas.openxmlformats.org/officeDocument/2006/relationships/tags" Target="../tags/tag754.xml"/><Relationship Id="rId51" Type="http://schemas.openxmlformats.org/officeDocument/2006/relationships/tags" Target="../tags/tag753.xml"/><Relationship Id="rId50" Type="http://schemas.openxmlformats.org/officeDocument/2006/relationships/tags" Target="../tags/tag752.xml"/><Relationship Id="rId5" Type="http://schemas.openxmlformats.org/officeDocument/2006/relationships/slideLayout" Target="../slideLayouts/slideLayout30.xml"/><Relationship Id="rId49" Type="http://schemas.openxmlformats.org/officeDocument/2006/relationships/tags" Target="../tags/tag751.xml"/><Relationship Id="rId48" Type="http://schemas.openxmlformats.org/officeDocument/2006/relationships/tags" Target="../tags/tag750.xml"/><Relationship Id="rId47" Type="http://schemas.openxmlformats.org/officeDocument/2006/relationships/image" Target="../media/image11.png"/><Relationship Id="rId46" Type="http://schemas.openxmlformats.org/officeDocument/2006/relationships/tags" Target="../tags/tag749.xml"/><Relationship Id="rId45" Type="http://schemas.openxmlformats.org/officeDocument/2006/relationships/image" Target="../media/image10.png"/><Relationship Id="rId44" Type="http://schemas.openxmlformats.org/officeDocument/2006/relationships/tags" Target="../tags/tag748.xml"/><Relationship Id="rId43" Type="http://schemas.openxmlformats.org/officeDocument/2006/relationships/slideLayout" Target="../slideLayouts/slideLayout68.xml"/><Relationship Id="rId42" Type="http://schemas.openxmlformats.org/officeDocument/2006/relationships/slideLayout" Target="../slideLayouts/slideLayout67.xml"/><Relationship Id="rId41" Type="http://schemas.openxmlformats.org/officeDocument/2006/relationships/slideLayout" Target="../slideLayouts/slideLayout66.xml"/><Relationship Id="rId4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64.xml"/><Relationship Id="rId38" Type="http://schemas.openxmlformats.org/officeDocument/2006/relationships/slideLayout" Target="../slideLayouts/slideLayout63.xml"/><Relationship Id="rId37" Type="http://schemas.openxmlformats.org/officeDocument/2006/relationships/slideLayout" Target="../slideLayouts/slideLayout62.xml"/><Relationship Id="rId36" Type="http://schemas.openxmlformats.org/officeDocument/2006/relationships/slideLayout" Target="../slideLayouts/slideLayout61.xml"/><Relationship Id="rId35" Type="http://schemas.openxmlformats.org/officeDocument/2006/relationships/slideLayout" Target="../slideLayouts/slideLayout60.xml"/><Relationship Id="rId34" Type="http://schemas.openxmlformats.org/officeDocument/2006/relationships/slideLayout" Target="../slideLayouts/slideLayout59.xml"/><Relationship Id="rId33" Type="http://schemas.openxmlformats.org/officeDocument/2006/relationships/slideLayout" Target="../slideLayouts/slideLayout58.xml"/><Relationship Id="rId32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5.xml"/><Relationship Id="rId3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45.xml"/><Relationship Id="rId2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168" y="5231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168" y="198361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altLang="zh-CN" dirty="0"/>
          </a:p>
          <a:p>
            <a:pPr lvl="5"/>
            <a:r>
              <a:rPr lang="zh-CN" altLang="en-US" dirty="0"/>
              <a:t>第六级</a:t>
            </a:r>
            <a:endParaRPr lang="en-US" altLang="zh-CN" dirty="0"/>
          </a:p>
          <a:p>
            <a:pPr marL="2971800" marR="0" lvl="6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第七级</a:t>
            </a:r>
            <a:endParaRPr lang="en-US" altLang="zh-CN" dirty="0"/>
          </a:p>
          <a:p>
            <a:pPr marL="3429000" marR="0" lvl="7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第八级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第九级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altLang="zh-CN" dirty="0"/>
          </a:p>
          <a:p>
            <a:pPr lvl="5"/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defRPr lang="zh-CN" altLang="en-US" sz="2400" kern="1200" dirty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8pPr>
      <a:lvl9pPr marL="3657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234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0" y="5943600"/>
            <a:ext cx="1485900" cy="914400"/>
          </a:xfrm>
          <a:prstGeom prst="rect">
            <a:avLst/>
          </a:prstGeom>
        </p:spPr>
      </p:pic>
      <p:pic>
        <p:nvPicPr>
          <p:cNvPr id="11" name="图片 10" descr="34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0988675" y="0"/>
            <a:ext cx="1203325" cy="1169035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>
                <a:latin typeface="汉仪正圆-75W" panose="00020600040101010101" charset="-122"/>
                <a:ea typeface="汉仪正圆-75W" panose="00020600040101010101" charset="-122"/>
              </a:rPr>
              <a:t>单击此处编辑母版标题样式</a:t>
            </a:r>
            <a:endParaRPr lang="zh-CN" altLang="en-US" dirty="0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>
                <a:latin typeface="汉仪正圆 55简" panose="00020600040101010101" charset="-122"/>
                <a:ea typeface="汉仪正圆 55简" panose="00020600040101010101" charset="-122"/>
              </a:rPr>
              <a:t>单击此处编辑母版文本样式</a:t>
            </a:r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KSO_TEMPLATE" hidden="1"/>
          <p:cNvSpPr/>
          <p:nvPr userDrawn="1"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234"/>
          <p:cNvPicPr>
            <a:picLocks noChangeAspect="1"/>
          </p:cNvPicPr>
          <p:nvPr userDrawn="1">
            <p:custDataLst>
              <p:tags r:id="rId44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0" y="5943600"/>
            <a:ext cx="1485900" cy="914400"/>
          </a:xfrm>
          <a:prstGeom prst="rect">
            <a:avLst/>
          </a:prstGeom>
        </p:spPr>
      </p:pic>
      <p:pic>
        <p:nvPicPr>
          <p:cNvPr id="11" name="图片 10" descr="34"/>
          <p:cNvPicPr>
            <a:picLocks noChangeAspect="1"/>
          </p:cNvPicPr>
          <p:nvPr userDrawn="1">
            <p:custDataLst>
              <p:tags r:id="rId46"/>
            </p:custDataLst>
          </p:nvPr>
        </p:nvPicPr>
        <p:blipFill>
          <a:blip r:embed="rId47"/>
          <a:stretch>
            <a:fillRect/>
          </a:stretch>
        </p:blipFill>
        <p:spPr>
          <a:xfrm>
            <a:off x="10988675" y="0"/>
            <a:ext cx="1203325" cy="1169035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4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>
                <a:latin typeface="汉仪正圆-75W" panose="00020600040101010101" charset="-122"/>
                <a:ea typeface="汉仪正圆-75W" panose="00020600040101010101" charset="-122"/>
              </a:rPr>
              <a:t>单击此处编辑母版标题样式</a:t>
            </a:r>
            <a:endParaRPr lang="zh-CN" altLang="en-US" dirty="0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9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>
                <a:latin typeface="汉仪正圆 55简" panose="00020600040101010101" charset="-122"/>
                <a:ea typeface="汉仪正圆 55简" panose="00020600040101010101" charset="-122"/>
              </a:rPr>
              <a:t>单击此处编辑母版文本样式</a:t>
            </a:r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5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5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latin typeface="汉仪正圆 55简" panose="00020600040101010101" charset="-122"/>
                <a:ea typeface="汉仪正圆 55简" panose="00020600040101010101" charset="-122"/>
              </a:rPr>
            </a:fld>
            <a:endParaRPr lang="zh-CN" altLang="en-US" dirty="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KSO_TEMPLATE" hidden="1"/>
          <p:cNvSpPr/>
          <p:nvPr userDrawn="1">
            <p:custDataLst>
              <p:tags r:id="rId5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  <p:sldLayoutId id="2147483701" r:id="rId26"/>
    <p:sldLayoutId id="2147483702" r:id="rId27"/>
    <p:sldLayoutId id="2147483703" r:id="rId28"/>
    <p:sldLayoutId id="2147483704" r:id="rId29"/>
    <p:sldLayoutId id="2147483705" r:id="rId30"/>
    <p:sldLayoutId id="2147483706" r:id="rId31"/>
    <p:sldLayoutId id="2147483707" r:id="rId32"/>
    <p:sldLayoutId id="2147483708" r:id="rId33"/>
    <p:sldLayoutId id="2147483709" r:id="rId34"/>
    <p:sldLayoutId id="2147483710" r:id="rId35"/>
    <p:sldLayoutId id="2147483711" r:id="rId36"/>
    <p:sldLayoutId id="2147483712" r:id="rId37"/>
    <p:sldLayoutId id="2147483713" r:id="rId38"/>
    <p:sldLayoutId id="2147483714" r:id="rId39"/>
    <p:sldLayoutId id="2147483715" r:id="rId40"/>
    <p:sldLayoutId id="2147483716" r:id="rId41"/>
    <p:sldLayoutId id="2147483717" r:id="rId42"/>
    <p:sldLayoutId id="2147483718" r:id="rId4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.xml"/><Relationship Id="rId3" Type="http://schemas.openxmlformats.org/officeDocument/2006/relationships/tags" Target="../tags/tag759.xml"/><Relationship Id="rId2" Type="http://schemas.openxmlformats.org/officeDocument/2006/relationships/tags" Target="../tags/tag758.xml"/><Relationship Id="rId1" Type="http://schemas.openxmlformats.org/officeDocument/2006/relationships/tags" Target="../tags/tag757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872.xml"/><Relationship Id="rId8" Type="http://schemas.openxmlformats.org/officeDocument/2006/relationships/tags" Target="../tags/tag871.xml"/><Relationship Id="rId7" Type="http://schemas.openxmlformats.org/officeDocument/2006/relationships/tags" Target="../tags/tag870.xml"/><Relationship Id="rId6" Type="http://schemas.openxmlformats.org/officeDocument/2006/relationships/tags" Target="../tags/tag869.xml"/><Relationship Id="rId5" Type="http://schemas.openxmlformats.org/officeDocument/2006/relationships/tags" Target="../tags/tag868.xml"/><Relationship Id="rId4" Type="http://schemas.openxmlformats.org/officeDocument/2006/relationships/tags" Target="../tags/tag867.xml"/><Relationship Id="rId3" Type="http://schemas.openxmlformats.org/officeDocument/2006/relationships/image" Target="../media/image28.png"/><Relationship Id="rId2" Type="http://schemas.openxmlformats.org/officeDocument/2006/relationships/tags" Target="../tags/tag866.xml"/><Relationship Id="rId15" Type="http://schemas.openxmlformats.org/officeDocument/2006/relationships/notesSlide" Target="../notesSlides/notesSlide10.xml"/><Relationship Id="rId14" Type="http://schemas.openxmlformats.org/officeDocument/2006/relationships/slideLayout" Target="../slideLayouts/slideLayout55.xml"/><Relationship Id="rId13" Type="http://schemas.openxmlformats.org/officeDocument/2006/relationships/tags" Target="../tags/tag876.xml"/><Relationship Id="rId12" Type="http://schemas.openxmlformats.org/officeDocument/2006/relationships/tags" Target="../tags/tag875.xml"/><Relationship Id="rId11" Type="http://schemas.openxmlformats.org/officeDocument/2006/relationships/tags" Target="../tags/tag874.xml"/><Relationship Id="rId10" Type="http://schemas.openxmlformats.org/officeDocument/2006/relationships/tags" Target="../tags/tag873.xml"/><Relationship Id="rId1" Type="http://schemas.openxmlformats.org/officeDocument/2006/relationships/tags" Target="../tags/tag865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884.xml"/><Relationship Id="rId8" Type="http://schemas.openxmlformats.org/officeDocument/2006/relationships/tags" Target="../tags/tag883.xml"/><Relationship Id="rId7" Type="http://schemas.openxmlformats.org/officeDocument/2006/relationships/tags" Target="../tags/tag882.xml"/><Relationship Id="rId6" Type="http://schemas.openxmlformats.org/officeDocument/2006/relationships/tags" Target="../tags/tag881.xml"/><Relationship Id="rId5" Type="http://schemas.openxmlformats.org/officeDocument/2006/relationships/tags" Target="../tags/tag880.xml"/><Relationship Id="rId4" Type="http://schemas.openxmlformats.org/officeDocument/2006/relationships/tags" Target="../tags/tag879.xml"/><Relationship Id="rId3" Type="http://schemas.openxmlformats.org/officeDocument/2006/relationships/image" Target="../media/image25.png"/><Relationship Id="rId2" Type="http://schemas.openxmlformats.org/officeDocument/2006/relationships/tags" Target="../tags/tag878.xml"/><Relationship Id="rId15" Type="http://schemas.openxmlformats.org/officeDocument/2006/relationships/notesSlide" Target="../notesSlides/notesSlide11.xml"/><Relationship Id="rId14" Type="http://schemas.openxmlformats.org/officeDocument/2006/relationships/slideLayout" Target="../slideLayouts/slideLayout56.xml"/><Relationship Id="rId13" Type="http://schemas.openxmlformats.org/officeDocument/2006/relationships/tags" Target="../tags/tag888.xml"/><Relationship Id="rId12" Type="http://schemas.openxmlformats.org/officeDocument/2006/relationships/tags" Target="../tags/tag887.xml"/><Relationship Id="rId11" Type="http://schemas.openxmlformats.org/officeDocument/2006/relationships/tags" Target="../tags/tag886.xml"/><Relationship Id="rId10" Type="http://schemas.openxmlformats.org/officeDocument/2006/relationships/tags" Target="../tags/tag885.xml"/><Relationship Id="rId1" Type="http://schemas.openxmlformats.org/officeDocument/2006/relationships/tags" Target="../tags/tag877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57.xml"/><Relationship Id="rId3" Type="http://schemas.openxmlformats.org/officeDocument/2006/relationships/tags" Target="../tags/tag891.xml"/><Relationship Id="rId2" Type="http://schemas.openxmlformats.org/officeDocument/2006/relationships/tags" Target="../tags/tag890.xml"/><Relationship Id="rId1" Type="http://schemas.openxmlformats.org/officeDocument/2006/relationships/tags" Target="../tags/tag889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899.xml"/><Relationship Id="rId8" Type="http://schemas.openxmlformats.org/officeDocument/2006/relationships/tags" Target="../tags/tag898.xml"/><Relationship Id="rId7" Type="http://schemas.openxmlformats.org/officeDocument/2006/relationships/tags" Target="../tags/tag897.xml"/><Relationship Id="rId6" Type="http://schemas.openxmlformats.org/officeDocument/2006/relationships/tags" Target="../tags/tag896.xml"/><Relationship Id="rId5" Type="http://schemas.openxmlformats.org/officeDocument/2006/relationships/tags" Target="../tags/tag895.xml"/><Relationship Id="rId4" Type="http://schemas.openxmlformats.org/officeDocument/2006/relationships/tags" Target="../tags/tag894.xml"/><Relationship Id="rId3" Type="http://schemas.openxmlformats.org/officeDocument/2006/relationships/image" Target="../media/image29.jpeg"/><Relationship Id="rId2" Type="http://schemas.openxmlformats.org/officeDocument/2006/relationships/tags" Target="../tags/tag893.xml"/><Relationship Id="rId18" Type="http://schemas.openxmlformats.org/officeDocument/2006/relationships/notesSlide" Target="../notesSlides/notesSlide13.xml"/><Relationship Id="rId17" Type="http://schemas.openxmlformats.org/officeDocument/2006/relationships/slideLayout" Target="../slideLayouts/slideLayout58.xml"/><Relationship Id="rId16" Type="http://schemas.openxmlformats.org/officeDocument/2006/relationships/tags" Target="../tags/tag906.xml"/><Relationship Id="rId15" Type="http://schemas.openxmlformats.org/officeDocument/2006/relationships/tags" Target="../tags/tag905.xml"/><Relationship Id="rId14" Type="http://schemas.openxmlformats.org/officeDocument/2006/relationships/tags" Target="../tags/tag904.xml"/><Relationship Id="rId13" Type="http://schemas.openxmlformats.org/officeDocument/2006/relationships/tags" Target="../tags/tag903.xml"/><Relationship Id="rId12" Type="http://schemas.openxmlformats.org/officeDocument/2006/relationships/tags" Target="../tags/tag902.xml"/><Relationship Id="rId11" Type="http://schemas.openxmlformats.org/officeDocument/2006/relationships/tags" Target="../tags/tag901.xml"/><Relationship Id="rId10" Type="http://schemas.openxmlformats.org/officeDocument/2006/relationships/tags" Target="../tags/tag900.xml"/><Relationship Id="rId1" Type="http://schemas.openxmlformats.org/officeDocument/2006/relationships/tags" Target="../tags/tag892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tags" Target="../tags/tag913.xml"/><Relationship Id="rId7" Type="http://schemas.openxmlformats.org/officeDocument/2006/relationships/tags" Target="../tags/tag912.xml"/><Relationship Id="rId6" Type="http://schemas.openxmlformats.org/officeDocument/2006/relationships/tags" Target="../tags/tag911.xml"/><Relationship Id="rId5" Type="http://schemas.openxmlformats.org/officeDocument/2006/relationships/tags" Target="../tags/tag910.xml"/><Relationship Id="rId4" Type="http://schemas.openxmlformats.org/officeDocument/2006/relationships/image" Target="../media/image25.png"/><Relationship Id="rId3" Type="http://schemas.openxmlformats.org/officeDocument/2006/relationships/tags" Target="../tags/tag909.xml"/><Relationship Id="rId2" Type="http://schemas.openxmlformats.org/officeDocument/2006/relationships/tags" Target="../tags/tag908.xml"/><Relationship Id="rId19" Type="http://schemas.openxmlformats.org/officeDocument/2006/relationships/notesSlide" Target="../notesSlides/notesSlide14.xml"/><Relationship Id="rId18" Type="http://schemas.openxmlformats.org/officeDocument/2006/relationships/slideLayout" Target="../slideLayouts/slideLayout26.xml"/><Relationship Id="rId17" Type="http://schemas.openxmlformats.org/officeDocument/2006/relationships/tags" Target="../tags/tag920.xml"/><Relationship Id="rId16" Type="http://schemas.openxmlformats.org/officeDocument/2006/relationships/tags" Target="../tags/tag919.xml"/><Relationship Id="rId15" Type="http://schemas.openxmlformats.org/officeDocument/2006/relationships/tags" Target="../tags/tag918.xml"/><Relationship Id="rId14" Type="http://schemas.openxmlformats.org/officeDocument/2006/relationships/image" Target="../media/image30.png"/><Relationship Id="rId13" Type="http://schemas.openxmlformats.org/officeDocument/2006/relationships/tags" Target="../tags/tag917.xml"/><Relationship Id="rId12" Type="http://schemas.openxmlformats.org/officeDocument/2006/relationships/tags" Target="../tags/tag916.xml"/><Relationship Id="rId11" Type="http://schemas.openxmlformats.org/officeDocument/2006/relationships/tags" Target="../tags/tag915.xml"/><Relationship Id="rId10" Type="http://schemas.openxmlformats.org/officeDocument/2006/relationships/tags" Target="../tags/tag914.xml"/><Relationship Id="rId1" Type="http://schemas.openxmlformats.org/officeDocument/2006/relationships/tags" Target="../tags/tag907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928.xml"/><Relationship Id="rId8" Type="http://schemas.openxmlformats.org/officeDocument/2006/relationships/tags" Target="../tags/tag927.xml"/><Relationship Id="rId7" Type="http://schemas.openxmlformats.org/officeDocument/2006/relationships/tags" Target="../tags/tag926.xml"/><Relationship Id="rId6" Type="http://schemas.openxmlformats.org/officeDocument/2006/relationships/tags" Target="../tags/tag925.xml"/><Relationship Id="rId5" Type="http://schemas.openxmlformats.org/officeDocument/2006/relationships/tags" Target="../tags/tag924.xml"/><Relationship Id="rId4" Type="http://schemas.openxmlformats.org/officeDocument/2006/relationships/tags" Target="../tags/tag923.xml"/><Relationship Id="rId3" Type="http://schemas.openxmlformats.org/officeDocument/2006/relationships/image" Target="../media/image31.jpeg"/><Relationship Id="rId2" Type="http://schemas.openxmlformats.org/officeDocument/2006/relationships/tags" Target="../tags/tag922.xml"/><Relationship Id="rId15" Type="http://schemas.openxmlformats.org/officeDocument/2006/relationships/notesSlide" Target="../notesSlides/notesSlide15.xml"/><Relationship Id="rId14" Type="http://schemas.openxmlformats.org/officeDocument/2006/relationships/slideLayout" Target="../slideLayouts/slideLayout44.xml"/><Relationship Id="rId13" Type="http://schemas.openxmlformats.org/officeDocument/2006/relationships/tags" Target="../tags/tag932.xml"/><Relationship Id="rId12" Type="http://schemas.openxmlformats.org/officeDocument/2006/relationships/tags" Target="../tags/tag931.xml"/><Relationship Id="rId11" Type="http://schemas.openxmlformats.org/officeDocument/2006/relationships/tags" Target="../tags/tag930.xml"/><Relationship Id="rId10" Type="http://schemas.openxmlformats.org/officeDocument/2006/relationships/tags" Target="../tags/tag929.xml"/><Relationship Id="rId1" Type="http://schemas.openxmlformats.org/officeDocument/2006/relationships/tags" Target="../tags/tag921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2.xml"/><Relationship Id="rId3" Type="http://schemas.openxmlformats.org/officeDocument/2006/relationships/tags" Target="../tags/tag935.xml"/><Relationship Id="rId2" Type="http://schemas.openxmlformats.org/officeDocument/2006/relationships/tags" Target="../tags/tag934.xml"/><Relationship Id="rId1" Type="http://schemas.openxmlformats.org/officeDocument/2006/relationships/tags" Target="../tags/tag933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tags" Target="../tags/tag942.xml"/><Relationship Id="rId7" Type="http://schemas.openxmlformats.org/officeDocument/2006/relationships/tags" Target="../tags/tag941.xml"/><Relationship Id="rId6" Type="http://schemas.openxmlformats.org/officeDocument/2006/relationships/tags" Target="../tags/tag940.xml"/><Relationship Id="rId5" Type="http://schemas.openxmlformats.org/officeDocument/2006/relationships/tags" Target="../tags/tag939.xml"/><Relationship Id="rId4" Type="http://schemas.openxmlformats.org/officeDocument/2006/relationships/image" Target="../media/image30.png"/><Relationship Id="rId3" Type="http://schemas.openxmlformats.org/officeDocument/2006/relationships/tags" Target="../tags/tag938.xml"/><Relationship Id="rId2" Type="http://schemas.openxmlformats.org/officeDocument/2006/relationships/tags" Target="../tags/tag937.xml"/><Relationship Id="rId19" Type="http://schemas.openxmlformats.org/officeDocument/2006/relationships/notesSlide" Target="../notesSlides/notesSlide17.xml"/><Relationship Id="rId18" Type="http://schemas.openxmlformats.org/officeDocument/2006/relationships/slideLayout" Target="../slideLayouts/slideLayout59.xml"/><Relationship Id="rId17" Type="http://schemas.openxmlformats.org/officeDocument/2006/relationships/tags" Target="../tags/tag949.xml"/><Relationship Id="rId16" Type="http://schemas.openxmlformats.org/officeDocument/2006/relationships/tags" Target="../tags/tag948.xml"/><Relationship Id="rId15" Type="http://schemas.openxmlformats.org/officeDocument/2006/relationships/tags" Target="../tags/tag947.xml"/><Relationship Id="rId14" Type="http://schemas.openxmlformats.org/officeDocument/2006/relationships/image" Target="../media/image32.png"/><Relationship Id="rId13" Type="http://schemas.openxmlformats.org/officeDocument/2006/relationships/tags" Target="../tags/tag946.xml"/><Relationship Id="rId12" Type="http://schemas.openxmlformats.org/officeDocument/2006/relationships/tags" Target="../tags/tag945.xml"/><Relationship Id="rId11" Type="http://schemas.openxmlformats.org/officeDocument/2006/relationships/tags" Target="../tags/tag944.xml"/><Relationship Id="rId10" Type="http://schemas.openxmlformats.org/officeDocument/2006/relationships/tags" Target="../tags/tag943.xml"/><Relationship Id="rId1" Type="http://schemas.openxmlformats.org/officeDocument/2006/relationships/tags" Target="../tags/tag936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958.xml"/><Relationship Id="rId8" Type="http://schemas.openxmlformats.org/officeDocument/2006/relationships/tags" Target="../tags/tag957.xml"/><Relationship Id="rId7" Type="http://schemas.openxmlformats.org/officeDocument/2006/relationships/tags" Target="../tags/tag956.xml"/><Relationship Id="rId6" Type="http://schemas.openxmlformats.org/officeDocument/2006/relationships/tags" Target="../tags/tag955.xml"/><Relationship Id="rId5" Type="http://schemas.openxmlformats.org/officeDocument/2006/relationships/tags" Target="../tags/tag954.xml"/><Relationship Id="rId4" Type="http://schemas.openxmlformats.org/officeDocument/2006/relationships/tags" Target="../tags/tag953.xml"/><Relationship Id="rId3" Type="http://schemas.openxmlformats.org/officeDocument/2006/relationships/tags" Target="../tags/tag952.xml"/><Relationship Id="rId2" Type="http://schemas.openxmlformats.org/officeDocument/2006/relationships/tags" Target="../tags/tag951.xml"/><Relationship Id="rId12" Type="http://schemas.openxmlformats.org/officeDocument/2006/relationships/notesSlide" Target="../notesSlides/notesSlide18.xml"/><Relationship Id="rId11" Type="http://schemas.openxmlformats.org/officeDocument/2006/relationships/slideLayout" Target="../slideLayouts/slideLayout60.xml"/><Relationship Id="rId10" Type="http://schemas.openxmlformats.org/officeDocument/2006/relationships/tags" Target="../tags/tag959.xml"/><Relationship Id="rId1" Type="http://schemas.openxmlformats.org/officeDocument/2006/relationships/tags" Target="../tags/tag950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tags" Target="../tags/tag966.xml"/><Relationship Id="rId7" Type="http://schemas.openxmlformats.org/officeDocument/2006/relationships/tags" Target="../tags/tag965.xml"/><Relationship Id="rId6" Type="http://schemas.openxmlformats.org/officeDocument/2006/relationships/tags" Target="../tags/tag964.xml"/><Relationship Id="rId5" Type="http://schemas.openxmlformats.org/officeDocument/2006/relationships/tags" Target="../tags/tag963.xml"/><Relationship Id="rId4" Type="http://schemas.openxmlformats.org/officeDocument/2006/relationships/image" Target="../media/image32.png"/><Relationship Id="rId3" Type="http://schemas.openxmlformats.org/officeDocument/2006/relationships/tags" Target="../tags/tag962.xml"/><Relationship Id="rId24" Type="http://schemas.openxmlformats.org/officeDocument/2006/relationships/notesSlide" Target="../notesSlides/notesSlide19.xml"/><Relationship Id="rId23" Type="http://schemas.openxmlformats.org/officeDocument/2006/relationships/slideLayout" Target="../slideLayouts/slideLayout61.xml"/><Relationship Id="rId22" Type="http://schemas.openxmlformats.org/officeDocument/2006/relationships/tags" Target="../tags/tag977.xml"/><Relationship Id="rId21" Type="http://schemas.openxmlformats.org/officeDocument/2006/relationships/tags" Target="../tags/tag976.xml"/><Relationship Id="rId20" Type="http://schemas.openxmlformats.org/officeDocument/2006/relationships/tags" Target="../tags/tag975.xml"/><Relationship Id="rId2" Type="http://schemas.openxmlformats.org/officeDocument/2006/relationships/tags" Target="../tags/tag961.xml"/><Relationship Id="rId19" Type="http://schemas.openxmlformats.org/officeDocument/2006/relationships/image" Target="../media/image12.png"/><Relationship Id="rId18" Type="http://schemas.openxmlformats.org/officeDocument/2006/relationships/tags" Target="../tags/tag974.xml"/><Relationship Id="rId17" Type="http://schemas.openxmlformats.org/officeDocument/2006/relationships/tags" Target="../tags/tag973.xml"/><Relationship Id="rId16" Type="http://schemas.openxmlformats.org/officeDocument/2006/relationships/tags" Target="../tags/tag972.xml"/><Relationship Id="rId15" Type="http://schemas.openxmlformats.org/officeDocument/2006/relationships/tags" Target="../tags/tag971.xml"/><Relationship Id="rId14" Type="http://schemas.openxmlformats.org/officeDocument/2006/relationships/image" Target="../media/image28.png"/><Relationship Id="rId13" Type="http://schemas.openxmlformats.org/officeDocument/2006/relationships/tags" Target="../tags/tag970.xml"/><Relationship Id="rId12" Type="http://schemas.openxmlformats.org/officeDocument/2006/relationships/tags" Target="../tags/tag969.xml"/><Relationship Id="rId11" Type="http://schemas.openxmlformats.org/officeDocument/2006/relationships/tags" Target="../tags/tag968.xml"/><Relationship Id="rId10" Type="http://schemas.openxmlformats.org/officeDocument/2006/relationships/tags" Target="../tags/tag967.xml"/><Relationship Id="rId1" Type="http://schemas.openxmlformats.org/officeDocument/2006/relationships/tags" Target="../tags/tag960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768.xml"/><Relationship Id="rId8" Type="http://schemas.openxmlformats.org/officeDocument/2006/relationships/tags" Target="../tags/tag767.xml"/><Relationship Id="rId7" Type="http://schemas.openxmlformats.org/officeDocument/2006/relationships/tags" Target="../tags/tag766.xml"/><Relationship Id="rId6" Type="http://schemas.openxmlformats.org/officeDocument/2006/relationships/tags" Target="../tags/tag765.xml"/><Relationship Id="rId5" Type="http://schemas.openxmlformats.org/officeDocument/2006/relationships/tags" Target="../tags/tag764.xml"/><Relationship Id="rId4" Type="http://schemas.openxmlformats.org/officeDocument/2006/relationships/tags" Target="../tags/tag763.xml"/><Relationship Id="rId3" Type="http://schemas.openxmlformats.org/officeDocument/2006/relationships/tags" Target="../tags/tag762.xml"/><Relationship Id="rId23" Type="http://schemas.openxmlformats.org/officeDocument/2006/relationships/notesSlide" Target="../notesSlides/notesSlide2.xml"/><Relationship Id="rId22" Type="http://schemas.openxmlformats.org/officeDocument/2006/relationships/slideLayout" Target="../slideLayouts/slideLayout48.xml"/><Relationship Id="rId21" Type="http://schemas.openxmlformats.org/officeDocument/2006/relationships/tags" Target="../tags/tag780.xml"/><Relationship Id="rId20" Type="http://schemas.openxmlformats.org/officeDocument/2006/relationships/tags" Target="../tags/tag779.xml"/><Relationship Id="rId2" Type="http://schemas.openxmlformats.org/officeDocument/2006/relationships/tags" Target="../tags/tag761.xml"/><Relationship Id="rId19" Type="http://schemas.openxmlformats.org/officeDocument/2006/relationships/tags" Target="../tags/tag778.xml"/><Relationship Id="rId18" Type="http://schemas.openxmlformats.org/officeDocument/2006/relationships/tags" Target="../tags/tag777.xml"/><Relationship Id="rId17" Type="http://schemas.openxmlformats.org/officeDocument/2006/relationships/tags" Target="../tags/tag776.xml"/><Relationship Id="rId16" Type="http://schemas.openxmlformats.org/officeDocument/2006/relationships/tags" Target="../tags/tag775.xml"/><Relationship Id="rId15" Type="http://schemas.openxmlformats.org/officeDocument/2006/relationships/tags" Target="../tags/tag774.xml"/><Relationship Id="rId14" Type="http://schemas.openxmlformats.org/officeDocument/2006/relationships/tags" Target="../tags/tag773.xml"/><Relationship Id="rId13" Type="http://schemas.openxmlformats.org/officeDocument/2006/relationships/tags" Target="../tags/tag772.xml"/><Relationship Id="rId12" Type="http://schemas.openxmlformats.org/officeDocument/2006/relationships/tags" Target="../tags/tag771.xml"/><Relationship Id="rId11" Type="http://schemas.openxmlformats.org/officeDocument/2006/relationships/tags" Target="../tags/tag770.xml"/><Relationship Id="rId10" Type="http://schemas.openxmlformats.org/officeDocument/2006/relationships/tags" Target="../tags/tag769.xml"/><Relationship Id="rId1" Type="http://schemas.openxmlformats.org/officeDocument/2006/relationships/tags" Target="../tags/tag760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tags" Target="../tags/tag984.xml"/><Relationship Id="rId7" Type="http://schemas.openxmlformats.org/officeDocument/2006/relationships/tags" Target="../tags/tag983.xml"/><Relationship Id="rId6" Type="http://schemas.openxmlformats.org/officeDocument/2006/relationships/tags" Target="../tags/tag982.xml"/><Relationship Id="rId5" Type="http://schemas.openxmlformats.org/officeDocument/2006/relationships/tags" Target="../tags/tag981.xml"/><Relationship Id="rId4" Type="http://schemas.openxmlformats.org/officeDocument/2006/relationships/image" Target="../media/image24.png"/><Relationship Id="rId3" Type="http://schemas.openxmlformats.org/officeDocument/2006/relationships/tags" Target="../tags/tag980.xml"/><Relationship Id="rId2" Type="http://schemas.openxmlformats.org/officeDocument/2006/relationships/tags" Target="../tags/tag979.xml"/><Relationship Id="rId19" Type="http://schemas.openxmlformats.org/officeDocument/2006/relationships/notesSlide" Target="../notesSlides/notesSlide20.xml"/><Relationship Id="rId18" Type="http://schemas.openxmlformats.org/officeDocument/2006/relationships/slideLayout" Target="../slideLayouts/slideLayout62.xml"/><Relationship Id="rId17" Type="http://schemas.openxmlformats.org/officeDocument/2006/relationships/tags" Target="../tags/tag991.xml"/><Relationship Id="rId16" Type="http://schemas.openxmlformats.org/officeDocument/2006/relationships/tags" Target="../tags/tag990.xml"/><Relationship Id="rId15" Type="http://schemas.openxmlformats.org/officeDocument/2006/relationships/tags" Target="../tags/tag989.xml"/><Relationship Id="rId14" Type="http://schemas.openxmlformats.org/officeDocument/2006/relationships/image" Target="../media/image30.png"/><Relationship Id="rId13" Type="http://schemas.openxmlformats.org/officeDocument/2006/relationships/tags" Target="../tags/tag988.xml"/><Relationship Id="rId12" Type="http://schemas.openxmlformats.org/officeDocument/2006/relationships/tags" Target="../tags/tag987.xml"/><Relationship Id="rId11" Type="http://schemas.openxmlformats.org/officeDocument/2006/relationships/tags" Target="../tags/tag986.xml"/><Relationship Id="rId10" Type="http://schemas.openxmlformats.org/officeDocument/2006/relationships/tags" Target="../tags/tag985.xml"/><Relationship Id="rId1" Type="http://schemas.openxmlformats.org/officeDocument/2006/relationships/tags" Target="../tags/tag978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1000.xml"/><Relationship Id="rId8" Type="http://schemas.openxmlformats.org/officeDocument/2006/relationships/tags" Target="../tags/tag999.xml"/><Relationship Id="rId7" Type="http://schemas.openxmlformats.org/officeDocument/2006/relationships/tags" Target="../tags/tag998.xml"/><Relationship Id="rId6" Type="http://schemas.openxmlformats.org/officeDocument/2006/relationships/tags" Target="../tags/tag997.xml"/><Relationship Id="rId5" Type="http://schemas.openxmlformats.org/officeDocument/2006/relationships/tags" Target="../tags/tag996.xml"/><Relationship Id="rId4" Type="http://schemas.openxmlformats.org/officeDocument/2006/relationships/tags" Target="../tags/tag995.xml"/><Relationship Id="rId3" Type="http://schemas.openxmlformats.org/officeDocument/2006/relationships/tags" Target="../tags/tag994.xml"/><Relationship Id="rId2" Type="http://schemas.openxmlformats.org/officeDocument/2006/relationships/tags" Target="../tags/tag993.xml"/><Relationship Id="rId16" Type="http://schemas.openxmlformats.org/officeDocument/2006/relationships/notesSlide" Target="../notesSlides/notesSlide21.xml"/><Relationship Id="rId15" Type="http://schemas.openxmlformats.org/officeDocument/2006/relationships/slideLayout" Target="../slideLayouts/slideLayout63.xml"/><Relationship Id="rId14" Type="http://schemas.openxmlformats.org/officeDocument/2006/relationships/tags" Target="../tags/tag1005.xml"/><Relationship Id="rId13" Type="http://schemas.openxmlformats.org/officeDocument/2006/relationships/tags" Target="../tags/tag1004.xml"/><Relationship Id="rId12" Type="http://schemas.openxmlformats.org/officeDocument/2006/relationships/tags" Target="../tags/tag1003.xml"/><Relationship Id="rId11" Type="http://schemas.openxmlformats.org/officeDocument/2006/relationships/tags" Target="../tags/tag1002.xml"/><Relationship Id="rId10" Type="http://schemas.openxmlformats.org/officeDocument/2006/relationships/tags" Target="../tags/tag1001.xml"/><Relationship Id="rId1" Type="http://schemas.openxmlformats.org/officeDocument/2006/relationships/tags" Target="../tags/tag992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1012.xml"/><Relationship Id="rId8" Type="http://schemas.openxmlformats.org/officeDocument/2006/relationships/tags" Target="../tags/tag1011.xml"/><Relationship Id="rId7" Type="http://schemas.openxmlformats.org/officeDocument/2006/relationships/image" Target="../media/image28.png"/><Relationship Id="rId6" Type="http://schemas.openxmlformats.org/officeDocument/2006/relationships/tags" Target="../tags/tag1010.xml"/><Relationship Id="rId5" Type="http://schemas.openxmlformats.org/officeDocument/2006/relationships/tags" Target="../tags/tag1009.xml"/><Relationship Id="rId4" Type="http://schemas.openxmlformats.org/officeDocument/2006/relationships/tags" Target="../tags/tag1008.xml"/><Relationship Id="rId3" Type="http://schemas.openxmlformats.org/officeDocument/2006/relationships/image" Target="../media/image32.png"/><Relationship Id="rId2" Type="http://schemas.openxmlformats.org/officeDocument/2006/relationships/tags" Target="../tags/tag1007.xml"/><Relationship Id="rId12" Type="http://schemas.openxmlformats.org/officeDocument/2006/relationships/notesSlide" Target="../notesSlides/notesSlide22.xml"/><Relationship Id="rId11" Type="http://schemas.openxmlformats.org/officeDocument/2006/relationships/slideLayout" Target="../slideLayouts/slideLayout64.xml"/><Relationship Id="rId10" Type="http://schemas.openxmlformats.org/officeDocument/2006/relationships/tags" Target="../tags/tag1013.xml"/><Relationship Id="rId1" Type="http://schemas.openxmlformats.org/officeDocument/2006/relationships/tags" Target="../tags/tag1006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1021.xml"/><Relationship Id="rId8" Type="http://schemas.openxmlformats.org/officeDocument/2006/relationships/tags" Target="../tags/tag1020.xml"/><Relationship Id="rId7" Type="http://schemas.openxmlformats.org/officeDocument/2006/relationships/tags" Target="../tags/tag1019.xml"/><Relationship Id="rId6" Type="http://schemas.openxmlformats.org/officeDocument/2006/relationships/tags" Target="../tags/tag1018.xml"/><Relationship Id="rId5" Type="http://schemas.openxmlformats.org/officeDocument/2006/relationships/tags" Target="../tags/tag1017.xml"/><Relationship Id="rId4" Type="http://schemas.openxmlformats.org/officeDocument/2006/relationships/tags" Target="../tags/tag1016.xml"/><Relationship Id="rId3" Type="http://schemas.openxmlformats.org/officeDocument/2006/relationships/image" Target="../media/image33.jpeg"/><Relationship Id="rId2" Type="http://schemas.openxmlformats.org/officeDocument/2006/relationships/tags" Target="../tags/tag1015.xml"/><Relationship Id="rId15" Type="http://schemas.openxmlformats.org/officeDocument/2006/relationships/notesSlide" Target="../notesSlides/notesSlide23.xml"/><Relationship Id="rId14" Type="http://schemas.openxmlformats.org/officeDocument/2006/relationships/slideLayout" Target="../slideLayouts/slideLayout65.xml"/><Relationship Id="rId13" Type="http://schemas.openxmlformats.org/officeDocument/2006/relationships/tags" Target="../tags/tag1025.xml"/><Relationship Id="rId12" Type="http://schemas.openxmlformats.org/officeDocument/2006/relationships/tags" Target="../tags/tag1024.xml"/><Relationship Id="rId11" Type="http://schemas.openxmlformats.org/officeDocument/2006/relationships/tags" Target="../tags/tag1023.xml"/><Relationship Id="rId10" Type="http://schemas.openxmlformats.org/officeDocument/2006/relationships/tags" Target="../tags/tag1022.xml"/><Relationship Id="rId1" Type="http://schemas.openxmlformats.org/officeDocument/2006/relationships/tags" Target="../tags/tag1014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jpeg"/><Relationship Id="rId8" Type="http://schemas.openxmlformats.org/officeDocument/2006/relationships/tags" Target="../tags/tag1032.xml"/><Relationship Id="rId7" Type="http://schemas.openxmlformats.org/officeDocument/2006/relationships/tags" Target="../tags/tag1031.xml"/><Relationship Id="rId6" Type="http://schemas.openxmlformats.org/officeDocument/2006/relationships/tags" Target="../tags/tag1030.xml"/><Relationship Id="rId5" Type="http://schemas.openxmlformats.org/officeDocument/2006/relationships/tags" Target="../tags/tag1029.xml"/><Relationship Id="rId4" Type="http://schemas.openxmlformats.org/officeDocument/2006/relationships/image" Target="../media/image34.jpeg"/><Relationship Id="rId3" Type="http://schemas.openxmlformats.org/officeDocument/2006/relationships/tags" Target="../tags/tag1028.xml"/><Relationship Id="rId2" Type="http://schemas.openxmlformats.org/officeDocument/2006/relationships/tags" Target="../tags/tag1027.xml"/><Relationship Id="rId14" Type="http://schemas.openxmlformats.org/officeDocument/2006/relationships/notesSlide" Target="../notesSlides/notesSlide24.xml"/><Relationship Id="rId13" Type="http://schemas.openxmlformats.org/officeDocument/2006/relationships/slideLayout" Target="../slideLayouts/slideLayout66.xml"/><Relationship Id="rId12" Type="http://schemas.openxmlformats.org/officeDocument/2006/relationships/tags" Target="../tags/tag1035.xml"/><Relationship Id="rId11" Type="http://schemas.openxmlformats.org/officeDocument/2006/relationships/tags" Target="../tags/tag1034.xml"/><Relationship Id="rId10" Type="http://schemas.openxmlformats.org/officeDocument/2006/relationships/tags" Target="../tags/tag1033.xml"/><Relationship Id="rId1" Type="http://schemas.openxmlformats.org/officeDocument/2006/relationships/tags" Target="../tags/tag1026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57.xml"/><Relationship Id="rId3" Type="http://schemas.openxmlformats.org/officeDocument/2006/relationships/tags" Target="../tags/tag1038.xml"/><Relationship Id="rId2" Type="http://schemas.openxmlformats.org/officeDocument/2006/relationships/tags" Target="../tags/tag1037.xml"/><Relationship Id="rId1" Type="http://schemas.openxmlformats.org/officeDocument/2006/relationships/tags" Target="../tags/tag1036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1047.xml"/><Relationship Id="rId8" Type="http://schemas.openxmlformats.org/officeDocument/2006/relationships/tags" Target="../tags/tag1046.xml"/><Relationship Id="rId7" Type="http://schemas.openxmlformats.org/officeDocument/2006/relationships/tags" Target="../tags/tag1045.xml"/><Relationship Id="rId6" Type="http://schemas.openxmlformats.org/officeDocument/2006/relationships/tags" Target="../tags/tag1044.xml"/><Relationship Id="rId5" Type="http://schemas.openxmlformats.org/officeDocument/2006/relationships/tags" Target="../tags/tag1043.xml"/><Relationship Id="rId4" Type="http://schemas.openxmlformats.org/officeDocument/2006/relationships/tags" Target="../tags/tag1042.xml"/><Relationship Id="rId3" Type="http://schemas.openxmlformats.org/officeDocument/2006/relationships/tags" Target="../tags/tag1041.xml"/><Relationship Id="rId2" Type="http://schemas.openxmlformats.org/officeDocument/2006/relationships/tags" Target="../tags/tag1040.xml"/><Relationship Id="rId16" Type="http://schemas.openxmlformats.org/officeDocument/2006/relationships/notesSlide" Target="../notesSlides/notesSlide26.xml"/><Relationship Id="rId15" Type="http://schemas.openxmlformats.org/officeDocument/2006/relationships/slideLayout" Target="../slideLayouts/slideLayout67.xml"/><Relationship Id="rId14" Type="http://schemas.openxmlformats.org/officeDocument/2006/relationships/tags" Target="../tags/tag1052.xml"/><Relationship Id="rId13" Type="http://schemas.openxmlformats.org/officeDocument/2006/relationships/tags" Target="../tags/tag1051.xml"/><Relationship Id="rId12" Type="http://schemas.openxmlformats.org/officeDocument/2006/relationships/tags" Target="../tags/tag1050.xml"/><Relationship Id="rId11" Type="http://schemas.openxmlformats.org/officeDocument/2006/relationships/tags" Target="../tags/tag1049.xml"/><Relationship Id="rId10" Type="http://schemas.openxmlformats.org/officeDocument/2006/relationships/tags" Target="../tags/tag1048.xml"/><Relationship Id="rId1" Type="http://schemas.openxmlformats.org/officeDocument/2006/relationships/tags" Target="../tags/tag1039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1059.xml"/><Relationship Id="rId8" Type="http://schemas.openxmlformats.org/officeDocument/2006/relationships/tags" Target="../tags/tag1058.xml"/><Relationship Id="rId7" Type="http://schemas.openxmlformats.org/officeDocument/2006/relationships/image" Target="../media/image37.jpeg"/><Relationship Id="rId6" Type="http://schemas.openxmlformats.org/officeDocument/2006/relationships/tags" Target="../tags/tag1057.xml"/><Relationship Id="rId5" Type="http://schemas.openxmlformats.org/officeDocument/2006/relationships/tags" Target="../tags/tag1056.xml"/><Relationship Id="rId4" Type="http://schemas.openxmlformats.org/officeDocument/2006/relationships/tags" Target="../tags/tag1055.xml"/><Relationship Id="rId3" Type="http://schemas.openxmlformats.org/officeDocument/2006/relationships/image" Target="../media/image36.jpeg"/><Relationship Id="rId2" Type="http://schemas.openxmlformats.org/officeDocument/2006/relationships/tags" Target="../tags/tag1054.xml"/><Relationship Id="rId12" Type="http://schemas.openxmlformats.org/officeDocument/2006/relationships/notesSlide" Target="../notesSlides/notesSlide27.xml"/><Relationship Id="rId11" Type="http://schemas.openxmlformats.org/officeDocument/2006/relationships/slideLayout" Target="../slideLayouts/slideLayout68.xml"/><Relationship Id="rId10" Type="http://schemas.openxmlformats.org/officeDocument/2006/relationships/tags" Target="../tags/tag1060.xml"/><Relationship Id="rId1" Type="http://schemas.openxmlformats.org/officeDocument/2006/relationships/tags" Target="../tags/tag1053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1067.xml"/><Relationship Id="rId8" Type="http://schemas.openxmlformats.org/officeDocument/2006/relationships/tags" Target="../tags/tag1066.xml"/><Relationship Id="rId7" Type="http://schemas.openxmlformats.org/officeDocument/2006/relationships/image" Target="../media/image39.jpeg"/><Relationship Id="rId6" Type="http://schemas.openxmlformats.org/officeDocument/2006/relationships/tags" Target="../tags/tag1065.xml"/><Relationship Id="rId5" Type="http://schemas.openxmlformats.org/officeDocument/2006/relationships/tags" Target="../tags/tag1064.xml"/><Relationship Id="rId4" Type="http://schemas.openxmlformats.org/officeDocument/2006/relationships/tags" Target="../tags/tag1063.xml"/><Relationship Id="rId3" Type="http://schemas.openxmlformats.org/officeDocument/2006/relationships/image" Target="../media/image38.jpeg"/><Relationship Id="rId2" Type="http://schemas.openxmlformats.org/officeDocument/2006/relationships/tags" Target="../tags/tag1062.xml"/><Relationship Id="rId16" Type="http://schemas.openxmlformats.org/officeDocument/2006/relationships/notesSlide" Target="../notesSlides/notesSlide28.xml"/><Relationship Id="rId15" Type="http://schemas.openxmlformats.org/officeDocument/2006/relationships/slideLayout" Target="../slideLayouts/slideLayout37.xml"/><Relationship Id="rId14" Type="http://schemas.openxmlformats.org/officeDocument/2006/relationships/tags" Target="../tags/tag1071.xml"/><Relationship Id="rId13" Type="http://schemas.openxmlformats.org/officeDocument/2006/relationships/tags" Target="../tags/tag1070.xml"/><Relationship Id="rId12" Type="http://schemas.openxmlformats.org/officeDocument/2006/relationships/tags" Target="../tags/tag1069.xml"/><Relationship Id="rId11" Type="http://schemas.openxmlformats.org/officeDocument/2006/relationships/image" Target="../media/image40.jpeg"/><Relationship Id="rId10" Type="http://schemas.openxmlformats.org/officeDocument/2006/relationships/tags" Target="../tags/tag1068.xml"/><Relationship Id="rId1" Type="http://schemas.openxmlformats.org/officeDocument/2006/relationships/tags" Target="../tags/tag1061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1079.xml"/><Relationship Id="rId8" Type="http://schemas.openxmlformats.org/officeDocument/2006/relationships/tags" Target="../tags/tag1078.xml"/><Relationship Id="rId7" Type="http://schemas.openxmlformats.org/officeDocument/2006/relationships/tags" Target="../tags/tag1077.xml"/><Relationship Id="rId6" Type="http://schemas.openxmlformats.org/officeDocument/2006/relationships/tags" Target="../tags/tag1076.xml"/><Relationship Id="rId5" Type="http://schemas.openxmlformats.org/officeDocument/2006/relationships/tags" Target="../tags/tag1075.xml"/><Relationship Id="rId4" Type="http://schemas.openxmlformats.org/officeDocument/2006/relationships/tags" Target="../tags/tag1074.xml"/><Relationship Id="rId3" Type="http://schemas.openxmlformats.org/officeDocument/2006/relationships/image" Target="../media/image41.jpeg"/><Relationship Id="rId2" Type="http://schemas.openxmlformats.org/officeDocument/2006/relationships/tags" Target="../tags/tag1073.xml"/><Relationship Id="rId15" Type="http://schemas.openxmlformats.org/officeDocument/2006/relationships/notesSlide" Target="../notesSlides/notesSlide29.xml"/><Relationship Id="rId14" Type="http://schemas.openxmlformats.org/officeDocument/2006/relationships/slideLayout" Target="../slideLayouts/slideLayout40.xml"/><Relationship Id="rId13" Type="http://schemas.openxmlformats.org/officeDocument/2006/relationships/tags" Target="../tags/tag1083.xml"/><Relationship Id="rId12" Type="http://schemas.openxmlformats.org/officeDocument/2006/relationships/tags" Target="../tags/tag1082.xml"/><Relationship Id="rId11" Type="http://schemas.openxmlformats.org/officeDocument/2006/relationships/tags" Target="../tags/tag1081.xml"/><Relationship Id="rId10" Type="http://schemas.openxmlformats.org/officeDocument/2006/relationships/tags" Target="../tags/tag1080.xml"/><Relationship Id="rId1" Type="http://schemas.openxmlformats.org/officeDocument/2006/relationships/tags" Target="../tags/tag1072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Relationship Id="rId3" Type="http://schemas.openxmlformats.org/officeDocument/2006/relationships/tags" Target="../tags/tag783.xml"/><Relationship Id="rId2" Type="http://schemas.openxmlformats.org/officeDocument/2006/relationships/tags" Target="../tags/tag782.xml"/><Relationship Id="rId1" Type="http://schemas.openxmlformats.org/officeDocument/2006/relationships/tags" Target="../tags/tag781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1091.xml"/><Relationship Id="rId8" Type="http://schemas.openxmlformats.org/officeDocument/2006/relationships/tags" Target="../tags/tag1090.xml"/><Relationship Id="rId7" Type="http://schemas.openxmlformats.org/officeDocument/2006/relationships/tags" Target="../tags/tag1089.xml"/><Relationship Id="rId6" Type="http://schemas.openxmlformats.org/officeDocument/2006/relationships/tags" Target="../tags/tag1088.xml"/><Relationship Id="rId5" Type="http://schemas.openxmlformats.org/officeDocument/2006/relationships/tags" Target="../tags/tag1087.xml"/><Relationship Id="rId4" Type="http://schemas.openxmlformats.org/officeDocument/2006/relationships/tags" Target="../tags/tag1086.xml"/><Relationship Id="rId3" Type="http://schemas.openxmlformats.org/officeDocument/2006/relationships/image" Target="../media/image42.jpeg"/><Relationship Id="rId2" Type="http://schemas.openxmlformats.org/officeDocument/2006/relationships/tags" Target="../tags/tag1085.xml"/><Relationship Id="rId12" Type="http://schemas.openxmlformats.org/officeDocument/2006/relationships/notesSlide" Target="../notesSlides/notesSlide30.xml"/><Relationship Id="rId11" Type="http://schemas.openxmlformats.org/officeDocument/2006/relationships/slideLayout" Target="../slideLayouts/slideLayout39.xml"/><Relationship Id="rId10" Type="http://schemas.openxmlformats.org/officeDocument/2006/relationships/tags" Target="../tags/tag1092.xml"/><Relationship Id="rId1" Type="http://schemas.openxmlformats.org/officeDocument/2006/relationships/tags" Target="../tags/tag1084.xml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57.xml"/><Relationship Id="rId3" Type="http://schemas.openxmlformats.org/officeDocument/2006/relationships/tags" Target="../tags/tag1095.xml"/><Relationship Id="rId2" Type="http://schemas.openxmlformats.org/officeDocument/2006/relationships/tags" Target="../tags/tag1094.xml"/><Relationship Id="rId1" Type="http://schemas.openxmlformats.org/officeDocument/2006/relationships/tags" Target="../tags/tag1093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.xml"/><Relationship Id="rId8" Type="http://schemas.openxmlformats.org/officeDocument/2006/relationships/tags" Target="../tags/tag1103.xml"/><Relationship Id="rId7" Type="http://schemas.openxmlformats.org/officeDocument/2006/relationships/tags" Target="../tags/tag1102.xml"/><Relationship Id="rId6" Type="http://schemas.openxmlformats.org/officeDocument/2006/relationships/tags" Target="../tags/tag1101.xml"/><Relationship Id="rId5" Type="http://schemas.openxmlformats.org/officeDocument/2006/relationships/tags" Target="../tags/tag1100.xml"/><Relationship Id="rId4" Type="http://schemas.openxmlformats.org/officeDocument/2006/relationships/tags" Target="../tags/tag1099.xml"/><Relationship Id="rId3" Type="http://schemas.openxmlformats.org/officeDocument/2006/relationships/tags" Target="../tags/tag1098.xml"/><Relationship Id="rId2" Type="http://schemas.openxmlformats.org/officeDocument/2006/relationships/tags" Target="../tags/tag1097.xml"/><Relationship Id="rId10" Type="http://schemas.openxmlformats.org/officeDocument/2006/relationships/notesSlide" Target="../notesSlides/notesSlide32.xml"/><Relationship Id="rId1" Type="http://schemas.openxmlformats.org/officeDocument/2006/relationships/tags" Target="../tags/tag1096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1111.xml"/><Relationship Id="rId8" Type="http://schemas.openxmlformats.org/officeDocument/2006/relationships/tags" Target="../tags/tag1110.xml"/><Relationship Id="rId7" Type="http://schemas.openxmlformats.org/officeDocument/2006/relationships/tags" Target="../tags/tag1109.xml"/><Relationship Id="rId6" Type="http://schemas.openxmlformats.org/officeDocument/2006/relationships/tags" Target="../tags/tag1108.xml"/><Relationship Id="rId5" Type="http://schemas.openxmlformats.org/officeDocument/2006/relationships/tags" Target="../tags/tag1107.xml"/><Relationship Id="rId4" Type="http://schemas.openxmlformats.org/officeDocument/2006/relationships/tags" Target="../tags/tag1106.xml"/><Relationship Id="rId3" Type="http://schemas.openxmlformats.org/officeDocument/2006/relationships/image" Target="../media/image43.jpeg"/><Relationship Id="rId2" Type="http://schemas.openxmlformats.org/officeDocument/2006/relationships/tags" Target="../tags/tag1105.xml"/><Relationship Id="rId12" Type="http://schemas.openxmlformats.org/officeDocument/2006/relationships/notesSlide" Target="../notesSlides/notesSlide33.xml"/><Relationship Id="rId11" Type="http://schemas.openxmlformats.org/officeDocument/2006/relationships/slideLayout" Target="../slideLayouts/slideLayout35.xml"/><Relationship Id="rId10" Type="http://schemas.openxmlformats.org/officeDocument/2006/relationships/tags" Target="../tags/tag1112.xml"/><Relationship Id="rId1" Type="http://schemas.openxmlformats.org/officeDocument/2006/relationships/tags" Target="../tags/tag1104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tags" Target="../tags/tag1120.xml"/><Relationship Id="rId8" Type="http://schemas.openxmlformats.org/officeDocument/2006/relationships/tags" Target="../tags/tag1119.xml"/><Relationship Id="rId7" Type="http://schemas.openxmlformats.org/officeDocument/2006/relationships/tags" Target="../tags/tag1118.xml"/><Relationship Id="rId6" Type="http://schemas.openxmlformats.org/officeDocument/2006/relationships/tags" Target="../tags/tag1117.xml"/><Relationship Id="rId5" Type="http://schemas.openxmlformats.org/officeDocument/2006/relationships/tags" Target="../tags/tag1116.xml"/><Relationship Id="rId4" Type="http://schemas.openxmlformats.org/officeDocument/2006/relationships/tags" Target="../tags/tag1115.xml"/><Relationship Id="rId3" Type="http://schemas.openxmlformats.org/officeDocument/2006/relationships/image" Target="../media/image44.jpeg"/><Relationship Id="rId2" Type="http://schemas.openxmlformats.org/officeDocument/2006/relationships/tags" Target="../tags/tag1114.xml"/><Relationship Id="rId13" Type="http://schemas.openxmlformats.org/officeDocument/2006/relationships/notesSlide" Target="../notesSlides/notesSlide34.xml"/><Relationship Id="rId12" Type="http://schemas.openxmlformats.org/officeDocument/2006/relationships/slideLayout" Target="../slideLayouts/slideLayout34.xml"/><Relationship Id="rId11" Type="http://schemas.openxmlformats.org/officeDocument/2006/relationships/tags" Target="../tags/tag1122.xml"/><Relationship Id="rId10" Type="http://schemas.openxmlformats.org/officeDocument/2006/relationships/tags" Target="../tags/tag1121.xml"/><Relationship Id="rId1" Type="http://schemas.openxmlformats.org/officeDocument/2006/relationships/tags" Target="../tags/tag1113.xm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tags" Target="../tags/tag1129.xml"/><Relationship Id="rId8" Type="http://schemas.openxmlformats.org/officeDocument/2006/relationships/tags" Target="../tags/tag1128.xml"/><Relationship Id="rId7" Type="http://schemas.openxmlformats.org/officeDocument/2006/relationships/image" Target="../media/image46.jpeg"/><Relationship Id="rId6" Type="http://schemas.openxmlformats.org/officeDocument/2006/relationships/tags" Target="../tags/tag1127.xml"/><Relationship Id="rId5" Type="http://schemas.openxmlformats.org/officeDocument/2006/relationships/tags" Target="../tags/tag1126.xml"/><Relationship Id="rId4" Type="http://schemas.openxmlformats.org/officeDocument/2006/relationships/tags" Target="../tags/tag1125.xml"/><Relationship Id="rId3" Type="http://schemas.openxmlformats.org/officeDocument/2006/relationships/image" Target="../media/image45.jpeg"/><Relationship Id="rId2" Type="http://schemas.openxmlformats.org/officeDocument/2006/relationships/tags" Target="../tags/tag1124.xml"/><Relationship Id="rId16" Type="http://schemas.openxmlformats.org/officeDocument/2006/relationships/notesSlide" Target="../notesSlides/notesSlide35.xml"/><Relationship Id="rId15" Type="http://schemas.openxmlformats.org/officeDocument/2006/relationships/slideLayout" Target="../slideLayouts/slideLayout32.xml"/><Relationship Id="rId14" Type="http://schemas.openxmlformats.org/officeDocument/2006/relationships/tags" Target="../tags/tag1133.xml"/><Relationship Id="rId13" Type="http://schemas.openxmlformats.org/officeDocument/2006/relationships/tags" Target="../tags/tag1132.xml"/><Relationship Id="rId12" Type="http://schemas.openxmlformats.org/officeDocument/2006/relationships/tags" Target="../tags/tag1131.xml"/><Relationship Id="rId11" Type="http://schemas.openxmlformats.org/officeDocument/2006/relationships/image" Target="../media/image47.jpeg"/><Relationship Id="rId10" Type="http://schemas.openxmlformats.org/officeDocument/2006/relationships/tags" Target="../tags/tag1130.xml"/><Relationship Id="rId1" Type="http://schemas.openxmlformats.org/officeDocument/2006/relationships/tags" Target="../tags/tag1123.xml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.jpeg"/><Relationship Id="rId8" Type="http://schemas.openxmlformats.org/officeDocument/2006/relationships/tags" Target="../tags/tag1140.xml"/><Relationship Id="rId7" Type="http://schemas.openxmlformats.org/officeDocument/2006/relationships/tags" Target="../tags/tag1139.xml"/><Relationship Id="rId6" Type="http://schemas.openxmlformats.org/officeDocument/2006/relationships/tags" Target="../tags/tag1138.xml"/><Relationship Id="rId5" Type="http://schemas.openxmlformats.org/officeDocument/2006/relationships/tags" Target="../tags/tag1137.xml"/><Relationship Id="rId4" Type="http://schemas.openxmlformats.org/officeDocument/2006/relationships/image" Target="../media/image48.jpeg"/><Relationship Id="rId3" Type="http://schemas.openxmlformats.org/officeDocument/2006/relationships/tags" Target="../tags/tag1136.xml"/><Relationship Id="rId2" Type="http://schemas.openxmlformats.org/officeDocument/2006/relationships/tags" Target="../tags/tag1135.xml"/><Relationship Id="rId19" Type="http://schemas.openxmlformats.org/officeDocument/2006/relationships/notesSlide" Target="../notesSlides/notesSlide36.xml"/><Relationship Id="rId18" Type="http://schemas.openxmlformats.org/officeDocument/2006/relationships/slideLayout" Target="../slideLayouts/slideLayout31.xml"/><Relationship Id="rId17" Type="http://schemas.openxmlformats.org/officeDocument/2006/relationships/tags" Target="../tags/tag1147.xml"/><Relationship Id="rId16" Type="http://schemas.openxmlformats.org/officeDocument/2006/relationships/tags" Target="../tags/tag1146.xml"/><Relationship Id="rId15" Type="http://schemas.openxmlformats.org/officeDocument/2006/relationships/tags" Target="../tags/tag1145.xml"/><Relationship Id="rId14" Type="http://schemas.openxmlformats.org/officeDocument/2006/relationships/image" Target="../media/image50.jpeg"/><Relationship Id="rId13" Type="http://schemas.openxmlformats.org/officeDocument/2006/relationships/tags" Target="../tags/tag1144.xml"/><Relationship Id="rId12" Type="http://schemas.openxmlformats.org/officeDocument/2006/relationships/tags" Target="../tags/tag1143.xml"/><Relationship Id="rId11" Type="http://schemas.openxmlformats.org/officeDocument/2006/relationships/tags" Target="../tags/tag1142.xml"/><Relationship Id="rId10" Type="http://schemas.openxmlformats.org/officeDocument/2006/relationships/tags" Target="../tags/tag1141.xml"/><Relationship Id="rId1" Type="http://schemas.openxmlformats.org/officeDocument/2006/relationships/tags" Target="../tags/tag1134.xml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tags" Target="../tags/tag1155.xml"/><Relationship Id="rId8" Type="http://schemas.openxmlformats.org/officeDocument/2006/relationships/tags" Target="../tags/tag1154.xml"/><Relationship Id="rId7" Type="http://schemas.openxmlformats.org/officeDocument/2006/relationships/tags" Target="../tags/tag1153.xml"/><Relationship Id="rId6" Type="http://schemas.openxmlformats.org/officeDocument/2006/relationships/tags" Target="../tags/tag1152.xml"/><Relationship Id="rId5" Type="http://schemas.openxmlformats.org/officeDocument/2006/relationships/tags" Target="../tags/tag1151.xml"/><Relationship Id="rId4" Type="http://schemas.openxmlformats.org/officeDocument/2006/relationships/tags" Target="../tags/tag1150.xml"/><Relationship Id="rId3" Type="http://schemas.openxmlformats.org/officeDocument/2006/relationships/image" Target="../media/image51.jpeg"/><Relationship Id="rId2" Type="http://schemas.openxmlformats.org/officeDocument/2006/relationships/tags" Target="../tags/tag1149.xml"/><Relationship Id="rId12" Type="http://schemas.openxmlformats.org/officeDocument/2006/relationships/notesSlide" Target="../notesSlides/notesSlide37.xml"/><Relationship Id="rId11" Type="http://schemas.openxmlformats.org/officeDocument/2006/relationships/slideLayout" Target="../slideLayouts/slideLayout30.xml"/><Relationship Id="rId10" Type="http://schemas.openxmlformats.org/officeDocument/2006/relationships/tags" Target="../tags/tag1156.xml"/><Relationship Id="rId1" Type="http://schemas.openxmlformats.org/officeDocument/2006/relationships/tags" Target="../tags/tag1148.xml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tags" Target="../tags/tag1164.xml"/><Relationship Id="rId8" Type="http://schemas.openxmlformats.org/officeDocument/2006/relationships/tags" Target="../tags/tag1163.xml"/><Relationship Id="rId7" Type="http://schemas.openxmlformats.org/officeDocument/2006/relationships/tags" Target="../tags/tag1162.xml"/><Relationship Id="rId6" Type="http://schemas.openxmlformats.org/officeDocument/2006/relationships/tags" Target="../tags/tag1161.xml"/><Relationship Id="rId5" Type="http://schemas.openxmlformats.org/officeDocument/2006/relationships/tags" Target="../tags/tag1160.xml"/><Relationship Id="rId4" Type="http://schemas.openxmlformats.org/officeDocument/2006/relationships/tags" Target="../tags/tag1159.xml"/><Relationship Id="rId3" Type="http://schemas.openxmlformats.org/officeDocument/2006/relationships/image" Target="../media/image52.jpeg"/><Relationship Id="rId2" Type="http://schemas.openxmlformats.org/officeDocument/2006/relationships/tags" Target="../tags/tag1158.xml"/><Relationship Id="rId16" Type="http://schemas.openxmlformats.org/officeDocument/2006/relationships/notesSlide" Target="../notesSlides/notesSlide38.xml"/><Relationship Id="rId15" Type="http://schemas.openxmlformats.org/officeDocument/2006/relationships/slideLayout" Target="../slideLayouts/slideLayout29.xml"/><Relationship Id="rId14" Type="http://schemas.openxmlformats.org/officeDocument/2006/relationships/tags" Target="../tags/tag1169.xml"/><Relationship Id="rId13" Type="http://schemas.openxmlformats.org/officeDocument/2006/relationships/tags" Target="../tags/tag1168.xml"/><Relationship Id="rId12" Type="http://schemas.openxmlformats.org/officeDocument/2006/relationships/tags" Target="../tags/tag1167.xml"/><Relationship Id="rId11" Type="http://schemas.openxmlformats.org/officeDocument/2006/relationships/tags" Target="../tags/tag1166.xml"/><Relationship Id="rId10" Type="http://schemas.openxmlformats.org/officeDocument/2006/relationships/tags" Target="../tags/tag1165.xml"/><Relationship Id="rId1" Type="http://schemas.openxmlformats.org/officeDocument/2006/relationships/tags" Target="../tags/tag1157.xml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9.xml"/><Relationship Id="rId4" Type="http://schemas.openxmlformats.org/officeDocument/2006/relationships/slideLayout" Target="../slideLayouts/slideLayout12.xml"/><Relationship Id="rId3" Type="http://schemas.openxmlformats.org/officeDocument/2006/relationships/tags" Target="../tags/tag1172.xml"/><Relationship Id="rId2" Type="http://schemas.openxmlformats.org/officeDocument/2006/relationships/tags" Target="../tags/tag1171.xml"/><Relationship Id="rId1" Type="http://schemas.openxmlformats.org/officeDocument/2006/relationships/tags" Target="../tags/tag1170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49.xml"/><Relationship Id="rId5" Type="http://schemas.openxmlformats.org/officeDocument/2006/relationships/tags" Target="../tags/tag787.xml"/><Relationship Id="rId4" Type="http://schemas.openxmlformats.org/officeDocument/2006/relationships/tags" Target="../tags/tag786.xml"/><Relationship Id="rId3" Type="http://schemas.openxmlformats.org/officeDocument/2006/relationships/image" Target="../media/image12.png"/><Relationship Id="rId2" Type="http://schemas.openxmlformats.org/officeDocument/2006/relationships/tags" Target="../tags/tag785.xml"/><Relationship Id="rId1" Type="http://schemas.openxmlformats.org/officeDocument/2006/relationships/tags" Target="../tags/tag784.xml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tags" Target="../tags/tag1181.xml"/><Relationship Id="rId8" Type="http://schemas.openxmlformats.org/officeDocument/2006/relationships/tags" Target="../tags/tag1180.xml"/><Relationship Id="rId7" Type="http://schemas.openxmlformats.org/officeDocument/2006/relationships/tags" Target="../tags/tag1179.xml"/><Relationship Id="rId6" Type="http://schemas.openxmlformats.org/officeDocument/2006/relationships/tags" Target="../tags/tag1178.xml"/><Relationship Id="rId5" Type="http://schemas.openxmlformats.org/officeDocument/2006/relationships/tags" Target="../tags/tag1177.xml"/><Relationship Id="rId4" Type="http://schemas.openxmlformats.org/officeDocument/2006/relationships/tags" Target="../tags/tag1176.xml"/><Relationship Id="rId3" Type="http://schemas.openxmlformats.org/officeDocument/2006/relationships/tags" Target="../tags/tag1175.xml"/><Relationship Id="rId2" Type="http://schemas.openxmlformats.org/officeDocument/2006/relationships/tags" Target="../tags/tag1174.xml"/><Relationship Id="rId12" Type="http://schemas.openxmlformats.org/officeDocument/2006/relationships/notesSlide" Target="../notesSlides/notesSlide40.xml"/><Relationship Id="rId11" Type="http://schemas.openxmlformats.org/officeDocument/2006/relationships/slideLayout" Target="../slideLayouts/slideLayout27.xml"/><Relationship Id="rId10" Type="http://schemas.openxmlformats.org/officeDocument/2006/relationships/tags" Target="../tags/tag1182.xml"/><Relationship Id="rId1" Type="http://schemas.openxmlformats.org/officeDocument/2006/relationships/tags" Target="../tags/tag1173.xml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.xml"/><Relationship Id="rId8" Type="http://schemas.openxmlformats.org/officeDocument/2006/relationships/tags" Target="../tags/tag1190.xml"/><Relationship Id="rId7" Type="http://schemas.openxmlformats.org/officeDocument/2006/relationships/tags" Target="../tags/tag1189.xml"/><Relationship Id="rId6" Type="http://schemas.openxmlformats.org/officeDocument/2006/relationships/tags" Target="../tags/tag1188.xml"/><Relationship Id="rId5" Type="http://schemas.openxmlformats.org/officeDocument/2006/relationships/tags" Target="../tags/tag1187.xml"/><Relationship Id="rId4" Type="http://schemas.openxmlformats.org/officeDocument/2006/relationships/tags" Target="../tags/tag1186.xml"/><Relationship Id="rId3" Type="http://schemas.openxmlformats.org/officeDocument/2006/relationships/tags" Target="../tags/tag1185.xml"/><Relationship Id="rId2" Type="http://schemas.openxmlformats.org/officeDocument/2006/relationships/tags" Target="../tags/tag1184.xml"/><Relationship Id="rId10" Type="http://schemas.openxmlformats.org/officeDocument/2006/relationships/notesSlide" Target="../notesSlides/notesSlide41.xml"/><Relationship Id="rId1" Type="http://schemas.openxmlformats.org/officeDocument/2006/relationships/tags" Target="../tags/tag1183.xml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2.xml"/><Relationship Id="rId4" Type="http://schemas.openxmlformats.org/officeDocument/2006/relationships/slideLayout" Target="../slideLayouts/slideLayout11.xml"/><Relationship Id="rId3" Type="http://schemas.openxmlformats.org/officeDocument/2006/relationships/tags" Target="../tags/tag1193.xml"/><Relationship Id="rId2" Type="http://schemas.openxmlformats.org/officeDocument/2006/relationships/tags" Target="../tags/tag1192.xml"/><Relationship Id="rId1" Type="http://schemas.openxmlformats.org/officeDocument/2006/relationships/tags" Target="../tags/tag119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794.xml"/><Relationship Id="rId8" Type="http://schemas.openxmlformats.org/officeDocument/2006/relationships/tags" Target="../tags/tag793.xml"/><Relationship Id="rId7" Type="http://schemas.openxmlformats.org/officeDocument/2006/relationships/tags" Target="../tags/tag792.xml"/><Relationship Id="rId6" Type="http://schemas.openxmlformats.org/officeDocument/2006/relationships/tags" Target="../tags/tag79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3" Type="http://schemas.openxmlformats.org/officeDocument/2006/relationships/tags" Target="../tags/tag790.xml"/><Relationship Id="rId28" Type="http://schemas.openxmlformats.org/officeDocument/2006/relationships/notesSlide" Target="../notesSlides/notesSlide5.xml"/><Relationship Id="rId27" Type="http://schemas.openxmlformats.org/officeDocument/2006/relationships/slideLayout" Target="../slideLayouts/slideLayout50.xml"/><Relationship Id="rId26" Type="http://schemas.openxmlformats.org/officeDocument/2006/relationships/tags" Target="../tags/tag805.xml"/><Relationship Id="rId25" Type="http://schemas.openxmlformats.org/officeDocument/2006/relationships/tags" Target="../tags/tag804.xml"/><Relationship Id="rId24" Type="http://schemas.openxmlformats.org/officeDocument/2006/relationships/tags" Target="../tags/tag803.xml"/><Relationship Id="rId23" Type="http://schemas.openxmlformats.org/officeDocument/2006/relationships/image" Target="../media/image20.svg"/><Relationship Id="rId22" Type="http://schemas.openxmlformats.org/officeDocument/2006/relationships/image" Target="../media/image19.png"/><Relationship Id="rId21" Type="http://schemas.openxmlformats.org/officeDocument/2006/relationships/tags" Target="../tags/tag802.xml"/><Relationship Id="rId20" Type="http://schemas.openxmlformats.org/officeDocument/2006/relationships/tags" Target="../tags/tag801.xml"/><Relationship Id="rId2" Type="http://schemas.openxmlformats.org/officeDocument/2006/relationships/tags" Target="../tags/tag789.xml"/><Relationship Id="rId19" Type="http://schemas.openxmlformats.org/officeDocument/2006/relationships/tags" Target="../tags/tag800.xml"/><Relationship Id="rId18" Type="http://schemas.openxmlformats.org/officeDocument/2006/relationships/tags" Target="../tags/tag799.xml"/><Relationship Id="rId17" Type="http://schemas.openxmlformats.org/officeDocument/2006/relationships/image" Target="../media/image18.svg"/><Relationship Id="rId16" Type="http://schemas.openxmlformats.org/officeDocument/2006/relationships/image" Target="../media/image17.png"/><Relationship Id="rId15" Type="http://schemas.openxmlformats.org/officeDocument/2006/relationships/tags" Target="../tags/tag798.xml"/><Relationship Id="rId14" Type="http://schemas.openxmlformats.org/officeDocument/2006/relationships/tags" Target="../tags/tag797.xml"/><Relationship Id="rId13" Type="http://schemas.openxmlformats.org/officeDocument/2006/relationships/tags" Target="../tags/tag796.xml"/><Relationship Id="rId12" Type="http://schemas.openxmlformats.org/officeDocument/2006/relationships/tags" Target="../tags/tag795.xml"/><Relationship Id="rId11" Type="http://schemas.openxmlformats.org/officeDocument/2006/relationships/image" Target="../media/image16.svg"/><Relationship Id="rId10" Type="http://schemas.openxmlformats.org/officeDocument/2006/relationships/image" Target="../media/image15.png"/><Relationship Id="rId1" Type="http://schemas.openxmlformats.org/officeDocument/2006/relationships/tags" Target="../tags/tag788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814.xml"/><Relationship Id="rId8" Type="http://schemas.openxmlformats.org/officeDocument/2006/relationships/tags" Target="../tags/tag813.xml"/><Relationship Id="rId7" Type="http://schemas.openxmlformats.org/officeDocument/2006/relationships/tags" Target="../tags/tag812.xml"/><Relationship Id="rId6" Type="http://schemas.openxmlformats.org/officeDocument/2006/relationships/tags" Target="../tags/tag811.xml"/><Relationship Id="rId5" Type="http://schemas.openxmlformats.org/officeDocument/2006/relationships/tags" Target="../tags/tag810.xml"/><Relationship Id="rId4" Type="http://schemas.openxmlformats.org/officeDocument/2006/relationships/tags" Target="../tags/tag809.xml"/><Relationship Id="rId3" Type="http://schemas.openxmlformats.org/officeDocument/2006/relationships/tags" Target="../tags/tag808.xml"/><Relationship Id="rId2" Type="http://schemas.openxmlformats.org/officeDocument/2006/relationships/tags" Target="../tags/tag807.xml"/><Relationship Id="rId16" Type="http://schemas.openxmlformats.org/officeDocument/2006/relationships/notesSlide" Target="../notesSlides/notesSlide6.xml"/><Relationship Id="rId15" Type="http://schemas.openxmlformats.org/officeDocument/2006/relationships/slideLayout" Target="../slideLayouts/slideLayout51.xml"/><Relationship Id="rId14" Type="http://schemas.openxmlformats.org/officeDocument/2006/relationships/tags" Target="../tags/tag819.xml"/><Relationship Id="rId13" Type="http://schemas.openxmlformats.org/officeDocument/2006/relationships/tags" Target="../tags/tag818.xml"/><Relationship Id="rId12" Type="http://schemas.openxmlformats.org/officeDocument/2006/relationships/tags" Target="../tags/tag817.xml"/><Relationship Id="rId11" Type="http://schemas.openxmlformats.org/officeDocument/2006/relationships/tags" Target="../tags/tag816.xml"/><Relationship Id="rId10" Type="http://schemas.openxmlformats.org/officeDocument/2006/relationships/tags" Target="../tags/tag815.xml"/><Relationship Id="rId1" Type="http://schemas.openxmlformats.org/officeDocument/2006/relationships/tags" Target="../tags/tag806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jpeg"/><Relationship Id="rId8" Type="http://schemas.openxmlformats.org/officeDocument/2006/relationships/tags" Target="../tags/tag826.xml"/><Relationship Id="rId7" Type="http://schemas.openxmlformats.org/officeDocument/2006/relationships/tags" Target="../tags/tag825.xml"/><Relationship Id="rId6" Type="http://schemas.openxmlformats.org/officeDocument/2006/relationships/tags" Target="../tags/tag824.xml"/><Relationship Id="rId5" Type="http://schemas.openxmlformats.org/officeDocument/2006/relationships/tags" Target="../tags/tag823.xml"/><Relationship Id="rId4" Type="http://schemas.openxmlformats.org/officeDocument/2006/relationships/image" Target="../media/image21.jpeg"/><Relationship Id="rId3" Type="http://schemas.openxmlformats.org/officeDocument/2006/relationships/tags" Target="../tags/tag822.xml"/><Relationship Id="rId2" Type="http://schemas.openxmlformats.org/officeDocument/2006/relationships/tags" Target="../tags/tag821.xml"/><Relationship Id="rId14" Type="http://schemas.openxmlformats.org/officeDocument/2006/relationships/notesSlide" Target="../notesSlides/notesSlide7.xml"/><Relationship Id="rId13" Type="http://schemas.openxmlformats.org/officeDocument/2006/relationships/slideLayout" Target="../slideLayouts/slideLayout52.xml"/><Relationship Id="rId12" Type="http://schemas.openxmlformats.org/officeDocument/2006/relationships/tags" Target="../tags/tag829.xml"/><Relationship Id="rId11" Type="http://schemas.openxmlformats.org/officeDocument/2006/relationships/tags" Target="../tags/tag828.xml"/><Relationship Id="rId10" Type="http://schemas.openxmlformats.org/officeDocument/2006/relationships/tags" Target="../tags/tag827.xml"/><Relationship Id="rId1" Type="http://schemas.openxmlformats.org/officeDocument/2006/relationships/tags" Target="../tags/tag820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tags" Target="../tags/tag836.xml"/><Relationship Id="rId7" Type="http://schemas.openxmlformats.org/officeDocument/2006/relationships/tags" Target="../tags/tag835.xml"/><Relationship Id="rId6" Type="http://schemas.openxmlformats.org/officeDocument/2006/relationships/tags" Target="../tags/tag834.xml"/><Relationship Id="rId5" Type="http://schemas.openxmlformats.org/officeDocument/2006/relationships/tags" Target="../tags/tag833.xml"/><Relationship Id="rId4" Type="http://schemas.openxmlformats.org/officeDocument/2006/relationships/image" Target="../media/image23.jpeg"/><Relationship Id="rId3" Type="http://schemas.openxmlformats.org/officeDocument/2006/relationships/tags" Target="../tags/tag832.xml"/><Relationship Id="rId24" Type="http://schemas.openxmlformats.org/officeDocument/2006/relationships/notesSlide" Target="../notesSlides/notesSlide8.xml"/><Relationship Id="rId23" Type="http://schemas.openxmlformats.org/officeDocument/2006/relationships/slideLayout" Target="../slideLayouts/slideLayout53.xml"/><Relationship Id="rId22" Type="http://schemas.openxmlformats.org/officeDocument/2006/relationships/tags" Target="../tags/tag847.xml"/><Relationship Id="rId21" Type="http://schemas.openxmlformats.org/officeDocument/2006/relationships/tags" Target="../tags/tag846.xml"/><Relationship Id="rId20" Type="http://schemas.openxmlformats.org/officeDocument/2006/relationships/tags" Target="../tags/tag845.xml"/><Relationship Id="rId2" Type="http://schemas.openxmlformats.org/officeDocument/2006/relationships/tags" Target="../tags/tag831.xml"/><Relationship Id="rId19" Type="http://schemas.openxmlformats.org/officeDocument/2006/relationships/image" Target="../media/image25.png"/><Relationship Id="rId18" Type="http://schemas.openxmlformats.org/officeDocument/2006/relationships/tags" Target="../tags/tag844.xml"/><Relationship Id="rId17" Type="http://schemas.openxmlformats.org/officeDocument/2006/relationships/tags" Target="../tags/tag843.xml"/><Relationship Id="rId16" Type="http://schemas.openxmlformats.org/officeDocument/2006/relationships/tags" Target="../tags/tag842.xml"/><Relationship Id="rId15" Type="http://schemas.openxmlformats.org/officeDocument/2006/relationships/tags" Target="../tags/tag841.xml"/><Relationship Id="rId14" Type="http://schemas.openxmlformats.org/officeDocument/2006/relationships/image" Target="../media/image12.png"/><Relationship Id="rId13" Type="http://schemas.openxmlformats.org/officeDocument/2006/relationships/tags" Target="../tags/tag840.xml"/><Relationship Id="rId12" Type="http://schemas.openxmlformats.org/officeDocument/2006/relationships/tags" Target="../tags/tag839.xml"/><Relationship Id="rId11" Type="http://schemas.openxmlformats.org/officeDocument/2006/relationships/tags" Target="../tags/tag838.xml"/><Relationship Id="rId10" Type="http://schemas.openxmlformats.org/officeDocument/2006/relationships/tags" Target="../tags/tag837.xml"/><Relationship Id="rId1" Type="http://schemas.openxmlformats.org/officeDocument/2006/relationships/tags" Target="../tags/tag830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854.xml"/><Relationship Id="rId8" Type="http://schemas.openxmlformats.org/officeDocument/2006/relationships/tags" Target="../tags/tag853.xml"/><Relationship Id="rId7" Type="http://schemas.openxmlformats.org/officeDocument/2006/relationships/tags" Target="../tags/tag85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tags" Target="../tags/tag851.xml"/><Relationship Id="rId3" Type="http://schemas.openxmlformats.org/officeDocument/2006/relationships/tags" Target="../tags/tag850.xml"/><Relationship Id="rId25" Type="http://schemas.openxmlformats.org/officeDocument/2006/relationships/notesSlide" Target="../notesSlides/notesSlide9.xml"/><Relationship Id="rId24" Type="http://schemas.openxmlformats.org/officeDocument/2006/relationships/slideLayout" Target="../slideLayouts/slideLayout54.xml"/><Relationship Id="rId23" Type="http://schemas.openxmlformats.org/officeDocument/2006/relationships/tags" Target="../tags/tag864.xml"/><Relationship Id="rId22" Type="http://schemas.openxmlformats.org/officeDocument/2006/relationships/tags" Target="../tags/tag863.xml"/><Relationship Id="rId21" Type="http://schemas.openxmlformats.org/officeDocument/2006/relationships/tags" Target="../tags/tag862.xml"/><Relationship Id="rId20" Type="http://schemas.openxmlformats.org/officeDocument/2006/relationships/image" Target="../media/image18.svg"/><Relationship Id="rId2" Type="http://schemas.openxmlformats.org/officeDocument/2006/relationships/tags" Target="../tags/tag849.xml"/><Relationship Id="rId19" Type="http://schemas.openxmlformats.org/officeDocument/2006/relationships/image" Target="../media/image17.png"/><Relationship Id="rId18" Type="http://schemas.openxmlformats.org/officeDocument/2006/relationships/tags" Target="../tags/tag861.xml"/><Relationship Id="rId17" Type="http://schemas.openxmlformats.org/officeDocument/2006/relationships/tags" Target="../tags/tag860.xml"/><Relationship Id="rId16" Type="http://schemas.openxmlformats.org/officeDocument/2006/relationships/tags" Target="../tags/tag859.xml"/><Relationship Id="rId15" Type="http://schemas.openxmlformats.org/officeDocument/2006/relationships/tags" Target="../tags/tag858.xml"/><Relationship Id="rId14" Type="http://schemas.openxmlformats.org/officeDocument/2006/relationships/tags" Target="../tags/tag857.xml"/><Relationship Id="rId13" Type="http://schemas.openxmlformats.org/officeDocument/2006/relationships/image" Target="../media/image27.svg"/><Relationship Id="rId12" Type="http://schemas.openxmlformats.org/officeDocument/2006/relationships/image" Target="../media/image26.png"/><Relationship Id="rId11" Type="http://schemas.openxmlformats.org/officeDocument/2006/relationships/tags" Target="../tags/tag856.xml"/><Relationship Id="rId10" Type="http://schemas.openxmlformats.org/officeDocument/2006/relationships/tags" Target="../tags/tag855.xml"/><Relationship Id="rId1" Type="http://schemas.openxmlformats.org/officeDocument/2006/relationships/tags" Target="../tags/tag8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占位符 4"/>
          <p:cNvSpPr>
            <a:spLocks noGrp="1"/>
          </p:cNvSpPr>
          <p:nvPr>
            <p:ph type="body" idx="13"/>
            <p:custDataLst>
              <p:tags r:id="rId1"/>
            </p:custDataLst>
          </p:nvPr>
        </p:nvSpPr>
        <p:spPr>
          <a:xfrm>
            <a:off x="0" y="5067638"/>
            <a:ext cx="3685029" cy="1380972"/>
          </a:xfrm>
        </p:spPr>
        <p:txBody>
          <a:bodyPr>
            <a:noAutofit/>
          </a:bodyPr>
          <a:p>
            <a:pPr lvl="0"/>
            <a:r>
              <a:rPr lang="zh-CN" altLang="en-US" sz="1600">
                <a:solidFill>
                  <a:schemeClr val="bg1"/>
                </a:solidFill>
                <a:uFillTx/>
                <a:latin typeface="汉仪正圆 55简" panose="00020600040101010101" charset="-122"/>
                <a:ea typeface="汉仪正圆 55简" panose="00020600040101010101" charset="-122"/>
              </a:rPr>
              <a:t>主讲人：</a:t>
            </a:r>
            <a:r>
              <a:rPr lang="en-US" altLang="zh-CN" sz="1600">
                <a:solidFill>
                  <a:schemeClr val="bg1"/>
                </a:solidFill>
                <a:uFillTx/>
                <a:latin typeface="汉仪正圆 55简" panose="00020600040101010101" charset="-122"/>
                <a:ea typeface="汉仪正圆 55简" panose="00020600040101010101" charset="-122"/>
              </a:rPr>
              <a:t>花山街社区卫生服务中心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ctrTitle" idx="15"/>
            <p:custDataLst>
              <p:tags r:id="rId2"/>
            </p:custDataLst>
          </p:nvPr>
        </p:nvSpPr>
        <p:spPr>
          <a:xfrm>
            <a:off x="305405" y="1955801"/>
            <a:ext cx="5983901" cy="3047997"/>
          </a:xfrm>
        </p:spPr>
        <p:txBody>
          <a:bodyPr>
            <a:normAutofit/>
          </a:bodyPr>
          <a:p>
            <a:r>
              <a:rPr lang="zh-CN" altLang="en-US" sz="3600">
                <a:latin typeface="汉仪正圆-75W" panose="00020600040101010101" charset="-122"/>
                <a:ea typeface="汉仪正圆-75W" panose="00020600040101010101" charset="-122"/>
              </a:rPr>
              <a:t>疾病</a:t>
            </a:r>
            <a:r>
              <a:rPr lang="en-US" altLang="zh-CN" sz="3600">
                <a:latin typeface="汉仪正圆-75W" panose="00020600040101010101" charset="-122"/>
                <a:ea typeface="汉仪正圆-75W" panose="00020600040101010101" charset="-122"/>
              </a:rPr>
              <a:t>”</a:t>
            </a:r>
            <a:r>
              <a:rPr lang="zh-CN" altLang="en-US" sz="3600">
                <a:latin typeface="汉仪正圆-75W" panose="00020600040101010101" charset="-122"/>
                <a:ea typeface="汉仪正圆-75W" panose="00020600040101010101" charset="-122"/>
              </a:rPr>
              <a:t>针</a:t>
            </a:r>
            <a:r>
              <a:rPr lang="en-US" altLang="zh-CN" sz="3600">
                <a:latin typeface="汉仪正圆-75W" panose="00020600040101010101" charset="-122"/>
                <a:ea typeface="汉仪正圆-75W" panose="00020600040101010101" charset="-122"/>
              </a:rPr>
              <a:t>“</a:t>
            </a:r>
            <a:r>
              <a:rPr lang="zh-CN" altLang="en-US" sz="3600">
                <a:latin typeface="汉仪正圆-75W" panose="00020600040101010101" charset="-122"/>
                <a:ea typeface="汉仪正圆-75W" panose="00020600040101010101" charset="-122"/>
              </a:rPr>
              <a:t>预防</a:t>
            </a:r>
            <a:r>
              <a:rPr lang="zh-CN" altLang="en-US" sz="3600">
                <a:latin typeface="汉仪正圆-75W" panose="00020600040101010101" charset="-122"/>
                <a:ea typeface="汉仪正圆-75W" panose="00020600040101010101" charset="-122"/>
              </a:rPr>
              <a:t>--</a:t>
            </a:r>
            <a:br>
              <a:rPr lang="zh-CN" altLang="en-US" sz="3600">
                <a:latin typeface="汉仪正圆-75W" panose="00020600040101010101" charset="-122"/>
                <a:ea typeface="汉仪正圆-75W" panose="00020600040101010101" charset="-122"/>
              </a:rPr>
            </a:br>
            <a:r>
              <a:rPr lang="zh-CN" altLang="en-US" sz="3600">
                <a:latin typeface="汉仪正圆-75W" panose="00020600040101010101" charset="-122"/>
                <a:ea typeface="汉仪正圆-75W" panose="00020600040101010101" charset="-122"/>
              </a:rPr>
              <a:t>手足口病与流感科普宣传</a:t>
            </a:r>
            <a:endParaRPr lang="zh-CN" altLang="en-US" sz="3600">
              <a:latin typeface="汉仪正圆-75W" panose="00020600040101010101" charset="-122"/>
              <a:ea typeface="汉仪正圆-75W" panose="0002060004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/>
              <a:t>飞沫传播</a:t>
            </a:r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1066800" y="2489200"/>
            <a:ext cx="4572000" cy="2794000"/>
            <a:chOff x="1680" y="3920"/>
            <a:chExt cx="7200" cy="4400"/>
          </a:xfrm>
        </p:grpSpPr>
      </p:grpSp>
      <p:pic>
        <p:nvPicPr>
          <p:cNvPr id="16" name="内容占位符 15" descr="cartoon_default_01"/>
          <p:cNvPicPr>
            <a:picLocks noChangeAspect="1"/>
          </p:cNvPicPr>
          <p:nvPr>
            <p:ph idx="16394"/>
            <p:custDataLst>
              <p:tags r:id="rId2"/>
            </p:custDataLst>
          </p:nvPr>
        </p:nvPicPr>
        <p:blipFill>
          <a:blip r:embed="rId3"/>
          <a:srcRect l="17339" r="17339"/>
          <a:stretch>
            <a:fillRect/>
          </a:stretch>
        </p:blipFill>
        <p:spPr>
          <a:xfrm>
            <a:off x="6096000" y="1524000"/>
            <a:ext cx="5486400" cy="4724400"/>
          </a:xfrm>
          <a:custGeom>
            <a:avLst/>
            <a:gdLst>
              <a:gd name="connisteX0" fmla="*/ 0 w 5486400"/>
              <a:gd name="connsiteY0" fmla="*/ 0 h 4724400"/>
              <a:gd name="connisteX1" fmla="*/ 5181600 w 5486400"/>
              <a:gd name="connsiteY1" fmla="*/ 0 h 4724400"/>
              <a:gd name="connisteX2" fmla="*/ 5486400 w 5486400"/>
              <a:gd name="connsiteY2" fmla="*/ 304800 h 4724400"/>
              <a:gd name="connisteX3" fmla="*/ 5486400 w 5486400"/>
              <a:gd name="connsiteY3" fmla="*/ 4419600 h 4724400"/>
              <a:gd name="connisteX4" fmla="*/ 5181600 w 5486400"/>
              <a:gd name="connsiteY4" fmla="*/ 4724400 h 4724400"/>
              <a:gd name="connisteX5" fmla="*/ 0 w 5486400"/>
              <a:gd name="connsiteY5" fmla="*/ 4724400 h 4724400"/>
              <a:gd name="connisteX6" fmla="*/ 0 w 54864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486400" h="4724400">
                <a:moveTo>
                  <a:pt x="0" y="0"/>
                </a:moveTo>
                <a:lnTo>
                  <a:pt x="5181600" y="0"/>
                </a:lnTo>
                <a:cubicBezTo>
                  <a:pt x="5349936" y="0"/>
                  <a:pt x="5486400" y="136464"/>
                  <a:pt x="5486400" y="304800"/>
                </a:cubicBezTo>
                <a:lnTo>
                  <a:pt x="5486400" y="4419600"/>
                </a:lnTo>
                <a:cubicBezTo>
                  <a:pt x="5486400" y="4587936"/>
                  <a:pt x="5349936" y="4724400"/>
                  <a:pt x="51816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5"/>
            <p:custDataLst>
              <p:tags r:id="rId4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/>
              <a:t>咳嗽产生飞沫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>
            <a:normAutofit fontScale="70000"/>
          </a:bodyPr>
          <a:p>
            <a:r>
              <a:rPr lang="zh-CN" altLang="en-US"/>
              <a:t>患者咳嗽时携带病毒的飞沫喷出，旁人吸入易感染手足口病。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6388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打喷嚏传播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8"/>
            </p:custDataLst>
          </p:nvPr>
        </p:nvSpPr>
        <p:spPr/>
        <p:txBody>
          <a:bodyPr>
            <a:normAutofit fontScale="70000"/>
          </a:bodyPr>
          <a:p>
            <a:r>
              <a:rPr lang="zh-CN" altLang="en-US"/>
              <a:t>打喷嚏产生的大量飞沫，使周围空气含病毒，增加感染几率。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90"/>
            <p:custDataLst>
              <p:tags r:id="rId9"/>
            </p:custDataLst>
          </p:nvPr>
        </p:nvSpPr>
        <p:spPr/>
        <p:txBody>
          <a:bodyPr/>
          <a:p>
            <a:r>
              <a:rPr lang="zh-CN" altLang="en-US"/>
              <a:t>大声说话扩散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91"/>
            <p:custDataLst>
              <p:tags r:id="rId10"/>
            </p:custDataLst>
          </p:nvPr>
        </p:nvSpPr>
        <p:spPr/>
        <p:txBody>
          <a:bodyPr>
            <a:normAutofit fontScale="70000"/>
          </a:bodyPr>
          <a:p>
            <a:r>
              <a:rPr lang="zh-CN" altLang="en-US"/>
              <a:t>患者大声说话产生的飞沫可在空气中悬浮，旁人靠近易被传染。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16392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/>
              <a:t>唱歌传播病毒</a:t>
            </a: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93"/>
            <p:custDataLst>
              <p:tags r:id="rId12"/>
            </p:custDataLst>
          </p:nvPr>
        </p:nvSpPr>
        <p:spPr/>
        <p:txBody>
          <a:bodyPr>
            <a:normAutofit fontScale="70000"/>
          </a:bodyPr>
          <a:p>
            <a:r>
              <a:rPr lang="zh-CN" altLang="en-US"/>
              <a:t>唱歌过程中飞沫会大面积扩散，导致周围人可能感染手足口病。</a:t>
            </a:r>
            <a:endParaRPr lang="zh-CN" altLang="en-US"/>
          </a:p>
        </p:txBody>
      </p: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消化道传播</a:t>
            </a:r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609600" y="2590800"/>
            <a:ext cx="4876800" cy="3657600"/>
            <a:chOff x="960" y="4080"/>
            <a:chExt cx="7680" cy="5760"/>
          </a:xfrm>
        </p:grpSpPr>
      </p:grpSp>
      <p:pic>
        <p:nvPicPr>
          <p:cNvPr id="16" name="内容占位符 15" descr="cartoon_default_02"/>
          <p:cNvPicPr>
            <a:picLocks noChangeAspect="1"/>
          </p:cNvPicPr>
          <p:nvPr>
            <p:ph idx="16392"/>
            <p:custDataLst>
              <p:tags r:id="rId2"/>
            </p:custDataLst>
          </p:nvPr>
        </p:nvPicPr>
        <p:blipFill>
          <a:blip r:embed="rId3"/>
          <a:srcRect l="22635" r="22635"/>
          <a:stretch>
            <a:fillRect/>
          </a:stretch>
        </p:blipFill>
        <p:spPr>
          <a:xfrm>
            <a:off x="6096000" y="609600"/>
            <a:ext cx="5486400" cy="5638800"/>
          </a:xfrm>
          <a:custGeom>
            <a:avLst/>
            <a:gdLst>
              <a:gd name="connisteX0" fmla="*/ 0 w 5486400"/>
              <a:gd name="connsiteY0" fmla="*/ 304800 h 5638800"/>
              <a:gd name="connisteX1" fmla="*/ 304800 w 5486400"/>
              <a:gd name="connsiteY1" fmla="*/ 0 h 5638800"/>
              <a:gd name="connisteX2" fmla="*/ 5181600 w 5486400"/>
              <a:gd name="connsiteY2" fmla="*/ 0 h 5638800"/>
              <a:gd name="connisteX3" fmla="*/ 5486400 w 5486400"/>
              <a:gd name="connsiteY3" fmla="*/ 304800 h 5638800"/>
              <a:gd name="connisteX4" fmla="*/ 5486400 w 5486400"/>
              <a:gd name="connsiteY4" fmla="*/ 5334000 h 5638800"/>
              <a:gd name="connisteX5" fmla="*/ 5181600 w 5486400"/>
              <a:gd name="connsiteY5" fmla="*/ 5638800 h 5638800"/>
              <a:gd name="connisteX6" fmla="*/ 304800 w 5486400"/>
              <a:gd name="connsiteY6" fmla="*/ 5638800 h 5638800"/>
              <a:gd name="connisteX7" fmla="*/ 0 w 5486400"/>
              <a:gd name="connsiteY7" fmla="*/ 5334000 h 5638800"/>
              <a:gd name="connisteX8" fmla="*/ 0 w 5486400"/>
              <a:gd name="connsiteY8" fmla="*/ 3048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486400" h="56388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5181600" y="0"/>
                </a:lnTo>
                <a:cubicBezTo>
                  <a:pt x="5349936" y="0"/>
                  <a:pt x="5486400" y="136464"/>
                  <a:pt x="5486400" y="304800"/>
                </a:cubicBezTo>
                <a:lnTo>
                  <a:pt x="5486400" y="5334000"/>
                </a:lnTo>
                <a:cubicBezTo>
                  <a:pt x="5486400" y="5502336"/>
                  <a:pt x="5349936" y="5638800"/>
                  <a:pt x="5181600" y="5638800"/>
                </a:cubicBezTo>
                <a:lnTo>
                  <a:pt x="304800" y="5638800"/>
                </a:lnTo>
                <a:cubicBezTo>
                  <a:pt x="136464" y="5638800"/>
                  <a:pt x="0" y="5502336"/>
                  <a:pt x="0" y="5334000"/>
                </a:cubicBezTo>
                <a:lnTo>
                  <a:pt x="0" y="30480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3"/>
            <p:custDataLst>
              <p:tags r:id="rId4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/>
              <a:t>被污染的食物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>
            <a:normAutofit/>
          </a:bodyPr>
          <a:p>
            <a:r>
              <a:rPr lang="zh-CN" altLang="en-US" sz="1100"/>
              <a:t>孩子吃了被病毒污染的水果、糕点等食物，易感染手足口病。</a:t>
            </a:r>
            <a:endParaRPr lang="zh-CN" altLang="en-US" sz="1100"/>
          </a:p>
        </p:txBody>
      </p:sp>
      <p:sp>
        <p:nvSpPr>
          <p:cNvPr id="7" name="装饰  5"/>
          <p:cNvSpPr>
            <a:spLocks noGrp="1"/>
          </p:cNvSpPr>
          <p:nvPr>
            <p:ph type="body" idx="16394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p>
            <a:r>
              <a:rPr lang="zh-CN" altLang="en-US"/>
              <a:t>受污染的饮用水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>
            <a:normAutofit/>
          </a:bodyPr>
          <a:p>
            <a:r>
              <a:rPr lang="zh-CN" altLang="en-US" sz="1100"/>
              <a:t>饮用被病毒污染的生水，增加感染手足口病的风险，如野外生水。</a:t>
            </a:r>
            <a:endParaRPr lang="zh-CN" altLang="en-US" sz="1100"/>
          </a:p>
        </p:txBody>
      </p:sp>
      <p:sp>
        <p:nvSpPr>
          <p:cNvPr id="10" name="装饰  8"/>
          <p:cNvSpPr>
            <a:spLocks noGrp="1"/>
          </p:cNvSpPr>
          <p:nvPr>
            <p:ph type="body" idx="16395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16390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/>
              <a:t>脏手接触食物</a:t>
            </a: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/>
            <p:custDataLst>
              <p:tags r:id="rId12"/>
            </p:custDataLst>
          </p:nvPr>
        </p:nvSpPr>
        <p:spPr/>
        <p:txBody>
          <a:bodyPr>
            <a:normAutofit fontScale="70000"/>
          </a:bodyPr>
          <a:p>
            <a:r>
              <a:rPr lang="zh-CN" altLang="en-US"/>
              <a:t>孩子玩耍后未洗手就拿东西吃，手上病毒经食物进入体内引发感染。</a:t>
            </a:r>
            <a:endParaRPr lang="zh-CN" altLang="en-US"/>
          </a:p>
        </p:txBody>
      </p: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手足口病预防措施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7200"/>
              <a:t>0</a:t>
            </a:r>
            <a:r>
              <a:rPr lang="en-US" altLang="zh-CN" sz="7200"/>
              <a:t>2</a:t>
            </a:r>
            <a:endParaRPr lang="en-US" altLang="zh-CN" sz="72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个人卫生</a:t>
            </a:r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6705600" y="2540000"/>
            <a:ext cx="4876800" cy="3302000"/>
            <a:chOff x="10560" y="4000"/>
            <a:chExt cx="7680" cy="5200"/>
          </a:xfrm>
        </p:grpSpPr>
      </p:grpSp>
      <p:pic>
        <p:nvPicPr>
          <p:cNvPr id="19" name="内容占位符 18" descr="3b7bed704647d350e2ee470f387f1858_0"/>
          <p:cNvPicPr>
            <a:picLocks noChangeAspect="1"/>
          </p:cNvPicPr>
          <p:nvPr>
            <p:ph idx="16394"/>
            <p:custDataLst>
              <p:tags r:id="rId2"/>
            </p:custDataLst>
          </p:nvPr>
        </p:nvPicPr>
        <p:blipFill>
          <a:blip r:embed="rId3"/>
          <a:srcRect l="2703"/>
          <a:stretch>
            <a:fillRect/>
          </a:stretch>
        </p:blipFill>
        <p:spPr>
          <a:xfrm>
            <a:off x="609600" y="609600"/>
            <a:ext cx="5486400" cy="5638800"/>
          </a:xfrm>
          <a:custGeom>
            <a:avLst/>
            <a:gdLst>
              <a:gd name="connisteX0" fmla="*/ 0 w 5486400"/>
              <a:gd name="connsiteY0" fmla="*/ 304800 h 5638800"/>
              <a:gd name="connisteX1" fmla="*/ 304800 w 5486400"/>
              <a:gd name="connsiteY1" fmla="*/ 0 h 5638800"/>
              <a:gd name="connisteX2" fmla="*/ 5181600 w 5486400"/>
              <a:gd name="connsiteY2" fmla="*/ 0 h 5638800"/>
              <a:gd name="connisteX3" fmla="*/ 5486400 w 5486400"/>
              <a:gd name="connsiteY3" fmla="*/ 304800 h 5638800"/>
              <a:gd name="connisteX4" fmla="*/ 5486400 w 5486400"/>
              <a:gd name="connsiteY4" fmla="*/ 5334000 h 5638800"/>
              <a:gd name="connisteX5" fmla="*/ 5181600 w 5486400"/>
              <a:gd name="connsiteY5" fmla="*/ 5638800 h 5638800"/>
              <a:gd name="connisteX6" fmla="*/ 304800 w 5486400"/>
              <a:gd name="connsiteY6" fmla="*/ 5638800 h 5638800"/>
              <a:gd name="connisteX7" fmla="*/ 0 w 5486400"/>
              <a:gd name="connsiteY7" fmla="*/ 5334000 h 5638800"/>
              <a:gd name="connisteX8" fmla="*/ 0 w 5486400"/>
              <a:gd name="connsiteY8" fmla="*/ 3048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486400" h="56388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5181600" y="0"/>
                </a:lnTo>
                <a:cubicBezTo>
                  <a:pt x="5349936" y="0"/>
                  <a:pt x="5486400" y="136464"/>
                  <a:pt x="5486400" y="304800"/>
                </a:cubicBezTo>
                <a:lnTo>
                  <a:pt x="5486400" y="5334000"/>
                </a:lnTo>
                <a:cubicBezTo>
                  <a:pt x="5486400" y="5502336"/>
                  <a:pt x="5349936" y="5638800"/>
                  <a:pt x="5181600" y="5638800"/>
                </a:cubicBezTo>
                <a:lnTo>
                  <a:pt x="304800" y="5638800"/>
                </a:lnTo>
                <a:cubicBezTo>
                  <a:pt x="136464" y="5638800"/>
                  <a:pt x="0" y="5502336"/>
                  <a:pt x="0" y="5334000"/>
                </a:cubicBezTo>
                <a:lnTo>
                  <a:pt x="0" y="30480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5"/>
            <p:custDataLst>
              <p:tags r:id="rId4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/>
              <a:t>勤洗手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/>
              <a:t>用肥皂或洗手液，按照七步洗手法，在饭前便后等时洗手。</a:t>
            </a:r>
            <a:endParaRPr lang="zh-CN" altLang="en-US"/>
          </a:p>
        </p:txBody>
      </p:sp>
      <p:sp>
        <p:nvSpPr>
          <p:cNvPr id="7" name="装饰  5"/>
          <p:cNvSpPr>
            <a:spLocks noGrp="1"/>
          </p:cNvSpPr>
          <p:nvPr>
            <p:ph type="body" idx="16396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p>
            <a:r>
              <a:rPr lang="zh-CN" altLang="en-US"/>
              <a:t>常换衣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p>
            <a:r>
              <a:rPr lang="zh-CN" altLang="en-US"/>
              <a:t>定期更换干净衣物，减少细菌和病毒在衣物上的滋生。</a:t>
            </a:r>
            <a:endParaRPr lang="zh-CN" altLang="en-US"/>
          </a:p>
        </p:txBody>
      </p:sp>
      <p:sp>
        <p:nvSpPr>
          <p:cNvPr id="10" name="装饰  8"/>
          <p:cNvSpPr>
            <a:spLocks noGrp="1"/>
          </p:cNvSpPr>
          <p:nvPr>
            <p:ph type="body" idx="16397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16390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/>
              <a:t>戴口罩</a:t>
            </a: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/>
            <p:custDataLst>
              <p:tags r:id="rId12"/>
            </p:custDataLst>
          </p:nvPr>
        </p:nvSpPr>
        <p:spPr/>
        <p:txBody>
          <a:bodyPr>
            <a:normAutofit lnSpcReduction="10000"/>
          </a:bodyPr>
          <a:p>
            <a:r>
              <a:rPr lang="zh-CN" altLang="en-US"/>
              <a:t>在人员密集场所戴口罩，阻挡飞沫传播，降低感染风险。</a:t>
            </a:r>
            <a:endParaRPr lang="zh-CN" altLang="en-US"/>
          </a:p>
        </p:txBody>
      </p:sp>
      <p:sp>
        <p:nvSpPr>
          <p:cNvPr id="13" name="装饰  1"/>
          <p:cNvSpPr>
            <a:spLocks noGrp="1"/>
          </p:cNvSpPr>
          <p:nvPr>
            <p:ph type="body" idx="16398"/>
            <p:custDataLst>
              <p:tags r:id="rId13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2"/>
            <p:custDataLst>
              <p:tags r:id="rId14"/>
            </p:custDataLst>
          </p:nvPr>
        </p:nvSpPr>
        <p:spPr/>
        <p:txBody>
          <a:bodyPr/>
          <a:p>
            <a:r>
              <a:rPr lang="zh-CN" altLang="en-US"/>
              <a:t>不揉眼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93"/>
            <p:custDataLst>
              <p:tags r:id="rId15"/>
            </p:custDataLst>
          </p:nvPr>
        </p:nvSpPr>
        <p:spPr/>
        <p:txBody>
          <a:bodyPr>
            <a:normAutofit lnSpcReduction="10000"/>
          </a:bodyPr>
          <a:p>
            <a:r>
              <a:rPr lang="zh-CN" altLang="en-US"/>
              <a:t>避免用手揉眼睛、口鼻，防止病毒通过黏膜进入体内。</a:t>
            </a:r>
            <a:endParaRPr lang="zh-CN" altLang="en-US"/>
          </a:p>
        </p:txBody>
      </p: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/>
              <a:t>接种</a:t>
            </a:r>
            <a:r>
              <a:rPr lang="zh-CN" altLang="en-US">
                <a:sym typeface="+mn-ea"/>
              </a:rPr>
              <a:t>疫苗</a:t>
            </a:r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609600" y="1524000"/>
            <a:ext cx="10972800" cy="4724400"/>
            <a:chOff x="960" y="2400"/>
            <a:chExt cx="17280" cy="7440"/>
          </a:xfrm>
        </p:grpSpPr>
      </p:grpSp>
      <p:sp>
        <p:nvSpPr>
          <p:cNvPr id="3" name="装饰  1"/>
          <p:cNvSpPr>
            <a:spLocks noGrp="1"/>
          </p:cNvSpPr>
          <p:nvPr>
            <p:ph type="body" idx="16392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24" name="图片占位符 23" descr="cartoon_default_02"/>
          <p:cNvPicPr>
            <a:picLocks noChangeAspect="1"/>
          </p:cNvPicPr>
          <p:nvPr>
            <p:ph type="pic" idx="16393"/>
            <p:custDataLst>
              <p:tags r:id="rId3"/>
            </p:custDataLst>
          </p:nvPr>
        </p:nvPicPr>
        <p:blipFill>
          <a:blip r:embed="rId4"/>
          <a:srcRect l="19712" r="19712"/>
          <a:stretch>
            <a:fillRect/>
          </a:stretch>
        </p:blipFill>
        <p:spPr>
          <a:xfrm>
            <a:off x="914400" y="1828800"/>
            <a:ext cx="2844800" cy="2641600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/>
              <a:t>接种EV71疫苗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>
          <a:xfrm>
            <a:off x="914400" y="5334000"/>
            <a:ext cx="2844800" cy="554355"/>
          </a:xfrm>
        </p:spPr>
        <p:txBody>
          <a:bodyPr>
            <a:normAutofit fontScale="90000"/>
          </a:bodyPr>
          <a:p>
            <a:r>
              <a:rPr lang="zh-CN" altLang="en-US"/>
              <a:t>接种EV71疫苗可有效预防由该病毒引起的手足口病。</a:t>
            </a:r>
            <a:endParaRPr lang="zh-CN" altLang="en-US"/>
          </a:p>
        </p:txBody>
      </p:sp>
      <p:sp>
        <p:nvSpPr>
          <p:cNvPr id="7" name="装饰  5"/>
          <p:cNvSpPr>
            <a:spLocks noGrp="1"/>
          </p:cNvSpPr>
          <p:nvPr>
            <p:ph type="body" idx="16394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25" name="图片占位符 24" descr="cartoon_default_01"/>
          <p:cNvPicPr>
            <a:picLocks noChangeAspect="1"/>
          </p:cNvPicPr>
          <p:nvPr>
            <p:ph type="pic" idx="16395"/>
            <p:custDataLst>
              <p:tags r:id="rId8"/>
            </p:custDataLst>
          </p:nvPr>
        </p:nvPicPr>
        <p:blipFill>
          <a:blip r:embed="rId9"/>
          <a:srcRect l="19712" r="19712"/>
          <a:stretch>
            <a:fillRect/>
          </a:stretch>
        </p:blipFill>
        <p:spPr>
          <a:xfrm>
            <a:off x="4673600" y="1828800"/>
            <a:ext cx="2844800" cy="2641600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  <a:sym typeface="+mn-ea"/>
              </a:rPr>
              <a:t>接种时间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>
            <a:normAutofit lnSpcReduction="10000"/>
          </a:bodyPr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  <a:sym typeface="+mn-ea"/>
              </a:rPr>
              <a:t>6月龄</a:t>
            </a:r>
            <a:r>
              <a:rPr lang="en-US" altLang="zh-CN">
                <a:latin typeface="汉仪正圆 55简" panose="00020600040101010101" charset="-122"/>
                <a:ea typeface="汉仪正圆 55简" panose="00020600040101010101" charset="-122"/>
                <a:sym typeface="+mn-ea"/>
              </a:rPr>
              <a:t>-5</a:t>
            </a:r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  <a:sym typeface="+mn-ea"/>
              </a:rPr>
              <a:t>岁可接种，一共2剂，间隔</a:t>
            </a:r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  <a:sym typeface="+mn-ea"/>
              </a:rPr>
              <a:t>最少1个月。</a:t>
            </a:r>
            <a:endParaRPr lang="zh-CN" altLang="en-US"/>
          </a:p>
        </p:txBody>
      </p:sp>
      <p:sp>
        <p:nvSpPr>
          <p:cNvPr id="11" name="装饰  9"/>
          <p:cNvSpPr>
            <a:spLocks noGrp="1"/>
          </p:cNvSpPr>
          <p:nvPr>
            <p:ph type="body" idx="16396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26" name="图片占位符 25" descr="cartoon_default_05"/>
          <p:cNvPicPr>
            <a:picLocks noChangeAspect="1"/>
          </p:cNvPicPr>
          <p:nvPr>
            <p:ph type="pic" idx="16397"/>
            <p:custDataLst>
              <p:tags r:id="rId13"/>
            </p:custDataLst>
          </p:nvPr>
        </p:nvPicPr>
        <p:blipFill>
          <a:blip r:embed="rId14"/>
          <a:srcRect l="19712" r="19712"/>
          <a:stretch>
            <a:fillRect/>
          </a:stretch>
        </p:blipFill>
        <p:spPr>
          <a:xfrm>
            <a:off x="8432800" y="1828800"/>
            <a:ext cx="2844800" cy="2641600"/>
          </a:xfrm>
          <a:prstGeom prst="rect">
            <a:avLst/>
          </a:prstGeom>
        </p:spPr>
      </p:pic>
      <p:sp>
        <p:nvSpPr>
          <p:cNvPr id="13" name="文本占位符 12"/>
          <p:cNvSpPr>
            <a:spLocks noGrp="1"/>
          </p:cNvSpPr>
          <p:nvPr>
            <p:ph type="body" idx="16390"/>
            <p:custDataLst>
              <p:tags r:id="rId15"/>
            </p:custDataLst>
          </p:nvPr>
        </p:nvSpPr>
        <p:spPr/>
        <p:txBody>
          <a:bodyPr>
            <a:normAutofit lnSpcReduction="20000"/>
          </a:bodyPr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  <a:sym typeface="+mn-ea"/>
              </a:rPr>
              <a:t>可预防的病毒类型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91"/>
            <p:custDataLst>
              <p:tags r:id="rId16"/>
            </p:custDataLst>
          </p:nvPr>
        </p:nvSpPr>
        <p:spPr/>
        <p:txBody>
          <a:bodyPr>
            <a:normAutofit lnSpcReduction="10000"/>
          </a:bodyPr>
          <a:p>
            <a:r>
              <a:rPr lang="zh-CN" altLang="en-US" sz="1400">
                <a:latin typeface="汉仪正圆 55简" panose="00020600040101010101" charset="-122"/>
                <a:ea typeface="汉仪正圆 55简" panose="00020600040101010101" charset="-122"/>
                <a:sym typeface="+mn-ea"/>
              </a:rPr>
              <a:t>EV71是引发手足口病重症和死亡的主要病原，疫苗可有效预防。</a:t>
            </a:r>
            <a:endParaRPr lang="zh-CN" altLang="en-US" sz="1400"/>
          </a:p>
        </p:txBody>
      </p: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  <a:sym typeface="+mn-ea"/>
              </a:rPr>
              <a:t>疫苗作用机制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pic>
        <p:nvPicPr>
          <p:cNvPr id="3" name="内容占位符 2" descr="348d2c7a-b9df-11f0-a5d5-62bd76b19a78"/>
          <p:cNvPicPr>
            <a:picLocks noChangeAspect="1"/>
          </p:cNvPicPr>
          <p:nvPr>
            <p:ph idx="16392"/>
            <p:custDataLst>
              <p:tags r:id="rId2"/>
            </p:custDataLst>
          </p:nvPr>
        </p:nvPicPr>
        <p:blipFill>
          <a:blip r:embed="rId3"/>
          <a:srcRect l="14133" r="14245"/>
          <a:stretch>
            <a:fillRect/>
          </a:stretch>
        </p:blipFill>
        <p:spPr>
          <a:xfrm>
            <a:off x="7543800" y="609600"/>
            <a:ext cx="4038600" cy="5638800"/>
          </a:xfrm>
          <a:custGeom>
            <a:avLst/>
            <a:gdLst>
              <a:gd name="connisteX0" fmla="*/ 0 w 4038600"/>
              <a:gd name="connsiteY0" fmla="*/ 304800 h 5638800"/>
              <a:gd name="connisteX1" fmla="*/ 304800 w 4038600"/>
              <a:gd name="connsiteY1" fmla="*/ 0 h 5638800"/>
              <a:gd name="connisteX2" fmla="*/ 3733800 w 4038600"/>
              <a:gd name="connsiteY2" fmla="*/ 0 h 5638800"/>
              <a:gd name="connisteX3" fmla="*/ 4038600 w 4038600"/>
              <a:gd name="connsiteY3" fmla="*/ 304800 h 5638800"/>
              <a:gd name="connisteX4" fmla="*/ 4038600 w 4038600"/>
              <a:gd name="connsiteY4" fmla="*/ 5334000 h 5638800"/>
              <a:gd name="connisteX5" fmla="*/ 3733800 w 4038600"/>
              <a:gd name="connsiteY5" fmla="*/ 5638800 h 5638800"/>
              <a:gd name="connisteX6" fmla="*/ 304800 w 4038600"/>
              <a:gd name="connsiteY6" fmla="*/ 5638800 h 5638800"/>
              <a:gd name="connisteX7" fmla="*/ 0 w 4038600"/>
              <a:gd name="connsiteY7" fmla="*/ 5334000 h 5638800"/>
              <a:gd name="connisteX8" fmla="*/ 0 w 4038600"/>
              <a:gd name="connsiteY8" fmla="*/ 3048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4038600" h="56388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3733800" y="0"/>
                </a:lnTo>
                <a:cubicBezTo>
                  <a:pt x="3902136" y="0"/>
                  <a:pt x="4038600" y="136464"/>
                  <a:pt x="4038600" y="304800"/>
                </a:cubicBezTo>
                <a:lnTo>
                  <a:pt x="4038600" y="5334000"/>
                </a:lnTo>
                <a:cubicBezTo>
                  <a:pt x="4038600" y="5502336"/>
                  <a:pt x="3902136" y="5638800"/>
                  <a:pt x="3733800" y="5638800"/>
                </a:cubicBezTo>
                <a:lnTo>
                  <a:pt x="304800" y="5638800"/>
                </a:lnTo>
                <a:cubicBezTo>
                  <a:pt x="136464" y="5638800"/>
                  <a:pt x="0" y="5502336"/>
                  <a:pt x="0" y="5334000"/>
                </a:cubicBezTo>
                <a:lnTo>
                  <a:pt x="0" y="30480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3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模拟病毒感染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通过注入弱化病毒，使免疫系统识别并记忆。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4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激发免疫反应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刺激机体产生抗体。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装饰  8"/>
          <p:cNvSpPr>
            <a:spLocks noGrp="1"/>
          </p:cNvSpPr>
          <p:nvPr>
            <p:ph type="body" idx="16395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idx="16390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建立免疫记忆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让免疫系统记住病毒特征，后续遇真病毒可快速反应。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  <p:custDataLst>
      <p:tags r:id="rId1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sym typeface="+mn-ea"/>
              </a:rPr>
              <a:t>流感基本信息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 sz="7500">
                <a:latin typeface="汉仪正圆 55简" panose="00020600040101010101" charset="-122"/>
                <a:ea typeface="汉仪正圆 55简" panose="00020600040101010101" charset="-122"/>
              </a:rPr>
              <a:t>0</a:t>
            </a:r>
            <a:r>
              <a:rPr lang="en-US" altLang="en-US" sz="7500">
                <a:solidFill>
                  <a:schemeClr val="accent1"/>
                </a:solidFill>
                <a:uFillTx/>
                <a:latin typeface="汉仪正圆 55简" panose="00020600040101010101" charset="-122"/>
                <a:ea typeface="汉仪正圆 55简" panose="00020600040101010101" charset="-122"/>
              </a:rPr>
              <a:t>3</a:t>
            </a:r>
            <a:endParaRPr lang="en-US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/>
              <a:t>疾病简介</a:t>
            </a:r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609600" y="1524000"/>
            <a:ext cx="10972800" cy="4724400"/>
            <a:chOff x="960" y="2400"/>
            <a:chExt cx="17280" cy="7440"/>
          </a:xfrm>
        </p:grpSpPr>
      </p:grpSp>
      <p:sp>
        <p:nvSpPr>
          <p:cNvPr id="3" name="装饰  1"/>
          <p:cNvSpPr>
            <a:spLocks noGrp="1"/>
          </p:cNvSpPr>
          <p:nvPr>
            <p:ph type="body" idx="16392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24" name="图片占位符 23" descr="cartoon_default_05"/>
          <p:cNvPicPr>
            <a:picLocks noChangeAspect="1"/>
          </p:cNvPicPr>
          <p:nvPr>
            <p:ph type="pic" idx="16393"/>
            <p:custDataLst>
              <p:tags r:id="rId3"/>
            </p:custDataLst>
          </p:nvPr>
        </p:nvPicPr>
        <p:blipFill>
          <a:blip r:embed="rId4"/>
          <a:srcRect l="8424" r="8424"/>
          <a:stretch>
            <a:fillRect/>
          </a:stretch>
        </p:blipFill>
        <p:spPr>
          <a:xfrm>
            <a:off x="609600" y="1524000"/>
            <a:ext cx="3454400" cy="2336800"/>
          </a:xfrm>
          <a:custGeom>
            <a:avLst/>
            <a:gdLst>
              <a:gd name="connisteX0" fmla="*/ 0 w 3454400"/>
              <a:gd name="connsiteY0" fmla="*/ 304800 h 2336800"/>
              <a:gd name="connisteX1" fmla="*/ 304800 w 3454400"/>
              <a:gd name="connsiteY1" fmla="*/ 0 h 2336800"/>
              <a:gd name="connisteX2" fmla="*/ 3149600 w 3454400"/>
              <a:gd name="connsiteY2" fmla="*/ 0 h 2336800"/>
              <a:gd name="connisteX3" fmla="*/ 3454400 w 3454400"/>
              <a:gd name="connsiteY3" fmla="*/ 304800 h 2336800"/>
              <a:gd name="connisteX4" fmla="*/ 3454400 w 3454400"/>
              <a:gd name="connsiteY4" fmla="*/ 2336800 h 2336800"/>
              <a:gd name="connisteX5" fmla="*/ 0 w 3454400"/>
              <a:gd name="connsiteY5" fmla="*/ 2336800 h 2336800"/>
              <a:gd name="connisteX6" fmla="*/ 0 w 3454400"/>
              <a:gd name="connsiteY6" fmla="*/ 3048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3368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3149600" y="0"/>
                </a:lnTo>
                <a:cubicBezTo>
                  <a:pt x="3317936" y="0"/>
                  <a:pt x="3454400" y="136464"/>
                  <a:pt x="3454400" y="304800"/>
                </a:cubicBezTo>
                <a:lnTo>
                  <a:pt x="3454400" y="2336800"/>
                </a:lnTo>
                <a:lnTo>
                  <a:pt x="0" y="2336800"/>
                </a:lnTo>
                <a:lnTo>
                  <a:pt x="0" y="304800"/>
                </a:lnTo>
                <a:close/>
              </a:path>
            </a:pathLst>
          </a:cu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/>
              <a:t>流感定义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/>
              <a:t>流感是由流感病毒引起的急性呼吸道传染病，如甲型、乙型流感病毒。</a:t>
            </a:r>
            <a:endParaRPr lang="zh-CN" altLang="en-US"/>
          </a:p>
        </p:txBody>
      </p:sp>
      <p:sp>
        <p:nvSpPr>
          <p:cNvPr id="7" name="装饰  5"/>
          <p:cNvSpPr>
            <a:spLocks noGrp="1"/>
          </p:cNvSpPr>
          <p:nvPr>
            <p:ph type="body" idx="16394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25" name="图片占位符 24" descr="cartoon_default_04"/>
          <p:cNvPicPr>
            <a:picLocks noChangeAspect="1"/>
          </p:cNvPicPr>
          <p:nvPr>
            <p:ph type="pic" idx="16395"/>
            <p:custDataLst>
              <p:tags r:id="rId8"/>
            </p:custDataLst>
          </p:nvPr>
        </p:nvPicPr>
        <p:blipFill>
          <a:blip r:embed="rId9"/>
          <a:srcRect l="8424" r="8424"/>
          <a:stretch>
            <a:fillRect/>
          </a:stretch>
        </p:blipFill>
        <p:spPr>
          <a:xfrm>
            <a:off x="4368800" y="1524000"/>
            <a:ext cx="3454400" cy="2336800"/>
          </a:xfrm>
          <a:custGeom>
            <a:avLst/>
            <a:gdLst>
              <a:gd name="connisteX0" fmla="*/ 0 w 3454400"/>
              <a:gd name="connsiteY0" fmla="*/ 304800 h 2336800"/>
              <a:gd name="connisteX1" fmla="*/ 304800 w 3454400"/>
              <a:gd name="connsiteY1" fmla="*/ 0 h 2336800"/>
              <a:gd name="connisteX2" fmla="*/ 3149600 w 3454400"/>
              <a:gd name="connsiteY2" fmla="*/ 0 h 2336800"/>
              <a:gd name="connisteX3" fmla="*/ 3454400 w 3454400"/>
              <a:gd name="connsiteY3" fmla="*/ 304800 h 2336800"/>
              <a:gd name="connisteX4" fmla="*/ 3454400 w 3454400"/>
              <a:gd name="connsiteY4" fmla="*/ 2336800 h 2336800"/>
              <a:gd name="connisteX5" fmla="*/ 0 w 3454400"/>
              <a:gd name="connsiteY5" fmla="*/ 2336800 h 2336800"/>
              <a:gd name="connisteX6" fmla="*/ 0 w 3454400"/>
              <a:gd name="connsiteY6" fmla="*/ 3048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3368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3149600" y="0"/>
                </a:lnTo>
                <a:cubicBezTo>
                  <a:pt x="3317936" y="0"/>
                  <a:pt x="3454400" y="136464"/>
                  <a:pt x="3454400" y="304800"/>
                </a:cubicBezTo>
                <a:lnTo>
                  <a:pt x="3454400" y="2336800"/>
                </a:lnTo>
                <a:lnTo>
                  <a:pt x="0" y="2336800"/>
                </a:lnTo>
                <a:lnTo>
                  <a:pt x="0" y="304800"/>
                </a:lnTo>
                <a:close/>
              </a:path>
            </a:pathLst>
          </a:cu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/>
              <a:t>流感症状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/>
              <a:t>常见症状有高热、乏力、头痛等，区别于普通感冒，如高热可达39℃。</a:t>
            </a:r>
            <a:endParaRPr lang="zh-CN" altLang="en-US"/>
          </a:p>
        </p:txBody>
      </p:sp>
      <p:sp>
        <p:nvSpPr>
          <p:cNvPr id="11" name="装饰  9"/>
          <p:cNvSpPr>
            <a:spLocks noGrp="1"/>
          </p:cNvSpPr>
          <p:nvPr>
            <p:ph type="body" idx="16396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26" name="图片占位符 25" descr="cartoon_default_06"/>
          <p:cNvPicPr>
            <a:picLocks noChangeAspect="1"/>
          </p:cNvPicPr>
          <p:nvPr>
            <p:ph type="pic" idx="16397"/>
            <p:custDataLst>
              <p:tags r:id="rId13"/>
            </p:custDataLst>
          </p:nvPr>
        </p:nvPicPr>
        <p:blipFill>
          <a:blip r:embed="rId14"/>
          <a:srcRect l="8424" r="8424"/>
          <a:stretch>
            <a:fillRect/>
          </a:stretch>
        </p:blipFill>
        <p:spPr>
          <a:xfrm>
            <a:off x="8128000" y="1524000"/>
            <a:ext cx="3454400" cy="2336800"/>
          </a:xfrm>
          <a:custGeom>
            <a:avLst/>
            <a:gdLst>
              <a:gd name="connisteX0" fmla="*/ 0 w 3454400"/>
              <a:gd name="connsiteY0" fmla="*/ 304800 h 2336800"/>
              <a:gd name="connisteX1" fmla="*/ 304800 w 3454400"/>
              <a:gd name="connsiteY1" fmla="*/ 0 h 2336800"/>
              <a:gd name="connisteX2" fmla="*/ 3149600 w 3454400"/>
              <a:gd name="connsiteY2" fmla="*/ 0 h 2336800"/>
              <a:gd name="connisteX3" fmla="*/ 3454400 w 3454400"/>
              <a:gd name="connsiteY3" fmla="*/ 304800 h 2336800"/>
              <a:gd name="connisteX4" fmla="*/ 3454400 w 3454400"/>
              <a:gd name="connsiteY4" fmla="*/ 2336800 h 2336800"/>
              <a:gd name="connisteX5" fmla="*/ 0 w 3454400"/>
              <a:gd name="connsiteY5" fmla="*/ 2336800 h 2336800"/>
              <a:gd name="connisteX6" fmla="*/ 0 w 3454400"/>
              <a:gd name="connsiteY6" fmla="*/ 3048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3368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3149600" y="0"/>
                </a:lnTo>
                <a:cubicBezTo>
                  <a:pt x="3317936" y="0"/>
                  <a:pt x="3454400" y="136464"/>
                  <a:pt x="3454400" y="304800"/>
                </a:cubicBezTo>
                <a:lnTo>
                  <a:pt x="3454400" y="2336800"/>
                </a:lnTo>
                <a:lnTo>
                  <a:pt x="0" y="2336800"/>
                </a:lnTo>
                <a:lnTo>
                  <a:pt x="0" y="304800"/>
                </a:lnTo>
                <a:close/>
              </a:path>
            </a:pathLst>
          </a:custGeom>
        </p:spPr>
      </p:pic>
      <p:sp>
        <p:nvSpPr>
          <p:cNvPr id="13" name="文本占位符 12"/>
          <p:cNvSpPr>
            <a:spLocks noGrp="1"/>
          </p:cNvSpPr>
          <p:nvPr>
            <p:ph type="body" idx="16390"/>
            <p:custDataLst>
              <p:tags r:id="rId15"/>
            </p:custDataLst>
          </p:nvPr>
        </p:nvSpPr>
        <p:spPr/>
        <p:txBody>
          <a:bodyPr/>
          <a:p>
            <a:r>
              <a:rPr lang="zh-CN" altLang="en-US"/>
              <a:t>流感危害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1"/>
            <p:custDataLst>
              <p:tags r:id="rId16"/>
            </p:custDataLst>
          </p:nvPr>
        </p:nvSpPr>
        <p:spPr/>
        <p:txBody>
          <a:bodyPr/>
          <a:p>
            <a:r>
              <a:rPr lang="zh-CN" altLang="en-US"/>
              <a:t>严重时可引发肺炎等并发症，甚至危及生命，如老人儿童易重症。</a:t>
            </a:r>
            <a:endParaRPr lang="zh-CN" altLang="en-US"/>
          </a:p>
        </p:txBody>
      </p: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/>
              <a:t>流行季节</a:t>
            </a:r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609600" y="1803400"/>
            <a:ext cx="10972800" cy="4165600"/>
            <a:chOff x="960" y="2840"/>
            <a:chExt cx="17280" cy="6560"/>
          </a:xfrm>
        </p:grpSpPr>
      </p:grpSp>
      <p:sp>
        <p:nvSpPr>
          <p:cNvPr id="3" name="装饰  1"/>
          <p:cNvSpPr>
            <a:spLocks noGrp="1"/>
          </p:cNvSpPr>
          <p:nvPr>
            <p:ph type="body" idx="16392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6388"/>
            <p:custDataLst>
              <p:tags r:id="rId3"/>
            </p:custDataLst>
          </p:nvPr>
        </p:nvSpPr>
        <p:spPr/>
        <p:txBody>
          <a:bodyPr/>
          <a:p>
            <a:r>
              <a:rPr lang="zh-CN" altLang="en-US"/>
              <a:t>01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/>
          <a:p>
            <a:r>
              <a:rPr lang="zh-CN" altLang="en-US"/>
              <a:t>冬季高发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p>
            <a:r>
              <a:rPr lang="zh-CN" altLang="en-US"/>
              <a:t>冬季气温低、空气干燥，流感病毒传播快。</a:t>
            </a:r>
            <a:endParaRPr lang="zh-CN" altLang="en-US"/>
          </a:p>
        </p:txBody>
      </p:sp>
      <p:sp>
        <p:nvSpPr>
          <p:cNvPr id="7" name="装饰  5"/>
          <p:cNvSpPr>
            <a:spLocks noGrp="1"/>
          </p:cNvSpPr>
          <p:nvPr>
            <p:ph type="body" idx="16393"/>
            <p:custDataLst>
              <p:tags r:id="rId6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91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02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8"/>
            </p:custDataLst>
          </p:nvPr>
        </p:nvSpPr>
        <p:spPr/>
        <p:txBody>
          <a:bodyPr/>
          <a:p>
            <a:r>
              <a:rPr lang="zh-CN" altLang="en-US"/>
              <a:t>春季波动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90"/>
            <p:custDataLst>
              <p:tags r:id="rId9"/>
            </p:custDataLst>
          </p:nvPr>
        </p:nvSpPr>
        <p:spPr/>
        <p:txBody>
          <a:bodyPr/>
          <a:p>
            <a:r>
              <a:rPr lang="zh-CN" altLang="en-US"/>
              <a:t>春季气温多变，流感易反复，人群感染风险仍较高。</a:t>
            </a:r>
            <a:endParaRPr lang="zh-CN" altLang="en-US"/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/>
              <a:t>典型症状</a:t>
            </a:r>
            <a:endParaRPr lang="zh-CN" altLang="en-US"/>
          </a:p>
        </p:txBody>
      </p:sp>
      <p:grpSp>
        <p:nvGrpSpPr>
          <p:cNvPr id="35" name="组合 34"/>
          <p:cNvGrpSpPr/>
          <p:nvPr/>
        </p:nvGrpSpPr>
        <p:grpSpPr>
          <a:xfrm>
            <a:off x="609600" y="1524000"/>
            <a:ext cx="10972800" cy="4724400"/>
            <a:chOff x="960" y="2400"/>
            <a:chExt cx="17280" cy="7440"/>
          </a:xfrm>
        </p:grpSpPr>
      </p:grpSp>
      <p:sp>
        <p:nvSpPr>
          <p:cNvPr id="3" name="装饰  1"/>
          <p:cNvSpPr>
            <a:spLocks noGrp="1"/>
          </p:cNvSpPr>
          <p:nvPr>
            <p:ph type="body" idx="1639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31" name="图片占位符 30" descr="cartoon_default_06"/>
          <p:cNvPicPr>
            <a:picLocks noChangeAspect="1"/>
          </p:cNvPicPr>
          <p:nvPr>
            <p:ph type="pic" idx="16395"/>
            <p:custDataLst>
              <p:tags r:id="rId3"/>
            </p:custDataLst>
          </p:nvPr>
        </p:nvPicPr>
        <p:blipFill>
          <a:blip r:embed="rId4"/>
          <a:srcRect l="15195" r="15195"/>
          <a:stretch>
            <a:fillRect/>
          </a:stretch>
        </p:blipFill>
        <p:spPr>
          <a:xfrm>
            <a:off x="609600" y="1524000"/>
            <a:ext cx="2514600" cy="2032000"/>
          </a:xfrm>
          <a:custGeom>
            <a:avLst/>
            <a:gdLst>
              <a:gd name="connisteX0" fmla="*/ 0 w 2514600"/>
              <a:gd name="connsiteY0" fmla="*/ 304800 h 2032000"/>
              <a:gd name="connisteX1" fmla="*/ 304800 w 2514600"/>
              <a:gd name="connsiteY1" fmla="*/ 0 h 2032000"/>
              <a:gd name="connisteX2" fmla="*/ 2209800 w 2514600"/>
              <a:gd name="connsiteY2" fmla="*/ 0 h 2032000"/>
              <a:gd name="connisteX3" fmla="*/ 2514600 w 2514600"/>
              <a:gd name="connsiteY3" fmla="*/ 304800 h 2032000"/>
              <a:gd name="connisteX4" fmla="*/ 2514600 w 2514600"/>
              <a:gd name="connsiteY4" fmla="*/ 2032000 h 2032000"/>
              <a:gd name="connisteX5" fmla="*/ 0 w 2514600"/>
              <a:gd name="connsiteY5" fmla="*/ 2032000 h 2032000"/>
              <a:gd name="connisteX6" fmla="*/ 0 w 2514600"/>
              <a:gd name="connsiteY6" fmla="*/ 3048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14600" h="20320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2209800" y="0"/>
                </a:lnTo>
                <a:cubicBezTo>
                  <a:pt x="2378136" y="0"/>
                  <a:pt x="2514600" y="136464"/>
                  <a:pt x="2514600" y="304800"/>
                </a:cubicBezTo>
                <a:lnTo>
                  <a:pt x="2514600" y="2032000"/>
                </a:lnTo>
                <a:lnTo>
                  <a:pt x="0" y="2032000"/>
                </a:lnTo>
                <a:lnTo>
                  <a:pt x="0" y="304800"/>
                </a:lnTo>
                <a:close/>
              </a:path>
            </a:pathLst>
          </a:cu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/>
              <a:t>高热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/>
              <a:t>流感常引发高热，体温可达39℃甚至更高，如许多患者患病后体温飙升。</a:t>
            </a:r>
            <a:endParaRPr lang="zh-CN" altLang="en-US"/>
          </a:p>
        </p:txBody>
      </p:sp>
      <p:sp>
        <p:nvSpPr>
          <p:cNvPr id="7" name="装饰  5"/>
          <p:cNvSpPr>
            <a:spLocks noGrp="1"/>
          </p:cNvSpPr>
          <p:nvPr>
            <p:ph type="body" idx="16396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32" name="图片占位符 31" descr="cartoon_default_02"/>
          <p:cNvPicPr>
            <a:picLocks noChangeAspect="1"/>
          </p:cNvPicPr>
          <p:nvPr>
            <p:ph type="pic" idx="16397"/>
            <p:custDataLst>
              <p:tags r:id="rId8"/>
            </p:custDataLst>
          </p:nvPr>
        </p:nvPicPr>
        <p:blipFill>
          <a:blip r:embed="rId9"/>
          <a:srcRect l="15195" r="15195"/>
          <a:stretch>
            <a:fillRect/>
          </a:stretch>
        </p:blipFill>
        <p:spPr>
          <a:xfrm>
            <a:off x="3429000" y="1524000"/>
            <a:ext cx="2514600" cy="2032000"/>
          </a:xfrm>
          <a:custGeom>
            <a:avLst/>
            <a:gdLst>
              <a:gd name="connisteX0" fmla="*/ 0 w 2514600"/>
              <a:gd name="connsiteY0" fmla="*/ 304800 h 2032000"/>
              <a:gd name="connisteX1" fmla="*/ 304800 w 2514600"/>
              <a:gd name="connsiteY1" fmla="*/ 0 h 2032000"/>
              <a:gd name="connisteX2" fmla="*/ 2209800 w 2514600"/>
              <a:gd name="connsiteY2" fmla="*/ 0 h 2032000"/>
              <a:gd name="connisteX3" fmla="*/ 2514600 w 2514600"/>
              <a:gd name="connsiteY3" fmla="*/ 304800 h 2032000"/>
              <a:gd name="connisteX4" fmla="*/ 2514600 w 2514600"/>
              <a:gd name="connsiteY4" fmla="*/ 2032000 h 2032000"/>
              <a:gd name="connisteX5" fmla="*/ 0 w 2514600"/>
              <a:gd name="connsiteY5" fmla="*/ 2032000 h 2032000"/>
              <a:gd name="connisteX6" fmla="*/ 0 w 2514600"/>
              <a:gd name="connsiteY6" fmla="*/ 3048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14600" h="20320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2209800" y="0"/>
                </a:lnTo>
                <a:cubicBezTo>
                  <a:pt x="2378136" y="0"/>
                  <a:pt x="2514600" y="136464"/>
                  <a:pt x="2514600" y="304800"/>
                </a:cubicBezTo>
                <a:lnTo>
                  <a:pt x="2514600" y="2032000"/>
                </a:lnTo>
                <a:lnTo>
                  <a:pt x="0" y="2032000"/>
                </a:lnTo>
                <a:lnTo>
                  <a:pt x="0" y="304800"/>
                </a:lnTo>
                <a:close/>
              </a:path>
            </a:pathLst>
          </a:cu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/>
              <a:t>乏力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/>
              <a:t>患者会感到极度乏力，日常活动都难完成，像有的患者连走路都没力气。</a:t>
            </a:r>
            <a:endParaRPr lang="zh-CN" altLang="en-US"/>
          </a:p>
        </p:txBody>
      </p:sp>
      <p:sp>
        <p:nvSpPr>
          <p:cNvPr id="11" name="装饰  9"/>
          <p:cNvSpPr>
            <a:spLocks noGrp="1"/>
          </p:cNvSpPr>
          <p:nvPr>
            <p:ph type="body" idx="16398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33" name="图片占位符 32" descr="cartoon_default_01"/>
          <p:cNvPicPr>
            <a:picLocks noChangeAspect="1"/>
          </p:cNvPicPr>
          <p:nvPr>
            <p:ph type="pic" idx="16399"/>
            <p:custDataLst>
              <p:tags r:id="rId13"/>
            </p:custDataLst>
          </p:nvPr>
        </p:nvPicPr>
        <p:blipFill>
          <a:blip r:embed="rId14"/>
          <a:srcRect l="15195" r="15195"/>
          <a:stretch>
            <a:fillRect/>
          </a:stretch>
        </p:blipFill>
        <p:spPr>
          <a:xfrm>
            <a:off x="6248400" y="1524000"/>
            <a:ext cx="2514600" cy="2032000"/>
          </a:xfrm>
          <a:custGeom>
            <a:avLst/>
            <a:gdLst>
              <a:gd name="connisteX0" fmla="*/ 0 w 2514600"/>
              <a:gd name="connsiteY0" fmla="*/ 304800 h 2032000"/>
              <a:gd name="connisteX1" fmla="*/ 304800 w 2514600"/>
              <a:gd name="connsiteY1" fmla="*/ 0 h 2032000"/>
              <a:gd name="connisteX2" fmla="*/ 2209800 w 2514600"/>
              <a:gd name="connsiteY2" fmla="*/ 0 h 2032000"/>
              <a:gd name="connisteX3" fmla="*/ 2514600 w 2514600"/>
              <a:gd name="connsiteY3" fmla="*/ 304800 h 2032000"/>
              <a:gd name="connisteX4" fmla="*/ 2514600 w 2514600"/>
              <a:gd name="connsiteY4" fmla="*/ 2032000 h 2032000"/>
              <a:gd name="connisteX5" fmla="*/ 0 w 2514600"/>
              <a:gd name="connsiteY5" fmla="*/ 2032000 h 2032000"/>
              <a:gd name="connisteX6" fmla="*/ 0 w 2514600"/>
              <a:gd name="connsiteY6" fmla="*/ 3048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14600" h="20320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2209800" y="0"/>
                </a:lnTo>
                <a:cubicBezTo>
                  <a:pt x="2378136" y="0"/>
                  <a:pt x="2514600" y="136464"/>
                  <a:pt x="2514600" y="304800"/>
                </a:cubicBezTo>
                <a:lnTo>
                  <a:pt x="2514600" y="2032000"/>
                </a:lnTo>
                <a:lnTo>
                  <a:pt x="0" y="2032000"/>
                </a:lnTo>
                <a:lnTo>
                  <a:pt x="0" y="304800"/>
                </a:lnTo>
                <a:close/>
              </a:path>
            </a:pathLst>
          </a:custGeom>
        </p:spPr>
      </p:pic>
      <p:sp>
        <p:nvSpPr>
          <p:cNvPr id="13" name="文本占位符 12"/>
          <p:cNvSpPr>
            <a:spLocks noGrp="1"/>
          </p:cNvSpPr>
          <p:nvPr>
            <p:ph type="body" idx="16390"/>
            <p:custDataLst>
              <p:tags r:id="rId15"/>
            </p:custDataLst>
          </p:nvPr>
        </p:nvSpPr>
        <p:spPr/>
        <p:txBody>
          <a:bodyPr/>
          <a:p>
            <a:r>
              <a:rPr lang="zh-CN" altLang="en-US"/>
              <a:t>头痛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1"/>
            <p:custDataLst>
              <p:tags r:id="rId16"/>
            </p:custDataLst>
          </p:nvPr>
        </p:nvSpPr>
        <p:spPr/>
        <p:txBody>
          <a:bodyPr/>
          <a:p>
            <a:r>
              <a:rPr lang="zh-CN" altLang="en-US"/>
              <a:t>流感导致的头痛较为剧烈，严重影响生活，不少人因此无法正常工作。</a:t>
            </a:r>
            <a:endParaRPr lang="zh-CN" altLang="en-US"/>
          </a:p>
        </p:txBody>
      </p:sp>
      <p:sp>
        <p:nvSpPr>
          <p:cNvPr id="15" name="装饰  3"/>
          <p:cNvSpPr>
            <a:spLocks noGrp="1"/>
          </p:cNvSpPr>
          <p:nvPr>
            <p:ph type="body" idx="16400"/>
            <p:custDataLst>
              <p:tags r:id="rId17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34" name="图片占位符 33" descr="cartoon_default_03"/>
          <p:cNvPicPr>
            <a:picLocks noChangeAspect="1"/>
          </p:cNvPicPr>
          <p:nvPr>
            <p:ph type="pic" idx="16401"/>
            <p:custDataLst>
              <p:tags r:id="rId18"/>
            </p:custDataLst>
          </p:nvPr>
        </p:nvPicPr>
        <p:blipFill>
          <a:blip r:embed="rId19"/>
          <a:srcRect l="15195" r="15195"/>
          <a:stretch>
            <a:fillRect/>
          </a:stretch>
        </p:blipFill>
        <p:spPr>
          <a:xfrm>
            <a:off x="9067800" y="1524000"/>
            <a:ext cx="2514600" cy="2032000"/>
          </a:xfrm>
          <a:custGeom>
            <a:avLst/>
            <a:gdLst>
              <a:gd name="connisteX0" fmla="*/ 0 w 2514600"/>
              <a:gd name="connsiteY0" fmla="*/ 304800 h 2032000"/>
              <a:gd name="connisteX1" fmla="*/ 304800 w 2514600"/>
              <a:gd name="connsiteY1" fmla="*/ 0 h 2032000"/>
              <a:gd name="connisteX2" fmla="*/ 2209800 w 2514600"/>
              <a:gd name="connsiteY2" fmla="*/ 0 h 2032000"/>
              <a:gd name="connisteX3" fmla="*/ 2514600 w 2514600"/>
              <a:gd name="connsiteY3" fmla="*/ 304800 h 2032000"/>
              <a:gd name="connisteX4" fmla="*/ 2514600 w 2514600"/>
              <a:gd name="connsiteY4" fmla="*/ 2032000 h 2032000"/>
              <a:gd name="connisteX5" fmla="*/ 0 w 2514600"/>
              <a:gd name="connsiteY5" fmla="*/ 2032000 h 2032000"/>
              <a:gd name="connisteX6" fmla="*/ 0 w 2514600"/>
              <a:gd name="connsiteY6" fmla="*/ 3048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14600" h="20320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2209800" y="0"/>
                </a:lnTo>
                <a:cubicBezTo>
                  <a:pt x="2378136" y="0"/>
                  <a:pt x="2514600" y="136464"/>
                  <a:pt x="2514600" y="304800"/>
                </a:cubicBezTo>
                <a:lnTo>
                  <a:pt x="2514600" y="2032000"/>
                </a:lnTo>
                <a:lnTo>
                  <a:pt x="0" y="2032000"/>
                </a:lnTo>
                <a:lnTo>
                  <a:pt x="0" y="304800"/>
                </a:lnTo>
                <a:close/>
              </a:path>
            </a:pathLst>
          </a:custGeom>
        </p:spPr>
      </p:pic>
      <p:sp>
        <p:nvSpPr>
          <p:cNvPr id="17" name="文本占位符 16"/>
          <p:cNvSpPr>
            <a:spLocks noGrp="1"/>
          </p:cNvSpPr>
          <p:nvPr>
            <p:ph type="body" idx="16392"/>
            <p:custDataLst>
              <p:tags r:id="rId20"/>
            </p:custDataLst>
          </p:nvPr>
        </p:nvSpPr>
        <p:spPr/>
        <p:txBody>
          <a:bodyPr/>
          <a:p>
            <a:r>
              <a:rPr lang="zh-CN" altLang="en-US"/>
              <a:t>肌肉酸痛</a:t>
            </a:r>
            <a:endParaRPr lang="zh-CN" altLang="en-US"/>
          </a:p>
        </p:txBody>
      </p:sp>
      <p:sp>
        <p:nvSpPr>
          <p:cNvPr id="18" name="文本占位符 17"/>
          <p:cNvSpPr>
            <a:spLocks noGrp="1"/>
          </p:cNvSpPr>
          <p:nvPr>
            <p:ph type="body" idx="16393"/>
            <p:custDataLst>
              <p:tags r:id="rId21"/>
            </p:custDataLst>
          </p:nvPr>
        </p:nvSpPr>
        <p:spPr/>
        <p:txBody>
          <a:bodyPr/>
          <a:p>
            <a:r>
              <a:rPr lang="zh-CN" altLang="en-US"/>
              <a:t>全身肌肉酸痛明显，尤其四肢，运动员患病后训练会受很大影响。</a:t>
            </a:r>
            <a:endParaRPr lang="zh-CN" altLang="en-US"/>
          </a:p>
        </p:txBody>
      </p: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副标题 1"/>
          <p:cNvSpPr>
            <a:spLocks noGrp="1"/>
          </p:cNvSpPr>
          <p:nvPr>
            <p:ph type="subTitle" idx="16386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CONTENTS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目录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6388"/>
            <p:custDataLst>
              <p:tags r:id="rId3"/>
            </p:custDataLst>
          </p:nvPr>
        </p:nvSpPr>
        <p:spPr>
          <a:xfrm>
            <a:off x="3532361" y="1781426"/>
            <a:ext cx="596900" cy="508000"/>
          </a:xfrm>
        </p:spPr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装饰  3"/>
          <p:cNvSpPr>
            <a:spLocks noGrp="1"/>
          </p:cNvSpPr>
          <p:nvPr>
            <p:ph type="body" idx="16395"/>
            <p:custDataLst>
              <p:tags r:id="rId4"/>
            </p:custDataLst>
          </p:nvPr>
        </p:nvSpPr>
        <p:spPr>
          <a:xfrm>
            <a:off x="4313411" y="1705226"/>
            <a:ext cx="25400" cy="762000"/>
          </a:xfrm>
        </p:spPr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>
          <a:xfrm>
            <a:off x="4542011" y="1629026"/>
            <a:ext cx="2324100" cy="914400"/>
          </a:xfrm>
        </p:spPr>
        <p:txBody>
          <a:bodyPr>
            <a:normAutofit/>
          </a:bodyPr>
          <a:p>
            <a:r>
              <a:rPr lang="zh-CN" altLang="en-US">
                <a:sym typeface="+mn-ea"/>
              </a:rPr>
              <a:t>手足口病</a:t>
            </a:r>
            <a:r>
              <a:rPr lang="zh-CN" altLang="en-US">
                <a:sym typeface="+mn-ea"/>
              </a:rPr>
              <a:t>基本信息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90"/>
            <p:custDataLst>
              <p:tags r:id="rId6"/>
            </p:custDataLst>
          </p:nvPr>
        </p:nvSpPr>
        <p:spPr>
          <a:xfrm>
            <a:off x="7456665" y="1781393"/>
            <a:ext cx="596900" cy="508000"/>
          </a:xfrm>
        </p:spPr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装饰  6"/>
          <p:cNvSpPr>
            <a:spLocks noGrp="1"/>
          </p:cNvSpPr>
          <p:nvPr>
            <p:ph type="body" idx="16396"/>
            <p:custDataLst>
              <p:tags r:id="rId7"/>
            </p:custDataLst>
          </p:nvPr>
        </p:nvSpPr>
        <p:spPr>
          <a:xfrm>
            <a:off x="8237715" y="1705193"/>
            <a:ext cx="25400" cy="762000"/>
          </a:xfrm>
        </p:spPr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8"/>
            </p:custDataLst>
          </p:nvPr>
        </p:nvSpPr>
        <p:spPr>
          <a:xfrm>
            <a:off x="8466315" y="1628993"/>
            <a:ext cx="2324100" cy="914400"/>
          </a:xfrm>
        </p:spPr>
        <p:txBody>
          <a:bodyPr/>
          <a:p>
            <a:r>
              <a:rPr lang="zh-CN" altLang="en-US">
                <a:sym typeface="+mn-ea"/>
              </a:rPr>
              <a:t>手足口病的</a:t>
            </a:r>
            <a:r>
              <a:rPr lang="zh-CN" altLang="en-US">
                <a:sym typeface="+mn-ea"/>
              </a:rPr>
              <a:t>预防措施</a:t>
            </a:r>
            <a:endParaRPr lang="zh-CN" altLang="en-US">
              <a:sym typeface="+mn-ea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92"/>
            <p:custDataLst>
              <p:tags r:id="rId9"/>
            </p:custDataLst>
          </p:nvPr>
        </p:nvSpPr>
        <p:spPr>
          <a:xfrm>
            <a:off x="3532361" y="3427672"/>
            <a:ext cx="596900" cy="508000"/>
          </a:xfrm>
        </p:spPr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03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装饰  9"/>
          <p:cNvSpPr>
            <a:spLocks noGrp="1"/>
          </p:cNvSpPr>
          <p:nvPr>
            <p:ph type="body" idx="16397"/>
            <p:custDataLst>
              <p:tags r:id="rId10"/>
            </p:custDataLst>
          </p:nvPr>
        </p:nvSpPr>
        <p:spPr>
          <a:xfrm>
            <a:off x="4313411" y="3351472"/>
            <a:ext cx="25400" cy="762000"/>
          </a:xfrm>
        </p:spPr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/>
            <p:custDataLst>
              <p:tags r:id="rId11"/>
            </p:custDataLst>
          </p:nvPr>
        </p:nvSpPr>
        <p:spPr>
          <a:xfrm>
            <a:off x="4542013" y="4813078"/>
            <a:ext cx="2324100" cy="914400"/>
          </a:xfrm>
        </p:spPr>
        <p:txBody>
          <a:bodyPr/>
          <a:p>
            <a:r>
              <a:rPr lang="zh-CN" altLang="en-US">
                <a:sym typeface="+mn-ea"/>
              </a:rPr>
              <a:t>接种必要性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94"/>
            <p:custDataLst>
              <p:tags r:id="rId12"/>
            </p:custDataLst>
          </p:nvPr>
        </p:nvSpPr>
        <p:spPr>
          <a:xfrm>
            <a:off x="7456665" y="3427652"/>
            <a:ext cx="596900" cy="508000"/>
          </a:xfrm>
        </p:spPr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04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装饰  2"/>
          <p:cNvSpPr>
            <a:spLocks noGrp="1"/>
          </p:cNvSpPr>
          <p:nvPr>
            <p:ph type="body" idx="16398"/>
            <p:custDataLst>
              <p:tags r:id="rId13"/>
            </p:custDataLst>
          </p:nvPr>
        </p:nvSpPr>
        <p:spPr>
          <a:xfrm>
            <a:off x="8237715" y="3351452"/>
            <a:ext cx="25400" cy="762000"/>
          </a:xfrm>
        </p:spPr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93"/>
            <p:custDataLst>
              <p:tags r:id="rId14"/>
            </p:custDataLst>
          </p:nvPr>
        </p:nvSpPr>
        <p:spPr>
          <a:xfrm>
            <a:off x="8466315" y="3275252"/>
            <a:ext cx="2324100" cy="914400"/>
          </a:xfrm>
        </p:spPr>
        <p:txBody>
          <a:bodyPr/>
          <a:p>
            <a:r>
              <a:rPr lang="zh-CN" altLang="en-US">
                <a:sym typeface="+mn-ea"/>
              </a:rPr>
              <a:t>流行性感冒的预防措施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6" name="文本占位符 3"/>
          <p:cNvSpPr>
            <a:spLocks noGrp="1"/>
          </p:cNvSpPr>
          <p:nvPr>
            <p:custDataLst>
              <p:tags r:id="rId15"/>
            </p:custDataLst>
          </p:nvPr>
        </p:nvSpPr>
        <p:spPr>
          <a:xfrm>
            <a:off x="3532361" y="4951910"/>
            <a:ext cx="596900" cy="508000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>
            <a:lvl1pPr marL="0" indent="0" algn="ctr" defTabSz="914400" rtl="0" eaLnBrk="1" fontAlgn="auto" latinLnBrk="0" hangingPunct="1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0" u="none" strike="noStrike" kern="1200" cap="none" spc="0" normalizeH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05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8" name="装饰  9"/>
          <p:cNvSpPr>
            <a:spLocks noGrp="1"/>
          </p:cNvSpPr>
          <p:nvPr>
            <p:custDataLst>
              <p:tags r:id="rId16"/>
            </p:custDataLst>
          </p:nvPr>
        </p:nvSpPr>
        <p:spPr>
          <a:xfrm>
            <a:off x="4288005" y="4885839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None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9" name="文本占位符 11"/>
          <p:cNvSpPr>
            <a:spLocks noGrp="1"/>
          </p:cNvSpPr>
          <p:nvPr>
            <p:custDataLst>
              <p:tags r:id="rId17"/>
            </p:custDataLst>
          </p:nvPr>
        </p:nvSpPr>
        <p:spPr>
          <a:xfrm>
            <a:off x="4594544" y="3224487"/>
            <a:ext cx="2324100" cy="914400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fontAlgn="auto" latinLnBrk="0" hangingPunct="1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u="none" strike="noStrike" kern="1200" cap="none" spc="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sym typeface="+mn-ea"/>
              </a:rPr>
              <a:t>流行性感冒基本信息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0" name="文本占位符 6"/>
          <p:cNvSpPr>
            <a:spLocks noGrp="1"/>
          </p:cNvSpPr>
          <p:nvPr>
            <p:custDataLst>
              <p:tags r:id="rId18"/>
            </p:custDataLst>
          </p:nvPr>
        </p:nvSpPr>
        <p:spPr>
          <a:xfrm>
            <a:off x="7456665" y="5016270"/>
            <a:ext cx="596900" cy="508000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>
            <a:lvl1pPr marL="0" indent="0" algn="ctr" defTabSz="914400" rtl="0" eaLnBrk="1" fontAlgn="auto" latinLnBrk="0" hangingPunct="1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0" u="none" strike="noStrike" kern="1200" cap="none" spc="0" normalizeH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06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2" name="文本占位符 5"/>
          <p:cNvSpPr>
            <a:spLocks noGrp="1"/>
          </p:cNvSpPr>
          <p:nvPr>
            <p:custDataLst>
              <p:tags r:id="rId19"/>
            </p:custDataLst>
          </p:nvPr>
        </p:nvSpPr>
        <p:spPr>
          <a:xfrm>
            <a:off x="8547528" y="4733398"/>
            <a:ext cx="2324100" cy="914400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fontAlgn="auto" latinLnBrk="0" hangingPunct="1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u="none" strike="noStrike" kern="1200" cap="none" spc="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sym typeface="+mn-ea"/>
              </a:rPr>
              <a:t>常见疑问解答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23" name="装饰  2"/>
          <p:cNvSpPr>
            <a:spLocks noGrp="1"/>
          </p:cNvSpPr>
          <p:nvPr>
            <p:custDataLst>
              <p:tags r:id="rId20"/>
            </p:custDataLst>
          </p:nvPr>
        </p:nvSpPr>
        <p:spPr>
          <a:xfrm>
            <a:off x="8263087" y="4813054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None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  <p:custDataLst>
      <p:tags r:id="rId2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/>
              <a:t>并发症表现</a:t>
            </a:r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609600" y="1524000"/>
            <a:ext cx="10972800" cy="4724400"/>
            <a:chOff x="960" y="2400"/>
            <a:chExt cx="17280" cy="7440"/>
          </a:xfrm>
        </p:grpSpPr>
      </p:grpSp>
      <p:sp>
        <p:nvSpPr>
          <p:cNvPr id="3" name="装饰  1"/>
          <p:cNvSpPr>
            <a:spLocks noGrp="1"/>
          </p:cNvSpPr>
          <p:nvPr>
            <p:ph type="body" idx="16392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24" name="图片占位符 23" descr="cartoon_default_04"/>
          <p:cNvPicPr>
            <a:picLocks noChangeAspect="1"/>
          </p:cNvPicPr>
          <p:nvPr>
            <p:ph type="pic" idx="16393"/>
            <p:custDataLst>
              <p:tags r:id="rId3"/>
            </p:custDataLst>
          </p:nvPr>
        </p:nvPicPr>
        <p:blipFill>
          <a:blip r:embed="rId4"/>
          <a:srcRect l="21875" r="21875"/>
          <a:stretch>
            <a:fillRect/>
          </a:stretch>
        </p:blipFill>
        <p:spPr>
          <a:xfrm>
            <a:off x="1574800" y="20574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/>
              <a:t>肺炎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/>
              <a:t>流感引发肺炎常见，如儿童感染流感后易并发肺炎，影响呼吸。</a:t>
            </a:r>
            <a:endParaRPr lang="zh-CN" altLang="en-US"/>
          </a:p>
        </p:txBody>
      </p:sp>
      <p:sp>
        <p:nvSpPr>
          <p:cNvPr id="7" name="装饰  5"/>
          <p:cNvSpPr>
            <a:spLocks noGrp="1"/>
          </p:cNvSpPr>
          <p:nvPr>
            <p:ph type="body" idx="16394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25" name="图片占位符 24" descr="cartoon_default_03"/>
          <p:cNvPicPr>
            <a:picLocks noChangeAspect="1"/>
          </p:cNvPicPr>
          <p:nvPr>
            <p:ph type="pic" idx="16395"/>
            <p:custDataLst>
              <p:tags r:id="rId8"/>
            </p:custDataLst>
          </p:nvPr>
        </p:nvPicPr>
        <p:blipFill>
          <a:blip r:embed="rId9"/>
          <a:srcRect l="21875" r="21875"/>
          <a:stretch>
            <a:fillRect/>
          </a:stretch>
        </p:blipFill>
        <p:spPr>
          <a:xfrm>
            <a:off x="5334000" y="20574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/>
              <a:t>心肌炎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/>
              <a:t>部分患者流感后会出现心肌炎，像青壮年患病后有此风险。</a:t>
            </a:r>
            <a:endParaRPr lang="zh-CN" altLang="en-US"/>
          </a:p>
        </p:txBody>
      </p:sp>
      <p:sp>
        <p:nvSpPr>
          <p:cNvPr id="11" name="装饰  9"/>
          <p:cNvSpPr>
            <a:spLocks noGrp="1"/>
          </p:cNvSpPr>
          <p:nvPr>
            <p:ph type="body" idx="16396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26" name="图片占位符 25" descr="cartoon_default_05"/>
          <p:cNvPicPr>
            <a:picLocks noChangeAspect="1"/>
          </p:cNvPicPr>
          <p:nvPr>
            <p:ph type="pic" idx="16397"/>
            <p:custDataLst>
              <p:tags r:id="rId13"/>
            </p:custDataLst>
          </p:nvPr>
        </p:nvPicPr>
        <p:blipFill>
          <a:blip r:embed="rId14"/>
          <a:srcRect l="21875" r="21875"/>
          <a:stretch>
            <a:fillRect/>
          </a:stretch>
        </p:blipFill>
        <p:spPr>
          <a:xfrm>
            <a:off x="9093200" y="20574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</p:spPr>
      </p:pic>
      <p:sp>
        <p:nvSpPr>
          <p:cNvPr id="13" name="文本占位符 12"/>
          <p:cNvSpPr>
            <a:spLocks noGrp="1"/>
          </p:cNvSpPr>
          <p:nvPr>
            <p:ph type="body" idx="16390"/>
            <p:custDataLst>
              <p:tags r:id="rId15"/>
            </p:custDataLst>
          </p:nvPr>
        </p:nvSpPr>
        <p:spPr/>
        <p:txBody>
          <a:bodyPr/>
          <a:p>
            <a:r>
              <a:rPr lang="zh-CN" altLang="en-US"/>
              <a:t>中耳炎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1"/>
            <p:custDataLst>
              <p:tags r:id="rId16"/>
            </p:custDataLst>
          </p:nvPr>
        </p:nvSpPr>
        <p:spPr/>
        <p:txBody>
          <a:bodyPr/>
          <a:p>
            <a:r>
              <a:rPr lang="zh-CN" altLang="en-US"/>
              <a:t>儿童流感可能引发中耳炎，如幼儿流感后耳部疼痛、积液。</a:t>
            </a:r>
            <a:endParaRPr lang="zh-CN" altLang="en-US"/>
          </a:p>
        </p:txBody>
      </p: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/>
              <a:t>与普通感冒区别</a:t>
            </a:r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609600" y="1524000"/>
            <a:ext cx="10972800" cy="4724400"/>
            <a:chOff x="960" y="2400"/>
            <a:chExt cx="17280" cy="7440"/>
          </a:xfrm>
        </p:grpSpPr>
      </p:grpSp>
      <p:sp>
        <p:nvSpPr>
          <p:cNvPr id="3" name="文本占位符 2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病原体不同</a:t>
            </a:r>
            <a:endParaRPr lang="zh-CN" altLang="en-US"/>
          </a:p>
        </p:txBody>
      </p:sp>
      <p:sp>
        <p:nvSpPr>
          <p:cNvPr id="4" name="装饰  2"/>
          <p:cNvSpPr>
            <a:spLocks noGrp="1"/>
          </p:cNvSpPr>
          <p:nvPr>
            <p:ph type="body" idx="16394"/>
            <p:custDataLst>
              <p:tags r:id="rId3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4"/>
            </p:custDataLst>
          </p:nvPr>
        </p:nvSpPr>
        <p:spPr/>
        <p:txBody>
          <a:bodyPr/>
          <a:p>
            <a:r>
              <a:rPr lang="zh-CN" altLang="en-US"/>
              <a:t>流感由流感病毒引起，普通感冒常由鼻病毒、冠状病毒等导致。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5"/>
            </p:custDataLst>
          </p:nvPr>
        </p:nvSpPr>
        <p:spPr/>
        <p:txBody>
          <a:bodyPr/>
          <a:p>
            <a:r>
              <a:rPr lang="zh-CN" altLang="en-US"/>
              <a:t>症状严重程度</a:t>
            </a:r>
            <a:endParaRPr lang="zh-CN" altLang="en-US"/>
          </a:p>
        </p:txBody>
      </p:sp>
      <p:sp>
        <p:nvSpPr>
          <p:cNvPr id="7" name="装饰  5"/>
          <p:cNvSpPr>
            <a:spLocks noGrp="1"/>
          </p:cNvSpPr>
          <p:nvPr>
            <p:ph type="body" idx="16395"/>
            <p:custDataLst>
              <p:tags r:id="rId6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流感症状重，高热、乏力明显，普通感冒症状相对轻微。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90"/>
            <p:custDataLst>
              <p:tags r:id="rId8"/>
            </p:custDataLst>
          </p:nvPr>
        </p:nvSpPr>
        <p:spPr/>
        <p:txBody>
          <a:bodyPr/>
          <a:p>
            <a:r>
              <a:rPr lang="zh-CN" altLang="en-US"/>
              <a:t>传染性强弱</a:t>
            </a:r>
            <a:endParaRPr lang="zh-CN" altLang="en-US"/>
          </a:p>
        </p:txBody>
      </p:sp>
      <p:sp>
        <p:nvSpPr>
          <p:cNvPr id="10" name="装饰  8"/>
          <p:cNvSpPr>
            <a:spLocks noGrp="1"/>
          </p:cNvSpPr>
          <p:nvPr>
            <p:ph type="body" idx="16396"/>
            <p:custDataLst>
              <p:tags r:id="rId9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16391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/>
              <a:t>流感传染性强，传播快，普通感冒传染性弱，散发为主。</a:t>
            </a: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92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/>
              <a:t>恢复时间差异</a:t>
            </a:r>
            <a:endParaRPr lang="zh-CN" altLang="en-US"/>
          </a:p>
        </p:txBody>
      </p:sp>
      <p:sp>
        <p:nvSpPr>
          <p:cNvPr id="13" name="装饰  1"/>
          <p:cNvSpPr>
            <a:spLocks noGrp="1"/>
          </p:cNvSpPr>
          <p:nvPr>
            <p:ph type="body" idx="16397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3"/>
            <p:custDataLst>
              <p:tags r:id="rId13"/>
            </p:custDataLst>
          </p:nvPr>
        </p:nvSpPr>
        <p:spPr/>
        <p:txBody>
          <a:bodyPr/>
          <a:p>
            <a:r>
              <a:rPr lang="zh-CN" altLang="en-US"/>
              <a:t>流感恢复慢，需1 - 2周，普通感冒3 - 7天多可痊愈。</a:t>
            </a:r>
            <a:endParaRPr lang="zh-CN" altLang="en-US"/>
          </a:p>
        </p:txBody>
      </p: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/>
              <a:t>空气传播</a:t>
            </a:r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609600" y="2108200"/>
            <a:ext cx="10972800" cy="3556000"/>
            <a:chOff x="960" y="3320"/>
            <a:chExt cx="17280" cy="5600"/>
          </a:xfrm>
        </p:grpSpPr>
      </p:grpSp>
      <p:pic>
        <p:nvPicPr>
          <p:cNvPr id="15" name="图片占位符 14" descr="cartoon_default_06"/>
          <p:cNvPicPr>
            <a:picLocks noChangeAspect="1"/>
          </p:cNvPicPr>
          <p:nvPr>
            <p:ph type="pic" idx="16390"/>
            <p:custDataLst>
              <p:tags r:id="rId2"/>
            </p:custDataLst>
          </p:nvPr>
        </p:nvPicPr>
        <p:blipFill>
          <a:blip r:embed="rId3"/>
          <a:srcRect l="21875" r="21875"/>
          <a:stretch>
            <a:fillRect/>
          </a:stretch>
        </p:blipFill>
        <p:spPr>
          <a:xfrm>
            <a:off x="2032000" y="2108200"/>
            <a:ext cx="2336800" cy="2336800"/>
          </a:xfrm>
          <a:custGeom>
            <a:avLst/>
            <a:gdLst>
              <a:gd name="connisteX0" fmla="*/ 0 w 2336800"/>
              <a:gd name="connsiteY0" fmla="*/ 1168400 h 2336800"/>
              <a:gd name="connisteX1" fmla="*/ 1168400 w 2336800"/>
              <a:gd name="connsiteY1" fmla="*/ 0 h 2336800"/>
              <a:gd name="connisteX2" fmla="*/ 1168400 w 2336800"/>
              <a:gd name="connsiteY2" fmla="*/ 0 h 2336800"/>
              <a:gd name="connisteX3" fmla="*/ 2336800 w 2336800"/>
              <a:gd name="connsiteY3" fmla="*/ 1168400 h 2336800"/>
              <a:gd name="connisteX4" fmla="*/ 2336800 w 2336800"/>
              <a:gd name="connsiteY4" fmla="*/ 1168400 h 2336800"/>
              <a:gd name="connisteX5" fmla="*/ 1168400 w 2336800"/>
              <a:gd name="connsiteY5" fmla="*/ 2336800 h 2336800"/>
              <a:gd name="connisteX6" fmla="*/ 1168400 w 2336800"/>
              <a:gd name="connsiteY6" fmla="*/ 2336800 h 2336800"/>
              <a:gd name="connisteX7" fmla="*/ 0 w 2336800"/>
              <a:gd name="connsiteY7" fmla="*/ 1168400 h 2336800"/>
              <a:gd name="connisteX8" fmla="*/ 0 w 2336800"/>
              <a:gd name="connsiteY8" fmla="*/ 11684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336800" h="2336800">
                <a:moveTo>
                  <a:pt x="0" y="1168400"/>
                </a:moveTo>
                <a:cubicBezTo>
                  <a:pt x="0" y="523110"/>
                  <a:pt x="523110" y="0"/>
                  <a:pt x="1168400" y="0"/>
                </a:cubicBezTo>
                <a:lnTo>
                  <a:pt x="1168400" y="0"/>
                </a:lnTo>
                <a:cubicBezTo>
                  <a:pt x="1813690" y="0"/>
                  <a:pt x="2336800" y="523110"/>
                  <a:pt x="2336800" y="1168400"/>
                </a:cubicBezTo>
                <a:lnTo>
                  <a:pt x="2336800" y="1168400"/>
                </a:lnTo>
                <a:cubicBezTo>
                  <a:pt x="2336800" y="1813690"/>
                  <a:pt x="1813690" y="2336800"/>
                  <a:pt x="1168400" y="2336800"/>
                </a:cubicBezTo>
                <a:lnTo>
                  <a:pt x="1168400" y="2336800"/>
                </a:lnTo>
                <a:cubicBezTo>
                  <a:pt x="523110" y="2336800"/>
                  <a:pt x="0" y="1813690"/>
                  <a:pt x="0" y="1168400"/>
                </a:cubicBezTo>
                <a:lnTo>
                  <a:pt x="0" y="116840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/>
          <a:p>
            <a:r>
              <a:rPr lang="zh-CN" altLang="en-US"/>
              <a:t>飞沫传播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>
            <a:normAutofit fontScale="80000"/>
          </a:bodyPr>
          <a:p>
            <a:r>
              <a:rPr lang="zh-CN" altLang="en-US"/>
              <a:t>流感患者咳嗽、打喷嚏时产生的飞沫，可使他人吸入后感染，如公交上。</a:t>
            </a:r>
            <a:endParaRPr lang="zh-CN" altLang="en-US"/>
          </a:p>
        </p:txBody>
      </p:sp>
      <p:pic>
        <p:nvPicPr>
          <p:cNvPr id="16" name="图片占位符 15" descr="cartoon_default_01"/>
          <p:cNvPicPr>
            <a:picLocks noChangeAspect="1"/>
          </p:cNvPicPr>
          <p:nvPr>
            <p:ph type="pic" idx="16391"/>
            <p:custDataLst>
              <p:tags r:id="rId6"/>
            </p:custDataLst>
          </p:nvPr>
        </p:nvPicPr>
        <p:blipFill>
          <a:blip r:embed="rId7"/>
          <a:srcRect l="21875" r="21875"/>
          <a:stretch>
            <a:fillRect/>
          </a:stretch>
        </p:blipFill>
        <p:spPr>
          <a:xfrm>
            <a:off x="7823200" y="2108200"/>
            <a:ext cx="2336800" cy="2336800"/>
          </a:xfrm>
          <a:custGeom>
            <a:avLst/>
            <a:gdLst>
              <a:gd name="connisteX0" fmla="*/ 0 w 2336800"/>
              <a:gd name="connsiteY0" fmla="*/ 1168400 h 2336800"/>
              <a:gd name="connisteX1" fmla="*/ 1168400 w 2336800"/>
              <a:gd name="connsiteY1" fmla="*/ 0 h 2336800"/>
              <a:gd name="connisteX2" fmla="*/ 1168400 w 2336800"/>
              <a:gd name="connsiteY2" fmla="*/ 0 h 2336800"/>
              <a:gd name="connisteX3" fmla="*/ 2336800 w 2336800"/>
              <a:gd name="connsiteY3" fmla="*/ 1168400 h 2336800"/>
              <a:gd name="connisteX4" fmla="*/ 2336800 w 2336800"/>
              <a:gd name="connsiteY4" fmla="*/ 1168400 h 2336800"/>
              <a:gd name="connisteX5" fmla="*/ 1168400 w 2336800"/>
              <a:gd name="connsiteY5" fmla="*/ 2336800 h 2336800"/>
              <a:gd name="connisteX6" fmla="*/ 1168400 w 2336800"/>
              <a:gd name="connsiteY6" fmla="*/ 2336800 h 2336800"/>
              <a:gd name="connisteX7" fmla="*/ 0 w 2336800"/>
              <a:gd name="connsiteY7" fmla="*/ 1168400 h 2336800"/>
              <a:gd name="connisteX8" fmla="*/ 0 w 2336800"/>
              <a:gd name="connsiteY8" fmla="*/ 11684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336800" h="2336800">
                <a:moveTo>
                  <a:pt x="0" y="1168400"/>
                </a:moveTo>
                <a:cubicBezTo>
                  <a:pt x="0" y="523110"/>
                  <a:pt x="523110" y="0"/>
                  <a:pt x="1168400" y="0"/>
                </a:cubicBezTo>
                <a:lnTo>
                  <a:pt x="1168400" y="0"/>
                </a:lnTo>
                <a:cubicBezTo>
                  <a:pt x="1813690" y="0"/>
                  <a:pt x="2336800" y="523110"/>
                  <a:pt x="2336800" y="1168400"/>
                </a:cubicBezTo>
                <a:lnTo>
                  <a:pt x="2336800" y="1168400"/>
                </a:lnTo>
                <a:cubicBezTo>
                  <a:pt x="2336800" y="1813690"/>
                  <a:pt x="1813690" y="2336800"/>
                  <a:pt x="1168400" y="2336800"/>
                </a:cubicBezTo>
                <a:lnTo>
                  <a:pt x="1168400" y="2336800"/>
                </a:lnTo>
                <a:cubicBezTo>
                  <a:pt x="523110" y="2336800"/>
                  <a:pt x="0" y="1813690"/>
                  <a:pt x="0" y="1168400"/>
                </a:cubicBezTo>
                <a:lnTo>
                  <a:pt x="0" y="1168400"/>
                </a:lnTo>
                <a:close/>
              </a:path>
            </a:pathLst>
          </a:custGeom>
        </p:spPr>
      </p:pic>
      <p:sp>
        <p:nvSpPr>
          <p:cNvPr id="7" name="文本占位符 6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p>
            <a:r>
              <a:rPr lang="zh-CN" altLang="en-US"/>
              <a:t>气溶胶传播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>
            <a:normAutofit fontScale="80000"/>
          </a:bodyPr>
          <a:p>
            <a:r>
              <a:rPr lang="zh-CN" altLang="en-US"/>
              <a:t>病毒在空气中形成气溶胶，健康人吸入可感染，像封闭会议室易发生。</a:t>
            </a:r>
            <a:endParaRPr lang="zh-CN" altLang="en-US"/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接触感染物品</a:t>
            </a:r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4648200" y="609600"/>
            <a:ext cx="6934200" cy="2032000"/>
            <a:chOff x="7320" y="960"/>
            <a:chExt cx="10920" cy="3200"/>
          </a:xfrm>
        </p:grpSpPr>
      </p:grpSp>
      <p:pic>
        <p:nvPicPr>
          <p:cNvPr id="16" name="内容占位符 15" descr="864237b4-4b4d-4df7-9d2b-f7562aadca45"/>
          <p:cNvPicPr>
            <a:picLocks noChangeAspect="1"/>
          </p:cNvPicPr>
          <p:nvPr>
            <p:ph idx="16392"/>
            <p:custDataLst>
              <p:tags r:id="rId2"/>
            </p:custDataLst>
          </p:nvPr>
        </p:nvPicPr>
        <p:blipFill>
          <a:blip r:embed="rId3"/>
          <a:srcRect t="1741" b="2017"/>
          <a:stretch>
            <a:fillRect/>
          </a:stretch>
        </p:blipFill>
        <p:spPr>
          <a:xfrm>
            <a:off x="609600" y="3098800"/>
            <a:ext cx="10972800" cy="3149600"/>
          </a:xfrm>
          <a:custGeom>
            <a:avLst/>
            <a:gdLst>
              <a:gd name="connisteX0" fmla="*/ 0 w 10972800"/>
              <a:gd name="connsiteY0" fmla="*/ 304800 h 3149600"/>
              <a:gd name="connisteX1" fmla="*/ 304800 w 10972800"/>
              <a:gd name="connsiteY1" fmla="*/ 0 h 3149600"/>
              <a:gd name="connisteX2" fmla="*/ 10668000 w 10972800"/>
              <a:gd name="connsiteY2" fmla="*/ 0 h 3149600"/>
              <a:gd name="connisteX3" fmla="*/ 10972800 w 10972800"/>
              <a:gd name="connsiteY3" fmla="*/ 304800 h 3149600"/>
              <a:gd name="connisteX4" fmla="*/ 10972800 w 10972800"/>
              <a:gd name="connsiteY4" fmla="*/ 2844800 h 3149600"/>
              <a:gd name="connisteX5" fmla="*/ 10668000 w 10972800"/>
              <a:gd name="connsiteY5" fmla="*/ 3149600 h 3149600"/>
              <a:gd name="connisteX6" fmla="*/ 304800 w 10972800"/>
              <a:gd name="connsiteY6" fmla="*/ 3149600 h 3149600"/>
              <a:gd name="connisteX7" fmla="*/ 0 w 10972800"/>
              <a:gd name="connsiteY7" fmla="*/ 2844800 h 3149600"/>
              <a:gd name="connisteX8" fmla="*/ 0 w 10972800"/>
              <a:gd name="connsiteY8" fmla="*/ 304800 h 314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1496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10668000" y="0"/>
                </a:lnTo>
                <a:cubicBezTo>
                  <a:pt x="10836336" y="0"/>
                  <a:pt x="10972800" y="136464"/>
                  <a:pt x="10972800" y="304800"/>
                </a:cubicBezTo>
                <a:lnTo>
                  <a:pt x="10972800" y="2844800"/>
                </a:lnTo>
                <a:cubicBezTo>
                  <a:pt x="10972800" y="3013136"/>
                  <a:pt x="10836336" y="3149600"/>
                  <a:pt x="10668000" y="3149600"/>
                </a:cubicBezTo>
                <a:lnTo>
                  <a:pt x="304800" y="3149600"/>
                </a:lnTo>
                <a:cubicBezTo>
                  <a:pt x="136464" y="3149600"/>
                  <a:pt x="0" y="3013136"/>
                  <a:pt x="0" y="2844800"/>
                </a:cubicBezTo>
                <a:lnTo>
                  <a:pt x="0" y="30480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3"/>
            <p:custDataLst>
              <p:tags r:id="rId4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>
            <a:normAutofit/>
          </a:bodyPr>
          <a:p>
            <a:r>
              <a:rPr lang="zh-CN" altLang="en-US" sz="1900"/>
              <a:t>接触公共设施</a:t>
            </a:r>
            <a:endParaRPr lang="zh-CN" altLang="en-US" sz="1900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/>
              <a:t>触摸电梯按钮、公交扶手后揉眼，易感染流感。</a:t>
            </a:r>
            <a:endParaRPr lang="zh-CN" altLang="en-US"/>
          </a:p>
        </p:txBody>
      </p:sp>
      <p:sp>
        <p:nvSpPr>
          <p:cNvPr id="7" name="装饰  5"/>
          <p:cNvSpPr>
            <a:spLocks noGrp="1"/>
          </p:cNvSpPr>
          <p:nvPr>
            <p:ph type="body" idx="16394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>
            <a:normAutofit fontScale="80000"/>
          </a:bodyPr>
          <a:p>
            <a:r>
              <a:rPr lang="zh-CN" altLang="en-US"/>
              <a:t>使用感染者物品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p>
            <a:r>
              <a:rPr lang="zh-CN" altLang="en-US"/>
              <a:t>用了感染者的水杯、毛巾，增加染病几率。</a:t>
            </a:r>
            <a:endParaRPr lang="zh-CN" altLang="en-US"/>
          </a:p>
        </p:txBody>
      </p:sp>
      <p:sp>
        <p:nvSpPr>
          <p:cNvPr id="10" name="装饰  8"/>
          <p:cNvSpPr>
            <a:spLocks noGrp="1"/>
          </p:cNvSpPr>
          <p:nvPr>
            <p:ph type="body" idx="16395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16390"/>
            <p:custDataLst>
              <p:tags r:id="rId11"/>
            </p:custDataLst>
          </p:nvPr>
        </p:nvSpPr>
        <p:spPr/>
        <p:txBody>
          <a:bodyPr>
            <a:normAutofit/>
          </a:bodyPr>
          <a:p>
            <a:r>
              <a:rPr lang="zh-CN" altLang="en-US" sz="1900"/>
              <a:t>接触污染表面</a:t>
            </a:r>
            <a:endParaRPr lang="zh-CN" altLang="en-US" sz="190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/>
              <a:t>接触被病毒污染的桌面后拿食物吃，可能染流感。</a:t>
            </a:r>
            <a:endParaRPr lang="zh-CN" altLang="en-US"/>
          </a:p>
        </p:txBody>
      </p: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/>
              <a:t>人际密切接触</a:t>
            </a:r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609600" y="1524000"/>
            <a:ext cx="10972800" cy="4724400"/>
            <a:chOff x="960" y="2400"/>
            <a:chExt cx="17280" cy="7440"/>
          </a:xfrm>
        </p:grpSpPr>
      </p:grpSp>
      <p:sp>
        <p:nvSpPr>
          <p:cNvPr id="3" name="装饰  1"/>
          <p:cNvSpPr>
            <a:spLocks noGrp="1"/>
          </p:cNvSpPr>
          <p:nvPr>
            <p:ph type="body" idx="16390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7" name="图片占位符 16" descr="56d7302f-73c7-42b5-a037-0d67270d1869"/>
          <p:cNvPicPr>
            <a:picLocks noChangeAspect="1"/>
          </p:cNvPicPr>
          <p:nvPr>
            <p:ph type="pic" idx="16391"/>
            <p:custDataLst>
              <p:tags r:id="rId3"/>
            </p:custDataLst>
          </p:nvPr>
        </p:nvPicPr>
        <p:blipFill>
          <a:blip r:embed="rId4"/>
          <a:srcRect b="5310"/>
          <a:stretch>
            <a:fillRect/>
          </a:stretch>
        </p:blipFill>
        <p:spPr>
          <a:xfrm>
            <a:off x="609600" y="1524000"/>
            <a:ext cx="5334000" cy="2082800"/>
          </a:xfrm>
          <a:custGeom>
            <a:avLst/>
            <a:gdLst>
              <a:gd name="connisteX0" fmla="*/ 0 w 5334000"/>
              <a:gd name="connsiteY0" fmla="*/ 304800 h 2082800"/>
              <a:gd name="connisteX1" fmla="*/ 304800 w 5334000"/>
              <a:gd name="connsiteY1" fmla="*/ 0 h 2082800"/>
              <a:gd name="connisteX2" fmla="*/ 5029200 w 5334000"/>
              <a:gd name="connsiteY2" fmla="*/ 0 h 2082800"/>
              <a:gd name="connisteX3" fmla="*/ 5334000 w 5334000"/>
              <a:gd name="connsiteY3" fmla="*/ 304800 h 2082800"/>
              <a:gd name="connisteX4" fmla="*/ 5334000 w 5334000"/>
              <a:gd name="connsiteY4" fmla="*/ 2082800 h 2082800"/>
              <a:gd name="connisteX5" fmla="*/ 0 w 5334000"/>
              <a:gd name="connsiteY5" fmla="*/ 2082800 h 2082800"/>
              <a:gd name="connisteX6" fmla="*/ 0 w 5334000"/>
              <a:gd name="connsiteY6" fmla="*/ 304800 h 208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334000" h="20828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5029200" y="0"/>
                </a:lnTo>
                <a:cubicBezTo>
                  <a:pt x="5197536" y="0"/>
                  <a:pt x="5334000" y="136464"/>
                  <a:pt x="5334000" y="304800"/>
                </a:cubicBezTo>
                <a:lnTo>
                  <a:pt x="5334000" y="2082800"/>
                </a:lnTo>
                <a:lnTo>
                  <a:pt x="0" y="2082800"/>
                </a:lnTo>
                <a:lnTo>
                  <a:pt x="0" y="304800"/>
                </a:lnTo>
                <a:close/>
              </a:path>
            </a:pathLst>
          </a:cu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/>
              <a:t>直接身体接触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/>
              <a:t>如拥抱、握手等，流感患者通过此方式易将病毒传给他人。</a:t>
            </a:r>
            <a:endParaRPr lang="zh-CN" altLang="en-US"/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8" name="图片占位符 17" descr="b42fb464-4863-47ed-91ac-7455e38b3ea7"/>
          <p:cNvPicPr>
            <a:picLocks noChangeAspect="1"/>
          </p:cNvPicPr>
          <p:nvPr>
            <p:ph type="pic" idx="16393"/>
            <p:custDataLst>
              <p:tags r:id="rId8"/>
            </p:custDataLst>
          </p:nvPr>
        </p:nvPicPr>
        <p:blipFill>
          <a:blip r:embed="rId9"/>
          <a:srcRect t="5310"/>
          <a:stretch>
            <a:fillRect/>
          </a:stretch>
        </p:blipFill>
        <p:spPr>
          <a:xfrm>
            <a:off x="6248400" y="1524000"/>
            <a:ext cx="5334000" cy="2082800"/>
          </a:xfrm>
          <a:custGeom>
            <a:avLst/>
            <a:gdLst>
              <a:gd name="connisteX0" fmla="*/ 0 w 5334000"/>
              <a:gd name="connsiteY0" fmla="*/ 304800 h 2082800"/>
              <a:gd name="connisteX1" fmla="*/ 304800 w 5334000"/>
              <a:gd name="connsiteY1" fmla="*/ 0 h 2082800"/>
              <a:gd name="connisteX2" fmla="*/ 5029200 w 5334000"/>
              <a:gd name="connsiteY2" fmla="*/ 0 h 2082800"/>
              <a:gd name="connisteX3" fmla="*/ 5334000 w 5334000"/>
              <a:gd name="connsiteY3" fmla="*/ 304800 h 2082800"/>
              <a:gd name="connisteX4" fmla="*/ 5334000 w 5334000"/>
              <a:gd name="connsiteY4" fmla="*/ 2082800 h 2082800"/>
              <a:gd name="connisteX5" fmla="*/ 0 w 5334000"/>
              <a:gd name="connsiteY5" fmla="*/ 2082800 h 2082800"/>
              <a:gd name="connisteX6" fmla="*/ 0 w 5334000"/>
              <a:gd name="connsiteY6" fmla="*/ 304800 h 208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334000" h="20828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5029200" y="0"/>
                </a:lnTo>
                <a:cubicBezTo>
                  <a:pt x="5197536" y="0"/>
                  <a:pt x="5334000" y="136464"/>
                  <a:pt x="5334000" y="304800"/>
                </a:cubicBezTo>
                <a:lnTo>
                  <a:pt x="5334000" y="2082800"/>
                </a:lnTo>
                <a:lnTo>
                  <a:pt x="0" y="2082800"/>
                </a:lnTo>
                <a:lnTo>
                  <a:pt x="0" y="304800"/>
                </a:lnTo>
                <a:close/>
              </a:path>
            </a:pathLst>
          </a:cu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/>
              <a:t>共用物品接触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/>
              <a:t>共用毛巾、餐具等，残留病毒会在人际间造成流感传播。</a:t>
            </a:r>
            <a:endParaRPr lang="zh-CN" altLang="en-US"/>
          </a:p>
        </p:txBody>
      </p: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流感预防措施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7200"/>
              <a:t>0</a:t>
            </a:r>
            <a:r>
              <a:rPr lang="en-US" altLang="zh-CN" sz="7200"/>
              <a:t>4</a:t>
            </a:r>
            <a:endParaRPr lang="en-US" altLang="zh-CN" sz="72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/>
              <a:t>日常防护</a:t>
            </a:r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609600" y="2260600"/>
            <a:ext cx="10972800" cy="3251200"/>
            <a:chOff x="960" y="3560"/>
            <a:chExt cx="17280" cy="5120"/>
          </a:xfrm>
        </p:grpSpPr>
      </p:grpSp>
      <p:sp>
        <p:nvSpPr>
          <p:cNvPr id="3" name="装饰  1"/>
          <p:cNvSpPr>
            <a:spLocks noGrp="1"/>
          </p:cNvSpPr>
          <p:nvPr>
            <p:ph type="body" idx="16395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6388"/>
            <p:custDataLst>
              <p:tags r:id="rId3"/>
            </p:custDataLst>
          </p:nvPr>
        </p:nvSpPr>
        <p:spPr/>
        <p:txBody>
          <a:bodyPr/>
          <a:p>
            <a:r>
              <a:rPr lang="zh-CN" altLang="en-US"/>
              <a:t>01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/>
          <a:p>
            <a:r>
              <a:rPr lang="zh-CN" altLang="en-US"/>
              <a:t>保持通风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p>
            <a:r>
              <a:rPr lang="zh-CN" altLang="en-US"/>
              <a:t>每天定时开窗通风，如教室、办公室等，降低病毒浓度。</a:t>
            </a:r>
            <a:endParaRPr lang="zh-CN" altLang="en-US"/>
          </a:p>
        </p:txBody>
      </p:sp>
      <p:sp>
        <p:nvSpPr>
          <p:cNvPr id="7" name="装饰  5"/>
          <p:cNvSpPr>
            <a:spLocks noGrp="1"/>
          </p:cNvSpPr>
          <p:nvPr>
            <p:ph type="body" idx="16396"/>
            <p:custDataLst>
              <p:tags r:id="rId6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91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02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8"/>
            </p:custDataLst>
          </p:nvPr>
        </p:nvSpPr>
        <p:spPr/>
        <p:txBody>
          <a:bodyPr/>
          <a:p>
            <a:r>
              <a:rPr lang="zh-CN" altLang="en-US"/>
              <a:t>规律作息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90"/>
            <p:custDataLst>
              <p:tags r:id="rId9"/>
            </p:custDataLst>
          </p:nvPr>
        </p:nvSpPr>
        <p:spPr/>
        <p:txBody>
          <a:bodyPr/>
          <a:p>
            <a:r>
              <a:rPr lang="zh-CN" altLang="en-US"/>
              <a:t>早睡早起，像学生按时作息，提升身体免疫力。</a:t>
            </a:r>
            <a:endParaRPr lang="zh-CN" altLang="en-US"/>
          </a:p>
        </p:txBody>
      </p:sp>
      <p:sp>
        <p:nvSpPr>
          <p:cNvPr id="11" name="装饰  9"/>
          <p:cNvSpPr>
            <a:spLocks noGrp="1"/>
          </p:cNvSpPr>
          <p:nvPr>
            <p:ph type="body" idx="16397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94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/>
              <a:t>03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92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/>
              <a:t>适度锻炼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3"/>
            <p:custDataLst>
              <p:tags r:id="rId13"/>
            </p:custDataLst>
          </p:nvPr>
        </p:nvSpPr>
        <p:spPr/>
        <p:txBody>
          <a:bodyPr/>
          <a:p>
            <a:r>
              <a:rPr lang="zh-CN" altLang="en-US"/>
              <a:t>坚持慢跑、瑜伽等运动，如上班族下班后健身。</a:t>
            </a:r>
            <a:endParaRPr lang="zh-CN" altLang="en-US"/>
          </a:p>
        </p:txBody>
      </p: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/>
              <a:t>接种流感疫苗</a:t>
            </a:r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609600" y="1524000"/>
            <a:ext cx="10972800" cy="4724400"/>
            <a:chOff x="960" y="2400"/>
            <a:chExt cx="17280" cy="7440"/>
          </a:xfrm>
        </p:grpSpPr>
      </p:grpSp>
      <p:pic>
        <p:nvPicPr>
          <p:cNvPr id="15" name="内容占位符 14" descr="8fa5f8c1-ea28-4b48-acc0-266359b8a4c0"/>
          <p:cNvPicPr>
            <a:picLocks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b="627"/>
          <a:stretch>
            <a:fillRect/>
          </a:stretch>
        </p:blipFill>
        <p:spPr>
          <a:xfrm>
            <a:off x="609600" y="1524000"/>
            <a:ext cx="5334000" cy="2336800"/>
          </a:xfrm>
          <a:custGeom>
            <a:avLst/>
            <a:gdLst>
              <a:gd name="connisteX0" fmla="*/ 0 w 5334000"/>
              <a:gd name="connsiteY0" fmla="*/ 304800 h 2336800"/>
              <a:gd name="connisteX1" fmla="*/ 304800 w 5334000"/>
              <a:gd name="connsiteY1" fmla="*/ 0 h 2336800"/>
              <a:gd name="connisteX2" fmla="*/ 5029200 w 5334000"/>
              <a:gd name="connsiteY2" fmla="*/ 0 h 2336800"/>
              <a:gd name="connisteX3" fmla="*/ 5334000 w 5334000"/>
              <a:gd name="connsiteY3" fmla="*/ 304800 h 2336800"/>
              <a:gd name="connisteX4" fmla="*/ 5334000 w 5334000"/>
              <a:gd name="connsiteY4" fmla="*/ 2032000 h 2336800"/>
              <a:gd name="connisteX5" fmla="*/ 5029200 w 5334000"/>
              <a:gd name="connsiteY5" fmla="*/ 2336800 h 2336800"/>
              <a:gd name="connisteX6" fmla="*/ 304800 w 5334000"/>
              <a:gd name="connsiteY6" fmla="*/ 2336800 h 2336800"/>
              <a:gd name="connisteX7" fmla="*/ 0 w 5334000"/>
              <a:gd name="connsiteY7" fmla="*/ 2032000 h 2336800"/>
              <a:gd name="connisteX8" fmla="*/ 0 w 5334000"/>
              <a:gd name="connsiteY8" fmla="*/ 3048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334000" h="23368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5029200" y="0"/>
                </a:lnTo>
                <a:cubicBezTo>
                  <a:pt x="5197536" y="0"/>
                  <a:pt x="5334000" y="136464"/>
                  <a:pt x="5334000" y="304800"/>
                </a:cubicBezTo>
                <a:lnTo>
                  <a:pt x="5334000" y="2032000"/>
                </a:lnTo>
                <a:cubicBezTo>
                  <a:pt x="5334000" y="2200336"/>
                  <a:pt x="5197536" y="2336800"/>
                  <a:pt x="5029200" y="2336800"/>
                </a:cubicBezTo>
                <a:lnTo>
                  <a:pt x="304800" y="2336800"/>
                </a:lnTo>
                <a:cubicBezTo>
                  <a:pt x="136464" y="2336800"/>
                  <a:pt x="0" y="2200336"/>
                  <a:pt x="0" y="2032000"/>
                </a:cubicBezTo>
                <a:lnTo>
                  <a:pt x="0" y="30480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/>
          <a:p>
            <a:r>
              <a:rPr lang="zh-CN" altLang="en-US"/>
              <a:t>及时接种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p>
            <a:r>
              <a:rPr lang="zh-CN" altLang="en-US"/>
              <a:t>每年流感季前，及时接种疫苗可有效预防。</a:t>
            </a:r>
            <a:endParaRPr lang="zh-CN" altLang="en-US"/>
          </a:p>
        </p:txBody>
      </p:sp>
      <p:pic>
        <p:nvPicPr>
          <p:cNvPr id="16" name="内容占位符 15" descr="198e2b09-2f1f-4741-a56a-efc9559b4c19"/>
          <p:cNvPicPr>
            <a:picLocks noChangeAspect="1"/>
          </p:cNvPicPr>
          <p:nvPr>
            <p:ph idx="16391"/>
            <p:custDataLst>
              <p:tags r:id="rId6"/>
            </p:custDataLst>
          </p:nvPr>
        </p:nvPicPr>
        <p:blipFill>
          <a:blip r:embed="rId7"/>
          <a:srcRect t="314" b="314"/>
          <a:stretch>
            <a:fillRect/>
          </a:stretch>
        </p:blipFill>
        <p:spPr>
          <a:xfrm>
            <a:off x="6248400" y="1524000"/>
            <a:ext cx="5334000" cy="2336800"/>
          </a:xfrm>
          <a:custGeom>
            <a:avLst/>
            <a:gdLst>
              <a:gd name="connisteX0" fmla="*/ 0 w 5334000"/>
              <a:gd name="connsiteY0" fmla="*/ 304800 h 2336800"/>
              <a:gd name="connisteX1" fmla="*/ 304800 w 5334000"/>
              <a:gd name="connsiteY1" fmla="*/ 0 h 2336800"/>
              <a:gd name="connisteX2" fmla="*/ 5029200 w 5334000"/>
              <a:gd name="connsiteY2" fmla="*/ 0 h 2336800"/>
              <a:gd name="connisteX3" fmla="*/ 5334000 w 5334000"/>
              <a:gd name="connsiteY3" fmla="*/ 304800 h 2336800"/>
              <a:gd name="connisteX4" fmla="*/ 5334000 w 5334000"/>
              <a:gd name="connsiteY4" fmla="*/ 2032000 h 2336800"/>
              <a:gd name="connisteX5" fmla="*/ 5029200 w 5334000"/>
              <a:gd name="connsiteY5" fmla="*/ 2336800 h 2336800"/>
              <a:gd name="connisteX6" fmla="*/ 304800 w 5334000"/>
              <a:gd name="connsiteY6" fmla="*/ 2336800 h 2336800"/>
              <a:gd name="connisteX7" fmla="*/ 0 w 5334000"/>
              <a:gd name="connsiteY7" fmla="*/ 2032000 h 2336800"/>
              <a:gd name="connisteX8" fmla="*/ 0 w 5334000"/>
              <a:gd name="connsiteY8" fmla="*/ 3048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334000" h="23368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5029200" y="0"/>
                </a:lnTo>
                <a:cubicBezTo>
                  <a:pt x="5197536" y="0"/>
                  <a:pt x="5334000" y="136464"/>
                  <a:pt x="5334000" y="304800"/>
                </a:cubicBezTo>
                <a:lnTo>
                  <a:pt x="5334000" y="2032000"/>
                </a:lnTo>
                <a:cubicBezTo>
                  <a:pt x="5334000" y="2200336"/>
                  <a:pt x="5197536" y="2336800"/>
                  <a:pt x="5029200" y="2336800"/>
                </a:cubicBezTo>
                <a:lnTo>
                  <a:pt x="304800" y="2336800"/>
                </a:lnTo>
                <a:cubicBezTo>
                  <a:pt x="136464" y="2336800"/>
                  <a:pt x="0" y="2200336"/>
                  <a:pt x="0" y="2032000"/>
                </a:cubicBezTo>
                <a:lnTo>
                  <a:pt x="0" y="304800"/>
                </a:lnTo>
                <a:close/>
              </a:path>
            </a:pathLst>
          </a:custGeom>
        </p:spPr>
      </p:pic>
      <p:sp>
        <p:nvSpPr>
          <p:cNvPr id="7" name="文本占位符 6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p>
            <a:r>
              <a:rPr lang="zh-CN" altLang="en-US"/>
              <a:t>选择合适疫苗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p>
            <a:r>
              <a:rPr lang="zh-CN" altLang="en-US"/>
              <a:t>老人、儿童可选择适合其年龄段的流感疫苗，增强防护。</a:t>
            </a:r>
            <a:endParaRPr lang="zh-CN" altLang="en-US"/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疫苗</a:t>
            </a:r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接种程序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pic>
        <p:nvPicPr>
          <p:cNvPr id="3" name="内容占位符 2" descr="34a8dabc-b9df-11f0-b462-fa6d52f12fe4"/>
          <p:cNvPicPr>
            <a:picLocks noChangeAspect="1"/>
          </p:cNvPicPr>
          <p:nvPr>
            <p:ph idx="16392"/>
            <p:custDataLst>
              <p:tags r:id="rId2"/>
            </p:custDataLst>
          </p:nvPr>
        </p:nvPicPr>
        <p:blipFill>
          <a:blip r:embed="rId3"/>
          <a:srcRect l="59202" t="10632" b="33908"/>
          <a:stretch>
            <a:fillRect/>
          </a:stretch>
        </p:blipFill>
        <p:spPr>
          <a:xfrm>
            <a:off x="609600" y="1524000"/>
            <a:ext cx="2438400" cy="2209800"/>
          </a:xfrm>
          <a:custGeom>
            <a:avLst/>
            <a:gdLst>
              <a:gd name="connisteX0" fmla="*/ 0 w 2438400"/>
              <a:gd name="connsiteY0" fmla="*/ 304800 h 2209800"/>
              <a:gd name="connisteX1" fmla="*/ 304800 w 2438400"/>
              <a:gd name="connsiteY1" fmla="*/ 0 h 2209800"/>
              <a:gd name="connisteX2" fmla="*/ 2133600 w 2438400"/>
              <a:gd name="connsiteY2" fmla="*/ 0 h 2209800"/>
              <a:gd name="connisteX3" fmla="*/ 2438400 w 2438400"/>
              <a:gd name="connsiteY3" fmla="*/ 304800 h 2209800"/>
              <a:gd name="connisteX4" fmla="*/ 2438400 w 2438400"/>
              <a:gd name="connsiteY4" fmla="*/ 1905000 h 2209800"/>
              <a:gd name="connisteX5" fmla="*/ 2133600 w 2438400"/>
              <a:gd name="connsiteY5" fmla="*/ 2209800 h 2209800"/>
              <a:gd name="connisteX6" fmla="*/ 304800 w 2438400"/>
              <a:gd name="connsiteY6" fmla="*/ 2209800 h 2209800"/>
              <a:gd name="connisteX7" fmla="*/ 0 w 2438400"/>
              <a:gd name="connsiteY7" fmla="*/ 1905000 h 2209800"/>
              <a:gd name="connisteX8" fmla="*/ 0 w 2438400"/>
              <a:gd name="connsiteY8" fmla="*/ 3048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438400" h="22098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2133600" y="0"/>
                </a:lnTo>
                <a:cubicBezTo>
                  <a:pt x="2301936" y="0"/>
                  <a:pt x="2438400" y="136464"/>
                  <a:pt x="2438400" y="304800"/>
                </a:cubicBezTo>
                <a:lnTo>
                  <a:pt x="2438400" y="1905000"/>
                </a:lnTo>
                <a:cubicBezTo>
                  <a:pt x="2438400" y="2073336"/>
                  <a:pt x="2301936" y="2209800"/>
                  <a:pt x="2133600" y="2209800"/>
                </a:cubicBezTo>
                <a:lnTo>
                  <a:pt x="304800" y="2209800"/>
                </a:lnTo>
                <a:cubicBezTo>
                  <a:pt x="136464" y="2209800"/>
                  <a:pt x="0" y="2073336"/>
                  <a:pt x="0" y="1905000"/>
                </a:cubicBezTo>
                <a:lnTo>
                  <a:pt x="0" y="30480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>
            <a:normAutofit fontScale="90000"/>
          </a:bodyPr>
          <a:p>
            <a:r>
              <a:rPr lang="en-US" altLang="zh-CN">
                <a:latin typeface="汉仪正圆 55简" panose="00020600040101010101" charset="-122"/>
                <a:ea typeface="汉仪正圆 55简" panose="00020600040101010101" charset="-122"/>
              </a:rPr>
              <a:t>6</a:t>
            </a:r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月龄</a:t>
            </a:r>
            <a:r>
              <a:rPr lang="en-US" altLang="zh-CN">
                <a:latin typeface="汉仪正圆 55简" panose="00020600040101010101" charset="-122"/>
                <a:ea typeface="汉仪正圆 55简" panose="00020600040101010101" charset="-122"/>
              </a:rPr>
              <a:t>-3</a:t>
            </a:r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岁（</a:t>
            </a:r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不满）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接种两剂次，间隔不少于</a:t>
            </a:r>
            <a:r>
              <a:rPr lang="en-US" altLang="zh-CN">
                <a:latin typeface="汉仪正圆 55简" panose="00020600040101010101" charset="-122"/>
                <a:ea typeface="汉仪正圆 55简" panose="00020600040101010101" charset="-122"/>
              </a:rPr>
              <a:t>28</a:t>
            </a:r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天。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pic>
        <p:nvPicPr>
          <p:cNvPr id="6" name="内容占位符 5" descr="34a8d8e5-b9df-11f0-b462-fa6d52f12fe4"/>
          <p:cNvPicPr>
            <a:picLocks noChangeAspect="1"/>
          </p:cNvPicPr>
          <p:nvPr>
            <p:ph idx="16393"/>
            <p:custDataLst>
              <p:tags r:id="rId6"/>
            </p:custDataLst>
          </p:nvPr>
        </p:nvPicPr>
        <p:blipFill>
          <a:blip r:embed="rId7"/>
          <a:srcRect t="5172" r="436" b="4598"/>
          <a:stretch>
            <a:fillRect/>
          </a:stretch>
        </p:blipFill>
        <p:spPr>
          <a:xfrm>
            <a:off x="6248400" y="1524000"/>
            <a:ext cx="2438400" cy="2209800"/>
          </a:xfrm>
          <a:custGeom>
            <a:avLst/>
            <a:gdLst>
              <a:gd name="connisteX0" fmla="*/ 0 w 2438400"/>
              <a:gd name="connsiteY0" fmla="*/ 304800 h 2209800"/>
              <a:gd name="connisteX1" fmla="*/ 304800 w 2438400"/>
              <a:gd name="connsiteY1" fmla="*/ 0 h 2209800"/>
              <a:gd name="connisteX2" fmla="*/ 2133600 w 2438400"/>
              <a:gd name="connsiteY2" fmla="*/ 0 h 2209800"/>
              <a:gd name="connisteX3" fmla="*/ 2438400 w 2438400"/>
              <a:gd name="connsiteY3" fmla="*/ 304800 h 2209800"/>
              <a:gd name="connisteX4" fmla="*/ 2438400 w 2438400"/>
              <a:gd name="connsiteY4" fmla="*/ 1905000 h 2209800"/>
              <a:gd name="connisteX5" fmla="*/ 2133600 w 2438400"/>
              <a:gd name="connsiteY5" fmla="*/ 2209800 h 2209800"/>
              <a:gd name="connisteX6" fmla="*/ 304800 w 2438400"/>
              <a:gd name="connsiteY6" fmla="*/ 2209800 h 2209800"/>
              <a:gd name="connisteX7" fmla="*/ 0 w 2438400"/>
              <a:gd name="connsiteY7" fmla="*/ 1905000 h 2209800"/>
              <a:gd name="connisteX8" fmla="*/ 0 w 2438400"/>
              <a:gd name="connsiteY8" fmla="*/ 3048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438400" h="22098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2133600" y="0"/>
                </a:lnTo>
                <a:cubicBezTo>
                  <a:pt x="2301936" y="0"/>
                  <a:pt x="2438400" y="136464"/>
                  <a:pt x="2438400" y="304800"/>
                </a:cubicBezTo>
                <a:lnTo>
                  <a:pt x="2438400" y="1905000"/>
                </a:lnTo>
                <a:cubicBezTo>
                  <a:pt x="2438400" y="2073336"/>
                  <a:pt x="2301936" y="2209800"/>
                  <a:pt x="2133600" y="2209800"/>
                </a:cubicBezTo>
                <a:lnTo>
                  <a:pt x="304800" y="2209800"/>
                </a:lnTo>
                <a:cubicBezTo>
                  <a:pt x="136464" y="2209800"/>
                  <a:pt x="0" y="2073336"/>
                  <a:pt x="0" y="1905000"/>
                </a:cubicBezTo>
                <a:lnTo>
                  <a:pt x="0" y="304800"/>
                </a:lnTo>
                <a:close/>
              </a:path>
            </a:pathLst>
          </a:custGeom>
        </p:spPr>
      </p:pic>
      <p:sp>
        <p:nvSpPr>
          <p:cNvPr id="7" name="文本占位符 6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p>
            <a:r>
              <a:rPr lang="en-US" altLang="zh-CN">
                <a:latin typeface="汉仪正圆 55简" panose="00020600040101010101" charset="-122"/>
                <a:ea typeface="汉仪正圆 55简" panose="00020600040101010101" charset="-122"/>
              </a:rPr>
              <a:t>3</a:t>
            </a:r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岁及</a:t>
            </a:r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以上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>
            <a:normAutofit lnSpcReduction="10000"/>
          </a:bodyPr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接种</a:t>
            </a:r>
            <a:r>
              <a:rPr lang="en-US" altLang="zh-CN">
                <a:latin typeface="汉仪正圆 55简" panose="00020600040101010101" charset="-122"/>
                <a:ea typeface="汉仪正圆 55简" panose="00020600040101010101" charset="-122"/>
              </a:rPr>
              <a:t>1</a:t>
            </a:r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剂。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pic>
        <p:nvPicPr>
          <p:cNvPr id="9" name="内容占位符 8" descr="34a8d894-b9df-11f0-b462-fa6d52f12fe4"/>
          <p:cNvPicPr>
            <a:picLocks noChangeAspect="1"/>
          </p:cNvPicPr>
          <p:nvPr>
            <p:ph idx="16394"/>
            <p:custDataLst>
              <p:tags r:id="rId10"/>
            </p:custDataLst>
          </p:nvPr>
        </p:nvPicPr>
        <p:blipFill>
          <a:blip r:embed="rId11"/>
          <a:srcRect l="13774" r="13774"/>
          <a:stretch>
            <a:fillRect/>
          </a:stretch>
        </p:blipFill>
        <p:spPr>
          <a:xfrm>
            <a:off x="609600" y="4038600"/>
            <a:ext cx="2438400" cy="2209800"/>
          </a:xfrm>
          <a:custGeom>
            <a:avLst/>
            <a:gdLst>
              <a:gd name="connisteX0" fmla="*/ 0 w 2438400"/>
              <a:gd name="connsiteY0" fmla="*/ 304800 h 2209800"/>
              <a:gd name="connisteX1" fmla="*/ 304800 w 2438400"/>
              <a:gd name="connsiteY1" fmla="*/ 0 h 2209800"/>
              <a:gd name="connisteX2" fmla="*/ 2133600 w 2438400"/>
              <a:gd name="connsiteY2" fmla="*/ 0 h 2209800"/>
              <a:gd name="connisteX3" fmla="*/ 2438400 w 2438400"/>
              <a:gd name="connsiteY3" fmla="*/ 304800 h 2209800"/>
              <a:gd name="connisteX4" fmla="*/ 2438400 w 2438400"/>
              <a:gd name="connsiteY4" fmla="*/ 1905000 h 2209800"/>
              <a:gd name="connisteX5" fmla="*/ 2133600 w 2438400"/>
              <a:gd name="connsiteY5" fmla="*/ 2209800 h 2209800"/>
              <a:gd name="connisteX6" fmla="*/ 304800 w 2438400"/>
              <a:gd name="connsiteY6" fmla="*/ 2209800 h 2209800"/>
              <a:gd name="connisteX7" fmla="*/ 0 w 2438400"/>
              <a:gd name="connsiteY7" fmla="*/ 1905000 h 2209800"/>
              <a:gd name="connisteX8" fmla="*/ 0 w 2438400"/>
              <a:gd name="connsiteY8" fmla="*/ 3048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438400" h="22098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2133600" y="0"/>
                </a:lnTo>
                <a:cubicBezTo>
                  <a:pt x="2301936" y="0"/>
                  <a:pt x="2438400" y="136464"/>
                  <a:pt x="2438400" y="304800"/>
                </a:cubicBezTo>
                <a:lnTo>
                  <a:pt x="2438400" y="1905000"/>
                </a:lnTo>
                <a:cubicBezTo>
                  <a:pt x="2438400" y="2073336"/>
                  <a:pt x="2301936" y="2209800"/>
                  <a:pt x="2133600" y="2209800"/>
                </a:cubicBezTo>
                <a:lnTo>
                  <a:pt x="304800" y="2209800"/>
                </a:lnTo>
                <a:cubicBezTo>
                  <a:pt x="136464" y="2209800"/>
                  <a:pt x="0" y="2073336"/>
                  <a:pt x="0" y="1905000"/>
                </a:cubicBezTo>
                <a:lnTo>
                  <a:pt x="0" y="304800"/>
                </a:lnTo>
                <a:close/>
              </a:path>
            </a:pathLst>
          </a:custGeom>
        </p:spPr>
      </p:pic>
      <p:sp>
        <p:nvSpPr>
          <p:cNvPr id="10" name="文本占位符 9"/>
          <p:cNvSpPr>
            <a:spLocks noGrp="1"/>
          </p:cNvSpPr>
          <p:nvPr>
            <p:ph type="body" idx="16390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降低重症风险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idx="16391"/>
            <p:custDataLst>
              <p:tags r:id="rId13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流感疫苗能大幅降低老人、儿童等群体发展为重症的几率。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疫苗作用机制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pic>
        <p:nvPicPr>
          <p:cNvPr id="3" name="内容占位符 2" descr="36ab7530-b9df-11f0-83dc-c246bf08d6f5"/>
          <p:cNvPicPr>
            <a:picLocks noChangeAspect="1"/>
          </p:cNvPicPr>
          <p:nvPr>
            <p:ph idx="16392"/>
            <p:custDataLst>
              <p:tags r:id="rId2"/>
            </p:custDataLst>
          </p:nvPr>
        </p:nvPicPr>
        <p:blipFill>
          <a:blip r:embed="rId3"/>
          <a:srcRect t="2361" b="2361"/>
          <a:stretch>
            <a:fillRect/>
          </a:stretch>
        </p:blipFill>
        <p:spPr>
          <a:xfrm>
            <a:off x="609600" y="3759200"/>
            <a:ext cx="10972800" cy="2489200"/>
          </a:xfrm>
          <a:custGeom>
            <a:avLst/>
            <a:gdLst>
              <a:gd name="connisteX0" fmla="*/ 0 w 10972800"/>
              <a:gd name="connsiteY0" fmla="*/ 304800 h 2489200"/>
              <a:gd name="connisteX1" fmla="*/ 304800 w 10972800"/>
              <a:gd name="connsiteY1" fmla="*/ 0 h 2489200"/>
              <a:gd name="connisteX2" fmla="*/ 10668000 w 10972800"/>
              <a:gd name="connsiteY2" fmla="*/ 0 h 2489200"/>
              <a:gd name="connisteX3" fmla="*/ 10972800 w 10972800"/>
              <a:gd name="connsiteY3" fmla="*/ 304800 h 2489200"/>
              <a:gd name="connisteX4" fmla="*/ 10972800 w 10972800"/>
              <a:gd name="connsiteY4" fmla="*/ 2184400 h 2489200"/>
              <a:gd name="connisteX5" fmla="*/ 10668000 w 10972800"/>
              <a:gd name="connsiteY5" fmla="*/ 2489200 h 2489200"/>
              <a:gd name="connisteX6" fmla="*/ 304800 w 10972800"/>
              <a:gd name="connsiteY6" fmla="*/ 2489200 h 2489200"/>
              <a:gd name="connisteX7" fmla="*/ 0 w 10972800"/>
              <a:gd name="connsiteY7" fmla="*/ 2184400 h 2489200"/>
              <a:gd name="connisteX8" fmla="*/ 0 w 10972800"/>
              <a:gd name="connsiteY8" fmla="*/ 304800 h 248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4892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10668000" y="0"/>
                </a:lnTo>
                <a:cubicBezTo>
                  <a:pt x="10836336" y="0"/>
                  <a:pt x="10972800" y="136464"/>
                  <a:pt x="10972800" y="304800"/>
                </a:cubicBezTo>
                <a:lnTo>
                  <a:pt x="10972800" y="2184400"/>
                </a:lnTo>
                <a:cubicBezTo>
                  <a:pt x="10972800" y="2352736"/>
                  <a:pt x="10836336" y="2489200"/>
                  <a:pt x="10668000" y="2489200"/>
                </a:cubicBezTo>
                <a:lnTo>
                  <a:pt x="304800" y="2489200"/>
                </a:lnTo>
                <a:cubicBezTo>
                  <a:pt x="136464" y="2489200"/>
                  <a:pt x="0" y="2352736"/>
                  <a:pt x="0" y="2184400"/>
                </a:cubicBezTo>
                <a:lnTo>
                  <a:pt x="0" y="30480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3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刺激免疫系统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流感疫苗注入人体，刺激免疫系统产生抗体，如流感季接种后可抵御病毒。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4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模拟病毒感染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疫苗模拟病毒感染，让免疫系统“练兵”，像灭活疫苗诱导免疫反应。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装饰  8"/>
          <p:cNvSpPr>
            <a:spLocks noGrp="1"/>
          </p:cNvSpPr>
          <p:nvPr>
            <p:ph type="body" idx="16395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idx="16390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建立免疫记忆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免疫系统记住病毒特征，下次遇真病毒快速反应，如接种后次年仍有防护。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  <p:custDataLst>
      <p:tags r:id="rId1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sym typeface="+mn-ea"/>
              </a:rPr>
              <a:t>手足口病基本信息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 sz="7500">
                <a:latin typeface="汉仪正圆 55简" panose="00020600040101010101" charset="-122"/>
                <a:ea typeface="汉仪正圆 55简" panose="00020600040101010101" charset="-122"/>
              </a:rPr>
              <a:t>0</a:t>
            </a:r>
            <a:r>
              <a:rPr lang="en-US" altLang="en-US" sz="7500">
                <a:solidFill>
                  <a:schemeClr val="accent1"/>
                </a:solidFill>
                <a:uFillTx/>
                <a:latin typeface="汉仪正圆 55简" panose="00020600040101010101" charset="-122"/>
                <a:ea typeface="汉仪正圆 55简" panose="00020600040101010101" charset="-122"/>
              </a:rPr>
              <a:t>1</a:t>
            </a:r>
            <a:endParaRPr lang="en-US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流感病毒特点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pic>
        <p:nvPicPr>
          <p:cNvPr id="3" name="内容占位符 2" descr="36bfa1ea-b9df-11f0-9061-46837f696409"/>
          <p:cNvPicPr>
            <a:picLocks noChangeAspect="1"/>
          </p:cNvPicPr>
          <p:nvPr>
            <p:ph idx="16392"/>
            <p:custDataLst>
              <p:tags r:id="rId2"/>
            </p:custDataLst>
          </p:nvPr>
        </p:nvPicPr>
        <p:blipFill>
          <a:blip r:embed="rId3"/>
          <a:srcRect t="1992" b="1992"/>
          <a:stretch>
            <a:fillRect/>
          </a:stretch>
        </p:blipFill>
        <p:spPr>
          <a:xfrm>
            <a:off x="609600" y="609600"/>
            <a:ext cx="10972800" cy="2946400"/>
          </a:xfrm>
          <a:custGeom>
            <a:avLst/>
            <a:gdLst>
              <a:gd name="connisteX0" fmla="*/ 0 w 10972800"/>
              <a:gd name="connsiteY0" fmla="*/ 304800 h 2946400"/>
              <a:gd name="connisteX1" fmla="*/ 304800 w 10972800"/>
              <a:gd name="connsiteY1" fmla="*/ 0 h 2946400"/>
              <a:gd name="connisteX2" fmla="*/ 10668000 w 10972800"/>
              <a:gd name="connsiteY2" fmla="*/ 0 h 2946400"/>
              <a:gd name="connisteX3" fmla="*/ 10972800 w 10972800"/>
              <a:gd name="connsiteY3" fmla="*/ 304800 h 2946400"/>
              <a:gd name="connisteX4" fmla="*/ 10972800 w 10972800"/>
              <a:gd name="connsiteY4" fmla="*/ 2641600 h 2946400"/>
              <a:gd name="connisteX5" fmla="*/ 10668000 w 10972800"/>
              <a:gd name="connsiteY5" fmla="*/ 2946400 h 2946400"/>
              <a:gd name="connisteX6" fmla="*/ 304800 w 10972800"/>
              <a:gd name="connsiteY6" fmla="*/ 2946400 h 2946400"/>
              <a:gd name="connisteX7" fmla="*/ 0 w 10972800"/>
              <a:gd name="connsiteY7" fmla="*/ 2641600 h 2946400"/>
              <a:gd name="connisteX8" fmla="*/ 0 w 10972800"/>
              <a:gd name="connsiteY8" fmla="*/ 304800 h 2946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9464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10668000" y="0"/>
                </a:lnTo>
                <a:cubicBezTo>
                  <a:pt x="10836336" y="0"/>
                  <a:pt x="10972800" y="136464"/>
                  <a:pt x="10972800" y="304800"/>
                </a:cubicBezTo>
                <a:lnTo>
                  <a:pt x="10972800" y="2641600"/>
                </a:lnTo>
                <a:cubicBezTo>
                  <a:pt x="10972800" y="2809936"/>
                  <a:pt x="10836336" y="2946400"/>
                  <a:pt x="10668000" y="2946400"/>
                </a:cubicBezTo>
                <a:lnTo>
                  <a:pt x="304800" y="2946400"/>
                </a:lnTo>
                <a:cubicBezTo>
                  <a:pt x="136464" y="2946400"/>
                  <a:pt x="0" y="2809936"/>
                  <a:pt x="0" y="2641600"/>
                </a:cubicBezTo>
                <a:lnTo>
                  <a:pt x="0" y="30480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传播速度快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流感季学校常爆发，短时间内大量学生感染，如某中学一周内多人患病。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变异性强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每年流感病毒株不同，疫苗需更新，像H1N1、H3N2等毒株不断变异。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90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致病力多样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91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轻症似普通感冒，重症可致死，如老人感染后可能引发严重并发症。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接种必要性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 sz="7500">
                <a:latin typeface="汉仪正圆 55简" panose="00020600040101010101" charset="-122"/>
                <a:ea typeface="汉仪正圆 55简" panose="00020600040101010101" charset="-122"/>
              </a:rPr>
              <a:t>0</a:t>
            </a:r>
            <a:r>
              <a:rPr lang="en-US" altLang="en-US" sz="7500">
                <a:solidFill>
                  <a:schemeClr val="accent1"/>
                </a:solidFill>
                <a:uFillTx/>
                <a:latin typeface="汉仪正圆 55简" panose="00020600040101010101" charset="-122"/>
                <a:ea typeface="汉仪正圆 55简" panose="00020600040101010101" charset="-122"/>
              </a:rPr>
              <a:t>5</a:t>
            </a:r>
            <a:endParaRPr lang="en-US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对幼儿健康的保护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预防手足口病感染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6387"/>
            <p:custDataLst>
              <p:tags r:id="rId3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接种疫苗可有效降低幼儿感染手足口病风险，如EV71疫苗。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8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减少流感患病几率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9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幼儿接种流感疫苗，能大幅减少感染流感病毒可能。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90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降低重症发生概率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91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即使感染，接种疫苗可降低幼儿患重症手足口或流感几率。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减少幼儿园内传播风险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pic>
        <p:nvPicPr>
          <p:cNvPr id="3" name="内容占位符 2" descr="36629dcd-b9df-11f0-ac3f-eeca3ed08ea7"/>
          <p:cNvPicPr>
            <a:picLocks noChangeAspect="1"/>
          </p:cNvPicPr>
          <p:nvPr>
            <p:ph idx="16392"/>
            <p:custDataLst>
              <p:tags r:id="rId2"/>
            </p:custDataLst>
          </p:nvPr>
        </p:nvPicPr>
        <p:blipFill>
          <a:blip r:embed="rId3"/>
          <a:srcRect t="2932" b="2932"/>
          <a:stretch>
            <a:fillRect/>
          </a:stretch>
        </p:blipFill>
        <p:spPr>
          <a:xfrm>
            <a:off x="609600" y="1524000"/>
            <a:ext cx="10972800" cy="3098800"/>
          </a:xfrm>
          <a:custGeom>
            <a:avLst/>
            <a:gdLst>
              <a:gd name="connisteX0" fmla="*/ 0 w 10972800"/>
              <a:gd name="connsiteY0" fmla="*/ 304800 h 3098800"/>
              <a:gd name="connisteX1" fmla="*/ 304800 w 10972800"/>
              <a:gd name="connsiteY1" fmla="*/ 0 h 3098800"/>
              <a:gd name="connisteX2" fmla="*/ 10668000 w 10972800"/>
              <a:gd name="connsiteY2" fmla="*/ 0 h 3098800"/>
              <a:gd name="connisteX3" fmla="*/ 10972800 w 10972800"/>
              <a:gd name="connsiteY3" fmla="*/ 304800 h 3098800"/>
              <a:gd name="connisteX4" fmla="*/ 10972800 w 10972800"/>
              <a:gd name="connsiteY4" fmla="*/ 2794000 h 3098800"/>
              <a:gd name="connisteX5" fmla="*/ 10668000 w 10972800"/>
              <a:gd name="connsiteY5" fmla="*/ 3098800 h 3098800"/>
              <a:gd name="connisteX6" fmla="*/ 304800 w 10972800"/>
              <a:gd name="connsiteY6" fmla="*/ 3098800 h 3098800"/>
              <a:gd name="connisteX7" fmla="*/ 0 w 10972800"/>
              <a:gd name="connsiteY7" fmla="*/ 2794000 h 3098800"/>
              <a:gd name="connisteX8" fmla="*/ 0 w 10972800"/>
              <a:gd name="connsiteY8" fmla="*/ 304800 h 309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0988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10668000" y="0"/>
                </a:lnTo>
                <a:cubicBezTo>
                  <a:pt x="10836336" y="0"/>
                  <a:pt x="10972800" y="136464"/>
                  <a:pt x="10972800" y="304800"/>
                </a:cubicBezTo>
                <a:lnTo>
                  <a:pt x="10972800" y="2794000"/>
                </a:lnTo>
                <a:cubicBezTo>
                  <a:pt x="10972800" y="2962336"/>
                  <a:pt x="10836336" y="3098800"/>
                  <a:pt x="10668000" y="3098800"/>
                </a:cubicBezTo>
                <a:lnTo>
                  <a:pt x="304800" y="3098800"/>
                </a:lnTo>
                <a:cubicBezTo>
                  <a:pt x="136464" y="3098800"/>
                  <a:pt x="0" y="2962336"/>
                  <a:pt x="0" y="2794000"/>
                </a:cubicBezTo>
                <a:lnTo>
                  <a:pt x="0" y="30480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>
            <a:normAutofit/>
          </a:bodyPr>
          <a:p>
            <a:r>
              <a:rPr lang="zh-CN" altLang="en-US" sz="1900">
                <a:latin typeface="汉仪正圆 55简" panose="00020600040101010101" charset="-122"/>
                <a:ea typeface="汉仪正圆 55简" panose="00020600040101010101" charset="-122"/>
              </a:rPr>
              <a:t>降低儿童间交叉感染几率</a:t>
            </a:r>
            <a:endParaRPr lang="zh-CN" altLang="en-US" sz="190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幼儿园孩子接触密切，接种疫苗可减少手足口病和流感在孩子间传播。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6"/>
            </p:custDataLst>
          </p:nvPr>
        </p:nvSpPr>
        <p:spPr/>
        <p:txBody>
          <a:bodyPr>
            <a:normAutofit fontScale="80000"/>
          </a:bodyPr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保障集体教学活动正常开展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如某幼儿园接种后，未因这两种病大规模停课，教学顺利进行。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90"/>
            <p:custDataLst>
              <p:tags r:id="rId8"/>
            </p:custDataLst>
          </p:nvPr>
        </p:nvSpPr>
        <p:spPr/>
        <p:txBody>
          <a:bodyPr/>
          <a:p>
            <a:r>
              <a:rPr lang="zh-CN" altLang="en-US" sz="1900">
                <a:latin typeface="汉仪正圆 55简" panose="00020600040101010101" charset="-122"/>
                <a:ea typeface="汉仪正圆 55简" panose="00020600040101010101" charset="-122"/>
              </a:rPr>
              <a:t>减轻幼师防控管理压力</a:t>
            </a:r>
            <a:endParaRPr lang="zh-CN" altLang="en-US" sz="190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91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接种后发病少，幼师不用花大量精力防控手足口病和流感。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家庭整体健康受益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pic>
        <p:nvPicPr>
          <p:cNvPr id="3" name="内容占位符 2" descr="3489562f-b9df-11f0-83dc-c246bf08d6f5"/>
          <p:cNvPicPr>
            <a:picLocks noChangeAspect="1"/>
          </p:cNvPicPr>
          <p:nvPr>
            <p:ph idx="16392"/>
            <p:custDataLst>
              <p:tags r:id="rId2"/>
            </p:custDataLst>
          </p:nvPr>
        </p:nvPicPr>
        <p:blipFill>
          <a:blip r:embed="rId3"/>
          <a:srcRect l="19529" r="17172"/>
          <a:stretch>
            <a:fillRect/>
          </a:stretch>
        </p:blipFill>
        <p:spPr>
          <a:xfrm>
            <a:off x="8001000" y="1524000"/>
            <a:ext cx="3581400" cy="4724400"/>
          </a:xfrm>
          <a:custGeom>
            <a:avLst/>
            <a:gdLst>
              <a:gd name="connisteX0" fmla="*/ 0 w 3581400"/>
              <a:gd name="connsiteY0" fmla="*/ 0 h 4724400"/>
              <a:gd name="connisteX1" fmla="*/ 3276600 w 3581400"/>
              <a:gd name="connsiteY1" fmla="*/ 0 h 4724400"/>
              <a:gd name="connisteX2" fmla="*/ 3581400 w 3581400"/>
              <a:gd name="connsiteY2" fmla="*/ 304800 h 4724400"/>
              <a:gd name="connisteX3" fmla="*/ 3581400 w 3581400"/>
              <a:gd name="connsiteY3" fmla="*/ 4419600 h 4724400"/>
              <a:gd name="connisteX4" fmla="*/ 3276600 w 3581400"/>
              <a:gd name="connsiteY4" fmla="*/ 4724400 h 4724400"/>
              <a:gd name="connisteX5" fmla="*/ 0 w 3581400"/>
              <a:gd name="connsiteY5" fmla="*/ 4724400 h 4724400"/>
              <a:gd name="connisteX6" fmla="*/ 0 w 35814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581400" h="4724400">
                <a:moveTo>
                  <a:pt x="0" y="0"/>
                </a:moveTo>
                <a:lnTo>
                  <a:pt x="3276600" y="0"/>
                </a:lnTo>
                <a:cubicBezTo>
                  <a:pt x="3444936" y="0"/>
                  <a:pt x="3581400" y="136464"/>
                  <a:pt x="3581400" y="304800"/>
                </a:cubicBezTo>
                <a:lnTo>
                  <a:pt x="3581400" y="4419600"/>
                </a:lnTo>
                <a:cubicBezTo>
                  <a:pt x="3581400" y="4587936"/>
                  <a:pt x="3444936" y="4724400"/>
                  <a:pt x="32766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3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降低家庭成员感染风险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接种疫苗后，能减少病毒传播，如某家庭接种后没人患手足口和流感。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88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避免交叉感染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可防止家中老人、小孩被传染，像某家因接种阻断了交叉感染。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90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减轻家庭护理负担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91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减少照顾病人精力，如某家庭接种后少了护理病人的麻烦。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接种前的准备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pic>
        <p:nvPicPr>
          <p:cNvPr id="3" name="图片占位符 2" descr="34d03d8f-b9df-11f0-9624-8e14b07379dd"/>
          <p:cNvPicPr>
            <a:picLocks noChangeAspect="1"/>
          </p:cNvPicPr>
          <p:nvPr>
            <p:ph type="pic" idx="16392"/>
            <p:custDataLst>
              <p:tags r:id="rId2"/>
            </p:custDataLst>
          </p:nvPr>
        </p:nvPicPr>
        <p:blipFill>
          <a:blip r:embed="rId3"/>
          <a:srcRect r="12042"/>
          <a:stretch>
            <a:fillRect/>
          </a:stretch>
        </p:blipFill>
        <p:spPr>
          <a:xfrm>
            <a:off x="1168400" y="1752600"/>
            <a:ext cx="2133600" cy="2133600"/>
          </a:xfrm>
          <a:custGeom>
            <a:avLst/>
            <a:gdLst>
              <a:gd name="connisteX0" fmla="*/ 0 w 2133600"/>
              <a:gd name="connsiteY0" fmla="*/ 1066800 h 2133600"/>
              <a:gd name="connisteX1" fmla="*/ 1066800 w 2133600"/>
              <a:gd name="connsiteY1" fmla="*/ 0 h 2133600"/>
              <a:gd name="connisteX2" fmla="*/ 1066800 w 2133600"/>
              <a:gd name="connsiteY2" fmla="*/ 0 h 2133600"/>
              <a:gd name="connisteX3" fmla="*/ 2133600 w 2133600"/>
              <a:gd name="connsiteY3" fmla="*/ 1066800 h 2133600"/>
              <a:gd name="connisteX4" fmla="*/ 2133600 w 2133600"/>
              <a:gd name="connsiteY4" fmla="*/ 1066800 h 2133600"/>
              <a:gd name="connisteX5" fmla="*/ 1066800 w 2133600"/>
              <a:gd name="connsiteY5" fmla="*/ 2133600 h 2133600"/>
              <a:gd name="connisteX6" fmla="*/ 1066800 w 2133600"/>
              <a:gd name="connsiteY6" fmla="*/ 2133600 h 2133600"/>
              <a:gd name="connisteX7" fmla="*/ 0 w 2133600"/>
              <a:gd name="connsiteY7" fmla="*/ 1066800 h 2133600"/>
              <a:gd name="connisteX8" fmla="*/ 0 w 2133600"/>
              <a:gd name="connsiteY8" fmla="*/ 1066800 h 2133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133600" h="2133600">
                <a:moveTo>
                  <a:pt x="0" y="1066800"/>
                </a:moveTo>
                <a:cubicBezTo>
                  <a:pt x="0" y="477623"/>
                  <a:pt x="477623" y="0"/>
                  <a:pt x="1066800" y="0"/>
                </a:cubicBezTo>
                <a:lnTo>
                  <a:pt x="1066800" y="0"/>
                </a:lnTo>
                <a:cubicBezTo>
                  <a:pt x="1655977" y="0"/>
                  <a:pt x="2133600" y="477623"/>
                  <a:pt x="2133600" y="1066800"/>
                </a:cubicBezTo>
                <a:lnTo>
                  <a:pt x="2133600" y="1066800"/>
                </a:lnTo>
                <a:cubicBezTo>
                  <a:pt x="2133600" y="1655977"/>
                  <a:pt x="1655977" y="2133600"/>
                  <a:pt x="1066800" y="2133600"/>
                </a:cubicBezTo>
                <a:lnTo>
                  <a:pt x="1066800" y="2133600"/>
                </a:lnTo>
                <a:cubicBezTo>
                  <a:pt x="477623" y="2133600"/>
                  <a:pt x="0" y="1655977"/>
                  <a:pt x="0" y="1066800"/>
                </a:cubicBezTo>
                <a:lnTo>
                  <a:pt x="0" y="106680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了解疫苗信息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家长可上网或咨询医生，了解手足口和流感疫苗的功效、禁忌等。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pic>
        <p:nvPicPr>
          <p:cNvPr id="6" name="图片占位符 5" descr="34d03e96-b9df-11f0-9624-8e14b07379dd"/>
          <p:cNvPicPr>
            <a:picLocks noChangeAspect="1"/>
          </p:cNvPicPr>
          <p:nvPr>
            <p:ph type="pic" idx="16393"/>
            <p:custDataLst>
              <p:tags r:id="rId6"/>
            </p:custDataLst>
          </p:nvPr>
        </p:nvPicPr>
        <p:blipFill>
          <a:blip r:embed="rId7"/>
          <a:srcRect l="36600" t="25893" r="19400" b="8631"/>
          <a:stretch>
            <a:fillRect/>
          </a:stretch>
        </p:blipFill>
        <p:spPr>
          <a:xfrm>
            <a:off x="5029200" y="1752600"/>
            <a:ext cx="2133600" cy="2133600"/>
          </a:xfrm>
          <a:custGeom>
            <a:avLst/>
            <a:gdLst>
              <a:gd name="connisteX0" fmla="*/ 0 w 2133600"/>
              <a:gd name="connsiteY0" fmla="*/ 1066800 h 2133600"/>
              <a:gd name="connisteX1" fmla="*/ 1066800 w 2133600"/>
              <a:gd name="connsiteY1" fmla="*/ 0 h 2133600"/>
              <a:gd name="connisteX2" fmla="*/ 1066800 w 2133600"/>
              <a:gd name="connsiteY2" fmla="*/ 0 h 2133600"/>
              <a:gd name="connisteX3" fmla="*/ 2133600 w 2133600"/>
              <a:gd name="connsiteY3" fmla="*/ 1066800 h 2133600"/>
              <a:gd name="connisteX4" fmla="*/ 2133600 w 2133600"/>
              <a:gd name="connsiteY4" fmla="*/ 1066800 h 2133600"/>
              <a:gd name="connisteX5" fmla="*/ 1066800 w 2133600"/>
              <a:gd name="connsiteY5" fmla="*/ 2133600 h 2133600"/>
              <a:gd name="connisteX6" fmla="*/ 1066800 w 2133600"/>
              <a:gd name="connsiteY6" fmla="*/ 2133600 h 2133600"/>
              <a:gd name="connisteX7" fmla="*/ 0 w 2133600"/>
              <a:gd name="connsiteY7" fmla="*/ 1066800 h 2133600"/>
              <a:gd name="connisteX8" fmla="*/ 0 w 2133600"/>
              <a:gd name="connsiteY8" fmla="*/ 1066800 h 2133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133600" h="2133600">
                <a:moveTo>
                  <a:pt x="0" y="1066800"/>
                </a:moveTo>
                <a:cubicBezTo>
                  <a:pt x="0" y="477623"/>
                  <a:pt x="477623" y="0"/>
                  <a:pt x="1066800" y="0"/>
                </a:cubicBezTo>
                <a:lnTo>
                  <a:pt x="1066800" y="0"/>
                </a:lnTo>
                <a:cubicBezTo>
                  <a:pt x="1655977" y="0"/>
                  <a:pt x="2133600" y="477623"/>
                  <a:pt x="2133600" y="1066800"/>
                </a:cubicBezTo>
                <a:lnTo>
                  <a:pt x="2133600" y="1066800"/>
                </a:lnTo>
                <a:cubicBezTo>
                  <a:pt x="2133600" y="1655977"/>
                  <a:pt x="1655977" y="2133600"/>
                  <a:pt x="1066800" y="2133600"/>
                </a:cubicBezTo>
                <a:lnTo>
                  <a:pt x="1066800" y="2133600"/>
                </a:lnTo>
                <a:cubicBezTo>
                  <a:pt x="477623" y="2133600"/>
                  <a:pt x="0" y="1655977"/>
                  <a:pt x="0" y="1066800"/>
                </a:cubicBezTo>
                <a:lnTo>
                  <a:pt x="0" y="1066800"/>
                </a:lnTo>
                <a:close/>
              </a:path>
            </a:pathLst>
          </a:custGeom>
        </p:spPr>
      </p:pic>
      <p:sp>
        <p:nvSpPr>
          <p:cNvPr id="7" name="文本占位符 6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确认健康状况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接种前，先确认孩子无发烧、咳嗽等不适症状，确保身体良好。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pic>
        <p:nvPicPr>
          <p:cNvPr id="9" name="图片占位符 8" descr="34d03dc5-b9df-11f0-9624-8e14b07379dd"/>
          <p:cNvPicPr>
            <a:picLocks noChangeAspect="1"/>
          </p:cNvPicPr>
          <p:nvPr>
            <p:ph type="pic" idx="16394"/>
            <p:custDataLst>
              <p:tags r:id="rId10"/>
            </p:custDataLst>
          </p:nvPr>
        </p:nvPicPr>
        <p:blipFill>
          <a:blip r:embed="rId11"/>
          <a:srcRect l="23241" t="5060" r="14712" b="8333"/>
          <a:stretch>
            <a:fillRect/>
          </a:stretch>
        </p:blipFill>
        <p:spPr>
          <a:xfrm>
            <a:off x="8890000" y="1752600"/>
            <a:ext cx="2133600" cy="2133600"/>
          </a:xfrm>
          <a:custGeom>
            <a:avLst/>
            <a:gdLst>
              <a:gd name="connisteX0" fmla="*/ 0 w 2133600"/>
              <a:gd name="connsiteY0" fmla="*/ 1066800 h 2133600"/>
              <a:gd name="connisteX1" fmla="*/ 1066800 w 2133600"/>
              <a:gd name="connsiteY1" fmla="*/ 0 h 2133600"/>
              <a:gd name="connisteX2" fmla="*/ 1066800 w 2133600"/>
              <a:gd name="connsiteY2" fmla="*/ 0 h 2133600"/>
              <a:gd name="connisteX3" fmla="*/ 2133600 w 2133600"/>
              <a:gd name="connsiteY3" fmla="*/ 1066800 h 2133600"/>
              <a:gd name="connisteX4" fmla="*/ 2133600 w 2133600"/>
              <a:gd name="connsiteY4" fmla="*/ 1066800 h 2133600"/>
              <a:gd name="connisteX5" fmla="*/ 1066800 w 2133600"/>
              <a:gd name="connsiteY5" fmla="*/ 2133600 h 2133600"/>
              <a:gd name="connisteX6" fmla="*/ 1066800 w 2133600"/>
              <a:gd name="connsiteY6" fmla="*/ 2133600 h 2133600"/>
              <a:gd name="connisteX7" fmla="*/ 0 w 2133600"/>
              <a:gd name="connsiteY7" fmla="*/ 1066800 h 2133600"/>
              <a:gd name="connisteX8" fmla="*/ 0 w 2133600"/>
              <a:gd name="connsiteY8" fmla="*/ 1066800 h 2133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133600" h="2133600">
                <a:moveTo>
                  <a:pt x="0" y="1066800"/>
                </a:moveTo>
                <a:cubicBezTo>
                  <a:pt x="0" y="477623"/>
                  <a:pt x="477623" y="0"/>
                  <a:pt x="1066800" y="0"/>
                </a:cubicBezTo>
                <a:lnTo>
                  <a:pt x="1066800" y="0"/>
                </a:lnTo>
                <a:cubicBezTo>
                  <a:pt x="1655977" y="0"/>
                  <a:pt x="2133600" y="477623"/>
                  <a:pt x="2133600" y="1066800"/>
                </a:cubicBezTo>
                <a:lnTo>
                  <a:pt x="2133600" y="1066800"/>
                </a:lnTo>
                <a:cubicBezTo>
                  <a:pt x="2133600" y="1655977"/>
                  <a:pt x="1655977" y="2133600"/>
                  <a:pt x="1066800" y="2133600"/>
                </a:cubicBezTo>
                <a:lnTo>
                  <a:pt x="1066800" y="2133600"/>
                </a:lnTo>
                <a:cubicBezTo>
                  <a:pt x="477623" y="2133600"/>
                  <a:pt x="0" y="1655977"/>
                  <a:pt x="0" y="1066800"/>
                </a:cubicBezTo>
                <a:lnTo>
                  <a:pt x="0" y="1066800"/>
                </a:lnTo>
                <a:close/>
              </a:path>
            </a:pathLst>
          </a:custGeom>
        </p:spPr>
      </p:pic>
      <p:sp>
        <p:nvSpPr>
          <p:cNvPr id="10" name="文本占位符 9"/>
          <p:cNvSpPr>
            <a:spLocks noGrp="1"/>
          </p:cNvSpPr>
          <p:nvPr>
            <p:ph type="body" idx="16390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安排接种时间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idx="16391"/>
            <p:custDataLst>
              <p:tags r:id="rId13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提前预约，合理安排时间，避免人群聚集。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接种后的护理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3" name="装饰  1"/>
          <p:cNvSpPr>
            <a:spLocks noGrp="1"/>
          </p:cNvSpPr>
          <p:nvPr>
            <p:ph type="body" idx="16392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pic>
        <p:nvPicPr>
          <p:cNvPr id="4" name="图片占位符 3" descr="34c58ac6-b9df-11f0-9061-46837f696409"/>
          <p:cNvPicPr>
            <a:picLocks noChangeAspect="1"/>
          </p:cNvPicPr>
          <p:nvPr>
            <p:ph type="pic" idx="16393"/>
            <p:custDataLst>
              <p:tags r:id="rId3"/>
            </p:custDataLst>
          </p:nvPr>
        </p:nvPicPr>
        <p:blipFill>
          <a:blip r:embed="rId4"/>
          <a:srcRect l="2500" t="39084" r="3750" b="270"/>
          <a:stretch>
            <a:fillRect/>
          </a:stretch>
        </p:blipFill>
        <p:spPr>
          <a:xfrm>
            <a:off x="1574800" y="22098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注意休息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接种疫苗后，让孩子多休息。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4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pic>
        <p:nvPicPr>
          <p:cNvPr id="8" name="图片占位符 7" descr="34c58a03-b9df-11f0-9061-46837f696409"/>
          <p:cNvPicPr>
            <a:picLocks noChangeAspect="1"/>
          </p:cNvPicPr>
          <p:nvPr>
            <p:ph type="pic" idx="16395"/>
            <p:custDataLst>
              <p:tags r:id="rId8"/>
            </p:custDataLst>
          </p:nvPr>
        </p:nvPicPr>
        <p:blipFill>
          <a:blip r:embed="rId9"/>
          <a:srcRect l="28691" r="11421" b="10417"/>
          <a:stretch>
            <a:fillRect/>
          </a:stretch>
        </p:blipFill>
        <p:spPr>
          <a:xfrm>
            <a:off x="5334000" y="22098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关注反应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密切留意孩子有无不适。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装饰  9"/>
          <p:cNvSpPr>
            <a:spLocks noGrp="1"/>
          </p:cNvSpPr>
          <p:nvPr>
            <p:ph type="body" idx="16396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pic>
        <p:nvPicPr>
          <p:cNvPr id="12" name="图片占位符 11" descr="34c589dd-b9df-11f0-9061-46837f696409"/>
          <p:cNvPicPr>
            <a:picLocks noChangeAspect="1"/>
          </p:cNvPicPr>
          <p:nvPr>
            <p:ph type="pic" idx="16397"/>
            <p:custDataLst>
              <p:tags r:id="rId13"/>
            </p:custDataLst>
          </p:nvPr>
        </p:nvPicPr>
        <p:blipFill>
          <a:blip r:embed="rId14"/>
          <a:srcRect l="13958" t="26250" r="26042" b="13750"/>
          <a:stretch>
            <a:fillRect/>
          </a:stretch>
        </p:blipFill>
        <p:spPr>
          <a:xfrm>
            <a:off x="9093200" y="22098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</p:spPr>
      </p:pic>
      <p:sp>
        <p:nvSpPr>
          <p:cNvPr id="13" name="文本占位符 12"/>
          <p:cNvSpPr>
            <a:spLocks noGrp="1"/>
          </p:cNvSpPr>
          <p:nvPr>
            <p:ph type="body" idx="16390"/>
            <p:custDataLst>
              <p:tags r:id="rId15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保持卫生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91"/>
            <p:custDataLst>
              <p:tags r:id="rId16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接种部位要保持清洁，洗澡避开接种处防</a:t>
            </a:r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止感染。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  <p:custDataLst>
      <p:tags r:id="rId17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特殊情况能否接种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pic>
        <p:nvPicPr>
          <p:cNvPr id="3" name="内容占位符 2" descr="373560a8-b9df-11f0-b554-56b2de035256"/>
          <p:cNvPicPr>
            <a:picLocks noChangeAspect="1"/>
          </p:cNvPicPr>
          <p:nvPr>
            <p:ph idx="16392"/>
            <p:custDataLst>
              <p:tags r:id="rId2"/>
            </p:custDataLst>
          </p:nvPr>
        </p:nvPicPr>
        <p:blipFill>
          <a:blip r:embed="rId3"/>
          <a:srcRect t="579" b="579"/>
          <a:stretch>
            <a:fillRect/>
          </a:stretch>
        </p:blipFill>
        <p:spPr>
          <a:xfrm>
            <a:off x="609600" y="3403600"/>
            <a:ext cx="10972800" cy="2844800"/>
          </a:xfrm>
          <a:custGeom>
            <a:avLst/>
            <a:gdLst>
              <a:gd name="connisteX0" fmla="*/ 0 w 10972800"/>
              <a:gd name="connsiteY0" fmla="*/ 304800 h 2844800"/>
              <a:gd name="connisteX1" fmla="*/ 304800 w 10972800"/>
              <a:gd name="connsiteY1" fmla="*/ 0 h 2844800"/>
              <a:gd name="connisteX2" fmla="*/ 10668000 w 10972800"/>
              <a:gd name="connsiteY2" fmla="*/ 0 h 2844800"/>
              <a:gd name="connisteX3" fmla="*/ 10972800 w 10972800"/>
              <a:gd name="connsiteY3" fmla="*/ 304800 h 2844800"/>
              <a:gd name="connisteX4" fmla="*/ 10972800 w 10972800"/>
              <a:gd name="connsiteY4" fmla="*/ 2540000 h 2844800"/>
              <a:gd name="connisteX5" fmla="*/ 10668000 w 10972800"/>
              <a:gd name="connsiteY5" fmla="*/ 2844800 h 2844800"/>
              <a:gd name="connisteX6" fmla="*/ 304800 w 10972800"/>
              <a:gd name="connsiteY6" fmla="*/ 2844800 h 2844800"/>
              <a:gd name="connisteX7" fmla="*/ 0 w 10972800"/>
              <a:gd name="connsiteY7" fmla="*/ 2540000 h 2844800"/>
              <a:gd name="connisteX8" fmla="*/ 0 w 10972800"/>
              <a:gd name="connsiteY8" fmla="*/ 304800 h 2844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8448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10668000" y="0"/>
                </a:lnTo>
                <a:cubicBezTo>
                  <a:pt x="10836336" y="0"/>
                  <a:pt x="10972800" y="136464"/>
                  <a:pt x="10972800" y="304800"/>
                </a:cubicBezTo>
                <a:lnTo>
                  <a:pt x="10972800" y="2540000"/>
                </a:lnTo>
                <a:cubicBezTo>
                  <a:pt x="10972800" y="2708336"/>
                  <a:pt x="10836336" y="2844800"/>
                  <a:pt x="10668000" y="2844800"/>
                </a:cubicBezTo>
                <a:lnTo>
                  <a:pt x="304800" y="2844800"/>
                </a:lnTo>
                <a:cubicBezTo>
                  <a:pt x="136464" y="2844800"/>
                  <a:pt x="0" y="2708336"/>
                  <a:pt x="0" y="2540000"/>
                </a:cubicBezTo>
                <a:lnTo>
                  <a:pt x="0" y="30480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3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正在患病期间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如感冒发烧等，患病时接种可能影响效果，应病愈后再接种。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4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过敏体质人群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对疫苗成分过敏者，接种可能引发过敏反应，需谨慎评估。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一般不良反应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pic>
        <p:nvPicPr>
          <p:cNvPr id="3" name="内容占位符 2" descr="34c67613-b9df-11f0-9061-46837f696409"/>
          <p:cNvPicPr>
            <a:picLocks noChangeAspect="1"/>
          </p:cNvPicPr>
          <p:nvPr>
            <p:ph idx="16395"/>
            <p:custDataLst>
              <p:tags r:id="rId2"/>
            </p:custDataLst>
          </p:nvPr>
        </p:nvPicPr>
        <p:blipFill>
          <a:blip r:embed="rId3"/>
          <a:srcRect l="14278" r="14502"/>
          <a:stretch>
            <a:fillRect/>
          </a:stretch>
        </p:blipFill>
        <p:spPr>
          <a:xfrm>
            <a:off x="609600" y="1524000"/>
            <a:ext cx="4038600" cy="4724400"/>
          </a:xfrm>
          <a:custGeom>
            <a:avLst/>
            <a:gdLst>
              <a:gd name="connisteX0" fmla="*/ 0 w 4038600"/>
              <a:gd name="connsiteY0" fmla="*/ 304800 h 4724400"/>
              <a:gd name="connisteX1" fmla="*/ 304800 w 4038600"/>
              <a:gd name="connsiteY1" fmla="*/ 0 h 4724400"/>
              <a:gd name="connisteX2" fmla="*/ 4038600 w 4038600"/>
              <a:gd name="connsiteY2" fmla="*/ 0 h 4724400"/>
              <a:gd name="connisteX3" fmla="*/ 4038600 w 4038600"/>
              <a:gd name="connsiteY3" fmla="*/ 4724400 h 4724400"/>
              <a:gd name="connisteX4" fmla="*/ 304800 w 4038600"/>
              <a:gd name="connsiteY4" fmla="*/ 4724400 h 4724400"/>
              <a:gd name="connisteX5" fmla="*/ 0 w 4038600"/>
              <a:gd name="connsiteY5" fmla="*/ 4419600 h 4724400"/>
              <a:gd name="connisteX6" fmla="*/ 0 w 4038600"/>
              <a:gd name="connsiteY6" fmla="*/ 3048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0" h="47244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4038600" y="0"/>
                </a:lnTo>
                <a:lnTo>
                  <a:pt x="4038600" y="4724400"/>
                </a:lnTo>
                <a:lnTo>
                  <a:pt x="304800" y="4724400"/>
                </a:lnTo>
                <a:cubicBezTo>
                  <a:pt x="136464" y="4724400"/>
                  <a:pt x="0" y="4587936"/>
                  <a:pt x="0" y="4419600"/>
                </a:cubicBezTo>
                <a:lnTo>
                  <a:pt x="0" y="30480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6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8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01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6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局部红肿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87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接种手足口病或流感疫苗后，部分人接种部位会出现轻微红肿。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91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02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低热现象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90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有些受种者在接种后会出现低热，如接种流感疫苗后体温稍升。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idx="16394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03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idx="16392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身体乏力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93"/>
            <p:custDataLst>
              <p:tags r:id="rId13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少数人接种疫苗后会感到身体乏力，像接种手足口病疫苗后没精神。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  <a:sym typeface="+mn-ea"/>
              </a:rPr>
              <a:t>常见疑问解答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 sz="7500">
                <a:latin typeface="汉仪正圆 55简" panose="00020600040101010101" charset="-122"/>
                <a:ea typeface="汉仪正圆 55简" panose="00020600040101010101" charset="-122"/>
              </a:rPr>
              <a:t>0</a:t>
            </a:r>
            <a:r>
              <a:rPr lang="en-US" altLang="en-US" sz="7500">
                <a:solidFill>
                  <a:schemeClr val="accent1"/>
                </a:solidFill>
                <a:uFillTx/>
                <a:latin typeface="汉仪正圆 55简" panose="00020600040101010101" charset="-122"/>
                <a:ea typeface="汉仪正圆 55简" panose="00020600040101010101" charset="-122"/>
              </a:rPr>
              <a:t>6</a:t>
            </a:r>
            <a:endParaRPr lang="en-US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/>
              <a:t>高发人群</a:t>
            </a:r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6553200" y="1524000"/>
            <a:ext cx="5029200" cy="4724400"/>
            <a:chOff x="10320" y="2400"/>
            <a:chExt cx="7920" cy="7440"/>
          </a:xfrm>
        </p:grpSpPr>
      </p:grpSp>
      <p:pic>
        <p:nvPicPr>
          <p:cNvPr id="13" name="内容占位符 12" descr="cartoon_default_03"/>
          <p:cNvPicPr>
            <a:picLocks noChangeAspect="1"/>
          </p:cNvPicPr>
          <p:nvPr>
            <p:ph idx="16392"/>
            <p:custDataLst>
              <p:tags r:id="rId2"/>
            </p:custDataLst>
          </p:nvPr>
        </p:nvPicPr>
        <p:blipFill>
          <a:blip r:embed="rId3"/>
          <a:srcRect l="17339" r="17339"/>
          <a:stretch>
            <a:fillRect/>
          </a:stretch>
        </p:blipFill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304800 h 4724400"/>
              <a:gd name="connisteX1" fmla="*/ 304800 w 5486400"/>
              <a:gd name="connsiteY1" fmla="*/ 0 h 4724400"/>
              <a:gd name="connisteX2" fmla="*/ 5181600 w 5486400"/>
              <a:gd name="connsiteY2" fmla="*/ 0 h 4724400"/>
              <a:gd name="connisteX3" fmla="*/ 5486400 w 5486400"/>
              <a:gd name="connsiteY3" fmla="*/ 304800 h 4724400"/>
              <a:gd name="connisteX4" fmla="*/ 5486400 w 5486400"/>
              <a:gd name="connsiteY4" fmla="*/ 4419600 h 4724400"/>
              <a:gd name="connisteX5" fmla="*/ 5181600 w 5486400"/>
              <a:gd name="connsiteY5" fmla="*/ 4724400 h 4724400"/>
              <a:gd name="connisteX6" fmla="*/ 304800 w 5486400"/>
              <a:gd name="connsiteY6" fmla="*/ 4724400 h 4724400"/>
              <a:gd name="connisteX7" fmla="*/ 0 w 5486400"/>
              <a:gd name="connsiteY7" fmla="*/ 4419600 h 4724400"/>
              <a:gd name="connisteX8" fmla="*/ 0 w 5486400"/>
              <a:gd name="connsiteY8" fmla="*/ 3048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486400" h="47244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5181600" y="0"/>
                </a:lnTo>
                <a:cubicBezTo>
                  <a:pt x="5349936" y="0"/>
                  <a:pt x="5486400" y="136464"/>
                  <a:pt x="5486400" y="304800"/>
                </a:cubicBezTo>
                <a:lnTo>
                  <a:pt x="5486400" y="4419600"/>
                </a:lnTo>
                <a:cubicBezTo>
                  <a:pt x="5486400" y="4587936"/>
                  <a:pt x="5349936" y="4724400"/>
                  <a:pt x="5181600" y="4724400"/>
                </a:cubicBezTo>
                <a:lnTo>
                  <a:pt x="304800" y="4724400"/>
                </a:lnTo>
                <a:cubicBezTo>
                  <a:pt x="136464" y="4724400"/>
                  <a:pt x="0" y="4587936"/>
                  <a:pt x="0" y="4419600"/>
                </a:cubicBezTo>
                <a:lnTo>
                  <a:pt x="0" y="304800"/>
                </a:lnTo>
                <a:close/>
              </a:path>
            </a:pathLst>
          </a:custGeom>
        </p:spPr>
      </p:pic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4"/>
            </p:custDataLst>
          </p:nvPr>
        </p:nvSpPr>
        <p:spPr>
          <a:xfrm>
            <a:off x="6553200" y="2082800"/>
            <a:ext cx="5029200" cy="3178175"/>
          </a:xfrm>
        </p:spPr>
        <p:txBody>
          <a:bodyPr/>
          <a:p>
            <a:r>
              <a:rPr lang="zh-CN" altLang="en-US" sz="2400"/>
              <a:t>6个月至5岁婴幼儿易感染。手足口病一年四季均可发病，</a:t>
            </a:r>
            <a:r>
              <a:rPr lang="en-US" altLang="zh-CN" sz="2400"/>
              <a:t>4-7</a:t>
            </a:r>
            <a:r>
              <a:rPr lang="zh-CN" altLang="en-US" sz="2400"/>
              <a:t>月为春夏季高峰，</a:t>
            </a:r>
            <a:r>
              <a:rPr lang="en-US" altLang="zh-CN" sz="2400"/>
              <a:t>9-11</a:t>
            </a:r>
            <a:r>
              <a:rPr lang="zh-CN" altLang="en-US" sz="2400"/>
              <a:t>月为秋季高峰。手足口病病毒传染性强，传播途径复杂，传播速度快，易在家庭和学校引起聚集性发病。</a:t>
            </a:r>
            <a:endParaRPr lang="zh-CN" altLang="en-US" sz="2400"/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装饰  2"/>
          <p:cNvSpPr>
            <a:spLocks noGrp="1"/>
          </p:cNvSpPr>
          <p:nvPr>
            <p:ph type="body" idx="16392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很有必要，可有效预防肠道病毒71型感染导致的手足口病。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3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流感疫苗接种后多久起效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3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通常接种2 - 4周后，身体可产生具有保护水平的抗体。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90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两种疫苗能同时接种吗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0" name="装饰  8"/>
          <p:cNvSpPr>
            <a:spLocks noGrp="1"/>
          </p:cNvSpPr>
          <p:nvPr>
            <p:ph type="body" idx="16394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idx="16391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目前研究显示，可同时接种，能减少接种次数和就诊次数。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64820" y="2336800"/>
            <a:ext cx="3599180" cy="4845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>
                <a:latin typeface="汉仪正圆 55简" panose="00020600040101010101" charset="-122"/>
                <a:ea typeface="汉仪正圆 55简" panose="00020600040101010101" charset="-122"/>
                <a:sym typeface="+mn-ea"/>
              </a:rPr>
              <a:t>手足口病疫苗有必要打吗</a:t>
            </a:r>
            <a:endParaRPr lang="zh-CN" altLang="en-US" sz="2400"/>
          </a:p>
        </p:txBody>
      </p:sp>
      <p:sp>
        <p:nvSpPr>
          <p:cNvPr id="14" name="标题 13"/>
          <p:cNvSpPr>
            <a:spLocks noGrp="1"/>
          </p:cNvSpPr>
          <p:nvPr>
            <p:ph type="ctrTitle" idx="16385"/>
            <p:custDataLst>
              <p:tags r:id="rId9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常见疑问解答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正圆-75W" panose="00020600040101010101" charset="-122"/>
                <a:ea typeface="汉仪正圆-75W" panose="00020600040101010101" charset="-122"/>
              </a:rPr>
              <a:t>常见疑问解答</a:t>
            </a:r>
            <a:endParaRPr lang="zh-CN" altLang="en-US">
              <a:latin typeface="汉仪正圆-75W" panose="00020600040101010101" charset="-122"/>
              <a:ea typeface="汉仪正圆-75W" panose="0002060004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>
          <a:xfrm>
            <a:off x="2184630" y="2215022"/>
            <a:ext cx="3454400" cy="568821"/>
          </a:xfrm>
        </p:spPr>
        <p:txBody>
          <a:bodyPr>
            <a:normAutofit fontScale="25000"/>
          </a:bodyPr>
          <a:p>
            <a:r>
              <a:rPr lang="zh-CN" altLang="en-US" sz="8000">
                <a:latin typeface="汉仪正圆 55简" panose="00020600040101010101" charset="-122"/>
                <a:ea typeface="汉仪正圆 55简" panose="00020600040101010101" charset="-122"/>
              </a:rPr>
              <a:t>宝宝已经得过手足口病了，还需要打疫苗吗？</a:t>
            </a:r>
            <a:endParaRPr lang="zh-CN" altLang="en-US" sz="800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4" name="装饰  2"/>
          <p:cNvSpPr>
            <a:spLocks noGrp="1"/>
          </p:cNvSpPr>
          <p:nvPr>
            <p:ph type="body" idx="16392"/>
            <p:custDataLst>
              <p:tags r:id="rId3"/>
            </p:custDataLst>
          </p:nvPr>
        </p:nvSpPr>
        <p:spPr>
          <a:xfrm>
            <a:off x="2113559" y="2936173"/>
            <a:ext cx="3454400" cy="2540000"/>
          </a:xfrm>
        </p:spPr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4"/>
            </p:custDataLst>
          </p:nvPr>
        </p:nvSpPr>
        <p:spPr>
          <a:xfrm>
            <a:off x="2453888" y="3723282"/>
            <a:ext cx="2915859" cy="965850"/>
          </a:xfrm>
        </p:spPr>
        <p:txBody>
          <a:bodyPr>
            <a:noAutofit/>
          </a:bodyPr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手足口病有很多种病毒，宝宝得过一次，可能只对一种病毒有抵抗力，打疫苗能预防最危险的那种，还是建议打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5"/>
            </p:custDataLst>
          </p:nvPr>
        </p:nvSpPr>
        <p:spPr>
          <a:xfrm>
            <a:off x="6735666" y="2215022"/>
            <a:ext cx="3454400" cy="568784"/>
          </a:xfrm>
        </p:spPr>
        <p:txBody>
          <a:bodyPr>
            <a:normAutofit fontScale="25000"/>
          </a:bodyPr>
          <a:p>
            <a:r>
              <a:rPr lang="zh-CN" altLang="en-US" sz="8000">
                <a:latin typeface="汉仪正圆 55简" panose="00020600040101010101" charset="-122"/>
                <a:ea typeface="汉仪正圆 55简" panose="00020600040101010101" charset="-122"/>
              </a:rPr>
              <a:t>宝宝打了流感疫苗，就一定不会得流感了吗？</a:t>
            </a:r>
            <a:endParaRPr lang="zh-CN" altLang="en-US" sz="8000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3"/>
            <p:custDataLst>
              <p:tags r:id="rId6"/>
            </p:custDataLst>
          </p:nvPr>
        </p:nvSpPr>
        <p:spPr>
          <a:xfrm>
            <a:off x="6735666" y="2936173"/>
            <a:ext cx="3454400" cy="2540000"/>
          </a:xfrm>
        </p:spPr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 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>
          <a:xfrm>
            <a:off x="7040466" y="3723308"/>
            <a:ext cx="2844800" cy="609600"/>
          </a:xfrm>
        </p:spPr>
        <p:txBody>
          <a:bodyPr>
            <a:noAutofit/>
          </a:bodyPr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打了疫苗能大大降低得流感的几率，即使得了，症状也会很轻，恢复得很快，比不打疫苗好多啦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正圆 55简" panose="00020600040101010101" charset="-122"/>
                <a:ea typeface="汉仪正圆 55简" panose="00020600040101010101" charset="-122"/>
              </a:rPr>
              <a:t>THE END</a:t>
            </a:r>
            <a:endParaRPr lang="zh-CN" altLang="en-US"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6300">
                <a:latin typeface="汉仪正圆-75W" panose="00020600040101010101" charset="-122"/>
                <a:ea typeface="汉仪正圆-75W" panose="00020600040101010101" charset="-122"/>
              </a:rPr>
              <a:t>谢谢</a:t>
            </a:r>
            <a:endParaRPr lang="zh-CN" altLang="en-US" sz="6300">
              <a:latin typeface="汉仪正圆-75W" panose="00020600040101010101" charset="-122"/>
              <a:ea typeface="汉仪正圆-75W" panose="0002060004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/>
              <a:t>疾病定义</a:t>
            </a:r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609600" y="2413000"/>
            <a:ext cx="10972800" cy="2946400"/>
            <a:chOff x="960" y="3800"/>
            <a:chExt cx="17280" cy="4640"/>
          </a:xfrm>
        </p:grpSpPr>
      </p:grpSp>
      <p:sp>
        <p:nvSpPr>
          <p:cNvPr id="3" name="装饰  1"/>
          <p:cNvSpPr>
            <a:spLocks noGrp="1"/>
          </p:cNvSpPr>
          <p:nvPr>
            <p:ph type="body" idx="16395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20" name="图片占位符 19" descr="assets_69796643668\assets\7"/>
          <p:cNvPicPr>
            <a:picLocks noChangeAspect="1"/>
          </p:cNvPicPr>
          <p:nvPr>
            <p:ph type="pic" idx="16394"/>
            <p:custDataLst>
              <p:tags r:id="rId3"/>
            </p:custData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7480" y="2697480"/>
            <a:ext cx="650240" cy="650240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6"/>
            </p:custDataLst>
          </p:nvPr>
        </p:nvSpPr>
        <p:spPr/>
        <p:txBody>
          <a:bodyPr/>
          <a:p>
            <a:r>
              <a:rPr lang="zh-CN" altLang="en-US"/>
              <a:t>医学概念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手足口病是由肠道病毒引起的常见急性发热出疹性传染病。</a:t>
            </a:r>
            <a:endParaRPr lang="zh-CN" altLang="en-US"/>
          </a:p>
        </p:txBody>
      </p:sp>
      <p:sp>
        <p:nvSpPr>
          <p:cNvPr id="7" name="装饰  5"/>
          <p:cNvSpPr>
            <a:spLocks noGrp="1"/>
          </p:cNvSpPr>
          <p:nvPr>
            <p:ph type="body" idx="16397"/>
            <p:custDataLst>
              <p:tags r:id="rId8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9" name="图片占位符 18" descr="assets_69796643668\assets\8"/>
          <p:cNvPicPr>
            <a:picLocks noChangeAspect="1"/>
          </p:cNvPicPr>
          <p:nvPr>
            <p:ph type="pic" idx="16396"/>
            <p:custDataLst>
              <p:tags r:id="rId9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23080" y="2697480"/>
            <a:ext cx="650240" cy="650240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/>
              <a:t>发病特征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3"/>
            </p:custDataLst>
          </p:nvPr>
        </p:nvSpPr>
        <p:spPr>
          <a:xfrm>
            <a:off x="3505200" y="4445000"/>
            <a:ext cx="2286000" cy="1283335"/>
          </a:xfrm>
        </p:spPr>
        <p:txBody>
          <a:bodyPr>
            <a:normAutofit/>
          </a:bodyPr>
          <a:p>
            <a:r>
              <a:rPr lang="zh-CN" altLang="en-US"/>
              <a:t>多发生于5岁以下儿童，表现为口痛、厌食、低热等。</a:t>
            </a:r>
            <a:endParaRPr lang="zh-CN" altLang="en-US"/>
          </a:p>
        </p:txBody>
      </p:sp>
      <p:sp>
        <p:nvSpPr>
          <p:cNvPr id="11" name="装饰  9"/>
          <p:cNvSpPr>
            <a:spLocks noGrp="1"/>
          </p:cNvSpPr>
          <p:nvPr>
            <p:ph type="body" idx="16399"/>
            <p:custDataLst>
              <p:tags r:id="rId14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21" name="图片占位符 20" descr="assets_69796643668\assets\9"/>
          <p:cNvPicPr>
            <a:picLocks noChangeAspect="1"/>
          </p:cNvPicPr>
          <p:nvPr>
            <p:ph type="pic" idx="16398"/>
            <p:custDataLst>
              <p:tags r:id="rId15"/>
            </p:custDataLst>
          </p:nvPr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218680" y="2697480"/>
            <a:ext cx="650240" cy="650240"/>
          </a:xfrm>
          <a:prstGeom prst="rect">
            <a:avLst/>
          </a:prstGeom>
        </p:spPr>
      </p:pic>
      <p:sp>
        <p:nvSpPr>
          <p:cNvPr id="13" name="文本占位符 12"/>
          <p:cNvSpPr>
            <a:spLocks noGrp="1"/>
          </p:cNvSpPr>
          <p:nvPr>
            <p:ph type="body" idx="16390"/>
            <p:custDataLst>
              <p:tags r:id="rId18"/>
            </p:custDataLst>
          </p:nvPr>
        </p:nvSpPr>
        <p:spPr/>
        <p:txBody>
          <a:bodyPr/>
          <a:p>
            <a:r>
              <a:rPr lang="zh-CN" altLang="en-US"/>
              <a:t>病毒类型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1"/>
            <p:custDataLst>
              <p:tags r:id="rId19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/>
              <a:t>引发手足口病的肠道病毒有20多种，以柯萨奇病毒A16型和肠道病毒</a:t>
            </a:r>
            <a:r>
              <a:rPr lang="en-US" altLang="zh-CN"/>
              <a:t>A-71</a:t>
            </a:r>
            <a:r>
              <a:rPr lang="zh-CN" altLang="en-US"/>
              <a:t>为主。</a:t>
            </a:r>
            <a:endParaRPr lang="zh-CN" altLang="en-US"/>
          </a:p>
        </p:txBody>
      </p:sp>
      <p:sp>
        <p:nvSpPr>
          <p:cNvPr id="15" name="装饰  3"/>
          <p:cNvSpPr>
            <a:spLocks noGrp="1"/>
          </p:cNvSpPr>
          <p:nvPr>
            <p:ph type="body" idx="16401"/>
            <p:custDataLst>
              <p:tags r:id="rId20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22" name="图片占位符 21" descr="assets_69796643668\assets\10"/>
          <p:cNvPicPr>
            <a:picLocks noChangeAspect="1"/>
          </p:cNvPicPr>
          <p:nvPr>
            <p:ph type="pic" idx="16400"/>
            <p:custDataLst>
              <p:tags r:id="rId21"/>
            </p:custDataLst>
          </p:nvPr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114280" y="2697480"/>
            <a:ext cx="650240" cy="650240"/>
          </a:xfrm>
          <a:prstGeom prst="rect">
            <a:avLst/>
          </a:prstGeom>
        </p:spPr>
      </p:pic>
      <p:sp>
        <p:nvSpPr>
          <p:cNvPr id="17" name="文本占位符 16"/>
          <p:cNvSpPr>
            <a:spLocks noGrp="1"/>
          </p:cNvSpPr>
          <p:nvPr>
            <p:ph type="body" idx="16392"/>
            <p:custDataLst>
              <p:tags r:id="rId24"/>
            </p:custDataLst>
          </p:nvPr>
        </p:nvSpPr>
        <p:spPr/>
        <p:txBody>
          <a:bodyPr/>
          <a:p>
            <a:r>
              <a:rPr lang="zh-CN" altLang="en-US"/>
              <a:t>感染途径</a:t>
            </a:r>
            <a:endParaRPr lang="zh-CN" altLang="en-US"/>
          </a:p>
        </p:txBody>
      </p:sp>
      <p:sp>
        <p:nvSpPr>
          <p:cNvPr id="18" name="文本占位符 17"/>
          <p:cNvSpPr>
            <a:spLocks noGrp="1"/>
          </p:cNvSpPr>
          <p:nvPr>
            <p:ph type="body" idx="16393"/>
            <p:custDataLst>
              <p:tags r:id="rId25"/>
            </p:custDataLst>
          </p:nvPr>
        </p:nvSpPr>
        <p:spPr/>
        <p:txBody>
          <a:bodyPr/>
          <a:p>
            <a:r>
              <a:rPr lang="zh-CN" altLang="en-US"/>
              <a:t>主要通过消化道、呼吸道和密切接触等途径传播感染。</a:t>
            </a:r>
            <a:endParaRPr lang="zh-CN" altLang="en-US"/>
          </a:p>
        </p:txBody>
      </p:sp>
    </p:spTree>
    <p:custDataLst>
      <p:tags r:id="rId2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/>
              <a:t>初期症状</a:t>
            </a:r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609600" y="2667000"/>
            <a:ext cx="10972800" cy="2540000"/>
            <a:chOff x="960" y="4200"/>
            <a:chExt cx="17280" cy="4000"/>
          </a:xfrm>
        </p:grpSpPr>
      </p:grpSp>
      <p:sp>
        <p:nvSpPr>
          <p:cNvPr id="3" name="文本占位符 2"/>
          <p:cNvSpPr>
            <a:spLocks noGrp="1"/>
          </p:cNvSpPr>
          <p:nvPr>
            <p:ph type="body" idx="16388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01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/>
        <p:txBody>
          <a:bodyPr/>
          <a:p>
            <a:r>
              <a:rPr lang="zh-CN" altLang="en-US"/>
              <a:t>发热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4"/>
            </p:custDataLst>
          </p:nvPr>
        </p:nvSpPr>
        <p:spPr>
          <a:xfrm>
            <a:off x="609600" y="4677410"/>
            <a:ext cx="2178050" cy="529590"/>
          </a:xfrm>
        </p:spPr>
        <p:txBody>
          <a:bodyPr>
            <a:normAutofit lnSpcReduction="20000"/>
          </a:bodyPr>
          <a:p>
            <a:r>
              <a:rPr lang="zh-CN" altLang="en-US" sz="1400"/>
              <a:t>手足口病初期常发热，体温可达38℃以上。</a:t>
            </a:r>
            <a:endParaRPr lang="zh-CN" altLang="en-US" sz="1400"/>
          </a:p>
        </p:txBody>
      </p:sp>
      <p:sp>
        <p:nvSpPr>
          <p:cNvPr id="6" name="文本占位符 5"/>
          <p:cNvSpPr>
            <a:spLocks noGrp="1"/>
          </p:cNvSpPr>
          <p:nvPr>
            <p:ph type="body" idx="16391"/>
            <p:custDataLst>
              <p:tags r:id="rId5"/>
            </p:custDataLst>
          </p:nvPr>
        </p:nvSpPr>
        <p:spPr/>
        <p:txBody>
          <a:bodyPr/>
          <a:p>
            <a:r>
              <a:rPr lang="zh-CN" altLang="en-US"/>
              <a:t>02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6389"/>
            <p:custDataLst>
              <p:tags r:id="rId6"/>
            </p:custDataLst>
          </p:nvPr>
        </p:nvSpPr>
        <p:spPr/>
        <p:txBody>
          <a:bodyPr/>
          <a:p>
            <a:r>
              <a:rPr lang="zh-CN" altLang="en-US"/>
              <a:t>咳嗽流涕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90"/>
            <p:custDataLst>
              <p:tags r:id="rId7"/>
            </p:custDataLst>
          </p:nvPr>
        </p:nvSpPr>
        <p:spPr>
          <a:xfrm>
            <a:off x="3397250" y="4597400"/>
            <a:ext cx="2393950" cy="789305"/>
          </a:xfrm>
        </p:spPr>
        <p:txBody>
          <a:bodyPr/>
          <a:p>
            <a:r>
              <a:rPr lang="zh-CN" altLang="en-US" sz="1400"/>
              <a:t>部分患者会咳嗽、流涕，类似普通感冒症状。</a:t>
            </a:r>
            <a:endParaRPr lang="zh-CN" altLang="en-US" sz="1400"/>
          </a:p>
        </p:txBody>
      </p:sp>
      <p:sp>
        <p:nvSpPr>
          <p:cNvPr id="9" name="文本占位符 8"/>
          <p:cNvSpPr>
            <a:spLocks noGrp="1"/>
          </p:cNvSpPr>
          <p:nvPr>
            <p:ph type="body" idx="16394"/>
            <p:custDataLst>
              <p:tags r:id="rId8"/>
            </p:custDataLst>
          </p:nvPr>
        </p:nvSpPr>
        <p:spPr/>
        <p:txBody>
          <a:bodyPr/>
          <a:p>
            <a:r>
              <a:rPr lang="zh-CN" altLang="en-US"/>
              <a:t>03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92"/>
            <p:custDataLst>
              <p:tags r:id="rId9"/>
            </p:custDataLst>
          </p:nvPr>
        </p:nvSpPr>
        <p:spPr/>
        <p:txBody>
          <a:bodyPr/>
          <a:p>
            <a:r>
              <a:rPr lang="zh-CN" altLang="en-US"/>
              <a:t>食欲减退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16393"/>
            <p:custDataLst>
              <p:tags r:id="rId10"/>
            </p:custDataLst>
          </p:nvPr>
        </p:nvSpPr>
        <p:spPr/>
        <p:txBody>
          <a:bodyPr>
            <a:normAutofit lnSpcReduction="10000"/>
          </a:bodyPr>
          <a:p>
            <a:r>
              <a:rPr lang="zh-CN" altLang="en-US" sz="1400"/>
              <a:t>患病初期孩子易食欲下降，不愿正常吃饭。</a:t>
            </a:r>
            <a:endParaRPr lang="zh-CN" altLang="en-US" sz="140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97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/>
              <a:t>04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95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/>
              <a:t>疲倦乏力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6"/>
            <p:custDataLst>
              <p:tags r:id="rId13"/>
            </p:custDataLst>
          </p:nvPr>
        </p:nvSpPr>
        <p:spPr/>
        <p:txBody>
          <a:bodyPr/>
          <a:p>
            <a:r>
              <a:rPr lang="zh-CN" altLang="en-US" sz="1400"/>
              <a:t>患者初期易疲倦，活动量明显比平时减少。</a:t>
            </a:r>
            <a:endParaRPr lang="zh-CN" altLang="en-US" sz="1400"/>
          </a:p>
        </p:txBody>
      </p: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/>
              <a:t>典型症状</a:t>
            </a:r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609600" y="1524000"/>
            <a:ext cx="10972800" cy="4724400"/>
            <a:chOff x="960" y="2400"/>
            <a:chExt cx="17280" cy="7440"/>
          </a:xfrm>
        </p:grpSpPr>
      </p:grpSp>
      <p:sp>
        <p:nvSpPr>
          <p:cNvPr id="3" name="装饰  1"/>
          <p:cNvSpPr>
            <a:spLocks noGrp="1"/>
          </p:cNvSpPr>
          <p:nvPr>
            <p:ph type="body" idx="16390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8" name="图片占位符 17" descr="735ba962-4e46-46c3-9dcf-26b77611493c"/>
          <p:cNvPicPr>
            <a:picLocks noChangeAspect="1"/>
          </p:cNvPicPr>
          <p:nvPr>
            <p:ph type="pic" idx="16391"/>
            <p:custDataLst>
              <p:tags r:id="rId3"/>
            </p:custDataLst>
          </p:nvPr>
        </p:nvPicPr>
        <p:blipFill>
          <a:blip r:embed="rId4"/>
          <a:srcRect l="1103" r="1103"/>
          <a:stretch>
            <a:fillRect/>
          </a:stretch>
        </p:blipFill>
        <p:spPr>
          <a:xfrm>
            <a:off x="609600" y="1524000"/>
            <a:ext cx="5334000" cy="2032000"/>
          </a:xfrm>
          <a:custGeom>
            <a:avLst/>
            <a:gdLst>
              <a:gd name="connisteX0" fmla="*/ 0 w 5334000"/>
              <a:gd name="connsiteY0" fmla="*/ 304800 h 2032000"/>
              <a:gd name="connisteX1" fmla="*/ 304800 w 5334000"/>
              <a:gd name="connsiteY1" fmla="*/ 0 h 2032000"/>
              <a:gd name="connisteX2" fmla="*/ 5029200 w 5334000"/>
              <a:gd name="connsiteY2" fmla="*/ 0 h 2032000"/>
              <a:gd name="connisteX3" fmla="*/ 5334000 w 5334000"/>
              <a:gd name="connsiteY3" fmla="*/ 304800 h 2032000"/>
              <a:gd name="connisteX4" fmla="*/ 5334000 w 5334000"/>
              <a:gd name="connsiteY4" fmla="*/ 2032000 h 2032000"/>
              <a:gd name="connisteX5" fmla="*/ 0 w 5334000"/>
              <a:gd name="connsiteY5" fmla="*/ 2032000 h 2032000"/>
              <a:gd name="connisteX6" fmla="*/ 0 w 5334000"/>
              <a:gd name="connsiteY6" fmla="*/ 3048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334000" h="20320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5029200" y="0"/>
                </a:lnTo>
                <a:cubicBezTo>
                  <a:pt x="5197536" y="0"/>
                  <a:pt x="5334000" y="136464"/>
                  <a:pt x="5334000" y="304800"/>
                </a:cubicBezTo>
                <a:lnTo>
                  <a:pt x="5334000" y="2032000"/>
                </a:lnTo>
                <a:lnTo>
                  <a:pt x="0" y="2032000"/>
                </a:lnTo>
                <a:lnTo>
                  <a:pt x="0" y="304800"/>
                </a:lnTo>
                <a:close/>
              </a:path>
            </a:pathLst>
          </a:cu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/>
              <a:t>发热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/>
              <a:t>手足口病常伴有发热症状，体温可高达38℃以上。</a:t>
            </a:r>
            <a:endParaRPr lang="zh-CN" altLang="en-US"/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9" name="图片占位符 18" descr="4b888a1b-2e4b-480f-afb2-c1cd9bc5f134"/>
          <p:cNvPicPr>
            <a:picLocks noChangeAspect="1"/>
          </p:cNvPicPr>
          <p:nvPr>
            <p:ph type="pic" idx="16393"/>
            <p:custDataLst>
              <p:tags r:id="rId8"/>
            </p:custDataLst>
          </p:nvPr>
        </p:nvPicPr>
        <p:blipFill>
          <a:blip r:embed="rId9"/>
          <a:srcRect l="2273" r="2273"/>
          <a:stretch>
            <a:fillRect/>
          </a:stretch>
        </p:blipFill>
        <p:spPr>
          <a:xfrm>
            <a:off x="6248400" y="1524000"/>
            <a:ext cx="5334000" cy="2032000"/>
          </a:xfrm>
          <a:custGeom>
            <a:avLst/>
            <a:gdLst>
              <a:gd name="connisteX0" fmla="*/ 0 w 5334000"/>
              <a:gd name="connsiteY0" fmla="*/ 304800 h 2032000"/>
              <a:gd name="connisteX1" fmla="*/ 304800 w 5334000"/>
              <a:gd name="connsiteY1" fmla="*/ 0 h 2032000"/>
              <a:gd name="connisteX2" fmla="*/ 5029200 w 5334000"/>
              <a:gd name="connsiteY2" fmla="*/ 0 h 2032000"/>
              <a:gd name="connisteX3" fmla="*/ 5334000 w 5334000"/>
              <a:gd name="connsiteY3" fmla="*/ 304800 h 2032000"/>
              <a:gd name="connisteX4" fmla="*/ 5334000 w 5334000"/>
              <a:gd name="connsiteY4" fmla="*/ 2032000 h 2032000"/>
              <a:gd name="connisteX5" fmla="*/ 0 w 5334000"/>
              <a:gd name="connsiteY5" fmla="*/ 2032000 h 2032000"/>
              <a:gd name="connisteX6" fmla="*/ 0 w 5334000"/>
              <a:gd name="connsiteY6" fmla="*/ 3048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334000" h="20320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5029200" y="0"/>
                </a:lnTo>
                <a:cubicBezTo>
                  <a:pt x="5197536" y="0"/>
                  <a:pt x="5334000" y="136464"/>
                  <a:pt x="5334000" y="304800"/>
                </a:cubicBezTo>
                <a:lnTo>
                  <a:pt x="5334000" y="2032000"/>
                </a:lnTo>
                <a:lnTo>
                  <a:pt x="0" y="2032000"/>
                </a:lnTo>
                <a:lnTo>
                  <a:pt x="0" y="304800"/>
                </a:lnTo>
                <a:close/>
              </a:path>
            </a:pathLst>
          </a:cu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/>
              <a:t>疱疹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/>
              <a:t>手、足、口等部位出现疱疹。</a:t>
            </a:r>
            <a:endParaRPr lang="zh-CN" altLang="en-US"/>
          </a:p>
        </p:txBody>
      </p: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/>
              <a:t>重症表现</a:t>
            </a:r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609600" y="1524000"/>
            <a:ext cx="10972800" cy="4724400"/>
            <a:chOff x="960" y="2400"/>
            <a:chExt cx="17280" cy="7440"/>
          </a:xfrm>
        </p:grpSpPr>
      </p:grpSp>
      <p:sp>
        <p:nvSpPr>
          <p:cNvPr id="3" name="装饰  1"/>
          <p:cNvSpPr>
            <a:spLocks noGrp="1"/>
          </p:cNvSpPr>
          <p:nvPr>
            <p:ph type="body" idx="1639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32" name="图片占位符 31" descr="c4e9c839-a0b1-4e35-9fa6-3b5bba4171b1"/>
          <p:cNvPicPr>
            <a:picLocks noChangeAspect="1"/>
          </p:cNvPicPr>
          <p:nvPr>
            <p:ph type="pic" idx="16395"/>
            <p:custDataLst>
              <p:tags r:id="rId3"/>
            </p:custDataLst>
          </p:nvPr>
        </p:nvPicPr>
        <p:blipFill>
          <a:blip r:embed="rId4"/>
          <a:srcRect l="1826" r="1642"/>
          <a:stretch>
            <a:fillRect/>
          </a:stretch>
        </p:blipFill>
        <p:spPr>
          <a:xfrm>
            <a:off x="609600" y="1524000"/>
            <a:ext cx="2514600" cy="2336800"/>
          </a:xfrm>
          <a:custGeom>
            <a:avLst/>
            <a:gdLst>
              <a:gd name="connisteX0" fmla="*/ 0 w 2514600"/>
              <a:gd name="connsiteY0" fmla="*/ 304800 h 2336800"/>
              <a:gd name="connisteX1" fmla="*/ 304800 w 2514600"/>
              <a:gd name="connsiteY1" fmla="*/ 0 h 2336800"/>
              <a:gd name="connisteX2" fmla="*/ 2209800 w 2514600"/>
              <a:gd name="connsiteY2" fmla="*/ 0 h 2336800"/>
              <a:gd name="connisteX3" fmla="*/ 2514600 w 2514600"/>
              <a:gd name="connsiteY3" fmla="*/ 304800 h 2336800"/>
              <a:gd name="connisteX4" fmla="*/ 2514600 w 2514600"/>
              <a:gd name="connsiteY4" fmla="*/ 2336800 h 2336800"/>
              <a:gd name="connisteX5" fmla="*/ 0 w 2514600"/>
              <a:gd name="connsiteY5" fmla="*/ 2336800 h 2336800"/>
              <a:gd name="connisteX6" fmla="*/ 0 w 2514600"/>
              <a:gd name="connsiteY6" fmla="*/ 3048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14600" h="23368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2209800" y="0"/>
                </a:lnTo>
                <a:cubicBezTo>
                  <a:pt x="2378136" y="0"/>
                  <a:pt x="2514600" y="136464"/>
                  <a:pt x="2514600" y="304800"/>
                </a:cubicBezTo>
                <a:lnTo>
                  <a:pt x="2514600" y="2336800"/>
                </a:lnTo>
                <a:lnTo>
                  <a:pt x="0" y="2336800"/>
                </a:lnTo>
                <a:lnTo>
                  <a:pt x="0" y="304800"/>
                </a:lnTo>
                <a:close/>
              </a:path>
            </a:pathLst>
          </a:cu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/>
              <a:t>脑膜炎症状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>
            <a:normAutofit lnSpcReduction="10000"/>
          </a:bodyPr>
          <a:p>
            <a:r>
              <a:rPr lang="zh-CN" altLang="en-US"/>
              <a:t>手足口病重症可引发脑膜炎，如出现头痛、呕吐、颈部僵硬等症状。</a:t>
            </a:r>
            <a:endParaRPr lang="zh-CN" altLang="en-US"/>
          </a:p>
        </p:txBody>
      </p:sp>
      <p:sp>
        <p:nvSpPr>
          <p:cNvPr id="7" name="装饰  5"/>
          <p:cNvSpPr>
            <a:spLocks noGrp="1"/>
          </p:cNvSpPr>
          <p:nvPr>
            <p:ph type="body" idx="16396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33" name="图片占位符 32" descr="cartoon_default_04"/>
          <p:cNvPicPr>
            <a:picLocks noChangeAspect="1"/>
          </p:cNvPicPr>
          <p:nvPr>
            <p:ph type="pic" idx="16397"/>
            <p:custDataLst>
              <p:tags r:id="rId8"/>
            </p:custDataLst>
          </p:nvPr>
        </p:nvPicPr>
        <p:blipFill>
          <a:blip r:embed="rId9"/>
          <a:srcRect l="27626" r="11844"/>
          <a:stretch>
            <a:fillRect/>
          </a:stretch>
        </p:blipFill>
        <p:spPr>
          <a:xfrm>
            <a:off x="3429000" y="3911600"/>
            <a:ext cx="2514600" cy="2336800"/>
          </a:xfrm>
          <a:custGeom>
            <a:avLst/>
            <a:gdLst>
              <a:gd name="connisteX0" fmla="*/ 0 w 2514600"/>
              <a:gd name="connsiteY0" fmla="*/ 0 h 2336800"/>
              <a:gd name="connisteX1" fmla="*/ 2514600 w 2514600"/>
              <a:gd name="connsiteY1" fmla="*/ 0 h 2336800"/>
              <a:gd name="connisteX2" fmla="*/ 2514600 w 2514600"/>
              <a:gd name="connsiteY2" fmla="*/ 2032000 h 2336800"/>
              <a:gd name="connisteX3" fmla="*/ 2209800 w 2514600"/>
              <a:gd name="connsiteY3" fmla="*/ 2336800 h 2336800"/>
              <a:gd name="connisteX4" fmla="*/ 304800 w 2514600"/>
              <a:gd name="connsiteY4" fmla="*/ 2336800 h 2336800"/>
              <a:gd name="connisteX5" fmla="*/ 0 w 2514600"/>
              <a:gd name="connsiteY5" fmla="*/ 2032000 h 2336800"/>
              <a:gd name="connisteX6" fmla="*/ 0 w 2514600"/>
              <a:gd name="connsiteY6" fmla="*/ 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14600" h="2336800">
                <a:moveTo>
                  <a:pt x="0" y="0"/>
                </a:moveTo>
                <a:lnTo>
                  <a:pt x="2514600" y="0"/>
                </a:lnTo>
                <a:lnTo>
                  <a:pt x="2514600" y="2032000"/>
                </a:lnTo>
                <a:cubicBezTo>
                  <a:pt x="2514600" y="2200336"/>
                  <a:pt x="2378136" y="2336800"/>
                  <a:pt x="2209800" y="2336800"/>
                </a:cubicBezTo>
                <a:lnTo>
                  <a:pt x="304800" y="2336800"/>
                </a:lnTo>
                <a:cubicBezTo>
                  <a:pt x="136464" y="2336800"/>
                  <a:pt x="0" y="2200336"/>
                  <a:pt x="0" y="2032000"/>
                </a:cubicBez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/>
              <a:t>心肌炎症状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/>
              <a:t>部分患者会有心肌炎重症表现，像心律不齐、胸痛等情况。</a:t>
            </a:r>
            <a:endParaRPr lang="zh-CN" altLang="en-US"/>
          </a:p>
        </p:txBody>
      </p:sp>
      <p:sp>
        <p:nvSpPr>
          <p:cNvPr id="11" name="装饰  9"/>
          <p:cNvSpPr>
            <a:spLocks noGrp="1"/>
          </p:cNvSpPr>
          <p:nvPr>
            <p:ph type="body" idx="16398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34" name="图片占位符 33" descr="cartoon_default_03"/>
          <p:cNvPicPr>
            <a:picLocks noChangeAspect="1"/>
          </p:cNvPicPr>
          <p:nvPr>
            <p:ph type="pic" idx="16399"/>
            <p:custDataLst>
              <p:tags r:id="rId13"/>
            </p:custDataLst>
          </p:nvPr>
        </p:nvPicPr>
        <p:blipFill>
          <a:blip r:embed="rId14"/>
          <a:srcRect l="19735" r="19735"/>
          <a:stretch>
            <a:fillRect/>
          </a:stretch>
        </p:blipFill>
        <p:spPr>
          <a:xfrm>
            <a:off x="6248400" y="1524000"/>
            <a:ext cx="2514600" cy="2336800"/>
          </a:xfrm>
          <a:custGeom>
            <a:avLst/>
            <a:gdLst>
              <a:gd name="connisteX0" fmla="*/ 0 w 2514600"/>
              <a:gd name="connsiteY0" fmla="*/ 304800 h 2336800"/>
              <a:gd name="connisteX1" fmla="*/ 304800 w 2514600"/>
              <a:gd name="connsiteY1" fmla="*/ 0 h 2336800"/>
              <a:gd name="connisteX2" fmla="*/ 2209800 w 2514600"/>
              <a:gd name="connsiteY2" fmla="*/ 0 h 2336800"/>
              <a:gd name="connisteX3" fmla="*/ 2514600 w 2514600"/>
              <a:gd name="connsiteY3" fmla="*/ 304800 h 2336800"/>
              <a:gd name="connisteX4" fmla="*/ 2514600 w 2514600"/>
              <a:gd name="connsiteY4" fmla="*/ 2336800 h 2336800"/>
              <a:gd name="connisteX5" fmla="*/ 0 w 2514600"/>
              <a:gd name="connsiteY5" fmla="*/ 2336800 h 2336800"/>
              <a:gd name="connisteX6" fmla="*/ 0 w 2514600"/>
              <a:gd name="connsiteY6" fmla="*/ 3048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14600" h="23368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2209800" y="0"/>
                </a:lnTo>
                <a:cubicBezTo>
                  <a:pt x="2378136" y="0"/>
                  <a:pt x="2514600" y="136464"/>
                  <a:pt x="2514600" y="304800"/>
                </a:cubicBezTo>
                <a:lnTo>
                  <a:pt x="2514600" y="2336800"/>
                </a:lnTo>
                <a:lnTo>
                  <a:pt x="0" y="2336800"/>
                </a:lnTo>
                <a:lnTo>
                  <a:pt x="0" y="304800"/>
                </a:lnTo>
                <a:close/>
              </a:path>
            </a:pathLst>
          </a:custGeom>
        </p:spPr>
      </p:pic>
      <p:sp>
        <p:nvSpPr>
          <p:cNvPr id="13" name="文本占位符 12"/>
          <p:cNvSpPr>
            <a:spLocks noGrp="1"/>
          </p:cNvSpPr>
          <p:nvPr>
            <p:ph type="body" idx="16390"/>
            <p:custDataLst>
              <p:tags r:id="rId15"/>
            </p:custDataLst>
          </p:nvPr>
        </p:nvSpPr>
        <p:spPr/>
        <p:txBody>
          <a:bodyPr/>
          <a:p>
            <a:r>
              <a:rPr lang="zh-CN" altLang="en-US"/>
              <a:t>肺水肿症状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1"/>
            <p:custDataLst>
              <p:tags r:id="rId16"/>
            </p:custDataLst>
          </p:nvPr>
        </p:nvSpPr>
        <p:spPr/>
        <p:txBody>
          <a:bodyPr/>
          <a:p>
            <a:r>
              <a:rPr lang="zh-CN" altLang="en-US"/>
              <a:t>重症时可能出现肺水肿，表现为呼吸急促、咳白色或血性泡沫痰。</a:t>
            </a:r>
            <a:endParaRPr lang="zh-CN" altLang="en-US"/>
          </a:p>
        </p:txBody>
      </p:sp>
      <p:sp>
        <p:nvSpPr>
          <p:cNvPr id="15" name="装饰  3"/>
          <p:cNvSpPr>
            <a:spLocks noGrp="1"/>
          </p:cNvSpPr>
          <p:nvPr>
            <p:ph type="body" idx="16400"/>
            <p:custDataLst>
              <p:tags r:id="rId17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35" name="图片占位符 34" descr="cartoon_default_02"/>
          <p:cNvPicPr>
            <a:picLocks noChangeAspect="1"/>
          </p:cNvPicPr>
          <p:nvPr>
            <p:ph type="pic" idx="16401"/>
            <p:custDataLst>
              <p:tags r:id="rId18"/>
            </p:custDataLst>
          </p:nvPr>
        </p:nvPicPr>
        <p:blipFill>
          <a:blip r:embed="rId19"/>
          <a:srcRect l="19735" r="19735"/>
          <a:stretch>
            <a:fillRect/>
          </a:stretch>
        </p:blipFill>
        <p:spPr>
          <a:xfrm>
            <a:off x="9067800" y="3911600"/>
            <a:ext cx="2514600" cy="2336800"/>
          </a:xfrm>
          <a:custGeom>
            <a:avLst/>
            <a:gdLst>
              <a:gd name="connisteX0" fmla="*/ 0 w 2514600"/>
              <a:gd name="connsiteY0" fmla="*/ 0 h 2336800"/>
              <a:gd name="connisteX1" fmla="*/ 2514600 w 2514600"/>
              <a:gd name="connsiteY1" fmla="*/ 0 h 2336800"/>
              <a:gd name="connisteX2" fmla="*/ 2514600 w 2514600"/>
              <a:gd name="connsiteY2" fmla="*/ 2032000 h 2336800"/>
              <a:gd name="connisteX3" fmla="*/ 2209800 w 2514600"/>
              <a:gd name="connsiteY3" fmla="*/ 2336800 h 2336800"/>
              <a:gd name="connisteX4" fmla="*/ 304800 w 2514600"/>
              <a:gd name="connsiteY4" fmla="*/ 2336800 h 2336800"/>
              <a:gd name="connisteX5" fmla="*/ 0 w 2514600"/>
              <a:gd name="connsiteY5" fmla="*/ 2032000 h 2336800"/>
              <a:gd name="connisteX6" fmla="*/ 0 w 2514600"/>
              <a:gd name="connsiteY6" fmla="*/ 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14600" h="2336800">
                <a:moveTo>
                  <a:pt x="0" y="0"/>
                </a:moveTo>
                <a:lnTo>
                  <a:pt x="2514600" y="0"/>
                </a:lnTo>
                <a:lnTo>
                  <a:pt x="2514600" y="2032000"/>
                </a:lnTo>
                <a:cubicBezTo>
                  <a:pt x="2514600" y="2200336"/>
                  <a:pt x="2378136" y="2336800"/>
                  <a:pt x="2209800" y="2336800"/>
                </a:cubicBezTo>
                <a:lnTo>
                  <a:pt x="304800" y="2336800"/>
                </a:lnTo>
                <a:cubicBezTo>
                  <a:pt x="136464" y="2336800"/>
                  <a:pt x="0" y="2200336"/>
                  <a:pt x="0" y="2032000"/>
                </a:cubicBez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7" name="文本占位符 16"/>
          <p:cNvSpPr>
            <a:spLocks noGrp="1"/>
          </p:cNvSpPr>
          <p:nvPr>
            <p:ph type="body" idx="16392"/>
            <p:custDataLst>
              <p:tags r:id="rId20"/>
            </p:custDataLst>
          </p:nvPr>
        </p:nvSpPr>
        <p:spPr/>
        <p:txBody>
          <a:bodyPr/>
          <a:p>
            <a:r>
              <a:rPr lang="zh-CN" altLang="en-US"/>
              <a:t>循环障碍症状</a:t>
            </a:r>
            <a:endParaRPr lang="zh-CN" altLang="en-US"/>
          </a:p>
        </p:txBody>
      </p:sp>
      <p:sp>
        <p:nvSpPr>
          <p:cNvPr id="18" name="文本占位符 17"/>
          <p:cNvSpPr>
            <a:spLocks noGrp="1"/>
          </p:cNvSpPr>
          <p:nvPr>
            <p:ph type="body" idx="16393"/>
            <p:custDataLst>
              <p:tags r:id="rId21"/>
            </p:custDataLst>
          </p:nvPr>
        </p:nvSpPr>
        <p:spPr/>
        <p:txBody>
          <a:bodyPr/>
          <a:p>
            <a:r>
              <a:rPr lang="zh-CN" altLang="en-US"/>
              <a:t>病情严重会导致循环障碍，如皮肤苍白、四肢发凉、血压下降。</a:t>
            </a:r>
            <a:endParaRPr lang="zh-CN" altLang="en-US"/>
          </a:p>
        </p:txBody>
      </p: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/>
              <a:t>接触传播</a:t>
            </a:r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609600" y="1524000"/>
            <a:ext cx="10972800" cy="4724400"/>
            <a:chOff x="960" y="2400"/>
            <a:chExt cx="17280" cy="7440"/>
          </a:xfrm>
        </p:grpSpPr>
      </p:grpSp>
      <p:sp>
        <p:nvSpPr>
          <p:cNvPr id="3" name="装饰  1"/>
          <p:cNvSpPr>
            <a:spLocks noGrp="1"/>
          </p:cNvSpPr>
          <p:nvPr>
            <p:ph type="body" idx="16393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4" name="装饰  2"/>
          <p:cNvSpPr>
            <a:spLocks noGrp="1"/>
          </p:cNvSpPr>
          <p:nvPr>
            <p:ph type="body" idx="16394"/>
            <p:custDataLst>
              <p:tags r:id="rId3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8" name="图片占位符 17" descr="assets_69796643668\assets\7"/>
          <p:cNvPicPr>
            <a:picLocks noChangeAspect="1"/>
          </p:cNvPicPr>
          <p:nvPr>
            <p:ph type="pic" idx="16392"/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11680" y="2214880"/>
            <a:ext cx="650240" cy="650240"/>
          </a:xfrm>
          <a:prstGeom prst="rect">
            <a:avLst/>
          </a:prstGeom>
        </p:spPr>
      </p:pic>
      <p:sp>
        <p:nvSpPr>
          <p:cNvPr id="6" name="文本占位符 5"/>
          <p:cNvSpPr>
            <a:spLocks noGrp="1"/>
          </p:cNvSpPr>
          <p:nvPr>
            <p:ph type="body" idx="16386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直接接触患者皮肤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6387"/>
            <p:custDataLst>
              <p:tags r:id="rId8"/>
            </p:custDataLst>
          </p:nvPr>
        </p:nvSpPr>
        <p:spPr/>
        <p:txBody>
          <a:bodyPr/>
          <a:p>
            <a:r>
              <a:rPr lang="zh-CN" altLang="en-US"/>
              <a:t>孩子和手足口病患儿牵手后，可能因皮肤接触感染病毒。</a:t>
            </a:r>
            <a:endParaRPr lang="zh-CN" altLang="en-US"/>
          </a:p>
        </p:txBody>
      </p:sp>
      <p:sp>
        <p:nvSpPr>
          <p:cNvPr id="8" name="装饰  6"/>
          <p:cNvSpPr>
            <a:spLocks noGrp="1"/>
          </p:cNvSpPr>
          <p:nvPr>
            <p:ph type="body" idx="16396"/>
            <p:custDataLst>
              <p:tags r:id="rId9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9" name="装饰  7"/>
          <p:cNvSpPr>
            <a:spLocks noGrp="1"/>
          </p:cNvSpPr>
          <p:nvPr>
            <p:ph type="body" idx="16397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20" name="图片占位符 19" descr="assets_69796643668\assets\2"/>
          <p:cNvPicPr>
            <a:picLocks noChangeAspect="1"/>
          </p:cNvPicPr>
          <p:nvPr>
            <p:ph type="pic" idx="16395"/>
            <p:custDataLst>
              <p:tags r:id="rId11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770880" y="2214880"/>
            <a:ext cx="650240" cy="650240"/>
          </a:xfrm>
          <a:prstGeom prst="rect">
            <a:avLst/>
          </a:prstGeom>
        </p:spPr>
      </p:pic>
      <p:sp>
        <p:nvSpPr>
          <p:cNvPr id="11" name="文本占位符 10"/>
          <p:cNvSpPr>
            <a:spLocks noGrp="1"/>
          </p:cNvSpPr>
          <p:nvPr>
            <p:ph type="body" idx="16388"/>
            <p:custDataLst>
              <p:tags r:id="rId14"/>
            </p:custDataLst>
          </p:nvPr>
        </p:nvSpPr>
        <p:spPr/>
        <p:txBody>
          <a:bodyPr/>
          <a:p>
            <a:r>
              <a:rPr lang="zh-CN" altLang="en-US"/>
              <a:t>接触患者使用物品</a:t>
            </a: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9"/>
            <p:custDataLst>
              <p:tags r:id="rId15"/>
            </p:custDataLst>
          </p:nvPr>
        </p:nvSpPr>
        <p:spPr/>
        <p:txBody>
          <a:bodyPr/>
          <a:p>
            <a:r>
              <a:rPr lang="zh-CN" altLang="en-US"/>
              <a:t>摸了患者用过的玩具，未洗手就吃东西，易感染手足口病。</a:t>
            </a:r>
            <a:endParaRPr lang="zh-CN" altLang="en-US"/>
          </a:p>
        </p:txBody>
      </p:sp>
      <p:sp>
        <p:nvSpPr>
          <p:cNvPr id="13" name="装饰  1"/>
          <p:cNvSpPr>
            <a:spLocks noGrp="1"/>
          </p:cNvSpPr>
          <p:nvPr>
            <p:ph type="body" idx="16399"/>
            <p:custDataLst>
              <p:tags r:id="rId16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装饰  2"/>
          <p:cNvSpPr>
            <a:spLocks noGrp="1"/>
          </p:cNvSpPr>
          <p:nvPr>
            <p:ph type="body" idx="16400"/>
            <p:custDataLst>
              <p:tags r:id="rId17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9" name="图片占位符 18" descr="assets_69796643668\assets\9"/>
          <p:cNvPicPr>
            <a:picLocks noChangeAspect="1"/>
          </p:cNvPicPr>
          <p:nvPr>
            <p:ph type="pic" idx="16398"/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530080" y="2214880"/>
            <a:ext cx="650240" cy="650240"/>
          </a:xfrm>
          <a:prstGeom prst="rect">
            <a:avLst/>
          </a:prstGeom>
        </p:spPr>
      </p:pic>
      <p:sp>
        <p:nvSpPr>
          <p:cNvPr id="16" name="文本占位符 15"/>
          <p:cNvSpPr>
            <a:spLocks noGrp="1"/>
          </p:cNvSpPr>
          <p:nvPr>
            <p:ph type="body" idx="16390"/>
            <p:custDataLst>
              <p:tags r:id="rId21"/>
            </p:custDataLst>
          </p:nvPr>
        </p:nvSpPr>
        <p:spPr/>
        <p:txBody>
          <a:bodyPr/>
          <a:p>
            <a:r>
              <a:rPr lang="zh-CN" altLang="en-US"/>
              <a:t>接触患者分泌物</a:t>
            </a:r>
            <a:endParaRPr lang="zh-CN" altLang="en-US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1"/>
            <p:custDataLst>
              <p:tags r:id="rId22"/>
            </p:custDataLst>
          </p:nvPr>
        </p:nvSpPr>
        <p:spPr/>
        <p:txBody>
          <a:bodyPr/>
          <a:p>
            <a:r>
              <a:rPr lang="zh-CN" altLang="en-US"/>
              <a:t>接触患者的唾液、疱疹液等，增加感染手足口病几率。</a:t>
            </a:r>
            <a:endParaRPr lang="zh-CN" altLang="en-US"/>
          </a:p>
        </p:txBody>
      </p:sp>
    </p:spTree>
    <p:custDataLst>
      <p:tags r:id="rId2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BEAUTIFY_FLAG" val="#wm#"/>
  <p:tag name="KSO_WM_UNIT_INDEX" val="1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</p:tagLst>
</file>

<file path=ppt/tags/tag1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</p:tagLst>
</file>

<file path=ppt/tags/tag10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</p:tagLst>
</file>

<file path=ppt/tags/tag100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  <p:tag name="KSO_WM_UNIT_PRESET_TEXT" val=" "/>
</p:tagLst>
</file>

<file path=ppt/tags/tag10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10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  <p:tag name="KSO_WM_UNIT_PRESET_TEXT" val="单击添加项标题"/>
</p:tagLst>
</file>

<file path=ppt/tags/tag100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4_1"/>
  <p:tag name="KSO_WM_UNIT_TYPE" val="l_h_i"/>
  <p:tag name="KSO_WM_UNIT_PRESET_TEXT" val=" "/>
</p:tagLst>
</file>

<file path=ppt/tags/tag10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  <p:tag name="KSO_WM_UNIT_PRESET_TEXT" val="单击此处添加项正文"/>
</p:tagLst>
</file>

<file path=ppt/tags/tag1005.xml><?xml version="1.0" encoding="utf-8"?>
<p:tagLst xmlns:p="http://schemas.openxmlformats.org/presentationml/2006/main">
  <p:tag name="KSO_WM_BEAUTIFY_FLAG" val="#wm#"/>
  <p:tag name="KSO_WM_TEMPLATE_CATEGORY" val="custom"/>
  <p:tag name="KSO_WM_TEMPLATE_INDEX" val="40494640"/>
  <p:tag name="KSO_WM_SLIDE_CONTENT_ORIENTATION" val=""/>
  <p:tag name="KSO_WM_SLIDE_HAS_MASK" val="0"/>
  <p:tag name="KSO_WM_SLIDE_ITEM_CNT" val="4"/>
  <p:tag name="KSO_WM_SLIDE_TYPE" val="text"/>
  <p:tag name="KSO_WM_TEMPLATE_SUBCATEGORY" val="29"/>
  <p:tag name="KSO_WM_TEMPLATE_FIGMA_ID" val="69796643668"/>
  <p:tag name="KSO_WM_TEMPLATE_SLIDE_ID" val="slide_3a8a433bb8ea6f1b"/>
</p:tagLst>
</file>

<file path=ppt/tags/tag100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03d694f1873fbdf1577f02c7267cdeb8543ad7e"/>
  <p:tag name="KSO_WM_NEWLAYOUT_GROUP_ID" val="layout_34"/>
  <p:tag name="KSO_WM_NEWLAYOUT_ID" val="slide_14901715fd0b3295"/>
  <p:tag name="KSO_WM_UNIT_PRESET_TEXT" val="单击此处添加标题"/>
</p:tagLst>
</file>

<file path=ppt/tags/tag10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ai_type&quot;:&quot;generate_ppt&quot;,&quot;id&quot;:&quot;https://ai-generator-dimension.wpscdn.cn/slide_res/20250326/cartoon_default_06.png&quot;}*auto_preset_ai_*1762301796118_8.21_b4b164df40c2-slide-29"/>
</p:tagLst>
</file>

<file path=ppt/tags/tag10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10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0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ai_type&quot;:&quot;generate_ppt&quot;,&quot;id&quot;:&quot;https://ai-generator-dimension.wpscdn.cn/slide_res/20250326/cartoon_default_01.png&quot;}*auto_preset_ai_*1762301796118_8.21_b4b164df40c2-slide-29"/>
</p:tagLst>
</file>

<file path=ppt/tags/tag10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10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1013.xml><?xml version="1.0" encoding="utf-8"?>
<p:tagLst xmlns:p="http://schemas.openxmlformats.org/presentationml/2006/main">
  <p:tag name="KSO_WM_BEAUTIFY_FLAG" val="#wm#"/>
  <p:tag name="KSO_WM_TEMPLATE_CATEGORY" val="custom"/>
  <p:tag name="KSO_WM_TEMPLATE_INDEX" val="40494640"/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TEMPLATE_FIGMA_ID" val="69796643668"/>
  <p:tag name="KSO_WM_TEMPLATE_SLIDE_ID" val="slide_14901715fd0b3295"/>
</p:tagLst>
</file>

<file path=ppt/tags/tag101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4b7b0fad9174c2796f94702631c296f450220fd"/>
  <p:tag name="KSO_WM_NEWLAYOUT_GROUP_ID" val="layout_62"/>
  <p:tag name="KSO_WM_NEWLAYOUT_ID" val="slide_dbc9252d4a09251e"/>
  <p:tag name="KSO_WM_UNIT_PRESET_TEXT" val="单击此处添加标题"/>
</p:tagLst>
</file>

<file path=ppt/tags/tag101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11/864237b4-4b4d-4df7-9d2b-f7562aadca45.jpg?Expires=1793837881&amp;AWSAccessKeyId=AKLT9NSy7kh8TIS1UzNqLRY2&amp;Signature=vAwexc7M%2Fr5RnC8GcafzIQHMZGA%3D&quot;}*auto_qingqiu_ai_*1762301796118_8.21_b4b164df40c2-slide-30"/>
</p:tagLst>
</file>

<file path=ppt/tags/tag1016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10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项标题"/>
</p:tagLst>
</file>

<file path=ppt/tags/tag10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101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0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项标题"/>
</p:tagLst>
</file>

<file path=ppt/tags/tag10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1022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  <p:tag name="KSO_WM_UNIT_PRESET_TEXT" val=" "/>
</p:tagLst>
</file>

<file path=ppt/tags/tag10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项标题"/>
</p:tagLst>
</file>

<file path=ppt/tags/tag10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1025.xml><?xml version="1.0" encoding="utf-8"?>
<p:tagLst xmlns:p="http://schemas.openxmlformats.org/presentationml/2006/main">
  <p:tag name="KSO_WM_BEAUTIFY_FLAG" val="#wm#"/>
  <p:tag name="KSO_WM_TEMPLATE_CATEGORY" val="custom"/>
  <p:tag name="KSO_WM_TEMPLATE_INDEX" val="40494640"/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TEMPLATE_FIGMA_ID" val="69796643668"/>
  <p:tag name="KSO_WM_TEMPLATE_SLIDE_ID" val="slide_dbc9252d4a09251e"/>
</p:tagLst>
</file>

<file path=ppt/tags/tag102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735a8c5c92e37d5d8ecdc5db1a502f5db48aec1"/>
  <p:tag name="KSO_WM_NEWLAYOUT_GROUP_ID" val="layout_38"/>
  <p:tag name="KSO_WM_NEWLAYOUT_ID" val="slide_b9a547a3801d06a7"/>
  <p:tag name="KSO_WM_UNIT_PRESET_TEXT" val="单击此处添加标题"/>
</p:tagLst>
</file>

<file path=ppt/tags/tag102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10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ai_type&quot;:&quot;generate_ppt&quot;,&quot;id&quot;:&quot;http://zh-ai-group.ks3-cn-beijing-internal.ksyun.com/image_generate/image_process/production/202511/56d7302f-73c7-42b5-a037-0d67270d1869.jpg?Expires=1793837881&amp;AWSAccessKeyId=AKLT9NSy7kh8TIS1UzNqLRY2&amp;Signature=yRK74ih12EHi2EyoLMa8kYcSBjY%3D&quot;}*auto_qingqiu_ai_*1762301796118_8.21_b4b164df40c2-slide-31"/>
</p:tagLst>
</file>

<file path=ppt/tags/tag10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0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103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10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ai_type&quot;:&quot;generate_ppt&quot;,&quot;id&quot;:&quot;http://zh-ai-group.ks3-cn-beijing-internal.ksyun.com/image_generate/image_process/production/202511/b42fb464-4863-47ed-91ac-7455e38b3ea7.jpg?Expires=1793837881&amp;AWSAccessKeyId=AKLT9NSy7kh8TIS1UzNqLRY2&amp;Signature=cnB3ueOG516lbdyufblmcyK5Yn8%3D&quot;}*auto_qingqiu_ai_*1762301796118_8.21_b4b164df40c2-slide-31"/>
</p:tagLst>
</file>

<file path=ppt/tags/tag10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10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1035.xml><?xml version="1.0" encoding="utf-8"?>
<p:tagLst xmlns:p="http://schemas.openxmlformats.org/presentationml/2006/main">
  <p:tag name="KSO_WM_BEAUTIFY_FLAG" val="#wm#"/>
  <p:tag name="KSO_WM_TEMPLATE_CATEGORY" val="custom"/>
  <p:tag name="KSO_WM_TEMPLATE_INDEX" val="40494640"/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TEMPLATE_FIGMA_ID" val="69796643668"/>
  <p:tag name="KSO_WM_TEMPLATE_SLIDE_ID" val="slide_b9a547a3801d06a7"/>
</p:tagLst>
</file>

<file path=ppt/tags/tag103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</p:tagLst>
</file>

<file path=ppt/tags/tag1037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FIGMA_FLAG" val="#fgm#"/>
  <p:tag name="KSO_WM_UNIT_PRESET_TEXT_INDEX" val="-1"/>
  <p:tag name="KSO_WM_UNIT_PRESET_TEXT_LEN" val="0"/>
  <p:tag name="KSO_WM_UNIT_NOCLEAR" val="0"/>
  <p:tag name="KSO_WM_UNIT_HIGHLIGHT" val="0"/>
  <p:tag name="KSO_WM_UNIT_COMPATIBLE" val="1"/>
  <p:tag name="KSO_WM_UNIT_DIAGRAM_ISNUMVISUAL" val="0"/>
  <p:tag name="KSO_WM_UNIT_DIAGRAM_ISREFERUNIT" val="0"/>
  <p:tag name="KSO_WM_UNIT_ID" val="_3*e*1"/>
  <p:tag name="KSO_WM_UNIT_LAYERLEVEL" val="1"/>
  <p:tag name="KSO_WM_TAG_VERSION" val="3.0"/>
</p:tagLst>
</file>

<file path=ppt/tags/tag1038.xml><?xml version="1.0" encoding="utf-8"?>
<p:tagLst xmlns:p="http://schemas.openxmlformats.org/presentationml/2006/main">
  <p:tag name="KSO_WM_BEAUTIFY_FLAG" val="#wm#"/>
  <p:tag name="KSO_WM_TEMPLATE_CATEGORY" val="custom"/>
  <p:tag name="KSO_WM_TEMPLATE_INDEX" val="40494640"/>
  <p:tag name="KSO_WM_FIGMA_SLIDE_GROUP" val="1"/>
  <p:tag name="KSO_WM_SLIDE_ID" val="custom40494640_3"/>
  <p:tag name="KSO_WM_SLIDE_INDEX" val="3"/>
  <p:tag name="KSO_WM_SLIDE_ITEM_CNT" val="0"/>
  <p:tag name="KSO_WM_SLIDE_LAYOUT" val="a_e"/>
  <p:tag name="KSO_WM_SLIDE_LAYOUT_CNT" val="1_1"/>
  <p:tag name="KSO_WM_SLIDE_TYPE" val="sectionTitle"/>
  <p:tag name="KSO_WM_TAG_VERSION" val="3.0"/>
  <p:tag name="KSO_WM_TEMPLATE_COLOR_TYPE" val="0"/>
  <p:tag name="KSO_WM_TEMPLATE_MASTER_TYPE" val="0"/>
  <p:tag name="KSO_WM_TEMPLATE_SUBCATEGORY" val="29"/>
</p:tagLst>
</file>

<file path=ppt/tags/tag103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c8f87dda198d809082acfdbe592f02c13a2994c"/>
  <p:tag name="KSO_WM_NEWLAYOUT_GROUP_ID" val="layout_49"/>
  <p:tag name="KSO_WM_NEWLAYOUT_ID" val="slide_10d35a04bcb4fa26"/>
  <p:tag name="KSO_WM_UNIT_PRESET_TEXT" val="单击此处添加标题"/>
</p:tagLst>
</file>

<file path=ppt/tags/tag104.xml><?xml version="1.0" encoding="utf-8"?>
<p:tagLst xmlns:p="http://schemas.openxmlformats.org/presentationml/2006/main">
  <p:tag name="KSO_WM_BEAUTIFY_FLAG" val="#wm#"/>
  <p:tag name="KSO_WM_UNIT_INDEX" val="1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3.0"/>
</p:tagLst>
</file>

<file path=ppt/tags/tag1040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10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  <p:tag name="KSO_WM_UNIT_PRESET_TEXT" val="01"/>
</p:tagLst>
</file>

<file path=ppt/tags/tag10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10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1044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10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  <p:tag name="KSO_WM_UNIT_PRESET_TEXT" val="02"/>
</p:tagLst>
</file>

<file path=ppt/tags/tag10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10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1048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  <p:tag name="KSO_WM_UNIT_PRESET_TEXT" val=" "/>
</p:tagLst>
</file>

<file path=ppt/tags/tag10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2"/>
  <p:tag name="KSO_WM_UNIT_SUBTYPE" val="d"/>
  <p:tag name="KSO_WM_UNIT_TYPE" val="l_h_i"/>
  <p:tag name="KSO_WM_UNIT_PRESET_TEXT" val="03"/>
</p:tagLst>
</file>

<file path=ppt/tags/tag105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2"/>
  <p:tag name="KSO_WM_UNIT_LAYERLEVEL" val="1"/>
  <p:tag name="KSO_WM_TAG_VERSION" val="3.0"/>
</p:tagLst>
</file>

<file path=ppt/tags/tag10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10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1052.xml><?xml version="1.0" encoding="utf-8"?>
<p:tagLst xmlns:p="http://schemas.openxmlformats.org/presentationml/2006/main">
  <p:tag name="KSO_WM_BEAUTIFY_FLAG" val="#wm#"/>
  <p:tag name="KSO_WM_TEMPLATE_CATEGORY" val="custom"/>
  <p:tag name="KSO_WM_TEMPLATE_INDEX" val="40494640"/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TEMPLATE_FIGMA_ID" val="69796643668"/>
  <p:tag name="KSO_WM_TEMPLATE_SLIDE_ID" val="slide_10d35a04bcb4fa26"/>
</p:tagLst>
</file>

<file path=ppt/tags/tag105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07b5d76ecd0bd6f216a47d22c4073b4f17ec314"/>
  <p:tag name="KSO_WM_NEWLAYOUT_GROUP_ID" val="layout_67"/>
  <p:tag name="KSO_WM_NEWLAYOUT_ID" val="slide_a378d0a73d12eaf7"/>
  <p:tag name="KSO_WM_UNIT_PRESET_TEXT" val="单击此处添加标题"/>
</p:tagLst>
</file>

<file path=ppt/tags/tag10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ai_type&quot;:&quot;generate_ppt&quot;,&quot;id&quot;:&quot;http://zh-ai-group.ks3-cn-beijing-internal.ksyun.com/image_generate/image_process/production/202511/8fa5f8c1-ea28-4b48-acc0-266359b8a4c0.jpg?Expires=1793837881&amp;AWSAccessKeyId=AKLT9NSy7kh8TIS1UzNqLRY2&amp;Signature=QM6hTj%2BDZjga4MIpqSaUaOzyK4M%3D&quot;}*auto_qingqiu_ai_*1762301796118_8.21_b4b164df40c2-slide-35"/>
</p:tagLst>
</file>

<file path=ppt/tags/tag10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10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10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ai_type&quot;:&quot;generate_ppt&quot;,&quot;id&quot;:&quot;http://zh-ai-group.ks3-cn-beijing-internal.ksyun.com/image_generate/image_process/production/202511/198e2b09-2f1f-4741-a56a-efc9559b4c19.jpg?Expires=1793837881&amp;AWSAccessKeyId=AKLT9NSy7kh8TIS1UzNqLRY2&amp;Signature=91%2F%2BpmDLhaSGQJDmjN%2Bt6Ofq%2Fqc%3D&quot;}*auto_qingqiu_ai_*1762301796118_8.21_b4b164df40c2-slide-35"/>
</p:tagLst>
</file>

<file path=ppt/tags/tag10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10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3.0"/>
  <p:tag name="KSO_WM_BEAUTIFY_FLAG" val="#wm#"/>
</p:tagLst>
</file>

<file path=ppt/tags/tag1060.xml><?xml version="1.0" encoding="utf-8"?>
<p:tagLst xmlns:p="http://schemas.openxmlformats.org/presentationml/2006/main">
  <p:tag name="KSO_WM_BEAUTIFY_FLAG" val="#wm#"/>
  <p:tag name="KSO_WM_TEMPLATE_CATEGORY" val="custom"/>
  <p:tag name="KSO_WM_TEMPLATE_INDEX" val="40494640"/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TEMPLATE_FIGMA_ID" val="69796643668"/>
  <p:tag name="KSO_WM_TEMPLATE_SLIDE_ID" val="slide_a378d0a73d12eaf7"/>
</p:tagLst>
</file>

<file path=ppt/tags/tag106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c79fcf2f8d6d88c1234bf3bf31286c46628dd48"/>
  <p:tag name="KSO_WM_NEWLAYOUT_GROUP_ID" val="layout_10014"/>
  <p:tag name="KSO_WM_NEWLAYOUT_ID" val="slide_603db9749418b09f"/>
  <p:tag name="KSO_WM_UNIT_PRESET_TEXT" val="单击此处添加标题"/>
</p:tagLst>
</file>

<file path=ppt/tags/tag10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VCG41N1250636785&quot;,&quot;product_name&quot;:&quot;wps-wpp-pc&quot;,&quot;intention_code&quot;:&quot;wps_wpp_generate_theme_pay&quot;}*auto_gallery_ai_v2.1.6_ONLINE*3639653632636530643966613832383430653463363139643434653336643135-slide-15"/>
</p:tagLst>
</file>

<file path=ppt/tags/tag10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添加项标题"/>
</p:tagLst>
</file>

<file path=ppt/tags/tag10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10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VCG41N1313088010&quot;,&quot;product_name&quot;:&quot;wps-wpp-pc&quot;,&quot;intention_code&quot;:&quot;wps_wpp_generate_theme_pay&quot;}*auto_gallery_ai_v2.1.6_ONLINE*3639653632636530643966613832383430653463363139643434653336643135-slide-15"/>
</p:tagLst>
</file>

<file path=ppt/tags/tag10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添加项标题"/>
</p:tagLst>
</file>

<file path=ppt/tags/tag10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10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id&quot;:&quot;VCG41N1328495000&quot;,&quot;product_name&quot;:&quot;wps-wpp-pc&quot;,&quot;intention_code&quot;:&quot;wps_wpp_generate_theme_pay&quot;}*auto_gallery_ai_v2.1.6_ONLINE*3639653632636530643966613832383430653463363139643434653336643135-slide-15"/>
</p:tagLst>
</file>

<file path=ppt/tags/tag10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添加项标题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3.0"/>
  <p:tag name="KSO_WM_BEAUTIFY_FLAG" val="#wm#"/>
</p:tagLst>
</file>

<file path=ppt/tags/tag10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1071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3668"/>
  <p:tag name="KSO_WM_TEMPLATE_SLIDE_ID" val="slide_603db9749418b09f"/>
</p:tagLst>
</file>

<file path=ppt/tags/tag107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81fba37954ecdc46e74a290bcf1fbb4c58fd84f"/>
  <p:tag name="KSO_WM_NEWLAYOUT_GROUP_ID" val="layout_59"/>
  <p:tag name="KSO_WM_NEWLAYOUT_ID" val="slide_c9a808dc05b7f5bd"/>
  <p:tag name="KSO_WM_UNIT_PRESET_TEXT" val="单击此处添加标题"/>
</p:tagLst>
</file>

<file path=ppt/tags/tag107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://zh-ai-group.ks3-cn-beijing-internal.ksyun.com/image_generate/image_process/production/202511/02c19378-e390-4657-b328-2777e5f0b1c7.jpg?Expires=1793838879\u0026AWSAccessKeyId=AKLT9NSy7kh8TIS1UzNqLRY2\u0026Signature=iBqfo0cqzDlIpgikOyW2PoGGEz8%3D&quot;,&quot;product_name&quot;:&quot;wps-wpp-pc&quot;,&quot;intention_code&quot;:&quot;wps_wpp_generate_theme_pay&quot;}*auto_qingqiu_ai_v2.1.6_ONLINE*3639653632636530643966613832383430653463363139643434653336643135-slide-12"/>
</p:tagLst>
</file>

<file path=ppt/tags/tag107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10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添加项标题"/>
</p:tagLst>
</file>

<file path=ppt/tags/tag10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107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10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添加项标题"/>
</p:tagLst>
</file>

<file path=ppt/tags/tag10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3.0"/>
  <p:tag name="KSO_WM_BEAUTIFY_FLAG" val="#wm#"/>
</p:tagLst>
</file>

<file path=ppt/tags/tag108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  <p:tag name="KSO_WM_UNIT_PRESET_TEXT" val=" "/>
</p:tagLst>
</file>

<file path=ppt/tags/tag10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添加项标题"/>
</p:tagLst>
</file>

<file path=ppt/tags/tag10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1083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3668"/>
  <p:tag name="KSO_WM_TEMPLATE_SLIDE_ID" val="slide_c9a808dc05b7f5bd"/>
</p:tagLst>
</file>

<file path=ppt/tags/tag108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e773e4c52bbf77f111aab0351465e531a275230"/>
  <p:tag name="KSO_WM_NEWLAYOUT_GROUP_ID" val="layout_63"/>
  <p:tag name="KSO_WM_NEWLAYOUT_ID" val="slide_1bfeb13d9057242e"/>
  <p:tag name="KSO_WM_UNIT_PRESET_TEXT" val="单击此处添加标题"/>
</p:tagLst>
</file>

<file path=ppt/tags/tag108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://zh-ai-group.ks3-cn-beijing-internal.ksyun.com/image_generate/image_process/production/202511/4520d4b2-1904-4ab0-ae31-143978712f1e.jpg?Expires=1793838879\u0026AWSAccessKeyId=AKLT9NSy7kh8TIS1UzNqLRY2\u0026Signature=oHEk2DFEWNacKSHvXv2ARI75sRg%3D&quot;,&quot;product_name&quot;:&quot;wps-wpp-pc&quot;,&quot;intention_code&quot;:&quot;wps_wpp_generate_theme_pay&quot;}*auto_qingqiu_ai_v2.1.6_ONLINE*3639653632636530643966613832383430653463363139643434653336643135-slide-13"/>
</p:tagLst>
</file>

<file path=ppt/tags/tag10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项标题"/>
</p:tagLst>
</file>

<file path=ppt/tags/tag10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10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项标题"/>
</p:tagLst>
</file>

<file path=ppt/tags/tag10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10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2*a*1"/>
  <p:tag name="KSO_WM_UNIT_LAYERLEVEL" val="1"/>
  <p:tag name="KSO_WM_TAG_VERSION" val="3.0"/>
</p:tagLst>
</file>

<file path=ppt/tags/tag10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项标题"/>
</p:tagLst>
</file>

<file path=ppt/tags/tag10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1092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3668"/>
  <p:tag name="KSO_WM_TEMPLATE_SLIDE_ID" val="slide_1bfeb13d9057242e"/>
</p:tagLst>
</file>

<file path=ppt/tags/tag109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0"/>
  <p:tag name="KSO_WM_UNIT_LAYERLEVEL" val="1"/>
  <p:tag name="KSO_WM_UNIT_ID" val="custom40494640_3*a*1"/>
  <p:tag name="KSO_WM_TAG_VERSION" val="3.0"/>
  <p:tag name="KSO_WM_UNIT_ISCONTENTSTITLE" val="0"/>
  <p:tag name="KSO_WM_UNIT_ISNUMDGMTITLE" val="0"/>
  <p:tag name="KSO_WM_UNIT_PRESET_TEXT" val="章节页的标题内容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</p:tagLst>
</file>

<file path=ppt/tags/tag1094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40"/>
  <p:tag name="KSO_WM_UNIT_LAYERLEVEL" val="1"/>
  <p:tag name="KSO_WM_UNIT_ID" val="custom40494640_3*e*1"/>
  <p:tag name="KSO_WM_TAG_VERSION" val="3.0"/>
  <p:tag name="KSO_WM_UNIT_NOCLEAR" val="0"/>
  <p:tag name="KSO_WM_UNIT_VALUE" val="2"/>
  <p:tag name="KSO_WM_UNIT_HIGHLIGHT" val="0"/>
  <p:tag name="KSO_WM_UNIT_COMPATIBLE" val="1"/>
  <p:tag name="KSO_WM_UNIT_DIAGRAM_ISNUMVISUAL" val="0"/>
  <p:tag name="KSO_WM_UNIT_DIAGRAM_ISREFERUNIT" val="0"/>
</p:tagLst>
</file>

<file path=ppt/tags/tag1095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0"/>
  <p:tag name="KSO_WM_SLIDE_ID" val="custom40494640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109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6c944874cf061686ab00f7f9c6cc6460a02ba04"/>
  <p:tag name="KSO_WM_NEWLAYOUT_GROUP_ID" val="layout_10007"/>
  <p:tag name="KSO_WM_NEWLAYOUT_ID" val="slide_4be6a3c4459a92c6"/>
  <p:tag name="KSO_WM_UNIT_PRESET_TEXT" val="单击此处添加标题"/>
</p:tagLst>
</file>

<file path=ppt/tags/tag10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10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10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2*b*1"/>
  <p:tag name="KSO_WM_UNIT_LAYERLEVEL" val="1"/>
  <p:tag name="KSO_WM_TAG_VERSION" val="3.0"/>
</p:tagLst>
</file>

<file path=ppt/tags/tag11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11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11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1103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3668"/>
  <p:tag name="KSO_WM_TEMPLATE_SLIDE_ID" val="slide_4be6a3c4459a92c6"/>
</p:tagLst>
</file>

<file path=ppt/tags/tag110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b5638a3aa51c4a8ea428b3cf1fd1c8cdba3d927"/>
  <p:tag name="KSO_WM_NEWLAYOUT_GROUP_ID" val="layout_10013"/>
  <p:tag name="KSO_WM_NEWLAYOUT_ID" val="slide_0e368aa0035d767d"/>
  <p:tag name="KSO_WM_UNIT_PRESET_TEXT" val="单击此处添加标题"/>
</p:tagLst>
</file>

<file path=ppt/tags/tag110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://zh-ai-group.ks3-cn-beijing-internal.ksyun.com/image_generate/image_process/production/202511/5e493f0c-eded-4466-bf5a-4032883bd574.jpg?Expires=1793838878\u0026AWSAccessKeyId=AKLT9NSy7kh8TIS1UzNqLRY2\u0026Signature=xYOpn1KhM9kLEuyFkoY345mzWkQ%3D&quot;,&quot;product_name&quot;:&quot;wps-wpp-pc&quot;,&quot;intention_code&quot;:&quot;wps_wpp_generate_theme_pay&quot;}*auto_qingqiu_ai_v2.1.6_ONLINE*3639653632636530643966613832383430653463363139643434653336643135-slide-18"/>
</p:tagLst>
</file>

<file path=ppt/tags/tag11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11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11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11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111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3"/>
  <p:tag name="KSO_WM_UNIT_LAYERLEVEL" val="1"/>
  <p:tag name="KSO_WM_TAG_VERSION" val="3.0"/>
</p:tagLst>
</file>

<file path=ppt/tags/tag11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11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1112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3668"/>
  <p:tag name="KSO_WM_TEMPLATE_SLIDE_ID" val="slide_0e368aa0035d767d"/>
</p:tagLst>
</file>

<file path=ppt/tags/tag111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ce9a4b75fb2d123d8d843ada197cc7db849877a"/>
  <p:tag name="KSO_WM_NEWLAYOUT_GROUP_ID" val="layout_61"/>
  <p:tag name="KSO_WM_NEWLAYOUT_ID" val="slide_e1d1abaaf739d42e"/>
  <p:tag name="KSO_WM_UNIT_PRESET_TEXT" val="单击此处添加标题"/>
</p:tagLst>
</file>

<file path=ppt/tags/tag111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VCG211309856442&quot;,&quot;product_name&quot;:&quot;wps-wpp-pc&quot;,&quot;intention_code&quot;:&quot;wps_wpp_generate_theme_pay&quot;}*auto_gallery_ai_v2.1.6_ONLINE*3639653632636530643966613832383430653463363139643434653336643135-slide-19"/>
</p:tagLst>
</file>

<file path=ppt/tags/tag1115.xml><?xml version="1.0" encoding="utf-8"?>
<p:tagLst xmlns:p="http://schemas.openxmlformats.org/presentationml/2006/main">
  <p:tag name="KSO_WM_FIGMA_DECORATION_INDEX" val="17_contentModel"/>
  <p:tag name="$PH_EXT" val="2"/>
  <p:tag name="KSO_WM_BEAUTIFY_FLAG" val="#fgm#"/>
  <p:tag name="KSO_WM_FIGMA_FLAG" val="#fgm#"/>
  <p:tag name="KSO_WM_SYNC_SLIDE_TEXT" val="1"/>
  <p:tag name="KSO_WM_UNIT_INDEX" val="1_1"/>
  <p:tag name="KSO_WM_UNIT_TYPE" val="l_i"/>
  <p:tag name="KSO_WM_UNIT_PRESET_TEXT" val=" "/>
</p:tagLst>
</file>

<file path=ppt/tags/tag11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11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11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11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3.0"/>
  <p:tag name="KSO_WM_BEAUTIFY_FLAG" val="#wm#"/>
</p:tagLst>
</file>

<file path=ppt/tags/tag11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11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1122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3668"/>
  <p:tag name="KSO_WM_TEMPLATE_SLIDE_ID" val="slide_e1d1abaaf739d42e"/>
</p:tagLst>
</file>

<file path=ppt/tags/tag112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af34ac08eb2854f16fc87067c4b617c5d5ec80c"/>
  <p:tag name="KSO_WM_NEWLAYOUT_GROUP_ID" val="layout_34"/>
  <p:tag name="KSO_WM_NEWLAYOUT_ID" val="slide_dd86963abb239797"/>
  <p:tag name="KSO_WM_UNIT_PRESET_TEXT" val="单击此处添加标题"/>
</p:tagLst>
</file>

<file path=ppt/tags/tag11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VCG41N1353284575&quot;,&quot;product_name&quot;:&quot;wps-wpp-pc&quot;,&quot;intention_code&quot;:&quot;wps_wpp_generate_theme_pay&quot;}*auto_gallery_ai_v2.1.6_ONLINE*3639653632636530643966613832383430653463363139643434653336643135-slide-22"/>
</p:tagLst>
</file>

<file path=ppt/tags/tag11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11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11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VCG41N1312445799&quot;,&quot;product_name&quot;:&quot;wps-wpp-pc&quot;,&quot;intention_code&quot;:&quot;wps_wpp_generate_theme_pay&quot;}*auto_gallery_ai_v2.1.6_ONLINE*3639653632636530643966613832383430653463363139643434653336643135-slide-22"/>
</p:tagLst>
</file>

<file path=ppt/tags/tag11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11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3.0"/>
  <p:tag name="KSO_WM_BEAUTIFY_FLAG" val="#wm#"/>
</p:tagLst>
</file>

<file path=ppt/tags/tag11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id&quot;:&quot;VCG41N1397173276&quot;,&quot;product_name&quot;:&quot;wps-wpp-pc&quot;,&quot;intention_code&quot;:&quot;wps_wpp_generate_theme_pay&quot;}*auto_gallery_ai_v2.1.6_ONLINE*3639653632636530643966613832383430653463363139643434653336643135-slide-22"/>
</p:tagLst>
</file>

<file path=ppt/tags/tag11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11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1133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3668"/>
  <p:tag name="KSO_WM_TEMPLATE_SLIDE_ID" val="slide_dd86963abb239797"/>
</p:tagLst>
</file>

<file path=ppt/tags/tag113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fcd04619ce6885636d2882f337a7a7a13fe3878"/>
  <p:tag name="KSO_WM_NEWLAYOUT_GROUP_ID" val="layout_31"/>
  <p:tag name="KSO_WM_NEWLAYOUT_ID" val="slide_f0d6b2b67c5ac978"/>
  <p:tag name="KSO_WM_UNIT_PRESET_TEXT" val="单击此处添加标题"/>
</p:tagLst>
</file>

<file path=ppt/tags/tag113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11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VCG41N588383192&quot;,&quot;product_name&quot;:&quot;wps-wpp-pc&quot;,&quot;intention_code&quot;:&quot;wps_wpp_generate_theme_pay&quot;}*auto_gallery_ai_v2.1.6_ONLINE*3639653632636530643966613832383430653463363139643434653336643135-slide-23"/>
</p:tagLst>
</file>

<file path=ppt/tags/tag11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添加项标题"/>
</p:tagLst>
</file>

<file path=ppt/tags/tag11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113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3.0"/>
  <p:tag name="KSO_WM_BEAUTIFY_FLAG" val="#wm#"/>
</p:tagLst>
</file>

<file path=ppt/tags/tag11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VCG41N1343527546&quot;,&quot;product_name&quot;:&quot;wps-wpp-pc&quot;,&quot;intention_code&quot;:&quot;wps_wpp_generate_theme_pay&quot;}*auto_gallery_ai_v2.1.6_ONLINE*3639653632636530643966613832383430653463363139643434653336643135-slide-23"/>
</p:tagLst>
</file>

<file path=ppt/tags/tag11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添加项标题"/>
</p:tagLst>
</file>

<file path=ppt/tags/tag11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114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  <p:tag name="KSO_WM_UNIT_PRESET_TEXT" val=" "/>
</p:tagLst>
</file>

<file path=ppt/tags/tag11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id&quot;:&quot;VCG41N1354365039&quot;,&quot;product_name&quot;:&quot;wps-wpp-pc&quot;,&quot;intention_code&quot;:&quot;wps_wpp_generate_theme_pay&quot;}*auto_gallery_ai_v2.1.6_ONLINE*3639653632636530643966613832383430653463363139643434653336643135-slide-23"/>
</p:tagLst>
</file>

<file path=ppt/tags/tag11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添加项标题"/>
</p:tagLst>
</file>

<file path=ppt/tags/tag11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1147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3668"/>
  <p:tag name="KSO_WM_TEMPLATE_SLIDE_ID" val="slide_f0d6b2b67c5ac978"/>
</p:tagLst>
</file>

<file path=ppt/tags/tag114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e6cdcf2c13a6f75a418e49526360fbdbccdb71c"/>
  <p:tag name="KSO_WM_NEWLAYOUT_GROUP_ID" val="layout_62"/>
  <p:tag name="KSO_WM_NEWLAYOUT_ID" val="slide_5d511e6d513da58e"/>
  <p:tag name="KSO_WM_UNIT_PRESET_TEXT" val="单击此处添加标题"/>
</p:tagLst>
</file>

<file path=ppt/tags/tag114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://zh-ai-group.ks3-cn-beijing-internal.ksyun.com/image_generate/image_process/production/202511/bf12723f-b988-4895-af72-36c109cec724.jpg?Expires=1793838880\u0026AWSAccessKeyId=AKLT9NSy7kh8TIS1UzNqLRY2\u0026Signature=kJKMWk1MEmiMcNHuD5JpCiiVAzo%3D&quot;,&quot;product_name&quot;:&quot;wps-wpp-pc&quot;,&quot;intention_code&quot;:&quot;wps_wpp_generate_theme_pay&quot;}*auto_qingqiu_ai_v2.1.6_ONLINE*3639653632636530643966613832383430653463363139643434653336643135-slide-24"/>
</p:tagLst>
</file>

<file path=ppt/tags/tag115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b*1"/>
  <p:tag name="KSO_WM_UNIT_LAYERLEVEL" val="1"/>
  <p:tag name="KSO_WM_TAG_VERSION" val="3.0"/>
</p:tagLst>
</file>

<file path=ppt/tags/tag1150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11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项标题"/>
</p:tagLst>
</file>

<file path=ppt/tags/tag11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115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11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项标题"/>
</p:tagLst>
</file>

<file path=ppt/tags/tag11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1156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3668"/>
  <p:tag name="KSO_WM_TEMPLATE_SLIDE_ID" val="slide_5d511e6d513da58e"/>
</p:tagLst>
</file>

<file path=ppt/tags/tag115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171602a50682752e37ad50eb1b61bc2d955ee90"/>
  <p:tag name="KSO_WM_NEWLAYOUT_GROUP_ID" val="layout_60"/>
  <p:tag name="KSO_WM_NEWLAYOUT_ID" val="slide_9b536c19881c9630"/>
  <p:tag name="KSO_WM_UNIT_PRESET_TEXT" val="单击此处添加标题"/>
</p:tagLst>
</file>

<file path=ppt/tags/tag115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VCG41N1329707802&quot;,&quot;product_name&quot;:&quot;wps-wpp-pc&quot;,&quot;intention_code&quot;:&quot;wps_wpp_generate_theme_pay&quot;}*auto_gallery_ai_v2.1.6_ONLINE*3639653632636530643966613832383430653463363139643434653336643135-slide-26"/>
</p:tagLst>
</file>

<file path=ppt/tags/tag1159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  <p:tag name="KSO_WM_UNIT_PRESET_TEXT" val=" "/>
</p:tagLst>
</file>

<file path=ppt/tags/tag116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4278ac0c99105e181290c7e1aa15a4f79f1635ef"/>
  <p:tag name="KSO_WM_NEWLAYOUT_ID" val="1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a*1"/>
  <p:tag name="KSO_WM_UNIT_LAYERLEVEL" val="1"/>
  <p:tag name="KSO_WM_TAG_VERSION" val="3.0"/>
</p:tagLst>
</file>

<file path=ppt/tags/tag11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  <p:tag name="KSO_WM_UNIT_PRESET_TEXT" val="01"/>
</p:tagLst>
</file>

<file path=ppt/tags/tag11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项标题"/>
</p:tagLst>
</file>

<file path=ppt/tags/tag11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11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  <p:tag name="KSO_WM_UNIT_PRESET_TEXT" val="02"/>
</p:tagLst>
</file>

<file path=ppt/tags/tag11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项标题"/>
</p:tagLst>
</file>

<file path=ppt/tags/tag11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11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2"/>
  <p:tag name="KSO_WM_UNIT_SUBTYPE" val="d"/>
  <p:tag name="KSO_WM_UNIT_TYPE" val="l_h_i"/>
  <p:tag name="KSO_WM_UNIT_PRESET_TEXT" val="03"/>
</p:tagLst>
</file>

<file path=ppt/tags/tag11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项标题"/>
</p:tagLst>
</file>

<file path=ppt/tags/tag11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1169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3668"/>
  <p:tag name="KSO_WM_TEMPLATE_SLIDE_ID" val="slide_9b536c19881c9630"/>
</p:tagLst>
</file>

<file path=ppt/tags/tag117.xml><?xml version="1.0" encoding="utf-8"?>
<p:tagLst xmlns:p="http://schemas.openxmlformats.org/presentationml/2006/main">
  <p:tag name="KSO_WM_BEAUTIFY_FLAG" val="#wm#"/>
  <p:tag name="KSO_WM_FIGMA_FLAG" val="#fgm#"/>
  <p:tag name="KSO_WM_UNIT_INDEX" val="1_1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1_1"/>
  <p:tag name="KSO_WM_UNIT_LAYERLEVEL" val="1_1_1"/>
  <p:tag name="KSO_WM_TAG_VERSION" val="3.0"/>
</p:tagLst>
</file>

<file path=ppt/tags/tag117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0"/>
  <p:tag name="KSO_WM_UNIT_LAYERLEVEL" val="1"/>
  <p:tag name="KSO_WM_UNIT_ID" val="custom40494640_3*a*1"/>
  <p:tag name="KSO_WM_TAG_VERSION" val="3.0"/>
  <p:tag name="KSO_WM_UNIT_ISCONTENTSTITLE" val="0"/>
  <p:tag name="KSO_WM_UNIT_ISNUMDGMTITLE" val="0"/>
  <p:tag name="KSO_WM_UNIT_PRESET_TEXT" val="章节页的标题内容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</p:tagLst>
</file>

<file path=ppt/tags/tag1171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40"/>
  <p:tag name="KSO_WM_UNIT_LAYERLEVEL" val="1"/>
  <p:tag name="KSO_WM_UNIT_ID" val="custom40494640_3*e*1"/>
  <p:tag name="KSO_WM_TAG_VERSION" val="3.0"/>
  <p:tag name="KSO_WM_UNIT_NOCLEAR" val="0"/>
  <p:tag name="KSO_WM_UNIT_VALUE" val="2"/>
  <p:tag name="KSO_WM_UNIT_HIGHLIGHT" val="0"/>
  <p:tag name="KSO_WM_UNIT_COMPATIBLE" val="1"/>
  <p:tag name="KSO_WM_UNIT_DIAGRAM_ISNUMVISUAL" val="0"/>
  <p:tag name="KSO_WM_UNIT_DIAGRAM_ISREFERUNIT" val="0"/>
</p:tagLst>
</file>

<file path=ppt/tags/tag1172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0"/>
  <p:tag name="KSO_WM_SLIDE_ID" val="custom40494640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117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11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11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117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11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11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117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  <p:tag name="KSO_WM_UNIT_PRESET_TEXT" val=" "/>
</p:tagLst>
</file>

<file path=ppt/tags/tag118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1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1_2"/>
  <p:tag name="KSO_WM_UNIT_LAYERLEVEL" val="1_1_1"/>
  <p:tag name="KSO_WM_TAG_VERSION" val="3.0"/>
</p:tagLst>
</file>

<file path=ppt/tags/tag11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118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9e1e2df1c9dc36703e468b025bb20107f313db3"/>
  <p:tag name="KSO_WM_NEWLAYOUT_GROUP_ID" val="layout_10003"/>
  <p:tag name="KSO_WM_NEWLAYOUT_ID" val="slide_1b8e207f8b04e0fb"/>
  <p:tag name="KSO_WM_UNIT_PRESET_TEXT" val="单击此处添加标题"/>
</p:tagLst>
</file>

<file path=ppt/tags/tag1182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3668"/>
  <p:tag name="KSO_WM_TEMPLATE_SLIDE_ID" val="slide_1b8e207f8b04e0fb"/>
</p:tagLst>
</file>

<file path=ppt/tags/tag118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9e1e2df1c9dc36703e468b025bb20107f313db3"/>
  <p:tag name="KSO_WM_NEWLAYOUT_GROUP_ID" val="layout_10003"/>
  <p:tag name="KSO_WM_NEWLAYOUT_ID" val="slide_1b8e207f8b04e0fb"/>
  <p:tag name="KSO_WM_UNIT_PRESET_TEXT" val="单击此处添加标题"/>
</p:tagLst>
</file>

<file path=ppt/tags/tag11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118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11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11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118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11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119.xml><?xml version="1.0" encoding="utf-8"?>
<p:tagLst xmlns:p="http://schemas.openxmlformats.org/presentationml/2006/main">
  <p:tag name="KSO_WM_BEAUTIFY_FLAG" val="#wm#"/>
  <p:tag name="KSO_WM_FIGMA_FLAG" val="#fgm#"/>
  <p:tag name="KSO_WM_UNIT_INDEX" val="1_1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1_1"/>
  <p:tag name="KSO_WM_UNIT_LAYERLEVEL" val="1_1_1"/>
  <p:tag name="KSO_WM_TAG_VERSION" val="3.0"/>
</p:tagLst>
</file>

<file path=ppt/tags/tag1190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3668"/>
  <p:tag name="KSO_WM_TEMPLATE_SLIDE_ID" val="slide_1b8e207f8b04e0fb"/>
</p:tagLst>
</file>

<file path=ppt/tags/tag1191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FIGMA_FLAG" val="#fgm#"/>
  <p:tag name="KSO_WM_TEMPLATE_CATEGORY" val="custom"/>
  <p:tag name="KSO_WM_TEMPLATE_INDEX" val="40494640"/>
  <p:tag name="KSO_WM_UNIT_LAYERLEVEL" val="1"/>
  <p:tag name="KSO_WM_UNIT_ID" val="custom40494640_5*b*1"/>
  <p:tag name="KSO_WM_TAG_VERSION" val="3.0"/>
  <p:tag name="KSO_WM_UNIT_ISCONTENTSTITLE" val="0"/>
  <p:tag name="KSO_WM_UNIT_ISNUMDGMTITLE" val="0"/>
  <p:tag name="KSO_WM_UNIT_PRESET_TEXT" val="THE END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</p:tagLst>
</file>

<file path=ppt/tags/tag119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0"/>
  <p:tag name="KSO_WM_UNIT_LAYERLEVEL" val="1"/>
  <p:tag name="KSO_WM_UNIT_ID" val="custom40494640_5*a*1"/>
  <p:tag name="KSO_WM_TAG_VERSION" val="3.0"/>
  <p:tag name="KSO_WM_UNIT_ISCONTENTSTITLE" val="0"/>
  <p:tag name="KSO_WM_UNIT_ISNUMDGMTITLE" val="0"/>
  <p:tag name="KSO_WM_UNIT_NOCLEAR" val="1"/>
  <p:tag name="KSO_WM_UNIT_HIGHLIGHT" val="0"/>
  <p:tag name="KSO_WM_UNIT_COMPATIBLE" val="0"/>
  <p:tag name="KSO_WM_UNIT_DIAGRAM_ISNUMVISUAL" val="0"/>
  <p:tag name="KSO_WM_UNIT_DIAGRAM_ISREFERUNIT" val="0"/>
  <p:tag name="KSO_WM_UNIT_PRESET_TEXT" val="谢谢观看"/>
</p:tagLst>
</file>

<file path=ppt/tags/tag1193.xml><?xml version="1.0" encoding="utf-8"?>
<p:tagLst xmlns:p="http://schemas.openxmlformats.org/presentationml/2006/main">
  <p:tag name="KSO_WM_FIGMA_LIMIT" val=""/>
  <p:tag name="KSO_WM_FIGMA_SLIDE_GROUP" val="1"/>
  <p:tag name="KSO_WM_SLIDE_TYPE" val="endPage"/>
  <p:tag name="KSO_WM_TEMPLATE_SUBCATEGORY" val="29"/>
  <p:tag name="KSO_WM_TAG_VERSION" val="3.0"/>
  <p:tag name="KSO_WM_TEMPLATE_CATEGORY" val="custom"/>
  <p:tag name="KSO_WM_TEMPLATE_INDEX" val="40494640"/>
  <p:tag name="KSO_WM_SLIDE_ID" val="custom40494640_5"/>
  <p:tag name="KSO_WM_TEMPLATE_MASTER_TYPE" val="0"/>
  <p:tag name="KSO_WM_TEMPLATE_COLOR_TYPE" val="0"/>
  <p:tag name="KSO_WM_SLIDE_ITEM_CNT" val="0"/>
  <p:tag name="KSO_WM_SLIDE_INDEX" val="5"/>
  <p:tag name="KSO_WM_BEAUTIFY_FLAG" val="#wm#"/>
  <p:tag name="KSO_WM_SLIDE_LAYOUT" val="a_b"/>
  <p:tag name="KSO_WM_SLIDE_LAYOUT_CNT" val="1_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FIGMA_FLAG" val="#fgm#"/>
  <p:tag name="KSO_WM_UNIT_INDEX" val="1_2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2_1"/>
  <p:tag name="KSO_WM_UNIT_LAYERLEVEL" val="1_1_1"/>
  <p:tag name="KSO_WM_TAG_VERSION" val="3.0"/>
</p:tagLst>
</file>

<file path=ppt/tags/tag121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2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2_2"/>
  <p:tag name="KSO_WM_UNIT_LAYERLEVEL" val="1_1_1"/>
  <p:tag name="KSO_WM_TAG_VERSION" val="3.0"/>
</p:tagLst>
</file>

<file path=ppt/tags/tag122.xml><?xml version="1.0" encoding="utf-8"?>
<p:tagLst xmlns:p="http://schemas.openxmlformats.org/presentationml/2006/main">
  <p:tag name="KSO_WM_BEAUTIFY_FLAG" val="#wm#"/>
  <p:tag name="KSO_WM_FIGMA_FLAG" val="#fgm#"/>
  <p:tag name="KSO_WM_UNIT_INDEX" val="1_2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2_1"/>
  <p:tag name="KSO_WM_UNIT_LAYERLEVEL" val="1_1_1"/>
  <p:tag name="KSO_WM_TAG_VERSION" val="3.0"/>
</p:tagLst>
</file>

<file path=ppt/tags/tag123.xml><?xml version="1.0" encoding="utf-8"?>
<p:tagLst xmlns:p="http://schemas.openxmlformats.org/presentationml/2006/main">
  <p:tag name="KSO_WM_BEAUTIFY_FLAG" val="#wm#"/>
  <p:tag name="KSO_WM_FIGMA_FLAG" val="#fgm#"/>
  <p:tag name="KSO_WM_UNIT_INDEX" val="1_3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3_1"/>
  <p:tag name="KSO_WM_UNIT_LAYERLEVEL" val="1_1_1"/>
  <p:tag name="KSO_WM_TAG_VERSION" val="3.0"/>
</p:tagLst>
</file>

<file path=ppt/tags/tag124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3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3_2"/>
  <p:tag name="KSO_WM_UNIT_LAYERLEVEL" val="1_1_1"/>
  <p:tag name="KSO_WM_TAG_VERSION" val="3.0"/>
</p:tagLst>
</file>

<file path=ppt/tags/tag125.xml><?xml version="1.0" encoding="utf-8"?>
<p:tagLst xmlns:p="http://schemas.openxmlformats.org/presentationml/2006/main">
  <p:tag name="KSO_WM_BEAUTIFY_FLAG" val="#wm#"/>
  <p:tag name="KSO_WM_FIGMA_FLAG" val="#fgm#"/>
  <p:tag name="KSO_WM_UNIT_INDEX" val="1_3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3_1"/>
  <p:tag name="KSO_WM_UNIT_LAYERLEVEL" val="1_1_1"/>
  <p:tag name="KSO_WM_TAG_VERSION" val="3.0"/>
</p:tagLst>
</file>

<file path=ppt/tags/tag126.xml><?xml version="1.0" encoding="utf-8"?>
<p:tagLst xmlns:p="http://schemas.openxmlformats.org/presentationml/2006/main">
  <p:tag name="KSO_WM_BEAUTIFY_FLAG" val="#wm#"/>
  <p:tag name="KSO_WM_FIGMA_FLAG" val="#fgm#"/>
  <p:tag name="KSO_WM_UNIT_INDEX" val="1_4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4_1"/>
  <p:tag name="KSO_WM_UNIT_LAYERLEVEL" val="1_1_1"/>
  <p:tag name="KSO_WM_TAG_VERSION" val="3.0"/>
</p:tagLst>
</file>

<file path=ppt/tags/tag127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4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4_2"/>
  <p:tag name="KSO_WM_UNIT_LAYERLEVEL" val="1_1_1"/>
  <p:tag name="KSO_WM_TAG_VERSION" val="3.0"/>
</p:tagLst>
</file>

<file path=ppt/tags/tag128.xml><?xml version="1.0" encoding="utf-8"?>
<p:tagLst xmlns:p="http://schemas.openxmlformats.org/presentationml/2006/main">
  <p:tag name="KSO_WM_BEAUTIFY_FLAG" val="#wm#"/>
  <p:tag name="KSO_WM_FIGMA_FLAG" val="#fgm#"/>
  <p:tag name="KSO_WM_UNIT_INDEX" val="1_4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4_1"/>
  <p:tag name="KSO_WM_UNIT_LAYERLEVEL" val="1_1_1"/>
  <p:tag name="KSO_WM_TAG_VERSION" val="3.0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0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0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36.xml><?xml version="1.0" encoding="utf-8"?>
<p:tagLst xmlns:p="http://schemas.openxmlformats.org/presentationml/2006/main">
  <p:tag name="KSO_WM_FIGMA_SLIDE_GROUP" val="1"/>
  <p:tag name="KSO_WM_TEMPLATE_SUBCATEGORY" val="29"/>
  <p:tag name="KSO_WM_TAG_VERSION" val="3.0"/>
  <p:tag name="KSO_WM_TEMPLATE_CATEGORY" val="custom"/>
  <p:tag name="KSO_WM_TEMPLATE_INDEX" val="40494640"/>
  <p:tag name="KSO_WM_TEMPLATE_MASTER_TYPE" val="0"/>
  <p:tag name="KSO_WM_TEMPLATE_COLOR_TYPE" val="0"/>
  <p:tag name="KSO_WM_BEAUTIFY_FLAG" val="#wm#"/>
</p:tagLst>
</file>

<file path=ppt/tags/tag1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32bd143fa5130ed2"/>
  <p:tag name="KSO_WM_AITEMPLATE_STYLE_ID" val="69796643668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BEAUTIFY_FLAG" val="#wm#"/>
  <p:tag name="KSO_WM_UNIT_INDEX" val="1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4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89d3d8c13299b249521d1c339bd6561af6fecf9"/>
  <p:tag name="KSO_WM_NEWLAYOUT_GROUP_ID" val="layout_48"/>
  <p:tag name="KSO_WM_NEWLAYOUT_ID" val="slide_e1145c7bf922d5af"/>
</p:tagLst>
</file>

<file path=ppt/tags/tag14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4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5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</p:tagLst>
</file>

<file path=ppt/tags/tag15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1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1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5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9e1e2df1c9dc36703e468b025bb20107f313db3"/>
  <p:tag name="KSO_WM_NEWLAYOUT_GROUP_ID" val="layout_10003"/>
  <p:tag name="KSO_WM_NEWLAYOUT_ID" val="slide_1b8e207f8b04e0fb"/>
</p:tagLst>
</file>

<file path=ppt/tags/tag1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5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6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6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1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7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8e0a7b5d30195aec0b92b933c80c63830f9940c"/>
  <p:tag name="KSO_WM_NEWLAYOUT_GROUP_ID" val="layout_38"/>
  <p:tag name="KSO_WM_NEWLAYOUT_ID" val="slide_d0dbf15547e350ba"/>
</p:tagLst>
</file>

<file path=ppt/tags/tag17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7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8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8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171602a50682752e37ad50eb1b61bc2d955ee90"/>
  <p:tag name="KSO_WM_NEWLAYOUT_GROUP_ID" val="layout_60"/>
  <p:tag name="KSO_WM_NEWLAYOUT_ID" val="slide_9b536c19881c9630"/>
</p:tagLst>
</file>

<file path=ppt/tags/tag18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84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1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</p:tagLst>
</file>

<file path=ppt/tags/tag1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</p:tagLst>
</file>

<file path=ppt/tags/tag1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2"/>
  <p:tag name="KSO_WM_UNIT_SUBTYPE" val="d"/>
  <p:tag name="KSO_WM_UNIT_TYPE" val="l_h_i"/>
</p:tagLst>
</file>

<file path=ppt/tags/tag1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9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e6cdcf2c13a6f75a418e49526360fbdbccdb71c"/>
  <p:tag name="KSO_WM_NEWLAYOUT_GROUP_ID" val="layout_62"/>
  <p:tag name="KSO_WM_NEWLAYOUT_ID" val="slide_5d511e6d513da58e"/>
</p:tagLst>
</file>

<file path=ppt/tags/tag19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9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BEAUTIFY_FLAG" val="#wm#"/>
  <p:tag name="KSO_WM_UNIT_INDEX" val="6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6"/>
  <p:tag name="KSO_WM_UNIT_LAYERLEVEL" val="1"/>
  <p:tag name="KSO_WM_TAG_VERSION" val="3.0"/>
</p:tagLst>
</file>

<file path=ppt/tags/tag2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02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0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2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1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fcd04619ce6885636d2882f337a7a7a13fe3878"/>
  <p:tag name="KSO_WM_NEWLAYOUT_GROUP_ID" val="layout_31"/>
  <p:tag name="KSO_WM_NEWLAYOUT_ID" val="slide_f0d6b2b67c5ac978"/>
</p:tagLst>
</file>

<file path=ppt/tags/tag21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1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2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</p:tagLst>
</file>

<file path=ppt/tags/tag22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2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2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2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af34ac08eb2854f16fc87067c4b617c5d5ec80c"/>
  <p:tag name="KSO_WM_NEWLAYOUT_GROUP_ID" val="layout_34"/>
  <p:tag name="KSO_WM_NEWLAYOUT_ID" val="slide_dd86963abb239797"/>
</p:tagLst>
</file>

<file path=ppt/tags/tag2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3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FIGMA_FLAG" val="#fgm#"/>
  <p:tag name="KSO_WM_UNIT_PRESET_TEXT_INDEX" val="-1"/>
  <p:tag name="KSO_WM_UNIT_PRESET_TEXT_LEN" val="0"/>
  <p:tag name="KSO_WM_UNIT_NOCLEAR" val="0"/>
  <p:tag name="KSO_WM_UNIT_HIGHLIGHT" val="0"/>
  <p:tag name="KSO_WM_UNIT_COMPATIBLE" val="1"/>
  <p:tag name="KSO_WM_UNIT_DIAGRAM_ISNUMVISUAL" val="0"/>
  <p:tag name="KSO_WM_UNIT_DIAGRAM_ISREFERUNIT" val="0"/>
  <p:tag name="KSO_WM_UNIT_ID" val="_3*e*1"/>
  <p:tag name="KSO_WM_UNIT_LAYERLEVEL" val="1"/>
  <p:tag name="KSO_WM_TAG_VERSION" val="3.0"/>
</p:tagLst>
</file>

<file path=ppt/tags/tag2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2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4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8071fb3d9397462d007a6ab05814114b5198cb7"/>
  <p:tag name="KSO_WM_NEWLAYOUT_GROUP_ID" val="layout_49"/>
  <p:tag name="KSO_WM_NEWLAYOUT_ID" val="slide_ae2691e5dbf106f5"/>
</p:tagLst>
</file>

<file path=ppt/tags/tag241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</p:tagLst>
</file>

<file path=ppt/tags/tag2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45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</p:tagLst>
</file>

<file path=ppt/tags/tag2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49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2"/>
  <p:tag name="KSO_WM_UNIT_SUBTYPE" val="d"/>
  <p:tag name="KSO_WM_UNIT_TYPE" val="l_h_i"/>
</p:tagLst>
</file>

<file path=ppt/tags/tag2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5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ce9a4b75fb2d123d8d843ada197cc7db849877a"/>
  <p:tag name="KSO_WM_NEWLAYOUT_GROUP_ID" val="layout_61"/>
  <p:tag name="KSO_WM_NEWLAYOUT_ID" val="slide_e1d1abaaf739d42e"/>
</p:tagLst>
</file>

<file path=ppt/tags/tag25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58.xml><?xml version="1.0" encoding="utf-8"?>
<p:tagLst xmlns:p="http://schemas.openxmlformats.org/presentationml/2006/main">
  <p:tag name="KSO_WM_FIGMA_DECORATION_INDEX" val="17_contentModel"/>
  <p:tag name="$PH_EXT" val="2"/>
  <p:tag name="KSO_WM_BEAUTIFY_FLAG" val="#fgm#"/>
  <p:tag name="KSO_WM_FIGMA_FLAG" val="#fgm#"/>
  <p:tag name="KSO_WM_SYNC_SLIDE_TEXT" val="1"/>
  <p:tag name="KSO_WM_UNIT_INDEX" val="1_1"/>
  <p:tag name="KSO_WM_UNIT_TYPE" val="l_i"/>
</p:tagLst>
</file>

<file path=ppt/tags/tag2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6.xml><?xml version="1.0" encoding="utf-8"?>
<p:tagLst xmlns:p="http://schemas.openxmlformats.org/presentationml/2006/main">
  <p:tag name="KSO_WM_BEAUTIFY_FLAG" val="#wm#"/>
  <p:tag name="KSO_WM_UNIT_INDEX" val="1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3.0"/>
</p:tagLst>
</file>

<file path=ppt/tags/tag2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6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b5638a3aa51c4a8ea428b3cf1fd1c8cdba3d927"/>
  <p:tag name="KSO_WM_NEWLAYOUT_GROUP_ID" val="layout_10013"/>
  <p:tag name="KSO_WM_NEWLAYOUT_ID" val="slide_0e368aa0035d767d"/>
</p:tagLst>
</file>

<file path=ppt/tags/tag26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7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3.0"/>
</p:tagLst>
</file>

<file path=ppt/tags/tag2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7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6c944874cf061686ab00f7f9c6cc6460a02ba04"/>
  <p:tag name="KSO_WM_NEWLAYOUT_GROUP_ID" val="layout_10007"/>
  <p:tag name="KSO_WM_NEWLAYOUT_ID" val="slide_4be6a3c4459a92c6"/>
</p:tagLst>
</file>

<file path=ppt/tags/tag28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3"/>
  <p:tag name="KSO_WM_UNIT_LAYERLEVEL" val="1"/>
  <p:tag name="KSO_WM_TAG_VERSION" val="3.0"/>
</p:tagLst>
</file>

<file path=ppt/tags/tag2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8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c79fcf2f8d6d88c1234bf3bf31286c46628dd48"/>
  <p:tag name="KSO_WM_NEWLAYOUT_GROUP_ID" val="layout_10014"/>
  <p:tag name="KSO_WM_NEWLAYOUT_ID" val="slide_603db9749418b09f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2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0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86acf6d24c04496cc46be8fddcfd3c68c61f552"/>
  <p:tag name="KSO_WM_NEWLAYOUT_GROUP_ID" val="layout_30"/>
  <p:tag name="KSO_WM_NEWLAYOUT_ID" val="slide_fb62f28103eed57a"/>
</p:tagLst>
</file>

<file path=ppt/tags/tag30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04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3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07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1.xml><?xml version="1.0" encoding="utf-8"?>
<p:tagLst xmlns:p="http://schemas.openxmlformats.org/presentationml/2006/main">
  <p:tag name="KSO_WM_BEAUTIFY_FLAG" val="#wm#"/>
  <p:tag name="KSO_WM_UNIT_INDEX" val="4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4"/>
  <p:tag name="KSO_WM_UNIT_LAYERLEVEL" val="1"/>
  <p:tag name="KSO_WM_TAG_VERSION" val="3.0"/>
</p:tagLst>
</file>

<file path=ppt/tags/tag310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3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1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e773e4c52bbf77f111aab0351465e531a275230"/>
  <p:tag name="KSO_WM_NEWLAYOUT_GROUP_ID" val="layout_63"/>
  <p:tag name="KSO_WM_NEWLAYOUT_ID" val="slide_1bfeb13d9057242e"/>
</p:tagLst>
</file>

<file path=ppt/tags/tag31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2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81fba37954ecdc46e74a290bcf1fbb4c58fd84f"/>
  <p:tag name="KSO_WM_NEWLAYOUT_GROUP_ID" val="layout_59"/>
  <p:tag name="KSO_WM_NEWLAYOUT_ID" val="slide_c9a808dc05b7f5bd"/>
</p:tagLst>
</file>

<file path=ppt/tags/tag32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2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3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3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3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3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4.xml><?xml version="1.0" encoding="utf-8"?>
<p:tagLst xmlns:p="http://schemas.openxmlformats.org/presentationml/2006/main">
  <p:tag name="KSO_WM_BEAUTIFY_FLAG" val="#wm#"/>
  <p:tag name="KSO_WM_UNIT_INDEX" val="1"/>
  <p:tag name="KSO_WM_UNIT_SUBTYPE" val="b"/>
  <p:tag name="KSO_WM_UNIT_TYPE" val="f"/>
  <p:tag name="KSO_WM_FIGMA_FLAG" val="#fgm#"/>
  <p:tag name="KSO_WM_UNIT_TEXT_LAYER_COUNT" val="1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*f*1"/>
  <p:tag name="KSO_WM_UNIT_LAYERLEVEL" val="1"/>
  <p:tag name="KSO_WM_TAG_VERSION" val="3.0"/>
</p:tagLst>
</file>

<file path=ppt/tags/tag3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4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783f215cf4ca9bdaf839f0881f510fa92f41323"/>
  <p:tag name="KSO_WM_NEWLAYOUT_GROUP_ID" val="layout_26"/>
  <p:tag name="KSO_WM_NEWLAYOUT_ID" val="slide_5c773a159522ecff"/>
</p:tagLst>
</file>

<file path=ppt/tags/tag34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3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4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3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3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5.xml><?xml version="1.0" encoding="utf-8"?>
<p:tagLst xmlns:p="http://schemas.openxmlformats.org/presentationml/2006/main">
  <p:tag name="KSO_WM_BEAUTIFY_FLAG" val="#wm#"/>
  <p:tag name="KSO_WM_UNIT_INDEX" val="2"/>
  <p:tag name="KSO_WM_UNIT_SUBTYPE" val="c"/>
  <p:tag name="KSO_WM_UNIT_TYPE" val="f"/>
  <p:tag name="KSO_WM_FIGMA_FLAG" val="#fgm#"/>
  <p:tag name="KSO_WM_UNIT_TEXT_LAYER_COUNT" val="1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*f*2"/>
  <p:tag name="KSO_WM_UNIT_LAYERLEVEL" val="1"/>
  <p:tag name="KSO_WM_TAG_VERSION" val="3.0"/>
</p:tagLst>
</file>

<file path=ppt/tags/tag35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3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3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5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3c2bdeeaa6ade80aa23796acfbf417187028340"/>
  <p:tag name="KSO_WM_NEWLAYOUT_GROUP_ID" val="layout_51"/>
  <p:tag name="KSO_WM_NEWLAYOUT_ID" val="slide_5f9bbafbd906f1fe"/>
</p:tagLst>
</file>

<file path=ppt/tags/tag35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5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3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</p:tagLst>
</file>

<file path=ppt/tags/tag3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62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6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3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7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ed6b3376db445997be819fe78169f552ba7e9ac"/>
  <p:tag name="KSO_WM_NEWLAYOUT_GROUP_ID" val="layout_2"/>
  <p:tag name="KSO_WM_NEWLAYOUT_ID" val="slide_575721c834a94fa4"/>
</p:tagLst>
</file>

<file path=ppt/tags/tag37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3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76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3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8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a11b0222b64f602f95d659999eadda16107bdae"/>
  <p:tag name="KSO_WM_NEWLAYOUT_GROUP_ID" val="layout_6"/>
  <p:tag name="KSO_WM_NEWLAYOUT_ID" val="slide_8012d7acf1002bb1"/>
</p:tagLst>
</file>

<file path=ppt/tags/tag38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8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3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88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91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3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9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f5b6225dcf5a623a3ac9d842a9a3471da83b38d"/>
  <p:tag name="KSO_WM_NEWLAYOUT_GROUP_ID" val="layout_42"/>
  <p:tag name="KSO_WM_NEWLAYOUT_ID" val="slide_d7c0be60fa345d37"/>
</p:tagLst>
</file>

<file path=ppt/tags/tag39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9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4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02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4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0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4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4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4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1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71d690b006849bcbd5a4bec01adf1b0b566087d"/>
  <p:tag name="KSO_WM_NEWLAYOUT_GROUP_ID" val="layout_10009"/>
  <p:tag name="KSO_WM_NEWLAYOUT_ID" val="slide_a9f218f13f497792"/>
</p:tagLst>
</file>

<file path=ppt/tags/tag4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4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4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4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4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2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42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33d5c26ddd9a758eb170214642b6b232c18ad1e3"/>
  <p:tag name="KSO_WM_NEWLAYOUT_GROUP_ID" val="layout_1-5"/>
  <p:tag name="KSO_WM_NEWLAYOUT_ID" val="slide_063b19861dc0a508"/>
</p:tagLst>
</file>

<file path=ppt/tags/tag4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427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4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30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4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433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4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4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3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43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cb44077ed860cdc58f7f4196117b4234e9999992"/>
  <p:tag name="KSO_WM_NEWLAYOUT_GROUP_ID" val="layout_1-5"/>
  <p:tag name="KSO_WM_NEWLAYOUT_ID" val="slide_61223ae7a7f7aefc"/>
</p:tagLst>
</file>

<file path=ppt/tags/tag44.xml><?xml version="1.0" encoding="utf-8"?>
<p:tagLst xmlns:p="http://schemas.openxmlformats.org/presentationml/2006/main">
  <p:tag name="KSO_WM_BEAUTIFY_FLAG" val="#wm#"/>
  <p:tag name="KSO_WM_UNIT_INDEX" val="1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</p:tagLst>
</file>

<file path=ppt/tags/tag4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441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4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444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4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447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4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4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45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</p:tagLst>
</file>

<file path=ppt/tags/tag450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4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4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5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1db3d34f94eb05ba30fc7f4ef776b071b1743a6"/>
  <p:tag name="KSO_WM_NEWLAYOUT_GROUP_ID" val="layout_65"/>
  <p:tag name="KSO_WM_NEWLAYOUT_ID" val="slide_b40aca045d051e6b"/>
</p:tagLst>
</file>

<file path=ppt/tags/tag45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4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4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4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6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98c06580aab391644409249a314360d651ab04"/>
  <p:tag name="KSO_WM_NEWLAYOUT_GROUP_ID" val="layout_3"/>
  <p:tag name="KSO_WM_NEWLAYOUT_ID" val="slide_70e97792f8552a8e"/>
</p:tagLst>
</file>

<file path=ppt/tags/tag467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468.xml><?xml version="1.0" encoding="utf-8"?>
<p:tagLst xmlns:p="http://schemas.openxmlformats.org/presentationml/2006/main">
  <p:tag name="KSO_WM_FIGMA_DECORATION_INDEX" val="7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4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4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71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472.xml><?xml version="1.0" encoding="utf-8"?>
<p:tagLst xmlns:p="http://schemas.openxmlformats.org/presentationml/2006/main">
  <p:tag name="KSO_WM_FIGMA_DECORATION_INDEX" val="8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4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75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476.xml><?xml version="1.0" encoding="utf-8"?>
<p:tagLst xmlns:p="http://schemas.openxmlformats.org/presentationml/2006/main">
  <p:tag name="KSO_WM_FIGMA_DECORATION_INDEX" val="9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4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4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479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1"/>
  <p:tag name="KSO_WM_UNIT_TYPE" val="l_h_i"/>
</p:tagLst>
</file>

<file path=ppt/tags/tag48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</p:tagLst>
</file>

<file path=ppt/tags/tag480.xml><?xml version="1.0" encoding="utf-8"?>
<p:tagLst xmlns:p="http://schemas.openxmlformats.org/presentationml/2006/main">
  <p:tag name="KSO_WM_FIGMA_DECORATION_INDEX" val="10"/>
  <p:tag name="$PH_EXT" val="1"/>
  <p:tag name="KSO_WM_BEAUTIFY_FLAG" val="#fgm#"/>
  <p:tag name="KSO_WM_DIAGRAM_GROUP_CODE" val="1"/>
  <p:tag name="KSO_WM_FIGMA_FLAG" val="#fgm#"/>
  <p:tag name="KSO_WM_UNIT_INDEX" val="1_4_1"/>
  <p:tag name="KSO_WM_UNIT_TYPE" val="l_h_x"/>
</p:tagLst>
</file>

<file path=ppt/tags/tag4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4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4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8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071ed655860cdb874dd72de4bef1766a5cd9fdf"/>
  <p:tag name="KSO_WM_NEWLAYOUT_GROUP_ID" val="layout_35"/>
  <p:tag name="KSO_WM_NEWLAYOUT_ID" val="slide_8c49d5f620ed4b41"/>
</p:tagLst>
</file>

<file path=ppt/tags/tag4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</p:tagLst>
</file>

<file path=ppt/tags/tag4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4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</p:tagLst>
</file>

<file path=ppt/tags/tag4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2"/>
  <p:tag name="KSO_WM_UNIT_SUBTYPE" val="d"/>
  <p:tag name="KSO_WM_UNIT_TYPE" val="l_h_i"/>
</p:tagLst>
</file>

<file path=ppt/tags/tag4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4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4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2"/>
  <p:tag name="KSO_WM_UNIT_SUBTYPE" val="d"/>
  <p:tag name="KSO_WM_UNIT_TYPE" val="l_h_i"/>
</p:tagLst>
</file>

<file path=ppt/tags/tag4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4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4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</p:tagLst>
</file>

<file path=ppt/tags/tag50.xml><?xml version="1.0" encoding="utf-8"?>
<p:tagLst xmlns:p="http://schemas.openxmlformats.org/presentationml/2006/main">
  <p:tag name="KSO_WM_BEAUTIFY_FLAG" val="#wm#"/>
  <p:tag name="KSO_WM_UNIT_INDEX" val="6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6"/>
  <p:tag name="KSO_WM_UNIT_LAYERLEVEL" val="1"/>
  <p:tag name="KSO_WM_TAG_VERSION" val="3.0"/>
</p:tagLst>
</file>

<file path=ppt/tags/tag5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0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9b8dba8d173df32014c8af67fdf491a502379e0"/>
  <p:tag name="KSO_WM_NEWLAYOUT_GROUP_ID" val="layout_57"/>
  <p:tag name="KSO_WM_NEWLAYOUT_ID" val="slide_afcb9110c5220c02"/>
</p:tagLst>
</file>

<file path=ppt/tags/tag503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5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5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07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5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5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5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1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715e3c674feaf3aea35dfaea183be5672e4e911"/>
  <p:tag name="KSO_WM_NEWLAYOUT_GROUP_ID" val="layout_26"/>
  <p:tag name="KSO_WM_NEWLAYOUT_ID" val="slide_fc90b598f485bb94"/>
</p:tagLst>
</file>

<file path=ppt/tags/tag51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5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5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1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5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</p:tagLst>
</file>

<file path=ppt/tags/tag5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5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2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5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5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5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52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4_1"/>
  <p:tag name="KSO_WM_UNIT_TYPE" val="l_h_i"/>
</p:tagLst>
</file>

<file path=ppt/tags/tag5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d"/>
</p:tagLst>
</file>

<file path=ppt/tags/tag5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53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FIGMA_FLAG" val="#fgm#"/>
  <p:tag name="KSO_WM_UNIT_PRESET_TEXT_INDEX" val="-1"/>
  <p:tag name="KSO_WM_UNIT_PRESET_TEXT_LEN" val="0"/>
  <p:tag name="KSO_WM_UNIT_NOCLEAR" val="0"/>
  <p:tag name="KSO_WM_UNIT_HIGHLIGHT" val="0"/>
  <p:tag name="KSO_WM_UNIT_COMPATIBLE" val="1"/>
  <p:tag name="KSO_WM_UNIT_DIAGRAM_ISNUMVISUAL" val="0"/>
  <p:tag name="KSO_WM_UNIT_DIAGRAM_ISREFERUNIT" val="0"/>
  <p:tag name="KSO_WM_UNIT_ID" val="_3*e*1"/>
  <p:tag name="KSO_WM_UNIT_LAYERLEVEL" val="1"/>
  <p:tag name="KSO_WM_TAG_VERSION" val="3.0"/>
</p:tagLst>
</file>

<file path=ppt/tags/tag5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5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3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b26cd6318a38ef941009f506b3c9123fc785381"/>
  <p:tag name="KSO_WM_NEWLAYOUT_GROUP_ID" val="layout_32"/>
  <p:tag name="KSO_WM_NEWLAYOUT_ID" val="slide_0b86848e9fb20af8"/>
</p:tagLst>
</file>

<file path=ppt/tags/tag53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536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537.xml><?xml version="1.0" encoding="utf-8"?>
<p:tagLst xmlns:p="http://schemas.openxmlformats.org/presentationml/2006/main">
  <p:tag name="KSO_WM_FIGMA_DECORATION_INDEX" val="7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5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540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541.xml><?xml version="1.0" encoding="utf-8"?>
<p:tagLst xmlns:p="http://schemas.openxmlformats.org/presentationml/2006/main">
  <p:tag name="KSO_WM_FIGMA_DECORATION_INDEX" val="15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2"/>
  <p:tag name="KSO_WM_UNIT_TYPE" val="l_h_i"/>
</p:tagLst>
</file>

<file path=ppt/tags/tag542.xml><?xml version="1.0" encoding="utf-8"?>
<p:tagLst xmlns:p="http://schemas.openxmlformats.org/presentationml/2006/main">
  <p:tag name="KSO_WM_FIGMA_DECORATION_INDEX" val="2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5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4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546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547.xml><?xml version="1.0" encoding="utf-8"?>
<p:tagLst xmlns:p="http://schemas.openxmlformats.org/presentationml/2006/main">
  <p:tag name="KSO_WM_FIGMA_DECORATION_INDEX" val="9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5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5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5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5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2b74699ac6de67ff62483fac9921e8085f22962"/>
  <p:tag name="KSO_WM_NEWLAYOUT_GROUP_ID" val="layout_61"/>
  <p:tag name="KSO_WM_NEWLAYOUT_ID" val="slide_d598803674fe27cc"/>
</p:tagLst>
</file>

<file path=ppt/tags/tag55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555.xml><?xml version="1.0" encoding="utf-8"?>
<p:tagLst xmlns:p="http://schemas.openxmlformats.org/presentationml/2006/main">
  <p:tag name="KSO_WM_FIGMA_DECORATION_INDEX" val="17_contentModel"/>
  <p:tag name="$PH_EXT" val="2"/>
  <p:tag name="KSO_WM_BEAUTIFY_FLAG" val="#fgm#"/>
  <p:tag name="KSO_WM_FIGMA_FLAG" val="#fgm#"/>
  <p:tag name="KSO_WM_SYNC_SLIDE_TEXT" val="1"/>
  <p:tag name="KSO_WM_UNIT_INDEX" val="1_1"/>
  <p:tag name="KSO_WM_UNIT_TYPE" val="l_i"/>
</p:tagLst>
</file>

<file path=ppt/tags/tag5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5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5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5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5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5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6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6b38457fecf930a606f2c8f402120f7c1bb6bb7"/>
  <p:tag name="KSO_WM_NEWLAYOUT_GROUP_ID" val="layout_6"/>
  <p:tag name="KSO_WM_NEWLAYOUT_ID" val="slide_a3c59eddac0c561c"/>
</p:tagLst>
</file>

<file path=ppt/tags/tag56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56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5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72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5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7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5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5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578.xml><?xml version="1.0" encoding="utf-8"?>
<p:tagLst xmlns:p="http://schemas.openxmlformats.org/presentationml/2006/main">
  <p:tag name="KSO_WM_BEAUTIFY_FLAG" val="#wm#"/>
  <p:tag name="KSO_WM_UNIT_INDEX" val="1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</p:tagLst>
</file>

<file path=ppt/tags/tag579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5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5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582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</p:tagLst>
</file>

<file path=ppt/tags/tag5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584.xml><?xml version="1.0" encoding="utf-8"?>
<p:tagLst xmlns:p="http://schemas.openxmlformats.org/presentationml/2006/main">
  <p:tag name="KSO_WM_BEAUTIFY_FLAG" val="#wm#"/>
  <p:tag name="KSO_WM_UNIT_INDEX" val="6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6"/>
  <p:tag name="KSO_WM_UNIT_LAYERLEVEL" val="1"/>
  <p:tag name="KSO_WM_TAG_VERSION" val="3.0"/>
</p:tagLst>
</file>

<file path=ppt/tags/tag5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58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</p:tagLst>
</file>

<file path=ppt/tags/tag587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FIGMA_FLAG" val="#fgm#"/>
  <p:tag name="KSO_WM_UNIT_PRESET_TEXT_INDEX" val="-1"/>
  <p:tag name="KSO_WM_UNIT_PRESET_TEXT_LEN" val="0"/>
  <p:tag name="KSO_WM_UNIT_NOCLEAR" val="0"/>
  <p:tag name="KSO_WM_UNIT_HIGHLIGHT" val="0"/>
  <p:tag name="KSO_WM_UNIT_COMPATIBLE" val="1"/>
  <p:tag name="KSO_WM_UNIT_DIAGRAM_ISNUMVISUAL" val="0"/>
  <p:tag name="KSO_WM_UNIT_DIAGRAM_ISREFERUNIT" val="0"/>
  <p:tag name="KSO_WM_UNIT_ID" val="_3*e*1"/>
  <p:tag name="KSO_WM_UNIT_LAYERLEVEL" val="1"/>
  <p:tag name="KSO_WM_TAG_VERSION" val="3.0"/>
</p:tagLst>
</file>

<file path=ppt/tags/tag5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5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5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9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bff1cf88dc22dcaf734399ffd91cff5e39e7df2"/>
  <p:tag name="KSO_WM_NEWLAYOUT_GROUP_ID" val="layout_30"/>
  <p:tag name="KSO_WM_NEWLAYOUT_ID" val="slide_7c3e0d6c8bf7a9fe"/>
</p:tagLst>
</file>

<file path=ppt/tags/tag59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594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5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97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5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600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6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6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60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1"/>
  <p:tag name="KSO_WM_UNIT_TYPE" val="l_h_i"/>
</p:tagLst>
</file>

<file path=ppt/tags/tag6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6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6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0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58b96efac439cebe2606859007634b1d05db450"/>
  <p:tag name="KSO_WM_NEWLAYOUT_GROUP_ID" val="layout_2"/>
  <p:tag name="KSO_WM_NEWLAYOUT_ID" val="slide_cce2eb3a906a8f67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61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6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6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14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6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6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1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6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6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6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6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2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84fa104cd2a41ccf0b4e690bca61fd2e8c6a7ce"/>
  <p:tag name="KSO_WM_NEWLAYOUT_GROUP_ID" val="layout_27"/>
  <p:tag name="KSO_WM_NEWLAYOUT_ID" val="slide_d87fa1bb076d301c"/>
</p:tagLst>
</file>

<file path=ppt/tags/tag626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6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</p:tagLst>
</file>

<file path=ppt/tags/tag6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630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6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</p:tagLst>
</file>

<file path=ppt/tags/tag6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3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8774f67b1922e536a9799ea7606ee6c71f666a4"/>
  <p:tag name="KSO_WM_NEWLAYOUT_GROUP_ID" val="layout_53"/>
  <p:tag name="KSO_WM_NEWLAYOUT_ID" val="slide_4708abd0320f88fa"/>
</p:tagLst>
</file>

<file path=ppt/tags/tag63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6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6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4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6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6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4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6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6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6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65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4_1"/>
  <p:tag name="KSO_WM_UNIT_TYPE" val="l_h_i"/>
</p:tagLst>
</file>

<file path=ppt/tags/tag6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d"/>
</p:tagLst>
</file>

<file path=ppt/tags/tag6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6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6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5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c1f42023ca7c4c6148f4172fc0ee2f63604a381"/>
  <p:tag name="KSO_WM_NEWLAYOUT_GROUP_ID" val="layout_31"/>
  <p:tag name="KSO_WM_NEWLAYOUT_ID" val="slide_150ad48e54a51861"/>
</p:tagLst>
</file>

<file path=ppt/tags/tag65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6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6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6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6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6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6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6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6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6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6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7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693ff043b0f445c7eefda6f442450e96a75c355"/>
  <p:tag name="KSO_WM_NEWLAYOUT_GROUP_ID" val="layout_64"/>
  <p:tag name="KSO_WM_NEWLAYOUT_ID" val="slide_3a8a433bb8ea6f1b"/>
</p:tagLst>
</file>

<file path=ppt/tags/tag6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7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6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7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6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6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68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6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6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68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4_1"/>
  <p:tag name="KSO_WM_UNIT_TYPE" val="l_h_i"/>
</p:tagLst>
</file>

<file path=ppt/tags/tag6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6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8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03d694f1873fbdf1577f02c7267cdeb8543ad7e"/>
  <p:tag name="KSO_WM_NEWLAYOUT_GROUP_ID" val="layout_34"/>
  <p:tag name="KSO_WM_NEWLAYOUT_ID" val="slide_14901715fd0b3295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6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6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6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9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4b7b0fad9174c2796f94702631c296f450220fd"/>
  <p:tag name="KSO_WM_NEWLAYOUT_GROUP_ID" val="layout_62"/>
  <p:tag name="KSO_WM_NEWLAYOUT_ID" val="slide_dbc9252d4a09251e"/>
</p:tagLst>
</file>

<file path=ppt/tags/tag7.xml><?xml version="1.0" encoding="utf-8"?>
<p:tagLst xmlns:p="http://schemas.openxmlformats.org/presentationml/2006/main">
  <p:tag name="KSO_WM_BEAUTIFY_FLAG" val="#wm#"/>
  <p:tag name="KSO_WM_UNIT_INDEX" val="4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70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701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7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04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7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07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7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7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7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1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735a8c5c92e37d5d8ecdc5db1a502f5db48aec1"/>
  <p:tag name="KSO_WM_NEWLAYOUT_GROUP_ID" val="layout_38"/>
  <p:tag name="KSO_WM_NEWLAYOUT_ID" val="slide_b9a547a3801d06a7"/>
</p:tagLst>
</file>

<file path=ppt/tags/tag71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7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7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1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7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7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2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c8f87dda198d809082acfdbe592f02c13a2994c"/>
  <p:tag name="KSO_WM_NEWLAYOUT_GROUP_ID" val="layout_49"/>
  <p:tag name="KSO_WM_NEWLAYOUT_ID" val="slide_10d35a04bcb4fa26"/>
</p:tagLst>
</file>

<file path=ppt/tags/tag726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7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</p:tagLst>
</file>

<file path=ppt/tags/tag7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730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7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</p:tagLst>
</file>

<file path=ppt/tags/tag7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34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7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2"/>
  <p:tag name="KSO_WM_UNIT_SUBTYPE" val="d"/>
  <p:tag name="KSO_WM_UNIT_TYPE" val="l_h_i"/>
</p:tagLst>
</file>

<file path=ppt/tags/tag7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7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7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7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4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07b5d76ecd0bd6f216a47d22c4073b4f17ec314"/>
  <p:tag name="KSO_WM_NEWLAYOUT_GROUP_ID" val="layout_67"/>
  <p:tag name="KSO_WM_NEWLAYOUT_ID" val="slide_a378d0a73d12eaf7"/>
</p:tagLst>
</file>

<file path=ppt/tags/tag7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7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7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7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7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0"/>
</p:tagLst>
</file>

<file path=ppt/tags/tag7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0"/>
</p:tagLst>
</file>

<file path=ppt/tags/tag7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7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7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755.xml><?xml version="1.0" encoding="utf-8"?>
<p:tagLst xmlns:p="http://schemas.openxmlformats.org/presentationml/2006/main">
  <p:tag name="KSO_WM_FIGMA_SLIDE_GROUP" val="1"/>
  <p:tag name="KSO_WM_TEMPLATE_SUBCATEGORY" val="29"/>
  <p:tag name="KSO_WM_TAG_VERSION" val="3.0"/>
  <p:tag name="KSO_WM_TEMPLATE_CATEGORY" val="custom"/>
  <p:tag name="KSO_WM_TEMPLATE_INDEX" val="40494640"/>
  <p:tag name="KSO_WM_TEMPLATE_MASTER_TYPE" val="0"/>
  <p:tag name="KSO_WM_TEMPLATE_COLOR_TYPE" val="0"/>
  <p:tag name="KSO_WM_BEAUTIFY_FLAG" val="#wm#"/>
</p:tagLst>
</file>

<file path=ppt/tags/tag75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32bd143fa5130ed2"/>
</p:tagLst>
</file>

<file path=ppt/tags/tag757.xml><?xml version="1.0" encoding="utf-8"?>
<p:tagLst xmlns:p="http://schemas.openxmlformats.org/presentationml/2006/main">
  <p:tag name="KSO_WM_BEAUTIFY_FLAG" val="#wm#"/>
  <p:tag name="KSO_WM_UNIT_INDEX" val="1"/>
  <p:tag name="KSO_WM_UNIT_SUBTYPE" val="b"/>
  <p:tag name="KSO_WM_UNIT_TYPE" val="f"/>
  <p:tag name="KSO_WM_FIGMA_FLAG" val="#fgm#"/>
  <p:tag name="KSO_WM_TEMPLATE_CATEGORY" val="custom"/>
  <p:tag name="KSO_WM_TEMPLATE_INDEX" val="40494640"/>
  <p:tag name="KSO_WM_UNIT_LAYERLEVEL" val="1"/>
  <p:tag name="KSO_WM_UNIT_ID" val="custom40494640_1*f*1"/>
  <p:tag name="KSO_WM_TAG_VERSION" val="3.0"/>
  <p:tag name="KSO_WM_UNIT_TEXT_LAYER_COUNT" val="1"/>
  <p:tag name="KSO_WM_UNIT_PRESET_TEXT" val="BY WPS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</p:tagLst>
</file>

<file path=ppt/tags/tag75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0"/>
  <p:tag name="KSO_WM_UNIT_LAYERLEVEL" val="1"/>
  <p:tag name="KSO_WM_UNIT_ID" val="custom40494640_1*a*1"/>
  <p:tag name="KSO_WM_TAG_VERSION" val="3.0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</p:tagLst>
</file>

<file path=ppt/tags/tag759.xml><?xml version="1.0" encoding="utf-8"?>
<p:tagLst xmlns:p="http://schemas.openxmlformats.org/presentationml/2006/main">
  <p:tag name="KSO_WM_FIGMA_LIMIT" val=""/>
  <p:tag name="KSO_WM_FIGMA_SLIDE_GROUP" val="1"/>
  <p:tag name="KSO_WM_SLIDE_TYPE" val="title"/>
  <p:tag name="KSO_WM_TEMPLATE_SUBCATEGORY" val="29"/>
  <p:tag name="KSO_WM_TAG_VERSION" val="3.0"/>
  <p:tag name="KSO_WM_TEMPLATE_CATEGORY" val="custom"/>
  <p:tag name="KSO_WM_TEMPLATE_INDEX" val="40494640"/>
  <p:tag name="KSO_WM_SLIDE_ID" val="custom40494640_1"/>
  <p:tag name="KSO_WM_TEMPLATE_MASTER_TYPE" val="0"/>
  <p:tag name="KSO_WM_TEMPLATE_COLOR_TYPE" val="0"/>
  <p:tag name="KSO_WM_SLIDE_ITEM_CNT" val="0"/>
  <p:tag name="KSO_WM_SLIDE_INDEX" val="1"/>
  <p:tag name="KSO_WM_BEAUTIFY_FLAG" val="#wm#"/>
  <p:tag name="KSO_WM_SLIDE_LAYOUT" val="a_f"/>
  <p:tag name="KSO_WM_SLIDE_LAYOUT_CNT" val="1_2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76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76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cb44077ed860cdc58f7f4196117b4234e9999992"/>
  <p:tag name="KSO_WM_NEWLAYOUT_GROUP_ID" val="layout_1-5"/>
  <p:tag name="KSO_WM_NEWLAYOUT_ID" val="slide_61223ae7a7f7aefc"/>
</p:tagLst>
</file>

<file path=ppt/tags/tag7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763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  <p:tag name="KSO_WM_UNIT_PRESET_TEXT" val=" "/>
  <p:tag name="KSO_WM_SLIDE_FIGMA_DIAGRAM" val="1"/>
</p:tagLst>
</file>

<file path=ppt/tags/tag7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  <p:tag name="KSO_WM_SLIDE_FIGMA_DIAGRAM" val="1"/>
</p:tagLst>
</file>

<file path=ppt/tags/tag7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766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  <p:tag name="KSO_WM_UNIT_PRESET_TEXT" val=" "/>
  <p:tag name="KSO_WM_SLIDE_FIGMA_DIAGRAM" val="1"/>
</p:tagLst>
</file>

<file path=ppt/tags/tag7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  <p:tag name="KSO_WM_SLIDE_FIGMA_DIAGRAM" val="1"/>
</p:tagLst>
</file>

<file path=ppt/tags/tag7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769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  <p:tag name="KSO_WM_UNIT_PRESET_TEXT" val=" "/>
  <p:tag name="KSO_WM_SLIDE_FIGMA_DIAGRAM" val="1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7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  <p:tag name="KSO_WM_SLIDE_FIGMA_DIAGRAM" val="1"/>
</p:tagLst>
</file>

<file path=ppt/tags/tag7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  <p:tag name="KSO_WM_UNIT_PRESET_TEXT" val="04"/>
  <p:tag name="KSO_WM_SLIDE_FIGMA_DIAGRAM" val="1"/>
</p:tagLst>
</file>

<file path=ppt/tags/tag77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  <p:tag name="KSO_WM_UNIT_PRESET_TEXT" val=" "/>
  <p:tag name="KSO_WM_SLIDE_FIGMA_DIAGRAM" val="1"/>
</p:tagLst>
</file>

<file path=ppt/tags/tag7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  <p:tag name="KSO_WM_UNIT_PRESET_TEXT" val="单击此处添加项标题"/>
  <p:tag name="KSO_WM_SLIDE_FIGMA_DIAGRAM" val="1"/>
</p:tagLst>
</file>

<file path=ppt/tags/tag7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775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  <p:tag name="KSO_WM_UNIT_PRESET_TEXT" val=" "/>
  <p:tag name="KSO_WM_SLIDE_FIGMA_DIAGRAM" val="1"/>
</p:tagLst>
</file>

<file path=ppt/tags/tag7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  <p:tag name="KSO_WM_SLIDE_FIGMA_DIAGRAM" val="1"/>
</p:tagLst>
</file>

<file path=ppt/tags/tag7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7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  <p:tag name="KSO_WM_SLIDE_FIGMA_DIAGRAM" val="1"/>
</p:tagLst>
</file>

<file path=ppt/tags/tag779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  <p:tag name="KSO_WM_UNIT_PRESET_TEXT" val=" "/>
  <p:tag name="KSO_WM_SLIDE_FIGMA_DIAGRAM" val="1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780.xml><?xml version="1.0" encoding="utf-8"?>
<p:tagLst xmlns:p="http://schemas.openxmlformats.org/presentationml/2006/main">
  <p:tag name="KSO_WM_SLIDE_CONTENT_ORIENTATION" val=""/>
  <p:tag name="KSO_WM_SLIDE_HAS_MASK" val="0"/>
  <p:tag name="KSO_WM_SLIDE_ITEM_CNT" val="4"/>
  <p:tag name="KSO_WM_SLIDE_TYPE" val="contents"/>
  <p:tag name="KSO_WM_TEMPLATE_SUBCATEGORY" val="29"/>
  <p:tag name="KSO_WM_BEAUTIFY_FLAG" val="#wm#"/>
  <p:tag name="KSO_WM_TEMPLATE_FIGMA_ID" val="69796643668"/>
  <p:tag name="KSO_WM_TEMPLATE_SLIDE_ID" val="slide_61223ae7a7f7aefc"/>
</p:tagLst>
</file>

<file path=ppt/tags/tag78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0"/>
  <p:tag name="KSO_WM_UNIT_LAYERLEVEL" val="1"/>
  <p:tag name="KSO_WM_UNIT_ID" val="custom40494640_3*a*1"/>
  <p:tag name="KSO_WM_TAG_VERSION" val="3.0"/>
  <p:tag name="KSO_WM_UNIT_ISCONTENTSTITLE" val="0"/>
  <p:tag name="KSO_WM_UNIT_ISNUMDGMTITLE" val="0"/>
  <p:tag name="KSO_WM_UNIT_PRESET_TEXT" val="章节页的标题内容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</p:tagLst>
</file>

<file path=ppt/tags/tag782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40"/>
  <p:tag name="KSO_WM_UNIT_LAYERLEVEL" val="1"/>
  <p:tag name="KSO_WM_UNIT_ID" val="custom40494640_3*e*1"/>
  <p:tag name="KSO_WM_TAG_VERSION" val="3.0"/>
  <p:tag name="KSO_WM_UNIT_NOCLEAR" val="0"/>
  <p:tag name="KSO_WM_UNIT_VALUE" val="2"/>
  <p:tag name="KSO_WM_UNIT_HIGHLIGHT" val="0"/>
  <p:tag name="KSO_WM_UNIT_COMPATIBLE" val="1"/>
  <p:tag name="KSO_WM_UNIT_DIAGRAM_ISNUMVISUAL" val="0"/>
  <p:tag name="KSO_WM_UNIT_DIAGRAM_ISREFERUNIT" val="0"/>
</p:tagLst>
</file>

<file path=ppt/tags/tag783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0"/>
  <p:tag name="KSO_WM_SLIDE_ID" val="custom40494640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78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1db3d34f94eb05ba30fc7f4ef776b071b1743a6"/>
  <p:tag name="KSO_WM_NEWLAYOUT_GROUP_ID" val="layout_65"/>
  <p:tag name="KSO_WM_NEWLAYOUT_ID" val="slide_b40aca045d051e6b"/>
  <p:tag name="KSO_WM_UNIT_PRESET_TEXT" val="单击此处添加标题"/>
</p:tagLst>
</file>

<file path=ppt/tags/tag78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ai_type&quot;:&quot;generate_ppt&quot;,&quot;id&quot;:&quot;https://ai-generator-dimension.wpscdn.cn/slide_res/20250326/cartoon_default_03.png&quot;}*auto_preset_ai_*1762301796118_8.21_b4b164df40c2-slide-5"/>
</p:tagLst>
</file>

<file path=ppt/tags/tag7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787.xml><?xml version="1.0" encoding="utf-8"?>
<p:tagLst xmlns:p="http://schemas.openxmlformats.org/presentationml/2006/main">
  <p:tag name="KSO_WM_BEAUTIFY_FLAG" val="#wm#"/>
  <p:tag name="KSO_WM_TEMPLATE_CATEGORY" val="custom"/>
  <p:tag name="KSO_WM_TEMPLATE_INDEX" val="40494640"/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TEMPLATE_FIGMA_ID" val="69796643668"/>
  <p:tag name="KSO_WM_TEMPLATE_SLIDE_ID" val="slide_b40aca045d051e6b"/>
</p:tagLst>
</file>

<file path=ppt/tags/tag78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98c06580aab391644409249a314360d651ab04"/>
  <p:tag name="KSO_WM_NEWLAYOUT_GROUP_ID" val="layout_3"/>
  <p:tag name="KSO_WM_NEWLAYOUT_ID" val="slide_70e97792f8552a8e"/>
  <p:tag name="KSO_WM_UNIT_PRESET_TEXT" val="单击此处添加标题"/>
</p:tagLst>
</file>

<file path=ppt/tags/tag789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790.xml><?xml version="1.0" encoding="utf-8"?>
<p:tagLst xmlns:p="http://schemas.openxmlformats.org/presentationml/2006/main">
  <p:tag name="KSO_WM_FIGMA_DECORATION_INDEX" val="7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7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项标题"/>
</p:tagLst>
</file>

<file path=ppt/tags/tag7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793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794.xml><?xml version="1.0" encoding="utf-8"?>
<p:tagLst xmlns:p="http://schemas.openxmlformats.org/presentationml/2006/main">
  <p:tag name="KSO_WM_FIGMA_DECORATION_INDEX" val="8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7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项标题"/>
</p:tagLst>
</file>

<file path=ppt/tags/tag7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797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  <p:tag name="KSO_WM_UNIT_PRESET_TEXT" val=" "/>
</p:tagLst>
</file>

<file path=ppt/tags/tag798.xml><?xml version="1.0" encoding="utf-8"?>
<p:tagLst xmlns:p="http://schemas.openxmlformats.org/presentationml/2006/main">
  <p:tag name="KSO_WM_FIGMA_DECORATION_INDEX" val="9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7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项标题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8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801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1"/>
  <p:tag name="KSO_WM_UNIT_TYPE" val="l_h_i"/>
  <p:tag name="KSO_WM_UNIT_PRESET_TEXT" val=" "/>
</p:tagLst>
</file>

<file path=ppt/tags/tag802.xml><?xml version="1.0" encoding="utf-8"?>
<p:tagLst xmlns:p="http://schemas.openxmlformats.org/presentationml/2006/main">
  <p:tag name="KSO_WM_FIGMA_DECORATION_INDEX" val="10"/>
  <p:tag name="$PH_EXT" val="1"/>
  <p:tag name="KSO_WM_BEAUTIFY_FLAG" val="#fgm#"/>
  <p:tag name="KSO_WM_DIAGRAM_GROUP_CODE" val="1"/>
  <p:tag name="KSO_WM_FIGMA_FLAG" val="#fgm#"/>
  <p:tag name="KSO_WM_UNIT_INDEX" val="1_4_1"/>
  <p:tag name="KSO_WM_UNIT_TYPE" val="l_h_x"/>
</p:tagLst>
</file>

<file path=ppt/tags/tag8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  <p:tag name="KSO_WM_UNIT_PRESET_TEXT" val="项标题"/>
</p:tagLst>
</file>

<file path=ppt/tags/tag8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  <p:tag name="KSO_WM_UNIT_PRESET_TEXT" val="单击此处添加项正文"/>
</p:tagLst>
</file>

<file path=ppt/tags/tag805.xml><?xml version="1.0" encoding="utf-8"?>
<p:tagLst xmlns:p="http://schemas.openxmlformats.org/presentationml/2006/main">
  <p:tag name="KSO_WM_BEAUTIFY_FLAG" val="#wm#"/>
  <p:tag name="KSO_WM_TEMPLATE_CATEGORY" val="custom"/>
  <p:tag name="KSO_WM_TEMPLATE_INDEX" val="40494640"/>
  <p:tag name="KSO_WM_SLIDE_CONTENT_ORIENTATION" val=""/>
  <p:tag name="KSO_WM_SLIDE_HAS_MASK" val="0"/>
  <p:tag name="KSO_WM_SLIDE_ITEM_CNT" val="4"/>
  <p:tag name="KSO_WM_SLIDE_TYPE" val="text"/>
  <p:tag name="KSO_WM_TEMPLATE_SUBCATEGORY" val="29"/>
  <p:tag name="KSO_WM_TEMPLATE_FIGMA_ID" val="69796643668"/>
  <p:tag name="KSO_WM_TEMPLATE_SLIDE_ID" val="slide_70e97792f8552a8e"/>
</p:tagLst>
</file>

<file path=ppt/tags/tag80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071ed655860cdb874dd72de4bef1766a5cd9fdf"/>
  <p:tag name="KSO_WM_NEWLAYOUT_GROUP_ID" val="layout_35"/>
  <p:tag name="KSO_WM_NEWLAYOUT_ID" val="slide_8c49d5f620ed4b41"/>
  <p:tag name="KSO_WM_UNIT_PRESET_TEXT" val="单击此处添加标题"/>
</p:tagLst>
</file>

<file path=ppt/tags/tag8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  <p:tag name="KSO_WM_UNIT_PRESET_TEXT" val="01"/>
</p:tagLst>
</file>

<file path=ppt/tags/tag8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项标题"/>
</p:tagLst>
</file>

<file path=ppt/tags/tag8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8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  <p:tag name="KSO_WM_UNIT_PRESET_TEXT" val="02"/>
</p:tagLst>
</file>

<file path=ppt/tags/tag8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项标题"/>
</p:tagLst>
</file>

<file path=ppt/tags/tag8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8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2"/>
  <p:tag name="KSO_WM_UNIT_SUBTYPE" val="d"/>
  <p:tag name="KSO_WM_UNIT_TYPE" val="l_h_i"/>
  <p:tag name="KSO_WM_UNIT_PRESET_TEXT" val="03"/>
</p:tagLst>
</file>

<file path=ppt/tags/tag8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项标题"/>
</p:tagLst>
</file>

<file path=ppt/tags/tag8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8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2"/>
  <p:tag name="KSO_WM_UNIT_SUBTYPE" val="d"/>
  <p:tag name="KSO_WM_UNIT_TYPE" val="l_h_i"/>
  <p:tag name="KSO_WM_UNIT_PRESET_TEXT" val="04"/>
</p:tagLst>
</file>

<file path=ppt/tags/tag8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  <p:tag name="KSO_WM_UNIT_PRESET_TEXT" val="项标题"/>
</p:tagLst>
</file>

<file path=ppt/tags/tag8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  <p:tag name="KSO_WM_UNIT_PRESET_TEXT" val="单击此处添加项正文"/>
</p:tagLst>
</file>

<file path=ppt/tags/tag819.xml><?xml version="1.0" encoding="utf-8"?>
<p:tagLst xmlns:p="http://schemas.openxmlformats.org/presentationml/2006/main">
  <p:tag name="KSO_WM_BEAUTIFY_FLAG" val="#wm#"/>
  <p:tag name="KSO_WM_TEMPLATE_CATEGORY" val="custom"/>
  <p:tag name="KSO_WM_TEMPLATE_INDEX" val="40494640"/>
  <p:tag name="KSO_WM_SLIDE_CONTENT_ORIENTATION" val=""/>
  <p:tag name="KSO_WM_SLIDE_HAS_MASK" val="0"/>
  <p:tag name="KSO_WM_SLIDE_ITEM_CNT" val="4"/>
  <p:tag name="KSO_WM_SLIDE_TYPE" val="text"/>
  <p:tag name="KSO_WM_TEMPLATE_SUBCATEGORY" val="29"/>
  <p:tag name="KSO_WM_TEMPLATE_FIGMA_ID" val="69796643668"/>
  <p:tag name="KSO_WM_TEMPLATE_SLIDE_ID" val="slide_8c49d5f620ed4b41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82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9b8dba8d173df32014c8af67fdf491a502379e0"/>
  <p:tag name="KSO_WM_NEWLAYOUT_GROUP_ID" val="layout_57"/>
  <p:tag name="KSO_WM_NEWLAYOUT_ID" val="slide_afcb9110c5220c02"/>
  <p:tag name="KSO_WM_UNIT_PRESET_TEXT" val="单击此处添加标题"/>
</p:tagLst>
</file>

<file path=ppt/tags/tag821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8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ai_type&quot;:&quot;generate_ppt&quot;,&quot;id&quot;:&quot;http://zh-ai-group.ks3-cn-beijing-internal.ksyun.com/image_generate/image_process/production/202511/735ba962-4e46-46c3-9dcf-26b77611493c.jpg?Expires=1793837880&amp;AWSAccessKeyId=AKLT9NSy7kh8TIS1UzNqLRY2&amp;Signature=ErQDmAApGqQ0qEsbZUItDq8v6aE%3D&quot;}*auto_qingqiu_ai_*1762301796118_8.21_b4b164df40c2-slide-8"/>
</p:tagLst>
</file>

<file path=ppt/tags/tag8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8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825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8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ai_type&quot;:&quot;generate_ppt&quot;,&quot;id&quot;:&quot;http://zh-ai-group.ks3-cn-beijing-internal.ksyun.com/image_generate/image_process/production/202511/4b888a1b-2e4b-480f-afb2-c1cd9bc5f134.jpg?Expires=1793837880&amp;AWSAccessKeyId=AKLT9NSy7kh8TIS1UzNqLRY2&amp;Signature=X6dse6Anlp5ah7EIJyr%2B4436HKQ%3D&quot;}*auto_qingqiu_ai_*1762301796118_8.21_b4b164df40c2-slide-8"/>
</p:tagLst>
</file>

<file path=ppt/tags/tag8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8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829.xml><?xml version="1.0" encoding="utf-8"?>
<p:tagLst xmlns:p="http://schemas.openxmlformats.org/presentationml/2006/main">
  <p:tag name="KSO_WM_BEAUTIFY_FLAG" val="#wm#"/>
  <p:tag name="KSO_WM_TEMPLATE_CATEGORY" val="custom"/>
  <p:tag name="KSO_WM_TEMPLATE_INDEX" val="40494640"/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TEMPLATE_FIGMA_ID" val="69796643668"/>
  <p:tag name="KSO_WM_TEMPLATE_SLIDE_ID" val="slide_afcb9110c5220c02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83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715e3c674feaf3aea35dfaea183be5672e4e911"/>
  <p:tag name="KSO_WM_NEWLAYOUT_GROUP_ID" val="layout_26"/>
  <p:tag name="KSO_WM_NEWLAYOUT_ID" val="slide_fc90b598f485bb94"/>
  <p:tag name="KSO_WM_UNIT_PRESET_TEXT" val="单击此处添加标题"/>
</p:tagLst>
</file>

<file path=ppt/tags/tag83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8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ai_type&quot;:&quot;generate_ppt&quot;,&quot;id&quot;:&quot;http://zh-ai-group.ks3-cn-beijing-internal.ksyun.com/image_generate/image_process/production/202511/c4e9c839-a0b1-4e35-9fa6-3b5bba4171b1.jpg?Expires=1793837882&amp;AWSAccessKeyId=AKLT9NSy7kh8TIS1UzNqLRY2&amp;Signature=i7exnHo6tdhNHSwBHhcbJoH8Ld8%3D&quot;}*auto_qingqiu_ai_*1762301796118_8.21_b4b164df40c2-slide-9"/>
</p:tagLst>
</file>

<file path=ppt/tags/tag8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项标题"/>
</p:tagLst>
</file>

<file path=ppt/tags/tag8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83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8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ai_type&quot;:&quot;generate_ppt&quot;,&quot;id&quot;:&quot;https://ai-generator-dimension.wpscdn.cn/slide_res/20250326/cartoon_default_04.png&quot;}*auto_preset_ai_*1762301796118_8.21_b4b164df40c2-slide-9"/>
</p:tagLst>
</file>

<file path=ppt/tags/tag8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项标题"/>
</p:tagLst>
</file>

<file path=ppt/tags/tag8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83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  <p:tag name="KSO_WM_UNIT_PRESET_TEXT" val=" 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8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ai_type&quot;:&quot;generate_ppt&quot;,&quot;id&quot;:&quot;https://ai-generator-dimension.wpscdn.cn/slide_res/20250326/cartoon_default_03.png&quot;}*auto_preset_ai_*1762301796118_8.21_b4b164df40c2-slide-9"/>
</p:tagLst>
</file>

<file path=ppt/tags/tag8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项标题"/>
</p:tagLst>
</file>

<file path=ppt/tags/tag8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84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4_1"/>
  <p:tag name="KSO_WM_UNIT_TYPE" val="l_h_i"/>
  <p:tag name="KSO_WM_UNIT_PRESET_TEXT" val=" "/>
</p:tagLst>
</file>

<file path=ppt/tags/tag8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d"/>
  <p:tag name="MH_PIC_SOURCE_TYPE" val="generate_slide_ai*{&quot;ai_type&quot;:&quot;generate_ppt&quot;,&quot;id&quot;:&quot;https://ai-generator-dimension.wpscdn.cn/slide_res/20250326/cartoon_default_02.png&quot;}*auto_preset_ai_*1762301796118_8.21_b4b164df40c2-slide-9"/>
</p:tagLst>
</file>

<file path=ppt/tags/tag8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  <p:tag name="KSO_WM_UNIT_PRESET_TEXT" val="项标题"/>
</p:tagLst>
</file>

<file path=ppt/tags/tag8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  <p:tag name="KSO_WM_UNIT_PRESET_TEXT" val="单击此处添加项正文"/>
</p:tagLst>
</file>

<file path=ppt/tags/tag847.xml><?xml version="1.0" encoding="utf-8"?>
<p:tagLst xmlns:p="http://schemas.openxmlformats.org/presentationml/2006/main">
  <p:tag name="KSO_WM_BEAUTIFY_FLAG" val="#wm#"/>
  <p:tag name="KSO_WM_TEMPLATE_CATEGORY" val="custom"/>
  <p:tag name="KSO_WM_TEMPLATE_INDEX" val="40494640"/>
  <p:tag name="KSO_WM_SLIDE_CONTENT_ORIENTATION" val=""/>
  <p:tag name="KSO_WM_SLIDE_HAS_MASK" val="0"/>
  <p:tag name="KSO_WM_SLIDE_ITEM_CNT" val="4"/>
  <p:tag name="KSO_WM_SLIDE_TYPE" val="text"/>
  <p:tag name="KSO_WM_TEMPLATE_SUBCATEGORY" val="29"/>
  <p:tag name="KSO_WM_TEMPLATE_FIGMA_ID" val="69796643668"/>
  <p:tag name="KSO_WM_TEMPLATE_SLIDE_ID" val="slide_fc90b598f485bb94"/>
</p:tagLst>
</file>

<file path=ppt/tags/tag84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b26cd6318a38ef941009f506b3c9123fc785381"/>
  <p:tag name="KSO_WM_NEWLAYOUT_GROUP_ID" val="layout_32"/>
  <p:tag name="KSO_WM_NEWLAYOUT_ID" val="slide_0b86848e9fb20af8"/>
  <p:tag name="KSO_WM_UNIT_PRESET_TEXT" val="单击此处添加标题"/>
</p:tagLst>
</file>

<file path=ppt/tags/tag84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850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  <p:tag name="KSO_WM_UNIT_PRESET_TEXT" val=" "/>
</p:tagLst>
</file>

<file path=ppt/tags/tag851.xml><?xml version="1.0" encoding="utf-8"?>
<p:tagLst xmlns:p="http://schemas.openxmlformats.org/presentationml/2006/main">
  <p:tag name="KSO_WM_FIGMA_DECORATION_INDEX" val="7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8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添加项标题"/>
</p:tagLst>
</file>

<file path=ppt/tags/tag8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854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855.xml><?xml version="1.0" encoding="utf-8"?>
<p:tagLst xmlns:p="http://schemas.openxmlformats.org/presentationml/2006/main">
  <p:tag name="KSO_WM_FIGMA_DECORATION_INDEX" val="15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2"/>
  <p:tag name="KSO_WM_UNIT_TYPE" val="l_h_i"/>
  <p:tag name="KSO_WM_UNIT_PRESET_TEXT" val=" "/>
</p:tagLst>
</file>

<file path=ppt/tags/tag856.xml><?xml version="1.0" encoding="utf-8"?>
<p:tagLst xmlns:p="http://schemas.openxmlformats.org/presentationml/2006/main">
  <p:tag name="KSO_WM_FIGMA_DECORATION_INDEX" val="2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8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添加项标题"/>
</p:tagLst>
</file>

<file path=ppt/tags/tag8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85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  <p:tag name="KSO_WM_UNIT_PRESET_TEXT" val=" 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860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  <p:tag name="KSO_WM_UNIT_PRESET_TEXT" val=" "/>
</p:tagLst>
</file>

<file path=ppt/tags/tag861.xml><?xml version="1.0" encoding="utf-8"?>
<p:tagLst xmlns:p="http://schemas.openxmlformats.org/presentationml/2006/main">
  <p:tag name="KSO_WM_FIGMA_DECORATION_INDEX" val="9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8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添加项标题"/>
</p:tagLst>
</file>

<file path=ppt/tags/tag8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864.xml><?xml version="1.0" encoding="utf-8"?>
<p:tagLst xmlns:p="http://schemas.openxmlformats.org/presentationml/2006/main">
  <p:tag name="KSO_WM_BEAUTIFY_FLAG" val="#wm#"/>
  <p:tag name="KSO_WM_TEMPLATE_CATEGORY" val="custom"/>
  <p:tag name="KSO_WM_TEMPLATE_INDEX" val="40494640"/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TEMPLATE_FIGMA_ID" val="69796643668"/>
  <p:tag name="KSO_WM_TEMPLATE_SLIDE_ID" val="slide_0b86848e9fb20af8"/>
</p:tagLst>
</file>

<file path=ppt/tags/tag86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2b74699ac6de67ff62483fac9921e8085f22962"/>
  <p:tag name="KSO_WM_NEWLAYOUT_GROUP_ID" val="layout_61"/>
  <p:tag name="KSO_WM_NEWLAYOUT_ID" val="slide_d598803674fe27cc"/>
  <p:tag name="KSO_WM_UNIT_PRESET_TEXT" val="单击此处添加标题"/>
</p:tagLst>
</file>

<file path=ppt/tags/tag86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ai_type&quot;:&quot;generate_ppt&quot;,&quot;id&quot;:&quot;https://ai-generator-dimension.wpscdn.cn/slide_res/20250326/cartoon_default_01.png&quot;}*auto_preset_ai_*1762301796118_8.21_b4b164df40c2-slide-12"/>
</p:tagLst>
</file>

<file path=ppt/tags/tag867.xml><?xml version="1.0" encoding="utf-8"?>
<p:tagLst xmlns:p="http://schemas.openxmlformats.org/presentationml/2006/main">
  <p:tag name="KSO_WM_FIGMA_DECORATION_INDEX" val="17_contentModel"/>
  <p:tag name="$PH_EXT" val="2"/>
  <p:tag name="KSO_WM_BEAUTIFY_FLAG" val="#fgm#"/>
  <p:tag name="KSO_WM_FIGMA_FLAG" val="#fgm#"/>
  <p:tag name="KSO_WM_SYNC_SLIDE_TEXT" val="1"/>
  <p:tag name="KSO_WM_UNIT_INDEX" val="1_1"/>
  <p:tag name="KSO_WM_UNIT_TYPE" val="l_i"/>
  <p:tag name="KSO_WM_UNIT_PRESET_TEXT" val=" "/>
</p:tagLst>
</file>

<file path=ppt/tags/tag8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项标题"/>
</p:tagLst>
</file>

<file path=ppt/tags/tag8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8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项标题"/>
</p:tagLst>
</file>

<file path=ppt/tags/tag8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8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项标题"/>
</p:tagLst>
</file>

<file path=ppt/tags/tag8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8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  <p:tag name="KSO_WM_UNIT_PRESET_TEXT" val="项标题"/>
</p:tagLst>
</file>

<file path=ppt/tags/tag8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  <p:tag name="KSO_WM_UNIT_PRESET_TEXT" val="单击此处添加项正文"/>
</p:tagLst>
</file>

<file path=ppt/tags/tag876.xml><?xml version="1.0" encoding="utf-8"?>
<p:tagLst xmlns:p="http://schemas.openxmlformats.org/presentationml/2006/main">
  <p:tag name="KSO_WM_BEAUTIFY_FLAG" val="#wm#"/>
  <p:tag name="KSO_WM_TEMPLATE_CATEGORY" val="custom"/>
  <p:tag name="KSO_WM_TEMPLATE_INDEX" val="40494640"/>
  <p:tag name="KSO_WM_SLIDE_CONTENT_ORIENTATION" val=""/>
  <p:tag name="KSO_WM_SLIDE_HAS_MASK" val="0"/>
  <p:tag name="KSO_WM_SLIDE_ITEM_CNT" val="4"/>
  <p:tag name="KSO_WM_SLIDE_TYPE" val="text"/>
  <p:tag name="KSO_WM_TEMPLATE_SUBCATEGORY" val="29"/>
  <p:tag name="KSO_WM_TEMPLATE_FIGMA_ID" val="69796643668"/>
  <p:tag name="KSO_WM_TEMPLATE_SLIDE_ID" val="slide_d598803674fe27cc"/>
</p:tagLst>
</file>

<file path=ppt/tags/tag87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6b38457fecf930a606f2c8f402120f7c1bb6bb7"/>
  <p:tag name="KSO_WM_NEWLAYOUT_GROUP_ID" val="layout_6"/>
  <p:tag name="KSO_WM_NEWLAYOUT_ID" val="slide_a3c59eddac0c561c"/>
  <p:tag name="KSO_WM_UNIT_PRESET_TEXT" val="单击此处添加标题"/>
</p:tagLst>
</file>

<file path=ppt/tags/tag87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ai_type&quot;:&quot;generate_ppt&quot;,&quot;id&quot;:&quot;https://ai-generator-dimension.wpscdn.cn/slide_res/20250326/cartoon_default_02.png&quot;}*auto_preset_ai_*1762301796118_8.21_b4b164df40c2-slide-13"/>
</p:tagLst>
</file>

<file path=ppt/tags/tag87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8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8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882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8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8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88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  <p:tag name="KSO_WM_UNIT_PRESET_TEXT" val=" "/>
</p:tagLst>
</file>

<file path=ppt/tags/tag8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8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888.xml><?xml version="1.0" encoding="utf-8"?>
<p:tagLst xmlns:p="http://schemas.openxmlformats.org/presentationml/2006/main">
  <p:tag name="KSO_WM_BEAUTIFY_FLAG" val="#wm#"/>
  <p:tag name="KSO_WM_TEMPLATE_CATEGORY" val="custom"/>
  <p:tag name="KSO_WM_TEMPLATE_INDEX" val="40494640"/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TEMPLATE_FIGMA_ID" val="69796643668"/>
  <p:tag name="KSO_WM_TEMPLATE_SLIDE_ID" val="slide_a3c59eddac0c561c"/>
</p:tagLst>
</file>

<file path=ppt/tags/tag88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890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FIGMA_FLAG" val="#fgm#"/>
  <p:tag name="KSO_WM_UNIT_PRESET_TEXT_INDEX" val="-1"/>
  <p:tag name="KSO_WM_UNIT_PRESET_TEXT_LEN" val="0"/>
  <p:tag name="KSO_WM_UNIT_NOCLEAR" val="0"/>
  <p:tag name="KSO_WM_UNIT_HIGHLIGHT" val="0"/>
  <p:tag name="KSO_WM_UNIT_COMPATIBLE" val="1"/>
  <p:tag name="KSO_WM_UNIT_DIAGRAM_ISNUMVISUAL" val="0"/>
  <p:tag name="KSO_WM_UNIT_DIAGRAM_ISREFERUNIT" val="0"/>
  <p:tag name="KSO_WM_UNIT_ID" val="_3*e*1"/>
  <p:tag name="KSO_WM_UNIT_LAYERLEVEL" val="1"/>
  <p:tag name="KSO_WM_TAG_VERSION" val="3.0"/>
</p:tagLst>
</file>

<file path=ppt/tags/tag891.xml><?xml version="1.0" encoding="utf-8"?>
<p:tagLst xmlns:p="http://schemas.openxmlformats.org/presentationml/2006/main">
  <p:tag name="KSO_WM_BEAUTIFY_FLAG" val="#wm#"/>
  <p:tag name="KSO_WM_TEMPLATE_CATEGORY" val="custom"/>
  <p:tag name="KSO_WM_TEMPLATE_INDEX" val="40494640"/>
  <p:tag name="KSO_WM_FIGMA_SLIDE_GROUP" val="1"/>
  <p:tag name="KSO_WM_SLIDE_ID" val="custom40494640_3"/>
  <p:tag name="KSO_WM_SLIDE_INDEX" val="3"/>
  <p:tag name="KSO_WM_SLIDE_ITEM_CNT" val="0"/>
  <p:tag name="KSO_WM_SLIDE_LAYOUT" val="a_e"/>
  <p:tag name="KSO_WM_SLIDE_LAYOUT_CNT" val="1_1"/>
  <p:tag name="KSO_WM_SLIDE_TYPE" val="sectionTitle"/>
  <p:tag name="KSO_WM_TAG_VERSION" val="3.0"/>
  <p:tag name="KSO_WM_TEMPLATE_COLOR_TYPE" val="0"/>
  <p:tag name="KSO_WM_TEMPLATE_MASTER_TYPE" val="0"/>
  <p:tag name="KSO_WM_TEMPLATE_SUBCATEGORY" val="29"/>
</p:tagLst>
</file>

<file path=ppt/tags/tag89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bff1cf88dc22dcaf734399ffd91cff5e39e7df2"/>
  <p:tag name="KSO_WM_NEWLAYOUT_GROUP_ID" val="layout_30"/>
  <p:tag name="KSO_WM_NEWLAYOUT_ID" val="slide_7c3e0d6c8bf7a9fe"/>
  <p:tag name="KSO_WM_UNIT_PRESET_TEXT" val="单击此处添加标题"/>
</p:tagLst>
</file>

<file path=ppt/tags/tag89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ai_type&quot;:&quot;generate_ppt&quot;,&quot;id&quot;:&quot;https://sjzg-images.ks3-cn-beijing-internal.ksyun.com/tim_gen_images/doubao_gen/3b7bed704647d350e2ee470f387f1858_0.png?Expires=1762388277&amp;AWSAccessKeyId=AKLTHzmNYxS86KQFnb2pvxtA&amp;Signature=qL9R3NuYastwDcF1fGdSVedu%2FzU%3D&quot;}*auto_cache_hit_ai_*1762301796118_8.21_b4b164df40c2-slide-15"/>
</p:tagLst>
</file>

<file path=ppt/tags/tag894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8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项标题"/>
</p:tagLst>
</file>

<file path=ppt/tags/tag8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897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8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项标题"/>
</p:tagLst>
</file>

<file path=ppt/tags/tag8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9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b*1"/>
  <p:tag name="KSO_WM_UNIT_LAYERLEVEL" val="1"/>
  <p:tag name="KSO_WM_TAG_VERSION" val="3.0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900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  <p:tag name="KSO_WM_UNIT_PRESET_TEXT" val=" "/>
</p:tagLst>
</file>

<file path=ppt/tags/tag9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项标题"/>
</p:tagLst>
</file>

<file path=ppt/tags/tag9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90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1"/>
  <p:tag name="KSO_WM_UNIT_TYPE" val="l_h_i"/>
  <p:tag name="KSO_WM_UNIT_PRESET_TEXT" val=" "/>
</p:tagLst>
</file>

<file path=ppt/tags/tag9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  <p:tag name="KSO_WM_UNIT_PRESET_TEXT" val="项标题"/>
</p:tagLst>
</file>

<file path=ppt/tags/tag9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  <p:tag name="KSO_WM_UNIT_PRESET_TEXT" val="单击此处添加项正文"/>
</p:tagLst>
</file>

<file path=ppt/tags/tag906.xml><?xml version="1.0" encoding="utf-8"?>
<p:tagLst xmlns:p="http://schemas.openxmlformats.org/presentationml/2006/main">
  <p:tag name="KSO_WM_BEAUTIFY_FLAG" val="#wm#"/>
  <p:tag name="KSO_WM_TEMPLATE_CATEGORY" val="custom"/>
  <p:tag name="KSO_WM_TEMPLATE_INDEX" val="40494640"/>
  <p:tag name="KSO_WM_SLIDE_CONTENT_ORIENTATION" val=""/>
  <p:tag name="KSO_WM_SLIDE_HAS_MASK" val="0"/>
  <p:tag name="KSO_WM_SLIDE_ITEM_CNT" val="4"/>
  <p:tag name="KSO_WM_SLIDE_TYPE" val="text"/>
  <p:tag name="KSO_WM_TEMPLATE_SUBCATEGORY" val="29"/>
  <p:tag name="KSO_WM_TEMPLATE_FIGMA_ID" val="69796643668"/>
  <p:tag name="KSO_WM_TEMPLATE_SLIDE_ID" val="slide_7c3e0d6c8bf7a9fe"/>
</p:tagLst>
</file>

<file path=ppt/tags/tag90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7b2152e1e8c9b1627fdf2bd0cbede309623670e"/>
  <p:tag name="KSO_WM_NEWLAYOUT_GROUP_ID" val="layout_48"/>
  <p:tag name="KSO_WM_NEWLAYOUT_ID" val="slide_e1145c7bf922d5af"/>
  <p:tag name="KSO_WM_UNIT_PRESET_TEXT" val="单击此处添加标题"/>
</p:tagLst>
</file>

<file path=ppt/tags/tag90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9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ai_type&quot;:&quot;generate_ppt&quot;,&quot;id&quot;:&quot;https://ai-generator-dimension.wpscdn.cn/slide_res/20250326/cartoon_default_02.png&quot;}*auto_preset_ai_*1762301796118_8.21_b4b164df40c2-slide-17"/>
</p:tagLst>
</file>

<file path=ppt/tags/tag91.xml><?xml version="1.0" encoding="utf-8"?>
<p:tagLst xmlns:p="http://schemas.openxmlformats.org/presentationml/2006/main">
  <p:tag name="KSO_WM_BEAUTIFY_FLAG" val="#wm#"/>
  <p:tag name="KSO_WM_UNIT_INDEX" val="1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</p:tagLst>
</file>

<file path=ppt/tags/tag9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添加项标题"/>
</p:tagLst>
</file>

<file path=ppt/tags/tag9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91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9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ai_type&quot;:&quot;generate_ppt&quot;,&quot;id&quot;:&quot;https://ai-generator-dimension.wpscdn.cn/slide_res/20250326/cartoon_default_01.png&quot;}*auto_preset_ai_*1762301796118_8.21_b4b164df40c2-slide-17"/>
</p:tagLst>
</file>

<file path=ppt/tags/tag9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添加项标题"/>
</p:tagLst>
</file>

<file path=ppt/tags/tag9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91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  <p:tag name="KSO_WM_UNIT_PRESET_TEXT" val=" "/>
</p:tagLst>
</file>

<file path=ppt/tags/tag9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ai_type&quot;:&quot;generate_ppt&quot;,&quot;id&quot;:&quot;https://ai-generator-dimension.wpscdn.cn/slide_res/20250326/cartoon_default_05.png&quot;}*auto_preset_ai_*1762301796118_8.21_b4b164df40c2-slide-17"/>
</p:tagLst>
</file>

<file path=ppt/tags/tag9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添加项标题"/>
</p:tagLst>
</file>

<file path=ppt/tags/tag9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920.xml><?xml version="1.0" encoding="utf-8"?>
<p:tagLst xmlns:p="http://schemas.openxmlformats.org/presentationml/2006/main">
  <p:tag name="KSO_WM_BEAUTIFY_FLAG" val="#wm#"/>
  <p:tag name="KSO_WM_TEMPLATE_CATEGORY" val="custom"/>
  <p:tag name="KSO_WM_TEMPLATE_INDEX" val="40494640"/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TEMPLATE_FIGMA_ID" val="69796643668"/>
  <p:tag name="KSO_WM_TEMPLATE_SLIDE_ID" val="slide_e1145c7bf922d5af"/>
</p:tagLst>
</file>

<file path=ppt/tags/tag92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a11b0222b64f602f95d659999eadda16107bdae"/>
  <p:tag name="KSO_WM_NEWLAYOUT_GROUP_ID" val="layout_6"/>
  <p:tag name="KSO_WM_NEWLAYOUT_ID" val="slide_8012d7acf1002bb1"/>
  <p:tag name="KSO_WM_UNIT_PRESET_TEXT" val="单击此处添加标题"/>
</p:tagLst>
</file>

<file path=ppt/tags/tag92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VCG41N1365254536&quot;,&quot;product_name&quot;:&quot;wps-wpp-pc&quot;,&quot;intention_code&quot;:&quot;wps_wpp_generate_theme_pay&quot;}*auto_gallery_ai_v2.1.6_ONLINE*3639653632636530643966613832383430653463363139643434653336643135-slide-7"/>
</p:tagLst>
</file>

<file path=ppt/tags/tag92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9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9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926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9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9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92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  <p:tag name="KSO_WM_UNIT_PRESET_TEXT" val=" 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9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9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932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3668"/>
  <p:tag name="KSO_WM_TEMPLATE_SLIDE_ID" val="slide_8012d7acf1002bb1"/>
</p:tagLst>
</file>

<file path=ppt/tags/tag93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0"/>
  <p:tag name="KSO_WM_UNIT_LAYERLEVEL" val="1"/>
  <p:tag name="KSO_WM_UNIT_ID" val="custom40494640_3*a*1"/>
  <p:tag name="KSO_WM_TAG_VERSION" val="3.0"/>
  <p:tag name="KSO_WM_UNIT_ISCONTENTSTITLE" val="0"/>
  <p:tag name="KSO_WM_UNIT_ISNUMDGMTITLE" val="0"/>
  <p:tag name="KSO_WM_UNIT_PRESET_TEXT" val="章节页的标题内容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</p:tagLst>
</file>

<file path=ppt/tags/tag934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40"/>
  <p:tag name="KSO_WM_UNIT_LAYERLEVEL" val="1"/>
  <p:tag name="KSO_WM_UNIT_ID" val="custom40494640_3*e*1"/>
  <p:tag name="KSO_WM_TAG_VERSION" val="3.0"/>
  <p:tag name="KSO_WM_UNIT_NOCLEAR" val="0"/>
  <p:tag name="KSO_WM_UNIT_VALUE" val="2"/>
  <p:tag name="KSO_WM_UNIT_HIGHLIGHT" val="0"/>
  <p:tag name="KSO_WM_UNIT_COMPATIBLE" val="1"/>
  <p:tag name="KSO_WM_UNIT_DIAGRAM_ISNUMVISUAL" val="0"/>
  <p:tag name="KSO_WM_UNIT_DIAGRAM_ISREFERUNIT" val="0"/>
</p:tagLst>
</file>

<file path=ppt/tags/tag935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0"/>
  <p:tag name="KSO_WM_SLIDE_ID" val="custom40494640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93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58b96efac439cebe2606859007634b1d05db450"/>
  <p:tag name="KSO_WM_NEWLAYOUT_GROUP_ID" val="layout_2"/>
  <p:tag name="KSO_WM_NEWLAYOUT_ID" val="slide_cce2eb3a906a8f67"/>
  <p:tag name="KSO_WM_UNIT_PRESET_TEXT" val="单击此处添加标题"/>
</p:tagLst>
</file>

<file path=ppt/tags/tag93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9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ai_type&quot;:&quot;generate_ppt&quot;,&quot;id&quot;:&quot;https://ai-generator-dimension.wpscdn.cn/slide_res/20250326/cartoon_default_05.png&quot;}*auto_preset_ai_*1762301796118_8.21_b4b164df40c2-slide-22"/>
</p:tagLst>
</file>

<file path=ppt/tags/tag9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添加项标题"/>
</p:tagLst>
</file>

<file path=ppt/tags/tag94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</p:tagLst>
</file>

<file path=ppt/tags/tag9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941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9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ai_type&quot;:&quot;generate_ppt&quot;,&quot;id&quot;:&quot;https://ai-generator-dimension.wpscdn.cn/slide_res/20250326/cartoon_default_04.png&quot;}*auto_preset_ai_*1762301796118_8.21_b4b164df40c2-slide-22"/>
</p:tagLst>
</file>

<file path=ppt/tags/tag9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添加项标题"/>
</p:tagLst>
</file>

<file path=ppt/tags/tag9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94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  <p:tag name="KSO_WM_UNIT_PRESET_TEXT" val=" "/>
</p:tagLst>
</file>

<file path=ppt/tags/tag9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ai_type&quot;:&quot;generate_ppt&quot;,&quot;id&quot;:&quot;https://ai-generator-dimension.wpscdn.cn/slide_res/20250326/cartoon_default_06.png&quot;}*auto_preset_ai_*1762301796118_8.21_b4b164df40c2-slide-22"/>
</p:tagLst>
</file>

<file path=ppt/tags/tag9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添加项标题"/>
</p:tagLst>
</file>

<file path=ppt/tags/tag9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949.xml><?xml version="1.0" encoding="utf-8"?>
<p:tagLst xmlns:p="http://schemas.openxmlformats.org/presentationml/2006/main">
  <p:tag name="KSO_WM_BEAUTIFY_FLAG" val="#wm#"/>
  <p:tag name="KSO_WM_TEMPLATE_CATEGORY" val="custom"/>
  <p:tag name="KSO_WM_TEMPLATE_INDEX" val="40494640"/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TEMPLATE_FIGMA_ID" val="69796643668"/>
  <p:tag name="KSO_WM_TEMPLATE_SLIDE_ID" val="slide_cce2eb3a906a8f67"/>
</p:tagLst>
</file>

<file path=ppt/tags/tag95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</p:tagLst>
</file>

<file path=ppt/tags/tag95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84fa104cd2a41ccf0b4e690bca61fd2e8c6a7ce"/>
  <p:tag name="KSO_WM_NEWLAYOUT_GROUP_ID" val="layout_27"/>
  <p:tag name="KSO_WM_NEWLAYOUT_ID" val="slide_d87fa1bb076d301c"/>
  <p:tag name="KSO_WM_UNIT_PRESET_TEXT" val="单击此处添加标题"/>
</p:tagLst>
</file>

<file path=ppt/tags/tag951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9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  <p:tag name="KSO_WM_UNIT_PRESET_TEXT" val="01"/>
</p:tagLst>
</file>

<file path=ppt/tags/tag9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9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955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9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  <p:tag name="KSO_WM_UNIT_PRESET_TEXT" val="02"/>
</p:tagLst>
</file>

<file path=ppt/tags/tag9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9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959.xml><?xml version="1.0" encoding="utf-8"?>
<p:tagLst xmlns:p="http://schemas.openxmlformats.org/presentationml/2006/main">
  <p:tag name="KSO_WM_BEAUTIFY_FLAG" val="#wm#"/>
  <p:tag name="KSO_WM_TEMPLATE_CATEGORY" val="custom"/>
  <p:tag name="KSO_WM_TEMPLATE_INDEX" val="40494640"/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TEMPLATE_FIGMA_ID" val="69796643668"/>
  <p:tag name="KSO_WM_TEMPLATE_SLIDE_ID" val="slide_d87fa1bb076d301c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96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8774f67b1922e536a9799ea7606ee6c71f666a4"/>
  <p:tag name="KSO_WM_NEWLAYOUT_GROUP_ID" val="layout_53"/>
  <p:tag name="KSO_WM_NEWLAYOUT_ID" val="slide_4708abd0320f88fa"/>
  <p:tag name="KSO_WM_UNIT_PRESET_TEXT" val="单击此处添加标题"/>
</p:tagLst>
</file>

<file path=ppt/tags/tag96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9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ai_type&quot;:&quot;generate_ppt&quot;,&quot;id&quot;:&quot;https://ai-generator-dimension.wpscdn.cn/slide_res/20250326/cartoon_default_06.png&quot;}*auto_preset_ai_*1762301796118_8.21_b4b164df40c2-slide-25"/>
</p:tagLst>
</file>

<file path=ppt/tags/tag9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项标题"/>
</p:tagLst>
</file>

<file path=ppt/tags/tag9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96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9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ai_type&quot;:&quot;generate_ppt&quot;,&quot;id&quot;:&quot;https://ai-generator-dimension.wpscdn.cn/slide_res/20250326/cartoon_default_02.png&quot;}*auto_preset_ai_*1762301796118_8.21_b4b164df40c2-slide-25"/>
</p:tagLst>
</file>

<file path=ppt/tags/tag9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项标题"/>
</p:tagLst>
</file>

<file path=ppt/tags/tag9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96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  <p:tag name="KSO_WM_UNIT_PRESET_TEXT" val=" "/>
</p:tagLst>
</file>

<file path=ppt/tags/tag97.xml><?xml version="1.0" encoding="utf-8"?>
<p:tagLst xmlns:p="http://schemas.openxmlformats.org/presentationml/2006/main">
  <p:tag name="KSO_WM_BEAUTIFY_FLAG" val="#wm#"/>
  <p:tag name="KSO_WM_UNIT_INDEX" val="4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</p:tagLst>
</file>

<file path=ppt/tags/tag9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ai_type&quot;:&quot;generate_ppt&quot;,&quot;id&quot;:&quot;https://ai-generator-dimension.wpscdn.cn/slide_res/20250326/cartoon_default_01.png&quot;}*auto_preset_ai_*1762301796118_8.21_b4b164df40c2-slide-25"/>
</p:tagLst>
</file>

<file path=ppt/tags/tag9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项标题"/>
</p:tagLst>
</file>

<file path=ppt/tags/tag9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97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4_1"/>
  <p:tag name="KSO_WM_UNIT_TYPE" val="l_h_i"/>
  <p:tag name="KSO_WM_UNIT_PRESET_TEXT" val=" "/>
</p:tagLst>
</file>

<file path=ppt/tags/tag9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d"/>
  <p:tag name="MH_PIC_SOURCE_TYPE" val="generate_slide_ai*{&quot;ai_type&quot;:&quot;generate_ppt&quot;,&quot;id&quot;:&quot;https://ai-generator-dimension.wpscdn.cn/slide_res/20250326/cartoon_default_03.png&quot;}*auto_preset_ai_*1762301796118_8.21_b4b164df40c2-slide-25"/>
</p:tagLst>
</file>

<file path=ppt/tags/tag9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  <p:tag name="KSO_WM_UNIT_PRESET_TEXT" val="项标题"/>
</p:tagLst>
</file>

<file path=ppt/tags/tag9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  <p:tag name="KSO_WM_UNIT_PRESET_TEXT" val="单击此处添加项正文"/>
</p:tagLst>
</file>

<file path=ppt/tags/tag977.xml><?xml version="1.0" encoding="utf-8"?>
<p:tagLst xmlns:p="http://schemas.openxmlformats.org/presentationml/2006/main">
  <p:tag name="KSO_WM_BEAUTIFY_FLAG" val="#wm#"/>
  <p:tag name="KSO_WM_TEMPLATE_CATEGORY" val="custom"/>
  <p:tag name="KSO_WM_TEMPLATE_INDEX" val="40494640"/>
  <p:tag name="KSO_WM_SLIDE_CONTENT_ORIENTATION" val=""/>
  <p:tag name="KSO_WM_SLIDE_HAS_MASK" val="0"/>
  <p:tag name="KSO_WM_SLIDE_ITEM_CNT" val="4"/>
  <p:tag name="KSO_WM_SLIDE_TYPE" val="text"/>
  <p:tag name="KSO_WM_TEMPLATE_SUBCATEGORY" val="29"/>
  <p:tag name="KSO_WM_TEMPLATE_FIGMA_ID" val="69796643668"/>
  <p:tag name="KSO_WM_TEMPLATE_SLIDE_ID" val="slide_4708abd0320f88fa"/>
</p:tagLst>
</file>

<file path=ppt/tags/tag97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c1f42023ca7c4c6148f4172fc0ee2f63604a381"/>
  <p:tag name="KSO_WM_NEWLAYOUT_GROUP_ID" val="layout_31"/>
  <p:tag name="KSO_WM_NEWLAYOUT_ID" val="slide_150ad48e54a51861"/>
  <p:tag name="KSO_WM_UNIT_PRESET_TEXT" val="单击此处添加标题"/>
</p:tagLst>
</file>

<file path=ppt/tags/tag97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9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ai_type&quot;:&quot;generate_ppt&quot;,&quot;id&quot;:&quot;https://ai-generator-dimension.wpscdn.cn/slide_res/20250326/cartoon_default_04.png&quot;}*auto_preset_ai_*1762301796118_8.21_b4b164df40c2-slide-26"/>
</p:tagLst>
</file>

<file path=ppt/tags/tag9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添加项标题"/>
</p:tagLst>
</file>

<file path=ppt/tags/tag9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98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9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ai_type&quot;:&quot;generate_ppt&quot;,&quot;id&quot;:&quot;https://ai-generator-dimension.wpscdn.cn/slide_res/20250326/cartoon_default_03.png&quot;}*auto_preset_ai_*1762301796118_8.21_b4b164df40c2-slide-26"/>
</p:tagLst>
</file>

<file path=ppt/tags/tag9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添加项标题"/>
</p:tagLst>
</file>

<file path=ppt/tags/tag9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98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  <p:tag name="KSO_WM_UNIT_PRESET_TEXT" val=" "/>
</p:tagLst>
</file>

<file path=ppt/tags/tag9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ai_type&quot;:&quot;generate_ppt&quot;,&quot;id&quot;:&quot;https://ai-generator-dimension.wpscdn.cn/slide_res/20250326/cartoon_default_05.png&quot;}*auto_preset_ai_*1762301796118_8.21_b4b164df40c2-slide-26"/>
</p:tagLst>
</file>

<file path=ppt/tags/tag9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添加项标题"/>
</p:tagLst>
</file>

<file path=ppt/tags/tag99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b*1"/>
  <p:tag name="KSO_WM_UNIT_LAYERLEVEL" val="1"/>
  <p:tag name="KSO_WM_TAG_VERSION" val="3.0"/>
</p:tagLst>
</file>

<file path=ppt/tags/tag9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991.xml><?xml version="1.0" encoding="utf-8"?>
<p:tagLst xmlns:p="http://schemas.openxmlformats.org/presentationml/2006/main">
  <p:tag name="KSO_WM_BEAUTIFY_FLAG" val="#wm#"/>
  <p:tag name="KSO_WM_TEMPLATE_CATEGORY" val="custom"/>
  <p:tag name="KSO_WM_TEMPLATE_INDEX" val="40494640"/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TEMPLATE_FIGMA_ID" val="69796643668"/>
  <p:tag name="KSO_WM_TEMPLATE_SLIDE_ID" val="slide_150ad48e54a51861"/>
</p:tagLst>
</file>

<file path=ppt/tags/tag99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693ff043b0f445c7eefda6f442450e96a75c355"/>
  <p:tag name="KSO_WM_NEWLAYOUT_GROUP_ID" val="layout_64"/>
  <p:tag name="KSO_WM_NEWLAYOUT_ID" val="slide_3a8a433bb8ea6f1b"/>
  <p:tag name="KSO_WM_UNIT_PRESET_TEXT" val="单击此处添加标题"/>
</p:tagLst>
</file>

<file path=ppt/tags/tag9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添加项标题"/>
</p:tagLst>
</file>

<file path=ppt/tags/tag99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9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9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添加项标题"/>
</p:tagLst>
</file>

<file path=ppt/tags/tag99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9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9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添加项标题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spect">
      <a:maj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绿色班会卡通主题">
  <a:themeElements>
    <a:clrScheme name="自定义 355">
      <a:dk1>
        <a:srgbClr val="000000"/>
      </a:dk1>
      <a:lt1>
        <a:srgbClr val="FFFFFF"/>
      </a:lt1>
      <a:dk2>
        <a:srgbClr val="253710"/>
      </a:dk2>
      <a:lt2>
        <a:srgbClr val="F4FFE5"/>
      </a:lt2>
      <a:accent1>
        <a:srgbClr val="81C637"/>
      </a:accent1>
      <a:accent2>
        <a:srgbClr val="5A89F2"/>
      </a:accent2>
      <a:accent3>
        <a:srgbClr val="72AF30"/>
      </a:accent3>
      <a:accent4>
        <a:srgbClr val="4379F0"/>
      </a:accent4>
      <a:accent5>
        <a:srgbClr val="6BA626"/>
      </a:accent5>
      <a:accent6>
        <a:srgbClr val="3044DC"/>
      </a:accent6>
      <a:hlink>
        <a:srgbClr val="71B727"/>
      </a:hlink>
      <a:folHlink>
        <a:srgbClr val="3D72E7"/>
      </a:folHlink>
    </a:clrScheme>
    <a:fontScheme name="自定义 21">
      <a:majorFont>
        <a:latin typeface="汉仪正圆-75W"/>
        <a:ea typeface="汉仪正圆-75W"/>
        <a:cs typeface=""/>
      </a:majorFont>
      <a:minorFont>
        <a:latin typeface="汉仪正圆 55简"/>
        <a:ea typeface="汉仪正圆 55简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绿色班会卡通主题">
  <a:themeElements>
    <a:clrScheme name="">
      <a:dk1>
        <a:srgbClr val="000000"/>
      </a:dk1>
      <a:lt1>
        <a:srgbClr val="FFFFFF"/>
      </a:lt1>
      <a:dk2>
        <a:srgbClr val="253710"/>
      </a:dk2>
      <a:lt2>
        <a:srgbClr val="F9FFF2"/>
      </a:lt2>
      <a:accent1>
        <a:srgbClr val="81C637"/>
      </a:accent1>
      <a:accent2>
        <a:srgbClr val="5A89F2"/>
      </a:accent2>
      <a:accent3>
        <a:srgbClr val="C5EE95"/>
      </a:accent3>
      <a:accent4>
        <a:srgbClr val="4379F0"/>
      </a:accent4>
      <a:accent5>
        <a:srgbClr val="6CAC27"/>
      </a:accent5>
      <a:accent6>
        <a:srgbClr val="2538D9"/>
      </a:accent6>
      <a:hlink>
        <a:srgbClr val="71B727"/>
      </a:hlink>
      <a:folHlink>
        <a:srgbClr val="3D72E7"/>
      </a:folHlink>
    </a:clrScheme>
    <a:fontScheme name="自定义 21">
      <a:majorFont>
        <a:latin typeface="汉仪正圆-75W"/>
        <a:ea typeface="汉仪正圆-75W"/>
        <a:cs typeface=""/>
      </a:majorFont>
      <a:minorFont>
        <a:latin typeface="汉仪正圆 55简"/>
        <a:ea typeface="汉仪正圆 55简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3574</Words>
  <Application>WPS 演示</Application>
  <PresentationFormat>宽屏</PresentationFormat>
  <Paragraphs>686</Paragraphs>
  <Slides>42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42</vt:i4>
      </vt:variant>
    </vt:vector>
  </HeadingPairs>
  <TitlesOfParts>
    <vt:vector size="54" baseType="lpstr">
      <vt:lpstr>Arial</vt:lpstr>
      <vt:lpstr>宋体</vt:lpstr>
      <vt:lpstr>Wingdings</vt:lpstr>
      <vt:lpstr>微软雅黑</vt:lpstr>
      <vt:lpstr>汉仪正圆-75W</vt:lpstr>
      <vt:lpstr>汉仪正圆 55简</vt:lpstr>
      <vt:lpstr>Wingdings</vt:lpstr>
      <vt:lpstr>Arial Unicode MS</vt:lpstr>
      <vt:lpstr>Calibri</vt:lpstr>
      <vt:lpstr>Office 主题</vt:lpstr>
      <vt:lpstr>绿色班会卡通主题</vt:lpstr>
      <vt:lpstr>1_绿色班会卡通主题</vt:lpstr>
      <vt:lpstr>疾病”针“预防-- 手足口病与流感科普宣传</vt:lpstr>
      <vt:lpstr>目录</vt:lpstr>
      <vt:lpstr>手足口病基本信息</vt:lpstr>
      <vt:lpstr>高发人群</vt:lpstr>
      <vt:lpstr>疾病定义</vt:lpstr>
      <vt:lpstr>初期症状</vt:lpstr>
      <vt:lpstr>典型症状</vt:lpstr>
      <vt:lpstr>重症表现</vt:lpstr>
      <vt:lpstr>接触传播</vt:lpstr>
      <vt:lpstr>飞沫传播</vt:lpstr>
      <vt:lpstr>消化道传播</vt:lpstr>
      <vt:lpstr>手足口病预防措施</vt:lpstr>
      <vt:lpstr>个人卫生</vt:lpstr>
      <vt:lpstr>接种疫苗</vt:lpstr>
      <vt:lpstr>疫苗作用机制</vt:lpstr>
      <vt:lpstr>流感基本信息</vt:lpstr>
      <vt:lpstr>疾病简介</vt:lpstr>
      <vt:lpstr>流行季节</vt:lpstr>
      <vt:lpstr>典型症状</vt:lpstr>
      <vt:lpstr>并发症表现</vt:lpstr>
      <vt:lpstr>与普通感冒区别</vt:lpstr>
      <vt:lpstr>空气传播</vt:lpstr>
      <vt:lpstr>接触感染物品</vt:lpstr>
      <vt:lpstr>人际密切接触</vt:lpstr>
      <vt:lpstr>流感预防措施</vt:lpstr>
      <vt:lpstr>日常防护</vt:lpstr>
      <vt:lpstr>接种流感疫苗</vt:lpstr>
      <vt:lpstr>疫苗接种程序</vt:lpstr>
      <vt:lpstr>疫苗作用机制</vt:lpstr>
      <vt:lpstr>流感病毒特点</vt:lpstr>
      <vt:lpstr>接种必要性</vt:lpstr>
      <vt:lpstr>对幼儿健康的保护</vt:lpstr>
      <vt:lpstr>减少幼儿园内传播风险</vt:lpstr>
      <vt:lpstr>家庭整体健康受益</vt:lpstr>
      <vt:lpstr>接种前的准备</vt:lpstr>
      <vt:lpstr>接种后的护理</vt:lpstr>
      <vt:lpstr>特殊情况能否接种</vt:lpstr>
      <vt:lpstr>一般不良反应</vt:lpstr>
      <vt:lpstr>常见疑问解答</vt:lpstr>
      <vt:lpstr>常见疑问解答</vt:lpstr>
      <vt:lpstr>常见疑问解答</vt:lpstr>
      <vt:lpstr>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守护健康“针”重要--手足口病与流感疫苗科普宣传</dc:title>
  <dc:creator/>
  <cp:lastModifiedBy>.</cp:lastModifiedBy>
  <cp:revision>15</cp:revision>
  <dcterms:created xsi:type="dcterms:W3CDTF">2025-11-05T01:00:00Z</dcterms:created>
  <dcterms:modified xsi:type="dcterms:W3CDTF">2026-03-13T01:00:27Z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610E4D6E0C894912926BD7BF42281B19_13</vt:lpwstr>
  </property>
  <property fmtid="{D5CDD505-2E9C-101B-9397-08002B2CF9AE}" pid="4" name="KSOTemplateUUID">
    <vt:lpwstr>v1.0_ai_69796643668</vt:lpwstr>
  </property>
</Properties>
</file>