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308" r:id="rId3"/>
    <p:sldId id="310" r:id="rId5"/>
    <p:sldId id="321" r:id="rId6"/>
    <p:sldId id="271" r:id="rId7"/>
    <p:sldId id="274" r:id="rId8"/>
    <p:sldId id="318" r:id="rId9"/>
    <p:sldId id="327" r:id="rId10"/>
    <p:sldId id="329" r:id="rId11"/>
    <p:sldId id="332" r:id="rId12"/>
    <p:sldId id="330" r:id="rId13"/>
    <p:sldId id="325" r:id="rId14"/>
    <p:sldId id="323" r:id="rId15"/>
    <p:sldId id="324" r:id="rId16"/>
    <p:sldId id="326" r:id="rId17"/>
  </p:sldIdLst>
  <p:sldSz cx="12192000" cy="6858000"/>
  <p:notesSz cx="6858000" cy="9144000"/>
  <p:embeddedFontLst>
    <p:embeddedFont>
      <p:font typeface="Aa甜食主义" panose="02010600010101010101" pitchFamily="2" charset="-122"/>
      <p:regular r:id="rId22"/>
    </p:embeddedFont>
    <p:embeddedFont>
      <p:font typeface="幼圆" panose="02010509060101010101" pitchFamily="49" charset="-122"/>
      <p:regular r:id="rId23"/>
    </p:embeddedFont>
    <p:embeddedFont>
      <p:font typeface="等线" panose="02010600030101010101" charset="-122"/>
      <p:regular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2" userDrawn="1">
          <p15:clr>
            <a:srgbClr val="A4A3A4"/>
          </p15:clr>
        </p15:guide>
        <p15:guide id="2" pos="506" userDrawn="1">
          <p15:clr>
            <a:srgbClr val="A4A3A4"/>
          </p15:clr>
        </p15:guide>
        <p15:guide id="3" orient="horz" pos="136" userDrawn="1">
          <p15:clr>
            <a:srgbClr val="A4A3A4"/>
          </p15:clr>
        </p15:guide>
        <p15:guide id="4" orient="horz" pos="4184" userDrawn="1">
          <p15:clr>
            <a:srgbClr val="A4A3A4"/>
          </p15:clr>
        </p15:guide>
        <p15:guide id="5" pos="213" userDrawn="1">
          <p15:clr>
            <a:srgbClr val="A4A3A4"/>
          </p15:clr>
        </p15:guide>
        <p15:guide id="6" pos="74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8F8"/>
    <a:srgbClr val="0F96B5"/>
    <a:srgbClr val="214A80"/>
    <a:srgbClr val="FCCF00"/>
    <a:srgbClr val="E8F2FC"/>
    <a:srgbClr val="C6DFF8"/>
    <a:srgbClr val="8BC2F8"/>
    <a:srgbClr val="1E88E5"/>
    <a:srgbClr val="067E91"/>
    <a:srgbClr val="6FA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86" y="26"/>
      </p:cViewPr>
      <p:guideLst>
        <p:guide orient="horz" pos="2142"/>
        <p:guide pos="506"/>
        <p:guide orient="horz" pos="136"/>
        <p:guide orient="horz" pos="4184"/>
        <p:guide pos="213"/>
        <p:guide pos="74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1.xml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7771F-1580-4F7D-B009-47DD3CF7A1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0F6F-55BA-42AB-BD7D-016F9D9BB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C7F9-25C3-41E5-9F1A-098F586B40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0F6F-55BA-42AB-BD7D-016F9D9BB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C7F9-25C3-41E5-9F1A-098F586B40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0F6F-55BA-42AB-BD7D-016F9D9BB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C7F9-25C3-41E5-9F1A-098F586B40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0F6F-55BA-42AB-BD7D-016F9D9BB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C7F9-25C3-41E5-9F1A-098F586B40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0F6F-55BA-42AB-BD7D-016F9D9BB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C7F9-25C3-41E5-9F1A-098F586B40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0F6F-55BA-42AB-BD7D-016F9D9BB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C7F9-25C3-41E5-9F1A-098F586B40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0F6F-55BA-42AB-BD7D-016F9D9BB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C7F9-25C3-41E5-9F1A-098F586B40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0F6F-55BA-42AB-BD7D-016F9D9BB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C7F9-25C3-41E5-9F1A-098F586B40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8E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0F6F-55BA-42AB-BD7D-016F9D9BB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C7F9-25C3-41E5-9F1A-098F586B4041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09"/>
          <a:stretch>
            <a:fillRect/>
          </a:stretch>
        </p:blipFill>
        <p:spPr>
          <a:xfrm>
            <a:off x="0" y="6492874"/>
            <a:ext cx="12192000" cy="3651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5" t="63816"/>
          <a:stretch>
            <a:fillRect/>
          </a:stretch>
        </p:blipFill>
        <p:spPr>
          <a:xfrm>
            <a:off x="11433252" y="5994000"/>
            <a:ext cx="758748" cy="86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0F6F-55BA-42AB-BD7D-016F9D9BB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C7F9-25C3-41E5-9F1A-098F586B40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0F6F-55BA-42AB-BD7D-016F9D9BB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BC7F9-25C3-41E5-9F1A-098F586B40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6F0F6F-55BA-42AB-BD7D-016F9D9BB6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BC7F9-25C3-41E5-9F1A-098F586B404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6.GIF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99"/>
          <a:stretch>
            <a:fillRect/>
          </a:stretch>
        </p:blipFill>
        <p:spPr>
          <a:xfrm>
            <a:off x="0" y="5612358"/>
            <a:ext cx="12192000" cy="1245642"/>
          </a:xfrm>
          <a:prstGeom prst="rect">
            <a:avLst/>
          </a:prstGeom>
        </p:spPr>
      </p:pic>
      <p:pic>
        <p:nvPicPr>
          <p:cNvPr id="17" name="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9" t="24687" r="17031" b="16562"/>
          <a:stretch>
            <a:fillRect/>
          </a:stretch>
        </p:blipFill>
        <p:spPr>
          <a:xfrm>
            <a:off x="8809759" y="1692799"/>
            <a:ext cx="2417067" cy="4860000"/>
          </a:xfrm>
          <a:prstGeom prst="rect">
            <a:avLst/>
          </a:prstGeom>
        </p:spPr>
      </p:pic>
      <p:grpSp>
        <p:nvGrpSpPr>
          <p:cNvPr id="6" name="3"/>
          <p:cNvGrpSpPr/>
          <p:nvPr/>
        </p:nvGrpSpPr>
        <p:grpSpPr>
          <a:xfrm>
            <a:off x="3542740" y="0"/>
            <a:ext cx="2512061" cy="781707"/>
            <a:chOff x="3542740" y="0"/>
            <a:chExt cx="2512061" cy="781707"/>
          </a:xfrm>
        </p:grpSpPr>
        <p:sp>
          <p:nvSpPr>
            <p:cNvPr id="2" name="4"/>
            <p:cNvSpPr/>
            <p:nvPr/>
          </p:nvSpPr>
          <p:spPr>
            <a:xfrm>
              <a:off x="4114800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5"/>
            <p:cNvSpPr/>
            <p:nvPr/>
          </p:nvSpPr>
          <p:spPr>
            <a:xfrm>
              <a:off x="3542740" y="509322"/>
              <a:ext cx="2512061" cy="272385"/>
            </a:xfrm>
            <a:custGeom>
              <a:avLst/>
              <a:gdLst>
                <a:gd name="connsiteX0" fmla="*/ 307790 w 2512061"/>
                <a:gd name="connsiteY0" fmla="*/ 0 h 272385"/>
                <a:gd name="connsiteX1" fmla="*/ 2204270 w 2512061"/>
                <a:gd name="connsiteY1" fmla="*/ 0 h 272385"/>
                <a:gd name="connsiteX2" fmla="*/ 2509696 w 2512061"/>
                <a:gd name="connsiteY2" fmla="*/ 248930 h 272385"/>
                <a:gd name="connsiteX3" fmla="*/ 2512061 w 2512061"/>
                <a:gd name="connsiteY3" fmla="*/ 272385 h 272385"/>
                <a:gd name="connsiteX4" fmla="*/ 0 w 2512061"/>
                <a:gd name="connsiteY4" fmla="*/ 272385 h 272385"/>
                <a:gd name="connsiteX5" fmla="*/ 2364 w 2512061"/>
                <a:gd name="connsiteY5" fmla="*/ 248930 h 272385"/>
                <a:gd name="connsiteX6" fmla="*/ 307790 w 2512061"/>
                <a:gd name="connsiteY6" fmla="*/ 0 h 27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2061" h="272385">
                  <a:moveTo>
                    <a:pt x="307790" y="0"/>
                  </a:moveTo>
                  <a:lnTo>
                    <a:pt x="2204270" y="0"/>
                  </a:lnTo>
                  <a:cubicBezTo>
                    <a:pt x="2354928" y="0"/>
                    <a:pt x="2480626" y="106866"/>
                    <a:pt x="2509696" y="248930"/>
                  </a:cubicBezTo>
                  <a:lnTo>
                    <a:pt x="2512061" y="272385"/>
                  </a:lnTo>
                  <a:lnTo>
                    <a:pt x="0" y="272385"/>
                  </a:lnTo>
                  <a:lnTo>
                    <a:pt x="2364" y="248930"/>
                  </a:lnTo>
                  <a:cubicBezTo>
                    <a:pt x="31435" y="106866"/>
                    <a:pt x="157133" y="0"/>
                    <a:pt x="307790" y="0"/>
                  </a:cubicBezTo>
                  <a:close/>
                </a:path>
              </a:pathLst>
            </a:cu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6"/>
            <p:cNvSpPr/>
            <p:nvPr/>
          </p:nvSpPr>
          <p:spPr>
            <a:xfrm>
              <a:off x="5457825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8" name="7"/>
          <p:cNvGrpSpPr/>
          <p:nvPr/>
        </p:nvGrpSpPr>
        <p:grpSpPr>
          <a:xfrm>
            <a:off x="9200590" y="0"/>
            <a:ext cx="2512061" cy="781707"/>
            <a:chOff x="3542740" y="0"/>
            <a:chExt cx="2512061" cy="781707"/>
          </a:xfrm>
        </p:grpSpPr>
        <p:sp>
          <p:nvSpPr>
            <p:cNvPr id="19" name="8"/>
            <p:cNvSpPr/>
            <p:nvPr/>
          </p:nvSpPr>
          <p:spPr>
            <a:xfrm>
              <a:off x="4114800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9"/>
            <p:cNvSpPr/>
            <p:nvPr/>
          </p:nvSpPr>
          <p:spPr>
            <a:xfrm>
              <a:off x="3542740" y="509322"/>
              <a:ext cx="2512061" cy="272385"/>
            </a:xfrm>
            <a:custGeom>
              <a:avLst/>
              <a:gdLst>
                <a:gd name="connsiteX0" fmla="*/ 307790 w 2512061"/>
                <a:gd name="connsiteY0" fmla="*/ 0 h 272385"/>
                <a:gd name="connsiteX1" fmla="*/ 2204270 w 2512061"/>
                <a:gd name="connsiteY1" fmla="*/ 0 h 272385"/>
                <a:gd name="connsiteX2" fmla="*/ 2509696 w 2512061"/>
                <a:gd name="connsiteY2" fmla="*/ 248930 h 272385"/>
                <a:gd name="connsiteX3" fmla="*/ 2512061 w 2512061"/>
                <a:gd name="connsiteY3" fmla="*/ 272385 h 272385"/>
                <a:gd name="connsiteX4" fmla="*/ 0 w 2512061"/>
                <a:gd name="connsiteY4" fmla="*/ 272385 h 272385"/>
                <a:gd name="connsiteX5" fmla="*/ 2364 w 2512061"/>
                <a:gd name="connsiteY5" fmla="*/ 248930 h 272385"/>
                <a:gd name="connsiteX6" fmla="*/ 307790 w 2512061"/>
                <a:gd name="connsiteY6" fmla="*/ 0 h 27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2061" h="272385">
                  <a:moveTo>
                    <a:pt x="307790" y="0"/>
                  </a:moveTo>
                  <a:lnTo>
                    <a:pt x="2204270" y="0"/>
                  </a:lnTo>
                  <a:cubicBezTo>
                    <a:pt x="2354928" y="0"/>
                    <a:pt x="2480626" y="106866"/>
                    <a:pt x="2509696" y="248930"/>
                  </a:cubicBezTo>
                  <a:lnTo>
                    <a:pt x="2512061" y="272385"/>
                  </a:lnTo>
                  <a:lnTo>
                    <a:pt x="0" y="272385"/>
                  </a:lnTo>
                  <a:lnTo>
                    <a:pt x="2364" y="248930"/>
                  </a:lnTo>
                  <a:cubicBezTo>
                    <a:pt x="31435" y="106866"/>
                    <a:pt x="157133" y="0"/>
                    <a:pt x="307790" y="0"/>
                  </a:cubicBezTo>
                  <a:close/>
                </a:path>
              </a:pathLst>
            </a:cu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10"/>
            <p:cNvSpPr/>
            <p:nvPr/>
          </p:nvSpPr>
          <p:spPr>
            <a:xfrm>
              <a:off x="5457825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2" name="11"/>
          <p:cNvGrpSpPr>
            <a:grpSpLocks noChangeAspect="1"/>
          </p:cNvGrpSpPr>
          <p:nvPr/>
        </p:nvGrpSpPr>
        <p:grpSpPr>
          <a:xfrm>
            <a:off x="7822993" y="781707"/>
            <a:ext cx="324000" cy="324000"/>
            <a:chOff x="7162800" y="3043614"/>
            <a:chExt cx="432000" cy="432000"/>
          </a:xfrm>
        </p:grpSpPr>
        <p:sp>
          <p:nvSpPr>
            <p:cNvPr id="9" name="12"/>
            <p:cNvSpPr/>
            <p:nvPr/>
          </p:nvSpPr>
          <p:spPr>
            <a:xfrm>
              <a:off x="7162800" y="304361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13"/>
            <p:cNvSpPr/>
            <p:nvPr/>
          </p:nvSpPr>
          <p:spPr>
            <a:xfrm rot="20040000">
              <a:off x="7346400" y="3079614"/>
              <a:ext cx="64800" cy="360000"/>
            </a:xfrm>
            <a:prstGeom prst="roundRect">
              <a:avLst>
                <a:gd name="adj" fmla="val 50000"/>
              </a:avLst>
            </a:prstGeom>
            <a:solidFill>
              <a:srgbClr val="CEE5F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0" name="14"/>
          <p:cNvGrpSpPr>
            <a:grpSpLocks noChangeAspect="1"/>
          </p:cNvGrpSpPr>
          <p:nvPr/>
        </p:nvGrpSpPr>
        <p:grpSpPr>
          <a:xfrm>
            <a:off x="11290363" y="2827613"/>
            <a:ext cx="324000" cy="324000"/>
            <a:chOff x="7162800" y="3043614"/>
            <a:chExt cx="432000" cy="432000"/>
          </a:xfrm>
        </p:grpSpPr>
        <p:sp>
          <p:nvSpPr>
            <p:cNvPr id="32" name="15"/>
            <p:cNvSpPr/>
            <p:nvPr/>
          </p:nvSpPr>
          <p:spPr>
            <a:xfrm>
              <a:off x="7162800" y="304361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16"/>
            <p:cNvSpPr/>
            <p:nvPr/>
          </p:nvSpPr>
          <p:spPr>
            <a:xfrm rot="20040000">
              <a:off x="7346400" y="3079614"/>
              <a:ext cx="64800" cy="360000"/>
            </a:xfrm>
            <a:prstGeom prst="roundRect">
              <a:avLst>
                <a:gd name="adj" fmla="val 50000"/>
              </a:avLst>
            </a:prstGeom>
            <a:solidFill>
              <a:srgbClr val="CEE5F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8" name="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0" t="7349" r="27818" b="75964"/>
          <a:stretch>
            <a:fillRect/>
          </a:stretch>
        </p:blipFill>
        <p:spPr>
          <a:xfrm rot="3910285">
            <a:off x="10940202" y="897280"/>
            <a:ext cx="702993" cy="972000"/>
          </a:xfrm>
          <a:prstGeom prst="rect">
            <a:avLst/>
          </a:prstGeom>
        </p:spPr>
      </p:pic>
      <p:pic>
        <p:nvPicPr>
          <p:cNvPr id="43" name="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0" t="7349" r="27818" b="75964"/>
          <a:stretch>
            <a:fillRect/>
          </a:stretch>
        </p:blipFill>
        <p:spPr>
          <a:xfrm rot="19566238">
            <a:off x="8368347" y="5627622"/>
            <a:ext cx="520734" cy="720000"/>
          </a:xfrm>
          <a:prstGeom prst="rect">
            <a:avLst/>
          </a:prstGeom>
        </p:spPr>
      </p:pic>
      <p:pic>
        <p:nvPicPr>
          <p:cNvPr id="45" name="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2100" r="80507" b="52430"/>
          <a:stretch>
            <a:fillRect/>
          </a:stretch>
        </p:blipFill>
        <p:spPr>
          <a:xfrm>
            <a:off x="8211829" y="3137545"/>
            <a:ext cx="679712" cy="972000"/>
          </a:xfrm>
          <a:prstGeom prst="rect">
            <a:avLst/>
          </a:prstGeom>
        </p:spPr>
      </p:pic>
      <p:grpSp>
        <p:nvGrpSpPr>
          <p:cNvPr id="68" name="20"/>
          <p:cNvGrpSpPr>
            <a:grpSpLocks noChangeAspect="1"/>
          </p:cNvGrpSpPr>
          <p:nvPr/>
        </p:nvGrpSpPr>
        <p:grpSpPr>
          <a:xfrm rot="1905837">
            <a:off x="11136487" y="3692640"/>
            <a:ext cx="398096" cy="360000"/>
            <a:chOff x="6260848" y="2382075"/>
            <a:chExt cx="941464" cy="851369"/>
          </a:xfrm>
        </p:grpSpPr>
        <p:sp>
          <p:nvSpPr>
            <p:cNvPr id="58" name="21"/>
            <p:cNvSpPr/>
            <p:nvPr/>
          </p:nvSpPr>
          <p:spPr>
            <a:xfrm>
              <a:off x="6281230" y="2464313"/>
              <a:ext cx="886645" cy="769131"/>
            </a:xfrm>
            <a:custGeom>
              <a:avLst/>
              <a:gdLst>
                <a:gd name="connsiteX0" fmla="*/ 22234 w 284359"/>
                <a:gd name="connsiteY0" fmla="*/ 22328 h 246671"/>
                <a:gd name="connsiteX1" fmla="*/ 130819 w 284359"/>
                <a:gd name="connsiteY1" fmla="*/ 22328 h 246671"/>
                <a:gd name="connsiteX2" fmla="*/ 142916 w 284359"/>
                <a:gd name="connsiteY2" fmla="*/ 34425 h 246671"/>
                <a:gd name="connsiteX3" fmla="*/ 155489 w 284359"/>
                <a:gd name="connsiteY3" fmla="*/ 22899 h 246671"/>
                <a:gd name="connsiteX4" fmla="*/ 263979 w 284359"/>
                <a:gd name="connsiteY4" fmla="*/ 27757 h 246671"/>
                <a:gd name="connsiteX5" fmla="*/ 259121 w 284359"/>
                <a:gd name="connsiteY5" fmla="*/ 136247 h 246671"/>
                <a:gd name="connsiteX6" fmla="*/ 138344 w 284359"/>
                <a:gd name="connsiteY6" fmla="*/ 246546 h 246671"/>
                <a:gd name="connsiteX7" fmla="*/ 22425 w 284359"/>
                <a:gd name="connsiteY7" fmla="*/ 131199 h 246671"/>
                <a:gd name="connsiteX8" fmla="*/ 22072 w 284359"/>
                <a:gd name="connsiteY8" fmla="*/ 22490 h 246671"/>
                <a:gd name="connsiteX9" fmla="*/ 22234 w 284359"/>
                <a:gd name="connsiteY9" fmla="*/ 22328 h 24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359" h="246671">
                  <a:moveTo>
                    <a:pt x="22234" y="22328"/>
                  </a:moveTo>
                  <a:cubicBezTo>
                    <a:pt x="52238" y="-7609"/>
                    <a:pt x="100815" y="-7609"/>
                    <a:pt x="130819" y="22328"/>
                  </a:cubicBezTo>
                  <a:lnTo>
                    <a:pt x="142916" y="34425"/>
                  </a:lnTo>
                  <a:lnTo>
                    <a:pt x="155489" y="22899"/>
                  </a:lnTo>
                  <a:cubicBezTo>
                    <a:pt x="186788" y="-5714"/>
                    <a:pt x="235365" y="-3542"/>
                    <a:pt x="263979" y="27757"/>
                  </a:cubicBezTo>
                  <a:cubicBezTo>
                    <a:pt x="292592" y="59056"/>
                    <a:pt x="290420" y="107634"/>
                    <a:pt x="259121" y="136247"/>
                  </a:cubicBezTo>
                  <a:lnTo>
                    <a:pt x="138344" y="246546"/>
                  </a:lnTo>
                  <a:lnTo>
                    <a:pt x="22425" y="131199"/>
                  </a:lnTo>
                  <a:cubicBezTo>
                    <a:pt x="-7694" y="101280"/>
                    <a:pt x="-7846" y="52608"/>
                    <a:pt x="22072" y="22490"/>
                  </a:cubicBezTo>
                  <a:cubicBezTo>
                    <a:pt x="22120" y="22442"/>
                    <a:pt x="22177" y="22385"/>
                    <a:pt x="22234" y="22328"/>
                  </a:cubicBezTo>
                  <a:close/>
                </a:path>
              </a:pathLst>
            </a:custGeom>
            <a:solidFill>
              <a:srgbClr val="D8E8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22"/>
            <p:cNvSpPr/>
            <p:nvPr/>
          </p:nvSpPr>
          <p:spPr>
            <a:xfrm>
              <a:off x="6260848" y="2382075"/>
              <a:ext cx="941464" cy="831573"/>
            </a:xfrm>
            <a:custGeom>
              <a:avLst/>
              <a:gdLst>
                <a:gd name="connsiteX0" fmla="*/ 141152 w 301940"/>
                <a:gd name="connsiteY0" fmla="*/ 266572 h 266697"/>
                <a:gd name="connsiteX1" fmla="*/ 135152 w 301940"/>
                <a:gd name="connsiteY1" fmla="*/ 264001 h 266697"/>
                <a:gd name="connsiteX2" fmla="*/ 19232 w 301940"/>
                <a:gd name="connsiteY2" fmla="*/ 148653 h 266697"/>
                <a:gd name="connsiteX3" fmla="*/ 31034 w 301940"/>
                <a:gd name="connsiteY3" fmla="*/ 28000 h 266697"/>
                <a:gd name="connsiteX4" fmla="*/ 139628 w 301940"/>
                <a:gd name="connsiteY4" fmla="*/ 27781 h 266697"/>
                <a:gd name="connsiteX5" fmla="*/ 145915 w 301940"/>
                <a:gd name="connsiteY5" fmla="*/ 33972 h 266697"/>
                <a:gd name="connsiteX6" fmla="*/ 152487 w 301940"/>
                <a:gd name="connsiteY6" fmla="*/ 27971 h 266697"/>
                <a:gd name="connsiteX7" fmla="*/ 273578 w 301940"/>
                <a:gd name="connsiteY7" fmla="*/ 22142 h 266697"/>
                <a:gd name="connsiteX8" fmla="*/ 279408 w 301940"/>
                <a:gd name="connsiteY8" fmla="*/ 143233 h 266697"/>
                <a:gd name="connsiteX9" fmla="*/ 267644 w 301940"/>
                <a:gd name="connsiteY9" fmla="*/ 153987 h 266697"/>
                <a:gd name="connsiteX10" fmla="*/ 146963 w 301940"/>
                <a:gd name="connsiteY10" fmla="*/ 264286 h 266697"/>
                <a:gd name="connsiteX11" fmla="*/ 141152 w 301940"/>
                <a:gd name="connsiteY11" fmla="*/ 266572 h 266697"/>
                <a:gd name="connsiteX12" fmla="*/ 79049 w 301940"/>
                <a:gd name="connsiteY12" fmla="*/ 20065 h 266697"/>
                <a:gd name="connsiteX13" fmla="*/ 11098 w 301940"/>
                <a:gd name="connsiteY13" fmla="*/ 88503 h 266697"/>
                <a:gd name="connsiteX14" fmla="*/ 31424 w 301940"/>
                <a:gd name="connsiteY14" fmla="*/ 136842 h 266697"/>
                <a:gd name="connsiteX15" fmla="*/ 141533 w 301940"/>
                <a:gd name="connsiteY15" fmla="*/ 246379 h 266697"/>
                <a:gd name="connsiteX16" fmla="*/ 255833 w 301940"/>
                <a:gd name="connsiteY16" fmla="*/ 141604 h 266697"/>
                <a:gd name="connsiteX17" fmla="*/ 259167 w 301940"/>
                <a:gd name="connsiteY17" fmla="*/ 45211 h 266697"/>
                <a:gd name="connsiteX18" fmla="*/ 163822 w 301940"/>
                <a:gd name="connsiteY18" fmla="*/ 40925 h 266697"/>
                <a:gd name="connsiteX19" fmla="*/ 151154 w 301940"/>
                <a:gd name="connsiteY19" fmla="*/ 52450 h 266697"/>
                <a:gd name="connsiteX20" fmla="*/ 139342 w 301940"/>
                <a:gd name="connsiteY20" fmla="*/ 52450 h 266697"/>
                <a:gd name="connsiteX21" fmla="*/ 127246 w 301940"/>
                <a:gd name="connsiteY21" fmla="*/ 40354 h 266697"/>
                <a:gd name="connsiteX22" fmla="*/ 79049 w 301940"/>
                <a:gd name="connsiteY22" fmla="*/ 20065 h 26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1940" h="266697">
                  <a:moveTo>
                    <a:pt x="141152" y="266572"/>
                  </a:moveTo>
                  <a:cubicBezTo>
                    <a:pt x="138885" y="266582"/>
                    <a:pt x="136704" y="265648"/>
                    <a:pt x="135152" y="264001"/>
                  </a:cubicBezTo>
                  <a:lnTo>
                    <a:pt x="19232" y="148653"/>
                  </a:lnTo>
                  <a:cubicBezTo>
                    <a:pt x="-10829" y="112077"/>
                    <a:pt x="-5542" y="58051"/>
                    <a:pt x="31034" y="28000"/>
                  </a:cubicBezTo>
                  <a:cubicBezTo>
                    <a:pt x="62562" y="2082"/>
                    <a:pt x="107996" y="1987"/>
                    <a:pt x="139628" y="27781"/>
                  </a:cubicBezTo>
                  <a:lnTo>
                    <a:pt x="145915" y="33972"/>
                  </a:lnTo>
                  <a:lnTo>
                    <a:pt x="152487" y="27971"/>
                  </a:lnTo>
                  <a:cubicBezTo>
                    <a:pt x="184320" y="-7081"/>
                    <a:pt x="238536" y="-9691"/>
                    <a:pt x="273578" y="22142"/>
                  </a:cubicBezTo>
                  <a:cubicBezTo>
                    <a:pt x="308630" y="53974"/>
                    <a:pt x="311240" y="108191"/>
                    <a:pt x="279408" y="143233"/>
                  </a:cubicBezTo>
                  <a:cubicBezTo>
                    <a:pt x="275826" y="147177"/>
                    <a:pt x="271892" y="150777"/>
                    <a:pt x="267644" y="153987"/>
                  </a:cubicBezTo>
                  <a:lnTo>
                    <a:pt x="146963" y="264286"/>
                  </a:lnTo>
                  <a:cubicBezTo>
                    <a:pt x="145391" y="265763"/>
                    <a:pt x="143305" y="266582"/>
                    <a:pt x="141152" y="266572"/>
                  </a:cubicBezTo>
                  <a:close/>
                  <a:moveTo>
                    <a:pt x="79049" y="20065"/>
                  </a:moveTo>
                  <a:cubicBezTo>
                    <a:pt x="41387" y="20199"/>
                    <a:pt x="10955" y="50841"/>
                    <a:pt x="11098" y="88503"/>
                  </a:cubicBezTo>
                  <a:cubicBezTo>
                    <a:pt x="11155" y="106686"/>
                    <a:pt x="18480" y="124088"/>
                    <a:pt x="31424" y="136842"/>
                  </a:cubicBezTo>
                  <a:lnTo>
                    <a:pt x="141533" y="246379"/>
                  </a:lnTo>
                  <a:lnTo>
                    <a:pt x="255833" y="141604"/>
                  </a:lnTo>
                  <a:cubicBezTo>
                    <a:pt x="283370" y="115906"/>
                    <a:pt x="284866" y="72758"/>
                    <a:pt x="259167" y="45211"/>
                  </a:cubicBezTo>
                  <a:cubicBezTo>
                    <a:pt x="233850" y="18075"/>
                    <a:pt x="191473" y="16170"/>
                    <a:pt x="163822" y="40925"/>
                  </a:cubicBezTo>
                  <a:lnTo>
                    <a:pt x="151154" y="52450"/>
                  </a:lnTo>
                  <a:cubicBezTo>
                    <a:pt x="147829" y="55546"/>
                    <a:pt x="142667" y="55546"/>
                    <a:pt x="139342" y="52450"/>
                  </a:cubicBezTo>
                  <a:lnTo>
                    <a:pt x="127246" y="40354"/>
                  </a:lnTo>
                  <a:cubicBezTo>
                    <a:pt x="114540" y="27419"/>
                    <a:pt x="97185" y="20113"/>
                    <a:pt x="79049" y="2006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9" name="23"/>
          <p:cNvGrpSpPr>
            <a:grpSpLocks noChangeAspect="1"/>
          </p:cNvGrpSpPr>
          <p:nvPr/>
        </p:nvGrpSpPr>
        <p:grpSpPr>
          <a:xfrm rot="20026014">
            <a:off x="8995418" y="5494597"/>
            <a:ext cx="410345" cy="360000"/>
            <a:chOff x="6670902" y="3436929"/>
            <a:chExt cx="674194" cy="591480"/>
          </a:xfrm>
        </p:grpSpPr>
        <p:sp>
          <p:nvSpPr>
            <p:cNvPr id="61" name="24"/>
            <p:cNvSpPr/>
            <p:nvPr/>
          </p:nvSpPr>
          <p:spPr>
            <a:xfrm>
              <a:off x="6698689" y="3462531"/>
              <a:ext cx="618621" cy="540276"/>
            </a:xfrm>
            <a:custGeom>
              <a:avLst/>
              <a:gdLst>
                <a:gd name="connsiteX0" fmla="*/ 15559 w 198400"/>
                <a:gd name="connsiteY0" fmla="*/ 15606 h 173274"/>
                <a:gd name="connsiteX1" fmla="*/ 91759 w 198400"/>
                <a:gd name="connsiteY1" fmla="*/ 15606 h 173274"/>
                <a:gd name="connsiteX2" fmla="*/ 100332 w 198400"/>
                <a:gd name="connsiteY2" fmla="*/ 23988 h 173274"/>
                <a:gd name="connsiteX3" fmla="*/ 109190 w 198400"/>
                <a:gd name="connsiteY3" fmla="*/ 15891 h 173274"/>
                <a:gd name="connsiteX4" fmla="*/ 185314 w 198400"/>
                <a:gd name="connsiteY4" fmla="*/ 22130 h 173274"/>
                <a:gd name="connsiteX5" fmla="*/ 181961 w 198400"/>
                <a:gd name="connsiteY5" fmla="*/ 95616 h 173274"/>
                <a:gd name="connsiteX6" fmla="*/ 97093 w 198400"/>
                <a:gd name="connsiteY6" fmla="*/ 173149 h 173274"/>
                <a:gd name="connsiteX7" fmla="*/ 15655 w 198400"/>
                <a:gd name="connsiteY7" fmla="*/ 92091 h 173274"/>
                <a:gd name="connsiteX8" fmla="*/ 15454 w 198400"/>
                <a:gd name="connsiteY8" fmla="*/ 15710 h 173274"/>
                <a:gd name="connsiteX9" fmla="*/ 15559 w 198400"/>
                <a:gd name="connsiteY9" fmla="*/ 15606 h 17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400" h="173274">
                  <a:moveTo>
                    <a:pt x="15559" y="15606"/>
                  </a:moveTo>
                  <a:cubicBezTo>
                    <a:pt x="36629" y="-5368"/>
                    <a:pt x="70690" y="-5368"/>
                    <a:pt x="91759" y="15606"/>
                  </a:cubicBezTo>
                  <a:lnTo>
                    <a:pt x="100332" y="23988"/>
                  </a:lnTo>
                  <a:lnTo>
                    <a:pt x="109190" y="15891"/>
                  </a:lnTo>
                  <a:cubicBezTo>
                    <a:pt x="131936" y="-3406"/>
                    <a:pt x="166016" y="-606"/>
                    <a:pt x="185314" y="22130"/>
                  </a:cubicBezTo>
                  <a:cubicBezTo>
                    <a:pt x="203621" y="43723"/>
                    <a:pt x="202164" y="75785"/>
                    <a:pt x="181961" y="95616"/>
                  </a:cubicBezTo>
                  <a:lnTo>
                    <a:pt x="97093" y="173149"/>
                  </a:lnTo>
                  <a:lnTo>
                    <a:pt x="15655" y="92091"/>
                  </a:lnTo>
                  <a:cubicBezTo>
                    <a:pt x="-5491" y="71060"/>
                    <a:pt x="-5586" y="36865"/>
                    <a:pt x="15454" y="15710"/>
                  </a:cubicBezTo>
                  <a:cubicBezTo>
                    <a:pt x="15483" y="15682"/>
                    <a:pt x="15521" y="15644"/>
                    <a:pt x="15559" y="15606"/>
                  </a:cubicBezTo>
                  <a:close/>
                </a:path>
              </a:pathLst>
            </a:custGeom>
            <a:solidFill>
              <a:srgbClr val="D8E8F8"/>
            </a:solidFill>
            <a:ln w="9525" cap="flat">
              <a:solidFill>
                <a:srgbClr val="D8E8F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25"/>
            <p:cNvSpPr/>
            <p:nvPr/>
          </p:nvSpPr>
          <p:spPr>
            <a:xfrm>
              <a:off x="6670902" y="3436929"/>
              <a:ext cx="674194" cy="591480"/>
            </a:xfrm>
            <a:custGeom>
              <a:avLst/>
              <a:gdLst>
                <a:gd name="connsiteX0" fmla="*/ 105323 w 216223"/>
                <a:gd name="connsiteY0" fmla="*/ 189569 h 189696"/>
                <a:gd name="connsiteX1" fmla="*/ 99322 w 216223"/>
                <a:gd name="connsiteY1" fmla="*/ 187093 h 189696"/>
                <a:gd name="connsiteX2" fmla="*/ 17407 w 216223"/>
                <a:gd name="connsiteY2" fmla="*/ 106035 h 189696"/>
                <a:gd name="connsiteX3" fmla="*/ 18731 w 216223"/>
                <a:gd name="connsiteY3" fmla="*/ 17548 h 189696"/>
                <a:gd name="connsiteX4" fmla="*/ 105703 w 216223"/>
                <a:gd name="connsiteY4" fmla="*/ 17357 h 189696"/>
                <a:gd name="connsiteX5" fmla="*/ 108370 w 216223"/>
                <a:gd name="connsiteY5" fmla="*/ 20024 h 189696"/>
                <a:gd name="connsiteX6" fmla="*/ 111228 w 216223"/>
                <a:gd name="connsiteY6" fmla="*/ 17452 h 189696"/>
                <a:gd name="connsiteX7" fmla="*/ 199572 w 216223"/>
                <a:gd name="connsiteY7" fmla="*/ 21405 h 189696"/>
                <a:gd name="connsiteX8" fmla="*/ 195619 w 216223"/>
                <a:gd name="connsiteY8" fmla="*/ 109750 h 189696"/>
                <a:gd name="connsiteX9" fmla="*/ 111133 w 216223"/>
                <a:gd name="connsiteY9" fmla="*/ 187569 h 189696"/>
                <a:gd name="connsiteX10" fmla="*/ 105323 w 216223"/>
                <a:gd name="connsiteY10" fmla="*/ 189569 h 189696"/>
                <a:gd name="connsiteX11" fmla="*/ 61984 w 216223"/>
                <a:gd name="connsiteY11" fmla="*/ 16119 h 189696"/>
                <a:gd name="connsiteX12" fmla="*/ 16607 w 216223"/>
                <a:gd name="connsiteY12" fmla="*/ 61610 h 189696"/>
                <a:gd name="connsiteX13" fmla="*/ 29884 w 216223"/>
                <a:gd name="connsiteY13" fmla="*/ 93652 h 189696"/>
                <a:gd name="connsiteX14" fmla="*/ 105608 w 216223"/>
                <a:gd name="connsiteY14" fmla="*/ 168995 h 189696"/>
                <a:gd name="connsiteX15" fmla="*/ 184475 w 216223"/>
                <a:gd name="connsiteY15" fmla="*/ 96891 h 189696"/>
                <a:gd name="connsiteX16" fmla="*/ 187333 w 216223"/>
                <a:gd name="connsiteY16" fmla="*/ 32788 h 189696"/>
                <a:gd name="connsiteX17" fmla="*/ 153805 w 216223"/>
                <a:gd name="connsiteY17" fmla="*/ 18024 h 189696"/>
                <a:gd name="connsiteX18" fmla="*/ 123134 w 216223"/>
                <a:gd name="connsiteY18" fmla="*/ 29930 h 189696"/>
                <a:gd name="connsiteX19" fmla="*/ 114276 w 216223"/>
                <a:gd name="connsiteY19" fmla="*/ 38026 h 189696"/>
                <a:gd name="connsiteX20" fmla="*/ 102465 w 216223"/>
                <a:gd name="connsiteY20" fmla="*/ 38026 h 189696"/>
                <a:gd name="connsiteX21" fmla="*/ 93988 w 216223"/>
                <a:gd name="connsiteY21" fmla="*/ 29549 h 189696"/>
                <a:gd name="connsiteX22" fmla="*/ 61984 w 216223"/>
                <a:gd name="connsiteY22" fmla="*/ 16119 h 18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6223" h="189696">
                  <a:moveTo>
                    <a:pt x="105323" y="189569"/>
                  </a:moveTo>
                  <a:cubicBezTo>
                    <a:pt x="103075" y="189569"/>
                    <a:pt x="100912" y="188683"/>
                    <a:pt x="99322" y="187093"/>
                  </a:cubicBezTo>
                  <a:lnTo>
                    <a:pt x="17407" y="106035"/>
                  </a:lnTo>
                  <a:cubicBezTo>
                    <a:pt x="-6663" y="81232"/>
                    <a:pt x="-6072" y="41617"/>
                    <a:pt x="18731" y="17548"/>
                  </a:cubicBezTo>
                  <a:cubicBezTo>
                    <a:pt x="42934" y="-5941"/>
                    <a:pt x="81396" y="-6027"/>
                    <a:pt x="105703" y="17357"/>
                  </a:cubicBezTo>
                  <a:lnTo>
                    <a:pt x="108370" y="20024"/>
                  </a:lnTo>
                  <a:lnTo>
                    <a:pt x="111228" y="17452"/>
                  </a:lnTo>
                  <a:cubicBezTo>
                    <a:pt x="136717" y="-5855"/>
                    <a:pt x="176265" y="-4084"/>
                    <a:pt x="199572" y="21405"/>
                  </a:cubicBezTo>
                  <a:cubicBezTo>
                    <a:pt x="222880" y="46894"/>
                    <a:pt x="221108" y="86442"/>
                    <a:pt x="195619" y="109750"/>
                  </a:cubicBezTo>
                  <a:lnTo>
                    <a:pt x="111133" y="187569"/>
                  </a:lnTo>
                  <a:cubicBezTo>
                    <a:pt x="109494" y="188912"/>
                    <a:pt x="107437" y="189617"/>
                    <a:pt x="105323" y="189569"/>
                  </a:cubicBezTo>
                  <a:close/>
                  <a:moveTo>
                    <a:pt x="61984" y="16119"/>
                  </a:moveTo>
                  <a:cubicBezTo>
                    <a:pt x="36895" y="16148"/>
                    <a:pt x="16578" y="36512"/>
                    <a:pt x="16607" y="61610"/>
                  </a:cubicBezTo>
                  <a:cubicBezTo>
                    <a:pt x="16616" y="73621"/>
                    <a:pt x="21398" y="85146"/>
                    <a:pt x="29884" y="93652"/>
                  </a:cubicBezTo>
                  <a:lnTo>
                    <a:pt x="105608" y="168995"/>
                  </a:lnTo>
                  <a:lnTo>
                    <a:pt x="184475" y="96891"/>
                  </a:lnTo>
                  <a:cubicBezTo>
                    <a:pt x="202935" y="79965"/>
                    <a:pt x="204211" y="51295"/>
                    <a:pt x="187333" y="32788"/>
                  </a:cubicBezTo>
                  <a:cubicBezTo>
                    <a:pt x="178694" y="23415"/>
                    <a:pt x="166549" y="18072"/>
                    <a:pt x="153805" y="18024"/>
                  </a:cubicBezTo>
                  <a:cubicBezTo>
                    <a:pt x="142451" y="18005"/>
                    <a:pt x="131497" y="22253"/>
                    <a:pt x="123134" y="29930"/>
                  </a:cubicBezTo>
                  <a:lnTo>
                    <a:pt x="114276" y="38026"/>
                  </a:lnTo>
                  <a:cubicBezTo>
                    <a:pt x="110971" y="41170"/>
                    <a:pt x="105770" y="41170"/>
                    <a:pt x="102465" y="38026"/>
                  </a:cubicBezTo>
                  <a:lnTo>
                    <a:pt x="93988" y="29549"/>
                  </a:lnTo>
                  <a:cubicBezTo>
                    <a:pt x="85539" y="20986"/>
                    <a:pt x="74014" y="16157"/>
                    <a:pt x="61984" y="1611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4" name="26"/>
          <p:cNvSpPr/>
          <p:nvPr/>
        </p:nvSpPr>
        <p:spPr>
          <a:xfrm>
            <a:off x="5862492" y="2833792"/>
            <a:ext cx="372429" cy="2108651"/>
          </a:xfrm>
          <a:custGeom>
            <a:avLst/>
            <a:gdLst>
              <a:gd name="connsiteX0" fmla="*/ 74104 w 119443"/>
              <a:gd name="connsiteY0" fmla="*/ 0 h 676274"/>
              <a:gd name="connsiteX1" fmla="*/ 0 w 119443"/>
              <a:gd name="connsiteY1" fmla="*/ 673703 h 676274"/>
              <a:gd name="connsiteX2" fmla="*/ 119444 w 119443"/>
              <a:gd name="connsiteY2" fmla="*/ 676275 h 676274"/>
              <a:gd name="connsiteX3" fmla="*/ 74104 w 119443"/>
              <a:gd name="connsiteY3" fmla="*/ 0 h 676274"/>
              <a:gd name="connsiteX4" fmla="*/ 0 w 119443"/>
              <a:gd name="connsiteY4" fmla="*/ 673703 h 676274"/>
              <a:gd name="connsiteX5" fmla="*/ 119444 w 119443"/>
              <a:gd name="connsiteY5" fmla="*/ 676275 h 676274"/>
              <a:gd name="connsiteX6" fmla="*/ 74104 w 119443"/>
              <a:gd name="connsiteY6" fmla="*/ 0 h 67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3" h="676274">
                <a:moveTo>
                  <a:pt x="74104" y="0"/>
                </a:moveTo>
                <a:lnTo>
                  <a:pt x="0" y="673703"/>
                </a:lnTo>
                <a:lnTo>
                  <a:pt x="119444" y="676275"/>
                </a:lnTo>
                <a:lnTo>
                  <a:pt x="74104" y="0"/>
                </a:lnTo>
                <a:lnTo>
                  <a:pt x="0" y="673703"/>
                </a:lnTo>
                <a:lnTo>
                  <a:pt x="119444" y="676275"/>
                </a:lnTo>
                <a:lnTo>
                  <a:pt x="74104" y="0"/>
                </a:lnTo>
                <a:close/>
              </a:path>
            </a:pathLst>
          </a:custGeom>
          <a:solidFill>
            <a:srgbClr val="BAEBB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27"/>
          <p:cNvSpPr/>
          <p:nvPr/>
        </p:nvSpPr>
        <p:spPr>
          <a:xfrm>
            <a:off x="2237143" y="605720"/>
            <a:ext cx="360000" cy="180000"/>
          </a:xfrm>
          <a:prstGeom prst="roundRect">
            <a:avLst/>
          </a:prstGeom>
          <a:solidFill>
            <a:srgbClr val="3363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28"/>
          <p:cNvSpPr/>
          <p:nvPr/>
        </p:nvSpPr>
        <p:spPr>
          <a:xfrm>
            <a:off x="351375" y="215774"/>
            <a:ext cx="952500" cy="190500"/>
          </a:xfrm>
          <a:custGeom>
            <a:avLst/>
            <a:gdLst>
              <a:gd name="connsiteX0" fmla="*/ 354616 w 952500"/>
              <a:gd name="connsiteY0" fmla="*/ 186785 h 190500"/>
              <a:gd name="connsiteX1" fmla="*/ 264987 w 952500"/>
              <a:gd name="connsiteY1" fmla="*/ 96964 h 190500"/>
              <a:gd name="connsiteX2" fmla="*/ 354806 w 952500"/>
              <a:gd name="connsiteY2" fmla="*/ 7334 h 190500"/>
              <a:gd name="connsiteX3" fmla="*/ 444437 w 952500"/>
              <a:gd name="connsiteY3" fmla="*/ 97155 h 190500"/>
              <a:gd name="connsiteX4" fmla="*/ 444437 w 952500"/>
              <a:gd name="connsiteY4" fmla="*/ 97536 h 190500"/>
              <a:gd name="connsiteX5" fmla="*/ 354616 w 952500"/>
              <a:gd name="connsiteY5" fmla="*/ 186785 h 190500"/>
              <a:gd name="connsiteX6" fmla="*/ 354616 w 952500"/>
              <a:gd name="connsiteY6" fmla="*/ 186785 h 190500"/>
              <a:gd name="connsiteX7" fmla="*/ 340519 w 952500"/>
              <a:gd name="connsiteY7" fmla="*/ 155734 h 190500"/>
              <a:gd name="connsiteX8" fmla="*/ 364046 w 952500"/>
              <a:gd name="connsiteY8" fmla="*/ 155734 h 190500"/>
              <a:gd name="connsiteX9" fmla="*/ 364046 w 952500"/>
              <a:gd name="connsiteY9" fmla="*/ 98584 h 190500"/>
              <a:gd name="connsiteX10" fmla="*/ 379857 w 952500"/>
              <a:gd name="connsiteY10" fmla="*/ 98584 h 190500"/>
              <a:gd name="connsiteX11" fmla="*/ 381476 w 952500"/>
              <a:gd name="connsiteY11" fmla="*/ 79534 h 190500"/>
              <a:gd name="connsiteX12" fmla="*/ 363855 w 952500"/>
              <a:gd name="connsiteY12" fmla="*/ 79534 h 190500"/>
              <a:gd name="connsiteX13" fmla="*/ 363855 w 952500"/>
              <a:gd name="connsiteY13" fmla="*/ 67913 h 190500"/>
              <a:gd name="connsiteX14" fmla="*/ 367703 w 952500"/>
              <a:gd name="connsiteY14" fmla="*/ 62389 h 190500"/>
              <a:gd name="connsiteX15" fmla="*/ 369380 w 952500"/>
              <a:gd name="connsiteY15" fmla="*/ 62389 h 190500"/>
              <a:gd name="connsiteX16" fmla="*/ 381000 w 952500"/>
              <a:gd name="connsiteY16" fmla="*/ 62389 h 190500"/>
              <a:gd name="connsiteX17" fmla="*/ 381000 w 952500"/>
              <a:gd name="connsiteY17" fmla="*/ 41434 h 190500"/>
              <a:gd name="connsiteX18" fmla="*/ 361283 w 952500"/>
              <a:gd name="connsiteY18" fmla="*/ 41434 h 190500"/>
              <a:gd name="connsiteX19" fmla="*/ 340490 w 952500"/>
              <a:gd name="connsiteY19" fmla="*/ 59807 h 190500"/>
              <a:gd name="connsiteX20" fmla="*/ 340614 w 952500"/>
              <a:gd name="connsiteY20" fmla="*/ 63532 h 190500"/>
              <a:gd name="connsiteX21" fmla="*/ 340614 w 952500"/>
              <a:gd name="connsiteY21" fmla="*/ 78867 h 190500"/>
              <a:gd name="connsiteX22" fmla="*/ 329089 w 952500"/>
              <a:gd name="connsiteY22" fmla="*/ 78867 h 190500"/>
              <a:gd name="connsiteX23" fmla="*/ 329089 w 952500"/>
              <a:gd name="connsiteY23" fmla="*/ 97917 h 190500"/>
              <a:gd name="connsiteX24" fmla="*/ 340519 w 952500"/>
              <a:gd name="connsiteY24" fmla="*/ 97917 h 190500"/>
              <a:gd name="connsiteX25" fmla="*/ 770477 w 952500"/>
              <a:gd name="connsiteY25" fmla="*/ 96774 h 190500"/>
              <a:gd name="connsiteX26" fmla="*/ 860298 w 952500"/>
              <a:gd name="connsiteY26" fmla="*/ 7144 h 190500"/>
              <a:gd name="connsiteX27" fmla="*/ 949928 w 952500"/>
              <a:gd name="connsiteY27" fmla="*/ 96964 h 190500"/>
              <a:gd name="connsiteX28" fmla="*/ 860108 w 952500"/>
              <a:gd name="connsiteY28" fmla="*/ 186595 h 190500"/>
              <a:gd name="connsiteX29" fmla="*/ 859727 w 952500"/>
              <a:gd name="connsiteY29" fmla="*/ 186595 h 190500"/>
              <a:gd name="connsiteX30" fmla="*/ 770192 w 952500"/>
              <a:gd name="connsiteY30" fmla="*/ 96964 h 190500"/>
              <a:gd name="connsiteX31" fmla="*/ 865727 w 952500"/>
              <a:gd name="connsiteY31" fmla="*/ 85535 h 190500"/>
              <a:gd name="connsiteX32" fmla="*/ 823246 w 952500"/>
              <a:gd name="connsiteY32" fmla="*/ 64199 h 190500"/>
              <a:gd name="connsiteX33" fmla="*/ 828770 w 952500"/>
              <a:gd name="connsiteY33" fmla="*/ 91630 h 190500"/>
              <a:gd name="connsiteX34" fmla="*/ 820388 w 952500"/>
              <a:gd name="connsiteY34" fmla="*/ 89821 h 190500"/>
              <a:gd name="connsiteX35" fmla="*/ 835819 w 952500"/>
              <a:gd name="connsiteY35" fmla="*/ 110109 h 190500"/>
              <a:gd name="connsiteX36" fmla="*/ 828104 w 952500"/>
              <a:gd name="connsiteY36" fmla="*/ 110109 h 190500"/>
              <a:gd name="connsiteX37" fmla="*/ 846011 w 952500"/>
              <a:gd name="connsiteY37" fmla="*/ 124397 h 190500"/>
              <a:gd name="connsiteX38" fmla="*/ 817436 w 952500"/>
              <a:gd name="connsiteY38" fmla="*/ 132874 h 190500"/>
              <a:gd name="connsiteX39" fmla="*/ 822008 w 952500"/>
              <a:gd name="connsiteY39" fmla="*/ 135731 h 190500"/>
              <a:gd name="connsiteX40" fmla="*/ 900713 w 952500"/>
              <a:gd name="connsiteY40" fmla="*/ 109881 h 190500"/>
              <a:gd name="connsiteX41" fmla="*/ 906018 w 952500"/>
              <a:gd name="connsiteY41" fmla="*/ 94202 h 190500"/>
              <a:gd name="connsiteX42" fmla="*/ 915543 w 952500"/>
              <a:gd name="connsiteY42" fmla="*/ 72009 h 190500"/>
              <a:gd name="connsiteX43" fmla="*/ 916210 w 952500"/>
              <a:gd name="connsiteY43" fmla="*/ 70390 h 190500"/>
              <a:gd name="connsiteX44" fmla="*/ 907637 w 952500"/>
              <a:gd name="connsiteY44" fmla="*/ 72295 h 190500"/>
              <a:gd name="connsiteX45" fmla="*/ 914210 w 952500"/>
              <a:gd name="connsiteY45" fmla="*/ 62770 h 190500"/>
              <a:gd name="connsiteX46" fmla="*/ 905923 w 952500"/>
              <a:gd name="connsiteY46" fmla="*/ 64961 h 190500"/>
              <a:gd name="connsiteX47" fmla="*/ 899636 w 952500"/>
              <a:gd name="connsiteY47" fmla="*/ 64484 h 190500"/>
              <a:gd name="connsiteX48" fmla="*/ 876110 w 952500"/>
              <a:gd name="connsiteY48" fmla="*/ 62389 h 190500"/>
              <a:gd name="connsiteX49" fmla="*/ 865442 w 952500"/>
              <a:gd name="connsiteY49" fmla="*/ 85725 h 190500"/>
              <a:gd name="connsiteX50" fmla="*/ 7144 w 952500"/>
              <a:gd name="connsiteY50" fmla="*/ 97346 h 190500"/>
              <a:gd name="connsiteX51" fmla="*/ 96679 w 952500"/>
              <a:gd name="connsiteY51" fmla="*/ 7620 h 190500"/>
              <a:gd name="connsiteX52" fmla="*/ 186404 w 952500"/>
              <a:gd name="connsiteY52" fmla="*/ 97155 h 190500"/>
              <a:gd name="connsiteX53" fmla="*/ 96869 w 952500"/>
              <a:gd name="connsiteY53" fmla="*/ 186881 h 190500"/>
              <a:gd name="connsiteX54" fmla="*/ 96679 w 952500"/>
              <a:gd name="connsiteY54" fmla="*/ 186881 h 190500"/>
              <a:gd name="connsiteX55" fmla="*/ 7144 w 952500"/>
              <a:gd name="connsiteY55" fmla="*/ 97346 h 190500"/>
              <a:gd name="connsiteX56" fmla="*/ 96774 w 952500"/>
              <a:gd name="connsiteY56" fmla="*/ 61436 h 190500"/>
              <a:gd name="connsiteX57" fmla="*/ 96774 w 952500"/>
              <a:gd name="connsiteY57" fmla="*/ 61436 h 190500"/>
              <a:gd name="connsiteX58" fmla="*/ 62484 w 952500"/>
              <a:gd name="connsiteY58" fmla="*/ 61436 h 190500"/>
              <a:gd name="connsiteX59" fmla="*/ 45701 w 952500"/>
              <a:gd name="connsiteY59" fmla="*/ 74962 h 190500"/>
              <a:gd name="connsiteX60" fmla="*/ 45720 w 952500"/>
              <a:gd name="connsiteY60" fmla="*/ 78391 h 190500"/>
              <a:gd name="connsiteX61" fmla="*/ 45720 w 952500"/>
              <a:gd name="connsiteY61" fmla="*/ 115824 h 190500"/>
              <a:gd name="connsiteX62" fmla="*/ 59159 w 952500"/>
              <a:gd name="connsiteY62" fmla="*/ 132845 h 190500"/>
              <a:gd name="connsiteX63" fmla="*/ 62484 w 952500"/>
              <a:gd name="connsiteY63" fmla="*/ 132874 h 190500"/>
              <a:gd name="connsiteX64" fmla="*/ 130969 w 952500"/>
              <a:gd name="connsiteY64" fmla="*/ 132874 h 190500"/>
              <a:gd name="connsiteX65" fmla="*/ 147762 w 952500"/>
              <a:gd name="connsiteY65" fmla="*/ 119367 h 190500"/>
              <a:gd name="connsiteX66" fmla="*/ 147733 w 952500"/>
              <a:gd name="connsiteY66" fmla="*/ 115824 h 190500"/>
              <a:gd name="connsiteX67" fmla="*/ 147733 w 952500"/>
              <a:gd name="connsiteY67" fmla="*/ 78391 h 190500"/>
              <a:gd name="connsiteX68" fmla="*/ 134402 w 952500"/>
              <a:gd name="connsiteY68" fmla="*/ 61455 h 190500"/>
              <a:gd name="connsiteX69" fmla="*/ 130969 w 952500"/>
              <a:gd name="connsiteY69" fmla="*/ 61436 h 190500"/>
              <a:gd name="connsiteX70" fmla="*/ 97155 w 952500"/>
              <a:gd name="connsiteY70" fmla="*/ 61436 h 190500"/>
              <a:gd name="connsiteX71" fmla="*/ 87249 w 952500"/>
              <a:gd name="connsiteY71" fmla="*/ 114014 h 190500"/>
              <a:gd name="connsiteX72" fmla="*/ 115824 w 952500"/>
              <a:gd name="connsiteY72" fmla="*/ 94964 h 190500"/>
              <a:gd name="connsiteX73" fmla="*/ 87249 w 952500"/>
              <a:gd name="connsiteY73" fmla="*/ 75914 h 190500"/>
              <a:gd name="connsiteX74" fmla="*/ 604552 w 952500"/>
              <a:gd name="connsiteY74" fmla="*/ 186785 h 190500"/>
              <a:gd name="connsiteX75" fmla="*/ 515112 w 952500"/>
              <a:gd name="connsiteY75" fmla="*/ 96774 h 190500"/>
              <a:gd name="connsiteX76" fmla="*/ 605123 w 952500"/>
              <a:gd name="connsiteY76" fmla="*/ 7334 h 190500"/>
              <a:gd name="connsiteX77" fmla="*/ 694563 w 952500"/>
              <a:gd name="connsiteY77" fmla="*/ 97250 h 190500"/>
              <a:gd name="connsiteX78" fmla="*/ 605409 w 952500"/>
              <a:gd name="connsiteY78" fmla="*/ 186785 h 190500"/>
              <a:gd name="connsiteX79" fmla="*/ 604552 w 952500"/>
              <a:gd name="connsiteY79" fmla="*/ 186785 h 190500"/>
              <a:gd name="connsiteX80" fmla="*/ 657416 w 952500"/>
              <a:gd name="connsiteY80" fmla="*/ 99251 h 190500"/>
              <a:gd name="connsiteX81" fmla="*/ 656749 w 952500"/>
              <a:gd name="connsiteY81" fmla="*/ 99251 h 190500"/>
              <a:gd name="connsiteX82" fmla="*/ 656749 w 952500"/>
              <a:gd name="connsiteY82" fmla="*/ 77819 h 190500"/>
              <a:gd name="connsiteX83" fmla="*/ 629222 w 952500"/>
              <a:gd name="connsiteY83" fmla="*/ 47816 h 190500"/>
              <a:gd name="connsiteX84" fmla="*/ 577977 w 952500"/>
              <a:gd name="connsiteY84" fmla="*/ 47816 h 190500"/>
              <a:gd name="connsiteX85" fmla="*/ 554165 w 952500"/>
              <a:gd name="connsiteY85" fmla="*/ 71914 h 190500"/>
              <a:gd name="connsiteX86" fmla="*/ 554165 w 952500"/>
              <a:gd name="connsiteY86" fmla="*/ 125254 h 190500"/>
              <a:gd name="connsiteX87" fmla="*/ 579025 w 952500"/>
              <a:gd name="connsiteY87" fmla="*/ 149543 h 190500"/>
              <a:gd name="connsiteX88" fmla="*/ 631317 w 952500"/>
              <a:gd name="connsiteY88" fmla="*/ 149543 h 190500"/>
              <a:gd name="connsiteX89" fmla="*/ 655892 w 952500"/>
              <a:gd name="connsiteY89" fmla="*/ 126111 h 190500"/>
              <a:gd name="connsiteX90" fmla="*/ 657416 w 952500"/>
              <a:gd name="connsiteY90" fmla="*/ 99251 h 190500"/>
              <a:gd name="connsiteX91" fmla="*/ 605314 w 952500"/>
              <a:gd name="connsiteY91" fmla="*/ 56769 h 190500"/>
              <a:gd name="connsiteX92" fmla="*/ 626174 w 952500"/>
              <a:gd name="connsiteY92" fmla="*/ 56769 h 190500"/>
              <a:gd name="connsiteX93" fmla="*/ 647100 w 952500"/>
              <a:gd name="connsiteY93" fmla="*/ 73743 h 190500"/>
              <a:gd name="connsiteX94" fmla="*/ 647129 w 952500"/>
              <a:gd name="connsiteY94" fmla="*/ 77343 h 190500"/>
              <a:gd name="connsiteX95" fmla="*/ 647129 w 952500"/>
              <a:gd name="connsiteY95" fmla="*/ 120205 h 190500"/>
              <a:gd name="connsiteX96" fmla="*/ 629965 w 952500"/>
              <a:gd name="connsiteY96" fmla="*/ 140970 h 190500"/>
              <a:gd name="connsiteX97" fmla="*/ 626364 w 952500"/>
              <a:gd name="connsiteY97" fmla="*/ 140970 h 190500"/>
              <a:gd name="connsiteX98" fmla="*/ 583597 w 952500"/>
              <a:gd name="connsiteY98" fmla="*/ 140970 h 190500"/>
              <a:gd name="connsiteX99" fmla="*/ 562909 w 952500"/>
              <a:gd name="connsiteY99" fmla="*/ 123711 h 190500"/>
              <a:gd name="connsiteX100" fmla="*/ 562928 w 952500"/>
              <a:gd name="connsiteY100" fmla="*/ 120110 h 190500"/>
              <a:gd name="connsiteX101" fmla="*/ 562928 w 952500"/>
              <a:gd name="connsiteY101" fmla="*/ 77248 h 190500"/>
              <a:gd name="connsiteX102" fmla="*/ 580435 w 952500"/>
              <a:gd name="connsiteY102" fmla="*/ 56769 h 190500"/>
              <a:gd name="connsiteX103" fmla="*/ 583406 w 952500"/>
              <a:gd name="connsiteY103" fmla="*/ 56769 h 190500"/>
              <a:gd name="connsiteX104" fmla="*/ 605314 w 952500"/>
              <a:gd name="connsiteY104" fmla="*/ 56769 h 190500"/>
              <a:gd name="connsiteX105" fmla="*/ 605314 w 952500"/>
              <a:gd name="connsiteY105" fmla="*/ 125635 h 190500"/>
              <a:gd name="connsiteX106" fmla="*/ 631603 w 952500"/>
              <a:gd name="connsiteY106" fmla="*/ 98584 h 190500"/>
              <a:gd name="connsiteX107" fmla="*/ 604552 w 952500"/>
              <a:gd name="connsiteY107" fmla="*/ 72304 h 190500"/>
              <a:gd name="connsiteX108" fmla="*/ 578263 w 952500"/>
              <a:gd name="connsiteY108" fmla="*/ 99060 h 190500"/>
              <a:gd name="connsiteX109" fmla="*/ 604828 w 952500"/>
              <a:gd name="connsiteY109" fmla="*/ 125644 h 190500"/>
              <a:gd name="connsiteX110" fmla="*/ 605409 w 952500"/>
              <a:gd name="connsiteY110" fmla="*/ 125635 h 190500"/>
              <a:gd name="connsiteX111" fmla="*/ 639699 w 952500"/>
              <a:gd name="connsiteY111" fmla="*/ 72676 h 190500"/>
              <a:gd name="connsiteX112" fmla="*/ 639699 w 952500"/>
              <a:gd name="connsiteY112" fmla="*/ 70009 h 190500"/>
              <a:gd name="connsiteX113" fmla="*/ 632746 w 952500"/>
              <a:gd name="connsiteY113" fmla="*/ 65342 h 190500"/>
              <a:gd name="connsiteX114" fmla="*/ 626459 w 952500"/>
              <a:gd name="connsiteY114" fmla="*/ 70961 h 190500"/>
              <a:gd name="connsiteX115" fmla="*/ 632555 w 952500"/>
              <a:gd name="connsiteY115" fmla="*/ 77153 h 190500"/>
              <a:gd name="connsiteX116" fmla="*/ 639794 w 952500"/>
              <a:gd name="connsiteY116" fmla="*/ 72676 h 190500"/>
              <a:gd name="connsiteX117" fmla="*/ 588169 w 952500"/>
              <a:gd name="connsiteY117" fmla="*/ 99155 h 190500"/>
              <a:gd name="connsiteX118" fmla="*/ 605600 w 952500"/>
              <a:gd name="connsiteY118" fmla="*/ 116205 h 190500"/>
              <a:gd name="connsiteX119" fmla="*/ 622649 w 952500"/>
              <a:gd name="connsiteY119" fmla="*/ 98774 h 190500"/>
              <a:gd name="connsiteX120" fmla="*/ 605504 w 952500"/>
              <a:gd name="connsiteY120" fmla="*/ 81725 h 190500"/>
              <a:gd name="connsiteX121" fmla="*/ 588169 w 952500"/>
              <a:gd name="connsiteY121" fmla="*/ 9915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952500" h="190500">
                <a:moveTo>
                  <a:pt x="354616" y="186785"/>
                </a:moveTo>
                <a:cubicBezTo>
                  <a:pt x="305057" y="186728"/>
                  <a:pt x="264933" y="146514"/>
                  <a:pt x="264987" y="96964"/>
                </a:cubicBezTo>
                <a:cubicBezTo>
                  <a:pt x="265040" y="47406"/>
                  <a:pt x="305257" y="7277"/>
                  <a:pt x="354806" y="7334"/>
                </a:cubicBezTo>
                <a:cubicBezTo>
                  <a:pt x="404365" y="7391"/>
                  <a:pt x="444494" y="47606"/>
                  <a:pt x="444437" y="97155"/>
                </a:cubicBezTo>
                <a:cubicBezTo>
                  <a:pt x="444437" y="97279"/>
                  <a:pt x="444437" y="97412"/>
                  <a:pt x="444437" y="97536"/>
                </a:cubicBezTo>
                <a:cubicBezTo>
                  <a:pt x="444275" y="146980"/>
                  <a:pt x="404070" y="186947"/>
                  <a:pt x="354616" y="186785"/>
                </a:cubicBezTo>
                <a:cubicBezTo>
                  <a:pt x="354616" y="186785"/>
                  <a:pt x="354616" y="186785"/>
                  <a:pt x="354616" y="186785"/>
                </a:cubicBezTo>
                <a:close/>
                <a:moveTo>
                  <a:pt x="340519" y="155734"/>
                </a:moveTo>
                <a:lnTo>
                  <a:pt x="364046" y="155734"/>
                </a:lnTo>
                <a:lnTo>
                  <a:pt x="364046" y="98584"/>
                </a:lnTo>
                <a:lnTo>
                  <a:pt x="379857" y="98584"/>
                </a:lnTo>
                <a:cubicBezTo>
                  <a:pt x="380429" y="92012"/>
                  <a:pt x="380905" y="85916"/>
                  <a:pt x="381476" y="79534"/>
                </a:cubicBezTo>
                <a:lnTo>
                  <a:pt x="363855" y="79534"/>
                </a:lnTo>
                <a:lnTo>
                  <a:pt x="363855" y="67913"/>
                </a:lnTo>
                <a:cubicBezTo>
                  <a:pt x="363398" y="65323"/>
                  <a:pt x="365122" y="62846"/>
                  <a:pt x="367703" y="62389"/>
                </a:cubicBezTo>
                <a:cubicBezTo>
                  <a:pt x="368265" y="62294"/>
                  <a:pt x="368827" y="62294"/>
                  <a:pt x="369380" y="62389"/>
                </a:cubicBezTo>
                <a:lnTo>
                  <a:pt x="381000" y="62389"/>
                </a:lnTo>
                <a:lnTo>
                  <a:pt x="381000" y="41434"/>
                </a:lnTo>
                <a:cubicBezTo>
                  <a:pt x="374047" y="41434"/>
                  <a:pt x="367665" y="41434"/>
                  <a:pt x="361283" y="41434"/>
                </a:cubicBezTo>
                <a:cubicBezTo>
                  <a:pt x="350463" y="40767"/>
                  <a:pt x="341157" y="48997"/>
                  <a:pt x="340490" y="59807"/>
                </a:cubicBezTo>
                <a:cubicBezTo>
                  <a:pt x="340414" y="61055"/>
                  <a:pt x="340452" y="62294"/>
                  <a:pt x="340614" y="63532"/>
                </a:cubicBezTo>
                <a:cubicBezTo>
                  <a:pt x="340614" y="68485"/>
                  <a:pt x="340614" y="73057"/>
                  <a:pt x="340614" y="78867"/>
                </a:cubicBezTo>
                <a:lnTo>
                  <a:pt x="329089" y="78867"/>
                </a:lnTo>
                <a:lnTo>
                  <a:pt x="329089" y="97917"/>
                </a:lnTo>
                <a:lnTo>
                  <a:pt x="340519" y="97917"/>
                </a:lnTo>
                <a:close/>
                <a:moveTo>
                  <a:pt x="770477" y="96774"/>
                </a:moveTo>
                <a:cubicBezTo>
                  <a:pt x="770534" y="47215"/>
                  <a:pt x="810749" y="7096"/>
                  <a:pt x="860298" y="7144"/>
                </a:cubicBezTo>
                <a:cubicBezTo>
                  <a:pt x="909857" y="7201"/>
                  <a:pt x="949985" y="47415"/>
                  <a:pt x="949928" y="96964"/>
                </a:cubicBezTo>
                <a:cubicBezTo>
                  <a:pt x="949871" y="146523"/>
                  <a:pt x="909657" y="186652"/>
                  <a:pt x="860108" y="186595"/>
                </a:cubicBezTo>
                <a:cubicBezTo>
                  <a:pt x="859984" y="186595"/>
                  <a:pt x="859850" y="186595"/>
                  <a:pt x="859727" y="186595"/>
                </a:cubicBezTo>
                <a:cubicBezTo>
                  <a:pt x="810263" y="186538"/>
                  <a:pt x="770192" y="146428"/>
                  <a:pt x="770192" y="96964"/>
                </a:cubicBezTo>
                <a:close/>
                <a:moveTo>
                  <a:pt x="865727" y="85535"/>
                </a:moveTo>
                <a:cubicBezTo>
                  <a:pt x="849240" y="84554"/>
                  <a:pt x="833876" y="76838"/>
                  <a:pt x="823246" y="64199"/>
                </a:cubicBezTo>
                <a:cubicBezTo>
                  <a:pt x="818369" y="73495"/>
                  <a:pt x="820674" y="84944"/>
                  <a:pt x="828770" y="91630"/>
                </a:cubicBezTo>
                <a:lnTo>
                  <a:pt x="820388" y="89821"/>
                </a:lnTo>
                <a:cubicBezTo>
                  <a:pt x="820988" y="99070"/>
                  <a:pt x="827065" y="107061"/>
                  <a:pt x="835819" y="110109"/>
                </a:cubicBezTo>
                <a:lnTo>
                  <a:pt x="828104" y="110109"/>
                </a:lnTo>
                <a:cubicBezTo>
                  <a:pt x="830875" y="117891"/>
                  <a:pt x="837810" y="123425"/>
                  <a:pt x="846011" y="124397"/>
                </a:cubicBezTo>
                <a:cubicBezTo>
                  <a:pt x="837791" y="130512"/>
                  <a:pt x="827665" y="133512"/>
                  <a:pt x="817436" y="132874"/>
                </a:cubicBezTo>
                <a:cubicBezTo>
                  <a:pt x="819722" y="134303"/>
                  <a:pt x="820865" y="135160"/>
                  <a:pt x="822008" y="135731"/>
                </a:cubicBezTo>
                <a:cubicBezTo>
                  <a:pt x="850878" y="150324"/>
                  <a:pt x="886120" y="138751"/>
                  <a:pt x="900713" y="109881"/>
                </a:cubicBezTo>
                <a:cubicBezTo>
                  <a:pt x="903218" y="104927"/>
                  <a:pt x="904999" y="99651"/>
                  <a:pt x="906018" y="94202"/>
                </a:cubicBezTo>
                <a:cubicBezTo>
                  <a:pt x="906704" y="85963"/>
                  <a:pt x="910047" y="78181"/>
                  <a:pt x="915543" y="72009"/>
                </a:cubicBezTo>
                <a:cubicBezTo>
                  <a:pt x="915829" y="71504"/>
                  <a:pt x="916057" y="70952"/>
                  <a:pt x="916210" y="70390"/>
                </a:cubicBezTo>
                <a:lnTo>
                  <a:pt x="907637" y="72295"/>
                </a:lnTo>
                <a:lnTo>
                  <a:pt x="914210" y="62770"/>
                </a:lnTo>
                <a:cubicBezTo>
                  <a:pt x="911390" y="63275"/>
                  <a:pt x="908618" y="63998"/>
                  <a:pt x="905923" y="64961"/>
                </a:cubicBezTo>
                <a:cubicBezTo>
                  <a:pt x="903837" y="65522"/>
                  <a:pt x="901618" y="65351"/>
                  <a:pt x="899636" y="64484"/>
                </a:cubicBezTo>
                <a:cubicBezTo>
                  <a:pt x="893055" y="58826"/>
                  <a:pt x="883596" y="57979"/>
                  <a:pt x="876110" y="62389"/>
                </a:cubicBezTo>
                <a:cubicBezTo>
                  <a:pt x="867699" y="66875"/>
                  <a:pt x="863337" y="76429"/>
                  <a:pt x="865442" y="85725"/>
                </a:cubicBezTo>
                <a:close/>
                <a:moveTo>
                  <a:pt x="7144" y="97346"/>
                </a:moveTo>
                <a:cubicBezTo>
                  <a:pt x="7091" y="47844"/>
                  <a:pt x="47177" y="7677"/>
                  <a:pt x="96679" y="7620"/>
                </a:cubicBezTo>
                <a:cubicBezTo>
                  <a:pt x="146180" y="7563"/>
                  <a:pt x="186352" y="47654"/>
                  <a:pt x="186404" y="97155"/>
                </a:cubicBezTo>
                <a:cubicBezTo>
                  <a:pt x="186457" y="146657"/>
                  <a:pt x="146371" y="186824"/>
                  <a:pt x="96869" y="186881"/>
                </a:cubicBezTo>
                <a:cubicBezTo>
                  <a:pt x="96805" y="186881"/>
                  <a:pt x="96743" y="186881"/>
                  <a:pt x="96679" y="186881"/>
                </a:cubicBezTo>
                <a:cubicBezTo>
                  <a:pt x="47274" y="186776"/>
                  <a:pt x="7249" y="146752"/>
                  <a:pt x="7144" y="97346"/>
                </a:cubicBezTo>
                <a:close/>
                <a:moveTo>
                  <a:pt x="96774" y="61436"/>
                </a:moveTo>
                <a:lnTo>
                  <a:pt x="96774" y="61436"/>
                </a:lnTo>
                <a:cubicBezTo>
                  <a:pt x="85344" y="61436"/>
                  <a:pt x="73914" y="61436"/>
                  <a:pt x="62484" y="61436"/>
                </a:cubicBezTo>
                <a:cubicBezTo>
                  <a:pt x="54115" y="60532"/>
                  <a:pt x="46601" y="66589"/>
                  <a:pt x="45701" y="74962"/>
                </a:cubicBezTo>
                <a:cubicBezTo>
                  <a:pt x="45578" y="76095"/>
                  <a:pt x="45584" y="77248"/>
                  <a:pt x="45720" y="78391"/>
                </a:cubicBezTo>
                <a:cubicBezTo>
                  <a:pt x="45720" y="91088"/>
                  <a:pt x="45720" y="103566"/>
                  <a:pt x="45720" y="115824"/>
                </a:cubicBezTo>
                <a:cubicBezTo>
                  <a:pt x="44730" y="124235"/>
                  <a:pt x="50747" y="131855"/>
                  <a:pt x="59159" y="132845"/>
                </a:cubicBezTo>
                <a:cubicBezTo>
                  <a:pt x="60263" y="132979"/>
                  <a:pt x="61378" y="132988"/>
                  <a:pt x="62484" y="132874"/>
                </a:cubicBezTo>
                <a:lnTo>
                  <a:pt x="130969" y="132874"/>
                </a:lnTo>
                <a:cubicBezTo>
                  <a:pt x="139337" y="133779"/>
                  <a:pt x="146856" y="127730"/>
                  <a:pt x="147762" y="119367"/>
                </a:cubicBezTo>
                <a:cubicBezTo>
                  <a:pt x="147891" y="118186"/>
                  <a:pt x="147880" y="116996"/>
                  <a:pt x="147733" y="115824"/>
                </a:cubicBezTo>
                <a:cubicBezTo>
                  <a:pt x="147733" y="103346"/>
                  <a:pt x="147733" y="90869"/>
                  <a:pt x="147733" y="78391"/>
                </a:cubicBezTo>
                <a:cubicBezTo>
                  <a:pt x="148728" y="70037"/>
                  <a:pt x="142760" y="62456"/>
                  <a:pt x="134402" y="61455"/>
                </a:cubicBezTo>
                <a:cubicBezTo>
                  <a:pt x="133261" y="61322"/>
                  <a:pt x="132110" y="61313"/>
                  <a:pt x="130969" y="61436"/>
                </a:cubicBezTo>
                <a:cubicBezTo>
                  <a:pt x="119634" y="61341"/>
                  <a:pt x="108395" y="61436"/>
                  <a:pt x="97155" y="61436"/>
                </a:cubicBezTo>
                <a:close/>
                <a:moveTo>
                  <a:pt x="87249" y="114014"/>
                </a:moveTo>
                <a:lnTo>
                  <a:pt x="115824" y="94964"/>
                </a:lnTo>
                <a:lnTo>
                  <a:pt x="87249" y="75914"/>
                </a:lnTo>
                <a:close/>
                <a:moveTo>
                  <a:pt x="604552" y="186785"/>
                </a:moveTo>
                <a:cubicBezTo>
                  <a:pt x="555003" y="186624"/>
                  <a:pt x="514950" y="146333"/>
                  <a:pt x="515112" y="96774"/>
                </a:cubicBezTo>
                <a:cubicBezTo>
                  <a:pt x="515274" y="47225"/>
                  <a:pt x="555574" y="7182"/>
                  <a:pt x="605123" y="7334"/>
                </a:cubicBezTo>
                <a:cubicBezTo>
                  <a:pt x="654644" y="7496"/>
                  <a:pt x="694668" y="47730"/>
                  <a:pt x="694563" y="97250"/>
                </a:cubicBezTo>
                <a:cubicBezTo>
                  <a:pt x="694668" y="146590"/>
                  <a:pt x="654758" y="186681"/>
                  <a:pt x="605409" y="186785"/>
                </a:cubicBezTo>
                <a:cubicBezTo>
                  <a:pt x="605123" y="186785"/>
                  <a:pt x="604838" y="186785"/>
                  <a:pt x="604552" y="186785"/>
                </a:cubicBezTo>
                <a:close/>
                <a:moveTo>
                  <a:pt x="657416" y="99251"/>
                </a:moveTo>
                <a:lnTo>
                  <a:pt x="656749" y="99251"/>
                </a:lnTo>
                <a:cubicBezTo>
                  <a:pt x="656749" y="92107"/>
                  <a:pt x="656749" y="84963"/>
                  <a:pt x="656749" y="77819"/>
                </a:cubicBezTo>
                <a:cubicBezTo>
                  <a:pt x="655892" y="59627"/>
                  <a:pt x="647224" y="49244"/>
                  <a:pt x="629222" y="47816"/>
                </a:cubicBezTo>
                <a:cubicBezTo>
                  <a:pt x="612162" y="46672"/>
                  <a:pt x="595036" y="46672"/>
                  <a:pt x="577977" y="47816"/>
                </a:cubicBezTo>
                <a:cubicBezTo>
                  <a:pt x="564890" y="48216"/>
                  <a:pt x="554412" y="58817"/>
                  <a:pt x="554165" y="71914"/>
                </a:cubicBezTo>
                <a:cubicBezTo>
                  <a:pt x="553212" y="89678"/>
                  <a:pt x="553212" y="107490"/>
                  <a:pt x="554165" y="125254"/>
                </a:cubicBezTo>
                <a:cubicBezTo>
                  <a:pt x="554574" y="138713"/>
                  <a:pt x="565557" y="149447"/>
                  <a:pt x="579025" y="149543"/>
                </a:cubicBezTo>
                <a:cubicBezTo>
                  <a:pt x="596446" y="150448"/>
                  <a:pt x="613896" y="150448"/>
                  <a:pt x="631317" y="149543"/>
                </a:cubicBezTo>
                <a:cubicBezTo>
                  <a:pt x="644271" y="149104"/>
                  <a:pt x="654834" y="139027"/>
                  <a:pt x="655892" y="126111"/>
                </a:cubicBezTo>
                <a:cubicBezTo>
                  <a:pt x="657035" y="117634"/>
                  <a:pt x="656939" y="108109"/>
                  <a:pt x="657416" y="99251"/>
                </a:cubicBezTo>
                <a:close/>
                <a:moveTo>
                  <a:pt x="605314" y="56769"/>
                </a:moveTo>
                <a:cubicBezTo>
                  <a:pt x="612267" y="56769"/>
                  <a:pt x="619220" y="56769"/>
                  <a:pt x="626174" y="56769"/>
                </a:cubicBezTo>
                <a:cubicBezTo>
                  <a:pt x="636642" y="55674"/>
                  <a:pt x="646005" y="63275"/>
                  <a:pt x="647100" y="73743"/>
                </a:cubicBezTo>
                <a:cubicBezTo>
                  <a:pt x="647224" y="74943"/>
                  <a:pt x="647233" y="76143"/>
                  <a:pt x="647129" y="77343"/>
                </a:cubicBezTo>
                <a:cubicBezTo>
                  <a:pt x="647510" y="91630"/>
                  <a:pt x="647510" y="105918"/>
                  <a:pt x="647129" y="120205"/>
                </a:cubicBezTo>
                <a:cubicBezTo>
                  <a:pt x="648119" y="130683"/>
                  <a:pt x="640442" y="139980"/>
                  <a:pt x="629965" y="140970"/>
                </a:cubicBezTo>
                <a:cubicBezTo>
                  <a:pt x="628764" y="141084"/>
                  <a:pt x="627564" y="141084"/>
                  <a:pt x="626364" y="140970"/>
                </a:cubicBezTo>
                <a:cubicBezTo>
                  <a:pt x="612172" y="141446"/>
                  <a:pt x="597789" y="141446"/>
                  <a:pt x="583597" y="140970"/>
                </a:cubicBezTo>
                <a:cubicBezTo>
                  <a:pt x="573119" y="141913"/>
                  <a:pt x="563861" y="134188"/>
                  <a:pt x="562909" y="123711"/>
                </a:cubicBezTo>
                <a:cubicBezTo>
                  <a:pt x="562804" y="122511"/>
                  <a:pt x="562804" y="121310"/>
                  <a:pt x="562928" y="120110"/>
                </a:cubicBezTo>
                <a:cubicBezTo>
                  <a:pt x="562547" y="105823"/>
                  <a:pt x="562547" y="91535"/>
                  <a:pt x="562928" y="77248"/>
                </a:cubicBezTo>
                <a:cubicBezTo>
                  <a:pt x="562109" y="66761"/>
                  <a:pt x="569948" y="57588"/>
                  <a:pt x="580435" y="56769"/>
                </a:cubicBezTo>
                <a:cubicBezTo>
                  <a:pt x="581425" y="56693"/>
                  <a:pt x="582416" y="56693"/>
                  <a:pt x="583406" y="56769"/>
                </a:cubicBezTo>
                <a:cubicBezTo>
                  <a:pt x="590645" y="56579"/>
                  <a:pt x="597694" y="56769"/>
                  <a:pt x="605314" y="56769"/>
                </a:cubicBezTo>
                <a:close/>
                <a:moveTo>
                  <a:pt x="605314" y="125635"/>
                </a:moveTo>
                <a:cubicBezTo>
                  <a:pt x="620039" y="125425"/>
                  <a:pt x="631812" y="113319"/>
                  <a:pt x="631603" y="98584"/>
                </a:cubicBezTo>
                <a:cubicBezTo>
                  <a:pt x="631393" y="83858"/>
                  <a:pt x="619278" y="72085"/>
                  <a:pt x="604552" y="72304"/>
                </a:cubicBezTo>
                <a:cubicBezTo>
                  <a:pt x="589941" y="72514"/>
                  <a:pt x="578215" y="84439"/>
                  <a:pt x="578263" y="99060"/>
                </a:cubicBezTo>
                <a:cubicBezTo>
                  <a:pt x="578263" y="113738"/>
                  <a:pt x="590150" y="125635"/>
                  <a:pt x="604828" y="125644"/>
                </a:cubicBezTo>
                <a:cubicBezTo>
                  <a:pt x="605028" y="125644"/>
                  <a:pt x="605219" y="125635"/>
                  <a:pt x="605409" y="125635"/>
                </a:cubicBezTo>
                <a:close/>
                <a:moveTo>
                  <a:pt x="639699" y="72676"/>
                </a:moveTo>
                <a:cubicBezTo>
                  <a:pt x="639651" y="71790"/>
                  <a:pt x="639651" y="70895"/>
                  <a:pt x="639699" y="70009"/>
                </a:cubicBezTo>
                <a:cubicBezTo>
                  <a:pt x="637670" y="68056"/>
                  <a:pt x="635318" y="66475"/>
                  <a:pt x="632746" y="65342"/>
                </a:cubicBezTo>
                <a:cubicBezTo>
                  <a:pt x="629126" y="64580"/>
                  <a:pt x="626650" y="67151"/>
                  <a:pt x="626459" y="70961"/>
                </a:cubicBezTo>
                <a:cubicBezTo>
                  <a:pt x="626269" y="74771"/>
                  <a:pt x="628555" y="77819"/>
                  <a:pt x="632555" y="77153"/>
                </a:cubicBezTo>
                <a:cubicBezTo>
                  <a:pt x="635794" y="76772"/>
                  <a:pt x="637508" y="74200"/>
                  <a:pt x="639794" y="72676"/>
                </a:cubicBezTo>
                <a:close/>
                <a:moveTo>
                  <a:pt x="588169" y="99155"/>
                </a:moveTo>
                <a:cubicBezTo>
                  <a:pt x="588274" y="108680"/>
                  <a:pt x="596075" y="116310"/>
                  <a:pt x="605600" y="116205"/>
                </a:cubicBezTo>
                <a:cubicBezTo>
                  <a:pt x="615115" y="116100"/>
                  <a:pt x="622754" y="108299"/>
                  <a:pt x="622649" y="98774"/>
                </a:cubicBezTo>
                <a:cubicBezTo>
                  <a:pt x="622544" y="89364"/>
                  <a:pt x="614915" y="81782"/>
                  <a:pt x="605504" y="81725"/>
                </a:cubicBezTo>
                <a:cubicBezTo>
                  <a:pt x="595932" y="81829"/>
                  <a:pt x="588217" y="89583"/>
                  <a:pt x="588169" y="99155"/>
                </a:cubicBezTo>
                <a:close/>
              </a:path>
            </a:pathLst>
          </a:custGeom>
          <a:solidFill>
            <a:srgbClr val="214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29"/>
          <p:cNvSpPr/>
          <p:nvPr/>
        </p:nvSpPr>
        <p:spPr>
          <a:xfrm>
            <a:off x="556207" y="2405551"/>
            <a:ext cx="7509510" cy="1198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b="1" spc="-800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健康小卫</a:t>
            </a:r>
            <a:r>
              <a:rPr lang="zh-CN" altLang="en-US" sz="7200" b="1" spc="-800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士大作战！</a:t>
            </a:r>
            <a:endParaRPr lang="zh-CN" altLang="en-US" sz="7200" b="1" spc="-800" dirty="0">
              <a:solidFill>
                <a:srgbClr val="214A80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  <p:sp>
        <p:nvSpPr>
          <p:cNvPr id="35" name="30"/>
          <p:cNvSpPr/>
          <p:nvPr/>
        </p:nvSpPr>
        <p:spPr>
          <a:xfrm>
            <a:off x="802586" y="3727091"/>
            <a:ext cx="6938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800" dirty="0">
                <a:solidFill>
                  <a:srgbClr val="0F96B5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认识“两热”坏蛋</a:t>
            </a:r>
            <a:r>
              <a:rPr lang="en-US" altLang="zh-CN" sz="2800" dirty="0">
                <a:solidFill>
                  <a:srgbClr val="0F96B5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—</a:t>
            </a:r>
            <a:r>
              <a:rPr lang="zh-CN" altLang="en-US" sz="2800" dirty="0">
                <a:solidFill>
                  <a:srgbClr val="0F96B5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登革热</a:t>
            </a:r>
            <a:r>
              <a:rPr lang="en-US" altLang="zh-CN" sz="2800" dirty="0">
                <a:solidFill>
                  <a:srgbClr val="0F96B5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and</a:t>
            </a:r>
            <a:r>
              <a:rPr lang="zh-CN" altLang="en-US" sz="2800" dirty="0">
                <a:solidFill>
                  <a:srgbClr val="0F96B5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基孔肯雅热</a:t>
            </a:r>
            <a:endParaRPr lang="zh-CN" altLang="en-US" sz="2800" dirty="0">
              <a:solidFill>
                <a:srgbClr val="0F96B5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  <p:grpSp>
        <p:nvGrpSpPr>
          <p:cNvPr id="37" name="31"/>
          <p:cNvGrpSpPr/>
          <p:nvPr/>
        </p:nvGrpSpPr>
        <p:grpSpPr>
          <a:xfrm>
            <a:off x="802586" y="1692477"/>
            <a:ext cx="2965284" cy="614176"/>
            <a:chOff x="884647" y="1495946"/>
            <a:chExt cx="2965284" cy="614176"/>
          </a:xfrm>
        </p:grpSpPr>
        <p:sp>
          <p:nvSpPr>
            <p:cNvPr id="36" name="32"/>
            <p:cNvSpPr/>
            <p:nvPr/>
          </p:nvSpPr>
          <p:spPr>
            <a:xfrm>
              <a:off x="884647" y="1495946"/>
              <a:ext cx="29652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dirty="0">
                  <a:solidFill>
                    <a:srgbClr val="0F96B5"/>
                  </a:solidFill>
                </a:rPr>
                <a:t>轻松学习</a:t>
              </a:r>
              <a:r>
                <a:rPr lang="en-US" altLang="zh-CN" dirty="0">
                  <a:solidFill>
                    <a:srgbClr val="0F96B5"/>
                  </a:solidFill>
                </a:rPr>
                <a:t>|</a:t>
              </a:r>
              <a:r>
                <a:rPr lang="zh-CN" altLang="en-US" dirty="0">
                  <a:solidFill>
                    <a:srgbClr val="0F96B5"/>
                  </a:solidFill>
                </a:rPr>
                <a:t>快乐掌握</a:t>
              </a:r>
              <a:endParaRPr lang="zh-CN" altLang="en-US" dirty="0">
                <a:solidFill>
                  <a:srgbClr val="0F96B5"/>
                </a:solidFill>
              </a:endParaRPr>
            </a:p>
          </p:txBody>
        </p:sp>
        <p:sp>
          <p:nvSpPr>
            <p:cNvPr id="48" name="33"/>
            <p:cNvSpPr/>
            <p:nvPr/>
          </p:nvSpPr>
          <p:spPr>
            <a:xfrm>
              <a:off x="891289" y="1802345"/>
              <a:ext cx="2952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0F96B5"/>
                  </a:solidFill>
                </a:rPr>
                <a:t>Easy to Learn | Happy to Master</a:t>
              </a:r>
              <a:endParaRPr lang="zh-CN" altLang="en-US" sz="1400" dirty="0">
                <a:solidFill>
                  <a:srgbClr val="0F96B5"/>
                </a:solidFill>
              </a:endParaRPr>
            </a:p>
          </p:txBody>
        </p:sp>
      </p:grpSp>
      <p:sp>
        <p:nvSpPr>
          <p:cNvPr id="50" name="34"/>
          <p:cNvSpPr/>
          <p:nvPr/>
        </p:nvSpPr>
        <p:spPr>
          <a:xfrm>
            <a:off x="8437059" y="4736573"/>
            <a:ext cx="360000" cy="180000"/>
          </a:xfrm>
          <a:prstGeom prst="roundRect">
            <a:avLst/>
          </a:prstGeom>
          <a:solidFill>
            <a:srgbClr val="3363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3" name="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7" r="59373"/>
          <a:stretch>
            <a:fillRect/>
          </a:stretch>
        </p:blipFill>
        <p:spPr>
          <a:xfrm>
            <a:off x="1" y="5274000"/>
            <a:ext cx="4374346" cy="1584000"/>
          </a:xfrm>
          <a:prstGeom prst="rect">
            <a:avLst/>
          </a:prstGeom>
        </p:spPr>
      </p:pic>
      <p:pic>
        <p:nvPicPr>
          <p:cNvPr id="65" name="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5" t="63816"/>
          <a:stretch>
            <a:fillRect/>
          </a:stretch>
        </p:blipFill>
        <p:spPr>
          <a:xfrm>
            <a:off x="10484831" y="4914000"/>
            <a:ext cx="1707169" cy="1944000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2" t="71897" r="40962"/>
          <a:stretch>
            <a:fillRect/>
          </a:stretch>
        </p:blipFill>
        <p:spPr>
          <a:xfrm>
            <a:off x="5482973" y="5274000"/>
            <a:ext cx="1891319" cy="1584000"/>
          </a:xfrm>
          <a:prstGeom prst="rect">
            <a:avLst/>
          </a:prstGeom>
        </p:spPr>
      </p:pic>
      <p:sp>
        <p:nvSpPr>
          <p:cNvPr id="3" name="5"/>
          <p:cNvSpPr/>
          <p:nvPr/>
        </p:nvSpPr>
        <p:spPr>
          <a:xfrm>
            <a:off x="874712" y="4418772"/>
            <a:ext cx="1939607" cy="577123"/>
          </a:xfrm>
          <a:custGeom>
            <a:avLst/>
            <a:gdLst/>
            <a:ahLst/>
            <a:cxnLst/>
            <a:rect l="l" t="t" r="r" b="b"/>
            <a:pathLst>
              <a:path w="60461" h="53772" extrusionOk="0">
                <a:moveTo>
                  <a:pt x="60460" y="0"/>
                </a:moveTo>
                <a:lnTo>
                  <a:pt x="21397" y="373"/>
                </a:lnTo>
                <a:lnTo>
                  <a:pt x="187" y="0"/>
                </a:lnTo>
                <a:lnTo>
                  <a:pt x="187" y="0"/>
                </a:lnTo>
                <a:lnTo>
                  <a:pt x="560" y="42234"/>
                </a:lnTo>
                <a:lnTo>
                  <a:pt x="1" y="53398"/>
                </a:lnTo>
                <a:lnTo>
                  <a:pt x="55264" y="53771"/>
                </a:lnTo>
                <a:lnTo>
                  <a:pt x="59554" y="53212"/>
                </a:lnTo>
                <a:lnTo>
                  <a:pt x="60460" y="0"/>
                </a:lnTo>
                <a:close/>
              </a:path>
            </a:pathLst>
          </a:custGeom>
          <a:solidFill>
            <a:srgbClr val="214A80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花山街社区卫生服务中心</a:t>
            </a:r>
            <a:endParaRPr lang="en-US" altLang="zh-CN" sz="11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11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公共卫生科</a:t>
            </a:r>
            <a:r>
              <a:rPr lang="en-US" altLang="zh-CN" sz="11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-</a:t>
            </a:r>
            <a:r>
              <a:rPr lang="zh-CN" altLang="en-US" sz="11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马丹丹</a:t>
            </a:r>
            <a:endParaRPr lang="en-US" altLang="zh-CN" sz="11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2100" r="80507" b="52430"/>
          <a:stretch>
            <a:fillRect/>
          </a:stretch>
        </p:blipFill>
        <p:spPr>
          <a:xfrm>
            <a:off x="337658" y="335131"/>
            <a:ext cx="679712" cy="972000"/>
          </a:xfrm>
          <a:prstGeom prst="rect">
            <a:avLst/>
          </a:prstGeom>
        </p:spPr>
      </p:pic>
      <p:sp>
        <p:nvSpPr>
          <p:cNvPr id="2" name="2"/>
          <p:cNvSpPr/>
          <p:nvPr/>
        </p:nvSpPr>
        <p:spPr>
          <a:xfrm>
            <a:off x="950371" y="337280"/>
            <a:ext cx="384619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发现自己</a:t>
            </a:r>
            <a:r>
              <a:rPr lang="en-US" altLang="zh-CN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“</a:t>
            </a:r>
            <a:r>
              <a:rPr lang="zh-CN" altLang="en-US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发热</a:t>
            </a:r>
            <a:r>
              <a:rPr lang="en-US" altLang="zh-CN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”</a:t>
            </a:r>
            <a:r>
              <a:rPr lang="zh-CN" altLang="en-US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了</a:t>
            </a:r>
            <a:endParaRPr lang="zh-CN" altLang="en-US" sz="3200" b="1" dirty="0">
              <a:solidFill>
                <a:srgbClr val="214A80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  <p:sp>
        <p:nvSpPr>
          <p:cNvPr id="3" name="3"/>
          <p:cNvSpPr/>
          <p:nvPr/>
        </p:nvSpPr>
        <p:spPr>
          <a:xfrm>
            <a:off x="1012190" y="805180"/>
            <a:ext cx="295275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0F96B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感觉自己像个小火炉</a:t>
            </a:r>
            <a:r>
              <a:rPr lang="en-US" altLang="zh-CN" sz="1600" b="1" dirty="0">
                <a:solidFill>
                  <a:srgbClr val="0F96B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？</a:t>
            </a:r>
            <a:endParaRPr lang="en-US" altLang="zh-CN" sz="1600" b="1" dirty="0">
              <a:solidFill>
                <a:srgbClr val="0F96B5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9220" name="Picture 4" descr="https://img1.baidu.com/it/u=1644324012,2424269568&amp;fm=253&amp;fmt=auto&amp;app=138&amp;f=JPEG?w=707&amp;h=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20" y="1774371"/>
            <a:ext cx="5212808" cy="368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7"/>
          <p:cNvSpPr/>
          <p:nvPr/>
        </p:nvSpPr>
        <p:spPr>
          <a:xfrm flipH="1">
            <a:off x="7002145" y="1400810"/>
            <a:ext cx="3675380" cy="4436110"/>
          </a:xfrm>
          <a:custGeom>
            <a:avLst/>
            <a:gdLst/>
            <a:ahLst/>
            <a:cxnLst/>
            <a:rect l="l" t="t" r="r" b="b"/>
            <a:pathLst>
              <a:path w="39176" h="34664" extrusionOk="0">
                <a:moveTo>
                  <a:pt x="21371" y="1"/>
                </a:moveTo>
                <a:cubicBezTo>
                  <a:pt x="17061" y="1"/>
                  <a:pt x="13042" y="101"/>
                  <a:pt x="8684" y="101"/>
                </a:cubicBezTo>
                <a:cubicBezTo>
                  <a:pt x="7872" y="101"/>
                  <a:pt x="7049" y="97"/>
                  <a:pt x="6209" y="89"/>
                </a:cubicBezTo>
                <a:lnTo>
                  <a:pt x="6209" y="57"/>
                </a:lnTo>
                <a:cubicBezTo>
                  <a:pt x="4193" y="121"/>
                  <a:pt x="1824" y="377"/>
                  <a:pt x="800" y="2073"/>
                </a:cubicBezTo>
                <a:cubicBezTo>
                  <a:pt x="288" y="2905"/>
                  <a:pt x="256" y="3930"/>
                  <a:pt x="256" y="4890"/>
                </a:cubicBezTo>
                <a:lnTo>
                  <a:pt x="0" y="27294"/>
                </a:lnTo>
                <a:cubicBezTo>
                  <a:pt x="0" y="29502"/>
                  <a:pt x="128" y="31999"/>
                  <a:pt x="1921" y="33343"/>
                </a:cubicBezTo>
                <a:cubicBezTo>
                  <a:pt x="3137" y="34239"/>
                  <a:pt x="4737" y="34367"/>
                  <a:pt x="6209" y="34463"/>
                </a:cubicBezTo>
                <a:cubicBezTo>
                  <a:pt x="8837" y="34597"/>
                  <a:pt x="11467" y="34664"/>
                  <a:pt x="14096" y="34664"/>
                </a:cubicBezTo>
                <a:cubicBezTo>
                  <a:pt x="20882" y="34664"/>
                  <a:pt x="27661" y="34220"/>
                  <a:pt x="34375" y="33343"/>
                </a:cubicBezTo>
                <a:cubicBezTo>
                  <a:pt x="35399" y="33183"/>
                  <a:pt x="36455" y="33023"/>
                  <a:pt x="37255" y="32447"/>
                </a:cubicBezTo>
                <a:cubicBezTo>
                  <a:pt x="38631" y="31455"/>
                  <a:pt x="38823" y="29630"/>
                  <a:pt x="38920" y="27998"/>
                </a:cubicBezTo>
                <a:cubicBezTo>
                  <a:pt x="39176" y="22781"/>
                  <a:pt x="39112" y="17532"/>
                  <a:pt x="38791" y="12315"/>
                </a:cubicBezTo>
                <a:cubicBezTo>
                  <a:pt x="38695" y="9851"/>
                  <a:pt x="38343" y="7418"/>
                  <a:pt x="37767" y="5018"/>
                </a:cubicBezTo>
                <a:cubicBezTo>
                  <a:pt x="37575" y="3994"/>
                  <a:pt x="37095" y="3033"/>
                  <a:pt x="36423" y="2233"/>
                </a:cubicBezTo>
                <a:cubicBezTo>
                  <a:pt x="35463" y="1241"/>
                  <a:pt x="34055" y="825"/>
                  <a:pt x="32646" y="569"/>
                </a:cubicBezTo>
                <a:cubicBezTo>
                  <a:pt x="30086" y="89"/>
                  <a:pt x="27461" y="57"/>
                  <a:pt x="24837" y="25"/>
                </a:cubicBezTo>
                <a:cubicBezTo>
                  <a:pt x="23654" y="7"/>
                  <a:pt x="22502" y="1"/>
                  <a:pt x="21371" y="1"/>
                </a:cubicBezTo>
                <a:close/>
              </a:path>
            </a:pathLst>
          </a:custGeom>
          <a:noFill/>
          <a:ln w="19050" cap="flat" cmpd="sng">
            <a:solidFill>
              <a:srgbClr val="214A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285750" indent="-285750">
              <a:lnSpc>
                <a:spcPts val="2700"/>
              </a:lnSpc>
              <a:buFont typeface="Wingdings" panose="05000000000000000000" pitchFamily="2" charset="2"/>
              <a:buChar char="l"/>
            </a:pPr>
            <a:r>
              <a:rPr lang="zh-CN" altLang="en-US" sz="1865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如果发现自己</a:t>
            </a:r>
            <a:r>
              <a:rPr lang="zh-CN" altLang="en-US" sz="1865" b="1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发烧、头疼、骨头关节疼、身上起红疹</a:t>
            </a:r>
            <a:r>
              <a:rPr lang="zh-CN" altLang="en-US" sz="1865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，一定要：</a:t>
            </a:r>
            <a:endParaRPr lang="en-US" altLang="zh-CN" sz="1865" dirty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285750" indent="-285750">
              <a:lnSpc>
                <a:spcPts val="2700"/>
              </a:lnSpc>
              <a:buFont typeface="Wingdings" panose="05000000000000000000" pitchFamily="2" charset="2"/>
              <a:buChar char="l"/>
            </a:pPr>
            <a:r>
              <a:rPr lang="zh-CN" altLang="en-US" sz="1865" b="1" dirty="0" smtClean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马上告诉爸爸妈妈或者老师！</a:t>
            </a:r>
            <a:endParaRPr lang="en-US" altLang="zh-CN" sz="1865" b="1" dirty="0" smtClean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285750" indent="-285750">
              <a:lnSpc>
                <a:spcPts val="2700"/>
              </a:lnSpc>
              <a:buFont typeface="Wingdings" panose="05000000000000000000" pitchFamily="2" charset="2"/>
              <a:buChar char="l"/>
            </a:pPr>
            <a:r>
              <a:rPr lang="zh-CN" altLang="en-US" sz="1865" b="1" dirty="0" smtClean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千万不要自己偷偷吃药！</a:t>
            </a:r>
            <a:endParaRPr lang="en-US" altLang="zh-CN" sz="1865" b="1" dirty="0" smtClean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285750" indent="-285750">
              <a:lnSpc>
                <a:spcPts val="2700"/>
              </a:lnSpc>
              <a:buFont typeface="Wingdings" panose="05000000000000000000" pitchFamily="2" charset="2"/>
              <a:buChar char="l"/>
            </a:pPr>
            <a:r>
              <a:rPr lang="zh-CN" altLang="en-US" sz="1865" dirty="0" smtClean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大人会带你去看医生，医生叔叔阿姨会帮助你。</a:t>
            </a:r>
            <a:endParaRPr lang="en-US" altLang="zh-CN" sz="1865" dirty="0" smtClean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285750" indent="-285750">
              <a:lnSpc>
                <a:spcPts val="2700"/>
              </a:lnSpc>
              <a:buFont typeface="Wingdings" panose="05000000000000000000" pitchFamily="2" charset="2"/>
              <a:buChar char="l"/>
            </a:pPr>
            <a:r>
              <a:rPr lang="zh-CN" altLang="en-US" sz="1865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告诉</a:t>
            </a:r>
            <a:r>
              <a:rPr lang="zh-CN" altLang="en-US" sz="1865" dirty="0" smtClean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医生你去过哪里玩，这样能帮医生更快找到病因。</a:t>
            </a:r>
            <a:endParaRPr lang="en-US" altLang="zh-CN" sz="1865" dirty="0" smtClean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99"/>
          <a:stretch>
            <a:fillRect/>
          </a:stretch>
        </p:blipFill>
        <p:spPr>
          <a:xfrm>
            <a:off x="0" y="5612358"/>
            <a:ext cx="12192000" cy="1245642"/>
          </a:xfrm>
          <a:prstGeom prst="rect">
            <a:avLst/>
          </a:prstGeom>
        </p:spPr>
      </p:pic>
      <p:pic>
        <p:nvPicPr>
          <p:cNvPr id="17" name="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9" t="24687" r="17031" b="16562"/>
          <a:stretch>
            <a:fillRect/>
          </a:stretch>
        </p:blipFill>
        <p:spPr>
          <a:xfrm>
            <a:off x="8809759" y="1692799"/>
            <a:ext cx="2417067" cy="4860000"/>
          </a:xfrm>
          <a:prstGeom prst="rect">
            <a:avLst/>
          </a:prstGeom>
        </p:spPr>
      </p:pic>
      <p:grpSp>
        <p:nvGrpSpPr>
          <p:cNvPr id="6" name="3"/>
          <p:cNvGrpSpPr/>
          <p:nvPr/>
        </p:nvGrpSpPr>
        <p:grpSpPr>
          <a:xfrm>
            <a:off x="3542740" y="0"/>
            <a:ext cx="2512061" cy="781707"/>
            <a:chOff x="3542740" y="0"/>
            <a:chExt cx="2512061" cy="781707"/>
          </a:xfrm>
        </p:grpSpPr>
        <p:sp>
          <p:nvSpPr>
            <p:cNvPr id="2" name="4"/>
            <p:cNvSpPr/>
            <p:nvPr/>
          </p:nvSpPr>
          <p:spPr>
            <a:xfrm>
              <a:off x="4114800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5"/>
            <p:cNvSpPr/>
            <p:nvPr/>
          </p:nvSpPr>
          <p:spPr>
            <a:xfrm>
              <a:off x="3542740" y="509322"/>
              <a:ext cx="2512061" cy="272385"/>
            </a:xfrm>
            <a:custGeom>
              <a:avLst/>
              <a:gdLst>
                <a:gd name="connsiteX0" fmla="*/ 307790 w 2512061"/>
                <a:gd name="connsiteY0" fmla="*/ 0 h 272385"/>
                <a:gd name="connsiteX1" fmla="*/ 2204270 w 2512061"/>
                <a:gd name="connsiteY1" fmla="*/ 0 h 272385"/>
                <a:gd name="connsiteX2" fmla="*/ 2509696 w 2512061"/>
                <a:gd name="connsiteY2" fmla="*/ 248930 h 272385"/>
                <a:gd name="connsiteX3" fmla="*/ 2512061 w 2512061"/>
                <a:gd name="connsiteY3" fmla="*/ 272385 h 272385"/>
                <a:gd name="connsiteX4" fmla="*/ 0 w 2512061"/>
                <a:gd name="connsiteY4" fmla="*/ 272385 h 272385"/>
                <a:gd name="connsiteX5" fmla="*/ 2364 w 2512061"/>
                <a:gd name="connsiteY5" fmla="*/ 248930 h 272385"/>
                <a:gd name="connsiteX6" fmla="*/ 307790 w 2512061"/>
                <a:gd name="connsiteY6" fmla="*/ 0 h 27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2061" h="272385">
                  <a:moveTo>
                    <a:pt x="307790" y="0"/>
                  </a:moveTo>
                  <a:lnTo>
                    <a:pt x="2204270" y="0"/>
                  </a:lnTo>
                  <a:cubicBezTo>
                    <a:pt x="2354928" y="0"/>
                    <a:pt x="2480626" y="106866"/>
                    <a:pt x="2509696" y="248930"/>
                  </a:cubicBezTo>
                  <a:lnTo>
                    <a:pt x="2512061" y="272385"/>
                  </a:lnTo>
                  <a:lnTo>
                    <a:pt x="0" y="272385"/>
                  </a:lnTo>
                  <a:lnTo>
                    <a:pt x="2364" y="248930"/>
                  </a:lnTo>
                  <a:cubicBezTo>
                    <a:pt x="31435" y="106866"/>
                    <a:pt x="157133" y="0"/>
                    <a:pt x="307790" y="0"/>
                  </a:cubicBezTo>
                  <a:close/>
                </a:path>
              </a:pathLst>
            </a:cu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6"/>
            <p:cNvSpPr/>
            <p:nvPr/>
          </p:nvSpPr>
          <p:spPr>
            <a:xfrm>
              <a:off x="5457825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8" name="7"/>
          <p:cNvGrpSpPr/>
          <p:nvPr/>
        </p:nvGrpSpPr>
        <p:grpSpPr>
          <a:xfrm>
            <a:off x="9200590" y="0"/>
            <a:ext cx="2512061" cy="781707"/>
            <a:chOff x="3542740" y="0"/>
            <a:chExt cx="2512061" cy="781707"/>
          </a:xfrm>
        </p:grpSpPr>
        <p:sp>
          <p:nvSpPr>
            <p:cNvPr id="19" name="8"/>
            <p:cNvSpPr/>
            <p:nvPr/>
          </p:nvSpPr>
          <p:spPr>
            <a:xfrm>
              <a:off x="4114800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9"/>
            <p:cNvSpPr/>
            <p:nvPr/>
          </p:nvSpPr>
          <p:spPr>
            <a:xfrm>
              <a:off x="3542740" y="509322"/>
              <a:ext cx="2512061" cy="272385"/>
            </a:xfrm>
            <a:custGeom>
              <a:avLst/>
              <a:gdLst>
                <a:gd name="connsiteX0" fmla="*/ 307790 w 2512061"/>
                <a:gd name="connsiteY0" fmla="*/ 0 h 272385"/>
                <a:gd name="connsiteX1" fmla="*/ 2204270 w 2512061"/>
                <a:gd name="connsiteY1" fmla="*/ 0 h 272385"/>
                <a:gd name="connsiteX2" fmla="*/ 2509696 w 2512061"/>
                <a:gd name="connsiteY2" fmla="*/ 248930 h 272385"/>
                <a:gd name="connsiteX3" fmla="*/ 2512061 w 2512061"/>
                <a:gd name="connsiteY3" fmla="*/ 272385 h 272385"/>
                <a:gd name="connsiteX4" fmla="*/ 0 w 2512061"/>
                <a:gd name="connsiteY4" fmla="*/ 272385 h 272385"/>
                <a:gd name="connsiteX5" fmla="*/ 2364 w 2512061"/>
                <a:gd name="connsiteY5" fmla="*/ 248930 h 272385"/>
                <a:gd name="connsiteX6" fmla="*/ 307790 w 2512061"/>
                <a:gd name="connsiteY6" fmla="*/ 0 h 27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2061" h="272385">
                  <a:moveTo>
                    <a:pt x="307790" y="0"/>
                  </a:moveTo>
                  <a:lnTo>
                    <a:pt x="2204270" y="0"/>
                  </a:lnTo>
                  <a:cubicBezTo>
                    <a:pt x="2354928" y="0"/>
                    <a:pt x="2480626" y="106866"/>
                    <a:pt x="2509696" y="248930"/>
                  </a:cubicBezTo>
                  <a:lnTo>
                    <a:pt x="2512061" y="272385"/>
                  </a:lnTo>
                  <a:lnTo>
                    <a:pt x="0" y="272385"/>
                  </a:lnTo>
                  <a:lnTo>
                    <a:pt x="2364" y="248930"/>
                  </a:lnTo>
                  <a:cubicBezTo>
                    <a:pt x="31435" y="106866"/>
                    <a:pt x="157133" y="0"/>
                    <a:pt x="307790" y="0"/>
                  </a:cubicBezTo>
                  <a:close/>
                </a:path>
              </a:pathLst>
            </a:cu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10"/>
            <p:cNvSpPr/>
            <p:nvPr/>
          </p:nvSpPr>
          <p:spPr>
            <a:xfrm>
              <a:off x="5457825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2" name="11"/>
          <p:cNvGrpSpPr>
            <a:grpSpLocks noChangeAspect="1"/>
          </p:cNvGrpSpPr>
          <p:nvPr/>
        </p:nvGrpSpPr>
        <p:grpSpPr>
          <a:xfrm>
            <a:off x="7822993" y="781707"/>
            <a:ext cx="324000" cy="324000"/>
            <a:chOff x="7162800" y="3043614"/>
            <a:chExt cx="432000" cy="432000"/>
          </a:xfrm>
        </p:grpSpPr>
        <p:sp>
          <p:nvSpPr>
            <p:cNvPr id="9" name="12"/>
            <p:cNvSpPr/>
            <p:nvPr/>
          </p:nvSpPr>
          <p:spPr>
            <a:xfrm>
              <a:off x="7162800" y="304361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13"/>
            <p:cNvSpPr/>
            <p:nvPr/>
          </p:nvSpPr>
          <p:spPr>
            <a:xfrm rot="20040000">
              <a:off x="7346400" y="3079614"/>
              <a:ext cx="64800" cy="360000"/>
            </a:xfrm>
            <a:prstGeom prst="roundRect">
              <a:avLst>
                <a:gd name="adj" fmla="val 50000"/>
              </a:avLst>
            </a:prstGeom>
            <a:solidFill>
              <a:srgbClr val="CEE5F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0" name="14"/>
          <p:cNvGrpSpPr>
            <a:grpSpLocks noChangeAspect="1"/>
          </p:cNvGrpSpPr>
          <p:nvPr/>
        </p:nvGrpSpPr>
        <p:grpSpPr>
          <a:xfrm>
            <a:off x="11290363" y="2827613"/>
            <a:ext cx="324000" cy="324000"/>
            <a:chOff x="7162800" y="3043614"/>
            <a:chExt cx="432000" cy="432000"/>
          </a:xfrm>
        </p:grpSpPr>
        <p:sp>
          <p:nvSpPr>
            <p:cNvPr id="32" name="15"/>
            <p:cNvSpPr/>
            <p:nvPr/>
          </p:nvSpPr>
          <p:spPr>
            <a:xfrm>
              <a:off x="7162800" y="304361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16"/>
            <p:cNvSpPr/>
            <p:nvPr/>
          </p:nvSpPr>
          <p:spPr>
            <a:xfrm rot="20040000">
              <a:off x="7346400" y="3079614"/>
              <a:ext cx="64800" cy="360000"/>
            </a:xfrm>
            <a:prstGeom prst="roundRect">
              <a:avLst>
                <a:gd name="adj" fmla="val 50000"/>
              </a:avLst>
            </a:prstGeom>
            <a:solidFill>
              <a:srgbClr val="CEE5F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8" name="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0" t="7349" r="27818" b="75964"/>
          <a:stretch>
            <a:fillRect/>
          </a:stretch>
        </p:blipFill>
        <p:spPr>
          <a:xfrm rot="3910285">
            <a:off x="10940202" y="897280"/>
            <a:ext cx="702993" cy="972000"/>
          </a:xfrm>
          <a:prstGeom prst="rect">
            <a:avLst/>
          </a:prstGeom>
        </p:spPr>
      </p:pic>
      <p:pic>
        <p:nvPicPr>
          <p:cNvPr id="43" name="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0" t="7349" r="27818" b="75964"/>
          <a:stretch>
            <a:fillRect/>
          </a:stretch>
        </p:blipFill>
        <p:spPr>
          <a:xfrm rot="19566238">
            <a:off x="8368347" y="5627622"/>
            <a:ext cx="520734" cy="720000"/>
          </a:xfrm>
          <a:prstGeom prst="rect">
            <a:avLst/>
          </a:prstGeom>
        </p:spPr>
      </p:pic>
      <p:pic>
        <p:nvPicPr>
          <p:cNvPr id="45" name="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2100" r="80507" b="52430"/>
          <a:stretch>
            <a:fillRect/>
          </a:stretch>
        </p:blipFill>
        <p:spPr>
          <a:xfrm>
            <a:off x="8211829" y="3137545"/>
            <a:ext cx="679712" cy="972000"/>
          </a:xfrm>
          <a:prstGeom prst="rect">
            <a:avLst/>
          </a:prstGeom>
        </p:spPr>
      </p:pic>
      <p:grpSp>
        <p:nvGrpSpPr>
          <p:cNvPr id="68" name="20"/>
          <p:cNvGrpSpPr>
            <a:grpSpLocks noChangeAspect="1"/>
          </p:cNvGrpSpPr>
          <p:nvPr/>
        </p:nvGrpSpPr>
        <p:grpSpPr>
          <a:xfrm rot="1905837">
            <a:off x="11136487" y="3692640"/>
            <a:ext cx="398096" cy="360000"/>
            <a:chOff x="6260848" y="2382075"/>
            <a:chExt cx="941464" cy="851369"/>
          </a:xfrm>
        </p:grpSpPr>
        <p:sp>
          <p:nvSpPr>
            <p:cNvPr id="58" name="21"/>
            <p:cNvSpPr/>
            <p:nvPr/>
          </p:nvSpPr>
          <p:spPr>
            <a:xfrm>
              <a:off x="6281230" y="2464313"/>
              <a:ext cx="886645" cy="769131"/>
            </a:xfrm>
            <a:custGeom>
              <a:avLst/>
              <a:gdLst>
                <a:gd name="connsiteX0" fmla="*/ 22234 w 284359"/>
                <a:gd name="connsiteY0" fmla="*/ 22328 h 246671"/>
                <a:gd name="connsiteX1" fmla="*/ 130819 w 284359"/>
                <a:gd name="connsiteY1" fmla="*/ 22328 h 246671"/>
                <a:gd name="connsiteX2" fmla="*/ 142916 w 284359"/>
                <a:gd name="connsiteY2" fmla="*/ 34425 h 246671"/>
                <a:gd name="connsiteX3" fmla="*/ 155489 w 284359"/>
                <a:gd name="connsiteY3" fmla="*/ 22899 h 246671"/>
                <a:gd name="connsiteX4" fmla="*/ 263979 w 284359"/>
                <a:gd name="connsiteY4" fmla="*/ 27757 h 246671"/>
                <a:gd name="connsiteX5" fmla="*/ 259121 w 284359"/>
                <a:gd name="connsiteY5" fmla="*/ 136247 h 246671"/>
                <a:gd name="connsiteX6" fmla="*/ 138344 w 284359"/>
                <a:gd name="connsiteY6" fmla="*/ 246546 h 246671"/>
                <a:gd name="connsiteX7" fmla="*/ 22425 w 284359"/>
                <a:gd name="connsiteY7" fmla="*/ 131199 h 246671"/>
                <a:gd name="connsiteX8" fmla="*/ 22072 w 284359"/>
                <a:gd name="connsiteY8" fmla="*/ 22490 h 246671"/>
                <a:gd name="connsiteX9" fmla="*/ 22234 w 284359"/>
                <a:gd name="connsiteY9" fmla="*/ 22328 h 24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359" h="246671">
                  <a:moveTo>
                    <a:pt x="22234" y="22328"/>
                  </a:moveTo>
                  <a:cubicBezTo>
                    <a:pt x="52238" y="-7609"/>
                    <a:pt x="100815" y="-7609"/>
                    <a:pt x="130819" y="22328"/>
                  </a:cubicBezTo>
                  <a:lnTo>
                    <a:pt x="142916" y="34425"/>
                  </a:lnTo>
                  <a:lnTo>
                    <a:pt x="155489" y="22899"/>
                  </a:lnTo>
                  <a:cubicBezTo>
                    <a:pt x="186788" y="-5714"/>
                    <a:pt x="235365" y="-3542"/>
                    <a:pt x="263979" y="27757"/>
                  </a:cubicBezTo>
                  <a:cubicBezTo>
                    <a:pt x="292592" y="59056"/>
                    <a:pt x="290420" y="107634"/>
                    <a:pt x="259121" y="136247"/>
                  </a:cubicBezTo>
                  <a:lnTo>
                    <a:pt x="138344" y="246546"/>
                  </a:lnTo>
                  <a:lnTo>
                    <a:pt x="22425" y="131199"/>
                  </a:lnTo>
                  <a:cubicBezTo>
                    <a:pt x="-7694" y="101280"/>
                    <a:pt x="-7846" y="52608"/>
                    <a:pt x="22072" y="22490"/>
                  </a:cubicBezTo>
                  <a:cubicBezTo>
                    <a:pt x="22120" y="22442"/>
                    <a:pt x="22177" y="22385"/>
                    <a:pt x="22234" y="22328"/>
                  </a:cubicBezTo>
                  <a:close/>
                </a:path>
              </a:pathLst>
            </a:custGeom>
            <a:solidFill>
              <a:srgbClr val="D8E8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22"/>
            <p:cNvSpPr/>
            <p:nvPr/>
          </p:nvSpPr>
          <p:spPr>
            <a:xfrm>
              <a:off x="6260848" y="2382075"/>
              <a:ext cx="941464" cy="831573"/>
            </a:xfrm>
            <a:custGeom>
              <a:avLst/>
              <a:gdLst>
                <a:gd name="connsiteX0" fmla="*/ 141152 w 301940"/>
                <a:gd name="connsiteY0" fmla="*/ 266572 h 266697"/>
                <a:gd name="connsiteX1" fmla="*/ 135152 w 301940"/>
                <a:gd name="connsiteY1" fmla="*/ 264001 h 266697"/>
                <a:gd name="connsiteX2" fmla="*/ 19232 w 301940"/>
                <a:gd name="connsiteY2" fmla="*/ 148653 h 266697"/>
                <a:gd name="connsiteX3" fmla="*/ 31034 w 301940"/>
                <a:gd name="connsiteY3" fmla="*/ 28000 h 266697"/>
                <a:gd name="connsiteX4" fmla="*/ 139628 w 301940"/>
                <a:gd name="connsiteY4" fmla="*/ 27781 h 266697"/>
                <a:gd name="connsiteX5" fmla="*/ 145915 w 301940"/>
                <a:gd name="connsiteY5" fmla="*/ 33972 h 266697"/>
                <a:gd name="connsiteX6" fmla="*/ 152487 w 301940"/>
                <a:gd name="connsiteY6" fmla="*/ 27971 h 266697"/>
                <a:gd name="connsiteX7" fmla="*/ 273578 w 301940"/>
                <a:gd name="connsiteY7" fmla="*/ 22142 h 266697"/>
                <a:gd name="connsiteX8" fmla="*/ 279408 w 301940"/>
                <a:gd name="connsiteY8" fmla="*/ 143233 h 266697"/>
                <a:gd name="connsiteX9" fmla="*/ 267644 w 301940"/>
                <a:gd name="connsiteY9" fmla="*/ 153987 h 266697"/>
                <a:gd name="connsiteX10" fmla="*/ 146963 w 301940"/>
                <a:gd name="connsiteY10" fmla="*/ 264286 h 266697"/>
                <a:gd name="connsiteX11" fmla="*/ 141152 w 301940"/>
                <a:gd name="connsiteY11" fmla="*/ 266572 h 266697"/>
                <a:gd name="connsiteX12" fmla="*/ 79049 w 301940"/>
                <a:gd name="connsiteY12" fmla="*/ 20065 h 266697"/>
                <a:gd name="connsiteX13" fmla="*/ 11098 w 301940"/>
                <a:gd name="connsiteY13" fmla="*/ 88503 h 266697"/>
                <a:gd name="connsiteX14" fmla="*/ 31424 w 301940"/>
                <a:gd name="connsiteY14" fmla="*/ 136842 h 266697"/>
                <a:gd name="connsiteX15" fmla="*/ 141533 w 301940"/>
                <a:gd name="connsiteY15" fmla="*/ 246379 h 266697"/>
                <a:gd name="connsiteX16" fmla="*/ 255833 w 301940"/>
                <a:gd name="connsiteY16" fmla="*/ 141604 h 266697"/>
                <a:gd name="connsiteX17" fmla="*/ 259167 w 301940"/>
                <a:gd name="connsiteY17" fmla="*/ 45211 h 266697"/>
                <a:gd name="connsiteX18" fmla="*/ 163822 w 301940"/>
                <a:gd name="connsiteY18" fmla="*/ 40925 h 266697"/>
                <a:gd name="connsiteX19" fmla="*/ 151154 w 301940"/>
                <a:gd name="connsiteY19" fmla="*/ 52450 h 266697"/>
                <a:gd name="connsiteX20" fmla="*/ 139342 w 301940"/>
                <a:gd name="connsiteY20" fmla="*/ 52450 h 266697"/>
                <a:gd name="connsiteX21" fmla="*/ 127246 w 301940"/>
                <a:gd name="connsiteY21" fmla="*/ 40354 h 266697"/>
                <a:gd name="connsiteX22" fmla="*/ 79049 w 301940"/>
                <a:gd name="connsiteY22" fmla="*/ 20065 h 26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1940" h="266697">
                  <a:moveTo>
                    <a:pt x="141152" y="266572"/>
                  </a:moveTo>
                  <a:cubicBezTo>
                    <a:pt x="138885" y="266582"/>
                    <a:pt x="136704" y="265648"/>
                    <a:pt x="135152" y="264001"/>
                  </a:cubicBezTo>
                  <a:lnTo>
                    <a:pt x="19232" y="148653"/>
                  </a:lnTo>
                  <a:cubicBezTo>
                    <a:pt x="-10829" y="112077"/>
                    <a:pt x="-5542" y="58051"/>
                    <a:pt x="31034" y="28000"/>
                  </a:cubicBezTo>
                  <a:cubicBezTo>
                    <a:pt x="62562" y="2082"/>
                    <a:pt x="107996" y="1987"/>
                    <a:pt x="139628" y="27781"/>
                  </a:cubicBezTo>
                  <a:lnTo>
                    <a:pt x="145915" y="33972"/>
                  </a:lnTo>
                  <a:lnTo>
                    <a:pt x="152487" y="27971"/>
                  </a:lnTo>
                  <a:cubicBezTo>
                    <a:pt x="184320" y="-7081"/>
                    <a:pt x="238536" y="-9691"/>
                    <a:pt x="273578" y="22142"/>
                  </a:cubicBezTo>
                  <a:cubicBezTo>
                    <a:pt x="308630" y="53974"/>
                    <a:pt x="311240" y="108191"/>
                    <a:pt x="279408" y="143233"/>
                  </a:cubicBezTo>
                  <a:cubicBezTo>
                    <a:pt x="275826" y="147177"/>
                    <a:pt x="271892" y="150777"/>
                    <a:pt x="267644" y="153987"/>
                  </a:cubicBezTo>
                  <a:lnTo>
                    <a:pt x="146963" y="264286"/>
                  </a:lnTo>
                  <a:cubicBezTo>
                    <a:pt x="145391" y="265763"/>
                    <a:pt x="143305" y="266582"/>
                    <a:pt x="141152" y="266572"/>
                  </a:cubicBezTo>
                  <a:close/>
                  <a:moveTo>
                    <a:pt x="79049" y="20065"/>
                  </a:moveTo>
                  <a:cubicBezTo>
                    <a:pt x="41387" y="20199"/>
                    <a:pt x="10955" y="50841"/>
                    <a:pt x="11098" y="88503"/>
                  </a:cubicBezTo>
                  <a:cubicBezTo>
                    <a:pt x="11155" y="106686"/>
                    <a:pt x="18480" y="124088"/>
                    <a:pt x="31424" y="136842"/>
                  </a:cubicBezTo>
                  <a:lnTo>
                    <a:pt x="141533" y="246379"/>
                  </a:lnTo>
                  <a:lnTo>
                    <a:pt x="255833" y="141604"/>
                  </a:lnTo>
                  <a:cubicBezTo>
                    <a:pt x="283370" y="115906"/>
                    <a:pt x="284866" y="72758"/>
                    <a:pt x="259167" y="45211"/>
                  </a:cubicBezTo>
                  <a:cubicBezTo>
                    <a:pt x="233850" y="18075"/>
                    <a:pt x="191473" y="16170"/>
                    <a:pt x="163822" y="40925"/>
                  </a:cubicBezTo>
                  <a:lnTo>
                    <a:pt x="151154" y="52450"/>
                  </a:lnTo>
                  <a:cubicBezTo>
                    <a:pt x="147829" y="55546"/>
                    <a:pt x="142667" y="55546"/>
                    <a:pt x="139342" y="52450"/>
                  </a:cubicBezTo>
                  <a:lnTo>
                    <a:pt x="127246" y="40354"/>
                  </a:lnTo>
                  <a:cubicBezTo>
                    <a:pt x="114540" y="27419"/>
                    <a:pt x="97185" y="20113"/>
                    <a:pt x="79049" y="2006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9" name="23"/>
          <p:cNvGrpSpPr>
            <a:grpSpLocks noChangeAspect="1"/>
          </p:cNvGrpSpPr>
          <p:nvPr/>
        </p:nvGrpSpPr>
        <p:grpSpPr>
          <a:xfrm rot="20026014">
            <a:off x="8995418" y="5494597"/>
            <a:ext cx="410345" cy="360000"/>
            <a:chOff x="6670902" y="3436929"/>
            <a:chExt cx="674194" cy="591480"/>
          </a:xfrm>
        </p:grpSpPr>
        <p:sp>
          <p:nvSpPr>
            <p:cNvPr id="61" name="24"/>
            <p:cNvSpPr/>
            <p:nvPr/>
          </p:nvSpPr>
          <p:spPr>
            <a:xfrm>
              <a:off x="6698689" y="3462531"/>
              <a:ext cx="618621" cy="540276"/>
            </a:xfrm>
            <a:custGeom>
              <a:avLst/>
              <a:gdLst>
                <a:gd name="connsiteX0" fmla="*/ 15559 w 198400"/>
                <a:gd name="connsiteY0" fmla="*/ 15606 h 173274"/>
                <a:gd name="connsiteX1" fmla="*/ 91759 w 198400"/>
                <a:gd name="connsiteY1" fmla="*/ 15606 h 173274"/>
                <a:gd name="connsiteX2" fmla="*/ 100332 w 198400"/>
                <a:gd name="connsiteY2" fmla="*/ 23988 h 173274"/>
                <a:gd name="connsiteX3" fmla="*/ 109190 w 198400"/>
                <a:gd name="connsiteY3" fmla="*/ 15891 h 173274"/>
                <a:gd name="connsiteX4" fmla="*/ 185314 w 198400"/>
                <a:gd name="connsiteY4" fmla="*/ 22130 h 173274"/>
                <a:gd name="connsiteX5" fmla="*/ 181961 w 198400"/>
                <a:gd name="connsiteY5" fmla="*/ 95616 h 173274"/>
                <a:gd name="connsiteX6" fmla="*/ 97093 w 198400"/>
                <a:gd name="connsiteY6" fmla="*/ 173149 h 173274"/>
                <a:gd name="connsiteX7" fmla="*/ 15655 w 198400"/>
                <a:gd name="connsiteY7" fmla="*/ 92091 h 173274"/>
                <a:gd name="connsiteX8" fmla="*/ 15454 w 198400"/>
                <a:gd name="connsiteY8" fmla="*/ 15710 h 173274"/>
                <a:gd name="connsiteX9" fmla="*/ 15559 w 198400"/>
                <a:gd name="connsiteY9" fmla="*/ 15606 h 17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400" h="173274">
                  <a:moveTo>
                    <a:pt x="15559" y="15606"/>
                  </a:moveTo>
                  <a:cubicBezTo>
                    <a:pt x="36629" y="-5368"/>
                    <a:pt x="70690" y="-5368"/>
                    <a:pt x="91759" y="15606"/>
                  </a:cubicBezTo>
                  <a:lnTo>
                    <a:pt x="100332" y="23988"/>
                  </a:lnTo>
                  <a:lnTo>
                    <a:pt x="109190" y="15891"/>
                  </a:lnTo>
                  <a:cubicBezTo>
                    <a:pt x="131936" y="-3406"/>
                    <a:pt x="166016" y="-606"/>
                    <a:pt x="185314" y="22130"/>
                  </a:cubicBezTo>
                  <a:cubicBezTo>
                    <a:pt x="203621" y="43723"/>
                    <a:pt x="202164" y="75785"/>
                    <a:pt x="181961" y="95616"/>
                  </a:cubicBezTo>
                  <a:lnTo>
                    <a:pt x="97093" y="173149"/>
                  </a:lnTo>
                  <a:lnTo>
                    <a:pt x="15655" y="92091"/>
                  </a:lnTo>
                  <a:cubicBezTo>
                    <a:pt x="-5491" y="71060"/>
                    <a:pt x="-5586" y="36865"/>
                    <a:pt x="15454" y="15710"/>
                  </a:cubicBezTo>
                  <a:cubicBezTo>
                    <a:pt x="15483" y="15682"/>
                    <a:pt x="15521" y="15644"/>
                    <a:pt x="15559" y="15606"/>
                  </a:cubicBezTo>
                  <a:close/>
                </a:path>
              </a:pathLst>
            </a:custGeom>
            <a:solidFill>
              <a:srgbClr val="D8E8F8"/>
            </a:solidFill>
            <a:ln w="9525" cap="flat">
              <a:solidFill>
                <a:srgbClr val="D8E8F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25"/>
            <p:cNvSpPr/>
            <p:nvPr/>
          </p:nvSpPr>
          <p:spPr>
            <a:xfrm>
              <a:off x="6670902" y="3436929"/>
              <a:ext cx="674194" cy="591480"/>
            </a:xfrm>
            <a:custGeom>
              <a:avLst/>
              <a:gdLst>
                <a:gd name="connsiteX0" fmla="*/ 105323 w 216223"/>
                <a:gd name="connsiteY0" fmla="*/ 189569 h 189696"/>
                <a:gd name="connsiteX1" fmla="*/ 99322 w 216223"/>
                <a:gd name="connsiteY1" fmla="*/ 187093 h 189696"/>
                <a:gd name="connsiteX2" fmla="*/ 17407 w 216223"/>
                <a:gd name="connsiteY2" fmla="*/ 106035 h 189696"/>
                <a:gd name="connsiteX3" fmla="*/ 18731 w 216223"/>
                <a:gd name="connsiteY3" fmla="*/ 17548 h 189696"/>
                <a:gd name="connsiteX4" fmla="*/ 105703 w 216223"/>
                <a:gd name="connsiteY4" fmla="*/ 17357 h 189696"/>
                <a:gd name="connsiteX5" fmla="*/ 108370 w 216223"/>
                <a:gd name="connsiteY5" fmla="*/ 20024 h 189696"/>
                <a:gd name="connsiteX6" fmla="*/ 111228 w 216223"/>
                <a:gd name="connsiteY6" fmla="*/ 17452 h 189696"/>
                <a:gd name="connsiteX7" fmla="*/ 199572 w 216223"/>
                <a:gd name="connsiteY7" fmla="*/ 21405 h 189696"/>
                <a:gd name="connsiteX8" fmla="*/ 195619 w 216223"/>
                <a:gd name="connsiteY8" fmla="*/ 109750 h 189696"/>
                <a:gd name="connsiteX9" fmla="*/ 111133 w 216223"/>
                <a:gd name="connsiteY9" fmla="*/ 187569 h 189696"/>
                <a:gd name="connsiteX10" fmla="*/ 105323 w 216223"/>
                <a:gd name="connsiteY10" fmla="*/ 189569 h 189696"/>
                <a:gd name="connsiteX11" fmla="*/ 61984 w 216223"/>
                <a:gd name="connsiteY11" fmla="*/ 16119 h 189696"/>
                <a:gd name="connsiteX12" fmla="*/ 16607 w 216223"/>
                <a:gd name="connsiteY12" fmla="*/ 61610 h 189696"/>
                <a:gd name="connsiteX13" fmla="*/ 29884 w 216223"/>
                <a:gd name="connsiteY13" fmla="*/ 93652 h 189696"/>
                <a:gd name="connsiteX14" fmla="*/ 105608 w 216223"/>
                <a:gd name="connsiteY14" fmla="*/ 168995 h 189696"/>
                <a:gd name="connsiteX15" fmla="*/ 184475 w 216223"/>
                <a:gd name="connsiteY15" fmla="*/ 96891 h 189696"/>
                <a:gd name="connsiteX16" fmla="*/ 187333 w 216223"/>
                <a:gd name="connsiteY16" fmla="*/ 32788 h 189696"/>
                <a:gd name="connsiteX17" fmla="*/ 153805 w 216223"/>
                <a:gd name="connsiteY17" fmla="*/ 18024 h 189696"/>
                <a:gd name="connsiteX18" fmla="*/ 123134 w 216223"/>
                <a:gd name="connsiteY18" fmla="*/ 29930 h 189696"/>
                <a:gd name="connsiteX19" fmla="*/ 114276 w 216223"/>
                <a:gd name="connsiteY19" fmla="*/ 38026 h 189696"/>
                <a:gd name="connsiteX20" fmla="*/ 102465 w 216223"/>
                <a:gd name="connsiteY20" fmla="*/ 38026 h 189696"/>
                <a:gd name="connsiteX21" fmla="*/ 93988 w 216223"/>
                <a:gd name="connsiteY21" fmla="*/ 29549 h 189696"/>
                <a:gd name="connsiteX22" fmla="*/ 61984 w 216223"/>
                <a:gd name="connsiteY22" fmla="*/ 16119 h 18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6223" h="189696">
                  <a:moveTo>
                    <a:pt x="105323" y="189569"/>
                  </a:moveTo>
                  <a:cubicBezTo>
                    <a:pt x="103075" y="189569"/>
                    <a:pt x="100912" y="188683"/>
                    <a:pt x="99322" y="187093"/>
                  </a:cubicBezTo>
                  <a:lnTo>
                    <a:pt x="17407" y="106035"/>
                  </a:lnTo>
                  <a:cubicBezTo>
                    <a:pt x="-6663" y="81232"/>
                    <a:pt x="-6072" y="41617"/>
                    <a:pt x="18731" y="17548"/>
                  </a:cubicBezTo>
                  <a:cubicBezTo>
                    <a:pt x="42934" y="-5941"/>
                    <a:pt x="81396" y="-6027"/>
                    <a:pt x="105703" y="17357"/>
                  </a:cubicBezTo>
                  <a:lnTo>
                    <a:pt x="108370" y="20024"/>
                  </a:lnTo>
                  <a:lnTo>
                    <a:pt x="111228" y="17452"/>
                  </a:lnTo>
                  <a:cubicBezTo>
                    <a:pt x="136717" y="-5855"/>
                    <a:pt x="176265" y="-4084"/>
                    <a:pt x="199572" y="21405"/>
                  </a:cubicBezTo>
                  <a:cubicBezTo>
                    <a:pt x="222880" y="46894"/>
                    <a:pt x="221108" y="86442"/>
                    <a:pt x="195619" y="109750"/>
                  </a:cubicBezTo>
                  <a:lnTo>
                    <a:pt x="111133" y="187569"/>
                  </a:lnTo>
                  <a:cubicBezTo>
                    <a:pt x="109494" y="188912"/>
                    <a:pt x="107437" y="189617"/>
                    <a:pt x="105323" y="189569"/>
                  </a:cubicBezTo>
                  <a:close/>
                  <a:moveTo>
                    <a:pt x="61984" y="16119"/>
                  </a:moveTo>
                  <a:cubicBezTo>
                    <a:pt x="36895" y="16148"/>
                    <a:pt x="16578" y="36512"/>
                    <a:pt x="16607" y="61610"/>
                  </a:cubicBezTo>
                  <a:cubicBezTo>
                    <a:pt x="16616" y="73621"/>
                    <a:pt x="21398" y="85146"/>
                    <a:pt x="29884" y="93652"/>
                  </a:cubicBezTo>
                  <a:lnTo>
                    <a:pt x="105608" y="168995"/>
                  </a:lnTo>
                  <a:lnTo>
                    <a:pt x="184475" y="96891"/>
                  </a:lnTo>
                  <a:cubicBezTo>
                    <a:pt x="202935" y="79965"/>
                    <a:pt x="204211" y="51295"/>
                    <a:pt x="187333" y="32788"/>
                  </a:cubicBezTo>
                  <a:cubicBezTo>
                    <a:pt x="178694" y="23415"/>
                    <a:pt x="166549" y="18072"/>
                    <a:pt x="153805" y="18024"/>
                  </a:cubicBezTo>
                  <a:cubicBezTo>
                    <a:pt x="142451" y="18005"/>
                    <a:pt x="131497" y="22253"/>
                    <a:pt x="123134" y="29930"/>
                  </a:cubicBezTo>
                  <a:lnTo>
                    <a:pt x="114276" y="38026"/>
                  </a:lnTo>
                  <a:cubicBezTo>
                    <a:pt x="110971" y="41170"/>
                    <a:pt x="105770" y="41170"/>
                    <a:pt x="102465" y="38026"/>
                  </a:cubicBezTo>
                  <a:lnTo>
                    <a:pt x="93988" y="29549"/>
                  </a:lnTo>
                  <a:cubicBezTo>
                    <a:pt x="85539" y="20986"/>
                    <a:pt x="74014" y="16157"/>
                    <a:pt x="61984" y="1611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4" name="26"/>
          <p:cNvSpPr/>
          <p:nvPr/>
        </p:nvSpPr>
        <p:spPr>
          <a:xfrm>
            <a:off x="5862492" y="2833792"/>
            <a:ext cx="372429" cy="2108651"/>
          </a:xfrm>
          <a:custGeom>
            <a:avLst/>
            <a:gdLst>
              <a:gd name="connsiteX0" fmla="*/ 74104 w 119443"/>
              <a:gd name="connsiteY0" fmla="*/ 0 h 676274"/>
              <a:gd name="connsiteX1" fmla="*/ 0 w 119443"/>
              <a:gd name="connsiteY1" fmla="*/ 673703 h 676274"/>
              <a:gd name="connsiteX2" fmla="*/ 119444 w 119443"/>
              <a:gd name="connsiteY2" fmla="*/ 676275 h 676274"/>
              <a:gd name="connsiteX3" fmla="*/ 74104 w 119443"/>
              <a:gd name="connsiteY3" fmla="*/ 0 h 676274"/>
              <a:gd name="connsiteX4" fmla="*/ 0 w 119443"/>
              <a:gd name="connsiteY4" fmla="*/ 673703 h 676274"/>
              <a:gd name="connsiteX5" fmla="*/ 119444 w 119443"/>
              <a:gd name="connsiteY5" fmla="*/ 676275 h 676274"/>
              <a:gd name="connsiteX6" fmla="*/ 74104 w 119443"/>
              <a:gd name="connsiteY6" fmla="*/ 0 h 67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3" h="676274">
                <a:moveTo>
                  <a:pt x="74104" y="0"/>
                </a:moveTo>
                <a:lnTo>
                  <a:pt x="0" y="673703"/>
                </a:lnTo>
                <a:lnTo>
                  <a:pt x="119444" y="676275"/>
                </a:lnTo>
                <a:lnTo>
                  <a:pt x="74104" y="0"/>
                </a:lnTo>
                <a:lnTo>
                  <a:pt x="0" y="673703"/>
                </a:lnTo>
                <a:lnTo>
                  <a:pt x="119444" y="676275"/>
                </a:lnTo>
                <a:lnTo>
                  <a:pt x="74104" y="0"/>
                </a:lnTo>
                <a:close/>
              </a:path>
            </a:pathLst>
          </a:custGeom>
          <a:solidFill>
            <a:srgbClr val="BAEBB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27"/>
          <p:cNvSpPr/>
          <p:nvPr/>
        </p:nvSpPr>
        <p:spPr>
          <a:xfrm>
            <a:off x="2237143" y="605720"/>
            <a:ext cx="360000" cy="180000"/>
          </a:xfrm>
          <a:prstGeom prst="roundRect">
            <a:avLst/>
          </a:prstGeom>
          <a:solidFill>
            <a:srgbClr val="3363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28"/>
          <p:cNvSpPr/>
          <p:nvPr/>
        </p:nvSpPr>
        <p:spPr>
          <a:xfrm>
            <a:off x="351375" y="215774"/>
            <a:ext cx="952500" cy="190500"/>
          </a:xfrm>
          <a:custGeom>
            <a:avLst/>
            <a:gdLst>
              <a:gd name="connsiteX0" fmla="*/ 354616 w 952500"/>
              <a:gd name="connsiteY0" fmla="*/ 186785 h 190500"/>
              <a:gd name="connsiteX1" fmla="*/ 264987 w 952500"/>
              <a:gd name="connsiteY1" fmla="*/ 96964 h 190500"/>
              <a:gd name="connsiteX2" fmla="*/ 354806 w 952500"/>
              <a:gd name="connsiteY2" fmla="*/ 7334 h 190500"/>
              <a:gd name="connsiteX3" fmla="*/ 444437 w 952500"/>
              <a:gd name="connsiteY3" fmla="*/ 97155 h 190500"/>
              <a:gd name="connsiteX4" fmla="*/ 444437 w 952500"/>
              <a:gd name="connsiteY4" fmla="*/ 97536 h 190500"/>
              <a:gd name="connsiteX5" fmla="*/ 354616 w 952500"/>
              <a:gd name="connsiteY5" fmla="*/ 186785 h 190500"/>
              <a:gd name="connsiteX6" fmla="*/ 354616 w 952500"/>
              <a:gd name="connsiteY6" fmla="*/ 186785 h 190500"/>
              <a:gd name="connsiteX7" fmla="*/ 340519 w 952500"/>
              <a:gd name="connsiteY7" fmla="*/ 155734 h 190500"/>
              <a:gd name="connsiteX8" fmla="*/ 364046 w 952500"/>
              <a:gd name="connsiteY8" fmla="*/ 155734 h 190500"/>
              <a:gd name="connsiteX9" fmla="*/ 364046 w 952500"/>
              <a:gd name="connsiteY9" fmla="*/ 98584 h 190500"/>
              <a:gd name="connsiteX10" fmla="*/ 379857 w 952500"/>
              <a:gd name="connsiteY10" fmla="*/ 98584 h 190500"/>
              <a:gd name="connsiteX11" fmla="*/ 381476 w 952500"/>
              <a:gd name="connsiteY11" fmla="*/ 79534 h 190500"/>
              <a:gd name="connsiteX12" fmla="*/ 363855 w 952500"/>
              <a:gd name="connsiteY12" fmla="*/ 79534 h 190500"/>
              <a:gd name="connsiteX13" fmla="*/ 363855 w 952500"/>
              <a:gd name="connsiteY13" fmla="*/ 67913 h 190500"/>
              <a:gd name="connsiteX14" fmla="*/ 367703 w 952500"/>
              <a:gd name="connsiteY14" fmla="*/ 62389 h 190500"/>
              <a:gd name="connsiteX15" fmla="*/ 369380 w 952500"/>
              <a:gd name="connsiteY15" fmla="*/ 62389 h 190500"/>
              <a:gd name="connsiteX16" fmla="*/ 381000 w 952500"/>
              <a:gd name="connsiteY16" fmla="*/ 62389 h 190500"/>
              <a:gd name="connsiteX17" fmla="*/ 381000 w 952500"/>
              <a:gd name="connsiteY17" fmla="*/ 41434 h 190500"/>
              <a:gd name="connsiteX18" fmla="*/ 361283 w 952500"/>
              <a:gd name="connsiteY18" fmla="*/ 41434 h 190500"/>
              <a:gd name="connsiteX19" fmla="*/ 340490 w 952500"/>
              <a:gd name="connsiteY19" fmla="*/ 59807 h 190500"/>
              <a:gd name="connsiteX20" fmla="*/ 340614 w 952500"/>
              <a:gd name="connsiteY20" fmla="*/ 63532 h 190500"/>
              <a:gd name="connsiteX21" fmla="*/ 340614 w 952500"/>
              <a:gd name="connsiteY21" fmla="*/ 78867 h 190500"/>
              <a:gd name="connsiteX22" fmla="*/ 329089 w 952500"/>
              <a:gd name="connsiteY22" fmla="*/ 78867 h 190500"/>
              <a:gd name="connsiteX23" fmla="*/ 329089 w 952500"/>
              <a:gd name="connsiteY23" fmla="*/ 97917 h 190500"/>
              <a:gd name="connsiteX24" fmla="*/ 340519 w 952500"/>
              <a:gd name="connsiteY24" fmla="*/ 97917 h 190500"/>
              <a:gd name="connsiteX25" fmla="*/ 770477 w 952500"/>
              <a:gd name="connsiteY25" fmla="*/ 96774 h 190500"/>
              <a:gd name="connsiteX26" fmla="*/ 860298 w 952500"/>
              <a:gd name="connsiteY26" fmla="*/ 7144 h 190500"/>
              <a:gd name="connsiteX27" fmla="*/ 949928 w 952500"/>
              <a:gd name="connsiteY27" fmla="*/ 96964 h 190500"/>
              <a:gd name="connsiteX28" fmla="*/ 860108 w 952500"/>
              <a:gd name="connsiteY28" fmla="*/ 186595 h 190500"/>
              <a:gd name="connsiteX29" fmla="*/ 859727 w 952500"/>
              <a:gd name="connsiteY29" fmla="*/ 186595 h 190500"/>
              <a:gd name="connsiteX30" fmla="*/ 770192 w 952500"/>
              <a:gd name="connsiteY30" fmla="*/ 96964 h 190500"/>
              <a:gd name="connsiteX31" fmla="*/ 865727 w 952500"/>
              <a:gd name="connsiteY31" fmla="*/ 85535 h 190500"/>
              <a:gd name="connsiteX32" fmla="*/ 823246 w 952500"/>
              <a:gd name="connsiteY32" fmla="*/ 64199 h 190500"/>
              <a:gd name="connsiteX33" fmla="*/ 828770 w 952500"/>
              <a:gd name="connsiteY33" fmla="*/ 91630 h 190500"/>
              <a:gd name="connsiteX34" fmla="*/ 820388 w 952500"/>
              <a:gd name="connsiteY34" fmla="*/ 89821 h 190500"/>
              <a:gd name="connsiteX35" fmla="*/ 835819 w 952500"/>
              <a:gd name="connsiteY35" fmla="*/ 110109 h 190500"/>
              <a:gd name="connsiteX36" fmla="*/ 828104 w 952500"/>
              <a:gd name="connsiteY36" fmla="*/ 110109 h 190500"/>
              <a:gd name="connsiteX37" fmla="*/ 846011 w 952500"/>
              <a:gd name="connsiteY37" fmla="*/ 124397 h 190500"/>
              <a:gd name="connsiteX38" fmla="*/ 817436 w 952500"/>
              <a:gd name="connsiteY38" fmla="*/ 132874 h 190500"/>
              <a:gd name="connsiteX39" fmla="*/ 822008 w 952500"/>
              <a:gd name="connsiteY39" fmla="*/ 135731 h 190500"/>
              <a:gd name="connsiteX40" fmla="*/ 900713 w 952500"/>
              <a:gd name="connsiteY40" fmla="*/ 109881 h 190500"/>
              <a:gd name="connsiteX41" fmla="*/ 906018 w 952500"/>
              <a:gd name="connsiteY41" fmla="*/ 94202 h 190500"/>
              <a:gd name="connsiteX42" fmla="*/ 915543 w 952500"/>
              <a:gd name="connsiteY42" fmla="*/ 72009 h 190500"/>
              <a:gd name="connsiteX43" fmla="*/ 916210 w 952500"/>
              <a:gd name="connsiteY43" fmla="*/ 70390 h 190500"/>
              <a:gd name="connsiteX44" fmla="*/ 907637 w 952500"/>
              <a:gd name="connsiteY44" fmla="*/ 72295 h 190500"/>
              <a:gd name="connsiteX45" fmla="*/ 914210 w 952500"/>
              <a:gd name="connsiteY45" fmla="*/ 62770 h 190500"/>
              <a:gd name="connsiteX46" fmla="*/ 905923 w 952500"/>
              <a:gd name="connsiteY46" fmla="*/ 64961 h 190500"/>
              <a:gd name="connsiteX47" fmla="*/ 899636 w 952500"/>
              <a:gd name="connsiteY47" fmla="*/ 64484 h 190500"/>
              <a:gd name="connsiteX48" fmla="*/ 876110 w 952500"/>
              <a:gd name="connsiteY48" fmla="*/ 62389 h 190500"/>
              <a:gd name="connsiteX49" fmla="*/ 865442 w 952500"/>
              <a:gd name="connsiteY49" fmla="*/ 85725 h 190500"/>
              <a:gd name="connsiteX50" fmla="*/ 7144 w 952500"/>
              <a:gd name="connsiteY50" fmla="*/ 97346 h 190500"/>
              <a:gd name="connsiteX51" fmla="*/ 96679 w 952500"/>
              <a:gd name="connsiteY51" fmla="*/ 7620 h 190500"/>
              <a:gd name="connsiteX52" fmla="*/ 186404 w 952500"/>
              <a:gd name="connsiteY52" fmla="*/ 97155 h 190500"/>
              <a:gd name="connsiteX53" fmla="*/ 96869 w 952500"/>
              <a:gd name="connsiteY53" fmla="*/ 186881 h 190500"/>
              <a:gd name="connsiteX54" fmla="*/ 96679 w 952500"/>
              <a:gd name="connsiteY54" fmla="*/ 186881 h 190500"/>
              <a:gd name="connsiteX55" fmla="*/ 7144 w 952500"/>
              <a:gd name="connsiteY55" fmla="*/ 97346 h 190500"/>
              <a:gd name="connsiteX56" fmla="*/ 96774 w 952500"/>
              <a:gd name="connsiteY56" fmla="*/ 61436 h 190500"/>
              <a:gd name="connsiteX57" fmla="*/ 96774 w 952500"/>
              <a:gd name="connsiteY57" fmla="*/ 61436 h 190500"/>
              <a:gd name="connsiteX58" fmla="*/ 62484 w 952500"/>
              <a:gd name="connsiteY58" fmla="*/ 61436 h 190500"/>
              <a:gd name="connsiteX59" fmla="*/ 45701 w 952500"/>
              <a:gd name="connsiteY59" fmla="*/ 74962 h 190500"/>
              <a:gd name="connsiteX60" fmla="*/ 45720 w 952500"/>
              <a:gd name="connsiteY60" fmla="*/ 78391 h 190500"/>
              <a:gd name="connsiteX61" fmla="*/ 45720 w 952500"/>
              <a:gd name="connsiteY61" fmla="*/ 115824 h 190500"/>
              <a:gd name="connsiteX62" fmla="*/ 59159 w 952500"/>
              <a:gd name="connsiteY62" fmla="*/ 132845 h 190500"/>
              <a:gd name="connsiteX63" fmla="*/ 62484 w 952500"/>
              <a:gd name="connsiteY63" fmla="*/ 132874 h 190500"/>
              <a:gd name="connsiteX64" fmla="*/ 130969 w 952500"/>
              <a:gd name="connsiteY64" fmla="*/ 132874 h 190500"/>
              <a:gd name="connsiteX65" fmla="*/ 147762 w 952500"/>
              <a:gd name="connsiteY65" fmla="*/ 119367 h 190500"/>
              <a:gd name="connsiteX66" fmla="*/ 147733 w 952500"/>
              <a:gd name="connsiteY66" fmla="*/ 115824 h 190500"/>
              <a:gd name="connsiteX67" fmla="*/ 147733 w 952500"/>
              <a:gd name="connsiteY67" fmla="*/ 78391 h 190500"/>
              <a:gd name="connsiteX68" fmla="*/ 134402 w 952500"/>
              <a:gd name="connsiteY68" fmla="*/ 61455 h 190500"/>
              <a:gd name="connsiteX69" fmla="*/ 130969 w 952500"/>
              <a:gd name="connsiteY69" fmla="*/ 61436 h 190500"/>
              <a:gd name="connsiteX70" fmla="*/ 97155 w 952500"/>
              <a:gd name="connsiteY70" fmla="*/ 61436 h 190500"/>
              <a:gd name="connsiteX71" fmla="*/ 87249 w 952500"/>
              <a:gd name="connsiteY71" fmla="*/ 114014 h 190500"/>
              <a:gd name="connsiteX72" fmla="*/ 115824 w 952500"/>
              <a:gd name="connsiteY72" fmla="*/ 94964 h 190500"/>
              <a:gd name="connsiteX73" fmla="*/ 87249 w 952500"/>
              <a:gd name="connsiteY73" fmla="*/ 75914 h 190500"/>
              <a:gd name="connsiteX74" fmla="*/ 604552 w 952500"/>
              <a:gd name="connsiteY74" fmla="*/ 186785 h 190500"/>
              <a:gd name="connsiteX75" fmla="*/ 515112 w 952500"/>
              <a:gd name="connsiteY75" fmla="*/ 96774 h 190500"/>
              <a:gd name="connsiteX76" fmla="*/ 605123 w 952500"/>
              <a:gd name="connsiteY76" fmla="*/ 7334 h 190500"/>
              <a:gd name="connsiteX77" fmla="*/ 694563 w 952500"/>
              <a:gd name="connsiteY77" fmla="*/ 97250 h 190500"/>
              <a:gd name="connsiteX78" fmla="*/ 605409 w 952500"/>
              <a:gd name="connsiteY78" fmla="*/ 186785 h 190500"/>
              <a:gd name="connsiteX79" fmla="*/ 604552 w 952500"/>
              <a:gd name="connsiteY79" fmla="*/ 186785 h 190500"/>
              <a:gd name="connsiteX80" fmla="*/ 657416 w 952500"/>
              <a:gd name="connsiteY80" fmla="*/ 99251 h 190500"/>
              <a:gd name="connsiteX81" fmla="*/ 656749 w 952500"/>
              <a:gd name="connsiteY81" fmla="*/ 99251 h 190500"/>
              <a:gd name="connsiteX82" fmla="*/ 656749 w 952500"/>
              <a:gd name="connsiteY82" fmla="*/ 77819 h 190500"/>
              <a:gd name="connsiteX83" fmla="*/ 629222 w 952500"/>
              <a:gd name="connsiteY83" fmla="*/ 47816 h 190500"/>
              <a:gd name="connsiteX84" fmla="*/ 577977 w 952500"/>
              <a:gd name="connsiteY84" fmla="*/ 47816 h 190500"/>
              <a:gd name="connsiteX85" fmla="*/ 554165 w 952500"/>
              <a:gd name="connsiteY85" fmla="*/ 71914 h 190500"/>
              <a:gd name="connsiteX86" fmla="*/ 554165 w 952500"/>
              <a:gd name="connsiteY86" fmla="*/ 125254 h 190500"/>
              <a:gd name="connsiteX87" fmla="*/ 579025 w 952500"/>
              <a:gd name="connsiteY87" fmla="*/ 149543 h 190500"/>
              <a:gd name="connsiteX88" fmla="*/ 631317 w 952500"/>
              <a:gd name="connsiteY88" fmla="*/ 149543 h 190500"/>
              <a:gd name="connsiteX89" fmla="*/ 655892 w 952500"/>
              <a:gd name="connsiteY89" fmla="*/ 126111 h 190500"/>
              <a:gd name="connsiteX90" fmla="*/ 657416 w 952500"/>
              <a:gd name="connsiteY90" fmla="*/ 99251 h 190500"/>
              <a:gd name="connsiteX91" fmla="*/ 605314 w 952500"/>
              <a:gd name="connsiteY91" fmla="*/ 56769 h 190500"/>
              <a:gd name="connsiteX92" fmla="*/ 626174 w 952500"/>
              <a:gd name="connsiteY92" fmla="*/ 56769 h 190500"/>
              <a:gd name="connsiteX93" fmla="*/ 647100 w 952500"/>
              <a:gd name="connsiteY93" fmla="*/ 73743 h 190500"/>
              <a:gd name="connsiteX94" fmla="*/ 647129 w 952500"/>
              <a:gd name="connsiteY94" fmla="*/ 77343 h 190500"/>
              <a:gd name="connsiteX95" fmla="*/ 647129 w 952500"/>
              <a:gd name="connsiteY95" fmla="*/ 120205 h 190500"/>
              <a:gd name="connsiteX96" fmla="*/ 629965 w 952500"/>
              <a:gd name="connsiteY96" fmla="*/ 140970 h 190500"/>
              <a:gd name="connsiteX97" fmla="*/ 626364 w 952500"/>
              <a:gd name="connsiteY97" fmla="*/ 140970 h 190500"/>
              <a:gd name="connsiteX98" fmla="*/ 583597 w 952500"/>
              <a:gd name="connsiteY98" fmla="*/ 140970 h 190500"/>
              <a:gd name="connsiteX99" fmla="*/ 562909 w 952500"/>
              <a:gd name="connsiteY99" fmla="*/ 123711 h 190500"/>
              <a:gd name="connsiteX100" fmla="*/ 562928 w 952500"/>
              <a:gd name="connsiteY100" fmla="*/ 120110 h 190500"/>
              <a:gd name="connsiteX101" fmla="*/ 562928 w 952500"/>
              <a:gd name="connsiteY101" fmla="*/ 77248 h 190500"/>
              <a:gd name="connsiteX102" fmla="*/ 580435 w 952500"/>
              <a:gd name="connsiteY102" fmla="*/ 56769 h 190500"/>
              <a:gd name="connsiteX103" fmla="*/ 583406 w 952500"/>
              <a:gd name="connsiteY103" fmla="*/ 56769 h 190500"/>
              <a:gd name="connsiteX104" fmla="*/ 605314 w 952500"/>
              <a:gd name="connsiteY104" fmla="*/ 56769 h 190500"/>
              <a:gd name="connsiteX105" fmla="*/ 605314 w 952500"/>
              <a:gd name="connsiteY105" fmla="*/ 125635 h 190500"/>
              <a:gd name="connsiteX106" fmla="*/ 631603 w 952500"/>
              <a:gd name="connsiteY106" fmla="*/ 98584 h 190500"/>
              <a:gd name="connsiteX107" fmla="*/ 604552 w 952500"/>
              <a:gd name="connsiteY107" fmla="*/ 72304 h 190500"/>
              <a:gd name="connsiteX108" fmla="*/ 578263 w 952500"/>
              <a:gd name="connsiteY108" fmla="*/ 99060 h 190500"/>
              <a:gd name="connsiteX109" fmla="*/ 604828 w 952500"/>
              <a:gd name="connsiteY109" fmla="*/ 125644 h 190500"/>
              <a:gd name="connsiteX110" fmla="*/ 605409 w 952500"/>
              <a:gd name="connsiteY110" fmla="*/ 125635 h 190500"/>
              <a:gd name="connsiteX111" fmla="*/ 639699 w 952500"/>
              <a:gd name="connsiteY111" fmla="*/ 72676 h 190500"/>
              <a:gd name="connsiteX112" fmla="*/ 639699 w 952500"/>
              <a:gd name="connsiteY112" fmla="*/ 70009 h 190500"/>
              <a:gd name="connsiteX113" fmla="*/ 632746 w 952500"/>
              <a:gd name="connsiteY113" fmla="*/ 65342 h 190500"/>
              <a:gd name="connsiteX114" fmla="*/ 626459 w 952500"/>
              <a:gd name="connsiteY114" fmla="*/ 70961 h 190500"/>
              <a:gd name="connsiteX115" fmla="*/ 632555 w 952500"/>
              <a:gd name="connsiteY115" fmla="*/ 77153 h 190500"/>
              <a:gd name="connsiteX116" fmla="*/ 639794 w 952500"/>
              <a:gd name="connsiteY116" fmla="*/ 72676 h 190500"/>
              <a:gd name="connsiteX117" fmla="*/ 588169 w 952500"/>
              <a:gd name="connsiteY117" fmla="*/ 99155 h 190500"/>
              <a:gd name="connsiteX118" fmla="*/ 605600 w 952500"/>
              <a:gd name="connsiteY118" fmla="*/ 116205 h 190500"/>
              <a:gd name="connsiteX119" fmla="*/ 622649 w 952500"/>
              <a:gd name="connsiteY119" fmla="*/ 98774 h 190500"/>
              <a:gd name="connsiteX120" fmla="*/ 605504 w 952500"/>
              <a:gd name="connsiteY120" fmla="*/ 81725 h 190500"/>
              <a:gd name="connsiteX121" fmla="*/ 588169 w 952500"/>
              <a:gd name="connsiteY121" fmla="*/ 9915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952500" h="190500">
                <a:moveTo>
                  <a:pt x="354616" y="186785"/>
                </a:moveTo>
                <a:cubicBezTo>
                  <a:pt x="305057" y="186728"/>
                  <a:pt x="264933" y="146514"/>
                  <a:pt x="264987" y="96964"/>
                </a:cubicBezTo>
                <a:cubicBezTo>
                  <a:pt x="265040" y="47406"/>
                  <a:pt x="305257" y="7277"/>
                  <a:pt x="354806" y="7334"/>
                </a:cubicBezTo>
                <a:cubicBezTo>
                  <a:pt x="404365" y="7391"/>
                  <a:pt x="444494" y="47606"/>
                  <a:pt x="444437" y="97155"/>
                </a:cubicBezTo>
                <a:cubicBezTo>
                  <a:pt x="444437" y="97279"/>
                  <a:pt x="444437" y="97412"/>
                  <a:pt x="444437" y="97536"/>
                </a:cubicBezTo>
                <a:cubicBezTo>
                  <a:pt x="444275" y="146980"/>
                  <a:pt x="404070" y="186947"/>
                  <a:pt x="354616" y="186785"/>
                </a:cubicBezTo>
                <a:cubicBezTo>
                  <a:pt x="354616" y="186785"/>
                  <a:pt x="354616" y="186785"/>
                  <a:pt x="354616" y="186785"/>
                </a:cubicBezTo>
                <a:close/>
                <a:moveTo>
                  <a:pt x="340519" y="155734"/>
                </a:moveTo>
                <a:lnTo>
                  <a:pt x="364046" y="155734"/>
                </a:lnTo>
                <a:lnTo>
                  <a:pt x="364046" y="98584"/>
                </a:lnTo>
                <a:lnTo>
                  <a:pt x="379857" y="98584"/>
                </a:lnTo>
                <a:cubicBezTo>
                  <a:pt x="380429" y="92012"/>
                  <a:pt x="380905" y="85916"/>
                  <a:pt x="381476" y="79534"/>
                </a:cubicBezTo>
                <a:lnTo>
                  <a:pt x="363855" y="79534"/>
                </a:lnTo>
                <a:lnTo>
                  <a:pt x="363855" y="67913"/>
                </a:lnTo>
                <a:cubicBezTo>
                  <a:pt x="363398" y="65323"/>
                  <a:pt x="365122" y="62846"/>
                  <a:pt x="367703" y="62389"/>
                </a:cubicBezTo>
                <a:cubicBezTo>
                  <a:pt x="368265" y="62294"/>
                  <a:pt x="368827" y="62294"/>
                  <a:pt x="369380" y="62389"/>
                </a:cubicBezTo>
                <a:lnTo>
                  <a:pt x="381000" y="62389"/>
                </a:lnTo>
                <a:lnTo>
                  <a:pt x="381000" y="41434"/>
                </a:lnTo>
                <a:cubicBezTo>
                  <a:pt x="374047" y="41434"/>
                  <a:pt x="367665" y="41434"/>
                  <a:pt x="361283" y="41434"/>
                </a:cubicBezTo>
                <a:cubicBezTo>
                  <a:pt x="350463" y="40767"/>
                  <a:pt x="341157" y="48997"/>
                  <a:pt x="340490" y="59807"/>
                </a:cubicBezTo>
                <a:cubicBezTo>
                  <a:pt x="340414" y="61055"/>
                  <a:pt x="340452" y="62294"/>
                  <a:pt x="340614" y="63532"/>
                </a:cubicBezTo>
                <a:cubicBezTo>
                  <a:pt x="340614" y="68485"/>
                  <a:pt x="340614" y="73057"/>
                  <a:pt x="340614" y="78867"/>
                </a:cubicBezTo>
                <a:lnTo>
                  <a:pt x="329089" y="78867"/>
                </a:lnTo>
                <a:lnTo>
                  <a:pt x="329089" y="97917"/>
                </a:lnTo>
                <a:lnTo>
                  <a:pt x="340519" y="97917"/>
                </a:lnTo>
                <a:close/>
                <a:moveTo>
                  <a:pt x="770477" y="96774"/>
                </a:moveTo>
                <a:cubicBezTo>
                  <a:pt x="770534" y="47215"/>
                  <a:pt x="810749" y="7096"/>
                  <a:pt x="860298" y="7144"/>
                </a:cubicBezTo>
                <a:cubicBezTo>
                  <a:pt x="909857" y="7201"/>
                  <a:pt x="949985" y="47415"/>
                  <a:pt x="949928" y="96964"/>
                </a:cubicBezTo>
                <a:cubicBezTo>
                  <a:pt x="949871" y="146523"/>
                  <a:pt x="909657" y="186652"/>
                  <a:pt x="860108" y="186595"/>
                </a:cubicBezTo>
                <a:cubicBezTo>
                  <a:pt x="859984" y="186595"/>
                  <a:pt x="859850" y="186595"/>
                  <a:pt x="859727" y="186595"/>
                </a:cubicBezTo>
                <a:cubicBezTo>
                  <a:pt x="810263" y="186538"/>
                  <a:pt x="770192" y="146428"/>
                  <a:pt x="770192" y="96964"/>
                </a:cubicBezTo>
                <a:close/>
                <a:moveTo>
                  <a:pt x="865727" y="85535"/>
                </a:moveTo>
                <a:cubicBezTo>
                  <a:pt x="849240" y="84554"/>
                  <a:pt x="833876" y="76838"/>
                  <a:pt x="823246" y="64199"/>
                </a:cubicBezTo>
                <a:cubicBezTo>
                  <a:pt x="818369" y="73495"/>
                  <a:pt x="820674" y="84944"/>
                  <a:pt x="828770" y="91630"/>
                </a:cubicBezTo>
                <a:lnTo>
                  <a:pt x="820388" y="89821"/>
                </a:lnTo>
                <a:cubicBezTo>
                  <a:pt x="820988" y="99070"/>
                  <a:pt x="827065" y="107061"/>
                  <a:pt x="835819" y="110109"/>
                </a:cubicBezTo>
                <a:lnTo>
                  <a:pt x="828104" y="110109"/>
                </a:lnTo>
                <a:cubicBezTo>
                  <a:pt x="830875" y="117891"/>
                  <a:pt x="837810" y="123425"/>
                  <a:pt x="846011" y="124397"/>
                </a:cubicBezTo>
                <a:cubicBezTo>
                  <a:pt x="837791" y="130512"/>
                  <a:pt x="827665" y="133512"/>
                  <a:pt x="817436" y="132874"/>
                </a:cubicBezTo>
                <a:cubicBezTo>
                  <a:pt x="819722" y="134303"/>
                  <a:pt x="820865" y="135160"/>
                  <a:pt x="822008" y="135731"/>
                </a:cubicBezTo>
                <a:cubicBezTo>
                  <a:pt x="850878" y="150324"/>
                  <a:pt x="886120" y="138751"/>
                  <a:pt x="900713" y="109881"/>
                </a:cubicBezTo>
                <a:cubicBezTo>
                  <a:pt x="903218" y="104927"/>
                  <a:pt x="904999" y="99651"/>
                  <a:pt x="906018" y="94202"/>
                </a:cubicBezTo>
                <a:cubicBezTo>
                  <a:pt x="906704" y="85963"/>
                  <a:pt x="910047" y="78181"/>
                  <a:pt x="915543" y="72009"/>
                </a:cubicBezTo>
                <a:cubicBezTo>
                  <a:pt x="915829" y="71504"/>
                  <a:pt x="916057" y="70952"/>
                  <a:pt x="916210" y="70390"/>
                </a:cubicBezTo>
                <a:lnTo>
                  <a:pt x="907637" y="72295"/>
                </a:lnTo>
                <a:lnTo>
                  <a:pt x="914210" y="62770"/>
                </a:lnTo>
                <a:cubicBezTo>
                  <a:pt x="911390" y="63275"/>
                  <a:pt x="908618" y="63998"/>
                  <a:pt x="905923" y="64961"/>
                </a:cubicBezTo>
                <a:cubicBezTo>
                  <a:pt x="903837" y="65522"/>
                  <a:pt x="901618" y="65351"/>
                  <a:pt x="899636" y="64484"/>
                </a:cubicBezTo>
                <a:cubicBezTo>
                  <a:pt x="893055" y="58826"/>
                  <a:pt x="883596" y="57979"/>
                  <a:pt x="876110" y="62389"/>
                </a:cubicBezTo>
                <a:cubicBezTo>
                  <a:pt x="867699" y="66875"/>
                  <a:pt x="863337" y="76429"/>
                  <a:pt x="865442" y="85725"/>
                </a:cubicBezTo>
                <a:close/>
                <a:moveTo>
                  <a:pt x="7144" y="97346"/>
                </a:moveTo>
                <a:cubicBezTo>
                  <a:pt x="7091" y="47844"/>
                  <a:pt x="47177" y="7677"/>
                  <a:pt x="96679" y="7620"/>
                </a:cubicBezTo>
                <a:cubicBezTo>
                  <a:pt x="146180" y="7563"/>
                  <a:pt x="186352" y="47654"/>
                  <a:pt x="186404" y="97155"/>
                </a:cubicBezTo>
                <a:cubicBezTo>
                  <a:pt x="186457" y="146657"/>
                  <a:pt x="146371" y="186824"/>
                  <a:pt x="96869" y="186881"/>
                </a:cubicBezTo>
                <a:cubicBezTo>
                  <a:pt x="96805" y="186881"/>
                  <a:pt x="96743" y="186881"/>
                  <a:pt x="96679" y="186881"/>
                </a:cubicBezTo>
                <a:cubicBezTo>
                  <a:pt x="47274" y="186776"/>
                  <a:pt x="7249" y="146752"/>
                  <a:pt x="7144" y="97346"/>
                </a:cubicBezTo>
                <a:close/>
                <a:moveTo>
                  <a:pt x="96774" y="61436"/>
                </a:moveTo>
                <a:lnTo>
                  <a:pt x="96774" y="61436"/>
                </a:lnTo>
                <a:cubicBezTo>
                  <a:pt x="85344" y="61436"/>
                  <a:pt x="73914" y="61436"/>
                  <a:pt x="62484" y="61436"/>
                </a:cubicBezTo>
                <a:cubicBezTo>
                  <a:pt x="54115" y="60532"/>
                  <a:pt x="46601" y="66589"/>
                  <a:pt x="45701" y="74962"/>
                </a:cubicBezTo>
                <a:cubicBezTo>
                  <a:pt x="45578" y="76095"/>
                  <a:pt x="45584" y="77248"/>
                  <a:pt x="45720" y="78391"/>
                </a:cubicBezTo>
                <a:cubicBezTo>
                  <a:pt x="45720" y="91088"/>
                  <a:pt x="45720" y="103566"/>
                  <a:pt x="45720" y="115824"/>
                </a:cubicBezTo>
                <a:cubicBezTo>
                  <a:pt x="44730" y="124235"/>
                  <a:pt x="50747" y="131855"/>
                  <a:pt x="59159" y="132845"/>
                </a:cubicBezTo>
                <a:cubicBezTo>
                  <a:pt x="60263" y="132979"/>
                  <a:pt x="61378" y="132988"/>
                  <a:pt x="62484" y="132874"/>
                </a:cubicBezTo>
                <a:lnTo>
                  <a:pt x="130969" y="132874"/>
                </a:lnTo>
                <a:cubicBezTo>
                  <a:pt x="139337" y="133779"/>
                  <a:pt x="146856" y="127730"/>
                  <a:pt x="147762" y="119367"/>
                </a:cubicBezTo>
                <a:cubicBezTo>
                  <a:pt x="147891" y="118186"/>
                  <a:pt x="147880" y="116996"/>
                  <a:pt x="147733" y="115824"/>
                </a:cubicBezTo>
                <a:cubicBezTo>
                  <a:pt x="147733" y="103346"/>
                  <a:pt x="147733" y="90869"/>
                  <a:pt x="147733" y="78391"/>
                </a:cubicBezTo>
                <a:cubicBezTo>
                  <a:pt x="148728" y="70037"/>
                  <a:pt x="142760" y="62456"/>
                  <a:pt x="134402" y="61455"/>
                </a:cubicBezTo>
                <a:cubicBezTo>
                  <a:pt x="133261" y="61322"/>
                  <a:pt x="132110" y="61313"/>
                  <a:pt x="130969" y="61436"/>
                </a:cubicBezTo>
                <a:cubicBezTo>
                  <a:pt x="119634" y="61341"/>
                  <a:pt x="108395" y="61436"/>
                  <a:pt x="97155" y="61436"/>
                </a:cubicBezTo>
                <a:close/>
                <a:moveTo>
                  <a:pt x="87249" y="114014"/>
                </a:moveTo>
                <a:lnTo>
                  <a:pt x="115824" y="94964"/>
                </a:lnTo>
                <a:lnTo>
                  <a:pt x="87249" y="75914"/>
                </a:lnTo>
                <a:close/>
                <a:moveTo>
                  <a:pt x="604552" y="186785"/>
                </a:moveTo>
                <a:cubicBezTo>
                  <a:pt x="555003" y="186624"/>
                  <a:pt x="514950" y="146333"/>
                  <a:pt x="515112" y="96774"/>
                </a:cubicBezTo>
                <a:cubicBezTo>
                  <a:pt x="515274" y="47225"/>
                  <a:pt x="555574" y="7182"/>
                  <a:pt x="605123" y="7334"/>
                </a:cubicBezTo>
                <a:cubicBezTo>
                  <a:pt x="654644" y="7496"/>
                  <a:pt x="694668" y="47730"/>
                  <a:pt x="694563" y="97250"/>
                </a:cubicBezTo>
                <a:cubicBezTo>
                  <a:pt x="694668" y="146590"/>
                  <a:pt x="654758" y="186681"/>
                  <a:pt x="605409" y="186785"/>
                </a:cubicBezTo>
                <a:cubicBezTo>
                  <a:pt x="605123" y="186785"/>
                  <a:pt x="604838" y="186785"/>
                  <a:pt x="604552" y="186785"/>
                </a:cubicBezTo>
                <a:close/>
                <a:moveTo>
                  <a:pt x="657416" y="99251"/>
                </a:moveTo>
                <a:lnTo>
                  <a:pt x="656749" y="99251"/>
                </a:lnTo>
                <a:cubicBezTo>
                  <a:pt x="656749" y="92107"/>
                  <a:pt x="656749" y="84963"/>
                  <a:pt x="656749" y="77819"/>
                </a:cubicBezTo>
                <a:cubicBezTo>
                  <a:pt x="655892" y="59627"/>
                  <a:pt x="647224" y="49244"/>
                  <a:pt x="629222" y="47816"/>
                </a:cubicBezTo>
                <a:cubicBezTo>
                  <a:pt x="612162" y="46672"/>
                  <a:pt x="595036" y="46672"/>
                  <a:pt x="577977" y="47816"/>
                </a:cubicBezTo>
                <a:cubicBezTo>
                  <a:pt x="564890" y="48216"/>
                  <a:pt x="554412" y="58817"/>
                  <a:pt x="554165" y="71914"/>
                </a:cubicBezTo>
                <a:cubicBezTo>
                  <a:pt x="553212" y="89678"/>
                  <a:pt x="553212" y="107490"/>
                  <a:pt x="554165" y="125254"/>
                </a:cubicBezTo>
                <a:cubicBezTo>
                  <a:pt x="554574" y="138713"/>
                  <a:pt x="565557" y="149447"/>
                  <a:pt x="579025" y="149543"/>
                </a:cubicBezTo>
                <a:cubicBezTo>
                  <a:pt x="596446" y="150448"/>
                  <a:pt x="613896" y="150448"/>
                  <a:pt x="631317" y="149543"/>
                </a:cubicBezTo>
                <a:cubicBezTo>
                  <a:pt x="644271" y="149104"/>
                  <a:pt x="654834" y="139027"/>
                  <a:pt x="655892" y="126111"/>
                </a:cubicBezTo>
                <a:cubicBezTo>
                  <a:pt x="657035" y="117634"/>
                  <a:pt x="656939" y="108109"/>
                  <a:pt x="657416" y="99251"/>
                </a:cubicBezTo>
                <a:close/>
                <a:moveTo>
                  <a:pt x="605314" y="56769"/>
                </a:moveTo>
                <a:cubicBezTo>
                  <a:pt x="612267" y="56769"/>
                  <a:pt x="619220" y="56769"/>
                  <a:pt x="626174" y="56769"/>
                </a:cubicBezTo>
                <a:cubicBezTo>
                  <a:pt x="636642" y="55674"/>
                  <a:pt x="646005" y="63275"/>
                  <a:pt x="647100" y="73743"/>
                </a:cubicBezTo>
                <a:cubicBezTo>
                  <a:pt x="647224" y="74943"/>
                  <a:pt x="647233" y="76143"/>
                  <a:pt x="647129" y="77343"/>
                </a:cubicBezTo>
                <a:cubicBezTo>
                  <a:pt x="647510" y="91630"/>
                  <a:pt x="647510" y="105918"/>
                  <a:pt x="647129" y="120205"/>
                </a:cubicBezTo>
                <a:cubicBezTo>
                  <a:pt x="648119" y="130683"/>
                  <a:pt x="640442" y="139980"/>
                  <a:pt x="629965" y="140970"/>
                </a:cubicBezTo>
                <a:cubicBezTo>
                  <a:pt x="628764" y="141084"/>
                  <a:pt x="627564" y="141084"/>
                  <a:pt x="626364" y="140970"/>
                </a:cubicBezTo>
                <a:cubicBezTo>
                  <a:pt x="612172" y="141446"/>
                  <a:pt x="597789" y="141446"/>
                  <a:pt x="583597" y="140970"/>
                </a:cubicBezTo>
                <a:cubicBezTo>
                  <a:pt x="573119" y="141913"/>
                  <a:pt x="563861" y="134188"/>
                  <a:pt x="562909" y="123711"/>
                </a:cubicBezTo>
                <a:cubicBezTo>
                  <a:pt x="562804" y="122511"/>
                  <a:pt x="562804" y="121310"/>
                  <a:pt x="562928" y="120110"/>
                </a:cubicBezTo>
                <a:cubicBezTo>
                  <a:pt x="562547" y="105823"/>
                  <a:pt x="562547" y="91535"/>
                  <a:pt x="562928" y="77248"/>
                </a:cubicBezTo>
                <a:cubicBezTo>
                  <a:pt x="562109" y="66761"/>
                  <a:pt x="569948" y="57588"/>
                  <a:pt x="580435" y="56769"/>
                </a:cubicBezTo>
                <a:cubicBezTo>
                  <a:pt x="581425" y="56693"/>
                  <a:pt x="582416" y="56693"/>
                  <a:pt x="583406" y="56769"/>
                </a:cubicBezTo>
                <a:cubicBezTo>
                  <a:pt x="590645" y="56579"/>
                  <a:pt x="597694" y="56769"/>
                  <a:pt x="605314" y="56769"/>
                </a:cubicBezTo>
                <a:close/>
                <a:moveTo>
                  <a:pt x="605314" y="125635"/>
                </a:moveTo>
                <a:cubicBezTo>
                  <a:pt x="620039" y="125425"/>
                  <a:pt x="631812" y="113319"/>
                  <a:pt x="631603" y="98584"/>
                </a:cubicBezTo>
                <a:cubicBezTo>
                  <a:pt x="631393" y="83858"/>
                  <a:pt x="619278" y="72085"/>
                  <a:pt x="604552" y="72304"/>
                </a:cubicBezTo>
                <a:cubicBezTo>
                  <a:pt x="589941" y="72514"/>
                  <a:pt x="578215" y="84439"/>
                  <a:pt x="578263" y="99060"/>
                </a:cubicBezTo>
                <a:cubicBezTo>
                  <a:pt x="578263" y="113738"/>
                  <a:pt x="590150" y="125635"/>
                  <a:pt x="604828" y="125644"/>
                </a:cubicBezTo>
                <a:cubicBezTo>
                  <a:pt x="605028" y="125644"/>
                  <a:pt x="605219" y="125635"/>
                  <a:pt x="605409" y="125635"/>
                </a:cubicBezTo>
                <a:close/>
                <a:moveTo>
                  <a:pt x="639699" y="72676"/>
                </a:moveTo>
                <a:cubicBezTo>
                  <a:pt x="639651" y="71790"/>
                  <a:pt x="639651" y="70895"/>
                  <a:pt x="639699" y="70009"/>
                </a:cubicBezTo>
                <a:cubicBezTo>
                  <a:pt x="637670" y="68056"/>
                  <a:pt x="635318" y="66475"/>
                  <a:pt x="632746" y="65342"/>
                </a:cubicBezTo>
                <a:cubicBezTo>
                  <a:pt x="629126" y="64580"/>
                  <a:pt x="626650" y="67151"/>
                  <a:pt x="626459" y="70961"/>
                </a:cubicBezTo>
                <a:cubicBezTo>
                  <a:pt x="626269" y="74771"/>
                  <a:pt x="628555" y="77819"/>
                  <a:pt x="632555" y="77153"/>
                </a:cubicBezTo>
                <a:cubicBezTo>
                  <a:pt x="635794" y="76772"/>
                  <a:pt x="637508" y="74200"/>
                  <a:pt x="639794" y="72676"/>
                </a:cubicBezTo>
                <a:close/>
                <a:moveTo>
                  <a:pt x="588169" y="99155"/>
                </a:moveTo>
                <a:cubicBezTo>
                  <a:pt x="588274" y="108680"/>
                  <a:pt x="596075" y="116310"/>
                  <a:pt x="605600" y="116205"/>
                </a:cubicBezTo>
                <a:cubicBezTo>
                  <a:pt x="615115" y="116100"/>
                  <a:pt x="622754" y="108299"/>
                  <a:pt x="622649" y="98774"/>
                </a:cubicBezTo>
                <a:cubicBezTo>
                  <a:pt x="622544" y="89364"/>
                  <a:pt x="614915" y="81782"/>
                  <a:pt x="605504" y="81725"/>
                </a:cubicBezTo>
                <a:cubicBezTo>
                  <a:pt x="595932" y="81829"/>
                  <a:pt x="588217" y="89583"/>
                  <a:pt x="588169" y="99155"/>
                </a:cubicBezTo>
                <a:close/>
              </a:path>
            </a:pathLst>
          </a:custGeom>
          <a:solidFill>
            <a:srgbClr val="214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29"/>
          <p:cNvSpPr/>
          <p:nvPr/>
        </p:nvSpPr>
        <p:spPr>
          <a:xfrm>
            <a:off x="558547" y="2581396"/>
            <a:ext cx="63932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9600" b="1" spc="-800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七步洗手法</a:t>
            </a:r>
            <a:endParaRPr lang="zh-CN" altLang="en-US" sz="9600" b="1" spc="-800" dirty="0">
              <a:solidFill>
                <a:srgbClr val="214A80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  <p:sp>
        <p:nvSpPr>
          <p:cNvPr id="50" name="31"/>
          <p:cNvSpPr/>
          <p:nvPr/>
        </p:nvSpPr>
        <p:spPr>
          <a:xfrm>
            <a:off x="8437059" y="4736573"/>
            <a:ext cx="360000" cy="180000"/>
          </a:xfrm>
          <a:prstGeom prst="roundRect">
            <a:avLst/>
          </a:prstGeom>
          <a:solidFill>
            <a:srgbClr val="3363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3" name="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7" r="59373"/>
          <a:stretch>
            <a:fillRect/>
          </a:stretch>
        </p:blipFill>
        <p:spPr>
          <a:xfrm>
            <a:off x="1" y="5274000"/>
            <a:ext cx="4374346" cy="1584000"/>
          </a:xfrm>
          <a:prstGeom prst="rect">
            <a:avLst/>
          </a:prstGeom>
        </p:spPr>
      </p:pic>
      <p:pic>
        <p:nvPicPr>
          <p:cNvPr id="65" name="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5" t="63816"/>
          <a:stretch>
            <a:fillRect/>
          </a:stretch>
        </p:blipFill>
        <p:spPr>
          <a:xfrm>
            <a:off x="10484831" y="4914000"/>
            <a:ext cx="1707169" cy="1944000"/>
          </a:xfrm>
          <a:prstGeom prst="rect">
            <a:avLst/>
          </a:prstGeom>
        </p:spPr>
      </p:pic>
      <p:pic>
        <p:nvPicPr>
          <p:cNvPr id="41" name="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2" t="71897" r="40962"/>
          <a:stretch>
            <a:fillRect/>
          </a:stretch>
        </p:blipFill>
        <p:spPr>
          <a:xfrm>
            <a:off x="5482973" y="5274000"/>
            <a:ext cx="1891319" cy="1584000"/>
          </a:xfrm>
          <a:prstGeom prst="rect">
            <a:avLst/>
          </a:prstGeom>
        </p:spPr>
      </p:pic>
      <p:grpSp>
        <p:nvGrpSpPr>
          <p:cNvPr id="42" name="35"/>
          <p:cNvGrpSpPr>
            <a:grpSpLocks noChangeAspect="1"/>
          </p:cNvGrpSpPr>
          <p:nvPr/>
        </p:nvGrpSpPr>
        <p:grpSpPr>
          <a:xfrm>
            <a:off x="1046153" y="1360125"/>
            <a:ext cx="978117" cy="1043678"/>
            <a:chOff x="3428955" y="1797944"/>
            <a:chExt cx="707887" cy="755334"/>
          </a:xfrm>
        </p:grpSpPr>
        <p:sp>
          <p:nvSpPr>
            <p:cNvPr id="44" name="36"/>
            <p:cNvSpPr/>
            <p:nvPr/>
          </p:nvSpPr>
          <p:spPr>
            <a:xfrm rot="3556097" flipH="1">
              <a:off x="3405231" y="1821667"/>
              <a:ext cx="755334" cy="707887"/>
            </a:xfrm>
            <a:custGeom>
              <a:avLst/>
              <a:gdLst>
                <a:gd name="connsiteX0" fmla="*/ 287766 w 1381125"/>
                <a:gd name="connsiteY0" fmla="*/ 591098 h 2276475"/>
                <a:gd name="connsiteX1" fmla="*/ 42020 w 1381125"/>
                <a:gd name="connsiteY1" fmla="*/ 1556647 h 2276475"/>
                <a:gd name="connsiteX2" fmla="*/ 24018 w 1381125"/>
                <a:gd name="connsiteY2" fmla="*/ 1881355 h 2276475"/>
                <a:gd name="connsiteX3" fmla="*/ 128793 w 1381125"/>
                <a:gd name="connsiteY3" fmla="*/ 2019372 h 2276475"/>
                <a:gd name="connsiteX4" fmla="*/ 699341 w 1381125"/>
                <a:gd name="connsiteY4" fmla="*/ 2272737 h 2276475"/>
                <a:gd name="connsiteX5" fmla="*/ 946991 w 1381125"/>
                <a:gd name="connsiteY5" fmla="*/ 2229208 h 2276475"/>
                <a:gd name="connsiteX6" fmla="*/ 1143492 w 1381125"/>
                <a:gd name="connsiteY6" fmla="*/ 2008895 h 2276475"/>
                <a:gd name="connsiteX7" fmla="*/ 1377331 w 1381125"/>
                <a:gd name="connsiteY7" fmla="*/ 1054680 h 2276475"/>
                <a:gd name="connsiteX8" fmla="*/ 1053481 w 1381125"/>
                <a:gd name="connsiteY8" fmla="*/ 167046 h 2276475"/>
                <a:gd name="connsiteX9" fmla="*/ 287766 w 1381125"/>
                <a:gd name="connsiteY9" fmla="*/ 591098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1125" h="2276475">
                  <a:moveTo>
                    <a:pt x="287766" y="591098"/>
                  </a:moveTo>
                  <a:lnTo>
                    <a:pt x="42020" y="1556647"/>
                  </a:lnTo>
                  <a:cubicBezTo>
                    <a:pt x="15256" y="1661422"/>
                    <a:pt x="-11033" y="1781628"/>
                    <a:pt x="24018" y="1881355"/>
                  </a:cubicBezTo>
                  <a:cubicBezTo>
                    <a:pt x="45735" y="1942887"/>
                    <a:pt x="87169" y="1984129"/>
                    <a:pt x="128793" y="2019372"/>
                  </a:cubicBezTo>
                  <a:cubicBezTo>
                    <a:pt x="301577" y="2167390"/>
                    <a:pt x="498839" y="2255021"/>
                    <a:pt x="699341" y="2272737"/>
                  </a:cubicBezTo>
                  <a:cubicBezTo>
                    <a:pt x="783161" y="2280262"/>
                    <a:pt x="869553" y="2275023"/>
                    <a:pt x="946991" y="2229208"/>
                  </a:cubicBezTo>
                  <a:cubicBezTo>
                    <a:pt x="1024429" y="2183393"/>
                    <a:pt x="1088723" y="2100335"/>
                    <a:pt x="1143492" y="2008895"/>
                  </a:cubicBezTo>
                  <a:cubicBezTo>
                    <a:pt x="1299988" y="1747338"/>
                    <a:pt x="1389903" y="1400056"/>
                    <a:pt x="1377331" y="1054680"/>
                  </a:cubicBezTo>
                  <a:cubicBezTo>
                    <a:pt x="1364757" y="709304"/>
                    <a:pt x="1246171" y="371166"/>
                    <a:pt x="1053481" y="167046"/>
                  </a:cubicBezTo>
                  <a:cubicBezTo>
                    <a:pt x="714867" y="-190142"/>
                    <a:pt x="414163" y="94751"/>
                    <a:pt x="287766" y="591098"/>
                  </a:cubicBezTo>
                  <a:close/>
                </a:path>
              </a:pathLst>
            </a:custGeom>
            <a:solidFill>
              <a:srgbClr val="214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37"/>
            <p:cNvSpPr txBox="1"/>
            <p:nvPr/>
          </p:nvSpPr>
          <p:spPr>
            <a:xfrm>
              <a:off x="3442684" y="1814702"/>
              <a:ext cx="623170" cy="600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rial" panose="020B0604020202020204" pitchFamily="34" charset="0"/>
                  <a:ea typeface="阿里巴巴普惠体 Heavy" panose="00020600040101010101" pitchFamily="18" charset="-122"/>
                  <a:cs typeface="Arial" panose="020B0604020202020204" pitchFamily="34" charset="0"/>
                </a:rPr>
                <a:t>04</a:t>
              </a:r>
              <a:endParaRPr lang="zh-CN" altLang="en-US" sz="4800" dirty="0">
                <a:solidFill>
                  <a:schemeClr val="bg1"/>
                </a:solidFill>
                <a:latin typeface="Arial" panose="020B0604020202020204" pitchFamily="34" charset="0"/>
                <a:ea typeface="阿里巴巴普惠体 Heavy" panose="00020600040101010101" pitchFamily="18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2100" r="80507" b="52430"/>
          <a:stretch>
            <a:fillRect/>
          </a:stretch>
        </p:blipFill>
        <p:spPr>
          <a:xfrm>
            <a:off x="337658" y="335131"/>
            <a:ext cx="679712" cy="972000"/>
          </a:xfrm>
          <a:prstGeom prst="rect">
            <a:avLst/>
          </a:prstGeom>
        </p:spPr>
      </p:pic>
      <p:sp>
        <p:nvSpPr>
          <p:cNvPr id="5" name="4"/>
          <p:cNvSpPr/>
          <p:nvPr/>
        </p:nvSpPr>
        <p:spPr>
          <a:xfrm>
            <a:off x="598786" y="3155588"/>
            <a:ext cx="10994429" cy="245800"/>
          </a:xfrm>
          <a:custGeom>
            <a:avLst/>
            <a:gdLst/>
            <a:ahLst/>
            <a:cxnLst/>
            <a:rect l="l" t="t" r="r" b="b"/>
            <a:pathLst>
              <a:path w="282367" h="7374" extrusionOk="0">
                <a:moveTo>
                  <a:pt x="280878" y="1"/>
                </a:moveTo>
                <a:cubicBezTo>
                  <a:pt x="280690" y="1"/>
                  <a:pt x="280527" y="114"/>
                  <a:pt x="280554" y="361"/>
                </a:cubicBezTo>
                <a:cubicBezTo>
                  <a:pt x="280634" y="920"/>
                  <a:pt x="280687" y="1480"/>
                  <a:pt x="280767" y="2040"/>
                </a:cubicBezTo>
                <a:cubicBezTo>
                  <a:pt x="268247" y="2162"/>
                  <a:pt x="255727" y="2200"/>
                  <a:pt x="243210" y="2200"/>
                </a:cubicBezTo>
                <a:cubicBezTo>
                  <a:pt x="228554" y="2200"/>
                  <a:pt x="213902" y="2148"/>
                  <a:pt x="199258" y="2119"/>
                </a:cubicBezTo>
                <a:cubicBezTo>
                  <a:pt x="192882" y="2107"/>
                  <a:pt x="186507" y="2099"/>
                  <a:pt x="180131" y="2099"/>
                </a:cubicBezTo>
                <a:cubicBezTo>
                  <a:pt x="159193" y="2099"/>
                  <a:pt x="138252" y="2186"/>
                  <a:pt x="117295" y="2493"/>
                </a:cubicBezTo>
                <a:cubicBezTo>
                  <a:pt x="101947" y="2732"/>
                  <a:pt x="16600" y="2946"/>
                  <a:pt x="1279" y="3851"/>
                </a:cubicBezTo>
                <a:cubicBezTo>
                  <a:pt x="1199" y="3239"/>
                  <a:pt x="1119" y="2626"/>
                  <a:pt x="1013" y="2013"/>
                </a:cubicBezTo>
                <a:cubicBezTo>
                  <a:pt x="959" y="1813"/>
                  <a:pt x="786" y="1713"/>
                  <a:pt x="613" y="1713"/>
                </a:cubicBezTo>
                <a:cubicBezTo>
                  <a:pt x="440" y="1713"/>
                  <a:pt x="267" y="1813"/>
                  <a:pt x="213" y="2013"/>
                </a:cubicBezTo>
                <a:cubicBezTo>
                  <a:pt x="0" y="3638"/>
                  <a:pt x="53" y="5264"/>
                  <a:pt x="320" y="6889"/>
                </a:cubicBezTo>
                <a:cubicBezTo>
                  <a:pt x="373" y="7228"/>
                  <a:pt x="611" y="7373"/>
                  <a:pt x="871" y="7373"/>
                </a:cubicBezTo>
                <a:cubicBezTo>
                  <a:pt x="1264" y="7373"/>
                  <a:pt x="1706" y="7040"/>
                  <a:pt x="1625" y="6543"/>
                </a:cubicBezTo>
                <a:cubicBezTo>
                  <a:pt x="1546" y="5930"/>
                  <a:pt x="1466" y="5317"/>
                  <a:pt x="1386" y="4704"/>
                </a:cubicBezTo>
                <a:cubicBezTo>
                  <a:pt x="15055" y="4571"/>
                  <a:pt x="98616" y="4118"/>
                  <a:pt x="112259" y="3905"/>
                </a:cubicBezTo>
                <a:cubicBezTo>
                  <a:pt x="126008" y="3692"/>
                  <a:pt x="139784" y="3558"/>
                  <a:pt x="153533" y="3505"/>
                </a:cubicBezTo>
                <a:cubicBezTo>
                  <a:pt x="161850" y="3473"/>
                  <a:pt x="170164" y="3462"/>
                  <a:pt x="178478" y="3462"/>
                </a:cubicBezTo>
                <a:cubicBezTo>
                  <a:pt x="192534" y="3462"/>
                  <a:pt x="206588" y="3492"/>
                  <a:pt x="220647" y="3492"/>
                </a:cubicBezTo>
                <a:cubicBezTo>
                  <a:pt x="225552" y="3492"/>
                  <a:pt x="230457" y="3488"/>
                  <a:pt x="235363" y="3478"/>
                </a:cubicBezTo>
                <a:cubicBezTo>
                  <a:pt x="250551" y="3452"/>
                  <a:pt x="265739" y="3452"/>
                  <a:pt x="280927" y="3345"/>
                </a:cubicBezTo>
                <a:cubicBezTo>
                  <a:pt x="280927" y="3798"/>
                  <a:pt x="281060" y="4251"/>
                  <a:pt x="281274" y="4624"/>
                </a:cubicBezTo>
                <a:cubicBezTo>
                  <a:pt x="281381" y="4779"/>
                  <a:pt x="281541" y="4854"/>
                  <a:pt x="281697" y="4854"/>
                </a:cubicBezTo>
                <a:cubicBezTo>
                  <a:pt x="281891" y="4854"/>
                  <a:pt x="282079" y="4739"/>
                  <a:pt x="282153" y="4518"/>
                </a:cubicBezTo>
                <a:cubicBezTo>
                  <a:pt x="282366" y="4011"/>
                  <a:pt x="282233" y="3398"/>
                  <a:pt x="282100" y="2839"/>
                </a:cubicBezTo>
                <a:cubicBezTo>
                  <a:pt x="282153" y="2626"/>
                  <a:pt x="282100" y="2386"/>
                  <a:pt x="281966" y="2226"/>
                </a:cubicBezTo>
                <a:cubicBezTo>
                  <a:pt x="281806" y="1560"/>
                  <a:pt x="281593" y="894"/>
                  <a:pt x="281327" y="281"/>
                </a:cubicBezTo>
                <a:cubicBezTo>
                  <a:pt x="281249" y="100"/>
                  <a:pt x="281053" y="1"/>
                  <a:pt x="280878" y="1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" name="5"/>
          <p:cNvGrpSpPr/>
          <p:nvPr/>
        </p:nvGrpSpPr>
        <p:grpSpPr>
          <a:xfrm>
            <a:off x="838622" y="1714396"/>
            <a:ext cx="3168001" cy="4518244"/>
            <a:chOff x="626481" y="1217313"/>
            <a:chExt cx="2263935" cy="3388683"/>
          </a:xfrm>
        </p:grpSpPr>
        <p:sp>
          <p:nvSpPr>
            <p:cNvPr id="14" name="6"/>
            <p:cNvSpPr/>
            <p:nvPr/>
          </p:nvSpPr>
          <p:spPr>
            <a:xfrm>
              <a:off x="626481" y="2553996"/>
              <a:ext cx="2263935" cy="2052000"/>
            </a:xfrm>
            <a:custGeom>
              <a:avLst/>
              <a:gdLst/>
              <a:ahLst/>
              <a:cxnLst/>
              <a:rect l="l" t="t" r="r" b="b"/>
              <a:pathLst>
                <a:path w="60461" h="53772" extrusionOk="0">
                  <a:moveTo>
                    <a:pt x="60460" y="0"/>
                  </a:moveTo>
                  <a:lnTo>
                    <a:pt x="21397" y="373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560" y="42234"/>
                  </a:lnTo>
                  <a:lnTo>
                    <a:pt x="1" y="53398"/>
                  </a:lnTo>
                  <a:lnTo>
                    <a:pt x="55264" y="53771"/>
                  </a:lnTo>
                  <a:lnTo>
                    <a:pt x="59554" y="53212"/>
                  </a:lnTo>
                  <a:lnTo>
                    <a:pt x="60460" y="0"/>
                  </a:lnTo>
                  <a:close/>
                </a:path>
              </a:pathLst>
            </a:custGeom>
            <a:solidFill>
              <a:srgbClr val="214A80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7"/>
            <p:cNvSpPr/>
            <p:nvPr/>
          </p:nvSpPr>
          <p:spPr>
            <a:xfrm>
              <a:off x="1677675" y="2294091"/>
              <a:ext cx="161900" cy="154400"/>
            </a:xfrm>
            <a:custGeom>
              <a:avLst/>
              <a:gdLst/>
              <a:ahLst/>
              <a:cxnLst/>
              <a:rect l="l" t="t" r="r" b="b"/>
              <a:pathLst>
                <a:path w="6476" h="6176" extrusionOk="0">
                  <a:moveTo>
                    <a:pt x="3017" y="1"/>
                  </a:moveTo>
                  <a:cubicBezTo>
                    <a:pt x="2493" y="1"/>
                    <a:pt x="1974" y="158"/>
                    <a:pt x="1520" y="471"/>
                  </a:cubicBezTo>
                  <a:cubicBezTo>
                    <a:pt x="480" y="1270"/>
                    <a:pt x="1" y="2603"/>
                    <a:pt x="294" y="3882"/>
                  </a:cubicBezTo>
                  <a:cubicBezTo>
                    <a:pt x="657" y="5231"/>
                    <a:pt x="1904" y="6175"/>
                    <a:pt x="3297" y="6175"/>
                  </a:cubicBezTo>
                  <a:cubicBezTo>
                    <a:pt x="3335" y="6175"/>
                    <a:pt x="3373" y="6175"/>
                    <a:pt x="3411" y="6173"/>
                  </a:cubicBezTo>
                  <a:cubicBezTo>
                    <a:pt x="5037" y="6173"/>
                    <a:pt x="6369" y="4894"/>
                    <a:pt x="6422" y="3269"/>
                  </a:cubicBezTo>
                  <a:cubicBezTo>
                    <a:pt x="6476" y="1830"/>
                    <a:pt x="5516" y="524"/>
                    <a:pt x="4104" y="231"/>
                  </a:cubicBezTo>
                  <a:cubicBezTo>
                    <a:pt x="3753" y="78"/>
                    <a:pt x="3384" y="1"/>
                    <a:pt x="3017" y="1"/>
                  </a:cubicBezTo>
                  <a:close/>
                </a:path>
              </a:pathLst>
            </a:custGeom>
            <a:solidFill>
              <a:srgbClr val="214A80"/>
            </a:solidFill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554;p20"/>
            <p:cNvGrpSpPr/>
            <p:nvPr/>
          </p:nvGrpSpPr>
          <p:grpSpPr>
            <a:xfrm rot="10800000">
              <a:off x="1336950" y="1217313"/>
              <a:ext cx="843350" cy="524375"/>
              <a:chOff x="6410625" y="3981275"/>
              <a:chExt cx="843350" cy="524375"/>
            </a:xfrm>
          </p:grpSpPr>
          <p:sp>
            <p:nvSpPr>
              <p:cNvPr id="12" name="8"/>
              <p:cNvSpPr/>
              <p:nvPr/>
            </p:nvSpPr>
            <p:spPr>
              <a:xfrm>
                <a:off x="6410625" y="3981275"/>
                <a:ext cx="843350" cy="489675"/>
              </a:xfrm>
              <a:custGeom>
                <a:avLst/>
                <a:gdLst/>
                <a:ahLst/>
                <a:cxnLst/>
                <a:rect l="l" t="t" r="r" b="b"/>
                <a:pathLst>
                  <a:path w="33734" h="19587" extrusionOk="0">
                    <a:moveTo>
                      <a:pt x="14869" y="1306"/>
                    </a:moveTo>
                    <a:cubicBezTo>
                      <a:pt x="15748" y="2425"/>
                      <a:pt x="16627" y="3598"/>
                      <a:pt x="17480" y="4743"/>
                    </a:cubicBezTo>
                    <a:cubicBezTo>
                      <a:pt x="17533" y="4823"/>
                      <a:pt x="17613" y="4877"/>
                      <a:pt x="17720" y="4903"/>
                    </a:cubicBezTo>
                    <a:cubicBezTo>
                      <a:pt x="17747" y="4930"/>
                      <a:pt x="17800" y="4983"/>
                      <a:pt x="17880" y="4983"/>
                    </a:cubicBezTo>
                    <a:cubicBezTo>
                      <a:pt x="19788" y="5188"/>
                      <a:pt x="21715" y="5315"/>
                      <a:pt x="23662" y="5315"/>
                    </a:cubicBezTo>
                    <a:cubicBezTo>
                      <a:pt x="23999" y="5315"/>
                      <a:pt x="24336" y="5311"/>
                      <a:pt x="24674" y="5303"/>
                    </a:cubicBezTo>
                    <a:cubicBezTo>
                      <a:pt x="25314" y="5303"/>
                      <a:pt x="25960" y="5307"/>
                      <a:pt x="26608" y="5307"/>
                    </a:cubicBezTo>
                    <a:cubicBezTo>
                      <a:pt x="28229" y="5307"/>
                      <a:pt x="29863" y="5280"/>
                      <a:pt x="31442" y="5090"/>
                    </a:cubicBezTo>
                    <a:lnTo>
                      <a:pt x="31522" y="5090"/>
                    </a:lnTo>
                    <a:cubicBezTo>
                      <a:pt x="31522" y="6982"/>
                      <a:pt x="31922" y="8927"/>
                      <a:pt x="32109" y="10792"/>
                    </a:cubicBezTo>
                    <a:cubicBezTo>
                      <a:pt x="32215" y="11778"/>
                      <a:pt x="32322" y="12764"/>
                      <a:pt x="32402" y="13723"/>
                    </a:cubicBezTo>
                    <a:cubicBezTo>
                      <a:pt x="32455" y="14389"/>
                      <a:pt x="32828" y="15881"/>
                      <a:pt x="32615" y="16681"/>
                    </a:cubicBezTo>
                    <a:cubicBezTo>
                      <a:pt x="22170" y="18066"/>
                      <a:pt x="11485" y="16894"/>
                      <a:pt x="1093" y="18812"/>
                    </a:cubicBezTo>
                    <a:cubicBezTo>
                      <a:pt x="1466" y="16761"/>
                      <a:pt x="1306" y="14496"/>
                      <a:pt x="1253" y="12417"/>
                    </a:cubicBezTo>
                    <a:cubicBezTo>
                      <a:pt x="1253" y="11272"/>
                      <a:pt x="1199" y="10099"/>
                      <a:pt x="1146" y="8953"/>
                    </a:cubicBezTo>
                    <a:cubicBezTo>
                      <a:pt x="1093" y="8021"/>
                      <a:pt x="1093" y="7035"/>
                      <a:pt x="800" y="6156"/>
                    </a:cubicBezTo>
                    <a:lnTo>
                      <a:pt x="800" y="6156"/>
                    </a:lnTo>
                    <a:cubicBezTo>
                      <a:pt x="1540" y="6266"/>
                      <a:pt x="2289" y="6303"/>
                      <a:pt x="3038" y="6303"/>
                    </a:cubicBezTo>
                    <a:cubicBezTo>
                      <a:pt x="4096" y="6303"/>
                      <a:pt x="5153" y="6229"/>
                      <a:pt x="6182" y="6182"/>
                    </a:cubicBezTo>
                    <a:cubicBezTo>
                      <a:pt x="8021" y="6102"/>
                      <a:pt x="9993" y="6129"/>
                      <a:pt x="11778" y="5729"/>
                    </a:cubicBezTo>
                    <a:cubicBezTo>
                      <a:pt x="11991" y="5703"/>
                      <a:pt x="12098" y="5516"/>
                      <a:pt x="12071" y="5330"/>
                    </a:cubicBezTo>
                    <a:cubicBezTo>
                      <a:pt x="13110" y="4051"/>
                      <a:pt x="14043" y="2718"/>
                      <a:pt x="14869" y="1306"/>
                    </a:cubicBezTo>
                    <a:close/>
                    <a:moveTo>
                      <a:pt x="14802" y="0"/>
                    </a:moveTo>
                    <a:cubicBezTo>
                      <a:pt x="14642" y="0"/>
                      <a:pt x="14482" y="80"/>
                      <a:pt x="14389" y="240"/>
                    </a:cubicBezTo>
                    <a:cubicBezTo>
                      <a:pt x="13430" y="1759"/>
                      <a:pt x="12337" y="3278"/>
                      <a:pt x="11618" y="4957"/>
                    </a:cubicBezTo>
                    <a:cubicBezTo>
                      <a:pt x="11462" y="4952"/>
                      <a:pt x="11306" y="4950"/>
                      <a:pt x="11150" y="4950"/>
                    </a:cubicBezTo>
                    <a:cubicBezTo>
                      <a:pt x="9410" y="4950"/>
                      <a:pt x="7652" y="5203"/>
                      <a:pt x="5916" y="5276"/>
                    </a:cubicBezTo>
                    <a:cubicBezTo>
                      <a:pt x="4157" y="5383"/>
                      <a:pt x="2345" y="5303"/>
                      <a:pt x="587" y="5649"/>
                    </a:cubicBezTo>
                    <a:cubicBezTo>
                      <a:pt x="533" y="5649"/>
                      <a:pt x="480" y="5703"/>
                      <a:pt x="453" y="5756"/>
                    </a:cubicBezTo>
                    <a:cubicBezTo>
                      <a:pt x="347" y="5756"/>
                      <a:pt x="267" y="5836"/>
                      <a:pt x="240" y="5916"/>
                    </a:cubicBezTo>
                    <a:cubicBezTo>
                      <a:pt x="0" y="6902"/>
                      <a:pt x="160" y="7941"/>
                      <a:pt x="187" y="8953"/>
                    </a:cubicBezTo>
                    <a:cubicBezTo>
                      <a:pt x="240" y="10019"/>
                      <a:pt x="267" y="11085"/>
                      <a:pt x="293" y="12178"/>
                    </a:cubicBezTo>
                    <a:cubicBezTo>
                      <a:pt x="320" y="14363"/>
                      <a:pt x="54" y="16654"/>
                      <a:pt x="240" y="18839"/>
                    </a:cubicBezTo>
                    <a:cubicBezTo>
                      <a:pt x="267" y="18919"/>
                      <a:pt x="293" y="18999"/>
                      <a:pt x="347" y="19079"/>
                    </a:cubicBezTo>
                    <a:cubicBezTo>
                      <a:pt x="244" y="19259"/>
                      <a:pt x="339" y="19587"/>
                      <a:pt x="608" y="19587"/>
                    </a:cubicBezTo>
                    <a:cubicBezTo>
                      <a:pt x="619" y="19587"/>
                      <a:pt x="629" y="19586"/>
                      <a:pt x="640" y="19585"/>
                    </a:cubicBezTo>
                    <a:cubicBezTo>
                      <a:pt x="11272" y="18439"/>
                      <a:pt x="22010" y="19052"/>
                      <a:pt x="32615" y="17667"/>
                    </a:cubicBezTo>
                    <a:cubicBezTo>
                      <a:pt x="32668" y="17667"/>
                      <a:pt x="32721" y="17640"/>
                      <a:pt x="32748" y="17613"/>
                    </a:cubicBezTo>
                    <a:cubicBezTo>
                      <a:pt x="32792" y="17624"/>
                      <a:pt x="32836" y="17631"/>
                      <a:pt x="32881" y="17631"/>
                    </a:cubicBezTo>
                    <a:cubicBezTo>
                      <a:pt x="32943" y="17631"/>
                      <a:pt x="33005" y="17618"/>
                      <a:pt x="33068" y="17587"/>
                    </a:cubicBezTo>
                    <a:cubicBezTo>
                      <a:pt x="33734" y="17240"/>
                      <a:pt x="33654" y="16654"/>
                      <a:pt x="33601" y="15961"/>
                    </a:cubicBezTo>
                    <a:cubicBezTo>
                      <a:pt x="33521" y="14629"/>
                      <a:pt x="33361" y="13323"/>
                      <a:pt x="33228" y="12018"/>
                    </a:cubicBezTo>
                    <a:cubicBezTo>
                      <a:pt x="32961" y="9593"/>
                      <a:pt x="32908" y="6928"/>
                      <a:pt x="32162" y="4584"/>
                    </a:cubicBezTo>
                    <a:cubicBezTo>
                      <a:pt x="32123" y="4448"/>
                      <a:pt x="32000" y="4355"/>
                      <a:pt x="31864" y="4355"/>
                    </a:cubicBezTo>
                    <a:cubicBezTo>
                      <a:pt x="31813" y="4355"/>
                      <a:pt x="31760" y="4368"/>
                      <a:pt x="31709" y="4397"/>
                    </a:cubicBezTo>
                    <a:cubicBezTo>
                      <a:pt x="31629" y="4317"/>
                      <a:pt x="31549" y="4290"/>
                      <a:pt x="31442" y="4290"/>
                    </a:cubicBezTo>
                    <a:cubicBezTo>
                      <a:pt x="31126" y="4283"/>
                      <a:pt x="30809" y="4280"/>
                      <a:pt x="30491" y="4280"/>
                    </a:cubicBezTo>
                    <a:cubicBezTo>
                      <a:pt x="28558" y="4280"/>
                      <a:pt x="26597" y="4401"/>
                      <a:pt x="24674" y="4424"/>
                    </a:cubicBezTo>
                    <a:cubicBezTo>
                      <a:pt x="22543" y="4424"/>
                      <a:pt x="20411" y="4424"/>
                      <a:pt x="18306" y="4504"/>
                    </a:cubicBezTo>
                    <a:cubicBezTo>
                      <a:pt x="18279" y="4450"/>
                      <a:pt x="18253" y="4370"/>
                      <a:pt x="18199" y="4317"/>
                    </a:cubicBezTo>
                    <a:cubicBezTo>
                      <a:pt x="17214" y="2958"/>
                      <a:pt x="16201" y="1599"/>
                      <a:pt x="15215" y="240"/>
                    </a:cubicBezTo>
                    <a:cubicBezTo>
                      <a:pt x="15122" y="80"/>
                      <a:pt x="14962" y="0"/>
                      <a:pt x="14802" y="0"/>
                    </a:cubicBezTo>
                    <a:close/>
                  </a:path>
                </a:pathLst>
              </a:custGeom>
              <a:solidFill>
                <a:srgbClr val="214A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9"/>
              <p:cNvSpPr/>
              <p:nvPr/>
            </p:nvSpPr>
            <p:spPr>
              <a:xfrm>
                <a:off x="6584475" y="4474150"/>
                <a:ext cx="504300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20172" h="1260" extrusionOk="0">
                    <a:moveTo>
                      <a:pt x="18865" y="1"/>
                    </a:moveTo>
                    <a:cubicBezTo>
                      <a:pt x="17536" y="1"/>
                      <a:pt x="16172" y="147"/>
                      <a:pt x="14843" y="190"/>
                    </a:cubicBezTo>
                    <a:cubicBezTo>
                      <a:pt x="13271" y="243"/>
                      <a:pt x="11698" y="296"/>
                      <a:pt x="10126" y="350"/>
                    </a:cubicBezTo>
                    <a:cubicBezTo>
                      <a:pt x="6876" y="430"/>
                      <a:pt x="3625" y="483"/>
                      <a:pt x="401" y="563"/>
                    </a:cubicBezTo>
                    <a:cubicBezTo>
                      <a:pt x="1" y="563"/>
                      <a:pt x="1" y="1149"/>
                      <a:pt x="401" y="1149"/>
                    </a:cubicBezTo>
                    <a:cubicBezTo>
                      <a:pt x="1991" y="1225"/>
                      <a:pt x="3581" y="1259"/>
                      <a:pt x="5168" y="1259"/>
                    </a:cubicBezTo>
                    <a:cubicBezTo>
                      <a:pt x="6906" y="1259"/>
                      <a:pt x="8640" y="1219"/>
                      <a:pt x="10366" y="1149"/>
                    </a:cubicBezTo>
                    <a:cubicBezTo>
                      <a:pt x="13457" y="1043"/>
                      <a:pt x="16841" y="1122"/>
                      <a:pt x="19879" y="483"/>
                    </a:cubicBezTo>
                    <a:cubicBezTo>
                      <a:pt x="20172" y="430"/>
                      <a:pt x="20065" y="57"/>
                      <a:pt x="19825" y="30"/>
                    </a:cubicBezTo>
                    <a:cubicBezTo>
                      <a:pt x="19508" y="9"/>
                      <a:pt x="19188" y="1"/>
                      <a:pt x="18865" y="1"/>
                    </a:cubicBezTo>
                    <a:close/>
                  </a:path>
                </a:pathLst>
              </a:custGeom>
              <a:solidFill>
                <a:srgbClr val="214A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10"/>
            <p:cNvSpPr/>
            <p:nvPr/>
          </p:nvSpPr>
          <p:spPr>
            <a:xfrm flipH="1">
              <a:off x="1699837" y="1779950"/>
              <a:ext cx="128633" cy="405000"/>
            </a:xfrm>
            <a:custGeom>
              <a:avLst/>
              <a:gdLst/>
              <a:ahLst/>
              <a:cxnLst/>
              <a:rect l="l" t="t" r="r" b="b"/>
              <a:pathLst>
                <a:path w="4703" h="19661" extrusionOk="0">
                  <a:moveTo>
                    <a:pt x="1215" y="0"/>
                  </a:moveTo>
                  <a:cubicBezTo>
                    <a:pt x="1102" y="0"/>
                    <a:pt x="996" y="74"/>
                    <a:pt x="1009" y="220"/>
                  </a:cubicBezTo>
                  <a:cubicBezTo>
                    <a:pt x="1116" y="3258"/>
                    <a:pt x="1355" y="6242"/>
                    <a:pt x="1595" y="9253"/>
                  </a:cubicBezTo>
                  <a:cubicBezTo>
                    <a:pt x="1835" y="12157"/>
                    <a:pt x="1862" y="15062"/>
                    <a:pt x="1942" y="17966"/>
                  </a:cubicBezTo>
                  <a:cubicBezTo>
                    <a:pt x="1515" y="17273"/>
                    <a:pt x="1062" y="16581"/>
                    <a:pt x="636" y="15888"/>
                  </a:cubicBezTo>
                  <a:cubicBezTo>
                    <a:pt x="579" y="15790"/>
                    <a:pt x="492" y="15750"/>
                    <a:pt x="404" y="15750"/>
                  </a:cubicBezTo>
                  <a:cubicBezTo>
                    <a:pt x="205" y="15750"/>
                    <a:pt x="0" y="15959"/>
                    <a:pt x="130" y="16181"/>
                  </a:cubicBezTo>
                  <a:cubicBezTo>
                    <a:pt x="689" y="17273"/>
                    <a:pt x="1222" y="18393"/>
                    <a:pt x="1808" y="19458"/>
                  </a:cubicBezTo>
                  <a:cubicBezTo>
                    <a:pt x="1883" y="19593"/>
                    <a:pt x="2026" y="19661"/>
                    <a:pt x="2174" y="19661"/>
                  </a:cubicBezTo>
                  <a:cubicBezTo>
                    <a:pt x="2289" y="19661"/>
                    <a:pt x="2408" y="19620"/>
                    <a:pt x="2501" y="19538"/>
                  </a:cubicBezTo>
                  <a:cubicBezTo>
                    <a:pt x="3407" y="18659"/>
                    <a:pt x="4126" y="17567"/>
                    <a:pt x="4579" y="16394"/>
                  </a:cubicBezTo>
                  <a:cubicBezTo>
                    <a:pt x="4703" y="16077"/>
                    <a:pt x="4407" y="15830"/>
                    <a:pt x="4130" y="15830"/>
                  </a:cubicBezTo>
                  <a:cubicBezTo>
                    <a:pt x="3989" y="15830"/>
                    <a:pt x="3852" y="15894"/>
                    <a:pt x="3780" y="16048"/>
                  </a:cubicBezTo>
                  <a:cubicBezTo>
                    <a:pt x="3487" y="16661"/>
                    <a:pt x="3167" y="17273"/>
                    <a:pt x="2794" y="17833"/>
                  </a:cubicBezTo>
                  <a:cubicBezTo>
                    <a:pt x="2794" y="11918"/>
                    <a:pt x="2208" y="6082"/>
                    <a:pt x="1462" y="220"/>
                  </a:cubicBezTo>
                  <a:cubicBezTo>
                    <a:pt x="1449" y="74"/>
                    <a:pt x="1329" y="0"/>
                    <a:pt x="1215" y="0"/>
                  </a:cubicBezTo>
                  <a:close/>
                </a:path>
              </a:pathLst>
            </a:custGeom>
            <a:solidFill>
              <a:srgbClr val="214A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11"/>
            <p:cNvSpPr txBox="1"/>
            <p:nvPr/>
          </p:nvSpPr>
          <p:spPr>
            <a:xfrm>
              <a:off x="1409272" y="1317503"/>
              <a:ext cx="698700" cy="2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altLang="zh-CN" sz="2400" b="1" dirty="0">
                  <a:solidFill>
                    <a:srgbClr val="214A80"/>
                  </a:solidFill>
                  <a:latin typeface="思源黑体" pitchFamily="34" charset="-122"/>
                  <a:ea typeface="思源黑体" pitchFamily="34" charset="-122"/>
                  <a:cs typeface="阿里巴巴普惠体 M" panose="00020600040101010101" pitchFamily="18" charset="-122"/>
                </a:rPr>
                <a:t>01</a:t>
              </a:r>
              <a:endParaRPr kumimoji="0" sz="2135" b="1" i="0" u="none" strike="noStrike" kern="0" cap="none" spc="0" normalizeH="0" baseline="0" noProof="0" dirty="0">
                <a:ln>
                  <a:noFill/>
                </a:ln>
                <a:solidFill>
                  <a:srgbClr val="214A80"/>
                </a:solidFill>
                <a:uLnTx/>
                <a:uFillTx/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endParaRPr>
            </a:p>
          </p:txBody>
        </p:sp>
      </p:grpSp>
      <p:sp>
        <p:nvSpPr>
          <p:cNvPr id="16" name="12"/>
          <p:cNvSpPr/>
          <p:nvPr/>
        </p:nvSpPr>
        <p:spPr>
          <a:xfrm>
            <a:off x="1020752" y="3721116"/>
            <a:ext cx="2792129" cy="193802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just" defTabSz="1219200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洗手掌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：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流水湿润双手，涂抹洗手液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(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或肥皂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),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掌心相对，手指并拢相互揉搓</a:t>
            </a:r>
            <a:endParaRPr lang="zh-CN" altLang="en-US" sz="200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  <a:p>
            <a:pPr algn="just" defTabSz="1219200">
              <a:lnSpc>
                <a:spcPct val="120000"/>
              </a:lnSpc>
            </a:pPr>
            <a:endParaRPr lang="zh-CN" altLang="en-US" sz="200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17" name="13"/>
          <p:cNvGrpSpPr/>
          <p:nvPr/>
        </p:nvGrpSpPr>
        <p:grpSpPr>
          <a:xfrm>
            <a:off x="4522548" y="1692057"/>
            <a:ext cx="3168001" cy="4518244"/>
            <a:chOff x="626481" y="1217313"/>
            <a:chExt cx="2263935" cy="3388683"/>
          </a:xfrm>
          <a:solidFill>
            <a:srgbClr val="0F96B5"/>
          </a:solidFill>
        </p:grpSpPr>
        <p:sp>
          <p:nvSpPr>
            <p:cNvPr id="18" name="14"/>
            <p:cNvSpPr/>
            <p:nvPr/>
          </p:nvSpPr>
          <p:spPr>
            <a:xfrm>
              <a:off x="626481" y="2553996"/>
              <a:ext cx="2263935" cy="2052000"/>
            </a:xfrm>
            <a:custGeom>
              <a:avLst/>
              <a:gdLst/>
              <a:ahLst/>
              <a:cxnLst/>
              <a:rect l="l" t="t" r="r" b="b"/>
              <a:pathLst>
                <a:path w="60461" h="53772" extrusionOk="0">
                  <a:moveTo>
                    <a:pt x="60460" y="0"/>
                  </a:moveTo>
                  <a:lnTo>
                    <a:pt x="21397" y="373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560" y="42234"/>
                  </a:lnTo>
                  <a:lnTo>
                    <a:pt x="1" y="53398"/>
                  </a:lnTo>
                  <a:lnTo>
                    <a:pt x="55264" y="53771"/>
                  </a:lnTo>
                  <a:lnTo>
                    <a:pt x="59554" y="53212"/>
                  </a:lnTo>
                  <a:lnTo>
                    <a:pt x="60460" y="0"/>
                  </a:lnTo>
                  <a:close/>
                </a:path>
              </a:pathLst>
            </a:custGeom>
            <a:grpFill/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15"/>
            <p:cNvSpPr/>
            <p:nvPr/>
          </p:nvSpPr>
          <p:spPr>
            <a:xfrm>
              <a:off x="1677675" y="2294091"/>
              <a:ext cx="161900" cy="154400"/>
            </a:xfrm>
            <a:custGeom>
              <a:avLst/>
              <a:gdLst/>
              <a:ahLst/>
              <a:cxnLst/>
              <a:rect l="l" t="t" r="r" b="b"/>
              <a:pathLst>
                <a:path w="6476" h="6176" extrusionOk="0">
                  <a:moveTo>
                    <a:pt x="3017" y="1"/>
                  </a:moveTo>
                  <a:cubicBezTo>
                    <a:pt x="2493" y="1"/>
                    <a:pt x="1974" y="158"/>
                    <a:pt x="1520" y="471"/>
                  </a:cubicBezTo>
                  <a:cubicBezTo>
                    <a:pt x="480" y="1270"/>
                    <a:pt x="1" y="2603"/>
                    <a:pt x="294" y="3882"/>
                  </a:cubicBezTo>
                  <a:cubicBezTo>
                    <a:pt x="657" y="5231"/>
                    <a:pt x="1904" y="6175"/>
                    <a:pt x="3297" y="6175"/>
                  </a:cubicBezTo>
                  <a:cubicBezTo>
                    <a:pt x="3335" y="6175"/>
                    <a:pt x="3373" y="6175"/>
                    <a:pt x="3411" y="6173"/>
                  </a:cubicBezTo>
                  <a:cubicBezTo>
                    <a:pt x="5037" y="6173"/>
                    <a:pt x="6369" y="4894"/>
                    <a:pt x="6422" y="3269"/>
                  </a:cubicBezTo>
                  <a:cubicBezTo>
                    <a:pt x="6476" y="1830"/>
                    <a:pt x="5516" y="524"/>
                    <a:pt x="4104" y="231"/>
                  </a:cubicBezTo>
                  <a:cubicBezTo>
                    <a:pt x="3753" y="78"/>
                    <a:pt x="3384" y="1"/>
                    <a:pt x="3017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554;p20"/>
            <p:cNvGrpSpPr/>
            <p:nvPr/>
          </p:nvGrpSpPr>
          <p:grpSpPr>
            <a:xfrm rot="10800000">
              <a:off x="1336950" y="1217313"/>
              <a:ext cx="843350" cy="524375"/>
              <a:chOff x="6410625" y="3981275"/>
              <a:chExt cx="843350" cy="524375"/>
            </a:xfrm>
            <a:grpFill/>
          </p:grpSpPr>
          <p:sp>
            <p:nvSpPr>
              <p:cNvPr id="23" name="16"/>
              <p:cNvSpPr/>
              <p:nvPr/>
            </p:nvSpPr>
            <p:spPr>
              <a:xfrm>
                <a:off x="6410625" y="3981275"/>
                <a:ext cx="843350" cy="489675"/>
              </a:xfrm>
              <a:custGeom>
                <a:avLst/>
                <a:gdLst/>
                <a:ahLst/>
                <a:cxnLst/>
                <a:rect l="l" t="t" r="r" b="b"/>
                <a:pathLst>
                  <a:path w="33734" h="19587" extrusionOk="0">
                    <a:moveTo>
                      <a:pt x="14869" y="1306"/>
                    </a:moveTo>
                    <a:cubicBezTo>
                      <a:pt x="15748" y="2425"/>
                      <a:pt x="16627" y="3598"/>
                      <a:pt x="17480" y="4743"/>
                    </a:cubicBezTo>
                    <a:cubicBezTo>
                      <a:pt x="17533" y="4823"/>
                      <a:pt x="17613" y="4877"/>
                      <a:pt x="17720" y="4903"/>
                    </a:cubicBezTo>
                    <a:cubicBezTo>
                      <a:pt x="17747" y="4930"/>
                      <a:pt x="17800" y="4983"/>
                      <a:pt x="17880" y="4983"/>
                    </a:cubicBezTo>
                    <a:cubicBezTo>
                      <a:pt x="19788" y="5188"/>
                      <a:pt x="21715" y="5315"/>
                      <a:pt x="23662" y="5315"/>
                    </a:cubicBezTo>
                    <a:cubicBezTo>
                      <a:pt x="23999" y="5315"/>
                      <a:pt x="24336" y="5311"/>
                      <a:pt x="24674" y="5303"/>
                    </a:cubicBezTo>
                    <a:cubicBezTo>
                      <a:pt x="25314" y="5303"/>
                      <a:pt x="25960" y="5307"/>
                      <a:pt x="26608" y="5307"/>
                    </a:cubicBezTo>
                    <a:cubicBezTo>
                      <a:pt x="28229" y="5307"/>
                      <a:pt x="29863" y="5280"/>
                      <a:pt x="31442" y="5090"/>
                    </a:cubicBezTo>
                    <a:lnTo>
                      <a:pt x="31522" y="5090"/>
                    </a:lnTo>
                    <a:cubicBezTo>
                      <a:pt x="31522" y="6982"/>
                      <a:pt x="31922" y="8927"/>
                      <a:pt x="32109" y="10792"/>
                    </a:cubicBezTo>
                    <a:cubicBezTo>
                      <a:pt x="32215" y="11778"/>
                      <a:pt x="32322" y="12764"/>
                      <a:pt x="32402" y="13723"/>
                    </a:cubicBezTo>
                    <a:cubicBezTo>
                      <a:pt x="32455" y="14389"/>
                      <a:pt x="32828" y="15881"/>
                      <a:pt x="32615" y="16681"/>
                    </a:cubicBezTo>
                    <a:cubicBezTo>
                      <a:pt x="22170" y="18066"/>
                      <a:pt x="11485" y="16894"/>
                      <a:pt x="1093" y="18812"/>
                    </a:cubicBezTo>
                    <a:cubicBezTo>
                      <a:pt x="1466" y="16761"/>
                      <a:pt x="1306" y="14496"/>
                      <a:pt x="1253" y="12417"/>
                    </a:cubicBezTo>
                    <a:cubicBezTo>
                      <a:pt x="1253" y="11272"/>
                      <a:pt x="1199" y="10099"/>
                      <a:pt x="1146" y="8953"/>
                    </a:cubicBezTo>
                    <a:cubicBezTo>
                      <a:pt x="1093" y="8021"/>
                      <a:pt x="1093" y="7035"/>
                      <a:pt x="800" y="6156"/>
                    </a:cubicBezTo>
                    <a:lnTo>
                      <a:pt x="800" y="6156"/>
                    </a:lnTo>
                    <a:cubicBezTo>
                      <a:pt x="1540" y="6266"/>
                      <a:pt x="2289" y="6303"/>
                      <a:pt x="3038" y="6303"/>
                    </a:cubicBezTo>
                    <a:cubicBezTo>
                      <a:pt x="4096" y="6303"/>
                      <a:pt x="5153" y="6229"/>
                      <a:pt x="6182" y="6182"/>
                    </a:cubicBezTo>
                    <a:cubicBezTo>
                      <a:pt x="8021" y="6102"/>
                      <a:pt x="9993" y="6129"/>
                      <a:pt x="11778" y="5729"/>
                    </a:cubicBezTo>
                    <a:cubicBezTo>
                      <a:pt x="11991" y="5703"/>
                      <a:pt x="12098" y="5516"/>
                      <a:pt x="12071" y="5330"/>
                    </a:cubicBezTo>
                    <a:cubicBezTo>
                      <a:pt x="13110" y="4051"/>
                      <a:pt x="14043" y="2718"/>
                      <a:pt x="14869" y="1306"/>
                    </a:cubicBezTo>
                    <a:close/>
                    <a:moveTo>
                      <a:pt x="14802" y="0"/>
                    </a:moveTo>
                    <a:cubicBezTo>
                      <a:pt x="14642" y="0"/>
                      <a:pt x="14482" y="80"/>
                      <a:pt x="14389" y="240"/>
                    </a:cubicBezTo>
                    <a:cubicBezTo>
                      <a:pt x="13430" y="1759"/>
                      <a:pt x="12337" y="3278"/>
                      <a:pt x="11618" y="4957"/>
                    </a:cubicBezTo>
                    <a:cubicBezTo>
                      <a:pt x="11462" y="4952"/>
                      <a:pt x="11306" y="4950"/>
                      <a:pt x="11150" y="4950"/>
                    </a:cubicBezTo>
                    <a:cubicBezTo>
                      <a:pt x="9410" y="4950"/>
                      <a:pt x="7652" y="5203"/>
                      <a:pt x="5916" y="5276"/>
                    </a:cubicBezTo>
                    <a:cubicBezTo>
                      <a:pt x="4157" y="5383"/>
                      <a:pt x="2345" y="5303"/>
                      <a:pt x="587" y="5649"/>
                    </a:cubicBezTo>
                    <a:cubicBezTo>
                      <a:pt x="533" y="5649"/>
                      <a:pt x="480" y="5703"/>
                      <a:pt x="453" y="5756"/>
                    </a:cubicBezTo>
                    <a:cubicBezTo>
                      <a:pt x="347" y="5756"/>
                      <a:pt x="267" y="5836"/>
                      <a:pt x="240" y="5916"/>
                    </a:cubicBezTo>
                    <a:cubicBezTo>
                      <a:pt x="0" y="6902"/>
                      <a:pt x="160" y="7941"/>
                      <a:pt x="187" y="8953"/>
                    </a:cubicBezTo>
                    <a:cubicBezTo>
                      <a:pt x="240" y="10019"/>
                      <a:pt x="267" y="11085"/>
                      <a:pt x="293" y="12178"/>
                    </a:cubicBezTo>
                    <a:cubicBezTo>
                      <a:pt x="320" y="14363"/>
                      <a:pt x="54" y="16654"/>
                      <a:pt x="240" y="18839"/>
                    </a:cubicBezTo>
                    <a:cubicBezTo>
                      <a:pt x="267" y="18919"/>
                      <a:pt x="293" y="18999"/>
                      <a:pt x="347" y="19079"/>
                    </a:cubicBezTo>
                    <a:cubicBezTo>
                      <a:pt x="244" y="19259"/>
                      <a:pt x="339" y="19587"/>
                      <a:pt x="608" y="19587"/>
                    </a:cubicBezTo>
                    <a:cubicBezTo>
                      <a:pt x="619" y="19587"/>
                      <a:pt x="629" y="19586"/>
                      <a:pt x="640" y="19585"/>
                    </a:cubicBezTo>
                    <a:cubicBezTo>
                      <a:pt x="11272" y="18439"/>
                      <a:pt x="22010" y="19052"/>
                      <a:pt x="32615" y="17667"/>
                    </a:cubicBezTo>
                    <a:cubicBezTo>
                      <a:pt x="32668" y="17667"/>
                      <a:pt x="32721" y="17640"/>
                      <a:pt x="32748" y="17613"/>
                    </a:cubicBezTo>
                    <a:cubicBezTo>
                      <a:pt x="32792" y="17624"/>
                      <a:pt x="32836" y="17631"/>
                      <a:pt x="32881" y="17631"/>
                    </a:cubicBezTo>
                    <a:cubicBezTo>
                      <a:pt x="32943" y="17631"/>
                      <a:pt x="33005" y="17618"/>
                      <a:pt x="33068" y="17587"/>
                    </a:cubicBezTo>
                    <a:cubicBezTo>
                      <a:pt x="33734" y="17240"/>
                      <a:pt x="33654" y="16654"/>
                      <a:pt x="33601" y="15961"/>
                    </a:cubicBezTo>
                    <a:cubicBezTo>
                      <a:pt x="33521" y="14629"/>
                      <a:pt x="33361" y="13323"/>
                      <a:pt x="33228" y="12018"/>
                    </a:cubicBezTo>
                    <a:cubicBezTo>
                      <a:pt x="32961" y="9593"/>
                      <a:pt x="32908" y="6928"/>
                      <a:pt x="32162" y="4584"/>
                    </a:cubicBezTo>
                    <a:cubicBezTo>
                      <a:pt x="32123" y="4448"/>
                      <a:pt x="32000" y="4355"/>
                      <a:pt x="31864" y="4355"/>
                    </a:cubicBezTo>
                    <a:cubicBezTo>
                      <a:pt x="31813" y="4355"/>
                      <a:pt x="31760" y="4368"/>
                      <a:pt x="31709" y="4397"/>
                    </a:cubicBezTo>
                    <a:cubicBezTo>
                      <a:pt x="31629" y="4317"/>
                      <a:pt x="31549" y="4290"/>
                      <a:pt x="31442" y="4290"/>
                    </a:cubicBezTo>
                    <a:cubicBezTo>
                      <a:pt x="31126" y="4283"/>
                      <a:pt x="30809" y="4280"/>
                      <a:pt x="30491" y="4280"/>
                    </a:cubicBezTo>
                    <a:cubicBezTo>
                      <a:pt x="28558" y="4280"/>
                      <a:pt x="26597" y="4401"/>
                      <a:pt x="24674" y="4424"/>
                    </a:cubicBezTo>
                    <a:cubicBezTo>
                      <a:pt x="22543" y="4424"/>
                      <a:pt x="20411" y="4424"/>
                      <a:pt x="18306" y="4504"/>
                    </a:cubicBezTo>
                    <a:cubicBezTo>
                      <a:pt x="18279" y="4450"/>
                      <a:pt x="18253" y="4370"/>
                      <a:pt x="18199" y="4317"/>
                    </a:cubicBezTo>
                    <a:cubicBezTo>
                      <a:pt x="17214" y="2958"/>
                      <a:pt x="16201" y="1599"/>
                      <a:pt x="15215" y="240"/>
                    </a:cubicBezTo>
                    <a:cubicBezTo>
                      <a:pt x="15122" y="80"/>
                      <a:pt x="14962" y="0"/>
                      <a:pt x="1480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17"/>
              <p:cNvSpPr/>
              <p:nvPr/>
            </p:nvSpPr>
            <p:spPr>
              <a:xfrm>
                <a:off x="6584475" y="4474150"/>
                <a:ext cx="504300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20172" h="1260" extrusionOk="0">
                    <a:moveTo>
                      <a:pt x="18865" y="1"/>
                    </a:moveTo>
                    <a:cubicBezTo>
                      <a:pt x="17536" y="1"/>
                      <a:pt x="16172" y="147"/>
                      <a:pt x="14843" y="190"/>
                    </a:cubicBezTo>
                    <a:cubicBezTo>
                      <a:pt x="13271" y="243"/>
                      <a:pt x="11698" y="296"/>
                      <a:pt x="10126" y="350"/>
                    </a:cubicBezTo>
                    <a:cubicBezTo>
                      <a:pt x="6876" y="430"/>
                      <a:pt x="3625" y="483"/>
                      <a:pt x="401" y="563"/>
                    </a:cubicBezTo>
                    <a:cubicBezTo>
                      <a:pt x="1" y="563"/>
                      <a:pt x="1" y="1149"/>
                      <a:pt x="401" y="1149"/>
                    </a:cubicBezTo>
                    <a:cubicBezTo>
                      <a:pt x="1991" y="1225"/>
                      <a:pt x="3581" y="1259"/>
                      <a:pt x="5168" y="1259"/>
                    </a:cubicBezTo>
                    <a:cubicBezTo>
                      <a:pt x="6906" y="1259"/>
                      <a:pt x="8640" y="1219"/>
                      <a:pt x="10366" y="1149"/>
                    </a:cubicBezTo>
                    <a:cubicBezTo>
                      <a:pt x="13457" y="1043"/>
                      <a:pt x="16841" y="1122"/>
                      <a:pt x="19879" y="483"/>
                    </a:cubicBezTo>
                    <a:cubicBezTo>
                      <a:pt x="20172" y="430"/>
                      <a:pt x="20065" y="57"/>
                      <a:pt x="19825" y="30"/>
                    </a:cubicBezTo>
                    <a:cubicBezTo>
                      <a:pt x="19508" y="9"/>
                      <a:pt x="19188" y="1"/>
                      <a:pt x="188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" name="18"/>
            <p:cNvSpPr/>
            <p:nvPr/>
          </p:nvSpPr>
          <p:spPr>
            <a:xfrm flipH="1">
              <a:off x="1699837" y="1779950"/>
              <a:ext cx="128633" cy="405000"/>
            </a:xfrm>
            <a:custGeom>
              <a:avLst/>
              <a:gdLst/>
              <a:ahLst/>
              <a:cxnLst/>
              <a:rect l="l" t="t" r="r" b="b"/>
              <a:pathLst>
                <a:path w="4703" h="19661" extrusionOk="0">
                  <a:moveTo>
                    <a:pt x="1215" y="0"/>
                  </a:moveTo>
                  <a:cubicBezTo>
                    <a:pt x="1102" y="0"/>
                    <a:pt x="996" y="74"/>
                    <a:pt x="1009" y="220"/>
                  </a:cubicBezTo>
                  <a:cubicBezTo>
                    <a:pt x="1116" y="3258"/>
                    <a:pt x="1355" y="6242"/>
                    <a:pt x="1595" y="9253"/>
                  </a:cubicBezTo>
                  <a:cubicBezTo>
                    <a:pt x="1835" y="12157"/>
                    <a:pt x="1862" y="15062"/>
                    <a:pt x="1942" y="17966"/>
                  </a:cubicBezTo>
                  <a:cubicBezTo>
                    <a:pt x="1515" y="17273"/>
                    <a:pt x="1062" y="16581"/>
                    <a:pt x="636" y="15888"/>
                  </a:cubicBezTo>
                  <a:cubicBezTo>
                    <a:pt x="579" y="15790"/>
                    <a:pt x="492" y="15750"/>
                    <a:pt x="404" y="15750"/>
                  </a:cubicBezTo>
                  <a:cubicBezTo>
                    <a:pt x="205" y="15750"/>
                    <a:pt x="0" y="15959"/>
                    <a:pt x="130" y="16181"/>
                  </a:cubicBezTo>
                  <a:cubicBezTo>
                    <a:pt x="689" y="17273"/>
                    <a:pt x="1222" y="18393"/>
                    <a:pt x="1808" y="19458"/>
                  </a:cubicBezTo>
                  <a:cubicBezTo>
                    <a:pt x="1883" y="19593"/>
                    <a:pt x="2026" y="19661"/>
                    <a:pt x="2174" y="19661"/>
                  </a:cubicBezTo>
                  <a:cubicBezTo>
                    <a:pt x="2289" y="19661"/>
                    <a:pt x="2408" y="19620"/>
                    <a:pt x="2501" y="19538"/>
                  </a:cubicBezTo>
                  <a:cubicBezTo>
                    <a:pt x="3407" y="18659"/>
                    <a:pt x="4126" y="17567"/>
                    <a:pt x="4579" y="16394"/>
                  </a:cubicBezTo>
                  <a:cubicBezTo>
                    <a:pt x="4703" y="16077"/>
                    <a:pt x="4407" y="15830"/>
                    <a:pt x="4130" y="15830"/>
                  </a:cubicBezTo>
                  <a:cubicBezTo>
                    <a:pt x="3989" y="15830"/>
                    <a:pt x="3852" y="15894"/>
                    <a:pt x="3780" y="16048"/>
                  </a:cubicBezTo>
                  <a:cubicBezTo>
                    <a:pt x="3487" y="16661"/>
                    <a:pt x="3167" y="17273"/>
                    <a:pt x="2794" y="17833"/>
                  </a:cubicBezTo>
                  <a:cubicBezTo>
                    <a:pt x="2794" y="11918"/>
                    <a:pt x="2208" y="6082"/>
                    <a:pt x="1462" y="220"/>
                  </a:cubicBezTo>
                  <a:cubicBezTo>
                    <a:pt x="1449" y="74"/>
                    <a:pt x="1329" y="0"/>
                    <a:pt x="1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19"/>
            <p:cNvSpPr txBox="1"/>
            <p:nvPr/>
          </p:nvSpPr>
          <p:spPr>
            <a:xfrm>
              <a:off x="1409272" y="1317503"/>
              <a:ext cx="698700" cy="2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altLang="zh-CN" sz="2400" b="1" dirty="0">
                  <a:solidFill>
                    <a:srgbClr val="0F96B5"/>
                  </a:solidFill>
                  <a:latin typeface="思源黑体" pitchFamily="34" charset="-122"/>
                  <a:ea typeface="思源黑体" pitchFamily="34" charset="-122"/>
                  <a:cs typeface="阿里巴巴普惠体 M" panose="00020600040101010101" pitchFamily="18" charset="-122"/>
                </a:rPr>
                <a:t>02</a:t>
              </a:r>
              <a:endParaRPr kumimoji="0" sz="2135" b="1" i="0" u="none" strike="noStrike" kern="0" cap="none" spc="0" normalizeH="0" baseline="0" noProof="0" dirty="0">
                <a:ln>
                  <a:noFill/>
                </a:ln>
                <a:solidFill>
                  <a:srgbClr val="0F96B5"/>
                </a:solidFill>
                <a:uLnTx/>
                <a:uFillTx/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endParaRPr>
            </a:p>
          </p:txBody>
        </p:sp>
      </p:grpSp>
      <p:sp>
        <p:nvSpPr>
          <p:cNvPr id="25" name="20"/>
          <p:cNvSpPr/>
          <p:nvPr/>
        </p:nvSpPr>
        <p:spPr>
          <a:xfrm>
            <a:off x="4704678" y="3698777"/>
            <a:ext cx="2792129" cy="145732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just" defTabSz="1219200">
              <a:lnSpc>
                <a:spcPct val="12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洗手背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：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手心对手背沿指缝相互揉搓,双手交换进行</a:t>
            </a:r>
            <a:endParaRPr lang="zh-CN" altLang="en-US" sz="200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  <a:p>
            <a:pPr algn="just" defTabSz="1219200">
              <a:lnSpc>
                <a:spcPct val="120000"/>
              </a:lnSpc>
            </a:pPr>
            <a:endParaRPr lang="zh-CN" altLang="en-US" sz="140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grpSp>
        <p:nvGrpSpPr>
          <p:cNvPr id="26" name="21"/>
          <p:cNvGrpSpPr/>
          <p:nvPr/>
        </p:nvGrpSpPr>
        <p:grpSpPr>
          <a:xfrm>
            <a:off x="8185105" y="1687275"/>
            <a:ext cx="3168001" cy="4518244"/>
            <a:chOff x="626481" y="1217313"/>
            <a:chExt cx="2263935" cy="3388683"/>
          </a:xfrm>
        </p:grpSpPr>
        <p:sp>
          <p:nvSpPr>
            <p:cNvPr id="27" name="22"/>
            <p:cNvSpPr/>
            <p:nvPr/>
          </p:nvSpPr>
          <p:spPr>
            <a:xfrm>
              <a:off x="626481" y="2553996"/>
              <a:ext cx="2263935" cy="2052000"/>
            </a:xfrm>
            <a:custGeom>
              <a:avLst/>
              <a:gdLst/>
              <a:ahLst/>
              <a:cxnLst/>
              <a:rect l="l" t="t" r="r" b="b"/>
              <a:pathLst>
                <a:path w="60461" h="53772" extrusionOk="0">
                  <a:moveTo>
                    <a:pt x="60460" y="0"/>
                  </a:moveTo>
                  <a:lnTo>
                    <a:pt x="21397" y="373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560" y="42234"/>
                  </a:lnTo>
                  <a:lnTo>
                    <a:pt x="1" y="53398"/>
                  </a:lnTo>
                  <a:lnTo>
                    <a:pt x="55264" y="53771"/>
                  </a:lnTo>
                  <a:lnTo>
                    <a:pt x="59554" y="53212"/>
                  </a:lnTo>
                  <a:lnTo>
                    <a:pt x="60460" y="0"/>
                  </a:lnTo>
                  <a:close/>
                </a:path>
              </a:pathLst>
            </a:custGeom>
            <a:solidFill>
              <a:srgbClr val="214A80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23"/>
            <p:cNvSpPr/>
            <p:nvPr/>
          </p:nvSpPr>
          <p:spPr>
            <a:xfrm>
              <a:off x="1677675" y="2294091"/>
              <a:ext cx="161900" cy="154400"/>
            </a:xfrm>
            <a:custGeom>
              <a:avLst/>
              <a:gdLst/>
              <a:ahLst/>
              <a:cxnLst/>
              <a:rect l="l" t="t" r="r" b="b"/>
              <a:pathLst>
                <a:path w="6476" h="6176" extrusionOk="0">
                  <a:moveTo>
                    <a:pt x="3017" y="1"/>
                  </a:moveTo>
                  <a:cubicBezTo>
                    <a:pt x="2493" y="1"/>
                    <a:pt x="1974" y="158"/>
                    <a:pt x="1520" y="471"/>
                  </a:cubicBezTo>
                  <a:cubicBezTo>
                    <a:pt x="480" y="1270"/>
                    <a:pt x="1" y="2603"/>
                    <a:pt x="294" y="3882"/>
                  </a:cubicBezTo>
                  <a:cubicBezTo>
                    <a:pt x="657" y="5231"/>
                    <a:pt x="1904" y="6175"/>
                    <a:pt x="3297" y="6175"/>
                  </a:cubicBezTo>
                  <a:cubicBezTo>
                    <a:pt x="3335" y="6175"/>
                    <a:pt x="3373" y="6175"/>
                    <a:pt x="3411" y="6173"/>
                  </a:cubicBezTo>
                  <a:cubicBezTo>
                    <a:pt x="5037" y="6173"/>
                    <a:pt x="6369" y="4894"/>
                    <a:pt x="6422" y="3269"/>
                  </a:cubicBezTo>
                  <a:cubicBezTo>
                    <a:pt x="6476" y="1830"/>
                    <a:pt x="5516" y="524"/>
                    <a:pt x="4104" y="231"/>
                  </a:cubicBezTo>
                  <a:cubicBezTo>
                    <a:pt x="3753" y="78"/>
                    <a:pt x="3384" y="1"/>
                    <a:pt x="3017" y="1"/>
                  </a:cubicBezTo>
                  <a:close/>
                </a:path>
              </a:pathLst>
            </a:custGeom>
            <a:solidFill>
              <a:srgbClr val="214A80"/>
            </a:solidFill>
            <a:ln>
              <a:solidFill>
                <a:schemeClr val="bg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" name="Google Shape;554;p20"/>
            <p:cNvGrpSpPr/>
            <p:nvPr/>
          </p:nvGrpSpPr>
          <p:grpSpPr>
            <a:xfrm rot="10800000">
              <a:off x="1336950" y="1217313"/>
              <a:ext cx="843350" cy="524375"/>
              <a:chOff x="6410625" y="3981275"/>
              <a:chExt cx="843350" cy="524375"/>
            </a:xfrm>
          </p:grpSpPr>
          <p:sp>
            <p:nvSpPr>
              <p:cNvPr id="32" name="24"/>
              <p:cNvSpPr/>
              <p:nvPr/>
            </p:nvSpPr>
            <p:spPr>
              <a:xfrm>
                <a:off x="6410625" y="3981275"/>
                <a:ext cx="843350" cy="489675"/>
              </a:xfrm>
              <a:custGeom>
                <a:avLst/>
                <a:gdLst/>
                <a:ahLst/>
                <a:cxnLst/>
                <a:rect l="l" t="t" r="r" b="b"/>
                <a:pathLst>
                  <a:path w="33734" h="19587" extrusionOk="0">
                    <a:moveTo>
                      <a:pt x="14869" y="1306"/>
                    </a:moveTo>
                    <a:cubicBezTo>
                      <a:pt x="15748" y="2425"/>
                      <a:pt x="16627" y="3598"/>
                      <a:pt x="17480" y="4743"/>
                    </a:cubicBezTo>
                    <a:cubicBezTo>
                      <a:pt x="17533" y="4823"/>
                      <a:pt x="17613" y="4877"/>
                      <a:pt x="17720" y="4903"/>
                    </a:cubicBezTo>
                    <a:cubicBezTo>
                      <a:pt x="17747" y="4930"/>
                      <a:pt x="17800" y="4983"/>
                      <a:pt x="17880" y="4983"/>
                    </a:cubicBezTo>
                    <a:cubicBezTo>
                      <a:pt x="19788" y="5188"/>
                      <a:pt x="21715" y="5315"/>
                      <a:pt x="23662" y="5315"/>
                    </a:cubicBezTo>
                    <a:cubicBezTo>
                      <a:pt x="23999" y="5315"/>
                      <a:pt x="24336" y="5311"/>
                      <a:pt x="24674" y="5303"/>
                    </a:cubicBezTo>
                    <a:cubicBezTo>
                      <a:pt x="25314" y="5303"/>
                      <a:pt x="25960" y="5307"/>
                      <a:pt x="26608" y="5307"/>
                    </a:cubicBezTo>
                    <a:cubicBezTo>
                      <a:pt x="28229" y="5307"/>
                      <a:pt x="29863" y="5280"/>
                      <a:pt x="31442" y="5090"/>
                    </a:cubicBezTo>
                    <a:lnTo>
                      <a:pt x="31522" y="5090"/>
                    </a:lnTo>
                    <a:cubicBezTo>
                      <a:pt x="31522" y="6982"/>
                      <a:pt x="31922" y="8927"/>
                      <a:pt x="32109" y="10792"/>
                    </a:cubicBezTo>
                    <a:cubicBezTo>
                      <a:pt x="32215" y="11778"/>
                      <a:pt x="32322" y="12764"/>
                      <a:pt x="32402" y="13723"/>
                    </a:cubicBezTo>
                    <a:cubicBezTo>
                      <a:pt x="32455" y="14389"/>
                      <a:pt x="32828" y="15881"/>
                      <a:pt x="32615" y="16681"/>
                    </a:cubicBezTo>
                    <a:cubicBezTo>
                      <a:pt x="22170" y="18066"/>
                      <a:pt x="11485" y="16894"/>
                      <a:pt x="1093" y="18812"/>
                    </a:cubicBezTo>
                    <a:cubicBezTo>
                      <a:pt x="1466" y="16761"/>
                      <a:pt x="1306" y="14496"/>
                      <a:pt x="1253" y="12417"/>
                    </a:cubicBezTo>
                    <a:cubicBezTo>
                      <a:pt x="1253" y="11272"/>
                      <a:pt x="1199" y="10099"/>
                      <a:pt x="1146" y="8953"/>
                    </a:cubicBezTo>
                    <a:cubicBezTo>
                      <a:pt x="1093" y="8021"/>
                      <a:pt x="1093" y="7035"/>
                      <a:pt x="800" y="6156"/>
                    </a:cubicBezTo>
                    <a:lnTo>
                      <a:pt x="800" y="6156"/>
                    </a:lnTo>
                    <a:cubicBezTo>
                      <a:pt x="1540" y="6266"/>
                      <a:pt x="2289" y="6303"/>
                      <a:pt x="3038" y="6303"/>
                    </a:cubicBezTo>
                    <a:cubicBezTo>
                      <a:pt x="4096" y="6303"/>
                      <a:pt x="5153" y="6229"/>
                      <a:pt x="6182" y="6182"/>
                    </a:cubicBezTo>
                    <a:cubicBezTo>
                      <a:pt x="8021" y="6102"/>
                      <a:pt x="9993" y="6129"/>
                      <a:pt x="11778" y="5729"/>
                    </a:cubicBezTo>
                    <a:cubicBezTo>
                      <a:pt x="11991" y="5703"/>
                      <a:pt x="12098" y="5516"/>
                      <a:pt x="12071" y="5330"/>
                    </a:cubicBezTo>
                    <a:cubicBezTo>
                      <a:pt x="13110" y="4051"/>
                      <a:pt x="14043" y="2718"/>
                      <a:pt x="14869" y="1306"/>
                    </a:cubicBezTo>
                    <a:close/>
                    <a:moveTo>
                      <a:pt x="14802" y="0"/>
                    </a:moveTo>
                    <a:cubicBezTo>
                      <a:pt x="14642" y="0"/>
                      <a:pt x="14482" y="80"/>
                      <a:pt x="14389" y="240"/>
                    </a:cubicBezTo>
                    <a:cubicBezTo>
                      <a:pt x="13430" y="1759"/>
                      <a:pt x="12337" y="3278"/>
                      <a:pt x="11618" y="4957"/>
                    </a:cubicBezTo>
                    <a:cubicBezTo>
                      <a:pt x="11462" y="4952"/>
                      <a:pt x="11306" y="4950"/>
                      <a:pt x="11150" y="4950"/>
                    </a:cubicBezTo>
                    <a:cubicBezTo>
                      <a:pt x="9410" y="4950"/>
                      <a:pt x="7652" y="5203"/>
                      <a:pt x="5916" y="5276"/>
                    </a:cubicBezTo>
                    <a:cubicBezTo>
                      <a:pt x="4157" y="5383"/>
                      <a:pt x="2345" y="5303"/>
                      <a:pt x="587" y="5649"/>
                    </a:cubicBezTo>
                    <a:cubicBezTo>
                      <a:pt x="533" y="5649"/>
                      <a:pt x="480" y="5703"/>
                      <a:pt x="453" y="5756"/>
                    </a:cubicBezTo>
                    <a:cubicBezTo>
                      <a:pt x="347" y="5756"/>
                      <a:pt x="267" y="5836"/>
                      <a:pt x="240" y="5916"/>
                    </a:cubicBezTo>
                    <a:cubicBezTo>
                      <a:pt x="0" y="6902"/>
                      <a:pt x="160" y="7941"/>
                      <a:pt x="187" y="8953"/>
                    </a:cubicBezTo>
                    <a:cubicBezTo>
                      <a:pt x="240" y="10019"/>
                      <a:pt x="267" y="11085"/>
                      <a:pt x="293" y="12178"/>
                    </a:cubicBezTo>
                    <a:cubicBezTo>
                      <a:pt x="320" y="14363"/>
                      <a:pt x="54" y="16654"/>
                      <a:pt x="240" y="18839"/>
                    </a:cubicBezTo>
                    <a:cubicBezTo>
                      <a:pt x="267" y="18919"/>
                      <a:pt x="293" y="18999"/>
                      <a:pt x="347" y="19079"/>
                    </a:cubicBezTo>
                    <a:cubicBezTo>
                      <a:pt x="244" y="19259"/>
                      <a:pt x="339" y="19587"/>
                      <a:pt x="608" y="19587"/>
                    </a:cubicBezTo>
                    <a:cubicBezTo>
                      <a:pt x="619" y="19587"/>
                      <a:pt x="629" y="19586"/>
                      <a:pt x="640" y="19585"/>
                    </a:cubicBezTo>
                    <a:cubicBezTo>
                      <a:pt x="11272" y="18439"/>
                      <a:pt x="22010" y="19052"/>
                      <a:pt x="32615" y="17667"/>
                    </a:cubicBezTo>
                    <a:cubicBezTo>
                      <a:pt x="32668" y="17667"/>
                      <a:pt x="32721" y="17640"/>
                      <a:pt x="32748" y="17613"/>
                    </a:cubicBezTo>
                    <a:cubicBezTo>
                      <a:pt x="32792" y="17624"/>
                      <a:pt x="32836" y="17631"/>
                      <a:pt x="32881" y="17631"/>
                    </a:cubicBezTo>
                    <a:cubicBezTo>
                      <a:pt x="32943" y="17631"/>
                      <a:pt x="33005" y="17618"/>
                      <a:pt x="33068" y="17587"/>
                    </a:cubicBezTo>
                    <a:cubicBezTo>
                      <a:pt x="33734" y="17240"/>
                      <a:pt x="33654" y="16654"/>
                      <a:pt x="33601" y="15961"/>
                    </a:cubicBezTo>
                    <a:cubicBezTo>
                      <a:pt x="33521" y="14629"/>
                      <a:pt x="33361" y="13323"/>
                      <a:pt x="33228" y="12018"/>
                    </a:cubicBezTo>
                    <a:cubicBezTo>
                      <a:pt x="32961" y="9593"/>
                      <a:pt x="32908" y="6928"/>
                      <a:pt x="32162" y="4584"/>
                    </a:cubicBezTo>
                    <a:cubicBezTo>
                      <a:pt x="32123" y="4448"/>
                      <a:pt x="32000" y="4355"/>
                      <a:pt x="31864" y="4355"/>
                    </a:cubicBezTo>
                    <a:cubicBezTo>
                      <a:pt x="31813" y="4355"/>
                      <a:pt x="31760" y="4368"/>
                      <a:pt x="31709" y="4397"/>
                    </a:cubicBezTo>
                    <a:cubicBezTo>
                      <a:pt x="31629" y="4317"/>
                      <a:pt x="31549" y="4290"/>
                      <a:pt x="31442" y="4290"/>
                    </a:cubicBezTo>
                    <a:cubicBezTo>
                      <a:pt x="31126" y="4283"/>
                      <a:pt x="30809" y="4280"/>
                      <a:pt x="30491" y="4280"/>
                    </a:cubicBezTo>
                    <a:cubicBezTo>
                      <a:pt x="28558" y="4280"/>
                      <a:pt x="26597" y="4401"/>
                      <a:pt x="24674" y="4424"/>
                    </a:cubicBezTo>
                    <a:cubicBezTo>
                      <a:pt x="22543" y="4424"/>
                      <a:pt x="20411" y="4424"/>
                      <a:pt x="18306" y="4504"/>
                    </a:cubicBezTo>
                    <a:cubicBezTo>
                      <a:pt x="18279" y="4450"/>
                      <a:pt x="18253" y="4370"/>
                      <a:pt x="18199" y="4317"/>
                    </a:cubicBezTo>
                    <a:cubicBezTo>
                      <a:pt x="17214" y="2958"/>
                      <a:pt x="16201" y="1599"/>
                      <a:pt x="15215" y="240"/>
                    </a:cubicBezTo>
                    <a:cubicBezTo>
                      <a:pt x="15122" y="80"/>
                      <a:pt x="14962" y="0"/>
                      <a:pt x="14802" y="0"/>
                    </a:cubicBezTo>
                    <a:close/>
                  </a:path>
                </a:pathLst>
              </a:custGeom>
              <a:solidFill>
                <a:srgbClr val="214A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25"/>
              <p:cNvSpPr/>
              <p:nvPr/>
            </p:nvSpPr>
            <p:spPr>
              <a:xfrm>
                <a:off x="6584475" y="4474150"/>
                <a:ext cx="504300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20172" h="1260" extrusionOk="0">
                    <a:moveTo>
                      <a:pt x="18865" y="1"/>
                    </a:moveTo>
                    <a:cubicBezTo>
                      <a:pt x="17536" y="1"/>
                      <a:pt x="16172" y="147"/>
                      <a:pt x="14843" y="190"/>
                    </a:cubicBezTo>
                    <a:cubicBezTo>
                      <a:pt x="13271" y="243"/>
                      <a:pt x="11698" y="296"/>
                      <a:pt x="10126" y="350"/>
                    </a:cubicBezTo>
                    <a:cubicBezTo>
                      <a:pt x="6876" y="430"/>
                      <a:pt x="3625" y="483"/>
                      <a:pt x="401" y="563"/>
                    </a:cubicBezTo>
                    <a:cubicBezTo>
                      <a:pt x="1" y="563"/>
                      <a:pt x="1" y="1149"/>
                      <a:pt x="401" y="1149"/>
                    </a:cubicBezTo>
                    <a:cubicBezTo>
                      <a:pt x="1991" y="1225"/>
                      <a:pt x="3581" y="1259"/>
                      <a:pt x="5168" y="1259"/>
                    </a:cubicBezTo>
                    <a:cubicBezTo>
                      <a:pt x="6906" y="1259"/>
                      <a:pt x="8640" y="1219"/>
                      <a:pt x="10366" y="1149"/>
                    </a:cubicBezTo>
                    <a:cubicBezTo>
                      <a:pt x="13457" y="1043"/>
                      <a:pt x="16841" y="1122"/>
                      <a:pt x="19879" y="483"/>
                    </a:cubicBezTo>
                    <a:cubicBezTo>
                      <a:pt x="20172" y="430"/>
                      <a:pt x="20065" y="57"/>
                      <a:pt x="19825" y="30"/>
                    </a:cubicBezTo>
                    <a:cubicBezTo>
                      <a:pt x="19508" y="9"/>
                      <a:pt x="19188" y="1"/>
                      <a:pt x="18865" y="1"/>
                    </a:cubicBezTo>
                    <a:close/>
                  </a:path>
                </a:pathLst>
              </a:custGeom>
              <a:solidFill>
                <a:srgbClr val="214A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0" name="26"/>
            <p:cNvSpPr/>
            <p:nvPr/>
          </p:nvSpPr>
          <p:spPr>
            <a:xfrm flipH="1">
              <a:off x="1699837" y="1779950"/>
              <a:ext cx="128633" cy="405000"/>
            </a:xfrm>
            <a:custGeom>
              <a:avLst/>
              <a:gdLst/>
              <a:ahLst/>
              <a:cxnLst/>
              <a:rect l="l" t="t" r="r" b="b"/>
              <a:pathLst>
                <a:path w="4703" h="19661" extrusionOk="0">
                  <a:moveTo>
                    <a:pt x="1215" y="0"/>
                  </a:moveTo>
                  <a:cubicBezTo>
                    <a:pt x="1102" y="0"/>
                    <a:pt x="996" y="74"/>
                    <a:pt x="1009" y="220"/>
                  </a:cubicBezTo>
                  <a:cubicBezTo>
                    <a:pt x="1116" y="3258"/>
                    <a:pt x="1355" y="6242"/>
                    <a:pt x="1595" y="9253"/>
                  </a:cubicBezTo>
                  <a:cubicBezTo>
                    <a:pt x="1835" y="12157"/>
                    <a:pt x="1862" y="15062"/>
                    <a:pt x="1942" y="17966"/>
                  </a:cubicBezTo>
                  <a:cubicBezTo>
                    <a:pt x="1515" y="17273"/>
                    <a:pt x="1062" y="16581"/>
                    <a:pt x="636" y="15888"/>
                  </a:cubicBezTo>
                  <a:cubicBezTo>
                    <a:pt x="579" y="15790"/>
                    <a:pt x="492" y="15750"/>
                    <a:pt x="404" y="15750"/>
                  </a:cubicBezTo>
                  <a:cubicBezTo>
                    <a:pt x="205" y="15750"/>
                    <a:pt x="0" y="15959"/>
                    <a:pt x="130" y="16181"/>
                  </a:cubicBezTo>
                  <a:cubicBezTo>
                    <a:pt x="689" y="17273"/>
                    <a:pt x="1222" y="18393"/>
                    <a:pt x="1808" y="19458"/>
                  </a:cubicBezTo>
                  <a:cubicBezTo>
                    <a:pt x="1883" y="19593"/>
                    <a:pt x="2026" y="19661"/>
                    <a:pt x="2174" y="19661"/>
                  </a:cubicBezTo>
                  <a:cubicBezTo>
                    <a:pt x="2289" y="19661"/>
                    <a:pt x="2408" y="19620"/>
                    <a:pt x="2501" y="19538"/>
                  </a:cubicBezTo>
                  <a:cubicBezTo>
                    <a:pt x="3407" y="18659"/>
                    <a:pt x="4126" y="17567"/>
                    <a:pt x="4579" y="16394"/>
                  </a:cubicBezTo>
                  <a:cubicBezTo>
                    <a:pt x="4703" y="16077"/>
                    <a:pt x="4407" y="15830"/>
                    <a:pt x="4130" y="15830"/>
                  </a:cubicBezTo>
                  <a:cubicBezTo>
                    <a:pt x="3989" y="15830"/>
                    <a:pt x="3852" y="15894"/>
                    <a:pt x="3780" y="16048"/>
                  </a:cubicBezTo>
                  <a:cubicBezTo>
                    <a:pt x="3487" y="16661"/>
                    <a:pt x="3167" y="17273"/>
                    <a:pt x="2794" y="17833"/>
                  </a:cubicBezTo>
                  <a:cubicBezTo>
                    <a:pt x="2794" y="11918"/>
                    <a:pt x="2208" y="6082"/>
                    <a:pt x="1462" y="220"/>
                  </a:cubicBezTo>
                  <a:cubicBezTo>
                    <a:pt x="1449" y="74"/>
                    <a:pt x="1329" y="0"/>
                    <a:pt x="1215" y="0"/>
                  </a:cubicBezTo>
                  <a:close/>
                </a:path>
              </a:pathLst>
            </a:custGeom>
            <a:solidFill>
              <a:srgbClr val="214A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27"/>
            <p:cNvSpPr txBox="1"/>
            <p:nvPr/>
          </p:nvSpPr>
          <p:spPr>
            <a:xfrm>
              <a:off x="1409272" y="1317503"/>
              <a:ext cx="698700" cy="2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altLang="zh-CN" sz="2400" b="1" dirty="0">
                  <a:solidFill>
                    <a:srgbClr val="214A80"/>
                  </a:solidFill>
                  <a:latin typeface="思源黑体" pitchFamily="34" charset="-122"/>
                  <a:ea typeface="思源黑体" pitchFamily="34" charset="-122"/>
                  <a:cs typeface="阿里巴巴普惠体 M" panose="00020600040101010101" pitchFamily="18" charset="-122"/>
                </a:rPr>
                <a:t>03</a:t>
              </a:r>
              <a:endParaRPr kumimoji="0" sz="2135" b="1" i="0" u="none" strike="noStrike" kern="0" cap="none" spc="0" normalizeH="0" baseline="0" noProof="0" dirty="0">
                <a:ln>
                  <a:noFill/>
                </a:ln>
                <a:solidFill>
                  <a:srgbClr val="214A80"/>
                </a:solidFill>
                <a:uLnTx/>
                <a:uFillTx/>
                <a:latin typeface="Fira Sans Extra Condensed" panose="020B0503050000020004"/>
                <a:ea typeface="Fira Sans Extra Condensed" panose="020B0503050000020004"/>
                <a:cs typeface="Fira Sans Extra Condensed" panose="020B0503050000020004"/>
                <a:sym typeface="Fira Sans Extra Condensed" panose="020B0503050000020004"/>
              </a:endParaRPr>
            </a:p>
          </p:txBody>
        </p:sp>
      </p:grpSp>
      <p:sp>
        <p:nvSpPr>
          <p:cNvPr id="34" name="28"/>
          <p:cNvSpPr/>
          <p:nvPr/>
        </p:nvSpPr>
        <p:spPr>
          <a:xfrm>
            <a:off x="8367235" y="3693995"/>
            <a:ext cx="2792129" cy="108839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just" defTabSz="1219200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洗指缝</a:t>
            </a:r>
            <a:r>
              <a:rPr lang="en-US" altLang="zh-CN" sz="20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：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掌心相对,双手交叉沿指缝相互揉搓</a:t>
            </a:r>
            <a:endParaRPr lang="zh-CN" altLang="en-US" sz="140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  <a:p>
            <a:pPr algn="just" defTabSz="1219200">
              <a:lnSpc>
                <a:spcPct val="120000"/>
              </a:lnSpc>
            </a:pPr>
            <a:endParaRPr lang="zh-CN" altLang="en-US" sz="140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7" name="2"/>
          <p:cNvSpPr/>
          <p:nvPr/>
        </p:nvSpPr>
        <p:spPr>
          <a:xfrm>
            <a:off x="950371" y="337280"/>
            <a:ext cx="2218055" cy="58356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七步洗手法</a:t>
            </a:r>
            <a:endParaRPr lang="zh-CN" altLang="en-US" sz="3200" b="1" dirty="0">
              <a:solidFill>
                <a:srgbClr val="214A80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  <p:sp>
        <p:nvSpPr>
          <p:cNvPr id="15" name="3"/>
          <p:cNvSpPr/>
          <p:nvPr/>
        </p:nvSpPr>
        <p:spPr>
          <a:xfrm>
            <a:off x="1012190" y="805180"/>
            <a:ext cx="2952750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dist"/>
            <a:r>
              <a:rPr lang="zh-CN" altLang="en-US" sz="1600" b="1" dirty="0">
                <a:solidFill>
                  <a:srgbClr val="0F96B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手上干干净</a:t>
            </a:r>
            <a:r>
              <a:rPr lang="en-US" altLang="zh-CN" sz="1600" b="1" dirty="0">
                <a:solidFill>
                  <a:srgbClr val="0F96B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，</a:t>
            </a:r>
            <a:r>
              <a:rPr lang="zh-CN" altLang="en-US" sz="1600" b="1" dirty="0">
                <a:solidFill>
                  <a:srgbClr val="0F96B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病毒不靠近</a:t>
            </a:r>
            <a:r>
              <a:rPr lang="en-US" altLang="zh-CN" sz="1600" b="1" dirty="0">
                <a:solidFill>
                  <a:srgbClr val="0F96B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！</a:t>
            </a:r>
            <a:endParaRPr lang="en-US" altLang="zh-CN" sz="1600" b="1" dirty="0">
              <a:solidFill>
                <a:srgbClr val="0F96B5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2100" r="80507" b="52430"/>
          <a:stretch>
            <a:fillRect/>
          </a:stretch>
        </p:blipFill>
        <p:spPr>
          <a:xfrm>
            <a:off x="337658" y="335131"/>
            <a:ext cx="679712" cy="972000"/>
          </a:xfrm>
          <a:prstGeom prst="rect">
            <a:avLst/>
          </a:prstGeom>
        </p:spPr>
      </p:pic>
      <p:sp>
        <p:nvSpPr>
          <p:cNvPr id="7" name="4"/>
          <p:cNvSpPr/>
          <p:nvPr/>
        </p:nvSpPr>
        <p:spPr>
          <a:xfrm>
            <a:off x="515815" y="1650340"/>
            <a:ext cx="4607169" cy="2340167"/>
          </a:xfrm>
          <a:custGeom>
            <a:avLst/>
            <a:gdLst/>
            <a:ahLst/>
            <a:cxnLst/>
            <a:rect l="l" t="t" r="r" b="b"/>
            <a:pathLst>
              <a:path w="13457" h="11631" extrusionOk="0">
                <a:moveTo>
                  <a:pt x="6784" y="0"/>
                </a:moveTo>
                <a:cubicBezTo>
                  <a:pt x="5458" y="0"/>
                  <a:pt x="4138" y="366"/>
                  <a:pt x="3044" y="1113"/>
                </a:cubicBezTo>
                <a:cubicBezTo>
                  <a:pt x="1089" y="2451"/>
                  <a:pt x="0" y="5005"/>
                  <a:pt x="536" y="7313"/>
                </a:cubicBezTo>
                <a:cubicBezTo>
                  <a:pt x="1067" y="9600"/>
                  <a:pt x="3252" y="11438"/>
                  <a:pt x="5597" y="11438"/>
                </a:cubicBezTo>
                <a:cubicBezTo>
                  <a:pt x="5616" y="11438"/>
                  <a:pt x="5636" y="11438"/>
                  <a:pt x="5655" y="11437"/>
                </a:cubicBezTo>
                <a:lnTo>
                  <a:pt x="4195" y="10883"/>
                </a:lnTo>
                <a:lnTo>
                  <a:pt x="4195" y="10883"/>
                </a:lnTo>
                <a:cubicBezTo>
                  <a:pt x="5361" y="11312"/>
                  <a:pt x="6627" y="11631"/>
                  <a:pt x="7847" y="11631"/>
                </a:cubicBezTo>
                <a:cubicBezTo>
                  <a:pt x="8803" y="11631"/>
                  <a:pt x="9731" y="11435"/>
                  <a:pt x="10562" y="10943"/>
                </a:cubicBezTo>
                <a:cubicBezTo>
                  <a:pt x="12793" y="9621"/>
                  <a:pt x="13456" y="6525"/>
                  <a:pt x="12665" y="4054"/>
                </a:cubicBezTo>
                <a:cubicBezTo>
                  <a:pt x="12358" y="3092"/>
                  <a:pt x="11857" y="2172"/>
                  <a:pt x="11102" y="1502"/>
                </a:cubicBezTo>
                <a:cubicBezTo>
                  <a:pt x="10720" y="1164"/>
                  <a:pt x="10278" y="894"/>
                  <a:pt x="9817" y="674"/>
                </a:cubicBezTo>
                <a:cubicBezTo>
                  <a:pt x="8875" y="227"/>
                  <a:pt x="7828" y="0"/>
                  <a:pt x="6784" y="0"/>
                </a:cubicBezTo>
                <a:close/>
              </a:path>
            </a:pathLst>
          </a:custGeom>
          <a:noFill/>
          <a:ln w="38100" cap="flat" cmpd="sng">
            <a:solidFill>
              <a:srgbClr val="0F96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5"/>
          <p:cNvSpPr/>
          <p:nvPr/>
        </p:nvSpPr>
        <p:spPr>
          <a:xfrm>
            <a:off x="457185" y="4100290"/>
            <a:ext cx="4608000" cy="2340000"/>
          </a:xfrm>
          <a:custGeom>
            <a:avLst/>
            <a:gdLst/>
            <a:ahLst/>
            <a:cxnLst/>
            <a:rect l="l" t="t" r="r" b="b"/>
            <a:pathLst>
              <a:path w="13457" h="11631" extrusionOk="0">
                <a:moveTo>
                  <a:pt x="6784" y="0"/>
                </a:moveTo>
                <a:cubicBezTo>
                  <a:pt x="5458" y="0"/>
                  <a:pt x="4138" y="366"/>
                  <a:pt x="3044" y="1113"/>
                </a:cubicBezTo>
                <a:cubicBezTo>
                  <a:pt x="1089" y="2451"/>
                  <a:pt x="0" y="5005"/>
                  <a:pt x="536" y="7313"/>
                </a:cubicBezTo>
                <a:cubicBezTo>
                  <a:pt x="1067" y="9600"/>
                  <a:pt x="3252" y="11438"/>
                  <a:pt x="5597" y="11438"/>
                </a:cubicBezTo>
                <a:cubicBezTo>
                  <a:pt x="5616" y="11438"/>
                  <a:pt x="5636" y="11438"/>
                  <a:pt x="5655" y="11437"/>
                </a:cubicBezTo>
                <a:lnTo>
                  <a:pt x="4195" y="10883"/>
                </a:lnTo>
                <a:lnTo>
                  <a:pt x="4195" y="10883"/>
                </a:lnTo>
                <a:cubicBezTo>
                  <a:pt x="5361" y="11312"/>
                  <a:pt x="6627" y="11631"/>
                  <a:pt x="7847" y="11631"/>
                </a:cubicBezTo>
                <a:cubicBezTo>
                  <a:pt x="8803" y="11631"/>
                  <a:pt x="9731" y="11435"/>
                  <a:pt x="10562" y="10943"/>
                </a:cubicBezTo>
                <a:cubicBezTo>
                  <a:pt x="12793" y="9621"/>
                  <a:pt x="13456" y="6525"/>
                  <a:pt x="12665" y="4054"/>
                </a:cubicBezTo>
                <a:cubicBezTo>
                  <a:pt x="12358" y="3092"/>
                  <a:pt x="11857" y="2172"/>
                  <a:pt x="11102" y="1502"/>
                </a:cubicBezTo>
                <a:cubicBezTo>
                  <a:pt x="10720" y="1164"/>
                  <a:pt x="10278" y="894"/>
                  <a:pt x="9817" y="674"/>
                </a:cubicBezTo>
                <a:cubicBezTo>
                  <a:pt x="8875" y="227"/>
                  <a:pt x="7828" y="0"/>
                  <a:pt x="6784" y="0"/>
                </a:cubicBezTo>
                <a:close/>
              </a:path>
            </a:pathLst>
          </a:custGeom>
          <a:noFill/>
          <a:ln w="38100" cap="flat" cmpd="sng">
            <a:solidFill>
              <a:srgbClr val="214A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" name="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6" r="27260"/>
          <a:stretch>
            <a:fillRect/>
          </a:stretch>
        </p:blipFill>
        <p:spPr>
          <a:xfrm>
            <a:off x="5006554" y="2115461"/>
            <a:ext cx="2178892" cy="3295764"/>
          </a:xfrm>
          <a:prstGeom prst="rect">
            <a:avLst/>
          </a:prstGeom>
        </p:spPr>
      </p:pic>
      <p:sp>
        <p:nvSpPr>
          <p:cNvPr id="10" name="7"/>
          <p:cNvSpPr/>
          <p:nvPr/>
        </p:nvSpPr>
        <p:spPr>
          <a:xfrm>
            <a:off x="1102603" y="2200806"/>
            <a:ext cx="3433593" cy="75565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1219200"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半握拳把指背放在另一手掌心旋转揉搓，双手交换进行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1" name="8"/>
          <p:cNvSpPr txBox="1"/>
          <p:nvPr/>
        </p:nvSpPr>
        <p:spPr>
          <a:xfrm>
            <a:off x="1924495" y="1760030"/>
            <a:ext cx="178980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rPr>
              <a:t>洗指背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</a:endParaRPr>
          </a:p>
        </p:txBody>
      </p:sp>
      <p:sp>
        <p:nvSpPr>
          <p:cNvPr id="18" name="9"/>
          <p:cNvSpPr/>
          <p:nvPr/>
        </p:nvSpPr>
        <p:spPr>
          <a:xfrm>
            <a:off x="962005" y="4661923"/>
            <a:ext cx="3433593" cy="75565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1219200">
              <a:lnSpc>
                <a:spcPct val="120000"/>
              </a:lnSpc>
              <a:buClrTx/>
              <a:buSzTx/>
              <a:buFontTx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把指尖合拢在另一手掌心旋转揉搓,双手交换进行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9" name="10"/>
          <p:cNvSpPr txBox="1"/>
          <p:nvPr/>
        </p:nvSpPr>
        <p:spPr>
          <a:xfrm>
            <a:off x="1783897" y="4221147"/>
            <a:ext cx="178980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rPr>
              <a:t>洗指尖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</a:endParaRPr>
          </a:p>
        </p:txBody>
      </p:sp>
      <p:sp>
        <p:nvSpPr>
          <p:cNvPr id="20" name="11"/>
          <p:cNvSpPr/>
          <p:nvPr/>
        </p:nvSpPr>
        <p:spPr>
          <a:xfrm>
            <a:off x="7068185" y="1650507"/>
            <a:ext cx="4608000" cy="2340000"/>
          </a:xfrm>
          <a:custGeom>
            <a:avLst/>
            <a:gdLst/>
            <a:ahLst/>
            <a:cxnLst/>
            <a:rect l="l" t="t" r="r" b="b"/>
            <a:pathLst>
              <a:path w="13457" h="11631" extrusionOk="0">
                <a:moveTo>
                  <a:pt x="6784" y="0"/>
                </a:moveTo>
                <a:cubicBezTo>
                  <a:pt x="5458" y="0"/>
                  <a:pt x="4138" y="366"/>
                  <a:pt x="3044" y="1113"/>
                </a:cubicBezTo>
                <a:cubicBezTo>
                  <a:pt x="1089" y="2451"/>
                  <a:pt x="0" y="5005"/>
                  <a:pt x="536" y="7313"/>
                </a:cubicBezTo>
                <a:cubicBezTo>
                  <a:pt x="1067" y="9600"/>
                  <a:pt x="3252" y="11438"/>
                  <a:pt x="5597" y="11438"/>
                </a:cubicBezTo>
                <a:cubicBezTo>
                  <a:pt x="5616" y="11438"/>
                  <a:pt x="5636" y="11438"/>
                  <a:pt x="5655" y="11437"/>
                </a:cubicBezTo>
                <a:lnTo>
                  <a:pt x="4195" y="10883"/>
                </a:lnTo>
                <a:lnTo>
                  <a:pt x="4195" y="10883"/>
                </a:lnTo>
                <a:cubicBezTo>
                  <a:pt x="5361" y="11312"/>
                  <a:pt x="6627" y="11631"/>
                  <a:pt x="7847" y="11631"/>
                </a:cubicBezTo>
                <a:cubicBezTo>
                  <a:pt x="8803" y="11631"/>
                  <a:pt x="9731" y="11435"/>
                  <a:pt x="10562" y="10943"/>
                </a:cubicBezTo>
                <a:cubicBezTo>
                  <a:pt x="12793" y="9621"/>
                  <a:pt x="13456" y="6525"/>
                  <a:pt x="12665" y="4054"/>
                </a:cubicBezTo>
                <a:cubicBezTo>
                  <a:pt x="12358" y="3092"/>
                  <a:pt x="11857" y="2172"/>
                  <a:pt x="11102" y="1502"/>
                </a:cubicBezTo>
                <a:cubicBezTo>
                  <a:pt x="10720" y="1164"/>
                  <a:pt x="10278" y="894"/>
                  <a:pt x="9817" y="674"/>
                </a:cubicBezTo>
                <a:cubicBezTo>
                  <a:pt x="8875" y="227"/>
                  <a:pt x="7828" y="0"/>
                  <a:pt x="6784" y="0"/>
                </a:cubicBezTo>
                <a:close/>
              </a:path>
            </a:pathLst>
          </a:custGeom>
          <a:noFill/>
          <a:ln w="38100" cap="flat" cmpd="sng">
            <a:solidFill>
              <a:srgbClr val="214A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12"/>
          <p:cNvSpPr/>
          <p:nvPr/>
        </p:nvSpPr>
        <p:spPr>
          <a:xfrm>
            <a:off x="7573005" y="2212140"/>
            <a:ext cx="3433593" cy="75565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1219200">
              <a:lnSpc>
                <a:spcPct val="120000"/>
              </a:lnSpc>
              <a:buClrTx/>
              <a:buSzTx/>
              <a:buFontTx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一手握另一手大拇指旋转揉搓，双手交换进行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2" name="13"/>
          <p:cNvSpPr txBox="1"/>
          <p:nvPr/>
        </p:nvSpPr>
        <p:spPr>
          <a:xfrm>
            <a:off x="8394897" y="1771364"/>
            <a:ext cx="178980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rPr>
              <a:t>洗拇指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</a:endParaRPr>
          </a:p>
        </p:txBody>
      </p:sp>
      <p:sp>
        <p:nvSpPr>
          <p:cNvPr id="23" name="14"/>
          <p:cNvSpPr/>
          <p:nvPr/>
        </p:nvSpPr>
        <p:spPr>
          <a:xfrm>
            <a:off x="7068185" y="4100290"/>
            <a:ext cx="4607169" cy="2340167"/>
          </a:xfrm>
          <a:custGeom>
            <a:avLst/>
            <a:gdLst/>
            <a:ahLst/>
            <a:cxnLst/>
            <a:rect l="l" t="t" r="r" b="b"/>
            <a:pathLst>
              <a:path w="13457" h="11631" extrusionOk="0">
                <a:moveTo>
                  <a:pt x="6784" y="0"/>
                </a:moveTo>
                <a:cubicBezTo>
                  <a:pt x="5458" y="0"/>
                  <a:pt x="4138" y="366"/>
                  <a:pt x="3044" y="1113"/>
                </a:cubicBezTo>
                <a:cubicBezTo>
                  <a:pt x="1089" y="2451"/>
                  <a:pt x="0" y="5005"/>
                  <a:pt x="536" y="7313"/>
                </a:cubicBezTo>
                <a:cubicBezTo>
                  <a:pt x="1067" y="9600"/>
                  <a:pt x="3252" y="11438"/>
                  <a:pt x="5597" y="11438"/>
                </a:cubicBezTo>
                <a:cubicBezTo>
                  <a:pt x="5616" y="11438"/>
                  <a:pt x="5636" y="11438"/>
                  <a:pt x="5655" y="11437"/>
                </a:cubicBezTo>
                <a:lnTo>
                  <a:pt x="4195" y="10883"/>
                </a:lnTo>
                <a:lnTo>
                  <a:pt x="4195" y="10883"/>
                </a:lnTo>
                <a:cubicBezTo>
                  <a:pt x="5361" y="11312"/>
                  <a:pt x="6627" y="11631"/>
                  <a:pt x="7847" y="11631"/>
                </a:cubicBezTo>
                <a:cubicBezTo>
                  <a:pt x="8803" y="11631"/>
                  <a:pt x="9731" y="11435"/>
                  <a:pt x="10562" y="10943"/>
                </a:cubicBezTo>
                <a:cubicBezTo>
                  <a:pt x="12793" y="9621"/>
                  <a:pt x="13456" y="6525"/>
                  <a:pt x="12665" y="4054"/>
                </a:cubicBezTo>
                <a:cubicBezTo>
                  <a:pt x="12358" y="3092"/>
                  <a:pt x="11857" y="2172"/>
                  <a:pt x="11102" y="1502"/>
                </a:cubicBezTo>
                <a:cubicBezTo>
                  <a:pt x="10720" y="1164"/>
                  <a:pt x="10278" y="894"/>
                  <a:pt x="9817" y="674"/>
                </a:cubicBezTo>
                <a:cubicBezTo>
                  <a:pt x="8875" y="227"/>
                  <a:pt x="7828" y="0"/>
                  <a:pt x="6784" y="0"/>
                </a:cubicBezTo>
                <a:close/>
              </a:path>
            </a:pathLst>
          </a:custGeom>
          <a:noFill/>
          <a:ln w="38100" cap="flat" cmpd="sng">
            <a:solidFill>
              <a:srgbClr val="0F96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15"/>
          <p:cNvSpPr/>
          <p:nvPr/>
        </p:nvSpPr>
        <p:spPr>
          <a:xfrm>
            <a:off x="7654973" y="4650756"/>
            <a:ext cx="3433593" cy="64452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1219200">
              <a:lnSpc>
                <a:spcPct val="120000"/>
              </a:lnSpc>
              <a:buClrTx/>
              <a:buSzTx/>
              <a:buFontTx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揉搓手腕,双手交换进行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 defTabSz="1219200"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5" name="16"/>
          <p:cNvSpPr txBox="1"/>
          <p:nvPr/>
        </p:nvSpPr>
        <p:spPr>
          <a:xfrm>
            <a:off x="8476865" y="4209980"/>
            <a:ext cx="178980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Medium" panose="00020600040101010101" pitchFamily="18" charset="-122"/>
                <a:ea typeface="阿里巴巴普惠体 Medium" panose="00020600040101010101" pitchFamily="18" charset="-122"/>
                <a:cs typeface="阿里巴巴普惠体 Medium" panose="00020600040101010101" pitchFamily="18" charset="-122"/>
              </a:rPr>
              <a:t>洗手腕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Medium" panose="00020600040101010101" pitchFamily="18" charset="-122"/>
              <a:ea typeface="阿里巴巴普惠体 Medium" panose="00020600040101010101" pitchFamily="18" charset="-122"/>
              <a:cs typeface="阿里巴巴普惠体 Medium" panose="00020600040101010101" pitchFamily="18" charset="-122"/>
            </a:endParaRPr>
          </a:p>
        </p:txBody>
      </p:sp>
      <p:sp>
        <p:nvSpPr>
          <p:cNvPr id="5" name="2"/>
          <p:cNvSpPr/>
          <p:nvPr/>
        </p:nvSpPr>
        <p:spPr>
          <a:xfrm>
            <a:off x="950371" y="337280"/>
            <a:ext cx="2218055" cy="58356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七步洗手法</a:t>
            </a:r>
            <a:endParaRPr lang="zh-CN" altLang="en-US" sz="3200" b="1" dirty="0">
              <a:solidFill>
                <a:srgbClr val="214A80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  <p:sp>
        <p:nvSpPr>
          <p:cNvPr id="15" name="3"/>
          <p:cNvSpPr/>
          <p:nvPr/>
        </p:nvSpPr>
        <p:spPr>
          <a:xfrm>
            <a:off x="1012190" y="805180"/>
            <a:ext cx="2952750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dist"/>
            <a:r>
              <a:rPr lang="zh-CN" altLang="en-US" sz="1600" b="1" dirty="0">
                <a:solidFill>
                  <a:srgbClr val="0F96B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手上干干净</a:t>
            </a:r>
            <a:r>
              <a:rPr lang="en-US" altLang="zh-CN" sz="1600" b="1" dirty="0">
                <a:solidFill>
                  <a:srgbClr val="0F96B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，</a:t>
            </a:r>
            <a:r>
              <a:rPr lang="zh-CN" altLang="en-US" sz="1600" b="1" dirty="0">
                <a:solidFill>
                  <a:srgbClr val="0F96B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病毒不靠近</a:t>
            </a:r>
            <a:r>
              <a:rPr lang="en-US" altLang="zh-CN" sz="1600" b="1" dirty="0">
                <a:solidFill>
                  <a:srgbClr val="0F96B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！</a:t>
            </a:r>
            <a:endParaRPr lang="en-US" altLang="zh-CN" sz="1600" b="1" dirty="0">
              <a:solidFill>
                <a:srgbClr val="0F96B5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99"/>
          <a:stretch>
            <a:fillRect/>
          </a:stretch>
        </p:blipFill>
        <p:spPr>
          <a:xfrm>
            <a:off x="0" y="5612358"/>
            <a:ext cx="12192000" cy="1245642"/>
          </a:xfrm>
          <a:prstGeom prst="rect">
            <a:avLst/>
          </a:prstGeom>
        </p:spPr>
      </p:pic>
      <p:pic>
        <p:nvPicPr>
          <p:cNvPr id="17" name="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9" t="24687" r="17031" b="16562"/>
          <a:stretch>
            <a:fillRect/>
          </a:stretch>
        </p:blipFill>
        <p:spPr>
          <a:xfrm>
            <a:off x="8809759" y="1692799"/>
            <a:ext cx="2417067" cy="4860000"/>
          </a:xfrm>
          <a:prstGeom prst="rect">
            <a:avLst/>
          </a:prstGeom>
        </p:spPr>
      </p:pic>
      <p:grpSp>
        <p:nvGrpSpPr>
          <p:cNvPr id="6" name="3"/>
          <p:cNvGrpSpPr/>
          <p:nvPr/>
        </p:nvGrpSpPr>
        <p:grpSpPr>
          <a:xfrm>
            <a:off x="3542740" y="0"/>
            <a:ext cx="2512061" cy="781707"/>
            <a:chOff x="3542740" y="0"/>
            <a:chExt cx="2512061" cy="781707"/>
          </a:xfrm>
        </p:grpSpPr>
        <p:sp>
          <p:nvSpPr>
            <p:cNvPr id="2" name="4"/>
            <p:cNvSpPr/>
            <p:nvPr/>
          </p:nvSpPr>
          <p:spPr>
            <a:xfrm>
              <a:off x="4114800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5"/>
            <p:cNvSpPr/>
            <p:nvPr/>
          </p:nvSpPr>
          <p:spPr>
            <a:xfrm>
              <a:off x="3542740" y="509322"/>
              <a:ext cx="2512061" cy="272385"/>
            </a:xfrm>
            <a:custGeom>
              <a:avLst/>
              <a:gdLst>
                <a:gd name="connsiteX0" fmla="*/ 307790 w 2512061"/>
                <a:gd name="connsiteY0" fmla="*/ 0 h 272385"/>
                <a:gd name="connsiteX1" fmla="*/ 2204270 w 2512061"/>
                <a:gd name="connsiteY1" fmla="*/ 0 h 272385"/>
                <a:gd name="connsiteX2" fmla="*/ 2509696 w 2512061"/>
                <a:gd name="connsiteY2" fmla="*/ 248930 h 272385"/>
                <a:gd name="connsiteX3" fmla="*/ 2512061 w 2512061"/>
                <a:gd name="connsiteY3" fmla="*/ 272385 h 272385"/>
                <a:gd name="connsiteX4" fmla="*/ 0 w 2512061"/>
                <a:gd name="connsiteY4" fmla="*/ 272385 h 272385"/>
                <a:gd name="connsiteX5" fmla="*/ 2364 w 2512061"/>
                <a:gd name="connsiteY5" fmla="*/ 248930 h 272385"/>
                <a:gd name="connsiteX6" fmla="*/ 307790 w 2512061"/>
                <a:gd name="connsiteY6" fmla="*/ 0 h 27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2061" h="272385">
                  <a:moveTo>
                    <a:pt x="307790" y="0"/>
                  </a:moveTo>
                  <a:lnTo>
                    <a:pt x="2204270" y="0"/>
                  </a:lnTo>
                  <a:cubicBezTo>
                    <a:pt x="2354928" y="0"/>
                    <a:pt x="2480626" y="106866"/>
                    <a:pt x="2509696" y="248930"/>
                  </a:cubicBezTo>
                  <a:lnTo>
                    <a:pt x="2512061" y="272385"/>
                  </a:lnTo>
                  <a:lnTo>
                    <a:pt x="0" y="272385"/>
                  </a:lnTo>
                  <a:lnTo>
                    <a:pt x="2364" y="248930"/>
                  </a:lnTo>
                  <a:cubicBezTo>
                    <a:pt x="31435" y="106866"/>
                    <a:pt x="157133" y="0"/>
                    <a:pt x="307790" y="0"/>
                  </a:cubicBezTo>
                  <a:close/>
                </a:path>
              </a:pathLst>
            </a:cu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6"/>
            <p:cNvSpPr/>
            <p:nvPr/>
          </p:nvSpPr>
          <p:spPr>
            <a:xfrm>
              <a:off x="5457825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8" name="7"/>
          <p:cNvGrpSpPr/>
          <p:nvPr/>
        </p:nvGrpSpPr>
        <p:grpSpPr>
          <a:xfrm>
            <a:off x="9200590" y="0"/>
            <a:ext cx="2512061" cy="781707"/>
            <a:chOff x="3542740" y="0"/>
            <a:chExt cx="2512061" cy="781707"/>
          </a:xfrm>
        </p:grpSpPr>
        <p:sp>
          <p:nvSpPr>
            <p:cNvPr id="19" name="8"/>
            <p:cNvSpPr/>
            <p:nvPr/>
          </p:nvSpPr>
          <p:spPr>
            <a:xfrm>
              <a:off x="4114800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9"/>
            <p:cNvSpPr/>
            <p:nvPr/>
          </p:nvSpPr>
          <p:spPr>
            <a:xfrm>
              <a:off x="3542740" y="509322"/>
              <a:ext cx="2512061" cy="272385"/>
            </a:xfrm>
            <a:custGeom>
              <a:avLst/>
              <a:gdLst>
                <a:gd name="connsiteX0" fmla="*/ 307790 w 2512061"/>
                <a:gd name="connsiteY0" fmla="*/ 0 h 272385"/>
                <a:gd name="connsiteX1" fmla="*/ 2204270 w 2512061"/>
                <a:gd name="connsiteY1" fmla="*/ 0 h 272385"/>
                <a:gd name="connsiteX2" fmla="*/ 2509696 w 2512061"/>
                <a:gd name="connsiteY2" fmla="*/ 248930 h 272385"/>
                <a:gd name="connsiteX3" fmla="*/ 2512061 w 2512061"/>
                <a:gd name="connsiteY3" fmla="*/ 272385 h 272385"/>
                <a:gd name="connsiteX4" fmla="*/ 0 w 2512061"/>
                <a:gd name="connsiteY4" fmla="*/ 272385 h 272385"/>
                <a:gd name="connsiteX5" fmla="*/ 2364 w 2512061"/>
                <a:gd name="connsiteY5" fmla="*/ 248930 h 272385"/>
                <a:gd name="connsiteX6" fmla="*/ 307790 w 2512061"/>
                <a:gd name="connsiteY6" fmla="*/ 0 h 27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2061" h="272385">
                  <a:moveTo>
                    <a:pt x="307790" y="0"/>
                  </a:moveTo>
                  <a:lnTo>
                    <a:pt x="2204270" y="0"/>
                  </a:lnTo>
                  <a:cubicBezTo>
                    <a:pt x="2354928" y="0"/>
                    <a:pt x="2480626" y="106866"/>
                    <a:pt x="2509696" y="248930"/>
                  </a:cubicBezTo>
                  <a:lnTo>
                    <a:pt x="2512061" y="272385"/>
                  </a:lnTo>
                  <a:lnTo>
                    <a:pt x="0" y="272385"/>
                  </a:lnTo>
                  <a:lnTo>
                    <a:pt x="2364" y="248930"/>
                  </a:lnTo>
                  <a:cubicBezTo>
                    <a:pt x="31435" y="106866"/>
                    <a:pt x="157133" y="0"/>
                    <a:pt x="307790" y="0"/>
                  </a:cubicBezTo>
                  <a:close/>
                </a:path>
              </a:pathLst>
            </a:cu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10"/>
            <p:cNvSpPr/>
            <p:nvPr/>
          </p:nvSpPr>
          <p:spPr>
            <a:xfrm>
              <a:off x="5457825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2" name="11"/>
          <p:cNvGrpSpPr>
            <a:grpSpLocks noChangeAspect="1"/>
          </p:cNvGrpSpPr>
          <p:nvPr/>
        </p:nvGrpSpPr>
        <p:grpSpPr>
          <a:xfrm>
            <a:off x="7822993" y="781707"/>
            <a:ext cx="324000" cy="324000"/>
            <a:chOff x="7162800" y="3043614"/>
            <a:chExt cx="432000" cy="432000"/>
          </a:xfrm>
        </p:grpSpPr>
        <p:sp>
          <p:nvSpPr>
            <p:cNvPr id="9" name="12"/>
            <p:cNvSpPr/>
            <p:nvPr/>
          </p:nvSpPr>
          <p:spPr>
            <a:xfrm>
              <a:off x="7162800" y="304361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13"/>
            <p:cNvSpPr/>
            <p:nvPr/>
          </p:nvSpPr>
          <p:spPr>
            <a:xfrm rot="20040000">
              <a:off x="7346400" y="3079614"/>
              <a:ext cx="64800" cy="360000"/>
            </a:xfrm>
            <a:prstGeom prst="roundRect">
              <a:avLst>
                <a:gd name="adj" fmla="val 50000"/>
              </a:avLst>
            </a:prstGeom>
            <a:solidFill>
              <a:srgbClr val="CEE5F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0" name="14"/>
          <p:cNvGrpSpPr>
            <a:grpSpLocks noChangeAspect="1"/>
          </p:cNvGrpSpPr>
          <p:nvPr/>
        </p:nvGrpSpPr>
        <p:grpSpPr>
          <a:xfrm>
            <a:off x="11290363" y="2827613"/>
            <a:ext cx="324000" cy="324000"/>
            <a:chOff x="7162800" y="3043614"/>
            <a:chExt cx="432000" cy="432000"/>
          </a:xfrm>
        </p:grpSpPr>
        <p:sp>
          <p:nvSpPr>
            <p:cNvPr id="32" name="15"/>
            <p:cNvSpPr/>
            <p:nvPr/>
          </p:nvSpPr>
          <p:spPr>
            <a:xfrm>
              <a:off x="7162800" y="304361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16"/>
            <p:cNvSpPr/>
            <p:nvPr/>
          </p:nvSpPr>
          <p:spPr>
            <a:xfrm rot="20040000">
              <a:off x="7346400" y="3079614"/>
              <a:ext cx="64800" cy="360000"/>
            </a:xfrm>
            <a:prstGeom prst="roundRect">
              <a:avLst>
                <a:gd name="adj" fmla="val 50000"/>
              </a:avLst>
            </a:prstGeom>
            <a:solidFill>
              <a:srgbClr val="CEE5F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8" name="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0" t="7349" r="27818" b="75964"/>
          <a:stretch>
            <a:fillRect/>
          </a:stretch>
        </p:blipFill>
        <p:spPr>
          <a:xfrm rot="3910285">
            <a:off x="10940202" y="897280"/>
            <a:ext cx="702993" cy="972000"/>
          </a:xfrm>
          <a:prstGeom prst="rect">
            <a:avLst/>
          </a:prstGeom>
        </p:spPr>
      </p:pic>
      <p:pic>
        <p:nvPicPr>
          <p:cNvPr id="43" name="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0" t="7349" r="27818" b="75964"/>
          <a:stretch>
            <a:fillRect/>
          </a:stretch>
        </p:blipFill>
        <p:spPr>
          <a:xfrm rot="19566238">
            <a:off x="8368347" y="5627622"/>
            <a:ext cx="520734" cy="720000"/>
          </a:xfrm>
          <a:prstGeom prst="rect">
            <a:avLst/>
          </a:prstGeom>
        </p:spPr>
      </p:pic>
      <p:pic>
        <p:nvPicPr>
          <p:cNvPr id="45" name="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2100" r="80507" b="52430"/>
          <a:stretch>
            <a:fillRect/>
          </a:stretch>
        </p:blipFill>
        <p:spPr>
          <a:xfrm>
            <a:off x="8211829" y="3137545"/>
            <a:ext cx="679712" cy="972000"/>
          </a:xfrm>
          <a:prstGeom prst="rect">
            <a:avLst/>
          </a:prstGeom>
        </p:spPr>
      </p:pic>
      <p:grpSp>
        <p:nvGrpSpPr>
          <p:cNvPr id="68" name="20"/>
          <p:cNvGrpSpPr>
            <a:grpSpLocks noChangeAspect="1"/>
          </p:cNvGrpSpPr>
          <p:nvPr/>
        </p:nvGrpSpPr>
        <p:grpSpPr>
          <a:xfrm rot="1905837">
            <a:off x="11136487" y="3692640"/>
            <a:ext cx="398096" cy="360000"/>
            <a:chOff x="6260848" y="2382075"/>
            <a:chExt cx="941464" cy="851369"/>
          </a:xfrm>
        </p:grpSpPr>
        <p:sp>
          <p:nvSpPr>
            <p:cNvPr id="58" name="21"/>
            <p:cNvSpPr/>
            <p:nvPr/>
          </p:nvSpPr>
          <p:spPr>
            <a:xfrm>
              <a:off x="6281230" y="2464313"/>
              <a:ext cx="886645" cy="769131"/>
            </a:xfrm>
            <a:custGeom>
              <a:avLst/>
              <a:gdLst>
                <a:gd name="connsiteX0" fmla="*/ 22234 w 284359"/>
                <a:gd name="connsiteY0" fmla="*/ 22328 h 246671"/>
                <a:gd name="connsiteX1" fmla="*/ 130819 w 284359"/>
                <a:gd name="connsiteY1" fmla="*/ 22328 h 246671"/>
                <a:gd name="connsiteX2" fmla="*/ 142916 w 284359"/>
                <a:gd name="connsiteY2" fmla="*/ 34425 h 246671"/>
                <a:gd name="connsiteX3" fmla="*/ 155489 w 284359"/>
                <a:gd name="connsiteY3" fmla="*/ 22899 h 246671"/>
                <a:gd name="connsiteX4" fmla="*/ 263979 w 284359"/>
                <a:gd name="connsiteY4" fmla="*/ 27757 h 246671"/>
                <a:gd name="connsiteX5" fmla="*/ 259121 w 284359"/>
                <a:gd name="connsiteY5" fmla="*/ 136247 h 246671"/>
                <a:gd name="connsiteX6" fmla="*/ 138344 w 284359"/>
                <a:gd name="connsiteY6" fmla="*/ 246546 h 246671"/>
                <a:gd name="connsiteX7" fmla="*/ 22425 w 284359"/>
                <a:gd name="connsiteY7" fmla="*/ 131199 h 246671"/>
                <a:gd name="connsiteX8" fmla="*/ 22072 w 284359"/>
                <a:gd name="connsiteY8" fmla="*/ 22490 h 246671"/>
                <a:gd name="connsiteX9" fmla="*/ 22234 w 284359"/>
                <a:gd name="connsiteY9" fmla="*/ 22328 h 24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359" h="246671">
                  <a:moveTo>
                    <a:pt x="22234" y="22328"/>
                  </a:moveTo>
                  <a:cubicBezTo>
                    <a:pt x="52238" y="-7609"/>
                    <a:pt x="100815" y="-7609"/>
                    <a:pt x="130819" y="22328"/>
                  </a:cubicBezTo>
                  <a:lnTo>
                    <a:pt x="142916" y="34425"/>
                  </a:lnTo>
                  <a:lnTo>
                    <a:pt x="155489" y="22899"/>
                  </a:lnTo>
                  <a:cubicBezTo>
                    <a:pt x="186788" y="-5714"/>
                    <a:pt x="235365" y="-3542"/>
                    <a:pt x="263979" y="27757"/>
                  </a:cubicBezTo>
                  <a:cubicBezTo>
                    <a:pt x="292592" y="59056"/>
                    <a:pt x="290420" y="107634"/>
                    <a:pt x="259121" y="136247"/>
                  </a:cubicBezTo>
                  <a:lnTo>
                    <a:pt x="138344" y="246546"/>
                  </a:lnTo>
                  <a:lnTo>
                    <a:pt x="22425" y="131199"/>
                  </a:lnTo>
                  <a:cubicBezTo>
                    <a:pt x="-7694" y="101280"/>
                    <a:pt x="-7846" y="52608"/>
                    <a:pt x="22072" y="22490"/>
                  </a:cubicBezTo>
                  <a:cubicBezTo>
                    <a:pt x="22120" y="22442"/>
                    <a:pt x="22177" y="22385"/>
                    <a:pt x="22234" y="22328"/>
                  </a:cubicBezTo>
                  <a:close/>
                </a:path>
              </a:pathLst>
            </a:custGeom>
            <a:solidFill>
              <a:srgbClr val="D8E8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22"/>
            <p:cNvSpPr/>
            <p:nvPr/>
          </p:nvSpPr>
          <p:spPr>
            <a:xfrm>
              <a:off x="6260848" y="2382075"/>
              <a:ext cx="941464" cy="831573"/>
            </a:xfrm>
            <a:custGeom>
              <a:avLst/>
              <a:gdLst>
                <a:gd name="connsiteX0" fmla="*/ 141152 w 301940"/>
                <a:gd name="connsiteY0" fmla="*/ 266572 h 266697"/>
                <a:gd name="connsiteX1" fmla="*/ 135152 w 301940"/>
                <a:gd name="connsiteY1" fmla="*/ 264001 h 266697"/>
                <a:gd name="connsiteX2" fmla="*/ 19232 w 301940"/>
                <a:gd name="connsiteY2" fmla="*/ 148653 h 266697"/>
                <a:gd name="connsiteX3" fmla="*/ 31034 w 301940"/>
                <a:gd name="connsiteY3" fmla="*/ 28000 h 266697"/>
                <a:gd name="connsiteX4" fmla="*/ 139628 w 301940"/>
                <a:gd name="connsiteY4" fmla="*/ 27781 h 266697"/>
                <a:gd name="connsiteX5" fmla="*/ 145915 w 301940"/>
                <a:gd name="connsiteY5" fmla="*/ 33972 h 266697"/>
                <a:gd name="connsiteX6" fmla="*/ 152487 w 301940"/>
                <a:gd name="connsiteY6" fmla="*/ 27971 h 266697"/>
                <a:gd name="connsiteX7" fmla="*/ 273578 w 301940"/>
                <a:gd name="connsiteY7" fmla="*/ 22142 h 266697"/>
                <a:gd name="connsiteX8" fmla="*/ 279408 w 301940"/>
                <a:gd name="connsiteY8" fmla="*/ 143233 h 266697"/>
                <a:gd name="connsiteX9" fmla="*/ 267644 w 301940"/>
                <a:gd name="connsiteY9" fmla="*/ 153987 h 266697"/>
                <a:gd name="connsiteX10" fmla="*/ 146963 w 301940"/>
                <a:gd name="connsiteY10" fmla="*/ 264286 h 266697"/>
                <a:gd name="connsiteX11" fmla="*/ 141152 w 301940"/>
                <a:gd name="connsiteY11" fmla="*/ 266572 h 266697"/>
                <a:gd name="connsiteX12" fmla="*/ 79049 w 301940"/>
                <a:gd name="connsiteY12" fmla="*/ 20065 h 266697"/>
                <a:gd name="connsiteX13" fmla="*/ 11098 w 301940"/>
                <a:gd name="connsiteY13" fmla="*/ 88503 h 266697"/>
                <a:gd name="connsiteX14" fmla="*/ 31424 w 301940"/>
                <a:gd name="connsiteY14" fmla="*/ 136842 h 266697"/>
                <a:gd name="connsiteX15" fmla="*/ 141533 w 301940"/>
                <a:gd name="connsiteY15" fmla="*/ 246379 h 266697"/>
                <a:gd name="connsiteX16" fmla="*/ 255833 w 301940"/>
                <a:gd name="connsiteY16" fmla="*/ 141604 h 266697"/>
                <a:gd name="connsiteX17" fmla="*/ 259167 w 301940"/>
                <a:gd name="connsiteY17" fmla="*/ 45211 h 266697"/>
                <a:gd name="connsiteX18" fmla="*/ 163822 w 301940"/>
                <a:gd name="connsiteY18" fmla="*/ 40925 h 266697"/>
                <a:gd name="connsiteX19" fmla="*/ 151154 w 301940"/>
                <a:gd name="connsiteY19" fmla="*/ 52450 h 266697"/>
                <a:gd name="connsiteX20" fmla="*/ 139342 w 301940"/>
                <a:gd name="connsiteY20" fmla="*/ 52450 h 266697"/>
                <a:gd name="connsiteX21" fmla="*/ 127246 w 301940"/>
                <a:gd name="connsiteY21" fmla="*/ 40354 h 266697"/>
                <a:gd name="connsiteX22" fmla="*/ 79049 w 301940"/>
                <a:gd name="connsiteY22" fmla="*/ 20065 h 26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1940" h="266697">
                  <a:moveTo>
                    <a:pt x="141152" y="266572"/>
                  </a:moveTo>
                  <a:cubicBezTo>
                    <a:pt x="138885" y="266582"/>
                    <a:pt x="136704" y="265648"/>
                    <a:pt x="135152" y="264001"/>
                  </a:cubicBezTo>
                  <a:lnTo>
                    <a:pt x="19232" y="148653"/>
                  </a:lnTo>
                  <a:cubicBezTo>
                    <a:pt x="-10829" y="112077"/>
                    <a:pt x="-5542" y="58051"/>
                    <a:pt x="31034" y="28000"/>
                  </a:cubicBezTo>
                  <a:cubicBezTo>
                    <a:pt x="62562" y="2082"/>
                    <a:pt x="107996" y="1987"/>
                    <a:pt x="139628" y="27781"/>
                  </a:cubicBezTo>
                  <a:lnTo>
                    <a:pt x="145915" y="33972"/>
                  </a:lnTo>
                  <a:lnTo>
                    <a:pt x="152487" y="27971"/>
                  </a:lnTo>
                  <a:cubicBezTo>
                    <a:pt x="184320" y="-7081"/>
                    <a:pt x="238536" y="-9691"/>
                    <a:pt x="273578" y="22142"/>
                  </a:cubicBezTo>
                  <a:cubicBezTo>
                    <a:pt x="308630" y="53974"/>
                    <a:pt x="311240" y="108191"/>
                    <a:pt x="279408" y="143233"/>
                  </a:cubicBezTo>
                  <a:cubicBezTo>
                    <a:pt x="275826" y="147177"/>
                    <a:pt x="271892" y="150777"/>
                    <a:pt x="267644" y="153987"/>
                  </a:cubicBezTo>
                  <a:lnTo>
                    <a:pt x="146963" y="264286"/>
                  </a:lnTo>
                  <a:cubicBezTo>
                    <a:pt x="145391" y="265763"/>
                    <a:pt x="143305" y="266582"/>
                    <a:pt x="141152" y="266572"/>
                  </a:cubicBezTo>
                  <a:close/>
                  <a:moveTo>
                    <a:pt x="79049" y="20065"/>
                  </a:moveTo>
                  <a:cubicBezTo>
                    <a:pt x="41387" y="20199"/>
                    <a:pt x="10955" y="50841"/>
                    <a:pt x="11098" y="88503"/>
                  </a:cubicBezTo>
                  <a:cubicBezTo>
                    <a:pt x="11155" y="106686"/>
                    <a:pt x="18480" y="124088"/>
                    <a:pt x="31424" y="136842"/>
                  </a:cubicBezTo>
                  <a:lnTo>
                    <a:pt x="141533" y="246379"/>
                  </a:lnTo>
                  <a:lnTo>
                    <a:pt x="255833" y="141604"/>
                  </a:lnTo>
                  <a:cubicBezTo>
                    <a:pt x="283370" y="115906"/>
                    <a:pt x="284866" y="72758"/>
                    <a:pt x="259167" y="45211"/>
                  </a:cubicBezTo>
                  <a:cubicBezTo>
                    <a:pt x="233850" y="18075"/>
                    <a:pt x="191473" y="16170"/>
                    <a:pt x="163822" y="40925"/>
                  </a:cubicBezTo>
                  <a:lnTo>
                    <a:pt x="151154" y="52450"/>
                  </a:lnTo>
                  <a:cubicBezTo>
                    <a:pt x="147829" y="55546"/>
                    <a:pt x="142667" y="55546"/>
                    <a:pt x="139342" y="52450"/>
                  </a:cubicBezTo>
                  <a:lnTo>
                    <a:pt x="127246" y="40354"/>
                  </a:lnTo>
                  <a:cubicBezTo>
                    <a:pt x="114540" y="27419"/>
                    <a:pt x="97185" y="20113"/>
                    <a:pt x="79049" y="2006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9" name="23"/>
          <p:cNvGrpSpPr>
            <a:grpSpLocks noChangeAspect="1"/>
          </p:cNvGrpSpPr>
          <p:nvPr/>
        </p:nvGrpSpPr>
        <p:grpSpPr>
          <a:xfrm rot="20026014">
            <a:off x="8995418" y="5494597"/>
            <a:ext cx="410345" cy="360000"/>
            <a:chOff x="6670902" y="3436929"/>
            <a:chExt cx="674194" cy="591480"/>
          </a:xfrm>
        </p:grpSpPr>
        <p:sp>
          <p:nvSpPr>
            <p:cNvPr id="61" name="24"/>
            <p:cNvSpPr/>
            <p:nvPr/>
          </p:nvSpPr>
          <p:spPr>
            <a:xfrm>
              <a:off x="6698689" y="3462531"/>
              <a:ext cx="618621" cy="540276"/>
            </a:xfrm>
            <a:custGeom>
              <a:avLst/>
              <a:gdLst>
                <a:gd name="connsiteX0" fmla="*/ 15559 w 198400"/>
                <a:gd name="connsiteY0" fmla="*/ 15606 h 173274"/>
                <a:gd name="connsiteX1" fmla="*/ 91759 w 198400"/>
                <a:gd name="connsiteY1" fmla="*/ 15606 h 173274"/>
                <a:gd name="connsiteX2" fmla="*/ 100332 w 198400"/>
                <a:gd name="connsiteY2" fmla="*/ 23988 h 173274"/>
                <a:gd name="connsiteX3" fmla="*/ 109190 w 198400"/>
                <a:gd name="connsiteY3" fmla="*/ 15891 h 173274"/>
                <a:gd name="connsiteX4" fmla="*/ 185314 w 198400"/>
                <a:gd name="connsiteY4" fmla="*/ 22130 h 173274"/>
                <a:gd name="connsiteX5" fmla="*/ 181961 w 198400"/>
                <a:gd name="connsiteY5" fmla="*/ 95616 h 173274"/>
                <a:gd name="connsiteX6" fmla="*/ 97093 w 198400"/>
                <a:gd name="connsiteY6" fmla="*/ 173149 h 173274"/>
                <a:gd name="connsiteX7" fmla="*/ 15655 w 198400"/>
                <a:gd name="connsiteY7" fmla="*/ 92091 h 173274"/>
                <a:gd name="connsiteX8" fmla="*/ 15454 w 198400"/>
                <a:gd name="connsiteY8" fmla="*/ 15710 h 173274"/>
                <a:gd name="connsiteX9" fmla="*/ 15559 w 198400"/>
                <a:gd name="connsiteY9" fmla="*/ 15606 h 17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400" h="173274">
                  <a:moveTo>
                    <a:pt x="15559" y="15606"/>
                  </a:moveTo>
                  <a:cubicBezTo>
                    <a:pt x="36629" y="-5368"/>
                    <a:pt x="70690" y="-5368"/>
                    <a:pt x="91759" y="15606"/>
                  </a:cubicBezTo>
                  <a:lnTo>
                    <a:pt x="100332" y="23988"/>
                  </a:lnTo>
                  <a:lnTo>
                    <a:pt x="109190" y="15891"/>
                  </a:lnTo>
                  <a:cubicBezTo>
                    <a:pt x="131936" y="-3406"/>
                    <a:pt x="166016" y="-606"/>
                    <a:pt x="185314" y="22130"/>
                  </a:cubicBezTo>
                  <a:cubicBezTo>
                    <a:pt x="203621" y="43723"/>
                    <a:pt x="202164" y="75785"/>
                    <a:pt x="181961" y="95616"/>
                  </a:cubicBezTo>
                  <a:lnTo>
                    <a:pt x="97093" y="173149"/>
                  </a:lnTo>
                  <a:lnTo>
                    <a:pt x="15655" y="92091"/>
                  </a:lnTo>
                  <a:cubicBezTo>
                    <a:pt x="-5491" y="71060"/>
                    <a:pt x="-5586" y="36865"/>
                    <a:pt x="15454" y="15710"/>
                  </a:cubicBezTo>
                  <a:cubicBezTo>
                    <a:pt x="15483" y="15682"/>
                    <a:pt x="15521" y="15644"/>
                    <a:pt x="15559" y="15606"/>
                  </a:cubicBezTo>
                  <a:close/>
                </a:path>
              </a:pathLst>
            </a:custGeom>
            <a:solidFill>
              <a:srgbClr val="D8E8F8"/>
            </a:solidFill>
            <a:ln w="9525" cap="flat">
              <a:solidFill>
                <a:srgbClr val="D8E8F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25"/>
            <p:cNvSpPr/>
            <p:nvPr/>
          </p:nvSpPr>
          <p:spPr>
            <a:xfrm>
              <a:off x="6670902" y="3436929"/>
              <a:ext cx="674194" cy="591480"/>
            </a:xfrm>
            <a:custGeom>
              <a:avLst/>
              <a:gdLst>
                <a:gd name="connsiteX0" fmla="*/ 105323 w 216223"/>
                <a:gd name="connsiteY0" fmla="*/ 189569 h 189696"/>
                <a:gd name="connsiteX1" fmla="*/ 99322 w 216223"/>
                <a:gd name="connsiteY1" fmla="*/ 187093 h 189696"/>
                <a:gd name="connsiteX2" fmla="*/ 17407 w 216223"/>
                <a:gd name="connsiteY2" fmla="*/ 106035 h 189696"/>
                <a:gd name="connsiteX3" fmla="*/ 18731 w 216223"/>
                <a:gd name="connsiteY3" fmla="*/ 17548 h 189696"/>
                <a:gd name="connsiteX4" fmla="*/ 105703 w 216223"/>
                <a:gd name="connsiteY4" fmla="*/ 17357 h 189696"/>
                <a:gd name="connsiteX5" fmla="*/ 108370 w 216223"/>
                <a:gd name="connsiteY5" fmla="*/ 20024 h 189696"/>
                <a:gd name="connsiteX6" fmla="*/ 111228 w 216223"/>
                <a:gd name="connsiteY6" fmla="*/ 17452 h 189696"/>
                <a:gd name="connsiteX7" fmla="*/ 199572 w 216223"/>
                <a:gd name="connsiteY7" fmla="*/ 21405 h 189696"/>
                <a:gd name="connsiteX8" fmla="*/ 195619 w 216223"/>
                <a:gd name="connsiteY8" fmla="*/ 109750 h 189696"/>
                <a:gd name="connsiteX9" fmla="*/ 111133 w 216223"/>
                <a:gd name="connsiteY9" fmla="*/ 187569 h 189696"/>
                <a:gd name="connsiteX10" fmla="*/ 105323 w 216223"/>
                <a:gd name="connsiteY10" fmla="*/ 189569 h 189696"/>
                <a:gd name="connsiteX11" fmla="*/ 61984 w 216223"/>
                <a:gd name="connsiteY11" fmla="*/ 16119 h 189696"/>
                <a:gd name="connsiteX12" fmla="*/ 16607 w 216223"/>
                <a:gd name="connsiteY12" fmla="*/ 61610 h 189696"/>
                <a:gd name="connsiteX13" fmla="*/ 29884 w 216223"/>
                <a:gd name="connsiteY13" fmla="*/ 93652 h 189696"/>
                <a:gd name="connsiteX14" fmla="*/ 105608 w 216223"/>
                <a:gd name="connsiteY14" fmla="*/ 168995 h 189696"/>
                <a:gd name="connsiteX15" fmla="*/ 184475 w 216223"/>
                <a:gd name="connsiteY15" fmla="*/ 96891 h 189696"/>
                <a:gd name="connsiteX16" fmla="*/ 187333 w 216223"/>
                <a:gd name="connsiteY16" fmla="*/ 32788 h 189696"/>
                <a:gd name="connsiteX17" fmla="*/ 153805 w 216223"/>
                <a:gd name="connsiteY17" fmla="*/ 18024 h 189696"/>
                <a:gd name="connsiteX18" fmla="*/ 123134 w 216223"/>
                <a:gd name="connsiteY18" fmla="*/ 29930 h 189696"/>
                <a:gd name="connsiteX19" fmla="*/ 114276 w 216223"/>
                <a:gd name="connsiteY19" fmla="*/ 38026 h 189696"/>
                <a:gd name="connsiteX20" fmla="*/ 102465 w 216223"/>
                <a:gd name="connsiteY20" fmla="*/ 38026 h 189696"/>
                <a:gd name="connsiteX21" fmla="*/ 93988 w 216223"/>
                <a:gd name="connsiteY21" fmla="*/ 29549 h 189696"/>
                <a:gd name="connsiteX22" fmla="*/ 61984 w 216223"/>
                <a:gd name="connsiteY22" fmla="*/ 16119 h 18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6223" h="189696">
                  <a:moveTo>
                    <a:pt x="105323" y="189569"/>
                  </a:moveTo>
                  <a:cubicBezTo>
                    <a:pt x="103075" y="189569"/>
                    <a:pt x="100912" y="188683"/>
                    <a:pt x="99322" y="187093"/>
                  </a:cubicBezTo>
                  <a:lnTo>
                    <a:pt x="17407" y="106035"/>
                  </a:lnTo>
                  <a:cubicBezTo>
                    <a:pt x="-6663" y="81232"/>
                    <a:pt x="-6072" y="41617"/>
                    <a:pt x="18731" y="17548"/>
                  </a:cubicBezTo>
                  <a:cubicBezTo>
                    <a:pt x="42934" y="-5941"/>
                    <a:pt x="81396" y="-6027"/>
                    <a:pt x="105703" y="17357"/>
                  </a:cubicBezTo>
                  <a:lnTo>
                    <a:pt x="108370" y="20024"/>
                  </a:lnTo>
                  <a:lnTo>
                    <a:pt x="111228" y="17452"/>
                  </a:lnTo>
                  <a:cubicBezTo>
                    <a:pt x="136717" y="-5855"/>
                    <a:pt x="176265" y="-4084"/>
                    <a:pt x="199572" y="21405"/>
                  </a:cubicBezTo>
                  <a:cubicBezTo>
                    <a:pt x="222880" y="46894"/>
                    <a:pt x="221108" y="86442"/>
                    <a:pt x="195619" y="109750"/>
                  </a:cubicBezTo>
                  <a:lnTo>
                    <a:pt x="111133" y="187569"/>
                  </a:lnTo>
                  <a:cubicBezTo>
                    <a:pt x="109494" y="188912"/>
                    <a:pt x="107437" y="189617"/>
                    <a:pt x="105323" y="189569"/>
                  </a:cubicBezTo>
                  <a:close/>
                  <a:moveTo>
                    <a:pt x="61984" y="16119"/>
                  </a:moveTo>
                  <a:cubicBezTo>
                    <a:pt x="36895" y="16148"/>
                    <a:pt x="16578" y="36512"/>
                    <a:pt x="16607" y="61610"/>
                  </a:cubicBezTo>
                  <a:cubicBezTo>
                    <a:pt x="16616" y="73621"/>
                    <a:pt x="21398" y="85146"/>
                    <a:pt x="29884" y="93652"/>
                  </a:cubicBezTo>
                  <a:lnTo>
                    <a:pt x="105608" y="168995"/>
                  </a:lnTo>
                  <a:lnTo>
                    <a:pt x="184475" y="96891"/>
                  </a:lnTo>
                  <a:cubicBezTo>
                    <a:pt x="202935" y="79965"/>
                    <a:pt x="204211" y="51295"/>
                    <a:pt x="187333" y="32788"/>
                  </a:cubicBezTo>
                  <a:cubicBezTo>
                    <a:pt x="178694" y="23415"/>
                    <a:pt x="166549" y="18072"/>
                    <a:pt x="153805" y="18024"/>
                  </a:cubicBezTo>
                  <a:cubicBezTo>
                    <a:pt x="142451" y="18005"/>
                    <a:pt x="131497" y="22253"/>
                    <a:pt x="123134" y="29930"/>
                  </a:cubicBezTo>
                  <a:lnTo>
                    <a:pt x="114276" y="38026"/>
                  </a:lnTo>
                  <a:cubicBezTo>
                    <a:pt x="110971" y="41170"/>
                    <a:pt x="105770" y="41170"/>
                    <a:pt x="102465" y="38026"/>
                  </a:cubicBezTo>
                  <a:lnTo>
                    <a:pt x="93988" y="29549"/>
                  </a:lnTo>
                  <a:cubicBezTo>
                    <a:pt x="85539" y="20986"/>
                    <a:pt x="74014" y="16157"/>
                    <a:pt x="61984" y="1611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4" name="26"/>
          <p:cNvSpPr/>
          <p:nvPr/>
        </p:nvSpPr>
        <p:spPr>
          <a:xfrm>
            <a:off x="5862492" y="2833792"/>
            <a:ext cx="372429" cy="2108651"/>
          </a:xfrm>
          <a:custGeom>
            <a:avLst/>
            <a:gdLst>
              <a:gd name="connsiteX0" fmla="*/ 74104 w 119443"/>
              <a:gd name="connsiteY0" fmla="*/ 0 h 676274"/>
              <a:gd name="connsiteX1" fmla="*/ 0 w 119443"/>
              <a:gd name="connsiteY1" fmla="*/ 673703 h 676274"/>
              <a:gd name="connsiteX2" fmla="*/ 119444 w 119443"/>
              <a:gd name="connsiteY2" fmla="*/ 676275 h 676274"/>
              <a:gd name="connsiteX3" fmla="*/ 74104 w 119443"/>
              <a:gd name="connsiteY3" fmla="*/ 0 h 676274"/>
              <a:gd name="connsiteX4" fmla="*/ 0 w 119443"/>
              <a:gd name="connsiteY4" fmla="*/ 673703 h 676274"/>
              <a:gd name="connsiteX5" fmla="*/ 119444 w 119443"/>
              <a:gd name="connsiteY5" fmla="*/ 676275 h 676274"/>
              <a:gd name="connsiteX6" fmla="*/ 74104 w 119443"/>
              <a:gd name="connsiteY6" fmla="*/ 0 h 67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3" h="676274">
                <a:moveTo>
                  <a:pt x="74104" y="0"/>
                </a:moveTo>
                <a:lnTo>
                  <a:pt x="0" y="673703"/>
                </a:lnTo>
                <a:lnTo>
                  <a:pt x="119444" y="676275"/>
                </a:lnTo>
                <a:lnTo>
                  <a:pt x="74104" y="0"/>
                </a:lnTo>
                <a:lnTo>
                  <a:pt x="0" y="673703"/>
                </a:lnTo>
                <a:lnTo>
                  <a:pt x="119444" y="676275"/>
                </a:lnTo>
                <a:lnTo>
                  <a:pt x="74104" y="0"/>
                </a:lnTo>
                <a:close/>
              </a:path>
            </a:pathLst>
          </a:custGeom>
          <a:solidFill>
            <a:srgbClr val="BAEBB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27"/>
          <p:cNvSpPr/>
          <p:nvPr/>
        </p:nvSpPr>
        <p:spPr>
          <a:xfrm>
            <a:off x="2237143" y="605720"/>
            <a:ext cx="360000" cy="180000"/>
          </a:xfrm>
          <a:prstGeom prst="roundRect">
            <a:avLst/>
          </a:prstGeom>
          <a:solidFill>
            <a:srgbClr val="3363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28"/>
          <p:cNvSpPr/>
          <p:nvPr/>
        </p:nvSpPr>
        <p:spPr>
          <a:xfrm>
            <a:off x="351375" y="215774"/>
            <a:ext cx="952500" cy="190500"/>
          </a:xfrm>
          <a:custGeom>
            <a:avLst/>
            <a:gdLst>
              <a:gd name="connsiteX0" fmla="*/ 354616 w 952500"/>
              <a:gd name="connsiteY0" fmla="*/ 186785 h 190500"/>
              <a:gd name="connsiteX1" fmla="*/ 264987 w 952500"/>
              <a:gd name="connsiteY1" fmla="*/ 96964 h 190500"/>
              <a:gd name="connsiteX2" fmla="*/ 354806 w 952500"/>
              <a:gd name="connsiteY2" fmla="*/ 7334 h 190500"/>
              <a:gd name="connsiteX3" fmla="*/ 444437 w 952500"/>
              <a:gd name="connsiteY3" fmla="*/ 97155 h 190500"/>
              <a:gd name="connsiteX4" fmla="*/ 444437 w 952500"/>
              <a:gd name="connsiteY4" fmla="*/ 97536 h 190500"/>
              <a:gd name="connsiteX5" fmla="*/ 354616 w 952500"/>
              <a:gd name="connsiteY5" fmla="*/ 186785 h 190500"/>
              <a:gd name="connsiteX6" fmla="*/ 354616 w 952500"/>
              <a:gd name="connsiteY6" fmla="*/ 186785 h 190500"/>
              <a:gd name="connsiteX7" fmla="*/ 340519 w 952500"/>
              <a:gd name="connsiteY7" fmla="*/ 155734 h 190500"/>
              <a:gd name="connsiteX8" fmla="*/ 364046 w 952500"/>
              <a:gd name="connsiteY8" fmla="*/ 155734 h 190500"/>
              <a:gd name="connsiteX9" fmla="*/ 364046 w 952500"/>
              <a:gd name="connsiteY9" fmla="*/ 98584 h 190500"/>
              <a:gd name="connsiteX10" fmla="*/ 379857 w 952500"/>
              <a:gd name="connsiteY10" fmla="*/ 98584 h 190500"/>
              <a:gd name="connsiteX11" fmla="*/ 381476 w 952500"/>
              <a:gd name="connsiteY11" fmla="*/ 79534 h 190500"/>
              <a:gd name="connsiteX12" fmla="*/ 363855 w 952500"/>
              <a:gd name="connsiteY12" fmla="*/ 79534 h 190500"/>
              <a:gd name="connsiteX13" fmla="*/ 363855 w 952500"/>
              <a:gd name="connsiteY13" fmla="*/ 67913 h 190500"/>
              <a:gd name="connsiteX14" fmla="*/ 367703 w 952500"/>
              <a:gd name="connsiteY14" fmla="*/ 62389 h 190500"/>
              <a:gd name="connsiteX15" fmla="*/ 369380 w 952500"/>
              <a:gd name="connsiteY15" fmla="*/ 62389 h 190500"/>
              <a:gd name="connsiteX16" fmla="*/ 381000 w 952500"/>
              <a:gd name="connsiteY16" fmla="*/ 62389 h 190500"/>
              <a:gd name="connsiteX17" fmla="*/ 381000 w 952500"/>
              <a:gd name="connsiteY17" fmla="*/ 41434 h 190500"/>
              <a:gd name="connsiteX18" fmla="*/ 361283 w 952500"/>
              <a:gd name="connsiteY18" fmla="*/ 41434 h 190500"/>
              <a:gd name="connsiteX19" fmla="*/ 340490 w 952500"/>
              <a:gd name="connsiteY19" fmla="*/ 59807 h 190500"/>
              <a:gd name="connsiteX20" fmla="*/ 340614 w 952500"/>
              <a:gd name="connsiteY20" fmla="*/ 63532 h 190500"/>
              <a:gd name="connsiteX21" fmla="*/ 340614 w 952500"/>
              <a:gd name="connsiteY21" fmla="*/ 78867 h 190500"/>
              <a:gd name="connsiteX22" fmla="*/ 329089 w 952500"/>
              <a:gd name="connsiteY22" fmla="*/ 78867 h 190500"/>
              <a:gd name="connsiteX23" fmla="*/ 329089 w 952500"/>
              <a:gd name="connsiteY23" fmla="*/ 97917 h 190500"/>
              <a:gd name="connsiteX24" fmla="*/ 340519 w 952500"/>
              <a:gd name="connsiteY24" fmla="*/ 97917 h 190500"/>
              <a:gd name="connsiteX25" fmla="*/ 770477 w 952500"/>
              <a:gd name="connsiteY25" fmla="*/ 96774 h 190500"/>
              <a:gd name="connsiteX26" fmla="*/ 860298 w 952500"/>
              <a:gd name="connsiteY26" fmla="*/ 7144 h 190500"/>
              <a:gd name="connsiteX27" fmla="*/ 949928 w 952500"/>
              <a:gd name="connsiteY27" fmla="*/ 96964 h 190500"/>
              <a:gd name="connsiteX28" fmla="*/ 860108 w 952500"/>
              <a:gd name="connsiteY28" fmla="*/ 186595 h 190500"/>
              <a:gd name="connsiteX29" fmla="*/ 859727 w 952500"/>
              <a:gd name="connsiteY29" fmla="*/ 186595 h 190500"/>
              <a:gd name="connsiteX30" fmla="*/ 770192 w 952500"/>
              <a:gd name="connsiteY30" fmla="*/ 96964 h 190500"/>
              <a:gd name="connsiteX31" fmla="*/ 865727 w 952500"/>
              <a:gd name="connsiteY31" fmla="*/ 85535 h 190500"/>
              <a:gd name="connsiteX32" fmla="*/ 823246 w 952500"/>
              <a:gd name="connsiteY32" fmla="*/ 64199 h 190500"/>
              <a:gd name="connsiteX33" fmla="*/ 828770 w 952500"/>
              <a:gd name="connsiteY33" fmla="*/ 91630 h 190500"/>
              <a:gd name="connsiteX34" fmla="*/ 820388 w 952500"/>
              <a:gd name="connsiteY34" fmla="*/ 89821 h 190500"/>
              <a:gd name="connsiteX35" fmla="*/ 835819 w 952500"/>
              <a:gd name="connsiteY35" fmla="*/ 110109 h 190500"/>
              <a:gd name="connsiteX36" fmla="*/ 828104 w 952500"/>
              <a:gd name="connsiteY36" fmla="*/ 110109 h 190500"/>
              <a:gd name="connsiteX37" fmla="*/ 846011 w 952500"/>
              <a:gd name="connsiteY37" fmla="*/ 124397 h 190500"/>
              <a:gd name="connsiteX38" fmla="*/ 817436 w 952500"/>
              <a:gd name="connsiteY38" fmla="*/ 132874 h 190500"/>
              <a:gd name="connsiteX39" fmla="*/ 822008 w 952500"/>
              <a:gd name="connsiteY39" fmla="*/ 135731 h 190500"/>
              <a:gd name="connsiteX40" fmla="*/ 900713 w 952500"/>
              <a:gd name="connsiteY40" fmla="*/ 109881 h 190500"/>
              <a:gd name="connsiteX41" fmla="*/ 906018 w 952500"/>
              <a:gd name="connsiteY41" fmla="*/ 94202 h 190500"/>
              <a:gd name="connsiteX42" fmla="*/ 915543 w 952500"/>
              <a:gd name="connsiteY42" fmla="*/ 72009 h 190500"/>
              <a:gd name="connsiteX43" fmla="*/ 916210 w 952500"/>
              <a:gd name="connsiteY43" fmla="*/ 70390 h 190500"/>
              <a:gd name="connsiteX44" fmla="*/ 907637 w 952500"/>
              <a:gd name="connsiteY44" fmla="*/ 72295 h 190500"/>
              <a:gd name="connsiteX45" fmla="*/ 914210 w 952500"/>
              <a:gd name="connsiteY45" fmla="*/ 62770 h 190500"/>
              <a:gd name="connsiteX46" fmla="*/ 905923 w 952500"/>
              <a:gd name="connsiteY46" fmla="*/ 64961 h 190500"/>
              <a:gd name="connsiteX47" fmla="*/ 899636 w 952500"/>
              <a:gd name="connsiteY47" fmla="*/ 64484 h 190500"/>
              <a:gd name="connsiteX48" fmla="*/ 876110 w 952500"/>
              <a:gd name="connsiteY48" fmla="*/ 62389 h 190500"/>
              <a:gd name="connsiteX49" fmla="*/ 865442 w 952500"/>
              <a:gd name="connsiteY49" fmla="*/ 85725 h 190500"/>
              <a:gd name="connsiteX50" fmla="*/ 7144 w 952500"/>
              <a:gd name="connsiteY50" fmla="*/ 97346 h 190500"/>
              <a:gd name="connsiteX51" fmla="*/ 96679 w 952500"/>
              <a:gd name="connsiteY51" fmla="*/ 7620 h 190500"/>
              <a:gd name="connsiteX52" fmla="*/ 186404 w 952500"/>
              <a:gd name="connsiteY52" fmla="*/ 97155 h 190500"/>
              <a:gd name="connsiteX53" fmla="*/ 96869 w 952500"/>
              <a:gd name="connsiteY53" fmla="*/ 186881 h 190500"/>
              <a:gd name="connsiteX54" fmla="*/ 96679 w 952500"/>
              <a:gd name="connsiteY54" fmla="*/ 186881 h 190500"/>
              <a:gd name="connsiteX55" fmla="*/ 7144 w 952500"/>
              <a:gd name="connsiteY55" fmla="*/ 97346 h 190500"/>
              <a:gd name="connsiteX56" fmla="*/ 96774 w 952500"/>
              <a:gd name="connsiteY56" fmla="*/ 61436 h 190500"/>
              <a:gd name="connsiteX57" fmla="*/ 96774 w 952500"/>
              <a:gd name="connsiteY57" fmla="*/ 61436 h 190500"/>
              <a:gd name="connsiteX58" fmla="*/ 62484 w 952500"/>
              <a:gd name="connsiteY58" fmla="*/ 61436 h 190500"/>
              <a:gd name="connsiteX59" fmla="*/ 45701 w 952500"/>
              <a:gd name="connsiteY59" fmla="*/ 74962 h 190500"/>
              <a:gd name="connsiteX60" fmla="*/ 45720 w 952500"/>
              <a:gd name="connsiteY60" fmla="*/ 78391 h 190500"/>
              <a:gd name="connsiteX61" fmla="*/ 45720 w 952500"/>
              <a:gd name="connsiteY61" fmla="*/ 115824 h 190500"/>
              <a:gd name="connsiteX62" fmla="*/ 59159 w 952500"/>
              <a:gd name="connsiteY62" fmla="*/ 132845 h 190500"/>
              <a:gd name="connsiteX63" fmla="*/ 62484 w 952500"/>
              <a:gd name="connsiteY63" fmla="*/ 132874 h 190500"/>
              <a:gd name="connsiteX64" fmla="*/ 130969 w 952500"/>
              <a:gd name="connsiteY64" fmla="*/ 132874 h 190500"/>
              <a:gd name="connsiteX65" fmla="*/ 147762 w 952500"/>
              <a:gd name="connsiteY65" fmla="*/ 119367 h 190500"/>
              <a:gd name="connsiteX66" fmla="*/ 147733 w 952500"/>
              <a:gd name="connsiteY66" fmla="*/ 115824 h 190500"/>
              <a:gd name="connsiteX67" fmla="*/ 147733 w 952500"/>
              <a:gd name="connsiteY67" fmla="*/ 78391 h 190500"/>
              <a:gd name="connsiteX68" fmla="*/ 134402 w 952500"/>
              <a:gd name="connsiteY68" fmla="*/ 61455 h 190500"/>
              <a:gd name="connsiteX69" fmla="*/ 130969 w 952500"/>
              <a:gd name="connsiteY69" fmla="*/ 61436 h 190500"/>
              <a:gd name="connsiteX70" fmla="*/ 97155 w 952500"/>
              <a:gd name="connsiteY70" fmla="*/ 61436 h 190500"/>
              <a:gd name="connsiteX71" fmla="*/ 87249 w 952500"/>
              <a:gd name="connsiteY71" fmla="*/ 114014 h 190500"/>
              <a:gd name="connsiteX72" fmla="*/ 115824 w 952500"/>
              <a:gd name="connsiteY72" fmla="*/ 94964 h 190500"/>
              <a:gd name="connsiteX73" fmla="*/ 87249 w 952500"/>
              <a:gd name="connsiteY73" fmla="*/ 75914 h 190500"/>
              <a:gd name="connsiteX74" fmla="*/ 604552 w 952500"/>
              <a:gd name="connsiteY74" fmla="*/ 186785 h 190500"/>
              <a:gd name="connsiteX75" fmla="*/ 515112 w 952500"/>
              <a:gd name="connsiteY75" fmla="*/ 96774 h 190500"/>
              <a:gd name="connsiteX76" fmla="*/ 605123 w 952500"/>
              <a:gd name="connsiteY76" fmla="*/ 7334 h 190500"/>
              <a:gd name="connsiteX77" fmla="*/ 694563 w 952500"/>
              <a:gd name="connsiteY77" fmla="*/ 97250 h 190500"/>
              <a:gd name="connsiteX78" fmla="*/ 605409 w 952500"/>
              <a:gd name="connsiteY78" fmla="*/ 186785 h 190500"/>
              <a:gd name="connsiteX79" fmla="*/ 604552 w 952500"/>
              <a:gd name="connsiteY79" fmla="*/ 186785 h 190500"/>
              <a:gd name="connsiteX80" fmla="*/ 657416 w 952500"/>
              <a:gd name="connsiteY80" fmla="*/ 99251 h 190500"/>
              <a:gd name="connsiteX81" fmla="*/ 656749 w 952500"/>
              <a:gd name="connsiteY81" fmla="*/ 99251 h 190500"/>
              <a:gd name="connsiteX82" fmla="*/ 656749 w 952500"/>
              <a:gd name="connsiteY82" fmla="*/ 77819 h 190500"/>
              <a:gd name="connsiteX83" fmla="*/ 629222 w 952500"/>
              <a:gd name="connsiteY83" fmla="*/ 47816 h 190500"/>
              <a:gd name="connsiteX84" fmla="*/ 577977 w 952500"/>
              <a:gd name="connsiteY84" fmla="*/ 47816 h 190500"/>
              <a:gd name="connsiteX85" fmla="*/ 554165 w 952500"/>
              <a:gd name="connsiteY85" fmla="*/ 71914 h 190500"/>
              <a:gd name="connsiteX86" fmla="*/ 554165 w 952500"/>
              <a:gd name="connsiteY86" fmla="*/ 125254 h 190500"/>
              <a:gd name="connsiteX87" fmla="*/ 579025 w 952500"/>
              <a:gd name="connsiteY87" fmla="*/ 149543 h 190500"/>
              <a:gd name="connsiteX88" fmla="*/ 631317 w 952500"/>
              <a:gd name="connsiteY88" fmla="*/ 149543 h 190500"/>
              <a:gd name="connsiteX89" fmla="*/ 655892 w 952500"/>
              <a:gd name="connsiteY89" fmla="*/ 126111 h 190500"/>
              <a:gd name="connsiteX90" fmla="*/ 657416 w 952500"/>
              <a:gd name="connsiteY90" fmla="*/ 99251 h 190500"/>
              <a:gd name="connsiteX91" fmla="*/ 605314 w 952500"/>
              <a:gd name="connsiteY91" fmla="*/ 56769 h 190500"/>
              <a:gd name="connsiteX92" fmla="*/ 626174 w 952500"/>
              <a:gd name="connsiteY92" fmla="*/ 56769 h 190500"/>
              <a:gd name="connsiteX93" fmla="*/ 647100 w 952500"/>
              <a:gd name="connsiteY93" fmla="*/ 73743 h 190500"/>
              <a:gd name="connsiteX94" fmla="*/ 647129 w 952500"/>
              <a:gd name="connsiteY94" fmla="*/ 77343 h 190500"/>
              <a:gd name="connsiteX95" fmla="*/ 647129 w 952500"/>
              <a:gd name="connsiteY95" fmla="*/ 120205 h 190500"/>
              <a:gd name="connsiteX96" fmla="*/ 629965 w 952500"/>
              <a:gd name="connsiteY96" fmla="*/ 140970 h 190500"/>
              <a:gd name="connsiteX97" fmla="*/ 626364 w 952500"/>
              <a:gd name="connsiteY97" fmla="*/ 140970 h 190500"/>
              <a:gd name="connsiteX98" fmla="*/ 583597 w 952500"/>
              <a:gd name="connsiteY98" fmla="*/ 140970 h 190500"/>
              <a:gd name="connsiteX99" fmla="*/ 562909 w 952500"/>
              <a:gd name="connsiteY99" fmla="*/ 123711 h 190500"/>
              <a:gd name="connsiteX100" fmla="*/ 562928 w 952500"/>
              <a:gd name="connsiteY100" fmla="*/ 120110 h 190500"/>
              <a:gd name="connsiteX101" fmla="*/ 562928 w 952500"/>
              <a:gd name="connsiteY101" fmla="*/ 77248 h 190500"/>
              <a:gd name="connsiteX102" fmla="*/ 580435 w 952500"/>
              <a:gd name="connsiteY102" fmla="*/ 56769 h 190500"/>
              <a:gd name="connsiteX103" fmla="*/ 583406 w 952500"/>
              <a:gd name="connsiteY103" fmla="*/ 56769 h 190500"/>
              <a:gd name="connsiteX104" fmla="*/ 605314 w 952500"/>
              <a:gd name="connsiteY104" fmla="*/ 56769 h 190500"/>
              <a:gd name="connsiteX105" fmla="*/ 605314 w 952500"/>
              <a:gd name="connsiteY105" fmla="*/ 125635 h 190500"/>
              <a:gd name="connsiteX106" fmla="*/ 631603 w 952500"/>
              <a:gd name="connsiteY106" fmla="*/ 98584 h 190500"/>
              <a:gd name="connsiteX107" fmla="*/ 604552 w 952500"/>
              <a:gd name="connsiteY107" fmla="*/ 72304 h 190500"/>
              <a:gd name="connsiteX108" fmla="*/ 578263 w 952500"/>
              <a:gd name="connsiteY108" fmla="*/ 99060 h 190500"/>
              <a:gd name="connsiteX109" fmla="*/ 604828 w 952500"/>
              <a:gd name="connsiteY109" fmla="*/ 125644 h 190500"/>
              <a:gd name="connsiteX110" fmla="*/ 605409 w 952500"/>
              <a:gd name="connsiteY110" fmla="*/ 125635 h 190500"/>
              <a:gd name="connsiteX111" fmla="*/ 639699 w 952500"/>
              <a:gd name="connsiteY111" fmla="*/ 72676 h 190500"/>
              <a:gd name="connsiteX112" fmla="*/ 639699 w 952500"/>
              <a:gd name="connsiteY112" fmla="*/ 70009 h 190500"/>
              <a:gd name="connsiteX113" fmla="*/ 632746 w 952500"/>
              <a:gd name="connsiteY113" fmla="*/ 65342 h 190500"/>
              <a:gd name="connsiteX114" fmla="*/ 626459 w 952500"/>
              <a:gd name="connsiteY114" fmla="*/ 70961 h 190500"/>
              <a:gd name="connsiteX115" fmla="*/ 632555 w 952500"/>
              <a:gd name="connsiteY115" fmla="*/ 77153 h 190500"/>
              <a:gd name="connsiteX116" fmla="*/ 639794 w 952500"/>
              <a:gd name="connsiteY116" fmla="*/ 72676 h 190500"/>
              <a:gd name="connsiteX117" fmla="*/ 588169 w 952500"/>
              <a:gd name="connsiteY117" fmla="*/ 99155 h 190500"/>
              <a:gd name="connsiteX118" fmla="*/ 605600 w 952500"/>
              <a:gd name="connsiteY118" fmla="*/ 116205 h 190500"/>
              <a:gd name="connsiteX119" fmla="*/ 622649 w 952500"/>
              <a:gd name="connsiteY119" fmla="*/ 98774 h 190500"/>
              <a:gd name="connsiteX120" fmla="*/ 605504 w 952500"/>
              <a:gd name="connsiteY120" fmla="*/ 81725 h 190500"/>
              <a:gd name="connsiteX121" fmla="*/ 588169 w 952500"/>
              <a:gd name="connsiteY121" fmla="*/ 9915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952500" h="190500">
                <a:moveTo>
                  <a:pt x="354616" y="186785"/>
                </a:moveTo>
                <a:cubicBezTo>
                  <a:pt x="305057" y="186728"/>
                  <a:pt x="264933" y="146514"/>
                  <a:pt x="264987" y="96964"/>
                </a:cubicBezTo>
                <a:cubicBezTo>
                  <a:pt x="265040" y="47406"/>
                  <a:pt x="305257" y="7277"/>
                  <a:pt x="354806" y="7334"/>
                </a:cubicBezTo>
                <a:cubicBezTo>
                  <a:pt x="404365" y="7391"/>
                  <a:pt x="444494" y="47606"/>
                  <a:pt x="444437" y="97155"/>
                </a:cubicBezTo>
                <a:cubicBezTo>
                  <a:pt x="444437" y="97279"/>
                  <a:pt x="444437" y="97412"/>
                  <a:pt x="444437" y="97536"/>
                </a:cubicBezTo>
                <a:cubicBezTo>
                  <a:pt x="444275" y="146980"/>
                  <a:pt x="404070" y="186947"/>
                  <a:pt x="354616" y="186785"/>
                </a:cubicBezTo>
                <a:cubicBezTo>
                  <a:pt x="354616" y="186785"/>
                  <a:pt x="354616" y="186785"/>
                  <a:pt x="354616" y="186785"/>
                </a:cubicBezTo>
                <a:close/>
                <a:moveTo>
                  <a:pt x="340519" y="155734"/>
                </a:moveTo>
                <a:lnTo>
                  <a:pt x="364046" y="155734"/>
                </a:lnTo>
                <a:lnTo>
                  <a:pt x="364046" y="98584"/>
                </a:lnTo>
                <a:lnTo>
                  <a:pt x="379857" y="98584"/>
                </a:lnTo>
                <a:cubicBezTo>
                  <a:pt x="380429" y="92012"/>
                  <a:pt x="380905" y="85916"/>
                  <a:pt x="381476" y="79534"/>
                </a:cubicBezTo>
                <a:lnTo>
                  <a:pt x="363855" y="79534"/>
                </a:lnTo>
                <a:lnTo>
                  <a:pt x="363855" y="67913"/>
                </a:lnTo>
                <a:cubicBezTo>
                  <a:pt x="363398" y="65323"/>
                  <a:pt x="365122" y="62846"/>
                  <a:pt x="367703" y="62389"/>
                </a:cubicBezTo>
                <a:cubicBezTo>
                  <a:pt x="368265" y="62294"/>
                  <a:pt x="368827" y="62294"/>
                  <a:pt x="369380" y="62389"/>
                </a:cubicBezTo>
                <a:lnTo>
                  <a:pt x="381000" y="62389"/>
                </a:lnTo>
                <a:lnTo>
                  <a:pt x="381000" y="41434"/>
                </a:lnTo>
                <a:cubicBezTo>
                  <a:pt x="374047" y="41434"/>
                  <a:pt x="367665" y="41434"/>
                  <a:pt x="361283" y="41434"/>
                </a:cubicBezTo>
                <a:cubicBezTo>
                  <a:pt x="350463" y="40767"/>
                  <a:pt x="341157" y="48997"/>
                  <a:pt x="340490" y="59807"/>
                </a:cubicBezTo>
                <a:cubicBezTo>
                  <a:pt x="340414" y="61055"/>
                  <a:pt x="340452" y="62294"/>
                  <a:pt x="340614" y="63532"/>
                </a:cubicBezTo>
                <a:cubicBezTo>
                  <a:pt x="340614" y="68485"/>
                  <a:pt x="340614" y="73057"/>
                  <a:pt x="340614" y="78867"/>
                </a:cubicBezTo>
                <a:lnTo>
                  <a:pt x="329089" y="78867"/>
                </a:lnTo>
                <a:lnTo>
                  <a:pt x="329089" y="97917"/>
                </a:lnTo>
                <a:lnTo>
                  <a:pt x="340519" y="97917"/>
                </a:lnTo>
                <a:close/>
                <a:moveTo>
                  <a:pt x="770477" y="96774"/>
                </a:moveTo>
                <a:cubicBezTo>
                  <a:pt x="770534" y="47215"/>
                  <a:pt x="810749" y="7096"/>
                  <a:pt x="860298" y="7144"/>
                </a:cubicBezTo>
                <a:cubicBezTo>
                  <a:pt x="909857" y="7201"/>
                  <a:pt x="949985" y="47415"/>
                  <a:pt x="949928" y="96964"/>
                </a:cubicBezTo>
                <a:cubicBezTo>
                  <a:pt x="949871" y="146523"/>
                  <a:pt x="909657" y="186652"/>
                  <a:pt x="860108" y="186595"/>
                </a:cubicBezTo>
                <a:cubicBezTo>
                  <a:pt x="859984" y="186595"/>
                  <a:pt x="859850" y="186595"/>
                  <a:pt x="859727" y="186595"/>
                </a:cubicBezTo>
                <a:cubicBezTo>
                  <a:pt x="810263" y="186538"/>
                  <a:pt x="770192" y="146428"/>
                  <a:pt x="770192" y="96964"/>
                </a:cubicBezTo>
                <a:close/>
                <a:moveTo>
                  <a:pt x="865727" y="85535"/>
                </a:moveTo>
                <a:cubicBezTo>
                  <a:pt x="849240" y="84554"/>
                  <a:pt x="833876" y="76838"/>
                  <a:pt x="823246" y="64199"/>
                </a:cubicBezTo>
                <a:cubicBezTo>
                  <a:pt x="818369" y="73495"/>
                  <a:pt x="820674" y="84944"/>
                  <a:pt x="828770" y="91630"/>
                </a:cubicBezTo>
                <a:lnTo>
                  <a:pt x="820388" y="89821"/>
                </a:lnTo>
                <a:cubicBezTo>
                  <a:pt x="820988" y="99070"/>
                  <a:pt x="827065" y="107061"/>
                  <a:pt x="835819" y="110109"/>
                </a:cubicBezTo>
                <a:lnTo>
                  <a:pt x="828104" y="110109"/>
                </a:lnTo>
                <a:cubicBezTo>
                  <a:pt x="830875" y="117891"/>
                  <a:pt x="837810" y="123425"/>
                  <a:pt x="846011" y="124397"/>
                </a:cubicBezTo>
                <a:cubicBezTo>
                  <a:pt x="837791" y="130512"/>
                  <a:pt x="827665" y="133512"/>
                  <a:pt x="817436" y="132874"/>
                </a:cubicBezTo>
                <a:cubicBezTo>
                  <a:pt x="819722" y="134303"/>
                  <a:pt x="820865" y="135160"/>
                  <a:pt x="822008" y="135731"/>
                </a:cubicBezTo>
                <a:cubicBezTo>
                  <a:pt x="850878" y="150324"/>
                  <a:pt x="886120" y="138751"/>
                  <a:pt x="900713" y="109881"/>
                </a:cubicBezTo>
                <a:cubicBezTo>
                  <a:pt x="903218" y="104927"/>
                  <a:pt x="904999" y="99651"/>
                  <a:pt x="906018" y="94202"/>
                </a:cubicBezTo>
                <a:cubicBezTo>
                  <a:pt x="906704" y="85963"/>
                  <a:pt x="910047" y="78181"/>
                  <a:pt x="915543" y="72009"/>
                </a:cubicBezTo>
                <a:cubicBezTo>
                  <a:pt x="915829" y="71504"/>
                  <a:pt x="916057" y="70952"/>
                  <a:pt x="916210" y="70390"/>
                </a:cubicBezTo>
                <a:lnTo>
                  <a:pt x="907637" y="72295"/>
                </a:lnTo>
                <a:lnTo>
                  <a:pt x="914210" y="62770"/>
                </a:lnTo>
                <a:cubicBezTo>
                  <a:pt x="911390" y="63275"/>
                  <a:pt x="908618" y="63998"/>
                  <a:pt x="905923" y="64961"/>
                </a:cubicBezTo>
                <a:cubicBezTo>
                  <a:pt x="903837" y="65522"/>
                  <a:pt x="901618" y="65351"/>
                  <a:pt x="899636" y="64484"/>
                </a:cubicBezTo>
                <a:cubicBezTo>
                  <a:pt x="893055" y="58826"/>
                  <a:pt x="883596" y="57979"/>
                  <a:pt x="876110" y="62389"/>
                </a:cubicBezTo>
                <a:cubicBezTo>
                  <a:pt x="867699" y="66875"/>
                  <a:pt x="863337" y="76429"/>
                  <a:pt x="865442" y="85725"/>
                </a:cubicBezTo>
                <a:close/>
                <a:moveTo>
                  <a:pt x="7144" y="97346"/>
                </a:moveTo>
                <a:cubicBezTo>
                  <a:pt x="7091" y="47844"/>
                  <a:pt x="47177" y="7677"/>
                  <a:pt x="96679" y="7620"/>
                </a:cubicBezTo>
                <a:cubicBezTo>
                  <a:pt x="146180" y="7563"/>
                  <a:pt x="186352" y="47654"/>
                  <a:pt x="186404" y="97155"/>
                </a:cubicBezTo>
                <a:cubicBezTo>
                  <a:pt x="186457" y="146657"/>
                  <a:pt x="146371" y="186824"/>
                  <a:pt x="96869" y="186881"/>
                </a:cubicBezTo>
                <a:cubicBezTo>
                  <a:pt x="96805" y="186881"/>
                  <a:pt x="96743" y="186881"/>
                  <a:pt x="96679" y="186881"/>
                </a:cubicBezTo>
                <a:cubicBezTo>
                  <a:pt x="47274" y="186776"/>
                  <a:pt x="7249" y="146752"/>
                  <a:pt x="7144" y="97346"/>
                </a:cubicBezTo>
                <a:close/>
                <a:moveTo>
                  <a:pt x="96774" y="61436"/>
                </a:moveTo>
                <a:lnTo>
                  <a:pt x="96774" y="61436"/>
                </a:lnTo>
                <a:cubicBezTo>
                  <a:pt x="85344" y="61436"/>
                  <a:pt x="73914" y="61436"/>
                  <a:pt x="62484" y="61436"/>
                </a:cubicBezTo>
                <a:cubicBezTo>
                  <a:pt x="54115" y="60532"/>
                  <a:pt x="46601" y="66589"/>
                  <a:pt x="45701" y="74962"/>
                </a:cubicBezTo>
                <a:cubicBezTo>
                  <a:pt x="45578" y="76095"/>
                  <a:pt x="45584" y="77248"/>
                  <a:pt x="45720" y="78391"/>
                </a:cubicBezTo>
                <a:cubicBezTo>
                  <a:pt x="45720" y="91088"/>
                  <a:pt x="45720" y="103566"/>
                  <a:pt x="45720" y="115824"/>
                </a:cubicBezTo>
                <a:cubicBezTo>
                  <a:pt x="44730" y="124235"/>
                  <a:pt x="50747" y="131855"/>
                  <a:pt x="59159" y="132845"/>
                </a:cubicBezTo>
                <a:cubicBezTo>
                  <a:pt x="60263" y="132979"/>
                  <a:pt x="61378" y="132988"/>
                  <a:pt x="62484" y="132874"/>
                </a:cubicBezTo>
                <a:lnTo>
                  <a:pt x="130969" y="132874"/>
                </a:lnTo>
                <a:cubicBezTo>
                  <a:pt x="139337" y="133779"/>
                  <a:pt x="146856" y="127730"/>
                  <a:pt x="147762" y="119367"/>
                </a:cubicBezTo>
                <a:cubicBezTo>
                  <a:pt x="147891" y="118186"/>
                  <a:pt x="147880" y="116996"/>
                  <a:pt x="147733" y="115824"/>
                </a:cubicBezTo>
                <a:cubicBezTo>
                  <a:pt x="147733" y="103346"/>
                  <a:pt x="147733" y="90869"/>
                  <a:pt x="147733" y="78391"/>
                </a:cubicBezTo>
                <a:cubicBezTo>
                  <a:pt x="148728" y="70037"/>
                  <a:pt x="142760" y="62456"/>
                  <a:pt x="134402" y="61455"/>
                </a:cubicBezTo>
                <a:cubicBezTo>
                  <a:pt x="133261" y="61322"/>
                  <a:pt x="132110" y="61313"/>
                  <a:pt x="130969" y="61436"/>
                </a:cubicBezTo>
                <a:cubicBezTo>
                  <a:pt x="119634" y="61341"/>
                  <a:pt x="108395" y="61436"/>
                  <a:pt x="97155" y="61436"/>
                </a:cubicBezTo>
                <a:close/>
                <a:moveTo>
                  <a:pt x="87249" y="114014"/>
                </a:moveTo>
                <a:lnTo>
                  <a:pt x="115824" y="94964"/>
                </a:lnTo>
                <a:lnTo>
                  <a:pt x="87249" y="75914"/>
                </a:lnTo>
                <a:close/>
                <a:moveTo>
                  <a:pt x="604552" y="186785"/>
                </a:moveTo>
                <a:cubicBezTo>
                  <a:pt x="555003" y="186624"/>
                  <a:pt x="514950" y="146333"/>
                  <a:pt x="515112" y="96774"/>
                </a:cubicBezTo>
                <a:cubicBezTo>
                  <a:pt x="515274" y="47225"/>
                  <a:pt x="555574" y="7182"/>
                  <a:pt x="605123" y="7334"/>
                </a:cubicBezTo>
                <a:cubicBezTo>
                  <a:pt x="654644" y="7496"/>
                  <a:pt x="694668" y="47730"/>
                  <a:pt x="694563" y="97250"/>
                </a:cubicBezTo>
                <a:cubicBezTo>
                  <a:pt x="694668" y="146590"/>
                  <a:pt x="654758" y="186681"/>
                  <a:pt x="605409" y="186785"/>
                </a:cubicBezTo>
                <a:cubicBezTo>
                  <a:pt x="605123" y="186785"/>
                  <a:pt x="604838" y="186785"/>
                  <a:pt x="604552" y="186785"/>
                </a:cubicBezTo>
                <a:close/>
                <a:moveTo>
                  <a:pt x="657416" y="99251"/>
                </a:moveTo>
                <a:lnTo>
                  <a:pt x="656749" y="99251"/>
                </a:lnTo>
                <a:cubicBezTo>
                  <a:pt x="656749" y="92107"/>
                  <a:pt x="656749" y="84963"/>
                  <a:pt x="656749" y="77819"/>
                </a:cubicBezTo>
                <a:cubicBezTo>
                  <a:pt x="655892" y="59627"/>
                  <a:pt x="647224" y="49244"/>
                  <a:pt x="629222" y="47816"/>
                </a:cubicBezTo>
                <a:cubicBezTo>
                  <a:pt x="612162" y="46672"/>
                  <a:pt x="595036" y="46672"/>
                  <a:pt x="577977" y="47816"/>
                </a:cubicBezTo>
                <a:cubicBezTo>
                  <a:pt x="564890" y="48216"/>
                  <a:pt x="554412" y="58817"/>
                  <a:pt x="554165" y="71914"/>
                </a:cubicBezTo>
                <a:cubicBezTo>
                  <a:pt x="553212" y="89678"/>
                  <a:pt x="553212" y="107490"/>
                  <a:pt x="554165" y="125254"/>
                </a:cubicBezTo>
                <a:cubicBezTo>
                  <a:pt x="554574" y="138713"/>
                  <a:pt x="565557" y="149447"/>
                  <a:pt x="579025" y="149543"/>
                </a:cubicBezTo>
                <a:cubicBezTo>
                  <a:pt x="596446" y="150448"/>
                  <a:pt x="613896" y="150448"/>
                  <a:pt x="631317" y="149543"/>
                </a:cubicBezTo>
                <a:cubicBezTo>
                  <a:pt x="644271" y="149104"/>
                  <a:pt x="654834" y="139027"/>
                  <a:pt x="655892" y="126111"/>
                </a:cubicBezTo>
                <a:cubicBezTo>
                  <a:pt x="657035" y="117634"/>
                  <a:pt x="656939" y="108109"/>
                  <a:pt x="657416" y="99251"/>
                </a:cubicBezTo>
                <a:close/>
                <a:moveTo>
                  <a:pt x="605314" y="56769"/>
                </a:moveTo>
                <a:cubicBezTo>
                  <a:pt x="612267" y="56769"/>
                  <a:pt x="619220" y="56769"/>
                  <a:pt x="626174" y="56769"/>
                </a:cubicBezTo>
                <a:cubicBezTo>
                  <a:pt x="636642" y="55674"/>
                  <a:pt x="646005" y="63275"/>
                  <a:pt x="647100" y="73743"/>
                </a:cubicBezTo>
                <a:cubicBezTo>
                  <a:pt x="647224" y="74943"/>
                  <a:pt x="647233" y="76143"/>
                  <a:pt x="647129" y="77343"/>
                </a:cubicBezTo>
                <a:cubicBezTo>
                  <a:pt x="647510" y="91630"/>
                  <a:pt x="647510" y="105918"/>
                  <a:pt x="647129" y="120205"/>
                </a:cubicBezTo>
                <a:cubicBezTo>
                  <a:pt x="648119" y="130683"/>
                  <a:pt x="640442" y="139980"/>
                  <a:pt x="629965" y="140970"/>
                </a:cubicBezTo>
                <a:cubicBezTo>
                  <a:pt x="628764" y="141084"/>
                  <a:pt x="627564" y="141084"/>
                  <a:pt x="626364" y="140970"/>
                </a:cubicBezTo>
                <a:cubicBezTo>
                  <a:pt x="612172" y="141446"/>
                  <a:pt x="597789" y="141446"/>
                  <a:pt x="583597" y="140970"/>
                </a:cubicBezTo>
                <a:cubicBezTo>
                  <a:pt x="573119" y="141913"/>
                  <a:pt x="563861" y="134188"/>
                  <a:pt x="562909" y="123711"/>
                </a:cubicBezTo>
                <a:cubicBezTo>
                  <a:pt x="562804" y="122511"/>
                  <a:pt x="562804" y="121310"/>
                  <a:pt x="562928" y="120110"/>
                </a:cubicBezTo>
                <a:cubicBezTo>
                  <a:pt x="562547" y="105823"/>
                  <a:pt x="562547" y="91535"/>
                  <a:pt x="562928" y="77248"/>
                </a:cubicBezTo>
                <a:cubicBezTo>
                  <a:pt x="562109" y="66761"/>
                  <a:pt x="569948" y="57588"/>
                  <a:pt x="580435" y="56769"/>
                </a:cubicBezTo>
                <a:cubicBezTo>
                  <a:pt x="581425" y="56693"/>
                  <a:pt x="582416" y="56693"/>
                  <a:pt x="583406" y="56769"/>
                </a:cubicBezTo>
                <a:cubicBezTo>
                  <a:pt x="590645" y="56579"/>
                  <a:pt x="597694" y="56769"/>
                  <a:pt x="605314" y="56769"/>
                </a:cubicBezTo>
                <a:close/>
                <a:moveTo>
                  <a:pt x="605314" y="125635"/>
                </a:moveTo>
                <a:cubicBezTo>
                  <a:pt x="620039" y="125425"/>
                  <a:pt x="631812" y="113319"/>
                  <a:pt x="631603" y="98584"/>
                </a:cubicBezTo>
                <a:cubicBezTo>
                  <a:pt x="631393" y="83858"/>
                  <a:pt x="619278" y="72085"/>
                  <a:pt x="604552" y="72304"/>
                </a:cubicBezTo>
                <a:cubicBezTo>
                  <a:pt x="589941" y="72514"/>
                  <a:pt x="578215" y="84439"/>
                  <a:pt x="578263" y="99060"/>
                </a:cubicBezTo>
                <a:cubicBezTo>
                  <a:pt x="578263" y="113738"/>
                  <a:pt x="590150" y="125635"/>
                  <a:pt x="604828" y="125644"/>
                </a:cubicBezTo>
                <a:cubicBezTo>
                  <a:pt x="605028" y="125644"/>
                  <a:pt x="605219" y="125635"/>
                  <a:pt x="605409" y="125635"/>
                </a:cubicBezTo>
                <a:close/>
                <a:moveTo>
                  <a:pt x="639699" y="72676"/>
                </a:moveTo>
                <a:cubicBezTo>
                  <a:pt x="639651" y="71790"/>
                  <a:pt x="639651" y="70895"/>
                  <a:pt x="639699" y="70009"/>
                </a:cubicBezTo>
                <a:cubicBezTo>
                  <a:pt x="637670" y="68056"/>
                  <a:pt x="635318" y="66475"/>
                  <a:pt x="632746" y="65342"/>
                </a:cubicBezTo>
                <a:cubicBezTo>
                  <a:pt x="629126" y="64580"/>
                  <a:pt x="626650" y="67151"/>
                  <a:pt x="626459" y="70961"/>
                </a:cubicBezTo>
                <a:cubicBezTo>
                  <a:pt x="626269" y="74771"/>
                  <a:pt x="628555" y="77819"/>
                  <a:pt x="632555" y="77153"/>
                </a:cubicBezTo>
                <a:cubicBezTo>
                  <a:pt x="635794" y="76772"/>
                  <a:pt x="637508" y="74200"/>
                  <a:pt x="639794" y="72676"/>
                </a:cubicBezTo>
                <a:close/>
                <a:moveTo>
                  <a:pt x="588169" y="99155"/>
                </a:moveTo>
                <a:cubicBezTo>
                  <a:pt x="588274" y="108680"/>
                  <a:pt x="596075" y="116310"/>
                  <a:pt x="605600" y="116205"/>
                </a:cubicBezTo>
                <a:cubicBezTo>
                  <a:pt x="615115" y="116100"/>
                  <a:pt x="622754" y="108299"/>
                  <a:pt x="622649" y="98774"/>
                </a:cubicBezTo>
                <a:cubicBezTo>
                  <a:pt x="622544" y="89364"/>
                  <a:pt x="614915" y="81782"/>
                  <a:pt x="605504" y="81725"/>
                </a:cubicBezTo>
                <a:cubicBezTo>
                  <a:pt x="595932" y="81829"/>
                  <a:pt x="588217" y="89583"/>
                  <a:pt x="588169" y="99155"/>
                </a:cubicBezTo>
                <a:close/>
              </a:path>
            </a:pathLst>
          </a:custGeom>
          <a:solidFill>
            <a:srgbClr val="214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29"/>
          <p:cNvSpPr/>
          <p:nvPr/>
        </p:nvSpPr>
        <p:spPr>
          <a:xfrm>
            <a:off x="556207" y="2536996"/>
            <a:ext cx="425196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8800" b="1" spc="-800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感谢聆听</a:t>
            </a:r>
            <a:endParaRPr lang="zh-CN" altLang="en-US" sz="8800" b="1" spc="-800" dirty="0">
              <a:solidFill>
                <a:srgbClr val="214A80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  <p:grpSp>
        <p:nvGrpSpPr>
          <p:cNvPr id="37" name="31"/>
          <p:cNvGrpSpPr/>
          <p:nvPr/>
        </p:nvGrpSpPr>
        <p:grpSpPr>
          <a:xfrm>
            <a:off x="802586" y="1692477"/>
            <a:ext cx="2965284" cy="614176"/>
            <a:chOff x="884647" y="1495946"/>
            <a:chExt cx="2965284" cy="614176"/>
          </a:xfrm>
        </p:grpSpPr>
        <p:sp>
          <p:nvSpPr>
            <p:cNvPr id="36" name="32"/>
            <p:cNvSpPr/>
            <p:nvPr/>
          </p:nvSpPr>
          <p:spPr>
            <a:xfrm>
              <a:off x="884647" y="1495946"/>
              <a:ext cx="29652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dirty="0">
                  <a:solidFill>
                    <a:srgbClr val="0F96B5"/>
                  </a:solidFill>
                </a:rPr>
                <a:t>轻松学习</a:t>
              </a:r>
              <a:r>
                <a:rPr lang="en-US" altLang="zh-CN" dirty="0">
                  <a:solidFill>
                    <a:srgbClr val="0F96B5"/>
                  </a:solidFill>
                </a:rPr>
                <a:t>|</a:t>
              </a:r>
              <a:r>
                <a:rPr lang="zh-CN" altLang="en-US" dirty="0">
                  <a:solidFill>
                    <a:srgbClr val="0F96B5"/>
                  </a:solidFill>
                </a:rPr>
                <a:t>快乐掌握</a:t>
              </a:r>
              <a:endParaRPr lang="zh-CN" altLang="en-US" dirty="0">
                <a:solidFill>
                  <a:srgbClr val="0F96B5"/>
                </a:solidFill>
              </a:endParaRPr>
            </a:p>
          </p:txBody>
        </p:sp>
        <p:sp>
          <p:nvSpPr>
            <p:cNvPr id="48" name="33"/>
            <p:cNvSpPr/>
            <p:nvPr/>
          </p:nvSpPr>
          <p:spPr>
            <a:xfrm>
              <a:off x="891289" y="1802345"/>
              <a:ext cx="2952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0F96B5"/>
                  </a:solidFill>
                </a:rPr>
                <a:t>Easy to Learn | Happy to Master</a:t>
              </a:r>
              <a:endParaRPr lang="zh-CN" altLang="en-US" sz="1400" dirty="0">
                <a:solidFill>
                  <a:srgbClr val="0F96B5"/>
                </a:solidFill>
              </a:endParaRPr>
            </a:p>
          </p:txBody>
        </p:sp>
      </p:grpSp>
      <p:sp>
        <p:nvSpPr>
          <p:cNvPr id="50" name="34"/>
          <p:cNvSpPr/>
          <p:nvPr/>
        </p:nvSpPr>
        <p:spPr>
          <a:xfrm>
            <a:off x="8437059" y="4736573"/>
            <a:ext cx="360000" cy="180000"/>
          </a:xfrm>
          <a:prstGeom prst="roundRect">
            <a:avLst/>
          </a:prstGeom>
          <a:solidFill>
            <a:srgbClr val="3363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3" name="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7" r="59373"/>
          <a:stretch>
            <a:fillRect/>
          </a:stretch>
        </p:blipFill>
        <p:spPr>
          <a:xfrm>
            <a:off x="1" y="5274000"/>
            <a:ext cx="4374346" cy="1584000"/>
          </a:xfrm>
          <a:prstGeom prst="rect">
            <a:avLst/>
          </a:prstGeom>
        </p:spPr>
      </p:pic>
      <p:pic>
        <p:nvPicPr>
          <p:cNvPr id="65" name="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5" t="63816"/>
          <a:stretch>
            <a:fillRect/>
          </a:stretch>
        </p:blipFill>
        <p:spPr>
          <a:xfrm>
            <a:off x="10484831" y="4914000"/>
            <a:ext cx="1707169" cy="1944000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2" t="71897" r="40962"/>
          <a:stretch>
            <a:fillRect/>
          </a:stretch>
        </p:blipFill>
        <p:spPr>
          <a:xfrm>
            <a:off x="5482973" y="5274000"/>
            <a:ext cx="1891319" cy="1584000"/>
          </a:xfrm>
          <a:prstGeom prst="rect">
            <a:avLst/>
          </a:prstGeom>
        </p:spPr>
      </p:pic>
      <p:pic>
        <p:nvPicPr>
          <p:cNvPr id="12294" name="Picture 6" descr="https://img2.baidu.com/it/u=595087007,211715419&amp;fm=253&amp;fmt=auto&amp;app=138&amp;f=GIF?w=340&amp;h=3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" y="3877945"/>
            <a:ext cx="1706880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99"/>
          <a:stretch>
            <a:fillRect/>
          </a:stretch>
        </p:blipFill>
        <p:spPr>
          <a:xfrm>
            <a:off x="0" y="5612358"/>
            <a:ext cx="12192000" cy="1245642"/>
          </a:xfrm>
          <a:prstGeom prst="rect">
            <a:avLst/>
          </a:prstGeom>
        </p:spPr>
      </p:pic>
      <p:pic>
        <p:nvPicPr>
          <p:cNvPr id="17" name="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9" t="24687" r="17031" b="16562"/>
          <a:stretch>
            <a:fillRect/>
          </a:stretch>
        </p:blipFill>
        <p:spPr>
          <a:xfrm>
            <a:off x="8809759" y="1692799"/>
            <a:ext cx="2417067" cy="4860000"/>
          </a:xfrm>
          <a:prstGeom prst="rect">
            <a:avLst/>
          </a:prstGeom>
        </p:spPr>
      </p:pic>
      <p:grpSp>
        <p:nvGrpSpPr>
          <p:cNvPr id="6" name="3"/>
          <p:cNvGrpSpPr/>
          <p:nvPr/>
        </p:nvGrpSpPr>
        <p:grpSpPr>
          <a:xfrm>
            <a:off x="3542740" y="0"/>
            <a:ext cx="2512061" cy="781707"/>
            <a:chOff x="3542740" y="0"/>
            <a:chExt cx="2512061" cy="781707"/>
          </a:xfrm>
        </p:grpSpPr>
        <p:sp>
          <p:nvSpPr>
            <p:cNvPr id="2" name="4"/>
            <p:cNvSpPr/>
            <p:nvPr/>
          </p:nvSpPr>
          <p:spPr>
            <a:xfrm>
              <a:off x="4114800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5"/>
            <p:cNvSpPr/>
            <p:nvPr/>
          </p:nvSpPr>
          <p:spPr>
            <a:xfrm>
              <a:off x="3542740" y="509322"/>
              <a:ext cx="2512061" cy="272385"/>
            </a:xfrm>
            <a:custGeom>
              <a:avLst/>
              <a:gdLst>
                <a:gd name="connsiteX0" fmla="*/ 307790 w 2512061"/>
                <a:gd name="connsiteY0" fmla="*/ 0 h 272385"/>
                <a:gd name="connsiteX1" fmla="*/ 2204270 w 2512061"/>
                <a:gd name="connsiteY1" fmla="*/ 0 h 272385"/>
                <a:gd name="connsiteX2" fmla="*/ 2509696 w 2512061"/>
                <a:gd name="connsiteY2" fmla="*/ 248930 h 272385"/>
                <a:gd name="connsiteX3" fmla="*/ 2512061 w 2512061"/>
                <a:gd name="connsiteY3" fmla="*/ 272385 h 272385"/>
                <a:gd name="connsiteX4" fmla="*/ 0 w 2512061"/>
                <a:gd name="connsiteY4" fmla="*/ 272385 h 272385"/>
                <a:gd name="connsiteX5" fmla="*/ 2364 w 2512061"/>
                <a:gd name="connsiteY5" fmla="*/ 248930 h 272385"/>
                <a:gd name="connsiteX6" fmla="*/ 307790 w 2512061"/>
                <a:gd name="connsiteY6" fmla="*/ 0 h 27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2061" h="272385">
                  <a:moveTo>
                    <a:pt x="307790" y="0"/>
                  </a:moveTo>
                  <a:lnTo>
                    <a:pt x="2204270" y="0"/>
                  </a:lnTo>
                  <a:cubicBezTo>
                    <a:pt x="2354928" y="0"/>
                    <a:pt x="2480626" y="106866"/>
                    <a:pt x="2509696" y="248930"/>
                  </a:cubicBezTo>
                  <a:lnTo>
                    <a:pt x="2512061" y="272385"/>
                  </a:lnTo>
                  <a:lnTo>
                    <a:pt x="0" y="272385"/>
                  </a:lnTo>
                  <a:lnTo>
                    <a:pt x="2364" y="248930"/>
                  </a:lnTo>
                  <a:cubicBezTo>
                    <a:pt x="31435" y="106866"/>
                    <a:pt x="157133" y="0"/>
                    <a:pt x="307790" y="0"/>
                  </a:cubicBezTo>
                  <a:close/>
                </a:path>
              </a:pathLst>
            </a:cu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6"/>
            <p:cNvSpPr/>
            <p:nvPr/>
          </p:nvSpPr>
          <p:spPr>
            <a:xfrm>
              <a:off x="5457825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8" name="7"/>
          <p:cNvGrpSpPr/>
          <p:nvPr/>
        </p:nvGrpSpPr>
        <p:grpSpPr>
          <a:xfrm>
            <a:off x="9200590" y="0"/>
            <a:ext cx="2512061" cy="781707"/>
            <a:chOff x="3542740" y="0"/>
            <a:chExt cx="2512061" cy="781707"/>
          </a:xfrm>
        </p:grpSpPr>
        <p:sp>
          <p:nvSpPr>
            <p:cNvPr id="19" name="8"/>
            <p:cNvSpPr/>
            <p:nvPr/>
          </p:nvSpPr>
          <p:spPr>
            <a:xfrm>
              <a:off x="4114800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9"/>
            <p:cNvSpPr/>
            <p:nvPr/>
          </p:nvSpPr>
          <p:spPr>
            <a:xfrm>
              <a:off x="3542740" y="509322"/>
              <a:ext cx="2512061" cy="272385"/>
            </a:xfrm>
            <a:custGeom>
              <a:avLst/>
              <a:gdLst>
                <a:gd name="connsiteX0" fmla="*/ 307790 w 2512061"/>
                <a:gd name="connsiteY0" fmla="*/ 0 h 272385"/>
                <a:gd name="connsiteX1" fmla="*/ 2204270 w 2512061"/>
                <a:gd name="connsiteY1" fmla="*/ 0 h 272385"/>
                <a:gd name="connsiteX2" fmla="*/ 2509696 w 2512061"/>
                <a:gd name="connsiteY2" fmla="*/ 248930 h 272385"/>
                <a:gd name="connsiteX3" fmla="*/ 2512061 w 2512061"/>
                <a:gd name="connsiteY3" fmla="*/ 272385 h 272385"/>
                <a:gd name="connsiteX4" fmla="*/ 0 w 2512061"/>
                <a:gd name="connsiteY4" fmla="*/ 272385 h 272385"/>
                <a:gd name="connsiteX5" fmla="*/ 2364 w 2512061"/>
                <a:gd name="connsiteY5" fmla="*/ 248930 h 272385"/>
                <a:gd name="connsiteX6" fmla="*/ 307790 w 2512061"/>
                <a:gd name="connsiteY6" fmla="*/ 0 h 27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2061" h="272385">
                  <a:moveTo>
                    <a:pt x="307790" y="0"/>
                  </a:moveTo>
                  <a:lnTo>
                    <a:pt x="2204270" y="0"/>
                  </a:lnTo>
                  <a:cubicBezTo>
                    <a:pt x="2354928" y="0"/>
                    <a:pt x="2480626" y="106866"/>
                    <a:pt x="2509696" y="248930"/>
                  </a:cubicBezTo>
                  <a:lnTo>
                    <a:pt x="2512061" y="272385"/>
                  </a:lnTo>
                  <a:lnTo>
                    <a:pt x="0" y="272385"/>
                  </a:lnTo>
                  <a:lnTo>
                    <a:pt x="2364" y="248930"/>
                  </a:lnTo>
                  <a:cubicBezTo>
                    <a:pt x="31435" y="106866"/>
                    <a:pt x="157133" y="0"/>
                    <a:pt x="307790" y="0"/>
                  </a:cubicBezTo>
                  <a:close/>
                </a:path>
              </a:pathLst>
            </a:cu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10"/>
            <p:cNvSpPr/>
            <p:nvPr/>
          </p:nvSpPr>
          <p:spPr>
            <a:xfrm>
              <a:off x="5457825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2" name="11"/>
          <p:cNvGrpSpPr>
            <a:grpSpLocks noChangeAspect="1"/>
          </p:cNvGrpSpPr>
          <p:nvPr/>
        </p:nvGrpSpPr>
        <p:grpSpPr>
          <a:xfrm>
            <a:off x="7822993" y="781707"/>
            <a:ext cx="324000" cy="324000"/>
            <a:chOff x="7162800" y="3043614"/>
            <a:chExt cx="432000" cy="432000"/>
          </a:xfrm>
        </p:grpSpPr>
        <p:sp>
          <p:nvSpPr>
            <p:cNvPr id="9" name="12"/>
            <p:cNvSpPr/>
            <p:nvPr/>
          </p:nvSpPr>
          <p:spPr>
            <a:xfrm>
              <a:off x="7162800" y="304361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13"/>
            <p:cNvSpPr/>
            <p:nvPr/>
          </p:nvSpPr>
          <p:spPr>
            <a:xfrm rot="20040000">
              <a:off x="7346400" y="3079614"/>
              <a:ext cx="64800" cy="360000"/>
            </a:xfrm>
            <a:prstGeom prst="roundRect">
              <a:avLst>
                <a:gd name="adj" fmla="val 50000"/>
              </a:avLst>
            </a:prstGeom>
            <a:solidFill>
              <a:srgbClr val="CEE5F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0" name="14"/>
          <p:cNvGrpSpPr>
            <a:grpSpLocks noChangeAspect="1"/>
          </p:cNvGrpSpPr>
          <p:nvPr/>
        </p:nvGrpSpPr>
        <p:grpSpPr>
          <a:xfrm>
            <a:off x="11290363" y="2827613"/>
            <a:ext cx="324000" cy="324000"/>
            <a:chOff x="7162800" y="3043614"/>
            <a:chExt cx="432000" cy="432000"/>
          </a:xfrm>
        </p:grpSpPr>
        <p:sp>
          <p:nvSpPr>
            <p:cNvPr id="32" name="15"/>
            <p:cNvSpPr/>
            <p:nvPr/>
          </p:nvSpPr>
          <p:spPr>
            <a:xfrm>
              <a:off x="7162800" y="304361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16"/>
            <p:cNvSpPr/>
            <p:nvPr/>
          </p:nvSpPr>
          <p:spPr>
            <a:xfrm rot="20040000">
              <a:off x="7346400" y="3079614"/>
              <a:ext cx="64800" cy="360000"/>
            </a:xfrm>
            <a:prstGeom prst="roundRect">
              <a:avLst>
                <a:gd name="adj" fmla="val 50000"/>
              </a:avLst>
            </a:prstGeom>
            <a:solidFill>
              <a:srgbClr val="CEE5F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8" name="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0" t="7349" r="27818" b="75964"/>
          <a:stretch>
            <a:fillRect/>
          </a:stretch>
        </p:blipFill>
        <p:spPr>
          <a:xfrm rot="3910285">
            <a:off x="10940202" y="897280"/>
            <a:ext cx="702993" cy="972000"/>
          </a:xfrm>
          <a:prstGeom prst="rect">
            <a:avLst/>
          </a:prstGeom>
        </p:spPr>
      </p:pic>
      <p:pic>
        <p:nvPicPr>
          <p:cNvPr id="43" name="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0" t="7349" r="27818" b="75964"/>
          <a:stretch>
            <a:fillRect/>
          </a:stretch>
        </p:blipFill>
        <p:spPr>
          <a:xfrm rot="19566238">
            <a:off x="8368347" y="5627622"/>
            <a:ext cx="520734" cy="720000"/>
          </a:xfrm>
          <a:prstGeom prst="rect">
            <a:avLst/>
          </a:prstGeom>
        </p:spPr>
      </p:pic>
      <p:pic>
        <p:nvPicPr>
          <p:cNvPr id="45" name="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2100" r="80507" b="52430"/>
          <a:stretch>
            <a:fillRect/>
          </a:stretch>
        </p:blipFill>
        <p:spPr>
          <a:xfrm>
            <a:off x="8211829" y="3137545"/>
            <a:ext cx="679712" cy="972000"/>
          </a:xfrm>
          <a:prstGeom prst="rect">
            <a:avLst/>
          </a:prstGeom>
        </p:spPr>
      </p:pic>
      <p:grpSp>
        <p:nvGrpSpPr>
          <p:cNvPr id="68" name="20"/>
          <p:cNvGrpSpPr>
            <a:grpSpLocks noChangeAspect="1"/>
          </p:cNvGrpSpPr>
          <p:nvPr/>
        </p:nvGrpSpPr>
        <p:grpSpPr>
          <a:xfrm rot="1905837">
            <a:off x="11136487" y="3692640"/>
            <a:ext cx="398096" cy="360000"/>
            <a:chOff x="6260848" y="2382075"/>
            <a:chExt cx="941464" cy="851369"/>
          </a:xfrm>
        </p:grpSpPr>
        <p:sp>
          <p:nvSpPr>
            <p:cNvPr id="58" name="21"/>
            <p:cNvSpPr/>
            <p:nvPr/>
          </p:nvSpPr>
          <p:spPr>
            <a:xfrm>
              <a:off x="6281230" y="2464313"/>
              <a:ext cx="886645" cy="769131"/>
            </a:xfrm>
            <a:custGeom>
              <a:avLst/>
              <a:gdLst>
                <a:gd name="connsiteX0" fmla="*/ 22234 w 284359"/>
                <a:gd name="connsiteY0" fmla="*/ 22328 h 246671"/>
                <a:gd name="connsiteX1" fmla="*/ 130819 w 284359"/>
                <a:gd name="connsiteY1" fmla="*/ 22328 h 246671"/>
                <a:gd name="connsiteX2" fmla="*/ 142916 w 284359"/>
                <a:gd name="connsiteY2" fmla="*/ 34425 h 246671"/>
                <a:gd name="connsiteX3" fmla="*/ 155489 w 284359"/>
                <a:gd name="connsiteY3" fmla="*/ 22899 h 246671"/>
                <a:gd name="connsiteX4" fmla="*/ 263979 w 284359"/>
                <a:gd name="connsiteY4" fmla="*/ 27757 h 246671"/>
                <a:gd name="connsiteX5" fmla="*/ 259121 w 284359"/>
                <a:gd name="connsiteY5" fmla="*/ 136247 h 246671"/>
                <a:gd name="connsiteX6" fmla="*/ 138344 w 284359"/>
                <a:gd name="connsiteY6" fmla="*/ 246546 h 246671"/>
                <a:gd name="connsiteX7" fmla="*/ 22425 w 284359"/>
                <a:gd name="connsiteY7" fmla="*/ 131199 h 246671"/>
                <a:gd name="connsiteX8" fmla="*/ 22072 w 284359"/>
                <a:gd name="connsiteY8" fmla="*/ 22490 h 246671"/>
                <a:gd name="connsiteX9" fmla="*/ 22234 w 284359"/>
                <a:gd name="connsiteY9" fmla="*/ 22328 h 24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359" h="246671">
                  <a:moveTo>
                    <a:pt x="22234" y="22328"/>
                  </a:moveTo>
                  <a:cubicBezTo>
                    <a:pt x="52238" y="-7609"/>
                    <a:pt x="100815" y="-7609"/>
                    <a:pt x="130819" y="22328"/>
                  </a:cubicBezTo>
                  <a:lnTo>
                    <a:pt x="142916" y="34425"/>
                  </a:lnTo>
                  <a:lnTo>
                    <a:pt x="155489" y="22899"/>
                  </a:lnTo>
                  <a:cubicBezTo>
                    <a:pt x="186788" y="-5714"/>
                    <a:pt x="235365" y="-3542"/>
                    <a:pt x="263979" y="27757"/>
                  </a:cubicBezTo>
                  <a:cubicBezTo>
                    <a:pt x="292592" y="59056"/>
                    <a:pt x="290420" y="107634"/>
                    <a:pt x="259121" y="136247"/>
                  </a:cubicBezTo>
                  <a:lnTo>
                    <a:pt x="138344" y="246546"/>
                  </a:lnTo>
                  <a:lnTo>
                    <a:pt x="22425" y="131199"/>
                  </a:lnTo>
                  <a:cubicBezTo>
                    <a:pt x="-7694" y="101280"/>
                    <a:pt x="-7846" y="52608"/>
                    <a:pt x="22072" y="22490"/>
                  </a:cubicBezTo>
                  <a:cubicBezTo>
                    <a:pt x="22120" y="22442"/>
                    <a:pt x="22177" y="22385"/>
                    <a:pt x="22234" y="22328"/>
                  </a:cubicBezTo>
                  <a:close/>
                </a:path>
              </a:pathLst>
            </a:custGeom>
            <a:solidFill>
              <a:srgbClr val="D8E8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22"/>
            <p:cNvSpPr/>
            <p:nvPr/>
          </p:nvSpPr>
          <p:spPr>
            <a:xfrm>
              <a:off x="6260848" y="2382075"/>
              <a:ext cx="941464" cy="831573"/>
            </a:xfrm>
            <a:custGeom>
              <a:avLst/>
              <a:gdLst>
                <a:gd name="connsiteX0" fmla="*/ 141152 w 301940"/>
                <a:gd name="connsiteY0" fmla="*/ 266572 h 266697"/>
                <a:gd name="connsiteX1" fmla="*/ 135152 w 301940"/>
                <a:gd name="connsiteY1" fmla="*/ 264001 h 266697"/>
                <a:gd name="connsiteX2" fmla="*/ 19232 w 301940"/>
                <a:gd name="connsiteY2" fmla="*/ 148653 h 266697"/>
                <a:gd name="connsiteX3" fmla="*/ 31034 w 301940"/>
                <a:gd name="connsiteY3" fmla="*/ 28000 h 266697"/>
                <a:gd name="connsiteX4" fmla="*/ 139628 w 301940"/>
                <a:gd name="connsiteY4" fmla="*/ 27781 h 266697"/>
                <a:gd name="connsiteX5" fmla="*/ 145915 w 301940"/>
                <a:gd name="connsiteY5" fmla="*/ 33972 h 266697"/>
                <a:gd name="connsiteX6" fmla="*/ 152487 w 301940"/>
                <a:gd name="connsiteY6" fmla="*/ 27971 h 266697"/>
                <a:gd name="connsiteX7" fmla="*/ 273578 w 301940"/>
                <a:gd name="connsiteY7" fmla="*/ 22142 h 266697"/>
                <a:gd name="connsiteX8" fmla="*/ 279408 w 301940"/>
                <a:gd name="connsiteY8" fmla="*/ 143233 h 266697"/>
                <a:gd name="connsiteX9" fmla="*/ 267644 w 301940"/>
                <a:gd name="connsiteY9" fmla="*/ 153987 h 266697"/>
                <a:gd name="connsiteX10" fmla="*/ 146963 w 301940"/>
                <a:gd name="connsiteY10" fmla="*/ 264286 h 266697"/>
                <a:gd name="connsiteX11" fmla="*/ 141152 w 301940"/>
                <a:gd name="connsiteY11" fmla="*/ 266572 h 266697"/>
                <a:gd name="connsiteX12" fmla="*/ 79049 w 301940"/>
                <a:gd name="connsiteY12" fmla="*/ 20065 h 266697"/>
                <a:gd name="connsiteX13" fmla="*/ 11098 w 301940"/>
                <a:gd name="connsiteY13" fmla="*/ 88503 h 266697"/>
                <a:gd name="connsiteX14" fmla="*/ 31424 w 301940"/>
                <a:gd name="connsiteY14" fmla="*/ 136842 h 266697"/>
                <a:gd name="connsiteX15" fmla="*/ 141533 w 301940"/>
                <a:gd name="connsiteY15" fmla="*/ 246379 h 266697"/>
                <a:gd name="connsiteX16" fmla="*/ 255833 w 301940"/>
                <a:gd name="connsiteY16" fmla="*/ 141604 h 266697"/>
                <a:gd name="connsiteX17" fmla="*/ 259167 w 301940"/>
                <a:gd name="connsiteY17" fmla="*/ 45211 h 266697"/>
                <a:gd name="connsiteX18" fmla="*/ 163822 w 301940"/>
                <a:gd name="connsiteY18" fmla="*/ 40925 h 266697"/>
                <a:gd name="connsiteX19" fmla="*/ 151154 w 301940"/>
                <a:gd name="connsiteY19" fmla="*/ 52450 h 266697"/>
                <a:gd name="connsiteX20" fmla="*/ 139342 w 301940"/>
                <a:gd name="connsiteY20" fmla="*/ 52450 h 266697"/>
                <a:gd name="connsiteX21" fmla="*/ 127246 w 301940"/>
                <a:gd name="connsiteY21" fmla="*/ 40354 h 266697"/>
                <a:gd name="connsiteX22" fmla="*/ 79049 w 301940"/>
                <a:gd name="connsiteY22" fmla="*/ 20065 h 26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1940" h="266697">
                  <a:moveTo>
                    <a:pt x="141152" y="266572"/>
                  </a:moveTo>
                  <a:cubicBezTo>
                    <a:pt x="138885" y="266582"/>
                    <a:pt x="136704" y="265648"/>
                    <a:pt x="135152" y="264001"/>
                  </a:cubicBezTo>
                  <a:lnTo>
                    <a:pt x="19232" y="148653"/>
                  </a:lnTo>
                  <a:cubicBezTo>
                    <a:pt x="-10829" y="112077"/>
                    <a:pt x="-5542" y="58051"/>
                    <a:pt x="31034" y="28000"/>
                  </a:cubicBezTo>
                  <a:cubicBezTo>
                    <a:pt x="62562" y="2082"/>
                    <a:pt x="107996" y="1987"/>
                    <a:pt x="139628" y="27781"/>
                  </a:cubicBezTo>
                  <a:lnTo>
                    <a:pt x="145915" y="33972"/>
                  </a:lnTo>
                  <a:lnTo>
                    <a:pt x="152487" y="27971"/>
                  </a:lnTo>
                  <a:cubicBezTo>
                    <a:pt x="184320" y="-7081"/>
                    <a:pt x="238536" y="-9691"/>
                    <a:pt x="273578" y="22142"/>
                  </a:cubicBezTo>
                  <a:cubicBezTo>
                    <a:pt x="308630" y="53974"/>
                    <a:pt x="311240" y="108191"/>
                    <a:pt x="279408" y="143233"/>
                  </a:cubicBezTo>
                  <a:cubicBezTo>
                    <a:pt x="275826" y="147177"/>
                    <a:pt x="271892" y="150777"/>
                    <a:pt x="267644" y="153987"/>
                  </a:cubicBezTo>
                  <a:lnTo>
                    <a:pt x="146963" y="264286"/>
                  </a:lnTo>
                  <a:cubicBezTo>
                    <a:pt x="145391" y="265763"/>
                    <a:pt x="143305" y="266582"/>
                    <a:pt x="141152" y="266572"/>
                  </a:cubicBezTo>
                  <a:close/>
                  <a:moveTo>
                    <a:pt x="79049" y="20065"/>
                  </a:moveTo>
                  <a:cubicBezTo>
                    <a:pt x="41387" y="20199"/>
                    <a:pt x="10955" y="50841"/>
                    <a:pt x="11098" y="88503"/>
                  </a:cubicBezTo>
                  <a:cubicBezTo>
                    <a:pt x="11155" y="106686"/>
                    <a:pt x="18480" y="124088"/>
                    <a:pt x="31424" y="136842"/>
                  </a:cubicBezTo>
                  <a:lnTo>
                    <a:pt x="141533" y="246379"/>
                  </a:lnTo>
                  <a:lnTo>
                    <a:pt x="255833" y="141604"/>
                  </a:lnTo>
                  <a:cubicBezTo>
                    <a:pt x="283370" y="115906"/>
                    <a:pt x="284866" y="72758"/>
                    <a:pt x="259167" y="45211"/>
                  </a:cubicBezTo>
                  <a:cubicBezTo>
                    <a:pt x="233850" y="18075"/>
                    <a:pt x="191473" y="16170"/>
                    <a:pt x="163822" y="40925"/>
                  </a:cubicBezTo>
                  <a:lnTo>
                    <a:pt x="151154" y="52450"/>
                  </a:lnTo>
                  <a:cubicBezTo>
                    <a:pt x="147829" y="55546"/>
                    <a:pt x="142667" y="55546"/>
                    <a:pt x="139342" y="52450"/>
                  </a:cubicBezTo>
                  <a:lnTo>
                    <a:pt x="127246" y="40354"/>
                  </a:lnTo>
                  <a:cubicBezTo>
                    <a:pt x="114540" y="27419"/>
                    <a:pt x="97185" y="20113"/>
                    <a:pt x="79049" y="2006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9" name="23"/>
          <p:cNvGrpSpPr>
            <a:grpSpLocks noChangeAspect="1"/>
          </p:cNvGrpSpPr>
          <p:nvPr/>
        </p:nvGrpSpPr>
        <p:grpSpPr>
          <a:xfrm rot="20026014">
            <a:off x="8995418" y="5494597"/>
            <a:ext cx="410345" cy="360000"/>
            <a:chOff x="6670902" y="3436929"/>
            <a:chExt cx="674194" cy="591480"/>
          </a:xfrm>
        </p:grpSpPr>
        <p:sp>
          <p:nvSpPr>
            <p:cNvPr id="61" name="24"/>
            <p:cNvSpPr/>
            <p:nvPr/>
          </p:nvSpPr>
          <p:spPr>
            <a:xfrm>
              <a:off x="6698689" y="3462531"/>
              <a:ext cx="618621" cy="540276"/>
            </a:xfrm>
            <a:custGeom>
              <a:avLst/>
              <a:gdLst>
                <a:gd name="connsiteX0" fmla="*/ 15559 w 198400"/>
                <a:gd name="connsiteY0" fmla="*/ 15606 h 173274"/>
                <a:gd name="connsiteX1" fmla="*/ 91759 w 198400"/>
                <a:gd name="connsiteY1" fmla="*/ 15606 h 173274"/>
                <a:gd name="connsiteX2" fmla="*/ 100332 w 198400"/>
                <a:gd name="connsiteY2" fmla="*/ 23988 h 173274"/>
                <a:gd name="connsiteX3" fmla="*/ 109190 w 198400"/>
                <a:gd name="connsiteY3" fmla="*/ 15891 h 173274"/>
                <a:gd name="connsiteX4" fmla="*/ 185314 w 198400"/>
                <a:gd name="connsiteY4" fmla="*/ 22130 h 173274"/>
                <a:gd name="connsiteX5" fmla="*/ 181961 w 198400"/>
                <a:gd name="connsiteY5" fmla="*/ 95616 h 173274"/>
                <a:gd name="connsiteX6" fmla="*/ 97093 w 198400"/>
                <a:gd name="connsiteY6" fmla="*/ 173149 h 173274"/>
                <a:gd name="connsiteX7" fmla="*/ 15655 w 198400"/>
                <a:gd name="connsiteY7" fmla="*/ 92091 h 173274"/>
                <a:gd name="connsiteX8" fmla="*/ 15454 w 198400"/>
                <a:gd name="connsiteY8" fmla="*/ 15710 h 173274"/>
                <a:gd name="connsiteX9" fmla="*/ 15559 w 198400"/>
                <a:gd name="connsiteY9" fmla="*/ 15606 h 17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400" h="173274">
                  <a:moveTo>
                    <a:pt x="15559" y="15606"/>
                  </a:moveTo>
                  <a:cubicBezTo>
                    <a:pt x="36629" y="-5368"/>
                    <a:pt x="70690" y="-5368"/>
                    <a:pt x="91759" y="15606"/>
                  </a:cubicBezTo>
                  <a:lnTo>
                    <a:pt x="100332" y="23988"/>
                  </a:lnTo>
                  <a:lnTo>
                    <a:pt x="109190" y="15891"/>
                  </a:lnTo>
                  <a:cubicBezTo>
                    <a:pt x="131936" y="-3406"/>
                    <a:pt x="166016" y="-606"/>
                    <a:pt x="185314" y="22130"/>
                  </a:cubicBezTo>
                  <a:cubicBezTo>
                    <a:pt x="203621" y="43723"/>
                    <a:pt x="202164" y="75785"/>
                    <a:pt x="181961" y="95616"/>
                  </a:cubicBezTo>
                  <a:lnTo>
                    <a:pt x="97093" y="173149"/>
                  </a:lnTo>
                  <a:lnTo>
                    <a:pt x="15655" y="92091"/>
                  </a:lnTo>
                  <a:cubicBezTo>
                    <a:pt x="-5491" y="71060"/>
                    <a:pt x="-5586" y="36865"/>
                    <a:pt x="15454" y="15710"/>
                  </a:cubicBezTo>
                  <a:cubicBezTo>
                    <a:pt x="15483" y="15682"/>
                    <a:pt x="15521" y="15644"/>
                    <a:pt x="15559" y="15606"/>
                  </a:cubicBezTo>
                  <a:close/>
                </a:path>
              </a:pathLst>
            </a:custGeom>
            <a:solidFill>
              <a:srgbClr val="D8E8F8"/>
            </a:solidFill>
            <a:ln w="9525" cap="flat">
              <a:solidFill>
                <a:srgbClr val="D8E8F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25"/>
            <p:cNvSpPr/>
            <p:nvPr/>
          </p:nvSpPr>
          <p:spPr>
            <a:xfrm>
              <a:off x="6670902" y="3436929"/>
              <a:ext cx="674194" cy="591480"/>
            </a:xfrm>
            <a:custGeom>
              <a:avLst/>
              <a:gdLst>
                <a:gd name="connsiteX0" fmla="*/ 105323 w 216223"/>
                <a:gd name="connsiteY0" fmla="*/ 189569 h 189696"/>
                <a:gd name="connsiteX1" fmla="*/ 99322 w 216223"/>
                <a:gd name="connsiteY1" fmla="*/ 187093 h 189696"/>
                <a:gd name="connsiteX2" fmla="*/ 17407 w 216223"/>
                <a:gd name="connsiteY2" fmla="*/ 106035 h 189696"/>
                <a:gd name="connsiteX3" fmla="*/ 18731 w 216223"/>
                <a:gd name="connsiteY3" fmla="*/ 17548 h 189696"/>
                <a:gd name="connsiteX4" fmla="*/ 105703 w 216223"/>
                <a:gd name="connsiteY4" fmla="*/ 17357 h 189696"/>
                <a:gd name="connsiteX5" fmla="*/ 108370 w 216223"/>
                <a:gd name="connsiteY5" fmla="*/ 20024 h 189696"/>
                <a:gd name="connsiteX6" fmla="*/ 111228 w 216223"/>
                <a:gd name="connsiteY6" fmla="*/ 17452 h 189696"/>
                <a:gd name="connsiteX7" fmla="*/ 199572 w 216223"/>
                <a:gd name="connsiteY7" fmla="*/ 21405 h 189696"/>
                <a:gd name="connsiteX8" fmla="*/ 195619 w 216223"/>
                <a:gd name="connsiteY8" fmla="*/ 109750 h 189696"/>
                <a:gd name="connsiteX9" fmla="*/ 111133 w 216223"/>
                <a:gd name="connsiteY9" fmla="*/ 187569 h 189696"/>
                <a:gd name="connsiteX10" fmla="*/ 105323 w 216223"/>
                <a:gd name="connsiteY10" fmla="*/ 189569 h 189696"/>
                <a:gd name="connsiteX11" fmla="*/ 61984 w 216223"/>
                <a:gd name="connsiteY11" fmla="*/ 16119 h 189696"/>
                <a:gd name="connsiteX12" fmla="*/ 16607 w 216223"/>
                <a:gd name="connsiteY12" fmla="*/ 61610 h 189696"/>
                <a:gd name="connsiteX13" fmla="*/ 29884 w 216223"/>
                <a:gd name="connsiteY13" fmla="*/ 93652 h 189696"/>
                <a:gd name="connsiteX14" fmla="*/ 105608 w 216223"/>
                <a:gd name="connsiteY14" fmla="*/ 168995 h 189696"/>
                <a:gd name="connsiteX15" fmla="*/ 184475 w 216223"/>
                <a:gd name="connsiteY15" fmla="*/ 96891 h 189696"/>
                <a:gd name="connsiteX16" fmla="*/ 187333 w 216223"/>
                <a:gd name="connsiteY16" fmla="*/ 32788 h 189696"/>
                <a:gd name="connsiteX17" fmla="*/ 153805 w 216223"/>
                <a:gd name="connsiteY17" fmla="*/ 18024 h 189696"/>
                <a:gd name="connsiteX18" fmla="*/ 123134 w 216223"/>
                <a:gd name="connsiteY18" fmla="*/ 29930 h 189696"/>
                <a:gd name="connsiteX19" fmla="*/ 114276 w 216223"/>
                <a:gd name="connsiteY19" fmla="*/ 38026 h 189696"/>
                <a:gd name="connsiteX20" fmla="*/ 102465 w 216223"/>
                <a:gd name="connsiteY20" fmla="*/ 38026 h 189696"/>
                <a:gd name="connsiteX21" fmla="*/ 93988 w 216223"/>
                <a:gd name="connsiteY21" fmla="*/ 29549 h 189696"/>
                <a:gd name="connsiteX22" fmla="*/ 61984 w 216223"/>
                <a:gd name="connsiteY22" fmla="*/ 16119 h 18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6223" h="189696">
                  <a:moveTo>
                    <a:pt x="105323" y="189569"/>
                  </a:moveTo>
                  <a:cubicBezTo>
                    <a:pt x="103075" y="189569"/>
                    <a:pt x="100912" y="188683"/>
                    <a:pt x="99322" y="187093"/>
                  </a:cubicBezTo>
                  <a:lnTo>
                    <a:pt x="17407" y="106035"/>
                  </a:lnTo>
                  <a:cubicBezTo>
                    <a:pt x="-6663" y="81232"/>
                    <a:pt x="-6072" y="41617"/>
                    <a:pt x="18731" y="17548"/>
                  </a:cubicBezTo>
                  <a:cubicBezTo>
                    <a:pt x="42934" y="-5941"/>
                    <a:pt x="81396" y="-6027"/>
                    <a:pt x="105703" y="17357"/>
                  </a:cubicBezTo>
                  <a:lnTo>
                    <a:pt x="108370" y="20024"/>
                  </a:lnTo>
                  <a:lnTo>
                    <a:pt x="111228" y="17452"/>
                  </a:lnTo>
                  <a:cubicBezTo>
                    <a:pt x="136717" y="-5855"/>
                    <a:pt x="176265" y="-4084"/>
                    <a:pt x="199572" y="21405"/>
                  </a:cubicBezTo>
                  <a:cubicBezTo>
                    <a:pt x="222880" y="46894"/>
                    <a:pt x="221108" y="86442"/>
                    <a:pt x="195619" y="109750"/>
                  </a:cubicBezTo>
                  <a:lnTo>
                    <a:pt x="111133" y="187569"/>
                  </a:lnTo>
                  <a:cubicBezTo>
                    <a:pt x="109494" y="188912"/>
                    <a:pt x="107437" y="189617"/>
                    <a:pt x="105323" y="189569"/>
                  </a:cubicBezTo>
                  <a:close/>
                  <a:moveTo>
                    <a:pt x="61984" y="16119"/>
                  </a:moveTo>
                  <a:cubicBezTo>
                    <a:pt x="36895" y="16148"/>
                    <a:pt x="16578" y="36512"/>
                    <a:pt x="16607" y="61610"/>
                  </a:cubicBezTo>
                  <a:cubicBezTo>
                    <a:pt x="16616" y="73621"/>
                    <a:pt x="21398" y="85146"/>
                    <a:pt x="29884" y="93652"/>
                  </a:cubicBezTo>
                  <a:lnTo>
                    <a:pt x="105608" y="168995"/>
                  </a:lnTo>
                  <a:lnTo>
                    <a:pt x="184475" y="96891"/>
                  </a:lnTo>
                  <a:cubicBezTo>
                    <a:pt x="202935" y="79965"/>
                    <a:pt x="204211" y="51295"/>
                    <a:pt x="187333" y="32788"/>
                  </a:cubicBezTo>
                  <a:cubicBezTo>
                    <a:pt x="178694" y="23415"/>
                    <a:pt x="166549" y="18072"/>
                    <a:pt x="153805" y="18024"/>
                  </a:cubicBezTo>
                  <a:cubicBezTo>
                    <a:pt x="142451" y="18005"/>
                    <a:pt x="131497" y="22253"/>
                    <a:pt x="123134" y="29930"/>
                  </a:cubicBezTo>
                  <a:lnTo>
                    <a:pt x="114276" y="38026"/>
                  </a:lnTo>
                  <a:cubicBezTo>
                    <a:pt x="110971" y="41170"/>
                    <a:pt x="105770" y="41170"/>
                    <a:pt x="102465" y="38026"/>
                  </a:cubicBezTo>
                  <a:lnTo>
                    <a:pt x="93988" y="29549"/>
                  </a:lnTo>
                  <a:cubicBezTo>
                    <a:pt x="85539" y="20986"/>
                    <a:pt x="74014" y="16157"/>
                    <a:pt x="61984" y="1611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4" name="26"/>
          <p:cNvSpPr/>
          <p:nvPr/>
        </p:nvSpPr>
        <p:spPr>
          <a:xfrm>
            <a:off x="5862492" y="2833792"/>
            <a:ext cx="372429" cy="2108651"/>
          </a:xfrm>
          <a:custGeom>
            <a:avLst/>
            <a:gdLst>
              <a:gd name="connsiteX0" fmla="*/ 74104 w 119443"/>
              <a:gd name="connsiteY0" fmla="*/ 0 h 676274"/>
              <a:gd name="connsiteX1" fmla="*/ 0 w 119443"/>
              <a:gd name="connsiteY1" fmla="*/ 673703 h 676274"/>
              <a:gd name="connsiteX2" fmla="*/ 119444 w 119443"/>
              <a:gd name="connsiteY2" fmla="*/ 676275 h 676274"/>
              <a:gd name="connsiteX3" fmla="*/ 74104 w 119443"/>
              <a:gd name="connsiteY3" fmla="*/ 0 h 676274"/>
              <a:gd name="connsiteX4" fmla="*/ 0 w 119443"/>
              <a:gd name="connsiteY4" fmla="*/ 673703 h 676274"/>
              <a:gd name="connsiteX5" fmla="*/ 119444 w 119443"/>
              <a:gd name="connsiteY5" fmla="*/ 676275 h 676274"/>
              <a:gd name="connsiteX6" fmla="*/ 74104 w 119443"/>
              <a:gd name="connsiteY6" fmla="*/ 0 h 67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3" h="676274">
                <a:moveTo>
                  <a:pt x="74104" y="0"/>
                </a:moveTo>
                <a:lnTo>
                  <a:pt x="0" y="673703"/>
                </a:lnTo>
                <a:lnTo>
                  <a:pt x="119444" y="676275"/>
                </a:lnTo>
                <a:lnTo>
                  <a:pt x="74104" y="0"/>
                </a:lnTo>
                <a:lnTo>
                  <a:pt x="0" y="673703"/>
                </a:lnTo>
                <a:lnTo>
                  <a:pt x="119444" y="676275"/>
                </a:lnTo>
                <a:lnTo>
                  <a:pt x="74104" y="0"/>
                </a:lnTo>
                <a:close/>
              </a:path>
            </a:pathLst>
          </a:custGeom>
          <a:solidFill>
            <a:srgbClr val="BAEBB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27"/>
          <p:cNvSpPr/>
          <p:nvPr/>
        </p:nvSpPr>
        <p:spPr>
          <a:xfrm>
            <a:off x="2237143" y="605720"/>
            <a:ext cx="360000" cy="180000"/>
          </a:xfrm>
          <a:prstGeom prst="roundRect">
            <a:avLst/>
          </a:prstGeom>
          <a:solidFill>
            <a:srgbClr val="3363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28"/>
          <p:cNvSpPr/>
          <p:nvPr/>
        </p:nvSpPr>
        <p:spPr>
          <a:xfrm>
            <a:off x="351375" y="215774"/>
            <a:ext cx="952500" cy="190500"/>
          </a:xfrm>
          <a:custGeom>
            <a:avLst/>
            <a:gdLst>
              <a:gd name="connsiteX0" fmla="*/ 354616 w 952500"/>
              <a:gd name="connsiteY0" fmla="*/ 186785 h 190500"/>
              <a:gd name="connsiteX1" fmla="*/ 264987 w 952500"/>
              <a:gd name="connsiteY1" fmla="*/ 96964 h 190500"/>
              <a:gd name="connsiteX2" fmla="*/ 354806 w 952500"/>
              <a:gd name="connsiteY2" fmla="*/ 7334 h 190500"/>
              <a:gd name="connsiteX3" fmla="*/ 444437 w 952500"/>
              <a:gd name="connsiteY3" fmla="*/ 97155 h 190500"/>
              <a:gd name="connsiteX4" fmla="*/ 444437 w 952500"/>
              <a:gd name="connsiteY4" fmla="*/ 97536 h 190500"/>
              <a:gd name="connsiteX5" fmla="*/ 354616 w 952500"/>
              <a:gd name="connsiteY5" fmla="*/ 186785 h 190500"/>
              <a:gd name="connsiteX6" fmla="*/ 354616 w 952500"/>
              <a:gd name="connsiteY6" fmla="*/ 186785 h 190500"/>
              <a:gd name="connsiteX7" fmla="*/ 340519 w 952500"/>
              <a:gd name="connsiteY7" fmla="*/ 155734 h 190500"/>
              <a:gd name="connsiteX8" fmla="*/ 364046 w 952500"/>
              <a:gd name="connsiteY8" fmla="*/ 155734 h 190500"/>
              <a:gd name="connsiteX9" fmla="*/ 364046 w 952500"/>
              <a:gd name="connsiteY9" fmla="*/ 98584 h 190500"/>
              <a:gd name="connsiteX10" fmla="*/ 379857 w 952500"/>
              <a:gd name="connsiteY10" fmla="*/ 98584 h 190500"/>
              <a:gd name="connsiteX11" fmla="*/ 381476 w 952500"/>
              <a:gd name="connsiteY11" fmla="*/ 79534 h 190500"/>
              <a:gd name="connsiteX12" fmla="*/ 363855 w 952500"/>
              <a:gd name="connsiteY12" fmla="*/ 79534 h 190500"/>
              <a:gd name="connsiteX13" fmla="*/ 363855 w 952500"/>
              <a:gd name="connsiteY13" fmla="*/ 67913 h 190500"/>
              <a:gd name="connsiteX14" fmla="*/ 367703 w 952500"/>
              <a:gd name="connsiteY14" fmla="*/ 62389 h 190500"/>
              <a:gd name="connsiteX15" fmla="*/ 369380 w 952500"/>
              <a:gd name="connsiteY15" fmla="*/ 62389 h 190500"/>
              <a:gd name="connsiteX16" fmla="*/ 381000 w 952500"/>
              <a:gd name="connsiteY16" fmla="*/ 62389 h 190500"/>
              <a:gd name="connsiteX17" fmla="*/ 381000 w 952500"/>
              <a:gd name="connsiteY17" fmla="*/ 41434 h 190500"/>
              <a:gd name="connsiteX18" fmla="*/ 361283 w 952500"/>
              <a:gd name="connsiteY18" fmla="*/ 41434 h 190500"/>
              <a:gd name="connsiteX19" fmla="*/ 340490 w 952500"/>
              <a:gd name="connsiteY19" fmla="*/ 59807 h 190500"/>
              <a:gd name="connsiteX20" fmla="*/ 340614 w 952500"/>
              <a:gd name="connsiteY20" fmla="*/ 63532 h 190500"/>
              <a:gd name="connsiteX21" fmla="*/ 340614 w 952500"/>
              <a:gd name="connsiteY21" fmla="*/ 78867 h 190500"/>
              <a:gd name="connsiteX22" fmla="*/ 329089 w 952500"/>
              <a:gd name="connsiteY22" fmla="*/ 78867 h 190500"/>
              <a:gd name="connsiteX23" fmla="*/ 329089 w 952500"/>
              <a:gd name="connsiteY23" fmla="*/ 97917 h 190500"/>
              <a:gd name="connsiteX24" fmla="*/ 340519 w 952500"/>
              <a:gd name="connsiteY24" fmla="*/ 97917 h 190500"/>
              <a:gd name="connsiteX25" fmla="*/ 770477 w 952500"/>
              <a:gd name="connsiteY25" fmla="*/ 96774 h 190500"/>
              <a:gd name="connsiteX26" fmla="*/ 860298 w 952500"/>
              <a:gd name="connsiteY26" fmla="*/ 7144 h 190500"/>
              <a:gd name="connsiteX27" fmla="*/ 949928 w 952500"/>
              <a:gd name="connsiteY27" fmla="*/ 96964 h 190500"/>
              <a:gd name="connsiteX28" fmla="*/ 860108 w 952500"/>
              <a:gd name="connsiteY28" fmla="*/ 186595 h 190500"/>
              <a:gd name="connsiteX29" fmla="*/ 859727 w 952500"/>
              <a:gd name="connsiteY29" fmla="*/ 186595 h 190500"/>
              <a:gd name="connsiteX30" fmla="*/ 770192 w 952500"/>
              <a:gd name="connsiteY30" fmla="*/ 96964 h 190500"/>
              <a:gd name="connsiteX31" fmla="*/ 865727 w 952500"/>
              <a:gd name="connsiteY31" fmla="*/ 85535 h 190500"/>
              <a:gd name="connsiteX32" fmla="*/ 823246 w 952500"/>
              <a:gd name="connsiteY32" fmla="*/ 64199 h 190500"/>
              <a:gd name="connsiteX33" fmla="*/ 828770 w 952500"/>
              <a:gd name="connsiteY33" fmla="*/ 91630 h 190500"/>
              <a:gd name="connsiteX34" fmla="*/ 820388 w 952500"/>
              <a:gd name="connsiteY34" fmla="*/ 89821 h 190500"/>
              <a:gd name="connsiteX35" fmla="*/ 835819 w 952500"/>
              <a:gd name="connsiteY35" fmla="*/ 110109 h 190500"/>
              <a:gd name="connsiteX36" fmla="*/ 828104 w 952500"/>
              <a:gd name="connsiteY36" fmla="*/ 110109 h 190500"/>
              <a:gd name="connsiteX37" fmla="*/ 846011 w 952500"/>
              <a:gd name="connsiteY37" fmla="*/ 124397 h 190500"/>
              <a:gd name="connsiteX38" fmla="*/ 817436 w 952500"/>
              <a:gd name="connsiteY38" fmla="*/ 132874 h 190500"/>
              <a:gd name="connsiteX39" fmla="*/ 822008 w 952500"/>
              <a:gd name="connsiteY39" fmla="*/ 135731 h 190500"/>
              <a:gd name="connsiteX40" fmla="*/ 900713 w 952500"/>
              <a:gd name="connsiteY40" fmla="*/ 109881 h 190500"/>
              <a:gd name="connsiteX41" fmla="*/ 906018 w 952500"/>
              <a:gd name="connsiteY41" fmla="*/ 94202 h 190500"/>
              <a:gd name="connsiteX42" fmla="*/ 915543 w 952500"/>
              <a:gd name="connsiteY42" fmla="*/ 72009 h 190500"/>
              <a:gd name="connsiteX43" fmla="*/ 916210 w 952500"/>
              <a:gd name="connsiteY43" fmla="*/ 70390 h 190500"/>
              <a:gd name="connsiteX44" fmla="*/ 907637 w 952500"/>
              <a:gd name="connsiteY44" fmla="*/ 72295 h 190500"/>
              <a:gd name="connsiteX45" fmla="*/ 914210 w 952500"/>
              <a:gd name="connsiteY45" fmla="*/ 62770 h 190500"/>
              <a:gd name="connsiteX46" fmla="*/ 905923 w 952500"/>
              <a:gd name="connsiteY46" fmla="*/ 64961 h 190500"/>
              <a:gd name="connsiteX47" fmla="*/ 899636 w 952500"/>
              <a:gd name="connsiteY47" fmla="*/ 64484 h 190500"/>
              <a:gd name="connsiteX48" fmla="*/ 876110 w 952500"/>
              <a:gd name="connsiteY48" fmla="*/ 62389 h 190500"/>
              <a:gd name="connsiteX49" fmla="*/ 865442 w 952500"/>
              <a:gd name="connsiteY49" fmla="*/ 85725 h 190500"/>
              <a:gd name="connsiteX50" fmla="*/ 7144 w 952500"/>
              <a:gd name="connsiteY50" fmla="*/ 97346 h 190500"/>
              <a:gd name="connsiteX51" fmla="*/ 96679 w 952500"/>
              <a:gd name="connsiteY51" fmla="*/ 7620 h 190500"/>
              <a:gd name="connsiteX52" fmla="*/ 186404 w 952500"/>
              <a:gd name="connsiteY52" fmla="*/ 97155 h 190500"/>
              <a:gd name="connsiteX53" fmla="*/ 96869 w 952500"/>
              <a:gd name="connsiteY53" fmla="*/ 186881 h 190500"/>
              <a:gd name="connsiteX54" fmla="*/ 96679 w 952500"/>
              <a:gd name="connsiteY54" fmla="*/ 186881 h 190500"/>
              <a:gd name="connsiteX55" fmla="*/ 7144 w 952500"/>
              <a:gd name="connsiteY55" fmla="*/ 97346 h 190500"/>
              <a:gd name="connsiteX56" fmla="*/ 96774 w 952500"/>
              <a:gd name="connsiteY56" fmla="*/ 61436 h 190500"/>
              <a:gd name="connsiteX57" fmla="*/ 96774 w 952500"/>
              <a:gd name="connsiteY57" fmla="*/ 61436 h 190500"/>
              <a:gd name="connsiteX58" fmla="*/ 62484 w 952500"/>
              <a:gd name="connsiteY58" fmla="*/ 61436 h 190500"/>
              <a:gd name="connsiteX59" fmla="*/ 45701 w 952500"/>
              <a:gd name="connsiteY59" fmla="*/ 74962 h 190500"/>
              <a:gd name="connsiteX60" fmla="*/ 45720 w 952500"/>
              <a:gd name="connsiteY60" fmla="*/ 78391 h 190500"/>
              <a:gd name="connsiteX61" fmla="*/ 45720 w 952500"/>
              <a:gd name="connsiteY61" fmla="*/ 115824 h 190500"/>
              <a:gd name="connsiteX62" fmla="*/ 59159 w 952500"/>
              <a:gd name="connsiteY62" fmla="*/ 132845 h 190500"/>
              <a:gd name="connsiteX63" fmla="*/ 62484 w 952500"/>
              <a:gd name="connsiteY63" fmla="*/ 132874 h 190500"/>
              <a:gd name="connsiteX64" fmla="*/ 130969 w 952500"/>
              <a:gd name="connsiteY64" fmla="*/ 132874 h 190500"/>
              <a:gd name="connsiteX65" fmla="*/ 147762 w 952500"/>
              <a:gd name="connsiteY65" fmla="*/ 119367 h 190500"/>
              <a:gd name="connsiteX66" fmla="*/ 147733 w 952500"/>
              <a:gd name="connsiteY66" fmla="*/ 115824 h 190500"/>
              <a:gd name="connsiteX67" fmla="*/ 147733 w 952500"/>
              <a:gd name="connsiteY67" fmla="*/ 78391 h 190500"/>
              <a:gd name="connsiteX68" fmla="*/ 134402 w 952500"/>
              <a:gd name="connsiteY68" fmla="*/ 61455 h 190500"/>
              <a:gd name="connsiteX69" fmla="*/ 130969 w 952500"/>
              <a:gd name="connsiteY69" fmla="*/ 61436 h 190500"/>
              <a:gd name="connsiteX70" fmla="*/ 97155 w 952500"/>
              <a:gd name="connsiteY70" fmla="*/ 61436 h 190500"/>
              <a:gd name="connsiteX71" fmla="*/ 87249 w 952500"/>
              <a:gd name="connsiteY71" fmla="*/ 114014 h 190500"/>
              <a:gd name="connsiteX72" fmla="*/ 115824 w 952500"/>
              <a:gd name="connsiteY72" fmla="*/ 94964 h 190500"/>
              <a:gd name="connsiteX73" fmla="*/ 87249 w 952500"/>
              <a:gd name="connsiteY73" fmla="*/ 75914 h 190500"/>
              <a:gd name="connsiteX74" fmla="*/ 604552 w 952500"/>
              <a:gd name="connsiteY74" fmla="*/ 186785 h 190500"/>
              <a:gd name="connsiteX75" fmla="*/ 515112 w 952500"/>
              <a:gd name="connsiteY75" fmla="*/ 96774 h 190500"/>
              <a:gd name="connsiteX76" fmla="*/ 605123 w 952500"/>
              <a:gd name="connsiteY76" fmla="*/ 7334 h 190500"/>
              <a:gd name="connsiteX77" fmla="*/ 694563 w 952500"/>
              <a:gd name="connsiteY77" fmla="*/ 97250 h 190500"/>
              <a:gd name="connsiteX78" fmla="*/ 605409 w 952500"/>
              <a:gd name="connsiteY78" fmla="*/ 186785 h 190500"/>
              <a:gd name="connsiteX79" fmla="*/ 604552 w 952500"/>
              <a:gd name="connsiteY79" fmla="*/ 186785 h 190500"/>
              <a:gd name="connsiteX80" fmla="*/ 657416 w 952500"/>
              <a:gd name="connsiteY80" fmla="*/ 99251 h 190500"/>
              <a:gd name="connsiteX81" fmla="*/ 656749 w 952500"/>
              <a:gd name="connsiteY81" fmla="*/ 99251 h 190500"/>
              <a:gd name="connsiteX82" fmla="*/ 656749 w 952500"/>
              <a:gd name="connsiteY82" fmla="*/ 77819 h 190500"/>
              <a:gd name="connsiteX83" fmla="*/ 629222 w 952500"/>
              <a:gd name="connsiteY83" fmla="*/ 47816 h 190500"/>
              <a:gd name="connsiteX84" fmla="*/ 577977 w 952500"/>
              <a:gd name="connsiteY84" fmla="*/ 47816 h 190500"/>
              <a:gd name="connsiteX85" fmla="*/ 554165 w 952500"/>
              <a:gd name="connsiteY85" fmla="*/ 71914 h 190500"/>
              <a:gd name="connsiteX86" fmla="*/ 554165 w 952500"/>
              <a:gd name="connsiteY86" fmla="*/ 125254 h 190500"/>
              <a:gd name="connsiteX87" fmla="*/ 579025 w 952500"/>
              <a:gd name="connsiteY87" fmla="*/ 149543 h 190500"/>
              <a:gd name="connsiteX88" fmla="*/ 631317 w 952500"/>
              <a:gd name="connsiteY88" fmla="*/ 149543 h 190500"/>
              <a:gd name="connsiteX89" fmla="*/ 655892 w 952500"/>
              <a:gd name="connsiteY89" fmla="*/ 126111 h 190500"/>
              <a:gd name="connsiteX90" fmla="*/ 657416 w 952500"/>
              <a:gd name="connsiteY90" fmla="*/ 99251 h 190500"/>
              <a:gd name="connsiteX91" fmla="*/ 605314 w 952500"/>
              <a:gd name="connsiteY91" fmla="*/ 56769 h 190500"/>
              <a:gd name="connsiteX92" fmla="*/ 626174 w 952500"/>
              <a:gd name="connsiteY92" fmla="*/ 56769 h 190500"/>
              <a:gd name="connsiteX93" fmla="*/ 647100 w 952500"/>
              <a:gd name="connsiteY93" fmla="*/ 73743 h 190500"/>
              <a:gd name="connsiteX94" fmla="*/ 647129 w 952500"/>
              <a:gd name="connsiteY94" fmla="*/ 77343 h 190500"/>
              <a:gd name="connsiteX95" fmla="*/ 647129 w 952500"/>
              <a:gd name="connsiteY95" fmla="*/ 120205 h 190500"/>
              <a:gd name="connsiteX96" fmla="*/ 629965 w 952500"/>
              <a:gd name="connsiteY96" fmla="*/ 140970 h 190500"/>
              <a:gd name="connsiteX97" fmla="*/ 626364 w 952500"/>
              <a:gd name="connsiteY97" fmla="*/ 140970 h 190500"/>
              <a:gd name="connsiteX98" fmla="*/ 583597 w 952500"/>
              <a:gd name="connsiteY98" fmla="*/ 140970 h 190500"/>
              <a:gd name="connsiteX99" fmla="*/ 562909 w 952500"/>
              <a:gd name="connsiteY99" fmla="*/ 123711 h 190500"/>
              <a:gd name="connsiteX100" fmla="*/ 562928 w 952500"/>
              <a:gd name="connsiteY100" fmla="*/ 120110 h 190500"/>
              <a:gd name="connsiteX101" fmla="*/ 562928 w 952500"/>
              <a:gd name="connsiteY101" fmla="*/ 77248 h 190500"/>
              <a:gd name="connsiteX102" fmla="*/ 580435 w 952500"/>
              <a:gd name="connsiteY102" fmla="*/ 56769 h 190500"/>
              <a:gd name="connsiteX103" fmla="*/ 583406 w 952500"/>
              <a:gd name="connsiteY103" fmla="*/ 56769 h 190500"/>
              <a:gd name="connsiteX104" fmla="*/ 605314 w 952500"/>
              <a:gd name="connsiteY104" fmla="*/ 56769 h 190500"/>
              <a:gd name="connsiteX105" fmla="*/ 605314 w 952500"/>
              <a:gd name="connsiteY105" fmla="*/ 125635 h 190500"/>
              <a:gd name="connsiteX106" fmla="*/ 631603 w 952500"/>
              <a:gd name="connsiteY106" fmla="*/ 98584 h 190500"/>
              <a:gd name="connsiteX107" fmla="*/ 604552 w 952500"/>
              <a:gd name="connsiteY107" fmla="*/ 72304 h 190500"/>
              <a:gd name="connsiteX108" fmla="*/ 578263 w 952500"/>
              <a:gd name="connsiteY108" fmla="*/ 99060 h 190500"/>
              <a:gd name="connsiteX109" fmla="*/ 604828 w 952500"/>
              <a:gd name="connsiteY109" fmla="*/ 125644 h 190500"/>
              <a:gd name="connsiteX110" fmla="*/ 605409 w 952500"/>
              <a:gd name="connsiteY110" fmla="*/ 125635 h 190500"/>
              <a:gd name="connsiteX111" fmla="*/ 639699 w 952500"/>
              <a:gd name="connsiteY111" fmla="*/ 72676 h 190500"/>
              <a:gd name="connsiteX112" fmla="*/ 639699 w 952500"/>
              <a:gd name="connsiteY112" fmla="*/ 70009 h 190500"/>
              <a:gd name="connsiteX113" fmla="*/ 632746 w 952500"/>
              <a:gd name="connsiteY113" fmla="*/ 65342 h 190500"/>
              <a:gd name="connsiteX114" fmla="*/ 626459 w 952500"/>
              <a:gd name="connsiteY114" fmla="*/ 70961 h 190500"/>
              <a:gd name="connsiteX115" fmla="*/ 632555 w 952500"/>
              <a:gd name="connsiteY115" fmla="*/ 77153 h 190500"/>
              <a:gd name="connsiteX116" fmla="*/ 639794 w 952500"/>
              <a:gd name="connsiteY116" fmla="*/ 72676 h 190500"/>
              <a:gd name="connsiteX117" fmla="*/ 588169 w 952500"/>
              <a:gd name="connsiteY117" fmla="*/ 99155 h 190500"/>
              <a:gd name="connsiteX118" fmla="*/ 605600 w 952500"/>
              <a:gd name="connsiteY118" fmla="*/ 116205 h 190500"/>
              <a:gd name="connsiteX119" fmla="*/ 622649 w 952500"/>
              <a:gd name="connsiteY119" fmla="*/ 98774 h 190500"/>
              <a:gd name="connsiteX120" fmla="*/ 605504 w 952500"/>
              <a:gd name="connsiteY120" fmla="*/ 81725 h 190500"/>
              <a:gd name="connsiteX121" fmla="*/ 588169 w 952500"/>
              <a:gd name="connsiteY121" fmla="*/ 9915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952500" h="190500">
                <a:moveTo>
                  <a:pt x="354616" y="186785"/>
                </a:moveTo>
                <a:cubicBezTo>
                  <a:pt x="305057" y="186728"/>
                  <a:pt x="264933" y="146514"/>
                  <a:pt x="264987" y="96964"/>
                </a:cubicBezTo>
                <a:cubicBezTo>
                  <a:pt x="265040" y="47406"/>
                  <a:pt x="305257" y="7277"/>
                  <a:pt x="354806" y="7334"/>
                </a:cubicBezTo>
                <a:cubicBezTo>
                  <a:pt x="404365" y="7391"/>
                  <a:pt x="444494" y="47606"/>
                  <a:pt x="444437" y="97155"/>
                </a:cubicBezTo>
                <a:cubicBezTo>
                  <a:pt x="444437" y="97279"/>
                  <a:pt x="444437" y="97412"/>
                  <a:pt x="444437" y="97536"/>
                </a:cubicBezTo>
                <a:cubicBezTo>
                  <a:pt x="444275" y="146980"/>
                  <a:pt x="404070" y="186947"/>
                  <a:pt x="354616" y="186785"/>
                </a:cubicBezTo>
                <a:cubicBezTo>
                  <a:pt x="354616" y="186785"/>
                  <a:pt x="354616" y="186785"/>
                  <a:pt x="354616" y="186785"/>
                </a:cubicBezTo>
                <a:close/>
                <a:moveTo>
                  <a:pt x="340519" y="155734"/>
                </a:moveTo>
                <a:lnTo>
                  <a:pt x="364046" y="155734"/>
                </a:lnTo>
                <a:lnTo>
                  <a:pt x="364046" y="98584"/>
                </a:lnTo>
                <a:lnTo>
                  <a:pt x="379857" y="98584"/>
                </a:lnTo>
                <a:cubicBezTo>
                  <a:pt x="380429" y="92012"/>
                  <a:pt x="380905" y="85916"/>
                  <a:pt x="381476" y="79534"/>
                </a:cubicBezTo>
                <a:lnTo>
                  <a:pt x="363855" y="79534"/>
                </a:lnTo>
                <a:lnTo>
                  <a:pt x="363855" y="67913"/>
                </a:lnTo>
                <a:cubicBezTo>
                  <a:pt x="363398" y="65323"/>
                  <a:pt x="365122" y="62846"/>
                  <a:pt x="367703" y="62389"/>
                </a:cubicBezTo>
                <a:cubicBezTo>
                  <a:pt x="368265" y="62294"/>
                  <a:pt x="368827" y="62294"/>
                  <a:pt x="369380" y="62389"/>
                </a:cubicBezTo>
                <a:lnTo>
                  <a:pt x="381000" y="62389"/>
                </a:lnTo>
                <a:lnTo>
                  <a:pt x="381000" y="41434"/>
                </a:lnTo>
                <a:cubicBezTo>
                  <a:pt x="374047" y="41434"/>
                  <a:pt x="367665" y="41434"/>
                  <a:pt x="361283" y="41434"/>
                </a:cubicBezTo>
                <a:cubicBezTo>
                  <a:pt x="350463" y="40767"/>
                  <a:pt x="341157" y="48997"/>
                  <a:pt x="340490" y="59807"/>
                </a:cubicBezTo>
                <a:cubicBezTo>
                  <a:pt x="340414" y="61055"/>
                  <a:pt x="340452" y="62294"/>
                  <a:pt x="340614" y="63532"/>
                </a:cubicBezTo>
                <a:cubicBezTo>
                  <a:pt x="340614" y="68485"/>
                  <a:pt x="340614" y="73057"/>
                  <a:pt x="340614" y="78867"/>
                </a:cubicBezTo>
                <a:lnTo>
                  <a:pt x="329089" y="78867"/>
                </a:lnTo>
                <a:lnTo>
                  <a:pt x="329089" y="97917"/>
                </a:lnTo>
                <a:lnTo>
                  <a:pt x="340519" y="97917"/>
                </a:lnTo>
                <a:close/>
                <a:moveTo>
                  <a:pt x="770477" y="96774"/>
                </a:moveTo>
                <a:cubicBezTo>
                  <a:pt x="770534" y="47215"/>
                  <a:pt x="810749" y="7096"/>
                  <a:pt x="860298" y="7144"/>
                </a:cubicBezTo>
                <a:cubicBezTo>
                  <a:pt x="909857" y="7201"/>
                  <a:pt x="949985" y="47415"/>
                  <a:pt x="949928" y="96964"/>
                </a:cubicBezTo>
                <a:cubicBezTo>
                  <a:pt x="949871" y="146523"/>
                  <a:pt x="909657" y="186652"/>
                  <a:pt x="860108" y="186595"/>
                </a:cubicBezTo>
                <a:cubicBezTo>
                  <a:pt x="859984" y="186595"/>
                  <a:pt x="859850" y="186595"/>
                  <a:pt x="859727" y="186595"/>
                </a:cubicBezTo>
                <a:cubicBezTo>
                  <a:pt x="810263" y="186538"/>
                  <a:pt x="770192" y="146428"/>
                  <a:pt x="770192" y="96964"/>
                </a:cubicBezTo>
                <a:close/>
                <a:moveTo>
                  <a:pt x="865727" y="85535"/>
                </a:moveTo>
                <a:cubicBezTo>
                  <a:pt x="849240" y="84554"/>
                  <a:pt x="833876" y="76838"/>
                  <a:pt x="823246" y="64199"/>
                </a:cubicBezTo>
                <a:cubicBezTo>
                  <a:pt x="818369" y="73495"/>
                  <a:pt x="820674" y="84944"/>
                  <a:pt x="828770" y="91630"/>
                </a:cubicBezTo>
                <a:lnTo>
                  <a:pt x="820388" y="89821"/>
                </a:lnTo>
                <a:cubicBezTo>
                  <a:pt x="820988" y="99070"/>
                  <a:pt x="827065" y="107061"/>
                  <a:pt x="835819" y="110109"/>
                </a:cubicBezTo>
                <a:lnTo>
                  <a:pt x="828104" y="110109"/>
                </a:lnTo>
                <a:cubicBezTo>
                  <a:pt x="830875" y="117891"/>
                  <a:pt x="837810" y="123425"/>
                  <a:pt x="846011" y="124397"/>
                </a:cubicBezTo>
                <a:cubicBezTo>
                  <a:pt x="837791" y="130512"/>
                  <a:pt x="827665" y="133512"/>
                  <a:pt x="817436" y="132874"/>
                </a:cubicBezTo>
                <a:cubicBezTo>
                  <a:pt x="819722" y="134303"/>
                  <a:pt x="820865" y="135160"/>
                  <a:pt x="822008" y="135731"/>
                </a:cubicBezTo>
                <a:cubicBezTo>
                  <a:pt x="850878" y="150324"/>
                  <a:pt x="886120" y="138751"/>
                  <a:pt x="900713" y="109881"/>
                </a:cubicBezTo>
                <a:cubicBezTo>
                  <a:pt x="903218" y="104927"/>
                  <a:pt x="904999" y="99651"/>
                  <a:pt x="906018" y="94202"/>
                </a:cubicBezTo>
                <a:cubicBezTo>
                  <a:pt x="906704" y="85963"/>
                  <a:pt x="910047" y="78181"/>
                  <a:pt x="915543" y="72009"/>
                </a:cubicBezTo>
                <a:cubicBezTo>
                  <a:pt x="915829" y="71504"/>
                  <a:pt x="916057" y="70952"/>
                  <a:pt x="916210" y="70390"/>
                </a:cubicBezTo>
                <a:lnTo>
                  <a:pt x="907637" y="72295"/>
                </a:lnTo>
                <a:lnTo>
                  <a:pt x="914210" y="62770"/>
                </a:lnTo>
                <a:cubicBezTo>
                  <a:pt x="911390" y="63275"/>
                  <a:pt x="908618" y="63998"/>
                  <a:pt x="905923" y="64961"/>
                </a:cubicBezTo>
                <a:cubicBezTo>
                  <a:pt x="903837" y="65522"/>
                  <a:pt x="901618" y="65351"/>
                  <a:pt x="899636" y="64484"/>
                </a:cubicBezTo>
                <a:cubicBezTo>
                  <a:pt x="893055" y="58826"/>
                  <a:pt x="883596" y="57979"/>
                  <a:pt x="876110" y="62389"/>
                </a:cubicBezTo>
                <a:cubicBezTo>
                  <a:pt x="867699" y="66875"/>
                  <a:pt x="863337" y="76429"/>
                  <a:pt x="865442" y="85725"/>
                </a:cubicBezTo>
                <a:close/>
                <a:moveTo>
                  <a:pt x="7144" y="97346"/>
                </a:moveTo>
                <a:cubicBezTo>
                  <a:pt x="7091" y="47844"/>
                  <a:pt x="47177" y="7677"/>
                  <a:pt x="96679" y="7620"/>
                </a:cubicBezTo>
                <a:cubicBezTo>
                  <a:pt x="146180" y="7563"/>
                  <a:pt x="186352" y="47654"/>
                  <a:pt x="186404" y="97155"/>
                </a:cubicBezTo>
                <a:cubicBezTo>
                  <a:pt x="186457" y="146657"/>
                  <a:pt x="146371" y="186824"/>
                  <a:pt x="96869" y="186881"/>
                </a:cubicBezTo>
                <a:cubicBezTo>
                  <a:pt x="96805" y="186881"/>
                  <a:pt x="96743" y="186881"/>
                  <a:pt x="96679" y="186881"/>
                </a:cubicBezTo>
                <a:cubicBezTo>
                  <a:pt x="47274" y="186776"/>
                  <a:pt x="7249" y="146752"/>
                  <a:pt x="7144" y="97346"/>
                </a:cubicBezTo>
                <a:close/>
                <a:moveTo>
                  <a:pt x="96774" y="61436"/>
                </a:moveTo>
                <a:lnTo>
                  <a:pt x="96774" y="61436"/>
                </a:lnTo>
                <a:cubicBezTo>
                  <a:pt x="85344" y="61436"/>
                  <a:pt x="73914" y="61436"/>
                  <a:pt x="62484" y="61436"/>
                </a:cubicBezTo>
                <a:cubicBezTo>
                  <a:pt x="54115" y="60532"/>
                  <a:pt x="46601" y="66589"/>
                  <a:pt x="45701" y="74962"/>
                </a:cubicBezTo>
                <a:cubicBezTo>
                  <a:pt x="45578" y="76095"/>
                  <a:pt x="45584" y="77248"/>
                  <a:pt x="45720" y="78391"/>
                </a:cubicBezTo>
                <a:cubicBezTo>
                  <a:pt x="45720" y="91088"/>
                  <a:pt x="45720" y="103566"/>
                  <a:pt x="45720" y="115824"/>
                </a:cubicBezTo>
                <a:cubicBezTo>
                  <a:pt x="44730" y="124235"/>
                  <a:pt x="50747" y="131855"/>
                  <a:pt x="59159" y="132845"/>
                </a:cubicBezTo>
                <a:cubicBezTo>
                  <a:pt x="60263" y="132979"/>
                  <a:pt x="61378" y="132988"/>
                  <a:pt x="62484" y="132874"/>
                </a:cubicBezTo>
                <a:lnTo>
                  <a:pt x="130969" y="132874"/>
                </a:lnTo>
                <a:cubicBezTo>
                  <a:pt x="139337" y="133779"/>
                  <a:pt x="146856" y="127730"/>
                  <a:pt x="147762" y="119367"/>
                </a:cubicBezTo>
                <a:cubicBezTo>
                  <a:pt x="147891" y="118186"/>
                  <a:pt x="147880" y="116996"/>
                  <a:pt x="147733" y="115824"/>
                </a:cubicBezTo>
                <a:cubicBezTo>
                  <a:pt x="147733" y="103346"/>
                  <a:pt x="147733" y="90869"/>
                  <a:pt x="147733" y="78391"/>
                </a:cubicBezTo>
                <a:cubicBezTo>
                  <a:pt x="148728" y="70037"/>
                  <a:pt x="142760" y="62456"/>
                  <a:pt x="134402" y="61455"/>
                </a:cubicBezTo>
                <a:cubicBezTo>
                  <a:pt x="133261" y="61322"/>
                  <a:pt x="132110" y="61313"/>
                  <a:pt x="130969" y="61436"/>
                </a:cubicBezTo>
                <a:cubicBezTo>
                  <a:pt x="119634" y="61341"/>
                  <a:pt x="108395" y="61436"/>
                  <a:pt x="97155" y="61436"/>
                </a:cubicBezTo>
                <a:close/>
                <a:moveTo>
                  <a:pt x="87249" y="114014"/>
                </a:moveTo>
                <a:lnTo>
                  <a:pt x="115824" y="94964"/>
                </a:lnTo>
                <a:lnTo>
                  <a:pt x="87249" y="75914"/>
                </a:lnTo>
                <a:close/>
                <a:moveTo>
                  <a:pt x="604552" y="186785"/>
                </a:moveTo>
                <a:cubicBezTo>
                  <a:pt x="555003" y="186624"/>
                  <a:pt x="514950" y="146333"/>
                  <a:pt x="515112" y="96774"/>
                </a:cubicBezTo>
                <a:cubicBezTo>
                  <a:pt x="515274" y="47225"/>
                  <a:pt x="555574" y="7182"/>
                  <a:pt x="605123" y="7334"/>
                </a:cubicBezTo>
                <a:cubicBezTo>
                  <a:pt x="654644" y="7496"/>
                  <a:pt x="694668" y="47730"/>
                  <a:pt x="694563" y="97250"/>
                </a:cubicBezTo>
                <a:cubicBezTo>
                  <a:pt x="694668" y="146590"/>
                  <a:pt x="654758" y="186681"/>
                  <a:pt x="605409" y="186785"/>
                </a:cubicBezTo>
                <a:cubicBezTo>
                  <a:pt x="605123" y="186785"/>
                  <a:pt x="604838" y="186785"/>
                  <a:pt x="604552" y="186785"/>
                </a:cubicBezTo>
                <a:close/>
                <a:moveTo>
                  <a:pt x="657416" y="99251"/>
                </a:moveTo>
                <a:lnTo>
                  <a:pt x="656749" y="99251"/>
                </a:lnTo>
                <a:cubicBezTo>
                  <a:pt x="656749" y="92107"/>
                  <a:pt x="656749" y="84963"/>
                  <a:pt x="656749" y="77819"/>
                </a:cubicBezTo>
                <a:cubicBezTo>
                  <a:pt x="655892" y="59627"/>
                  <a:pt x="647224" y="49244"/>
                  <a:pt x="629222" y="47816"/>
                </a:cubicBezTo>
                <a:cubicBezTo>
                  <a:pt x="612162" y="46672"/>
                  <a:pt x="595036" y="46672"/>
                  <a:pt x="577977" y="47816"/>
                </a:cubicBezTo>
                <a:cubicBezTo>
                  <a:pt x="564890" y="48216"/>
                  <a:pt x="554412" y="58817"/>
                  <a:pt x="554165" y="71914"/>
                </a:cubicBezTo>
                <a:cubicBezTo>
                  <a:pt x="553212" y="89678"/>
                  <a:pt x="553212" y="107490"/>
                  <a:pt x="554165" y="125254"/>
                </a:cubicBezTo>
                <a:cubicBezTo>
                  <a:pt x="554574" y="138713"/>
                  <a:pt x="565557" y="149447"/>
                  <a:pt x="579025" y="149543"/>
                </a:cubicBezTo>
                <a:cubicBezTo>
                  <a:pt x="596446" y="150448"/>
                  <a:pt x="613896" y="150448"/>
                  <a:pt x="631317" y="149543"/>
                </a:cubicBezTo>
                <a:cubicBezTo>
                  <a:pt x="644271" y="149104"/>
                  <a:pt x="654834" y="139027"/>
                  <a:pt x="655892" y="126111"/>
                </a:cubicBezTo>
                <a:cubicBezTo>
                  <a:pt x="657035" y="117634"/>
                  <a:pt x="656939" y="108109"/>
                  <a:pt x="657416" y="99251"/>
                </a:cubicBezTo>
                <a:close/>
                <a:moveTo>
                  <a:pt x="605314" y="56769"/>
                </a:moveTo>
                <a:cubicBezTo>
                  <a:pt x="612267" y="56769"/>
                  <a:pt x="619220" y="56769"/>
                  <a:pt x="626174" y="56769"/>
                </a:cubicBezTo>
                <a:cubicBezTo>
                  <a:pt x="636642" y="55674"/>
                  <a:pt x="646005" y="63275"/>
                  <a:pt x="647100" y="73743"/>
                </a:cubicBezTo>
                <a:cubicBezTo>
                  <a:pt x="647224" y="74943"/>
                  <a:pt x="647233" y="76143"/>
                  <a:pt x="647129" y="77343"/>
                </a:cubicBezTo>
                <a:cubicBezTo>
                  <a:pt x="647510" y="91630"/>
                  <a:pt x="647510" y="105918"/>
                  <a:pt x="647129" y="120205"/>
                </a:cubicBezTo>
                <a:cubicBezTo>
                  <a:pt x="648119" y="130683"/>
                  <a:pt x="640442" y="139980"/>
                  <a:pt x="629965" y="140970"/>
                </a:cubicBezTo>
                <a:cubicBezTo>
                  <a:pt x="628764" y="141084"/>
                  <a:pt x="627564" y="141084"/>
                  <a:pt x="626364" y="140970"/>
                </a:cubicBezTo>
                <a:cubicBezTo>
                  <a:pt x="612172" y="141446"/>
                  <a:pt x="597789" y="141446"/>
                  <a:pt x="583597" y="140970"/>
                </a:cubicBezTo>
                <a:cubicBezTo>
                  <a:pt x="573119" y="141913"/>
                  <a:pt x="563861" y="134188"/>
                  <a:pt x="562909" y="123711"/>
                </a:cubicBezTo>
                <a:cubicBezTo>
                  <a:pt x="562804" y="122511"/>
                  <a:pt x="562804" y="121310"/>
                  <a:pt x="562928" y="120110"/>
                </a:cubicBezTo>
                <a:cubicBezTo>
                  <a:pt x="562547" y="105823"/>
                  <a:pt x="562547" y="91535"/>
                  <a:pt x="562928" y="77248"/>
                </a:cubicBezTo>
                <a:cubicBezTo>
                  <a:pt x="562109" y="66761"/>
                  <a:pt x="569948" y="57588"/>
                  <a:pt x="580435" y="56769"/>
                </a:cubicBezTo>
                <a:cubicBezTo>
                  <a:pt x="581425" y="56693"/>
                  <a:pt x="582416" y="56693"/>
                  <a:pt x="583406" y="56769"/>
                </a:cubicBezTo>
                <a:cubicBezTo>
                  <a:pt x="590645" y="56579"/>
                  <a:pt x="597694" y="56769"/>
                  <a:pt x="605314" y="56769"/>
                </a:cubicBezTo>
                <a:close/>
                <a:moveTo>
                  <a:pt x="605314" y="125635"/>
                </a:moveTo>
                <a:cubicBezTo>
                  <a:pt x="620039" y="125425"/>
                  <a:pt x="631812" y="113319"/>
                  <a:pt x="631603" y="98584"/>
                </a:cubicBezTo>
                <a:cubicBezTo>
                  <a:pt x="631393" y="83858"/>
                  <a:pt x="619278" y="72085"/>
                  <a:pt x="604552" y="72304"/>
                </a:cubicBezTo>
                <a:cubicBezTo>
                  <a:pt x="589941" y="72514"/>
                  <a:pt x="578215" y="84439"/>
                  <a:pt x="578263" y="99060"/>
                </a:cubicBezTo>
                <a:cubicBezTo>
                  <a:pt x="578263" y="113738"/>
                  <a:pt x="590150" y="125635"/>
                  <a:pt x="604828" y="125644"/>
                </a:cubicBezTo>
                <a:cubicBezTo>
                  <a:pt x="605028" y="125644"/>
                  <a:pt x="605219" y="125635"/>
                  <a:pt x="605409" y="125635"/>
                </a:cubicBezTo>
                <a:close/>
                <a:moveTo>
                  <a:pt x="639699" y="72676"/>
                </a:moveTo>
                <a:cubicBezTo>
                  <a:pt x="639651" y="71790"/>
                  <a:pt x="639651" y="70895"/>
                  <a:pt x="639699" y="70009"/>
                </a:cubicBezTo>
                <a:cubicBezTo>
                  <a:pt x="637670" y="68056"/>
                  <a:pt x="635318" y="66475"/>
                  <a:pt x="632746" y="65342"/>
                </a:cubicBezTo>
                <a:cubicBezTo>
                  <a:pt x="629126" y="64580"/>
                  <a:pt x="626650" y="67151"/>
                  <a:pt x="626459" y="70961"/>
                </a:cubicBezTo>
                <a:cubicBezTo>
                  <a:pt x="626269" y="74771"/>
                  <a:pt x="628555" y="77819"/>
                  <a:pt x="632555" y="77153"/>
                </a:cubicBezTo>
                <a:cubicBezTo>
                  <a:pt x="635794" y="76772"/>
                  <a:pt x="637508" y="74200"/>
                  <a:pt x="639794" y="72676"/>
                </a:cubicBezTo>
                <a:close/>
                <a:moveTo>
                  <a:pt x="588169" y="99155"/>
                </a:moveTo>
                <a:cubicBezTo>
                  <a:pt x="588274" y="108680"/>
                  <a:pt x="596075" y="116310"/>
                  <a:pt x="605600" y="116205"/>
                </a:cubicBezTo>
                <a:cubicBezTo>
                  <a:pt x="615115" y="116100"/>
                  <a:pt x="622754" y="108299"/>
                  <a:pt x="622649" y="98774"/>
                </a:cubicBezTo>
                <a:cubicBezTo>
                  <a:pt x="622544" y="89364"/>
                  <a:pt x="614915" y="81782"/>
                  <a:pt x="605504" y="81725"/>
                </a:cubicBezTo>
                <a:cubicBezTo>
                  <a:pt x="595932" y="81829"/>
                  <a:pt x="588217" y="89583"/>
                  <a:pt x="588169" y="99155"/>
                </a:cubicBezTo>
                <a:close/>
              </a:path>
            </a:pathLst>
          </a:custGeom>
          <a:solidFill>
            <a:srgbClr val="214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29"/>
          <p:cNvSpPr/>
          <p:nvPr/>
        </p:nvSpPr>
        <p:spPr>
          <a:xfrm>
            <a:off x="558548" y="2581396"/>
            <a:ext cx="90324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000" b="1" spc="-800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认识我们的“敌人”</a:t>
            </a:r>
            <a:endParaRPr lang="zh-CN" altLang="en-US" sz="8000" b="1" spc="-800" dirty="0">
              <a:solidFill>
                <a:srgbClr val="214A80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  <p:sp>
        <p:nvSpPr>
          <p:cNvPr id="35" name="30"/>
          <p:cNvSpPr/>
          <p:nvPr/>
        </p:nvSpPr>
        <p:spPr>
          <a:xfrm>
            <a:off x="802586" y="4094963"/>
            <a:ext cx="46126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800" dirty="0">
                <a:solidFill>
                  <a:srgbClr val="0F96B5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——“</a:t>
            </a:r>
            <a:r>
              <a:rPr lang="zh-CN" altLang="en-US" sz="2800" dirty="0">
                <a:solidFill>
                  <a:srgbClr val="0F96B5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两热”坏蛋和花蚊子</a:t>
            </a:r>
            <a:endParaRPr lang="zh-CN" altLang="en-US" sz="2800" dirty="0">
              <a:solidFill>
                <a:srgbClr val="0F96B5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  <p:sp>
        <p:nvSpPr>
          <p:cNvPr id="50" name="31"/>
          <p:cNvSpPr/>
          <p:nvPr/>
        </p:nvSpPr>
        <p:spPr>
          <a:xfrm>
            <a:off x="8437059" y="4736573"/>
            <a:ext cx="360000" cy="180000"/>
          </a:xfrm>
          <a:prstGeom prst="roundRect">
            <a:avLst/>
          </a:prstGeom>
          <a:solidFill>
            <a:srgbClr val="3363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3" name="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7" r="59373"/>
          <a:stretch>
            <a:fillRect/>
          </a:stretch>
        </p:blipFill>
        <p:spPr>
          <a:xfrm>
            <a:off x="1" y="5274000"/>
            <a:ext cx="4374346" cy="1584000"/>
          </a:xfrm>
          <a:prstGeom prst="rect">
            <a:avLst/>
          </a:prstGeom>
        </p:spPr>
      </p:pic>
      <p:pic>
        <p:nvPicPr>
          <p:cNvPr id="65" name="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5" t="63816"/>
          <a:stretch>
            <a:fillRect/>
          </a:stretch>
        </p:blipFill>
        <p:spPr>
          <a:xfrm>
            <a:off x="10484831" y="4914000"/>
            <a:ext cx="1707169" cy="1944000"/>
          </a:xfrm>
          <a:prstGeom prst="rect">
            <a:avLst/>
          </a:prstGeom>
        </p:spPr>
      </p:pic>
      <p:pic>
        <p:nvPicPr>
          <p:cNvPr id="41" name="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2" t="71897" r="40962"/>
          <a:stretch>
            <a:fillRect/>
          </a:stretch>
        </p:blipFill>
        <p:spPr>
          <a:xfrm>
            <a:off x="5482973" y="5274000"/>
            <a:ext cx="1891319" cy="1584000"/>
          </a:xfrm>
          <a:prstGeom prst="rect">
            <a:avLst/>
          </a:prstGeom>
        </p:spPr>
      </p:pic>
      <p:grpSp>
        <p:nvGrpSpPr>
          <p:cNvPr id="42" name="35"/>
          <p:cNvGrpSpPr>
            <a:grpSpLocks noChangeAspect="1"/>
          </p:cNvGrpSpPr>
          <p:nvPr/>
        </p:nvGrpSpPr>
        <p:grpSpPr>
          <a:xfrm>
            <a:off x="1046152" y="1360125"/>
            <a:ext cx="978117" cy="1043678"/>
            <a:chOff x="3428954" y="1797944"/>
            <a:chExt cx="707887" cy="755334"/>
          </a:xfrm>
        </p:grpSpPr>
        <p:sp>
          <p:nvSpPr>
            <p:cNvPr id="44" name="36"/>
            <p:cNvSpPr/>
            <p:nvPr/>
          </p:nvSpPr>
          <p:spPr>
            <a:xfrm rot="3556097" flipH="1">
              <a:off x="3405231" y="1821667"/>
              <a:ext cx="755334" cy="707887"/>
            </a:xfrm>
            <a:custGeom>
              <a:avLst/>
              <a:gdLst>
                <a:gd name="connsiteX0" fmla="*/ 287766 w 1381125"/>
                <a:gd name="connsiteY0" fmla="*/ 591098 h 2276475"/>
                <a:gd name="connsiteX1" fmla="*/ 42020 w 1381125"/>
                <a:gd name="connsiteY1" fmla="*/ 1556647 h 2276475"/>
                <a:gd name="connsiteX2" fmla="*/ 24018 w 1381125"/>
                <a:gd name="connsiteY2" fmla="*/ 1881355 h 2276475"/>
                <a:gd name="connsiteX3" fmla="*/ 128793 w 1381125"/>
                <a:gd name="connsiteY3" fmla="*/ 2019372 h 2276475"/>
                <a:gd name="connsiteX4" fmla="*/ 699341 w 1381125"/>
                <a:gd name="connsiteY4" fmla="*/ 2272737 h 2276475"/>
                <a:gd name="connsiteX5" fmla="*/ 946991 w 1381125"/>
                <a:gd name="connsiteY5" fmla="*/ 2229208 h 2276475"/>
                <a:gd name="connsiteX6" fmla="*/ 1143492 w 1381125"/>
                <a:gd name="connsiteY6" fmla="*/ 2008895 h 2276475"/>
                <a:gd name="connsiteX7" fmla="*/ 1377331 w 1381125"/>
                <a:gd name="connsiteY7" fmla="*/ 1054680 h 2276475"/>
                <a:gd name="connsiteX8" fmla="*/ 1053481 w 1381125"/>
                <a:gd name="connsiteY8" fmla="*/ 167046 h 2276475"/>
                <a:gd name="connsiteX9" fmla="*/ 287766 w 1381125"/>
                <a:gd name="connsiteY9" fmla="*/ 591098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1125" h="2276475">
                  <a:moveTo>
                    <a:pt x="287766" y="591098"/>
                  </a:moveTo>
                  <a:lnTo>
                    <a:pt x="42020" y="1556647"/>
                  </a:lnTo>
                  <a:cubicBezTo>
                    <a:pt x="15256" y="1661422"/>
                    <a:pt x="-11033" y="1781628"/>
                    <a:pt x="24018" y="1881355"/>
                  </a:cubicBezTo>
                  <a:cubicBezTo>
                    <a:pt x="45735" y="1942887"/>
                    <a:pt x="87169" y="1984129"/>
                    <a:pt x="128793" y="2019372"/>
                  </a:cubicBezTo>
                  <a:cubicBezTo>
                    <a:pt x="301577" y="2167390"/>
                    <a:pt x="498839" y="2255021"/>
                    <a:pt x="699341" y="2272737"/>
                  </a:cubicBezTo>
                  <a:cubicBezTo>
                    <a:pt x="783161" y="2280262"/>
                    <a:pt x="869553" y="2275023"/>
                    <a:pt x="946991" y="2229208"/>
                  </a:cubicBezTo>
                  <a:cubicBezTo>
                    <a:pt x="1024429" y="2183393"/>
                    <a:pt x="1088723" y="2100335"/>
                    <a:pt x="1143492" y="2008895"/>
                  </a:cubicBezTo>
                  <a:cubicBezTo>
                    <a:pt x="1299988" y="1747338"/>
                    <a:pt x="1389903" y="1400056"/>
                    <a:pt x="1377331" y="1054680"/>
                  </a:cubicBezTo>
                  <a:cubicBezTo>
                    <a:pt x="1364757" y="709304"/>
                    <a:pt x="1246171" y="371166"/>
                    <a:pt x="1053481" y="167046"/>
                  </a:cubicBezTo>
                  <a:cubicBezTo>
                    <a:pt x="714867" y="-190142"/>
                    <a:pt x="414163" y="94751"/>
                    <a:pt x="287766" y="591098"/>
                  </a:cubicBezTo>
                  <a:close/>
                </a:path>
              </a:pathLst>
            </a:custGeom>
            <a:solidFill>
              <a:srgbClr val="214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37"/>
            <p:cNvSpPr txBox="1"/>
            <p:nvPr/>
          </p:nvSpPr>
          <p:spPr>
            <a:xfrm>
              <a:off x="3439177" y="1814702"/>
              <a:ext cx="630184" cy="601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rial" panose="020B0604020202020204" pitchFamily="34" charset="0"/>
                  <a:ea typeface="阿里巴巴普惠体 Heavy" panose="00020600040101010101" pitchFamily="18" charset="-122"/>
                  <a:cs typeface="Arial" panose="020B0604020202020204" pitchFamily="34" charset="0"/>
                </a:rPr>
                <a:t>01</a:t>
              </a:r>
              <a:endParaRPr lang="zh-CN" altLang="en-US" sz="4800" dirty="0">
                <a:solidFill>
                  <a:schemeClr val="bg1"/>
                </a:solidFill>
                <a:latin typeface="Arial" panose="020B0604020202020204" pitchFamily="34" charset="0"/>
                <a:ea typeface="阿里巴巴普惠体 Heavy" panose="00020600040101010101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0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6787321" y="1414415"/>
            <a:ext cx="2171722" cy="104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2100" r="80507" b="52430"/>
          <a:stretch>
            <a:fillRect/>
          </a:stretch>
        </p:blipFill>
        <p:spPr>
          <a:xfrm>
            <a:off x="337658" y="335131"/>
            <a:ext cx="679712" cy="972000"/>
          </a:xfrm>
          <a:prstGeom prst="rect">
            <a:avLst/>
          </a:prstGeom>
        </p:spPr>
      </p:pic>
      <p:sp>
        <p:nvSpPr>
          <p:cNvPr id="3" name="2"/>
          <p:cNvSpPr/>
          <p:nvPr/>
        </p:nvSpPr>
        <p:spPr>
          <a:xfrm>
            <a:off x="950371" y="337280"/>
            <a:ext cx="4698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神秘的“两热”是什么？</a:t>
            </a:r>
            <a:endParaRPr lang="zh-CN" altLang="en-US" sz="3200" b="1" dirty="0">
              <a:solidFill>
                <a:srgbClr val="214A80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  <p:sp>
        <p:nvSpPr>
          <p:cNvPr id="4" name="3"/>
          <p:cNvSpPr/>
          <p:nvPr/>
        </p:nvSpPr>
        <p:spPr>
          <a:xfrm>
            <a:off x="1012290" y="805208"/>
            <a:ext cx="24683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0F96B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有两个“热”家伙来了！</a:t>
            </a:r>
            <a:endParaRPr lang="zh-CN" altLang="en-US" sz="1600" b="1" dirty="0">
              <a:solidFill>
                <a:srgbClr val="0F96B5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6" name="4"/>
          <p:cNvPicPr>
            <a:picLocks noChangeAspect="1"/>
          </p:cNvPicPr>
          <p:nvPr/>
        </p:nvPicPr>
        <p:blipFill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" r="5738"/>
          <a:stretch>
            <a:fillRect/>
          </a:stretch>
        </p:blipFill>
        <p:spPr>
          <a:xfrm>
            <a:off x="1448343" y="1718324"/>
            <a:ext cx="3712938" cy="2475292"/>
          </a:xfrm>
          <a:prstGeom prst="roundRect">
            <a:avLst>
              <a:gd name="adj" fmla="val 12226"/>
            </a:avLst>
          </a:prstGeom>
        </p:spPr>
      </p:pic>
      <p:pic>
        <p:nvPicPr>
          <p:cNvPr id="7" name="5"/>
          <p:cNvPicPr>
            <a:picLocks noChangeAspect="1"/>
          </p:cNvPicPr>
          <p:nvPr/>
        </p:nvPicPr>
        <p:blipFill>
          <a:blip r:embed="rId3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r="5370"/>
          <a:stretch>
            <a:fillRect/>
          </a:stretch>
        </p:blipFill>
        <p:spPr>
          <a:xfrm>
            <a:off x="6634480" y="1718323"/>
            <a:ext cx="3662138" cy="2475293"/>
          </a:xfrm>
          <a:prstGeom prst="roundRect">
            <a:avLst>
              <a:gd name="adj" fmla="val 12226"/>
            </a:avLst>
          </a:prstGeom>
        </p:spPr>
      </p:pic>
      <p:sp>
        <p:nvSpPr>
          <p:cNvPr id="9" name="11"/>
          <p:cNvSpPr/>
          <p:nvPr/>
        </p:nvSpPr>
        <p:spPr>
          <a:xfrm rot="16200000">
            <a:off x="3199919" y="4347996"/>
            <a:ext cx="329663" cy="1134343"/>
          </a:xfrm>
          <a:custGeom>
            <a:avLst/>
            <a:gdLst/>
            <a:ahLst/>
            <a:cxnLst/>
            <a:rect l="l" t="t" r="r" b="b"/>
            <a:pathLst>
              <a:path w="4566" h="9017" extrusionOk="0">
                <a:moveTo>
                  <a:pt x="2474" y="1"/>
                </a:moveTo>
                <a:cubicBezTo>
                  <a:pt x="1523" y="1"/>
                  <a:pt x="857" y="191"/>
                  <a:pt x="495" y="514"/>
                </a:cubicBezTo>
                <a:cubicBezTo>
                  <a:pt x="172" y="819"/>
                  <a:pt x="1" y="1313"/>
                  <a:pt x="1" y="1998"/>
                </a:cubicBezTo>
                <a:cubicBezTo>
                  <a:pt x="39" y="2740"/>
                  <a:pt x="39" y="3481"/>
                  <a:pt x="39" y="4280"/>
                </a:cubicBezTo>
                <a:lnTo>
                  <a:pt x="39" y="6392"/>
                </a:lnTo>
                <a:cubicBezTo>
                  <a:pt x="96" y="7628"/>
                  <a:pt x="172" y="8275"/>
                  <a:pt x="324" y="8446"/>
                </a:cubicBezTo>
                <a:cubicBezTo>
                  <a:pt x="686" y="8807"/>
                  <a:pt x="1313" y="8959"/>
                  <a:pt x="2207" y="9016"/>
                </a:cubicBezTo>
                <a:lnTo>
                  <a:pt x="2626" y="9016"/>
                </a:lnTo>
                <a:cubicBezTo>
                  <a:pt x="3292" y="8959"/>
                  <a:pt x="3729" y="8902"/>
                  <a:pt x="3976" y="8731"/>
                </a:cubicBezTo>
                <a:cubicBezTo>
                  <a:pt x="4300" y="8541"/>
                  <a:pt x="4471" y="8123"/>
                  <a:pt x="4471" y="7476"/>
                </a:cubicBezTo>
                <a:lnTo>
                  <a:pt x="4566" y="1180"/>
                </a:lnTo>
                <a:cubicBezTo>
                  <a:pt x="4566" y="400"/>
                  <a:pt x="4109" y="1"/>
                  <a:pt x="3253" y="1"/>
                </a:cubicBezTo>
                <a:close/>
              </a:path>
            </a:pathLst>
          </a:custGeom>
          <a:solidFill>
            <a:srgbClr val="0F96B5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6"/>
          <p:cNvSpPr/>
          <p:nvPr/>
        </p:nvSpPr>
        <p:spPr>
          <a:xfrm>
            <a:off x="1448343" y="4536258"/>
            <a:ext cx="3895818" cy="1707211"/>
          </a:xfrm>
          <a:custGeom>
            <a:avLst/>
            <a:gdLst/>
            <a:ahLst/>
            <a:cxnLst/>
            <a:rect l="l" t="t" r="r" b="b"/>
            <a:pathLst>
              <a:path w="40447" h="24738" extrusionOk="0">
                <a:moveTo>
                  <a:pt x="7557" y="1"/>
                </a:moveTo>
                <a:cubicBezTo>
                  <a:pt x="6856" y="1"/>
                  <a:pt x="6856" y="334"/>
                  <a:pt x="6155" y="334"/>
                </a:cubicBezTo>
                <a:cubicBezTo>
                  <a:pt x="5453" y="334"/>
                  <a:pt x="5453" y="264"/>
                  <a:pt x="4735" y="264"/>
                </a:cubicBezTo>
                <a:cubicBezTo>
                  <a:pt x="4033" y="264"/>
                  <a:pt x="4033" y="456"/>
                  <a:pt x="3332" y="456"/>
                </a:cubicBezTo>
                <a:cubicBezTo>
                  <a:pt x="3272" y="456"/>
                  <a:pt x="3212" y="456"/>
                  <a:pt x="3153" y="456"/>
                </a:cubicBezTo>
                <a:cubicBezTo>
                  <a:pt x="2680" y="456"/>
                  <a:pt x="2247" y="470"/>
                  <a:pt x="1842" y="719"/>
                </a:cubicBezTo>
                <a:cubicBezTo>
                  <a:pt x="1386" y="982"/>
                  <a:pt x="878" y="1298"/>
                  <a:pt x="632" y="1736"/>
                </a:cubicBezTo>
                <a:cubicBezTo>
                  <a:pt x="369" y="2192"/>
                  <a:pt x="334" y="2753"/>
                  <a:pt x="334" y="3297"/>
                </a:cubicBezTo>
                <a:cubicBezTo>
                  <a:pt x="334" y="3998"/>
                  <a:pt x="71" y="3998"/>
                  <a:pt x="71" y="4699"/>
                </a:cubicBezTo>
                <a:cubicBezTo>
                  <a:pt x="71" y="5400"/>
                  <a:pt x="18" y="5400"/>
                  <a:pt x="18" y="6084"/>
                </a:cubicBezTo>
                <a:cubicBezTo>
                  <a:pt x="18" y="6785"/>
                  <a:pt x="334" y="6785"/>
                  <a:pt x="334" y="7487"/>
                </a:cubicBezTo>
                <a:cubicBezTo>
                  <a:pt x="334" y="8170"/>
                  <a:pt x="281" y="8170"/>
                  <a:pt x="281" y="8872"/>
                </a:cubicBezTo>
                <a:cubicBezTo>
                  <a:pt x="281" y="9573"/>
                  <a:pt x="1" y="9573"/>
                  <a:pt x="1" y="10274"/>
                </a:cubicBezTo>
                <a:cubicBezTo>
                  <a:pt x="1" y="10958"/>
                  <a:pt x="211" y="10958"/>
                  <a:pt x="211" y="11659"/>
                </a:cubicBezTo>
                <a:cubicBezTo>
                  <a:pt x="211" y="12360"/>
                  <a:pt x="124" y="12360"/>
                  <a:pt x="124" y="13044"/>
                </a:cubicBezTo>
                <a:cubicBezTo>
                  <a:pt x="124" y="13745"/>
                  <a:pt x="352" y="13745"/>
                  <a:pt x="352" y="14447"/>
                </a:cubicBezTo>
                <a:cubicBezTo>
                  <a:pt x="352" y="15130"/>
                  <a:pt x="439" y="15130"/>
                  <a:pt x="439" y="15832"/>
                </a:cubicBezTo>
                <a:cubicBezTo>
                  <a:pt x="439" y="16533"/>
                  <a:pt x="89" y="16533"/>
                  <a:pt x="89" y="17234"/>
                </a:cubicBezTo>
                <a:cubicBezTo>
                  <a:pt x="89" y="17918"/>
                  <a:pt x="334" y="17918"/>
                  <a:pt x="334" y="18619"/>
                </a:cubicBezTo>
                <a:cubicBezTo>
                  <a:pt x="334" y="19321"/>
                  <a:pt x="106" y="19321"/>
                  <a:pt x="106" y="20004"/>
                </a:cubicBezTo>
                <a:cubicBezTo>
                  <a:pt x="106" y="20706"/>
                  <a:pt x="422" y="20706"/>
                  <a:pt x="422" y="21407"/>
                </a:cubicBezTo>
                <a:cubicBezTo>
                  <a:pt x="422" y="21915"/>
                  <a:pt x="562" y="22406"/>
                  <a:pt x="842" y="22844"/>
                </a:cubicBezTo>
                <a:cubicBezTo>
                  <a:pt x="1105" y="23300"/>
                  <a:pt x="1351" y="23791"/>
                  <a:pt x="1807" y="24054"/>
                </a:cubicBezTo>
                <a:cubicBezTo>
                  <a:pt x="2263" y="24317"/>
                  <a:pt x="2789" y="24738"/>
                  <a:pt x="3350" y="24738"/>
                </a:cubicBezTo>
                <a:cubicBezTo>
                  <a:pt x="4051" y="24738"/>
                  <a:pt x="4051" y="24247"/>
                  <a:pt x="4752" y="24247"/>
                </a:cubicBezTo>
                <a:cubicBezTo>
                  <a:pt x="5453" y="24247"/>
                  <a:pt x="5453" y="24475"/>
                  <a:pt x="6172" y="24475"/>
                </a:cubicBezTo>
                <a:cubicBezTo>
                  <a:pt x="6873" y="24475"/>
                  <a:pt x="6873" y="24527"/>
                  <a:pt x="7575" y="24527"/>
                </a:cubicBezTo>
                <a:cubicBezTo>
                  <a:pt x="8276" y="24527"/>
                  <a:pt x="8276" y="24387"/>
                  <a:pt x="8977" y="24387"/>
                </a:cubicBezTo>
                <a:cubicBezTo>
                  <a:pt x="9678" y="24387"/>
                  <a:pt x="9678" y="24633"/>
                  <a:pt x="10397" y="24633"/>
                </a:cubicBezTo>
                <a:cubicBezTo>
                  <a:pt x="11099" y="24633"/>
                  <a:pt x="11099" y="24229"/>
                  <a:pt x="11800" y="24229"/>
                </a:cubicBezTo>
                <a:cubicBezTo>
                  <a:pt x="12501" y="24229"/>
                  <a:pt x="12501" y="24300"/>
                  <a:pt x="13202" y="24300"/>
                </a:cubicBezTo>
                <a:cubicBezTo>
                  <a:pt x="13904" y="24300"/>
                  <a:pt x="13904" y="24370"/>
                  <a:pt x="14622" y="24370"/>
                </a:cubicBezTo>
                <a:cubicBezTo>
                  <a:pt x="15324" y="24370"/>
                  <a:pt x="15324" y="24650"/>
                  <a:pt x="16025" y="24650"/>
                </a:cubicBezTo>
                <a:cubicBezTo>
                  <a:pt x="16726" y="24650"/>
                  <a:pt x="16726" y="24685"/>
                  <a:pt x="17428" y="24685"/>
                </a:cubicBezTo>
                <a:cubicBezTo>
                  <a:pt x="18129" y="24685"/>
                  <a:pt x="18129" y="24668"/>
                  <a:pt x="18848" y="24668"/>
                </a:cubicBezTo>
                <a:cubicBezTo>
                  <a:pt x="19549" y="24668"/>
                  <a:pt x="19549" y="24545"/>
                  <a:pt x="20250" y="24545"/>
                </a:cubicBezTo>
                <a:cubicBezTo>
                  <a:pt x="20951" y="24545"/>
                  <a:pt x="20951" y="24335"/>
                  <a:pt x="21653" y="24335"/>
                </a:cubicBezTo>
                <a:lnTo>
                  <a:pt x="23073" y="24335"/>
                </a:lnTo>
                <a:cubicBezTo>
                  <a:pt x="23774" y="24335"/>
                  <a:pt x="23774" y="24405"/>
                  <a:pt x="24475" y="24405"/>
                </a:cubicBezTo>
                <a:cubicBezTo>
                  <a:pt x="25177" y="24405"/>
                  <a:pt x="25177" y="24598"/>
                  <a:pt x="25878" y="24598"/>
                </a:cubicBezTo>
                <a:cubicBezTo>
                  <a:pt x="26579" y="24598"/>
                  <a:pt x="26579" y="24492"/>
                  <a:pt x="27280" y="24492"/>
                </a:cubicBezTo>
                <a:cubicBezTo>
                  <a:pt x="27999" y="24492"/>
                  <a:pt x="27982" y="24510"/>
                  <a:pt x="28700" y="24510"/>
                </a:cubicBezTo>
                <a:cubicBezTo>
                  <a:pt x="29402" y="24510"/>
                  <a:pt x="29402" y="24300"/>
                  <a:pt x="30103" y="24300"/>
                </a:cubicBezTo>
                <a:cubicBezTo>
                  <a:pt x="30804" y="24300"/>
                  <a:pt x="30804" y="24633"/>
                  <a:pt x="31506" y="24633"/>
                </a:cubicBezTo>
                <a:cubicBezTo>
                  <a:pt x="32207" y="24633"/>
                  <a:pt x="32224" y="24510"/>
                  <a:pt x="32926" y="24510"/>
                </a:cubicBezTo>
                <a:cubicBezTo>
                  <a:pt x="33627" y="24510"/>
                  <a:pt x="33627" y="24685"/>
                  <a:pt x="34328" y="24685"/>
                </a:cubicBezTo>
                <a:cubicBezTo>
                  <a:pt x="35029" y="24685"/>
                  <a:pt x="35029" y="24527"/>
                  <a:pt x="35731" y="24527"/>
                </a:cubicBezTo>
                <a:cubicBezTo>
                  <a:pt x="36432" y="24527"/>
                  <a:pt x="36432" y="24300"/>
                  <a:pt x="37133" y="24300"/>
                </a:cubicBezTo>
                <a:cubicBezTo>
                  <a:pt x="37499" y="24300"/>
                  <a:pt x="37895" y="24411"/>
                  <a:pt x="38257" y="24411"/>
                </a:cubicBezTo>
                <a:cubicBezTo>
                  <a:pt x="38450" y="24411"/>
                  <a:pt x="38634" y="24380"/>
                  <a:pt x="38799" y="24282"/>
                </a:cubicBezTo>
                <a:cubicBezTo>
                  <a:pt x="39255" y="24019"/>
                  <a:pt x="39605" y="23458"/>
                  <a:pt x="39868" y="22985"/>
                </a:cubicBezTo>
                <a:cubicBezTo>
                  <a:pt x="40114" y="22494"/>
                  <a:pt x="40219" y="21950"/>
                  <a:pt x="40201" y="21407"/>
                </a:cubicBezTo>
                <a:cubicBezTo>
                  <a:pt x="40201" y="20706"/>
                  <a:pt x="40166" y="20706"/>
                  <a:pt x="40166" y="20004"/>
                </a:cubicBezTo>
                <a:cubicBezTo>
                  <a:pt x="40166" y="19321"/>
                  <a:pt x="40289" y="19321"/>
                  <a:pt x="40289" y="18619"/>
                </a:cubicBezTo>
                <a:cubicBezTo>
                  <a:pt x="40289" y="17918"/>
                  <a:pt x="40254" y="17918"/>
                  <a:pt x="40254" y="17234"/>
                </a:cubicBezTo>
                <a:cubicBezTo>
                  <a:pt x="40254" y="16533"/>
                  <a:pt x="40149" y="16533"/>
                  <a:pt x="40149" y="15832"/>
                </a:cubicBezTo>
                <a:cubicBezTo>
                  <a:pt x="40149" y="15130"/>
                  <a:pt x="40447" y="15130"/>
                  <a:pt x="40447" y="14447"/>
                </a:cubicBezTo>
                <a:cubicBezTo>
                  <a:pt x="40447" y="13745"/>
                  <a:pt x="40254" y="13745"/>
                  <a:pt x="40254" y="13044"/>
                </a:cubicBezTo>
                <a:cubicBezTo>
                  <a:pt x="40254" y="12360"/>
                  <a:pt x="40412" y="12360"/>
                  <a:pt x="40412" y="11659"/>
                </a:cubicBezTo>
                <a:cubicBezTo>
                  <a:pt x="40412" y="10958"/>
                  <a:pt x="39956" y="10958"/>
                  <a:pt x="39956" y="10274"/>
                </a:cubicBezTo>
                <a:cubicBezTo>
                  <a:pt x="39956" y="9573"/>
                  <a:pt x="40342" y="9573"/>
                  <a:pt x="40342" y="8872"/>
                </a:cubicBezTo>
                <a:cubicBezTo>
                  <a:pt x="40342" y="8170"/>
                  <a:pt x="40149" y="8170"/>
                  <a:pt x="40149" y="7487"/>
                </a:cubicBezTo>
                <a:cubicBezTo>
                  <a:pt x="40149" y="6785"/>
                  <a:pt x="40324" y="6785"/>
                  <a:pt x="40324" y="6084"/>
                </a:cubicBezTo>
                <a:cubicBezTo>
                  <a:pt x="40324" y="5400"/>
                  <a:pt x="39938" y="5400"/>
                  <a:pt x="39938" y="4699"/>
                </a:cubicBezTo>
                <a:cubicBezTo>
                  <a:pt x="39938" y="3998"/>
                  <a:pt x="40061" y="3998"/>
                  <a:pt x="40061" y="3314"/>
                </a:cubicBezTo>
                <a:cubicBezTo>
                  <a:pt x="40061" y="2753"/>
                  <a:pt x="40236" y="2122"/>
                  <a:pt x="39973" y="1666"/>
                </a:cubicBezTo>
                <a:cubicBezTo>
                  <a:pt x="39693" y="1210"/>
                  <a:pt x="39132" y="912"/>
                  <a:pt x="38658" y="649"/>
                </a:cubicBezTo>
                <a:cubicBezTo>
                  <a:pt x="38203" y="351"/>
                  <a:pt x="37677" y="176"/>
                  <a:pt x="37133" y="158"/>
                </a:cubicBezTo>
                <a:cubicBezTo>
                  <a:pt x="36432" y="158"/>
                  <a:pt x="36432" y="386"/>
                  <a:pt x="35731" y="386"/>
                </a:cubicBezTo>
                <a:cubicBezTo>
                  <a:pt x="35012" y="386"/>
                  <a:pt x="35012" y="334"/>
                  <a:pt x="34311" y="334"/>
                </a:cubicBezTo>
                <a:cubicBezTo>
                  <a:pt x="33609" y="334"/>
                  <a:pt x="33609" y="88"/>
                  <a:pt x="32908" y="88"/>
                </a:cubicBezTo>
                <a:cubicBezTo>
                  <a:pt x="32207" y="88"/>
                  <a:pt x="32207" y="211"/>
                  <a:pt x="31488" y="211"/>
                </a:cubicBezTo>
                <a:cubicBezTo>
                  <a:pt x="30787" y="211"/>
                  <a:pt x="30787" y="106"/>
                  <a:pt x="30085" y="106"/>
                </a:cubicBezTo>
                <a:cubicBezTo>
                  <a:pt x="29384" y="106"/>
                  <a:pt x="29384" y="316"/>
                  <a:pt x="28683" y="316"/>
                </a:cubicBezTo>
                <a:cubicBezTo>
                  <a:pt x="27982" y="316"/>
                  <a:pt x="27982" y="106"/>
                  <a:pt x="27263" y="106"/>
                </a:cubicBezTo>
                <a:cubicBezTo>
                  <a:pt x="26562" y="106"/>
                  <a:pt x="26562" y="229"/>
                  <a:pt x="25860" y="229"/>
                </a:cubicBezTo>
                <a:cubicBezTo>
                  <a:pt x="25159" y="229"/>
                  <a:pt x="25159" y="369"/>
                  <a:pt x="24458" y="369"/>
                </a:cubicBezTo>
                <a:cubicBezTo>
                  <a:pt x="23756" y="369"/>
                  <a:pt x="23756" y="246"/>
                  <a:pt x="23038" y="246"/>
                </a:cubicBezTo>
                <a:cubicBezTo>
                  <a:pt x="22336" y="246"/>
                  <a:pt x="22336" y="158"/>
                  <a:pt x="21635" y="158"/>
                </a:cubicBezTo>
                <a:cubicBezTo>
                  <a:pt x="20934" y="158"/>
                  <a:pt x="20934" y="299"/>
                  <a:pt x="20233" y="299"/>
                </a:cubicBezTo>
                <a:cubicBezTo>
                  <a:pt x="19531" y="299"/>
                  <a:pt x="19531" y="53"/>
                  <a:pt x="18830" y="53"/>
                </a:cubicBezTo>
                <a:cubicBezTo>
                  <a:pt x="18111" y="53"/>
                  <a:pt x="18111" y="421"/>
                  <a:pt x="17410" y="421"/>
                </a:cubicBezTo>
                <a:cubicBezTo>
                  <a:pt x="16709" y="421"/>
                  <a:pt x="16709" y="386"/>
                  <a:pt x="16007" y="386"/>
                </a:cubicBezTo>
                <a:cubicBezTo>
                  <a:pt x="15306" y="386"/>
                  <a:pt x="15306" y="334"/>
                  <a:pt x="14605" y="334"/>
                </a:cubicBezTo>
                <a:cubicBezTo>
                  <a:pt x="13886" y="334"/>
                  <a:pt x="13886" y="211"/>
                  <a:pt x="13185" y="211"/>
                </a:cubicBezTo>
                <a:cubicBezTo>
                  <a:pt x="12484" y="211"/>
                  <a:pt x="12484" y="492"/>
                  <a:pt x="11782" y="492"/>
                </a:cubicBezTo>
                <a:cubicBezTo>
                  <a:pt x="11081" y="492"/>
                  <a:pt x="11081" y="264"/>
                  <a:pt x="10380" y="264"/>
                </a:cubicBezTo>
                <a:cubicBezTo>
                  <a:pt x="9678" y="264"/>
                  <a:pt x="9661" y="123"/>
                  <a:pt x="8960" y="123"/>
                </a:cubicBezTo>
                <a:cubicBezTo>
                  <a:pt x="8258" y="123"/>
                  <a:pt x="8258" y="1"/>
                  <a:pt x="7557" y="1"/>
                </a:cubicBezTo>
                <a:close/>
              </a:path>
            </a:pathLst>
          </a:custGeom>
          <a:noFill/>
          <a:ln w="19050" cap="flat" cmpd="sng">
            <a:solidFill>
              <a:srgbClr val="214A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  <a:defRPr/>
            </a:pP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algn="ctr" defTabSz="1219200">
              <a:buClr>
                <a:srgbClr val="000000"/>
              </a:buClr>
              <a:defRPr/>
            </a:pPr>
            <a:r>
              <a:rPr lang="zh-CN" altLang="en-US" sz="2000" dirty="0">
                <a:solidFill>
                  <a:schemeClr val="bg1"/>
                </a:solidFill>
                <a:cs typeface="+mn-ea"/>
              </a:rPr>
              <a:t>登革热</a:t>
            </a:r>
            <a:endParaRPr lang="en-US" altLang="zh-CN" sz="2000" dirty="0">
              <a:solidFill>
                <a:schemeClr val="bg1"/>
              </a:solidFill>
              <a:cs typeface="+mn-ea"/>
            </a:endParaRPr>
          </a:p>
          <a:p>
            <a:pPr defTabSz="1219200">
              <a:buClr>
                <a:srgbClr val="000000"/>
              </a:buClr>
              <a:defRPr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defTabSz="1219200">
              <a:buClr>
                <a:srgbClr val="000000"/>
              </a:buClr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一个由蚊子传播的“发烧大王”，会让你发高烧、头疼、关节疼，有时还会让人身上长出红色的“小星星”（皮疹）。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11"/>
          <p:cNvSpPr/>
          <p:nvPr/>
        </p:nvSpPr>
        <p:spPr>
          <a:xfrm rot="16200000">
            <a:off x="8826769" y="4239527"/>
            <a:ext cx="416024" cy="1437639"/>
          </a:xfrm>
          <a:custGeom>
            <a:avLst/>
            <a:gdLst/>
            <a:ahLst/>
            <a:cxnLst/>
            <a:rect l="l" t="t" r="r" b="b"/>
            <a:pathLst>
              <a:path w="4566" h="9017" extrusionOk="0">
                <a:moveTo>
                  <a:pt x="2474" y="1"/>
                </a:moveTo>
                <a:cubicBezTo>
                  <a:pt x="1523" y="1"/>
                  <a:pt x="857" y="191"/>
                  <a:pt x="495" y="514"/>
                </a:cubicBezTo>
                <a:cubicBezTo>
                  <a:pt x="172" y="819"/>
                  <a:pt x="1" y="1313"/>
                  <a:pt x="1" y="1998"/>
                </a:cubicBezTo>
                <a:cubicBezTo>
                  <a:pt x="39" y="2740"/>
                  <a:pt x="39" y="3481"/>
                  <a:pt x="39" y="4280"/>
                </a:cubicBezTo>
                <a:lnTo>
                  <a:pt x="39" y="6392"/>
                </a:lnTo>
                <a:cubicBezTo>
                  <a:pt x="96" y="7628"/>
                  <a:pt x="172" y="8275"/>
                  <a:pt x="324" y="8446"/>
                </a:cubicBezTo>
                <a:cubicBezTo>
                  <a:pt x="686" y="8807"/>
                  <a:pt x="1313" y="8959"/>
                  <a:pt x="2207" y="9016"/>
                </a:cubicBezTo>
                <a:lnTo>
                  <a:pt x="2626" y="9016"/>
                </a:lnTo>
                <a:cubicBezTo>
                  <a:pt x="3292" y="8959"/>
                  <a:pt x="3729" y="8902"/>
                  <a:pt x="3976" y="8731"/>
                </a:cubicBezTo>
                <a:cubicBezTo>
                  <a:pt x="4300" y="8541"/>
                  <a:pt x="4471" y="8123"/>
                  <a:pt x="4471" y="7476"/>
                </a:cubicBezTo>
                <a:lnTo>
                  <a:pt x="4566" y="1180"/>
                </a:lnTo>
                <a:cubicBezTo>
                  <a:pt x="4566" y="400"/>
                  <a:pt x="4109" y="1"/>
                  <a:pt x="3253" y="1"/>
                </a:cubicBezTo>
                <a:close/>
              </a:path>
            </a:pathLst>
          </a:custGeom>
          <a:solidFill>
            <a:srgbClr val="0F96B5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6"/>
          <p:cNvSpPr/>
          <p:nvPr/>
        </p:nvSpPr>
        <p:spPr>
          <a:xfrm>
            <a:off x="7085153" y="4536258"/>
            <a:ext cx="3895818" cy="1707211"/>
          </a:xfrm>
          <a:custGeom>
            <a:avLst/>
            <a:gdLst/>
            <a:ahLst/>
            <a:cxnLst/>
            <a:rect l="l" t="t" r="r" b="b"/>
            <a:pathLst>
              <a:path w="40447" h="24738" extrusionOk="0">
                <a:moveTo>
                  <a:pt x="7557" y="1"/>
                </a:moveTo>
                <a:cubicBezTo>
                  <a:pt x="6856" y="1"/>
                  <a:pt x="6856" y="334"/>
                  <a:pt x="6155" y="334"/>
                </a:cubicBezTo>
                <a:cubicBezTo>
                  <a:pt x="5453" y="334"/>
                  <a:pt x="5453" y="264"/>
                  <a:pt x="4735" y="264"/>
                </a:cubicBezTo>
                <a:cubicBezTo>
                  <a:pt x="4033" y="264"/>
                  <a:pt x="4033" y="456"/>
                  <a:pt x="3332" y="456"/>
                </a:cubicBezTo>
                <a:cubicBezTo>
                  <a:pt x="3272" y="456"/>
                  <a:pt x="3212" y="456"/>
                  <a:pt x="3153" y="456"/>
                </a:cubicBezTo>
                <a:cubicBezTo>
                  <a:pt x="2680" y="456"/>
                  <a:pt x="2247" y="470"/>
                  <a:pt x="1842" y="719"/>
                </a:cubicBezTo>
                <a:cubicBezTo>
                  <a:pt x="1386" y="982"/>
                  <a:pt x="878" y="1298"/>
                  <a:pt x="632" y="1736"/>
                </a:cubicBezTo>
                <a:cubicBezTo>
                  <a:pt x="369" y="2192"/>
                  <a:pt x="334" y="2753"/>
                  <a:pt x="334" y="3297"/>
                </a:cubicBezTo>
                <a:cubicBezTo>
                  <a:pt x="334" y="3998"/>
                  <a:pt x="71" y="3998"/>
                  <a:pt x="71" y="4699"/>
                </a:cubicBezTo>
                <a:cubicBezTo>
                  <a:pt x="71" y="5400"/>
                  <a:pt x="18" y="5400"/>
                  <a:pt x="18" y="6084"/>
                </a:cubicBezTo>
                <a:cubicBezTo>
                  <a:pt x="18" y="6785"/>
                  <a:pt x="334" y="6785"/>
                  <a:pt x="334" y="7487"/>
                </a:cubicBezTo>
                <a:cubicBezTo>
                  <a:pt x="334" y="8170"/>
                  <a:pt x="281" y="8170"/>
                  <a:pt x="281" y="8872"/>
                </a:cubicBezTo>
                <a:cubicBezTo>
                  <a:pt x="281" y="9573"/>
                  <a:pt x="1" y="9573"/>
                  <a:pt x="1" y="10274"/>
                </a:cubicBezTo>
                <a:cubicBezTo>
                  <a:pt x="1" y="10958"/>
                  <a:pt x="211" y="10958"/>
                  <a:pt x="211" y="11659"/>
                </a:cubicBezTo>
                <a:cubicBezTo>
                  <a:pt x="211" y="12360"/>
                  <a:pt x="124" y="12360"/>
                  <a:pt x="124" y="13044"/>
                </a:cubicBezTo>
                <a:cubicBezTo>
                  <a:pt x="124" y="13745"/>
                  <a:pt x="352" y="13745"/>
                  <a:pt x="352" y="14447"/>
                </a:cubicBezTo>
                <a:cubicBezTo>
                  <a:pt x="352" y="15130"/>
                  <a:pt x="439" y="15130"/>
                  <a:pt x="439" y="15832"/>
                </a:cubicBezTo>
                <a:cubicBezTo>
                  <a:pt x="439" y="16533"/>
                  <a:pt x="89" y="16533"/>
                  <a:pt x="89" y="17234"/>
                </a:cubicBezTo>
                <a:cubicBezTo>
                  <a:pt x="89" y="17918"/>
                  <a:pt x="334" y="17918"/>
                  <a:pt x="334" y="18619"/>
                </a:cubicBezTo>
                <a:cubicBezTo>
                  <a:pt x="334" y="19321"/>
                  <a:pt x="106" y="19321"/>
                  <a:pt x="106" y="20004"/>
                </a:cubicBezTo>
                <a:cubicBezTo>
                  <a:pt x="106" y="20706"/>
                  <a:pt x="422" y="20706"/>
                  <a:pt x="422" y="21407"/>
                </a:cubicBezTo>
                <a:cubicBezTo>
                  <a:pt x="422" y="21915"/>
                  <a:pt x="562" y="22406"/>
                  <a:pt x="842" y="22844"/>
                </a:cubicBezTo>
                <a:cubicBezTo>
                  <a:pt x="1105" y="23300"/>
                  <a:pt x="1351" y="23791"/>
                  <a:pt x="1807" y="24054"/>
                </a:cubicBezTo>
                <a:cubicBezTo>
                  <a:pt x="2263" y="24317"/>
                  <a:pt x="2789" y="24738"/>
                  <a:pt x="3350" y="24738"/>
                </a:cubicBezTo>
                <a:cubicBezTo>
                  <a:pt x="4051" y="24738"/>
                  <a:pt x="4051" y="24247"/>
                  <a:pt x="4752" y="24247"/>
                </a:cubicBezTo>
                <a:cubicBezTo>
                  <a:pt x="5453" y="24247"/>
                  <a:pt x="5453" y="24475"/>
                  <a:pt x="6172" y="24475"/>
                </a:cubicBezTo>
                <a:cubicBezTo>
                  <a:pt x="6873" y="24475"/>
                  <a:pt x="6873" y="24527"/>
                  <a:pt x="7575" y="24527"/>
                </a:cubicBezTo>
                <a:cubicBezTo>
                  <a:pt x="8276" y="24527"/>
                  <a:pt x="8276" y="24387"/>
                  <a:pt x="8977" y="24387"/>
                </a:cubicBezTo>
                <a:cubicBezTo>
                  <a:pt x="9678" y="24387"/>
                  <a:pt x="9678" y="24633"/>
                  <a:pt x="10397" y="24633"/>
                </a:cubicBezTo>
                <a:cubicBezTo>
                  <a:pt x="11099" y="24633"/>
                  <a:pt x="11099" y="24229"/>
                  <a:pt x="11800" y="24229"/>
                </a:cubicBezTo>
                <a:cubicBezTo>
                  <a:pt x="12501" y="24229"/>
                  <a:pt x="12501" y="24300"/>
                  <a:pt x="13202" y="24300"/>
                </a:cubicBezTo>
                <a:cubicBezTo>
                  <a:pt x="13904" y="24300"/>
                  <a:pt x="13904" y="24370"/>
                  <a:pt x="14622" y="24370"/>
                </a:cubicBezTo>
                <a:cubicBezTo>
                  <a:pt x="15324" y="24370"/>
                  <a:pt x="15324" y="24650"/>
                  <a:pt x="16025" y="24650"/>
                </a:cubicBezTo>
                <a:cubicBezTo>
                  <a:pt x="16726" y="24650"/>
                  <a:pt x="16726" y="24685"/>
                  <a:pt x="17428" y="24685"/>
                </a:cubicBezTo>
                <a:cubicBezTo>
                  <a:pt x="18129" y="24685"/>
                  <a:pt x="18129" y="24668"/>
                  <a:pt x="18848" y="24668"/>
                </a:cubicBezTo>
                <a:cubicBezTo>
                  <a:pt x="19549" y="24668"/>
                  <a:pt x="19549" y="24545"/>
                  <a:pt x="20250" y="24545"/>
                </a:cubicBezTo>
                <a:cubicBezTo>
                  <a:pt x="20951" y="24545"/>
                  <a:pt x="20951" y="24335"/>
                  <a:pt x="21653" y="24335"/>
                </a:cubicBezTo>
                <a:lnTo>
                  <a:pt x="23073" y="24335"/>
                </a:lnTo>
                <a:cubicBezTo>
                  <a:pt x="23774" y="24335"/>
                  <a:pt x="23774" y="24405"/>
                  <a:pt x="24475" y="24405"/>
                </a:cubicBezTo>
                <a:cubicBezTo>
                  <a:pt x="25177" y="24405"/>
                  <a:pt x="25177" y="24598"/>
                  <a:pt x="25878" y="24598"/>
                </a:cubicBezTo>
                <a:cubicBezTo>
                  <a:pt x="26579" y="24598"/>
                  <a:pt x="26579" y="24492"/>
                  <a:pt x="27280" y="24492"/>
                </a:cubicBezTo>
                <a:cubicBezTo>
                  <a:pt x="27999" y="24492"/>
                  <a:pt x="27982" y="24510"/>
                  <a:pt x="28700" y="24510"/>
                </a:cubicBezTo>
                <a:cubicBezTo>
                  <a:pt x="29402" y="24510"/>
                  <a:pt x="29402" y="24300"/>
                  <a:pt x="30103" y="24300"/>
                </a:cubicBezTo>
                <a:cubicBezTo>
                  <a:pt x="30804" y="24300"/>
                  <a:pt x="30804" y="24633"/>
                  <a:pt x="31506" y="24633"/>
                </a:cubicBezTo>
                <a:cubicBezTo>
                  <a:pt x="32207" y="24633"/>
                  <a:pt x="32224" y="24510"/>
                  <a:pt x="32926" y="24510"/>
                </a:cubicBezTo>
                <a:cubicBezTo>
                  <a:pt x="33627" y="24510"/>
                  <a:pt x="33627" y="24685"/>
                  <a:pt x="34328" y="24685"/>
                </a:cubicBezTo>
                <a:cubicBezTo>
                  <a:pt x="35029" y="24685"/>
                  <a:pt x="35029" y="24527"/>
                  <a:pt x="35731" y="24527"/>
                </a:cubicBezTo>
                <a:cubicBezTo>
                  <a:pt x="36432" y="24527"/>
                  <a:pt x="36432" y="24300"/>
                  <a:pt x="37133" y="24300"/>
                </a:cubicBezTo>
                <a:cubicBezTo>
                  <a:pt x="37499" y="24300"/>
                  <a:pt x="37895" y="24411"/>
                  <a:pt x="38257" y="24411"/>
                </a:cubicBezTo>
                <a:cubicBezTo>
                  <a:pt x="38450" y="24411"/>
                  <a:pt x="38634" y="24380"/>
                  <a:pt x="38799" y="24282"/>
                </a:cubicBezTo>
                <a:cubicBezTo>
                  <a:pt x="39255" y="24019"/>
                  <a:pt x="39605" y="23458"/>
                  <a:pt x="39868" y="22985"/>
                </a:cubicBezTo>
                <a:cubicBezTo>
                  <a:pt x="40114" y="22494"/>
                  <a:pt x="40219" y="21950"/>
                  <a:pt x="40201" y="21407"/>
                </a:cubicBezTo>
                <a:cubicBezTo>
                  <a:pt x="40201" y="20706"/>
                  <a:pt x="40166" y="20706"/>
                  <a:pt x="40166" y="20004"/>
                </a:cubicBezTo>
                <a:cubicBezTo>
                  <a:pt x="40166" y="19321"/>
                  <a:pt x="40289" y="19321"/>
                  <a:pt x="40289" y="18619"/>
                </a:cubicBezTo>
                <a:cubicBezTo>
                  <a:pt x="40289" y="17918"/>
                  <a:pt x="40254" y="17918"/>
                  <a:pt x="40254" y="17234"/>
                </a:cubicBezTo>
                <a:cubicBezTo>
                  <a:pt x="40254" y="16533"/>
                  <a:pt x="40149" y="16533"/>
                  <a:pt x="40149" y="15832"/>
                </a:cubicBezTo>
                <a:cubicBezTo>
                  <a:pt x="40149" y="15130"/>
                  <a:pt x="40447" y="15130"/>
                  <a:pt x="40447" y="14447"/>
                </a:cubicBezTo>
                <a:cubicBezTo>
                  <a:pt x="40447" y="13745"/>
                  <a:pt x="40254" y="13745"/>
                  <a:pt x="40254" y="13044"/>
                </a:cubicBezTo>
                <a:cubicBezTo>
                  <a:pt x="40254" y="12360"/>
                  <a:pt x="40412" y="12360"/>
                  <a:pt x="40412" y="11659"/>
                </a:cubicBezTo>
                <a:cubicBezTo>
                  <a:pt x="40412" y="10958"/>
                  <a:pt x="39956" y="10958"/>
                  <a:pt x="39956" y="10274"/>
                </a:cubicBezTo>
                <a:cubicBezTo>
                  <a:pt x="39956" y="9573"/>
                  <a:pt x="40342" y="9573"/>
                  <a:pt x="40342" y="8872"/>
                </a:cubicBezTo>
                <a:cubicBezTo>
                  <a:pt x="40342" y="8170"/>
                  <a:pt x="40149" y="8170"/>
                  <a:pt x="40149" y="7487"/>
                </a:cubicBezTo>
                <a:cubicBezTo>
                  <a:pt x="40149" y="6785"/>
                  <a:pt x="40324" y="6785"/>
                  <a:pt x="40324" y="6084"/>
                </a:cubicBezTo>
                <a:cubicBezTo>
                  <a:pt x="40324" y="5400"/>
                  <a:pt x="39938" y="5400"/>
                  <a:pt x="39938" y="4699"/>
                </a:cubicBezTo>
                <a:cubicBezTo>
                  <a:pt x="39938" y="3998"/>
                  <a:pt x="40061" y="3998"/>
                  <a:pt x="40061" y="3314"/>
                </a:cubicBezTo>
                <a:cubicBezTo>
                  <a:pt x="40061" y="2753"/>
                  <a:pt x="40236" y="2122"/>
                  <a:pt x="39973" y="1666"/>
                </a:cubicBezTo>
                <a:cubicBezTo>
                  <a:pt x="39693" y="1210"/>
                  <a:pt x="39132" y="912"/>
                  <a:pt x="38658" y="649"/>
                </a:cubicBezTo>
                <a:cubicBezTo>
                  <a:pt x="38203" y="351"/>
                  <a:pt x="37677" y="176"/>
                  <a:pt x="37133" y="158"/>
                </a:cubicBezTo>
                <a:cubicBezTo>
                  <a:pt x="36432" y="158"/>
                  <a:pt x="36432" y="386"/>
                  <a:pt x="35731" y="386"/>
                </a:cubicBezTo>
                <a:cubicBezTo>
                  <a:pt x="35012" y="386"/>
                  <a:pt x="35012" y="334"/>
                  <a:pt x="34311" y="334"/>
                </a:cubicBezTo>
                <a:cubicBezTo>
                  <a:pt x="33609" y="334"/>
                  <a:pt x="33609" y="88"/>
                  <a:pt x="32908" y="88"/>
                </a:cubicBezTo>
                <a:cubicBezTo>
                  <a:pt x="32207" y="88"/>
                  <a:pt x="32207" y="211"/>
                  <a:pt x="31488" y="211"/>
                </a:cubicBezTo>
                <a:cubicBezTo>
                  <a:pt x="30787" y="211"/>
                  <a:pt x="30787" y="106"/>
                  <a:pt x="30085" y="106"/>
                </a:cubicBezTo>
                <a:cubicBezTo>
                  <a:pt x="29384" y="106"/>
                  <a:pt x="29384" y="316"/>
                  <a:pt x="28683" y="316"/>
                </a:cubicBezTo>
                <a:cubicBezTo>
                  <a:pt x="27982" y="316"/>
                  <a:pt x="27982" y="106"/>
                  <a:pt x="27263" y="106"/>
                </a:cubicBezTo>
                <a:cubicBezTo>
                  <a:pt x="26562" y="106"/>
                  <a:pt x="26562" y="229"/>
                  <a:pt x="25860" y="229"/>
                </a:cubicBezTo>
                <a:cubicBezTo>
                  <a:pt x="25159" y="229"/>
                  <a:pt x="25159" y="369"/>
                  <a:pt x="24458" y="369"/>
                </a:cubicBezTo>
                <a:cubicBezTo>
                  <a:pt x="23756" y="369"/>
                  <a:pt x="23756" y="246"/>
                  <a:pt x="23038" y="246"/>
                </a:cubicBezTo>
                <a:cubicBezTo>
                  <a:pt x="22336" y="246"/>
                  <a:pt x="22336" y="158"/>
                  <a:pt x="21635" y="158"/>
                </a:cubicBezTo>
                <a:cubicBezTo>
                  <a:pt x="20934" y="158"/>
                  <a:pt x="20934" y="299"/>
                  <a:pt x="20233" y="299"/>
                </a:cubicBezTo>
                <a:cubicBezTo>
                  <a:pt x="19531" y="299"/>
                  <a:pt x="19531" y="53"/>
                  <a:pt x="18830" y="53"/>
                </a:cubicBezTo>
                <a:cubicBezTo>
                  <a:pt x="18111" y="53"/>
                  <a:pt x="18111" y="421"/>
                  <a:pt x="17410" y="421"/>
                </a:cubicBezTo>
                <a:cubicBezTo>
                  <a:pt x="16709" y="421"/>
                  <a:pt x="16709" y="386"/>
                  <a:pt x="16007" y="386"/>
                </a:cubicBezTo>
                <a:cubicBezTo>
                  <a:pt x="15306" y="386"/>
                  <a:pt x="15306" y="334"/>
                  <a:pt x="14605" y="334"/>
                </a:cubicBezTo>
                <a:cubicBezTo>
                  <a:pt x="13886" y="334"/>
                  <a:pt x="13886" y="211"/>
                  <a:pt x="13185" y="211"/>
                </a:cubicBezTo>
                <a:cubicBezTo>
                  <a:pt x="12484" y="211"/>
                  <a:pt x="12484" y="492"/>
                  <a:pt x="11782" y="492"/>
                </a:cubicBezTo>
                <a:cubicBezTo>
                  <a:pt x="11081" y="492"/>
                  <a:pt x="11081" y="264"/>
                  <a:pt x="10380" y="264"/>
                </a:cubicBezTo>
                <a:cubicBezTo>
                  <a:pt x="9678" y="264"/>
                  <a:pt x="9661" y="123"/>
                  <a:pt x="8960" y="123"/>
                </a:cubicBezTo>
                <a:cubicBezTo>
                  <a:pt x="8258" y="123"/>
                  <a:pt x="8258" y="1"/>
                  <a:pt x="7557" y="1"/>
                </a:cubicBezTo>
                <a:close/>
              </a:path>
            </a:pathLst>
          </a:custGeom>
          <a:noFill/>
          <a:ln w="19050" cap="flat" cmpd="sng">
            <a:solidFill>
              <a:srgbClr val="214A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buClr>
                <a:srgbClr val="000000"/>
              </a:buClr>
              <a:defRPr/>
            </a:pP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algn="ctr" defTabSz="1219200">
              <a:buClr>
                <a:srgbClr val="000000"/>
              </a:buClr>
              <a:defRPr/>
            </a:pPr>
            <a:r>
              <a:rPr lang="zh-CN" altLang="en-US" sz="2000" dirty="0">
                <a:solidFill>
                  <a:schemeClr val="bg1"/>
                </a:solidFill>
                <a:cs typeface="+mn-ea"/>
              </a:rPr>
              <a:t>基孔肯雅热</a:t>
            </a:r>
            <a:endParaRPr lang="en-US" altLang="zh-CN" sz="2000" dirty="0">
              <a:solidFill>
                <a:schemeClr val="bg1"/>
              </a:solidFill>
              <a:cs typeface="+mn-ea"/>
            </a:endParaRPr>
          </a:p>
          <a:p>
            <a:pPr defTabSz="1219200">
              <a:buClr>
                <a:srgbClr val="000000"/>
              </a:buClr>
              <a:defRPr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defTabSz="1219200">
              <a:buClr>
                <a:srgbClr val="000000"/>
              </a:buClr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另一个“关节痛大王”，它最厉害的本事是让人关节非常非常痛，连名字的意思都是“弯着腰走路”（非洲土语），形容人痛得直不起腰。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2100" r="80507" b="52430"/>
          <a:stretch>
            <a:fillRect/>
          </a:stretch>
        </p:blipFill>
        <p:spPr>
          <a:xfrm>
            <a:off x="337658" y="335131"/>
            <a:ext cx="679712" cy="972000"/>
          </a:xfrm>
          <a:prstGeom prst="rect">
            <a:avLst/>
          </a:prstGeom>
        </p:spPr>
      </p:pic>
      <p:sp>
        <p:nvSpPr>
          <p:cNvPr id="14" name="6"/>
          <p:cNvSpPr/>
          <p:nvPr/>
        </p:nvSpPr>
        <p:spPr>
          <a:xfrm>
            <a:off x="1796895" y="1433618"/>
            <a:ext cx="1432786" cy="1150448"/>
          </a:xfrm>
          <a:custGeom>
            <a:avLst/>
            <a:gdLst/>
            <a:ahLst/>
            <a:cxnLst/>
            <a:rect l="l" t="t" r="r" b="b"/>
            <a:pathLst>
              <a:path w="7810" h="6271" extrusionOk="0">
                <a:moveTo>
                  <a:pt x="3540" y="1"/>
                </a:moveTo>
                <a:cubicBezTo>
                  <a:pt x="3370" y="1"/>
                  <a:pt x="3198" y="20"/>
                  <a:pt x="3024" y="61"/>
                </a:cubicBezTo>
                <a:cubicBezTo>
                  <a:pt x="2755" y="123"/>
                  <a:pt x="2465" y="248"/>
                  <a:pt x="2175" y="434"/>
                </a:cubicBezTo>
                <a:cubicBezTo>
                  <a:pt x="725" y="1408"/>
                  <a:pt x="0" y="2961"/>
                  <a:pt x="1119" y="4494"/>
                </a:cubicBezTo>
                <a:cubicBezTo>
                  <a:pt x="1772" y="5436"/>
                  <a:pt x="2568" y="6270"/>
                  <a:pt x="3738" y="6270"/>
                </a:cubicBezTo>
                <a:cubicBezTo>
                  <a:pt x="3829" y="6270"/>
                  <a:pt x="3923" y="6265"/>
                  <a:pt x="4019" y="6255"/>
                </a:cubicBezTo>
                <a:cubicBezTo>
                  <a:pt x="5075" y="6130"/>
                  <a:pt x="6649" y="5136"/>
                  <a:pt x="7229" y="4121"/>
                </a:cubicBezTo>
                <a:cubicBezTo>
                  <a:pt x="7809" y="3065"/>
                  <a:pt x="7229" y="2505"/>
                  <a:pt x="6484" y="1718"/>
                </a:cubicBezTo>
                <a:cubicBezTo>
                  <a:pt x="5658" y="821"/>
                  <a:pt x="4645" y="1"/>
                  <a:pt x="3540" y="1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27"/>
          <p:cNvSpPr/>
          <p:nvPr/>
        </p:nvSpPr>
        <p:spPr>
          <a:xfrm>
            <a:off x="1922396" y="2226892"/>
            <a:ext cx="1005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淡色库蚊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55" name="42"/>
          <p:cNvSpPr/>
          <p:nvPr/>
        </p:nvSpPr>
        <p:spPr>
          <a:xfrm>
            <a:off x="3619009" y="4413805"/>
            <a:ext cx="1432786" cy="1150448"/>
          </a:xfrm>
          <a:custGeom>
            <a:avLst/>
            <a:gdLst/>
            <a:ahLst/>
            <a:cxnLst/>
            <a:rect l="l" t="t" r="r" b="b"/>
            <a:pathLst>
              <a:path w="7810" h="6271" extrusionOk="0">
                <a:moveTo>
                  <a:pt x="3540" y="1"/>
                </a:moveTo>
                <a:cubicBezTo>
                  <a:pt x="3370" y="1"/>
                  <a:pt x="3198" y="20"/>
                  <a:pt x="3024" y="61"/>
                </a:cubicBezTo>
                <a:cubicBezTo>
                  <a:pt x="2755" y="123"/>
                  <a:pt x="2465" y="248"/>
                  <a:pt x="2175" y="434"/>
                </a:cubicBezTo>
                <a:cubicBezTo>
                  <a:pt x="725" y="1408"/>
                  <a:pt x="0" y="2961"/>
                  <a:pt x="1119" y="4494"/>
                </a:cubicBezTo>
                <a:cubicBezTo>
                  <a:pt x="1772" y="5436"/>
                  <a:pt x="2568" y="6270"/>
                  <a:pt x="3738" y="6270"/>
                </a:cubicBezTo>
                <a:cubicBezTo>
                  <a:pt x="3829" y="6270"/>
                  <a:pt x="3923" y="6265"/>
                  <a:pt x="4019" y="6255"/>
                </a:cubicBezTo>
                <a:cubicBezTo>
                  <a:pt x="5075" y="6130"/>
                  <a:pt x="6649" y="5136"/>
                  <a:pt x="7229" y="4121"/>
                </a:cubicBezTo>
                <a:cubicBezTo>
                  <a:pt x="7809" y="3065"/>
                  <a:pt x="7229" y="2505"/>
                  <a:pt x="6484" y="1718"/>
                </a:cubicBezTo>
                <a:cubicBezTo>
                  <a:pt x="5658" y="821"/>
                  <a:pt x="4645" y="1"/>
                  <a:pt x="3540" y="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2"/>
          <p:cNvSpPr/>
          <p:nvPr/>
        </p:nvSpPr>
        <p:spPr>
          <a:xfrm>
            <a:off x="950371" y="337280"/>
            <a:ext cx="4698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坏蛋的“坐骑”</a:t>
            </a:r>
            <a:r>
              <a:rPr lang="en-US" altLang="zh-CN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—</a:t>
            </a:r>
            <a:r>
              <a:rPr lang="zh-CN" altLang="en-US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花蚊子</a:t>
            </a:r>
            <a:endParaRPr lang="zh-CN" altLang="en-US" sz="3200" b="1" dirty="0">
              <a:solidFill>
                <a:srgbClr val="214A80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  <p:sp>
        <p:nvSpPr>
          <p:cNvPr id="5" name="3"/>
          <p:cNvSpPr/>
          <p:nvPr/>
        </p:nvSpPr>
        <p:spPr>
          <a:xfrm>
            <a:off x="1012290" y="805208"/>
            <a:ext cx="24683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0F96B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是谁在传播病毒？是它！</a:t>
            </a:r>
            <a:endParaRPr lang="zh-CN" altLang="en-US" sz="1600" b="1" dirty="0">
              <a:solidFill>
                <a:srgbClr val="0F96B5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44257" y="2769624"/>
            <a:ext cx="2809373" cy="3287343"/>
            <a:chOff x="874713" y="2765449"/>
            <a:chExt cx="2809373" cy="3287343"/>
          </a:xfrm>
        </p:grpSpPr>
        <p:pic>
          <p:nvPicPr>
            <p:cNvPr id="6" name="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1" t="8965" r="11745"/>
            <a:stretch>
              <a:fillRect/>
            </a:stretch>
          </p:blipFill>
          <p:spPr>
            <a:xfrm>
              <a:off x="874713" y="2884792"/>
              <a:ext cx="2779612" cy="316800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2482960" y="2765449"/>
              <a:ext cx="1201126" cy="2169389"/>
            </a:xfrm>
            <a:prstGeom prst="rect">
              <a:avLst/>
            </a:prstGeom>
            <a:solidFill>
              <a:srgbClr val="D8E8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8" name="Picture 2" descr="https://img0.baidu.com/it/u=2731060878,3353331765&amp;fm=253&amp;fmt=auto&amp;app=138&amp;f=JPEG?w=671&amp;h=50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851" y="822533"/>
            <a:ext cx="2119136" cy="157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12"/>
          <p:cNvSpPr/>
          <p:nvPr/>
        </p:nvSpPr>
        <p:spPr>
          <a:xfrm>
            <a:off x="2425098" y="3373354"/>
            <a:ext cx="1432786" cy="1150448"/>
          </a:xfrm>
          <a:custGeom>
            <a:avLst/>
            <a:gdLst/>
            <a:ahLst/>
            <a:cxnLst/>
            <a:rect l="l" t="t" r="r" b="b"/>
            <a:pathLst>
              <a:path w="7810" h="6271" extrusionOk="0">
                <a:moveTo>
                  <a:pt x="3540" y="1"/>
                </a:moveTo>
                <a:cubicBezTo>
                  <a:pt x="3370" y="1"/>
                  <a:pt x="3198" y="20"/>
                  <a:pt x="3024" y="61"/>
                </a:cubicBezTo>
                <a:cubicBezTo>
                  <a:pt x="2755" y="123"/>
                  <a:pt x="2465" y="248"/>
                  <a:pt x="2175" y="434"/>
                </a:cubicBezTo>
                <a:cubicBezTo>
                  <a:pt x="725" y="1408"/>
                  <a:pt x="0" y="2961"/>
                  <a:pt x="1119" y="4494"/>
                </a:cubicBezTo>
                <a:cubicBezTo>
                  <a:pt x="1772" y="5436"/>
                  <a:pt x="2568" y="6270"/>
                  <a:pt x="3738" y="6270"/>
                </a:cubicBezTo>
                <a:cubicBezTo>
                  <a:pt x="3829" y="6270"/>
                  <a:pt x="3923" y="6265"/>
                  <a:pt x="4019" y="6255"/>
                </a:cubicBezTo>
                <a:cubicBezTo>
                  <a:pt x="5075" y="6130"/>
                  <a:pt x="6649" y="5136"/>
                  <a:pt x="7229" y="4121"/>
                </a:cubicBezTo>
                <a:cubicBezTo>
                  <a:pt x="7809" y="3065"/>
                  <a:pt x="7229" y="2505"/>
                  <a:pt x="6484" y="1718"/>
                </a:cubicBezTo>
                <a:cubicBezTo>
                  <a:pt x="5658" y="821"/>
                  <a:pt x="4645" y="1"/>
                  <a:pt x="3540" y="1"/>
                </a:cubicBez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18"/>
          <p:cNvSpPr/>
          <p:nvPr/>
        </p:nvSpPr>
        <p:spPr>
          <a:xfrm>
            <a:off x="3229951" y="2144384"/>
            <a:ext cx="1478715" cy="1178954"/>
          </a:xfrm>
          <a:custGeom>
            <a:avLst/>
            <a:gdLst/>
            <a:ahLst/>
            <a:cxnLst/>
            <a:rect l="l" t="t" r="r" b="b"/>
            <a:pathLst>
              <a:path w="7810" h="6271" extrusionOk="0">
                <a:moveTo>
                  <a:pt x="3540" y="1"/>
                </a:moveTo>
                <a:cubicBezTo>
                  <a:pt x="3370" y="1"/>
                  <a:pt x="3198" y="20"/>
                  <a:pt x="3024" y="61"/>
                </a:cubicBezTo>
                <a:cubicBezTo>
                  <a:pt x="2755" y="123"/>
                  <a:pt x="2465" y="248"/>
                  <a:pt x="2175" y="434"/>
                </a:cubicBezTo>
                <a:cubicBezTo>
                  <a:pt x="725" y="1408"/>
                  <a:pt x="0" y="2961"/>
                  <a:pt x="1119" y="4494"/>
                </a:cubicBezTo>
                <a:cubicBezTo>
                  <a:pt x="1772" y="5436"/>
                  <a:pt x="2568" y="6270"/>
                  <a:pt x="3738" y="6270"/>
                </a:cubicBezTo>
                <a:cubicBezTo>
                  <a:pt x="3829" y="6270"/>
                  <a:pt x="3923" y="6265"/>
                  <a:pt x="4019" y="6255"/>
                </a:cubicBezTo>
                <a:cubicBezTo>
                  <a:pt x="5075" y="6130"/>
                  <a:pt x="6649" y="5136"/>
                  <a:pt x="7229" y="4121"/>
                </a:cubicBezTo>
                <a:cubicBezTo>
                  <a:pt x="7809" y="3065"/>
                  <a:pt x="7229" y="2505"/>
                  <a:pt x="6484" y="1718"/>
                </a:cubicBezTo>
                <a:cubicBezTo>
                  <a:pt x="5658" y="821"/>
                  <a:pt x="4645" y="1"/>
                  <a:pt x="3540" y="1"/>
                </a:cubicBez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27"/>
          <p:cNvSpPr/>
          <p:nvPr/>
        </p:nvSpPr>
        <p:spPr>
          <a:xfrm>
            <a:off x="3377312" y="2943904"/>
            <a:ext cx="1005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白纹伊蚊</a:t>
            </a:r>
            <a:endParaRPr lang="en-US" altLang="zh-CN" sz="12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9" name="27"/>
          <p:cNvSpPr/>
          <p:nvPr/>
        </p:nvSpPr>
        <p:spPr>
          <a:xfrm>
            <a:off x="2506626" y="4110596"/>
            <a:ext cx="1005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骚扰阿蚊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0" name="27"/>
          <p:cNvSpPr/>
          <p:nvPr/>
        </p:nvSpPr>
        <p:spPr>
          <a:xfrm>
            <a:off x="3727244" y="5126719"/>
            <a:ext cx="1005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中华按蚊</a:t>
            </a:r>
            <a:endParaRPr lang="en-US" altLang="zh-CN" sz="1200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42" name="6"/>
          <p:cNvSpPr/>
          <p:nvPr/>
        </p:nvSpPr>
        <p:spPr>
          <a:xfrm>
            <a:off x="5663305" y="2079947"/>
            <a:ext cx="5085287" cy="3165975"/>
          </a:xfrm>
          <a:custGeom>
            <a:avLst/>
            <a:gdLst/>
            <a:ahLst/>
            <a:cxnLst/>
            <a:rect l="l" t="t" r="r" b="b"/>
            <a:pathLst>
              <a:path w="40447" h="24738" extrusionOk="0">
                <a:moveTo>
                  <a:pt x="7557" y="1"/>
                </a:moveTo>
                <a:cubicBezTo>
                  <a:pt x="6856" y="1"/>
                  <a:pt x="6856" y="334"/>
                  <a:pt x="6155" y="334"/>
                </a:cubicBezTo>
                <a:cubicBezTo>
                  <a:pt x="5453" y="334"/>
                  <a:pt x="5453" y="264"/>
                  <a:pt x="4735" y="264"/>
                </a:cubicBezTo>
                <a:cubicBezTo>
                  <a:pt x="4033" y="264"/>
                  <a:pt x="4033" y="456"/>
                  <a:pt x="3332" y="456"/>
                </a:cubicBezTo>
                <a:cubicBezTo>
                  <a:pt x="3272" y="456"/>
                  <a:pt x="3212" y="456"/>
                  <a:pt x="3153" y="456"/>
                </a:cubicBezTo>
                <a:cubicBezTo>
                  <a:pt x="2680" y="456"/>
                  <a:pt x="2247" y="470"/>
                  <a:pt x="1842" y="719"/>
                </a:cubicBezTo>
                <a:cubicBezTo>
                  <a:pt x="1386" y="982"/>
                  <a:pt x="878" y="1298"/>
                  <a:pt x="632" y="1736"/>
                </a:cubicBezTo>
                <a:cubicBezTo>
                  <a:pt x="369" y="2192"/>
                  <a:pt x="334" y="2753"/>
                  <a:pt x="334" y="3297"/>
                </a:cubicBezTo>
                <a:cubicBezTo>
                  <a:pt x="334" y="3998"/>
                  <a:pt x="71" y="3998"/>
                  <a:pt x="71" y="4699"/>
                </a:cubicBezTo>
                <a:cubicBezTo>
                  <a:pt x="71" y="5400"/>
                  <a:pt x="18" y="5400"/>
                  <a:pt x="18" y="6084"/>
                </a:cubicBezTo>
                <a:cubicBezTo>
                  <a:pt x="18" y="6785"/>
                  <a:pt x="334" y="6785"/>
                  <a:pt x="334" y="7487"/>
                </a:cubicBezTo>
                <a:cubicBezTo>
                  <a:pt x="334" y="8170"/>
                  <a:pt x="281" y="8170"/>
                  <a:pt x="281" y="8872"/>
                </a:cubicBezTo>
                <a:cubicBezTo>
                  <a:pt x="281" y="9573"/>
                  <a:pt x="1" y="9573"/>
                  <a:pt x="1" y="10274"/>
                </a:cubicBezTo>
                <a:cubicBezTo>
                  <a:pt x="1" y="10958"/>
                  <a:pt x="211" y="10958"/>
                  <a:pt x="211" y="11659"/>
                </a:cubicBezTo>
                <a:cubicBezTo>
                  <a:pt x="211" y="12360"/>
                  <a:pt x="124" y="12360"/>
                  <a:pt x="124" y="13044"/>
                </a:cubicBezTo>
                <a:cubicBezTo>
                  <a:pt x="124" y="13745"/>
                  <a:pt x="352" y="13745"/>
                  <a:pt x="352" y="14447"/>
                </a:cubicBezTo>
                <a:cubicBezTo>
                  <a:pt x="352" y="15130"/>
                  <a:pt x="439" y="15130"/>
                  <a:pt x="439" y="15832"/>
                </a:cubicBezTo>
                <a:cubicBezTo>
                  <a:pt x="439" y="16533"/>
                  <a:pt x="89" y="16533"/>
                  <a:pt x="89" y="17234"/>
                </a:cubicBezTo>
                <a:cubicBezTo>
                  <a:pt x="89" y="17918"/>
                  <a:pt x="334" y="17918"/>
                  <a:pt x="334" y="18619"/>
                </a:cubicBezTo>
                <a:cubicBezTo>
                  <a:pt x="334" y="19321"/>
                  <a:pt x="106" y="19321"/>
                  <a:pt x="106" y="20004"/>
                </a:cubicBezTo>
                <a:cubicBezTo>
                  <a:pt x="106" y="20706"/>
                  <a:pt x="422" y="20706"/>
                  <a:pt x="422" y="21407"/>
                </a:cubicBezTo>
                <a:cubicBezTo>
                  <a:pt x="422" y="21915"/>
                  <a:pt x="562" y="22406"/>
                  <a:pt x="842" y="22844"/>
                </a:cubicBezTo>
                <a:cubicBezTo>
                  <a:pt x="1105" y="23300"/>
                  <a:pt x="1351" y="23791"/>
                  <a:pt x="1807" y="24054"/>
                </a:cubicBezTo>
                <a:cubicBezTo>
                  <a:pt x="2263" y="24317"/>
                  <a:pt x="2789" y="24738"/>
                  <a:pt x="3350" y="24738"/>
                </a:cubicBezTo>
                <a:cubicBezTo>
                  <a:pt x="4051" y="24738"/>
                  <a:pt x="4051" y="24247"/>
                  <a:pt x="4752" y="24247"/>
                </a:cubicBezTo>
                <a:cubicBezTo>
                  <a:pt x="5453" y="24247"/>
                  <a:pt x="5453" y="24475"/>
                  <a:pt x="6172" y="24475"/>
                </a:cubicBezTo>
                <a:cubicBezTo>
                  <a:pt x="6873" y="24475"/>
                  <a:pt x="6873" y="24527"/>
                  <a:pt x="7575" y="24527"/>
                </a:cubicBezTo>
                <a:cubicBezTo>
                  <a:pt x="8276" y="24527"/>
                  <a:pt x="8276" y="24387"/>
                  <a:pt x="8977" y="24387"/>
                </a:cubicBezTo>
                <a:cubicBezTo>
                  <a:pt x="9678" y="24387"/>
                  <a:pt x="9678" y="24633"/>
                  <a:pt x="10397" y="24633"/>
                </a:cubicBezTo>
                <a:cubicBezTo>
                  <a:pt x="11099" y="24633"/>
                  <a:pt x="11099" y="24229"/>
                  <a:pt x="11800" y="24229"/>
                </a:cubicBezTo>
                <a:cubicBezTo>
                  <a:pt x="12501" y="24229"/>
                  <a:pt x="12501" y="24300"/>
                  <a:pt x="13202" y="24300"/>
                </a:cubicBezTo>
                <a:cubicBezTo>
                  <a:pt x="13904" y="24300"/>
                  <a:pt x="13904" y="24370"/>
                  <a:pt x="14622" y="24370"/>
                </a:cubicBezTo>
                <a:cubicBezTo>
                  <a:pt x="15324" y="24370"/>
                  <a:pt x="15324" y="24650"/>
                  <a:pt x="16025" y="24650"/>
                </a:cubicBezTo>
                <a:cubicBezTo>
                  <a:pt x="16726" y="24650"/>
                  <a:pt x="16726" y="24685"/>
                  <a:pt x="17428" y="24685"/>
                </a:cubicBezTo>
                <a:cubicBezTo>
                  <a:pt x="18129" y="24685"/>
                  <a:pt x="18129" y="24668"/>
                  <a:pt x="18848" y="24668"/>
                </a:cubicBezTo>
                <a:cubicBezTo>
                  <a:pt x="19549" y="24668"/>
                  <a:pt x="19549" y="24545"/>
                  <a:pt x="20250" y="24545"/>
                </a:cubicBezTo>
                <a:cubicBezTo>
                  <a:pt x="20951" y="24545"/>
                  <a:pt x="20951" y="24335"/>
                  <a:pt x="21653" y="24335"/>
                </a:cubicBezTo>
                <a:lnTo>
                  <a:pt x="23073" y="24335"/>
                </a:lnTo>
                <a:cubicBezTo>
                  <a:pt x="23774" y="24335"/>
                  <a:pt x="23774" y="24405"/>
                  <a:pt x="24475" y="24405"/>
                </a:cubicBezTo>
                <a:cubicBezTo>
                  <a:pt x="25177" y="24405"/>
                  <a:pt x="25177" y="24598"/>
                  <a:pt x="25878" y="24598"/>
                </a:cubicBezTo>
                <a:cubicBezTo>
                  <a:pt x="26579" y="24598"/>
                  <a:pt x="26579" y="24492"/>
                  <a:pt x="27280" y="24492"/>
                </a:cubicBezTo>
                <a:cubicBezTo>
                  <a:pt x="27999" y="24492"/>
                  <a:pt x="27982" y="24510"/>
                  <a:pt x="28700" y="24510"/>
                </a:cubicBezTo>
                <a:cubicBezTo>
                  <a:pt x="29402" y="24510"/>
                  <a:pt x="29402" y="24300"/>
                  <a:pt x="30103" y="24300"/>
                </a:cubicBezTo>
                <a:cubicBezTo>
                  <a:pt x="30804" y="24300"/>
                  <a:pt x="30804" y="24633"/>
                  <a:pt x="31506" y="24633"/>
                </a:cubicBezTo>
                <a:cubicBezTo>
                  <a:pt x="32207" y="24633"/>
                  <a:pt x="32224" y="24510"/>
                  <a:pt x="32926" y="24510"/>
                </a:cubicBezTo>
                <a:cubicBezTo>
                  <a:pt x="33627" y="24510"/>
                  <a:pt x="33627" y="24685"/>
                  <a:pt x="34328" y="24685"/>
                </a:cubicBezTo>
                <a:cubicBezTo>
                  <a:pt x="35029" y="24685"/>
                  <a:pt x="35029" y="24527"/>
                  <a:pt x="35731" y="24527"/>
                </a:cubicBezTo>
                <a:cubicBezTo>
                  <a:pt x="36432" y="24527"/>
                  <a:pt x="36432" y="24300"/>
                  <a:pt x="37133" y="24300"/>
                </a:cubicBezTo>
                <a:cubicBezTo>
                  <a:pt x="37499" y="24300"/>
                  <a:pt x="37895" y="24411"/>
                  <a:pt x="38257" y="24411"/>
                </a:cubicBezTo>
                <a:cubicBezTo>
                  <a:pt x="38450" y="24411"/>
                  <a:pt x="38634" y="24380"/>
                  <a:pt x="38799" y="24282"/>
                </a:cubicBezTo>
                <a:cubicBezTo>
                  <a:pt x="39255" y="24019"/>
                  <a:pt x="39605" y="23458"/>
                  <a:pt x="39868" y="22985"/>
                </a:cubicBezTo>
                <a:cubicBezTo>
                  <a:pt x="40114" y="22494"/>
                  <a:pt x="40219" y="21950"/>
                  <a:pt x="40201" y="21407"/>
                </a:cubicBezTo>
                <a:cubicBezTo>
                  <a:pt x="40201" y="20706"/>
                  <a:pt x="40166" y="20706"/>
                  <a:pt x="40166" y="20004"/>
                </a:cubicBezTo>
                <a:cubicBezTo>
                  <a:pt x="40166" y="19321"/>
                  <a:pt x="40289" y="19321"/>
                  <a:pt x="40289" y="18619"/>
                </a:cubicBezTo>
                <a:cubicBezTo>
                  <a:pt x="40289" y="17918"/>
                  <a:pt x="40254" y="17918"/>
                  <a:pt x="40254" y="17234"/>
                </a:cubicBezTo>
                <a:cubicBezTo>
                  <a:pt x="40254" y="16533"/>
                  <a:pt x="40149" y="16533"/>
                  <a:pt x="40149" y="15832"/>
                </a:cubicBezTo>
                <a:cubicBezTo>
                  <a:pt x="40149" y="15130"/>
                  <a:pt x="40447" y="15130"/>
                  <a:pt x="40447" y="14447"/>
                </a:cubicBezTo>
                <a:cubicBezTo>
                  <a:pt x="40447" y="13745"/>
                  <a:pt x="40254" y="13745"/>
                  <a:pt x="40254" y="13044"/>
                </a:cubicBezTo>
                <a:cubicBezTo>
                  <a:pt x="40254" y="12360"/>
                  <a:pt x="40412" y="12360"/>
                  <a:pt x="40412" y="11659"/>
                </a:cubicBezTo>
                <a:cubicBezTo>
                  <a:pt x="40412" y="10958"/>
                  <a:pt x="39956" y="10958"/>
                  <a:pt x="39956" y="10274"/>
                </a:cubicBezTo>
                <a:cubicBezTo>
                  <a:pt x="39956" y="9573"/>
                  <a:pt x="40342" y="9573"/>
                  <a:pt x="40342" y="8872"/>
                </a:cubicBezTo>
                <a:cubicBezTo>
                  <a:pt x="40342" y="8170"/>
                  <a:pt x="40149" y="8170"/>
                  <a:pt x="40149" y="7487"/>
                </a:cubicBezTo>
                <a:cubicBezTo>
                  <a:pt x="40149" y="6785"/>
                  <a:pt x="40324" y="6785"/>
                  <a:pt x="40324" y="6084"/>
                </a:cubicBezTo>
                <a:cubicBezTo>
                  <a:pt x="40324" y="5400"/>
                  <a:pt x="39938" y="5400"/>
                  <a:pt x="39938" y="4699"/>
                </a:cubicBezTo>
                <a:cubicBezTo>
                  <a:pt x="39938" y="3998"/>
                  <a:pt x="40061" y="3998"/>
                  <a:pt x="40061" y="3314"/>
                </a:cubicBezTo>
                <a:cubicBezTo>
                  <a:pt x="40061" y="2753"/>
                  <a:pt x="40236" y="2122"/>
                  <a:pt x="39973" y="1666"/>
                </a:cubicBezTo>
                <a:cubicBezTo>
                  <a:pt x="39693" y="1210"/>
                  <a:pt x="39132" y="912"/>
                  <a:pt x="38658" y="649"/>
                </a:cubicBezTo>
                <a:cubicBezTo>
                  <a:pt x="38203" y="351"/>
                  <a:pt x="37677" y="176"/>
                  <a:pt x="37133" y="158"/>
                </a:cubicBezTo>
                <a:cubicBezTo>
                  <a:pt x="36432" y="158"/>
                  <a:pt x="36432" y="386"/>
                  <a:pt x="35731" y="386"/>
                </a:cubicBezTo>
                <a:cubicBezTo>
                  <a:pt x="35012" y="386"/>
                  <a:pt x="35012" y="334"/>
                  <a:pt x="34311" y="334"/>
                </a:cubicBezTo>
                <a:cubicBezTo>
                  <a:pt x="33609" y="334"/>
                  <a:pt x="33609" y="88"/>
                  <a:pt x="32908" y="88"/>
                </a:cubicBezTo>
                <a:cubicBezTo>
                  <a:pt x="32207" y="88"/>
                  <a:pt x="32207" y="211"/>
                  <a:pt x="31488" y="211"/>
                </a:cubicBezTo>
                <a:cubicBezTo>
                  <a:pt x="30787" y="211"/>
                  <a:pt x="30787" y="106"/>
                  <a:pt x="30085" y="106"/>
                </a:cubicBezTo>
                <a:cubicBezTo>
                  <a:pt x="29384" y="106"/>
                  <a:pt x="29384" y="316"/>
                  <a:pt x="28683" y="316"/>
                </a:cubicBezTo>
                <a:cubicBezTo>
                  <a:pt x="27982" y="316"/>
                  <a:pt x="27982" y="106"/>
                  <a:pt x="27263" y="106"/>
                </a:cubicBezTo>
                <a:cubicBezTo>
                  <a:pt x="26562" y="106"/>
                  <a:pt x="26562" y="229"/>
                  <a:pt x="25860" y="229"/>
                </a:cubicBezTo>
                <a:cubicBezTo>
                  <a:pt x="25159" y="229"/>
                  <a:pt x="25159" y="369"/>
                  <a:pt x="24458" y="369"/>
                </a:cubicBezTo>
                <a:cubicBezTo>
                  <a:pt x="23756" y="369"/>
                  <a:pt x="23756" y="246"/>
                  <a:pt x="23038" y="246"/>
                </a:cubicBezTo>
                <a:cubicBezTo>
                  <a:pt x="22336" y="246"/>
                  <a:pt x="22336" y="158"/>
                  <a:pt x="21635" y="158"/>
                </a:cubicBezTo>
                <a:cubicBezTo>
                  <a:pt x="20934" y="158"/>
                  <a:pt x="20934" y="299"/>
                  <a:pt x="20233" y="299"/>
                </a:cubicBezTo>
                <a:cubicBezTo>
                  <a:pt x="19531" y="299"/>
                  <a:pt x="19531" y="53"/>
                  <a:pt x="18830" y="53"/>
                </a:cubicBezTo>
                <a:cubicBezTo>
                  <a:pt x="18111" y="53"/>
                  <a:pt x="18111" y="421"/>
                  <a:pt x="17410" y="421"/>
                </a:cubicBezTo>
                <a:cubicBezTo>
                  <a:pt x="16709" y="421"/>
                  <a:pt x="16709" y="386"/>
                  <a:pt x="16007" y="386"/>
                </a:cubicBezTo>
                <a:cubicBezTo>
                  <a:pt x="15306" y="386"/>
                  <a:pt x="15306" y="334"/>
                  <a:pt x="14605" y="334"/>
                </a:cubicBezTo>
                <a:cubicBezTo>
                  <a:pt x="13886" y="334"/>
                  <a:pt x="13886" y="211"/>
                  <a:pt x="13185" y="211"/>
                </a:cubicBezTo>
                <a:cubicBezTo>
                  <a:pt x="12484" y="211"/>
                  <a:pt x="12484" y="492"/>
                  <a:pt x="11782" y="492"/>
                </a:cubicBezTo>
                <a:cubicBezTo>
                  <a:pt x="11081" y="492"/>
                  <a:pt x="11081" y="264"/>
                  <a:pt x="10380" y="264"/>
                </a:cubicBezTo>
                <a:cubicBezTo>
                  <a:pt x="9678" y="264"/>
                  <a:pt x="9661" y="123"/>
                  <a:pt x="8960" y="123"/>
                </a:cubicBezTo>
                <a:cubicBezTo>
                  <a:pt x="8258" y="123"/>
                  <a:pt x="8258" y="1"/>
                  <a:pt x="7557" y="1"/>
                </a:cubicBezTo>
                <a:close/>
              </a:path>
            </a:pathLst>
          </a:custGeom>
          <a:noFill/>
          <a:ln w="19050" cap="flat" cmpd="sng">
            <a:solidFill>
              <a:srgbClr val="214A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285750" indent="-285750">
              <a:lnSpc>
                <a:spcPts val="2900"/>
              </a:lnSpc>
              <a:buFont typeface="Wingdings" panose="05000000000000000000" pitchFamily="2" charset="2"/>
              <a:buChar char="l"/>
            </a:pPr>
            <a:r>
              <a:rPr lang="zh-CN" altLang="en-US" sz="1700" dirty="0">
                <a:latin typeface="幼圆" panose="02010509060101010101" pitchFamily="49" charset="-122"/>
                <a:ea typeface="幼圆" panose="02010509060101010101" pitchFamily="49" charset="-122"/>
              </a:rPr>
              <a:t>登革热和基孔肯雅热</a:t>
            </a:r>
            <a:r>
              <a:rPr lang="zh-CN" altLang="en-US" sz="1700" b="1" dirty="0">
                <a:latin typeface="幼圆" panose="02010509060101010101" pitchFamily="49" charset="-122"/>
                <a:ea typeface="幼圆" panose="02010509060101010101" pitchFamily="49" charset="-122"/>
              </a:rPr>
              <a:t>都不会直接从人传染给人</a:t>
            </a:r>
            <a:r>
              <a:rPr lang="zh-CN" altLang="en-US" sz="1700" dirty="0">
                <a:latin typeface="幼圆" panose="02010509060101010101" pitchFamily="49" charset="-122"/>
                <a:ea typeface="幼圆" panose="02010509060101010101" pitchFamily="49" charset="-122"/>
              </a:rPr>
              <a:t>。</a:t>
            </a:r>
            <a:endParaRPr lang="en-US" altLang="zh-CN" sz="17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285750" indent="-285750">
              <a:lnSpc>
                <a:spcPts val="2900"/>
              </a:lnSpc>
              <a:buFont typeface="Wingdings" panose="05000000000000000000" pitchFamily="2" charset="2"/>
              <a:buChar char="l"/>
            </a:pPr>
            <a:r>
              <a:rPr lang="zh-CN" altLang="en-US" sz="1700" b="1" dirty="0">
                <a:latin typeface="幼圆" panose="02010509060101010101" pitchFamily="49" charset="-122"/>
                <a:ea typeface="幼圆" panose="02010509060101010101" pitchFamily="49" charset="-122"/>
              </a:rPr>
              <a:t>真正的坏蛋是一种叫“白纹伊蚊”的蚊子</a:t>
            </a:r>
            <a:r>
              <a:rPr lang="zh-CN" altLang="en-US" sz="1700" dirty="0">
                <a:latin typeface="幼圆" panose="02010509060101010101" pitchFamily="49" charset="-122"/>
                <a:ea typeface="幼圆" panose="02010509060101010101" pitchFamily="49" charset="-122"/>
              </a:rPr>
              <a:t>，我们也叫它</a:t>
            </a:r>
            <a:r>
              <a:rPr lang="zh-CN" altLang="en-US" sz="1700" b="1" dirty="0">
                <a:latin typeface="幼圆" panose="02010509060101010101" pitchFamily="49" charset="-122"/>
                <a:ea typeface="幼圆" panose="02010509060101010101" pitchFamily="49" charset="-122"/>
              </a:rPr>
              <a:t>“花蚊子”</a:t>
            </a:r>
            <a:r>
              <a:rPr lang="zh-CN" altLang="en-US" sz="1700" dirty="0">
                <a:latin typeface="幼圆" panose="02010509060101010101" pitchFamily="49" charset="-122"/>
                <a:ea typeface="幼圆" panose="02010509060101010101" pitchFamily="49" charset="-122"/>
              </a:rPr>
              <a:t>或者</a:t>
            </a:r>
            <a:r>
              <a:rPr lang="zh-CN" altLang="en-US" sz="1700" b="1" dirty="0">
                <a:latin typeface="幼圆" panose="02010509060101010101" pitchFamily="49" charset="-122"/>
                <a:ea typeface="幼圆" panose="02010509060101010101" pitchFamily="49" charset="-122"/>
              </a:rPr>
              <a:t>“麻蚊子”</a:t>
            </a:r>
            <a:r>
              <a:rPr lang="zh-CN" altLang="en-US" sz="1700" dirty="0">
                <a:latin typeface="幼圆" panose="02010509060101010101" pitchFamily="49" charset="-122"/>
                <a:ea typeface="幼圆" panose="02010509060101010101" pitchFamily="49" charset="-122"/>
              </a:rPr>
              <a:t>！</a:t>
            </a:r>
            <a:endParaRPr lang="en-US" altLang="zh-CN" sz="17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285750" indent="-285750">
              <a:lnSpc>
                <a:spcPts val="2900"/>
              </a:lnSpc>
              <a:buFont typeface="Wingdings" panose="05000000000000000000" pitchFamily="2" charset="2"/>
              <a:buChar char="l"/>
            </a:pPr>
            <a:r>
              <a:rPr lang="zh-CN" altLang="en-US" sz="1700" dirty="0">
                <a:latin typeface="幼圆" panose="02010509060101010101" pitchFamily="49" charset="-122"/>
                <a:ea typeface="幼圆" panose="02010509060101010101" pitchFamily="49" charset="-122"/>
              </a:rPr>
              <a:t>特点：身体是黑白</a:t>
            </a:r>
            <a:r>
              <a:rPr lang="zh-CN" altLang="en-US" sz="1700" dirty="0">
                <a:latin typeface="幼圆" panose="02010509060101010101" pitchFamily="49" charset="-122"/>
                <a:ea typeface="幼圆" panose="02010509060101010101" pitchFamily="49" charset="-122"/>
              </a:rPr>
              <a:t>斑纹的，腿上有</a:t>
            </a:r>
            <a:r>
              <a:rPr lang="zh-CN" altLang="en-US" sz="1700" b="1" dirty="0">
                <a:latin typeface="幼圆" panose="02010509060101010101" pitchFamily="49" charset="-122"/>
                <a:ea typeface="幼圆" panose="02010509060101010101" pitchFamily="49" charset="-122"/>
              </a:rPr>
              <a:t>白色的斑点</a:t>
            </a:r>
            <a:r>
              <a:rPr lang="zh-CN" altLang="en-US" sz="1700" dirty="0">
                <a:latin typeface="幼圆" panose="02010509060101010101" pitchFamily="49" charset="-122"/>
                <a:ea typeface="幼圆" panose="02010509060101010101" pitchFamily="49" charset="-122"/>
              </a:rPr>
              <a:t>，像穿了黑白条纹的袜子。</a:t>
            </a:r>
            <a:endParaRPr lang="en-US" altLang="zh-CN" sz="17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285750" indent="-285750">
              <a:lnSpc>
                <a:spcPts val="2900"/>
              </a:lnSpc>
              <a:buFont typeface="Wingdings" panose="05000000000000000000" pitchFamily="2" charset="2"/>
              <a:buChar char="l"/>
            </a:pPr>
            <a:r>
              <a:rPr lang="zh-CN" altLang="en-US" sz="1700" dirty="0">
                <a:latin typeface="幼圆" panose="02010509060101010101" pitchFamily="49" charset="-122"/>
                <a:ea typeface="幼圆" panose="02010509060101010101" pitchFamily="49" charset="-122"/>
              </a:rPr>
              <a:t>活动时间：最喜欢在白天咬人，尤其是清晨和傍晚。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2100" r="80507" b="52430"/>
          <a:stretch>
            <a:fillRect/>
          </a:stretch>
        </p:blipFill>
        <p:spPr>
          <a:xfrm>
            <a:off x="337658" y="335131"/>
            <a:ext cx="679712" cy="972000"/>
          </a:xfrm>
          <a:prstGeom prst="rect">
            <a:avLst/>
          </a:prstGeom>
        </p:spPr>
      </p:pic>
      <p:sp>
        <p:nvSpPr>
          <p:cNvPr id="2" name="2"/>
          <p:cNvSpPr/>
          <p:nvPr/>
        </p:nvSpPr>
        <p:spPr>
          <a:xfrm>
            <a:off x="950371" y="337280"/>
            <a:ext cx="4288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花蚊子在哪里生宝宝？</a:t>
            </a:r>
            <a:endParaRPr lang="zh-CN" altLang="en-US" sz="3200" b="1" dirty="0">
              <a:solidFill>
                <a:srgbClr val="214A80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  <p:sp>
        <p:nvSpPr>
          <p:cNvPr id="3" name="3"/>
          <p:cNvSpPr/>
          <p:nvPr/>
        </p:nvSpPr>
        <p:spPr>
          <a:xfrm>
            <a:off x="1012290" y="805208"/>
            <a:ext cx="19899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0F96B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找到坏蛋的老巢！</a:t>
            </a:r>
            <a:endParaRPr lang="zh-CN" altLang="en-US" sz="1600" b="1" dirty="0">
              <a:solidFill>
                <a:srgbClr val="0F96B5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378" y="-127983"/>
            <a:ext cx="3521423" cy="3521423"/>
          </a:xfrm>
          <a:prstGeom prst="rect">
            <a:avLst/>
          </a:prstGeom>
        </p:spPr>
      </p:pic>
      <p:pic>
        <p:nvPicPr>
          <p:cNvPr id="16" name="Picture 4" descr="https://pic.rmb.bdstatic.com/bjh/news/cb00f085b3c1147760a24fa2815fce66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242" y="732724"/>
            <a:ext cx="2411313" cy="2193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pic.rmb.bdstatic.com/bjh/news/998b7f3aef418704f5080a2004b27844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58486"/>
            <a:ext cx="2068292" cy="19082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pic.rmb.bdstatic.com/bjh/news/3d0c69407fa3a0f8b2ea781f13307354.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925" y="4643875"/>
            <a:ext cx="1948515" cy="17409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pic.rmb.bdstatic.com/bjh/news/c8b5ef277ab783ac05fc61902a4b3847.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73" y="3245042"/>
            <a:ext cx="1662128" cy="14883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6"/>
          <p:cNvSpPr/>
          <p:nvPr/>
        </p:nvSpPr>
        <p:spPr>
          <a:xfrm>
            <a:off x="519479" y="1661160"/>
            <a:ext cx="4269669" cy="4262120"/>
          </a:xfrm>
          <a:custGeom>
            <a:avLst/>
            <a:gdLst/>
            <a:ahLst/>
            <a:cxnLst/>
            <a:rect l="l" t="t" r="r" b="b"/>
            <a:pathLst>
              <a:path w="40447" h="24738" extrusionOk="0">
                <a:moveTo>
                  <a:pt x="7557" y="1"/>
                </a:moveTo>
                <a:cubicBezTo>
                  <a:pt x="6856" y="1"/>
                  <a:pt x="6856" y="334"/>
                  <a:pt x="6155" y="334"/>
                </a:cubicBezTo>
                <a:cubicBezTo>
                  <a:pt x="5453" y="334"/>
                  <a:pt x="5453" y="264"/>
                  <a:pt x="4735" y="264"/>
                </a:cubicBezTo>
                <a:cubicBezTo>
                  <a:pt x="4033" y="264"/>
                  <a:pt x="4033" y="456"/>
                  <a:pt x="3332" y="456"/>
                </a:cubicBezTo>
                <a:cubicBezTo>
                  <a:pt x="3272" y="456"/>
                  <a:pt x="3212" y="456"/>
                  <a:pt x="3153" y="456"/>
                </a:cubicBezTo>
                <a:cubicBezTo>
                  <a:pt x="2680" y="456"/>
                  <a:pt x="2247" y="470"/>
                  <a:pt x="1842" y="719"/>
                </a:cubicBezTo>
                <a:cubicBezTo>
                  <a:pt x="1386" y="982"/>
                  <a:pt x="878" y="1298"/>
                  <a:pt x="632" y="1736"/>
                </a:cubicBezTo>
                <a:cubicBezTo>
                  <a:pt x="369" y="2192"/>
                  <a:pt x="334" y="2753"/>
                  <a:pt x="334" y="3297"/>
                </a:cubicBezTo>
                <a:cubicBezTo>
                  <a:pt x="334" y="3998"/>
                  <a:pt x="71" y="3998"/>
                  <a:pt x="71" y="4699"/>
                </a:cubicBezTo>
                <a:cubicBezTo>
                  <a:pt x="71" y="5400"/>
                  <a:pt x="18" y="5400"/>
                  <a:pt x="18" y="6084"/>
                </a:cubicBezTo>
                <a:cubicBezTo>
                  <a:pt x="18" y="6785"/>
                  <a:pt x="334" y="6785"/>
                  <a:pt x="334" y="7487"/>
                </a:cubicBezTo>
                <a:cubicBezTo>
                  <a:pt x="334" y="8170"/>
                  <a:pt x="281" y="8170"/>
                  <a:pt x="281" y="8872"/>
                </a:cubicBezTo>
                <a:cubicBezTo>
                  <a:pt x="281" y="9573"/>
                  <a:pt x="1" y="9573"/>
                  <a:pt x="1" y="10274"/>
                </a:cubicBezTo>
                <a:cubicBezTo>
                  <a:pt x="1" y="10958"/>
                  <a:pt x="211" y="10958"/>
                  <a:pt x="211" y="11659"/>
                </a:cubicBezTo>
                <a:cubicBezTo>
                  <a:pt x="211" y="12360"/>
                  <a:pt x="124" y="12360"/>
                  <a:pt x="124" y="13044"/>
                </a:cubicBezTo>
                <a:cubicBezTo>
                  <a:pt x="124" y="13745"/>
                  <a:pt x="352" y="13745"/>
                  <a:pt x="352" y="14447"/>
                </a:cubicBezTo>
                <a:cubicBezTo>
                  <a:pt x="352" y="15130"/>
                  <a:pt x="439" y="15130"/>
                  <a:pt x="439" y="15832"/>
                </a:cubicBezTo>
                <a:cubicBezTo>
                  <a:pt x="439" y="16533"/>
                  <a:pt x="89" y="16533"/>
                  <a:pt x="89" y="17234"/>
                </a:cubicBezTo>
                <a:cubicBezTo>
                  <a:pt x="89" y="17918"/>
                  <a:pt x="334" y="17918"/>
                  <a:pt x="334" y="18619"/>
                </a:cubicBezTo>
                <a:cubicBezTo>
                  <a:pt x="334" y="19321"/>
                  <a:pt x="106" y="19321"/>
                  <a:pt x="106" y="20004"/>
                </a:cubicBezTo>
                <a:cubicBezTo>
                  <a:pt x="106" y="20706"/>
                  <a:pt x="422" y="20706"/>
                  <a:pt x="422" y="21407"/>
                </a:cubicBezTo>
                <a:cubicBezTo>
                  <a:pt x="422" y="21915"/>
                  <a:pt x="562" y="22406"/>
                  <a:pt x="842" y="22844"/>
                </a:cubicBezTo>
                <a:cubicBezTo>
                  <a:pt x="1105" y="23300"/>
                  <a:pt x="1351" y="23791"/>
                  <a:pt x="1807" y="24054"/>
                </a:cubicBezTo>
                <a:cubicBezTo>
                  <a:pt x="2263" y="24317"/>
                  <a:pt x="2789" y="24738"/>
                  <a:pt x="3350" y="24738"/>
                </a:cubicBezTo>
                <a:cubicBezTo>
                  <a:pt x="4051" y="24738"/>
                  <a:pt x="4051" y="24247"/>
                  <a:pt x="4752" y="24247"/>
                </a:cubicBezTo>
                <a:cubicBezTo>
                  <a:pt x="5453" y="24247"/>
                  <a:pt x="5453" y="24475"/>
                  <a:pt x="6172" y="24475"/>
                </a:cubicBezTo>
                <a:cubicBezTo>
                  <a:pt x="6873" y="24475"/>
                  <a:pt x="6873" y="24527"/>
                  <a:pt x="7575" y="24527"/>
                </a:cubicBezTo>
                <a:cubicBezTo>
                  <a:pt x="8276" y="24527"/>
                  <a:pt x="8276" y="24387"/>
                  <a:pt x="8977" y="24387"/>
                </a:cubicBezTo>
                <a:cubicBezTo>
                  <a:pt x="9678" y="24387"/>
                  <a:pt x="9678" y="24633"/>
                  <a:pt x="10397" y="24633"/>
                </a:cubicBezTo>
                <a:cubicBezTo>
                  <a:pt x="11099" y="24633"/>
                  <a:pt x="11099" y="24229"/>
                  <a:pt x="11800" y="24229"/>
                </a:cubicBezTo>
                <a:cubicBezTo>
                  <a:pt x="12501" y="24229"/>
                  <a:pt x="12501" y="24300"/>
                  <a:pt x="13202" y="24300"/>
                </a:cubicBezTo>
                <a:cubicBezTo>
                  <a:pt x="13904" y="24300"/>
                  <a:pt x="13904" y="24370"/>
                  <a:pt x="14622" y="24370"/>
                </a:cubicBezTo>
                <a:cubicBezTo>
                  <a:pt x="15324" y="24370"/>
                  <a:pt x="15324" y="24650"/>
                  <a:pt x="16025" y="24650"/>
                </a:cubicBezTo>
                <a:cubicBezTo>
                  <a:pt x="16726" y="24650"/>
                  <a:pt x="16726" y="24685"/>
                  <a:pt x="17428" y="24685"/>
                </a:cubicBezTo>
                <a:cubicBezTo>
                  <a:pt x="18129" y="24685"/>
                  <a:pt x="18129" y="24668"/>
                  <a:pt x="18848" y="24668"/>
                </a:cubicBezTo>
                <a:cubicBezTo>
                  <a:pt x="19549" y="24668"/>
                  <a:pt x="19549" y="24545"/>
                  <a:pt x="20250" y="24545"/>
                </a:cubicBezTo>
                <a:cubicBezTo>
                  <a:pt x="20951" y="24545"/>
                  <a:pt x="20951" y="24335"/>
                  <a:pt x="21653" y="24335"/>
                </a:cubicBezTo>
                <a:lnTo>
                  <a:pt x="23073" y="24335"/>
                </a:lnTo>
                <a:cubicBezTo>
                  <a:pt x="23774" y="24335"/>
                  <a:pt x="23774" y="24405"/>
                  <a:pt x="24475" y="24405"/>
                </a:cubicBezTo>
                <a:cubicBezTo>
                  <a:pt x="25177" y="24405"/>
                  <a:pt x="25177" y="24598"/>
                  <a:pt x="25878" y="24598"/>
                </a:cubicBezTo>
                <a:cubicBezTo>
                  <a:pt x="26579" y="24598"/>
                  <a:pt x="26579" y="24492"/>
                  <a:pt x="27280" y="24492"/>
                </a:cubicBezTo>
                <a:cubicBezTo>
                  <a:pt x="27999" y="24492"/>
                  <a:pt x="27982" y="24510"/>
                  <a:pt x="28700" y="24510"/>
                </a:cubicBezTo>
                <a:cubicBezTo>
                  <a:pt x="29402" y="24510"/>
                  <a:pt x="29402" y="24300"/>
                  <a:pt x="30103" y="24300"/>
                </a:cubicBezTo>
                <a:cubicBezTo>
                  <a:pt x="30804" y="24300"/>
                  <a:pt x="30804" y="24633"/>
                  <a:pt x="31506" y="24633"/>
                </a:cubicBezTo>
                <a:cubicBezTo>
                  <a:pt x="32207" y="24633"/>
                  <a:pt x="32224" y="24510"/>
                  <a:pt x="32926" y="24510"/>
                </a:cubicBezTo>
                <a:cubicBezTo>
                  <a:pt x="33627" y="24510"/>
                  <a:pt x="33627" y="24685"/>
                  <a:pt x="34328" y="24685"/>
                </a:cubicBezTo>
                <a:cubicBezTo>
                  <a:pt x="35029" y="24685"/>
                  <a:pt x="35029" y="24527"/>
                  <a:pt x="35731" y="24527"/>
                </a:cubicBezTo>
                <a:cubicBezTo>
                  <a:pt x="36432" y="24527"/>
                  <a:pt x="36432" y="24300"/>
                  <a:pt x="37133" y="24300"/>
                </a:cubicBezTo>
                <a:cubicBezTo>
                  <a:pt x="37499" y="24300"/>
                  <a:pt x="37895" y="24411"/>
                  <a:pt x="38257" y="24411"/>
                </a:cubicBezTo>
                <a:cubicBezTo>
                  <a:pt x="38450" y="24411"/>
                  <a:pt x="38634" y="24380"/>
                  <a:pt x="38799" y="24282"/>
                </a:cubicBezTo>
                <a:cubicBezTo>
                  <a:pt x="39255" y="24019"/>
                  <a:pt x="39605" y="23458"/>
                  <a:pt x="39868" y="22985"/>
                </a:cubicBezTo>
                <a:cubicBezTo>
                  <a:pt x="40114" y="22494"/>
                  <a:pt x="40219" y="21950"/>
                  <a:pt x="40201" y="21407"/>
                </a:cubicBezTo>
                <a:cubicBezTo>
                  <a:pt x="40201" y="20706"/>
                  <a:pt x="40166" y="20706"/>
                  <a:pt x="40166" y="20004"/>
                </a:cubicBezTo>
                <a:cubicBezTo>
                  <a:pt x="40166" y="19321"/>
                  <a:pt x="40289" y="19321"/>
                  <a:pt x="40289" y="18619"/>
                </a:cubicBezTo>
                <a:cubicBezTo>
                  <a:pt x="40289" y="17918"/>
                  <a:pt x="40254" y="17918"/>
                  <a:pt x="40254" y="17234"/>
                </a:cubicBezTo>
                <a:cubicBezTo>
                  <a:pt x="40254" y="16533"/>
                  <a:pt x="40149" y="16533"/>
                  <a:pt x="40149" y="15832"/>
                </a:cubicBezTo>
                <a:cubicBezTo>
                  <a:pt x="40149" y="15130"/>
                  <a:pt x="40447" y="15130"/>
                  <a:pt x="40447" y="14447"/>
                </a:cubicBezTo>
                <a:cubicBezTo>
                  <a:pt x="40447" y="13745"/>
                  <a:pt x="40254" y="13745"/>
                  <a:pt x="40254" y="13044"/>
                </a:cubicBezTo>
                <a:cubicBezTo>
                  <a:pt x="40254" y="12360"/>
                  <a:pt x="40412" y="12360"/>
                  <a:pt x="40412" y="11659"/>
                </a:cubicBezTo>
                <a:cubicBezTo>
                  <a:pt x="40412" y="10958"/>
                  <a:pt x="39956" y="10958"/>
                  <a:pt x="39956" y="10274"/>
                </a:cubicBezTo>
                <a:cubicBezTo>
                  <a:pt x="39956" y="9573"/>
                  <a:pt x="40342" y="9573"/>
                  <a:pt x="40342" y="8872"/>
                </a:cubicBezTo>
                <a:cubicBezTo>
                  <a:pt x="40342" y="8170"/>
                  <a:pt x="40149" y="8170"/>
                  <a:pt x="40149" y="7487"/>
                </a:cubicBezTo>
                <a:cubicBezTo>
                  <a:pt x="40149" y="6785"/>
                  <a:pt x="40324" y="6785"/>
                  <a:pt x="40324" y="6084"/>
                </a:cubicBezTo>
                <a:cubicBezTo>
                  <a:pt x="40324" y="5400"/>
                  <a:pt x="39938" y="5400"/>
                  <a:pt x="39938" y="4699"/>
                </a:cubicBezTo>
                <a:cubicBezTo>
                  <a:pt x="39938" y="3998"/>
                  <a:pt x="40061" y="3998"/>
                  <a:pt x="40061" y="3314"/>
                </a:cubicBezTo>
                <a:cubicBezTo>
                  <a:pt x="40061" y="2753"/>
                  <a:pt x="40236" y="2122"/>
                  <a:pt x="39973" y="1666"/>
                </a:cubicBezTo>
                <a:cubicBezTo>
                  <a:pt x="39693" y="1210"/>
                  <a:pt x="39132" y="912"/>
                  <a:pt x="38658" y="649"/>
                </a:cubicBezTo>
                <a:cubicBezTo>
                  <a:pt x="38203" y="351"/>
                  <a:pt x="37677" y="176"/>
                  <a:pt x="37133" y="158"/>
                </a:cubicBezTo>
                <a:cubicBezTo>
                  <a:pt x="36432" y="158"/>
                  <a:pt x="36432" y="386"/>
                  <a:pt x="35731" y="386"/>
                </a:cubicBezTo>
                <a:cubicBezTo>
                  <a:pt x="35012" y="386"/>
                  <a:pt x="35012" y="334"/>
                  <a:pt x="34311" y="334"/>
                </a:cubicBezTo>
                <a:cubicBezTo>
                  <a:pt x="33609" y="334"/>
                  <a:pt x="33609" y="88"/>
                  <a:pt x="32908" y="88"/>
                </a:cubicBezTo>
                <a:cubicBezTo>
                  <a:pt x="32207" y="88"/>
                  <a:pt x="32207" y="211"/>
                  <a:pt x="31488" y="211"/>
                </a:cubicBezTo>
                <a:cubicBezTo>
                  <a:pt x="30787" y="211"/>
                  <a:pt x="30787" y="106"/>
                  <a:pt x="30085" y="106"/>
                </a:cubicBezTo>
                <a:cubicBezTo>
                  <a:pt x="29384" y="106"/>
                  <a:pt x="29384" y="316"/>
                  <a:pt x="28683" y="316"/>
                </a:cubicBezTo>
                <a:cubicBezTo>
                  <a:pt x="27982" y="316"/>
                  <a:pt x="27982" y="106"/>
                  <a:pt x="27263" y="106"/>
                </a:cubicBezTo>
                <a:cubicBezTo>
                  <a:pt x="26562" y="106"/>
                  <a:pt x="26562" y="229"/>
                  <a:pt x="25860" y="229"/>
                </a:cubicBezTo>
                <a:cubicBezTo>
                  <a:pt x="25159" y="229"/>
                  <a:pt x="25159" y="369"/>
                  <a:pt x="24458" y="369"/>
                </a:cubicBezTo>
                <a:cubicBezTo>
                  <a:pt x="23756" y="369"/>
                  <a:pt x="23756" y="246"/>
                  <a:pt x="23038" y="246"/>
                </a:cubicBezTo>
                <a:cubicBezTo>
                  <a:pt x="22336" y="246"/>
                  <a:pt x="22336" y="158"/>
                  <a:pt x="21635" y="158"/>
                </a:cubicBezTo>
                <a:cubicBezTo>
                  <a:pt x="20934" y="158"/>
                  <a:pt x="20934" y="299"/>
                  <a:pt x="20233" y="299"/>
                </a:cubicBezTo>
                <a:cubicBezTo>
                  <a:pt x="19531" y="299"/>
                  <a:pt x="19531" y="53"/>
                  <a:pt x="18830" y="53"/>
                </a:cubicBezTo>
                <a:cubicBezTo>
                  <a:pt x="18111" y="53"/>
                  <a:pt x="18111" y="421"/>
                  <a:pt x="17410" y="421"/>
                </a:cubicBezTo>
                <a:cubicBezTo>
                  <a:pt x="16709" y="421"/>
                  <a:pt x="16709" y="386"/>
                  <a:pt x="16007" y="386"/>
                </a:cubicBezTo>
                <a:cubicBezTo>
                  <a:pt x="15306" y="386"/>
                  <a:pt x="15306" y="334"/>
                  <a:pt x="14605" y="334"/>
                </a:cubicBezTo>
                <a:cubicBezTo>
                  <a:pt x="13886" y="334"/>
                  <a:pt x="13886" y="211"/>
                  <a:pt x="13185" y="211"/>
                </a:cubicBezTo>
                <a:cubicBezTo>
                  <a:pt x="12484" y="211"/>
                  <a:pt x="12484" y="492"/>
                  <a:pt x="11782" y="492"/>
                </a:cubicBezTo>
                <a:cubicBezTo>
                  <a:pt x="11081" y="492"/>
                  <a:pt x="11081" y="264"/>
                  <a:pt x="10380" y="264"/>
                </a:cubicBezTo>
                <a:cubicBezTo>
                  <a:pt x="9678" y="264"/>
                  <a:pt x="9661" y="123"/>
                  <a:pt x="8960" y="123"/>
                </a:cubicBezTo>
                <a:cubicBezTo>
                  <a:pt x="8258" y="123"/>
                  <a:pt x="8258" y="1"/>
                  <a:pt x="7557" y="1"/>
                </a:cubicBezTo>
                <a:close/>
              </a:path>
            </a:pathLst>
          </a:custGeom>
          <a:noFill/>
          <a:ln w="19050" cap="flat" cmpd="sng">
            <a:solidFill>
              <a:srgbClr val="214A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285750" indent="-285750">
              <a:lnSpc>
                <a:spcPts val="2700"/>
              </a:lnSpc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幼圆" panose="02010509060101010101" pitchFamily="49" charset="-122"/>
                <a:ea typeface="幼圆" panose="02010509060101010101" pitchFamily="49" charset="-122"/>
              </a:rPr>
              <a:t>花蚊子喜欢把卵产在</a:t>
            </a:r>
            <a:r>
              <a:rPr lang="zh-CN" altLang="en-US" sz="1600" b="1" dirty="0">
                <a:latin typeface="幼圆" panose="02010509060101010101" pitchFamily="49" charset="-122"/>
                <a:ea typeface="幼圆" panose="02010509060101010101" pitchFamily="49" charset="-122"/>
              </a:rPr>
              <a:t>清清静静的小水里</a:t>
            </a:r>
            <a:r>
              <a:rPr lang="zh-CN" altLang="en-US" sz="1600" dirty="0">
                <a:latin typeface="幼圆" panose="02010509060101010101" pitchFamily="49" charset="-122"/>
                <a:ea typeface="幼圆" panose="02010509060101010101" pitchFamily="49" charset="-122"/>
              </a:rPr>
              <a:t>，而不是大江大河里。</a:t>
            </a:r>
            <a:endParaRPr lang="en-US" altLang="zh-CN" sz="1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285750" indent="-285750">
              <a:lnSpc>
                <a:spcPts val="2700"/>
              </a:lnSpc>
              <a:buFont typeface="Wingdings" panose="05000000000000000000" pitchFamily="2" charset="2"/>
              <a:buChar char="l"/>
            </a:pPr>
            <a:r>
              <a:rPr lang="zh-CN" altLang="en-US" sz="1600" dirty="0">
                <a:latin typeface="幼圆" panose="02010509060101010101" pitchFamily="49" charset="-122"/>
                <a:ea typeface="幼圆" panose="02010509060101010101" pitchFamily="49" charset="-122"/>
              </a:rPr>
              <a:t>我们一起找找看，家里哪些地方是它的“宝宝房”：</a:t>
            </a:r>
            <a:endParaRPr lang="en-US" altLang="zh-CN" sz="1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742950" lvl="1" indent="-285750">
              <a:lnSpc>
                <a:spcPts val="2700"/>
              </a:lnSpc>
              <a:buFont typeface="Wingdings" panose="05000000000000000000" pitchFamily="2" charset="2"/>
              <a:buChar char="n"/>
            </a:pPr>
            <a:r>
              <a:rPr lang="zh-CN" altLang="en-US" sz="1600" dirty="0">
                <a:latin typeface="幼圆" panose="02010509060101010101" pitchFamily="49" charset="-122"/>
                <a:ea typeface="幼圆" panose="02010509060101010101" pitchFamily="49" charset="-122"/>
              </a:rPr>
              <a:t>阳台</a:t>
            </a:r>
            <a:r>
              <a:rPr lang="en-US" altLang="zh-CN" sz="1600" dirty="0">
                <a:latin typeface="幼圆" panose="02010509060101010101" pitchFamily="49" charset="-122"/>
                <a:ea typeface="幼圆" panose="02010509060101010101" pitchFamily="49" charset="-122"/>
              </a:rPr>
              <a:t>/</a:t>
            </a:r>
            <a:r>
              <a:rPr lang="zh-CN" altLang="en-US" sz="1600" dirty="0">
                <a:latin typeface="幼圆" panose="02010509060101010101" pitchFamily="49" charset="-122"/>
                <a:ea typeface="幼圆" panose="02010509060101010101" pitchFamily="49" charset="-122"/>
              </a:rPr>
              <a:t>院子：花盆底下的托盘、闲置的瓶瓶罐罐等；</a:t>
            </a:r>
            <a:endParaRPr lang="en-US" altLang="zh-CN" sz="1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742950" lvl="1" indent="-285750">
              <a:lnSpc>
                <a:spcPts val="2700"/>
              </a:lnSpc>
              <a:buFont typeface="Wingdings" panose="05000000000000000000" pitchFamily="2" charset="2"/>
              <a:buChar char="n"/>
            </a:pPr>
            <a:r>
              <a:rPr lang="zh-CN" altLang="en-US" sz="1600" dirty="0">
                <a:latin typeface="幼圆" panose="02010509060101010101" pitchFamily="49" charset="-122"/>
                <a:ea typeface="幼圆" panose="02010509060101010101" pitchFamily="49" charset="-122"/>
              </a:rPr>
              <a:t>卫生间：水池地下、水桶。</a:t>
            </a:r>
            <a:endParaRPr lang="en-US" altLang="zh-CN" sz="16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742950" lvl="1" indent="-285750">
              <a:lnSpc>
                <a:spcPts val="2700"/>
              </a:lnSpc>
              <a:buFont typeface="Wingdings" panose="05000000000000000000" pitchFamily="2" charset="2"/>
              <a:buChar char="n"/>
            </a:pPr>
            <a:r>
              <a:rPr lang="zh-CN" altLang="en-US" sz="1600" dirty="0">
                <a:latin typeface="幼圆" panose="02010509060101010101" pitchFamily="49" charset="-122"/>
                <a:ea typeface="幼圆" panose="02010509060101010101" pitchFamily="49" charset="-122"/>
              </a:rPr>
              <a:t>其他：饮料瓶盖、一次性饭盒、竹筒树洞等任何能</a:t>
            </a:r>
            <a:r>
              <a:rPr lang="zh-CN" altLang="en-US" sz="1600" b="1" dirty="0">
                <a:latin typeface="幼圆" panose="02010509060101010101" pitchFamily="49" charset="-122"/>
                <a:ea typeface="幼圆" panose="02010509060101010101" pitchFamily="49" charset="-122"/>
              </a:rPr>
              <a:t>存在一点点水的地方。</a:t>
            </a:r>
            <a:endParaRPr lang="en-US" altLang="zh-CN" sz="16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99"/>
          <a:stretch>
            <a:fillRect/>
          </a:stretch>
        </p:blipFill>
        <p:spPr>
          <a:xfrm>
            <a:off x="0" y="5612358"/>
            <a:ext cx="12192000" cy="1245642"/>
          </a:xfrm>
          <a:prstGeom prst="rect">
            <a:avLst/>
          </a:prstGeom>
        </p:spPr>
      </p:pic>
      <p:pic>
        <p:nvPicPr>
          <p:cNvPr id="17" name="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9" t="24687" r="17031" b="16562"/>
          <a:stretch>
            <a:fillRect/>
          </a:stretch>
        </p:blipFill>
        <p:spPr>
          <a:xfrm>
            <a:off x="8809759" y="1692799"/>
            <a:ext cx="2417067" cy="4860000"/>
          </a:xfrm>
          <a:prstGeom prst="rect">
            <a:avLst/>
          </a:prstGeom>
        </p:spPr>
      </p:pic>
      <p:grpSp>
        <p:nvGrpSpPr>
          <p:cNvPr id="6" name="3"/>
          <p:cNvGrpSpPr/>
          <p:nvPr/>
        </p:nvGrpSpPr>
        <p:grpSpPr>
          <a:xfrm>
            <a:off x="3542740" y="0"/>
            <a:ext cx="2512061" cy="781707"/>
            <a:chOff x="3542740" y="0"/>
            <a:chExt cx="2512061" cy="781707"/>
          </a:xfrm>
        </p:grpSpPr>
        <p:sp>
          <p:nvSpPr>
            <p:cNvPr id="2" name="4"/>
            <p:cNvSpPr/>
            <p:nvPr/>
          </p:nvSpPr>
          <p:spPr>
            <a:xfrm>
              <a:off x="4114800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5"/>
            <p:cNvSpPr/>
            <p:nvPr/>
          </p:nvSpPr>
          <p:spPr>
            <a:xfrm>
              <a:off x="3542740" y="509322"/>
              <a:ext cx="2512061" cy="272385"/>
            </a:xfrm>
            <a:custGeom>
              <a:avLst/>
              <a:gdLst>
                <a:gd name="connsiteX0" fmla="*/ 307790 w 2512061"/>
                <a:gd name="connsiteY0" fmla="*/ 0 h 272385"/>
                <a:gd name="connsiteX1" fmla="*/ 2204270 w 2512061"/>
                <a:gd name="connsiteY1" fmla="*/ 0 h 272385"/>
                <a:gd name="connsiteX2" fmla="*/ 2509696 w 2512061"/>
                <a:gd name="connsiteY2" fmla="*/ 248930 h 272385"/>
                <a:gd name="connsiteX3" fmla="*/ 2512061 w 2512061"/>
                <a:gd name="connsiteY3" fmla="*/ 272385 h 272385"/>
                <a:gd name="connsiteX4" fmla="*/ 0 w 2512061"/>
                <a:gd name="connsiteY4" fmla="*/ 272385 h 272385"/>
                <a:gd name="connsiteX5" fmla="*/ 2364 w 2512061"/>
                <a:gd name="connsiteY5" fmla="*/ 248930 h 272385"/>
                <a:gd name="connsiteX6" fmla="*/ 307790 w 2512061"/>
                <a:gd name="connsiteY6" fmla="*/ 0 h 27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2061" h="272385">
                  <a:moveTo>
                    <a:pt x="307790" y="0"/>
                  </a:moveTo>
                  <a:lnTo>
                    <a:pt x="2204270" y="0"/>
                  </a:lnTo>
                  <a:cubicBezTo>
                    <a:pt x="2354928" y="0"/>
                    <a:pt x="2480626" y="106866"/>
                    <a:pt x="2509696" y="248930"/>
                  </a:cubicBezTo>
                  <a:lnTo>
                    <a:pt x="2512061" y="272385"/>
                  </a:lnTo>
                  <a:lnTo>
                    <a:pt x="0" y="272385"/>
                  </a:lnTo>
                  <a:lnTo>
                    <a:pt x="2364" y="248930"/>
                  </a:lnTo>
                  <a:cubicBezTo>
                    <a:pt x="31435" y="106866"/>
                    <a:pt x="157133" y="0"/>
                    <a:pt x="307790" y="0"/>
                  </a:cubicBezTo>
                  <a:close/>
                </a:path>
              </a:pathLst>
            </a:cu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6"/>
            <p:cNvSpPr/>
            <p:nvPr/>
          </p:nvSpPr>
          <p:spPr>
            <a:xfrm>
              <a:off x="5457825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8" name="7"/>
          <p:cNvGrpSpPr/>
          <p:nvPr/>
        </p:nvGrpSpPr>
        <p:grpSpPr>
          <a:xfrm>
            <a:off x="9200590" y="0"/>
            <a:ext cx="2512061" cy="781707"/>
            <a:chOff x="3542740" y="0"/>
            <a:chExt cx="2512061" cy="781707"/>
          </a:xfrm>
        </p:grpSpPr>
        <p:sp>
          <p:nvSpPr>
            <p:cNvPr id="19" name="8"/>
            <p:cNvSpPr/>
            <p:nvPr/>
          </p:nvSpPr>
          <p:spPr>
            <a:xfrm>
              <a:off x="4114800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9"/>
            <p:cNvSpPr/>
            <p:nvPr/>
          </p:nvSpPr>
          <p:spPr>
            <a:xfrm>
              <a:off x="3542740" y="509322"/>
              <a:ext cx="2512061" cy="272385"/>
            </a:xfrm>
            <a:custGeom>
              <a:avLst/>
              <a:gdLst>
                <a:gd name="connsiteX0" fmla="*/ 307790 w 2512061"/>
                <a:gd name="connsiteY0" fmla="*/ 0 h 272385"/>
                <a:gd name="connsiteX1" fmla="*/ 2204270 w 2512061"/>
                <a:gd name="connsiteY1" fmla="*/ 0 h 272385"/>
                <a:gd name="connsiteX2" fmla="*/ 2509696 w 2512061"/>
                <a:gd name="connsiteY2" fmla="*/ 248930 h 272385"/>
                <a:gd name="connsiteX3" fmla="*/ 2512061 w 2512061"/>
                <a:gd name="connsiteY3" fmla="*/ 272385 h 272385"/>
                <a:gd name="connsiteX4" fmla="*/ 0 w 2512061"/>
                <a:gd name="connsiteY4" fmla="*/ 272385 h 272385"/>
                <a:gd name="connsiteX5" fmla="*/ 2364 w 2512061"/>
                <a:gd name="connsiteY5" fmla="*/ 248930 h 272385"/>
                <a:gd name="connsiteX6" fmla="*/ 307790 w 2512061"/>
                <a:gd name="connsiteY6" fmla="*/ 0 h 27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2061" h="272385">
                  <a:moveTo>
                    <a:pt x="307790" y="0"/>
                  </a:moveTo>
                  <a:lnTo>
                    <a:pt x="2204270" y="0"/>
                  </a:lnTo>
                  <a:cubicBezTo>
                    <a:pt x="2354928" y="0"/>
                    <a:pt x="2480626" y="106866"/>
                    <a:pt x="2509696" y="248930"/>
                  </a:cubicBezTo>
                  <a:lnTo>
                    <a:pt x="2512061" y="272385"/>
                  </a:lnTo>
                  <a:lnTo>
                    <a:pt x="0" y="272385"/>
                  </a:lnTo>
                  <a:lnTo>
                    <a:pt x="2364" y="248930"/>
                  </a:lnTo>
                  <a:cubicBezTo>
                    <a:pt x="31435" y="106866"/>
                    <a:pt x="157133" y="0"/>
                    <a:pt x="307790" y="0"/>
                  </a:cubicBezTo>
                  <a:close/>
                </a:path>
              </a:pathLst>
            </a:cu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10"/>
            <p:cNvSpPr/>
            <p:nvPr/>
          </p:nvSpPr>
          <p:spPr>
            <a:xfrm>
              <a:off x="5457825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2" name="11"/>
          <p:cNvGrpSpPr>
            <a:grpSpLocks noChangeAspect="1"/>
          </p:cNvGrpSpPr>
          <p:nvPr/>
        </p:nvGrpSpPr>
        <p:grpSpPr>
          <a:xfrm>
            <a:off x="7822993" y="781707"/>
            <a:ext cx="324000" cy="324000"/>
            <a:chOff x="7162800" y="3043614"/>
            <a:chExt cx="432000" cy="432000"/>
          </a:xfrm>
        </p:grpSpPr>
        <p:sp>
          <p:nvSpPr>
            <p:cNvPr id="9" name="12"/>
            <p:cNvSpPr/>
            <p:nvPr/>
          </p:nvSpPr>
          <p:spPr>
            <a:xfrm>
              <a:off x="7162800" y="304361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13"/>
            <p:cNvSpPr/>
            <p:nvPr/>
          </p:nvSpPr>
          <p:spPr>
            <a:xfrm rot="20040000">
              <a:off x="7346400" y="3079614"/>
              <a:ext cx="64800" cy="360000"/>
            </a:xfrm>
            <a:prstGeom prst="roundRect">
              <a:avLst>
                <a:gd name="adj" fmla="val 50000"/>
              </a:avLst>
            </a:prstGeom>
            <a:solidFill>
              <a:srgbClr val="CEE5F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0" name="14"/>
          <p:cNvGrpSpPr>
            <a:grpSpLocks noChangeAspect="1"/>
          </p:cNvGrpSpPr>
          <p:nvPr/>
        </p:nvGrpSpPr>
        <p:grpSpPr>
          <a:xfrm>
            <a:off x="11290363" y="2827613"/>
            <a:ext cx="324000" cy="324000"/>
            <a:chOff x="7162800" y="3043614"/>
            <a:chExt cx="432000" cy="432000"/>
          </a:xfrm>
        </p:grpSpPr>
        <p:sp>
          <p:nvSpPr>
            <p:cNvPr id="32" name="15"/>
            <p:cNvSpPr/>
            <p:nvPr/>
          </p:nvSpPr>
          <p:spPr>
            <a:xfrm>
              <a:off x="7162800" y="304361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16"/>
            <p:cNvSpPr/>
            <p:nvPr/>
          </p:nvSpPr>
          <p:spPr>
            <a:xfrm rot="20040000">
              <a:off x="7346400" y="3079614"/>
              <a:ext cx="64800" cy="360000"/>
            </a:xfrm>
            <a:prstGeom prst="roundRect">
              <a:avLst>
                <a:gd name="adj" fmla="val 50000"/>
              </a:avLst>
            </a:prstGeom>
            <a:solidFill>
              <a:srgbClr val="CEE5F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8" name="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0" t="7349" r="27818" b="75964"/>
          <a:stretch>
            <a:fillRect/>
          </a:stretch>
        </p:blipFill>
        <p:spPr>
          <a:xfrm rot="3910285">
            <a:off x="10940202" y="897280"/>
            <a:ext cx="702993" cy="972000"/>
          </a:xfrm>
          <a:prstGeom prst="rect">
            <a:avLst/>
          </a:prstGeom>
        </p:spPr>
      </p:pic>
      <p:pic>
        <p:nvPicPr>
          <p:cNvPr id="43" name="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0" t="7349" r="27818" b="75964"/>
          <a:stretch>
            <a:fillRect/>
          </a:stretch>
        </p:blipFill>
        <p:spPr>
          <a:xfrm rot="19566238">
            <a:off x="8368347" y="5627622"/>
            <a:ext cx="520734" cy="720000"/>
          </a:xfrm>
          <a:prstGeom prst="rect">
            <a:avLst/>
          </a:prstGeom>
        </p:spPr>
      </p:pic>
      <p:pic>
        <p:nvPicPr>
          <p:cNvPr id="45" name="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2100" r="80507" b="52430"/>
          <a:stretch>
            <a:fillRect/>
          </a:stretch>
        </p:blipFill>
        <p:spPr>
          <a:xfrm>
            <a:off x="8211829" y="3137545"/>
            <a:ext cx="679712" cy="972000"/>
          </a:xfrm>
          <a:prstGeom prst="rect">
            <a:avLst/>
          </a:prstGeom>
        </p:spPr>
      </p:pic>
      <p:grpSp>
        <p:nvGrpSpPr>
          <p:cNvPr id="68" name="20"/>
          <p:cNvGrpSpPr>
            <a:grpSpLocks noChangeAspect="1"/>
          </p:cNvGrpSpPr>
          <p:nvPr/>
        </p:nvGrpSpPr>
        <p:grpSpPr>
          <a:xfrm rot="1905837">
            <a:off x="11136487" y="3692640"/>
            <a:ext cx="398096" cy="360000"/>
            <a:chOff x="6260848" y="2382075"/>
            <a:chExt cx="941464" cy="851369"/>
          </a:xfrm>
        </p:grpSpPr>
        <p:sp>
          <p:nvSpPr>
            <p:cNvPr id="58" name="21"/>
            <p:cNvSpPr/>
            <p:nvPr/>
          </p:nvSpPr>
          <p:spPr>
            <a:xfrm>
              <a:off x="6281230" y="2464313"/>
              <a:ext cx="886645" cy="769131"/>
            </a:xfrm>
            <a:custGeom>
              <a:avLst/>
              <a:gdLst>
                <a:gd name="connsiteX0" fmla="*/ 22234 w 284359"/>
                <a:gd name="connsiteY0" fmla="*/ 22328 h 246671"/>
                <a:gd name="connsiteX1" fmla="*/ 130819 w 284359"/>
                <a:gd name="connsiteY1" fmla="*/ 22328 h 246671"/>
                <a:gd name="connsiteX2" fmla="*/ 142916 w 284359"/>
                <a:gd name="connsiteY2" fmla="*/ 34425 h 246671"/>
                <a:gd name="connsiteX3" fmla="*/ 155489 w 284359"/>
                <a:gd name="connsiteY3" fmla="*/ 22899 h 246671"/>
                <a:gd name="connsiteX4" fmla="*/ 263979 w 284359"/>
                <a:gd name="connsiteY4" fmla="*/ 27757 h 246671"/>
                <a:gd name="connsiteX5" fmla="*/ 259121 w 284359"/>
                <a:gd name="connsiteY5" fmla="*/ 136247 h 246671"/>
                <a:gd name="connsiteX6" fmla="*/ 138344 w 284359"/>
                <a:gd name="connsiteY6" fmla="*/ 246546 h 246671"/>
                <a:gd name="connsiteX7" fmla="*/ 22425 w 284359"/>
                <a:gd name="connsiteY7" fmla="*/ 131199 h 246671"/>
                <a:gd name="connsiteX8" fmla="*/ 22072 w 284359"/>
                <a:gd name="connsiteY8" fmla="*/ 22490 h 246671"/>
                <a:gd name="connsiteX9" fmla="*/ 22234 w 284359"/>
                <a:gd name="connsiteY9" fmla="*/ 22328 h 24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359" h="246671">
                  <a:moveTo>
                    <a:pt x="22234" y="22328"/>
                  </a:moveTo>
                  <a:cubicBezTo>
                    <a:pt x="52238" y="-7609"/>
                    <a:pt x="100815" y="-7609"/>
                    <a:pt x="130819" y="22328"/>
                  </a:cubicBezTo>
                  <a:lnTo>
                    <a:pt x="142916" y="34425"/>
                  </a:lnTo>
                  <a:lnTo>
                    <a:pt x="155489" y="22899"/>
                  </a:lnTo>
                  <a:cubicBezTo>
                    <a:pt x="186788" y="-5714"/>
                    <a:pt x="235365" y="-3542"/>
                    <a:pt x="263979" y="27757"/>
                  </a:cubicBezTo>
                  <a:cubicBezTo>
                    <a:pt x="292592" y="59056"/>
                    <a:pt x="290420" y="107634"/>
                    <a:pt x="259121" y="136247"/>
                  </a:cubicBezTo>
                  <a:lnTo>
                    <a:pt x="138344" y="246546"/>
                  </a:lnTo>
                  <a:lnTo>
                    <a:pt x="22425" y="131199"/>
                  </a:lnTo>
                  <a:cubicBezTo>
                    <a:pt x="-7694" y="101280"/>
                    <a:pt x="-7846" y="52608"/>
                    <a:pt x="22072" y="22490"/>
                  </a:cubicBezTo>
                  <a:cubicBezTo>
                    <a:pt x="22120" y="22442"/>
                    <a:pt x="22177" y="22385"/>
                    <a:pt x="22234" y="22328"/>
                  </a:cubicBezTo>
                  <a:close/>
                </a:path>
              </a:pathLst>
            </a:custGeom>
            <a:solidFill>
              <a:srgbClr val="D8E8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22"/>
            <p:cNvSpPr/>
            <p:nvPr/>
          </p:nvSpPr>
          <p:spPr>
            <a:xfrm>
              <a:off x="6260848" y="2382075"/>
              <a:ext cx="941464" cy="831573"/>
            </a:xfrm>
            <a:custGeom>
              <a:avLst/>
              <a:gdLst>
                <a:gd name="connsiteX0" fmla="*/ 141152 w 301940"/>
                <a:gd name="connsiteY0" fmla="*/ 266572 h 266697"/>
                <a:gd name="connsiteX1" fmla="*/ 135152 w 301940"/>
                <a:gd name="connsiteY1" fmla="*/ 264001 h 266697"/>
                <a:gd name="connsiteX2" fmla="*/ 19232 w 301940"/>
                <a:gd name="connsiteY2" fmla="*/ 148653 h 266697"/>
                <a:gd name="connsiteX3" fmla="*/ 31034 w 301940"/>
                <a:gd name="connsiteY3" fmla="*/ 28000 h 266697"/>
                <a:gd name="connsiteX4" fmla="*/ 139628 w 301940"/>
                <a:gd name="connsiteY4" fmla="*/ 27781 h 266697"/>
                <a:gd name="connsiteX5" fmla="*/ 145915 w 301940"/>
                <a:gd name="connsiteY5" fmla="*/ 33972 h 266697"/>
                <a:gd name="connsiteX6" fmla="*/ 152487 w 301940"/>
                <a:gd name="connsiteY6" fmla="*/ 27971 h 266697"/>
                <a:gd name="connsiteX7" fmla="*/ 273578 w 301940"/>
                <a:gd name="connsiteY7" fmla="*/ 22142 h 266697"/>
                <a:gd name="connsiteX8" fmla="*/ 279408 w 301940"/>
                <a:gd name="connsiteY8" fmla="*/ 143233 h 266697"/>
                <a:gd name="connsiteX9" fmla="*/ 267644 w 301940"/>
                <a:gd name="connsiteY9" fmla="*/ 153987 h 266697"/>
                <a:gd name="connsiteX10" fmla="*/ 146963 w 301940"/>
                <a:gd name="connsiteY10" fmla="*/ 264286 h 266697"/>
                <a:gd name="connsiteX11" fmla="*/ 141152 w 301940"/>
                <a:gd name="connsiteY11" fmla="*/ 266572 h 266697"/>
                <a:gd name="connsiteX12" fmla="*/ 79049 w 301940"/>
                <a:gd name="connsiteY12" fmla="*/ 20065 h 266697"/>
                <a:gd name="connsiteX13" fmla="*/ 11098 w 301940"/>
                <a:gd name="connsiteY13" fmla="*/ 88503 h 266697"/>
                <a:gd name="connsiteX14" fmla="*/ 31424 w 301940"/>
                <a:gd name="connsiteY14" fmla="*/ 136842 h 266697"/>
                <a:gd name="connsiteX15" fmla="*/ 141533 w 301940"/>
                <a:gd name="connsiteY15" fmla="*/ 246379 h 266697"/>
                <a:gd name="connsiteX16" fmla="*/ 255833 w 301940"/>
                <a:gd name="connsiteY16" fmla="*/ 141604 h 266697"/>
                <a:gd name="connsiteX17" fmla="*/ 259167 w 301940"/>
                <a:gd name="connsiteY17" fmla="*/ 45211 h 266697"/>
                <a:gd name="connsiteX18" fmla="*/ 163822 w 301940"/>
                <a:gd name="connsiteY18" fmla="*/ 40925 h 266697"/>
                <a:gd name="connsiteX19" fmla="*/ 151154 w 301940"/>
                <a:gd name="connsiteY19" fmla="*/ 52450 h 266697"/>
                <a:gd name="connsiteX20" fmla="*/ 139342 w 301940"/>
                <a:gd name="connsiteY20" fmla="*/ 52450 h 266697"/>
                <a:gd name="connsiteX21" fmla="*/ 127246 w 301940"/>
                <a:gd name="connsiteY21" fmla="*/ 40354 h 266697"/>
                <a:gd name="connsiteX22" fmla="*/ 79049 w 301940"/>
                <a:gd name="connsiteY22" fmla="*/ 20065 h 26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1940" h="266697">
                  <a:moveTo>
                    <a:pt x="141152" y="266572"/>
                  </a:moveTo>
                  <a:cubicBezTo>
                    <a:pt x="138885" y="266582"/>
                    <a:pt x="136704" y="265648"/>
                    <a:pt x="135152" y="264001"/>
                  </a:cubicBezTo>
                  <a:lnTo>
                    <a:pt x="19232" y="148653"/>
                  </a:lnTo>
                  <a:cubicBezTo>
                    <a:pt x="-10829" y="112077"/>
                    <a:pt x="-5542" y="58051"/>
                    <a:pt x="31034" y="28000"/>
                  </a:cubicBezTo>
                  <a:cubicBezTo>
                    <a:pt x="62562" y="2082"/>
                    <a:pt x="107996" y="1987"/>
                    <a:pt x="139628" y="27781"/>
                  </a:cubicBezTo>
                  <a:lnTo>
                    <a:pt x="145915" y="33972"/>
                  </a:lnTo>
                  <a:lnTo>
                    <a:pt x="152487" y="27971"/>
                  </a:lnTo>
                  <a:cubicBezTo>
                    <a:pt x="184320" y="-7081"/>
                    <a:pt x="238536" y="-9691"/>
                    <a:pt x="273578" y="22142"/>
                  </a:cubicBezTo>
                  <a:cubicBezTo>
                    <a:pt x="308630" y="53974"/>
                    <a:pt x="311240" y="108191"/>
                    <a:pt x="279408" y="143233"/>
                  </a:cubicBezTo>
                  <a:cubicBezTo>
                    <a:pt x="275826" y="147177"/>
                    <a:pt x="271892" y="150777"/>
                    <a:pt x="267644" y="153987"/>
                  </a:cubicBezTo>
                  <a:lnTo>
                    <a:pt x="146963" y="264286"/>
                  </a:lnTo>
                  <a:cubicBezTo>
                    <a:pt x="145391" y="265763"/>
                    <a:pt x="143305" y="266582"/>
                    <a:pt x="141152" y="266572"/>
                  </a:cubicBezTo>
                  <a:close/>
                  <a:moveTo>
                    <a:pt x="79049" y="20065"/>
                  </a:moveTo>
                  <a:cubicBezTo>
                    <a:pt x="41387" y="20199"/>
                    <a:pt x="10955" y="50841"/>
                    <a:pt x="11098" y="88503"/>
                  </a:cubicBezTo>
                  <a:cubicBezTo>
                    <a:pt x="11155" y="106686"/>
                    <a:pt x="18480" y="124088"/>
                    <a:pt x="31424" y="136842"/>
                  </a:cubicBezTo>
                  <a:lnTo>
                    <a:pt x="141533" y="246379"/>
                  </a:lnTo>
                  <a:lnTo>
                    <a:pt x="255833" y="141604"/>
                  </a:lnTo>
                  <a:cubicBezTo>
                    <a:pt x="283370" y="115906"/>
                    <a:pt x="284866" y="72758"/>
                    <a:pt x="259167" y="45211"/>
                  </a:cubicBezTo>
                  <a:cubicBezTo>
                    <a:pt x="233850" y="18075"/>
                    <a:pt x="191473" y="16170"/>
                    <a:pt x="163822" y="40925"/>
                  </a:cubicBezTo>
                  <a:lnTo>
                    <a:pt x="151154" y="52450"/>
                  </a:lnTo>
                  <a:cubicBezTo>
                    <a:pt x="147829" y="55546"/>
                    <a:pt x="142667" y="55546"/>
                    <a:pt x="139342" y="52450"/>
                  </a:cubicBezTo>
                  <a:lnTo>
                    <a:pt x="127246" y="40354"/>
                  </a:lnTo>
                  <a:cubicBezTo>
                    <a:pt x="114540" y="27419"/>
                    <a:pt x="97185" y="20113"/>
                    <a:pt x="79049" y="2006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9" name="23"/>
          <p:cNvGrpSpPr>
            <a:grpSpLocks noChangeAspect="1"/>
          </p:cNvGrpSpPr>
          <p:nvPr/>
        </p:nvGrpSpPr>
        <p:grpSpPr>
          <a:xfrm rot="20026014">
            <a:off x="8995418" y="5494597"/>
            <a:ext cx="410345" cy="360000"/>
            <a:chOff x="6670902" y="3436929"/>
            <a:chExt cx="674194" cy="591480"/>
          </a:xfrm>
        </p:grpSpPr>
        <p:sp>
          <p:nvSpPr>
            <p:cNvPr id="61" name="24"/>
            <p:cNvSpPr/>
            <p:nvPr/>
          </p:nvSpPr>
          <p:spPr>
            <a:xfrm>
              <a:off x="6698689" y="3462531"/>
              <a:ext cx="618621" cy="540276"/>
            </a:xfrm>
            <a:custGeom>
              <a:avLst/>
              <a:gdLst>
                <a:gd name="connsiteX0" fmla="*/ 15559 w 198400"/>
                <a:gd name="connsiteY0" fmla="*/ 15606 h 173274"/>
                <a:gd name="connsiteX1" fmla="*/ 91759 w 198400"/>
                <a:gd name="connsiteY1" fmla="*/ 15606 h 173274"/>
                <a:gd name="connsiteX2" fmla="*/ 100332 w 198400"/>
                <a:gd name="connsiteY2" fmla="*/ 23988 h 173274"/>
                <a:gd name="connsiteX3" fmla="*/ 109190 w 198400"/>
                <a:gd name="connsiteY3" fmla="*/ 15891 h 173274"/>
                <a:gd name="connsiteX4" fmla="*/ 185314 w 198400"/>
                <a:gd name="connsiteY4" fmla="*/ 22130 h 173274"/>
                <a:gd name="connsiteX5" fmla="*/ 181961 w 198400"/>
                <a:gd name="connsiteY5" fmla="*/ 95616 h 173274"/>
                <a:gd name="connsiteX6" fmla="*/ 97093 w 198400"/>
                <a:gd name="connsiteY6" fmla="*/ 173149 h 173274"/>
                <a:gd name="connsiteX7" fmla="*/ 15655 w 198400"/>
                <a:gd name="connsiteY7" fmla="*/ 92091 h 173274"/>
                <a:gd name="connsiteX8" fmla="*/ 15454 w 198400"/>
                <a:gd name="connsiteY8" fmla="*/ 15710 h 173274"/>
                <a:gd name="connsiteX9" fmla="*/ 15559 w 198400"/>
                <a:gd name="connsiteY9" fmla="*/ 15606 h 17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400" h="173274">
                  <a:moveTo>
                    <a:pt x="15559" y="15606"/>
                  </a:moveTo>
                  <a:cubicBezTo>
                    <a:pt x="36629" y="-5368"/>
                    <a:pt x="70690" y="-5368"/>
                    <a:pt x="91759" y="15606"/>
                  </a:cubicBezTo>
                  <a:lnTo>
                    <a:pt x="100332" y="23988"/>
                  </a:lnTo>
                  <a:lnTo>
                    <a:pt x="109190" y="15891"/>
                  </a:lnTo>
                  <a:cubicBezTo>
                    <a:pt x="131936" y="-3406"/>
                    <a:pt x="166016" y="-606"/>
                    <a:pt x="185314" y="22130"/>
                  </a:cubicBezTo>
                  <a:cubicBezTo>
                    <a:pt x="203621" y="43723"/>
                    <a:pt x="202164" y="75785"/>
                    <a:pt x="181961" y="95616"/>
                  </a:cubicBezTo>
                  <a:lnTo>
                    <a:pt x="97093" y="173149"/>
                  </a:lnTo>
                  <a:lnTo>
                    <a:pt x="15655" y="92091"/>
                  </a:lnTo>
                  <a:cubicBezTo>
                    <a:pt x="-5491" y="71060"/>
                    <a:pt x="-5586" y="36865"/>
                    <a:pt x="15454" y="15710"/>
                  </a:cubicBezTo>
                  <a:cubicBezTo>
                    <a:pt x="15483" y="15682"/>
                    <a:pt x="15521" y="15644"/>
                    <a:pt x="15559" y="15606"/>
                  </a:cubicBezTo>
                  <a:close/>
                </a:path>
              </a:pathLst>
            </a:custGeom>
            <a:solidFill>
              <a:srgbClr val="D8E8F8"/>
            </a:solidFill>
            <a:ln w="9525" cap="flat">
              <a:solidFill>
                <a:srgbClr val="D8E8F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25"/>
            <p:cNvSpPr/>
            <p:nvPr/>
          </p:nvSpPr>
          <p:spPr>
            <a:xfrm>
              <a:off x="6670902" y="3436929"/>
              <a:ext cx="674194" cy="591480"/>
            </a:xfrm>
            <a:custGeom>
              <a:avLst/>
              <a:gdLst>
                <a:gd name="connsiteX0" fmla="*/ 105323 w 216223"/>
                <a:gd name="connsiteY0" fmla="*/ 189569 h 189696"/>
                <a:gd name="connsiteX1" fmla="*/ 99322 w 216223"/>
                <a:gd name="connsiteY1" fmla="*/ 187093 h 189696"/>
                <a:gd name="connsiteX2" fmla="*/ 17407 w 216223"/>
                <a:gd name="connsiteY2" fmla="*/ 106035 h 189696"/>
                <a:gd name="connsiteX3" fmla="*/ 18731 w 216223"/>
                <a:gd name="connsiteY3" fmla="*/ 17548 h 189696"/>
                <a:gd name="connsiteX4" fmla="*/ 105703 w 216223"/>
                <a:gd name="connsiteY4" fmla="*/ 17357 h 189696"/>
                <a:gd name="connsiteX5" fmla="*/ 108370 w 216223"/>
                <a:gd name="connsiteY5" fmla="*/ 20024 h 189696"/>
                <a:gd name="connsiteX6" fmla="*/ 111228 w 216223"/>
                <a:gd name="connsiteY6" fmla="*/ 17452 h 189696"/>
                <a:gd name="connsiteX7" fmla="*/ 199572 w 216223"/>
                <a:gd name="connsiteY7" fmla="*/ 21405 h 189696"/>
                <a:gd name="connsiteX8" fmla="*/ 195619 w 216223"/>
                <a:gd name="connsiteY8" fmla="*/ 109750 h 189696"/>
                <a:gd name="connsiteX9" fmla="*/ 111133 w 216223"/>
                <a:gd name="connsiteY9" fmla="*/ 187569 h 189696"/>
                <a:gd name="connsiteX10" fmla="*/ 105323 w 216223"/>
                <a:gd name="connsiteY10" fmla="*/ 189569 h 189696"/>
                <a:gd name="connsiteX11" fmla="*/ 61984 w 216223"/>
                <a:gd name="connsiteY11" fmla="*/ 16119 h 189696"/>
                <a:gd name="connsiteX12" fmla="*/ 16607 w 216223"/>
                <a:gd name="connsiteY12" fmla="*/ 61610 h 189696"/>
                <a:gd name="connsiteX13" fmla="*/ 29884 w 216223"/>
                <a:gd name="connsiteY13" fmla="*/ 93652 h 189696"/>
                <a:gd name="connsiteX14" fmla="*/ 105608 w 216223"/>
                <a:gd name="connsiteY14" fmla="*/ 168995 h 189696"/>
                <a:gd name="connsiteX15" fmla="*/ 184475 w 216223"/>
                <a:gd name="connsiteY15" fmla="*/ 96891 h 189696"/>
                <a:gd name="connsiteX16" fmla="*/ 187333 w 216223"/>
                <a:gd name="connsiteY16" fmla="*/ 32788 h 189696"/>
                <a:gd name="connsiteX17" fmla="*/ 153805 w 216223"/>
                <a:gd name="connsiteY17" fmla="*/ 18024 h 189696"/>
                <a:gd name="connsiteX18" fmla="*/ 123134 w 216223"/>
                <a:gd name="connsiteY18" fmla="*/ 29930 h 189696"/>
                <a:gd name="connsiteX19" fmla="*/ 114276 w 216223"/>
                <a:gd name="connsiteY19" fmla="*/ 38026 h 189696"/>
                <a:gd name="connsiteX20" fmla="*/ 102465 w 216223"/>
                <a:gd name="connsiteY20" fmla="*/ 38026 h 189696"/>
                <a:gd name="connsiteX21" fmla="*/ 93988 w 216223"/>
                <a:gd name="connsiteY21" fmla="*/ 29549 h 189696"/>
                <a:gd name="connsiteX22" fmla="*/ 61984 w 216223"/>
                <a:gd name="connsiteY22" fmla="*/ 16119 h 18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6223" h="189696">
                  <a:moveTo>
                    <a:pt x="105323" y="189569"/>
                  </a:moveTo>
                  <a:cubicBezTo>
                    <a:pt x="103075" y="189569"/>
                    <a:pt x="100912" y="188683"/>
                    <a:pt x="99322" y="187093"/>
                  </a:cubicBezTo>
                  <a:lnTo>
                    <a:pt x="17407" y="106035"/>
                  </a:lnTo>
                  <a:cubicBezTo>
                    <a:pt x="-6663" y="81232"/>
                    <a:pt x="-6072" y="41617"/>
                    <a:pt x="18731" y="17548"/>
                  </a:cubicBezTo>
                  <a:cubicBezTo>
                    <a:pt x="42934" y="-5941"/>
                    <a:pt x="81396" y="-6027"/>
                    <a:pt x="105703" y="17357"/>
                  </a:cubicBezTo>
                  <a:lnTo>
                    <a:pt x="108370" y="20024"/>
                  </a:lnTo>
                  <a:lnTo>
                    <a:pt x="111228" y="17452"/>
                  </a:lnTo>
                  <a:cubicBezTo>
                    <a:pt x="136717" y="-5855"/>
                    <a:pt x="176265" y="-4084"/>
                    <a:pt x="199572" y="21405"/>
                  </a:cubicBezTo>
                  <a:cubicBezTo>
                    <a:pt x="222880" y="46894"/>
                    <a:pt x="221108" y="86442"/>
                    <a:pt x="195619" y="109750"/>
                  </a:cubicBezTo>
                  <a:lnTo>
                    <a:pt x="111133" y="187569"/>
                  </a:lnTo>
                  <a:cubicBezTo>
                    <a:pt x="109494" y="188912"/>
                    <a:pt x="107437" y="189617"/>
                    <a:pt x="105323" y="189569"/>
                  </a:cubicBezTo>
                  <a:close/>
                  <a:moveTo>
                    <a:pt x="61984" y="16119"/>
                  </a:moveTo>
                  <a:cubicBezTo>
                    <a:pt x="36895" y="16148"/>
                    <a:pt x="16578" y="36512"/>
                    <a:pt x="16607" y="61610"/>
                  </a:cubicBezTo>
                  <a:cubicBezTo>
                    <a:pt x="16616" y="73621"/>
                    <a:pt x="21398" y="85146"/>
                    <a:pt x="29884" y="93652"/>
                  </a:cubicBezTo>
                  <a:lnTo>
                    <a:pt x="105608" y="168995"/>
                  </a:lnTo>
                  <a:lnTo>
                    <a:pt x="184475" y="96891"/>
                  </a:lnTo>
                  <a:cubicBezTo>
                    <a:pt x="202935" y="79965"/>
                    <a:pt x="204211" y="51295"/>
                    <a:pt x="187333" y="32788"/>
                  </a:cubicBezTo>
                  <a:cubicBezTo>
                    <a:pt x="178694" y="23415"/>
                    <a:pt x="166549" y="18072"/>
                    <a:pt x="153805" y="18024"/>
                  </a:cubicBezTo>
                  <a:cubicBezTo>
                    <a:pt x="142451" y="18005"/>
                    <a:pt x="131497" y="22253"/>
                    <a:pt x="123134" y="29930"/>
                  </a:cubicBezTo>
                  <a:lnTo>
                    <a:pt x="114276" y="38026"/>
                  </a:lnTo>
                  <a:cubicBezTo>
                    <a:pt x="110971" y="41170"/>
                    <a:pt x="105770" y="41170"/>
                    <a:pt x="102465" y="38026"/>
                  </a:cubicBezTo>
                  <a:lnTo>
                    <a:pt x="93988" y="29549"/>
                  </a:lnTo>
                  <a:cubicBezTo>
                    <a:pt x="85539" y="20986"/>
                    <a:pt x="74014" y="16157"/>
                    <a:pt x="61984" y="1611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4" name="26"/>
          <p:cNvSpPr/>
          <p:nvPr/>
        </p:nvSpPr>
        <p:spPr>
          <a:xfrm>
            <a:off x="5862492" y="2833792"/>
            <a:ext cx="372429" cy="2108651"/>
          </a:xfrm>
          <a:custGeom>
            <a:avLst/>
            <a:gdLst>
              <a:gd name="connsiteX0" fmla="*/ 74104 w 119443"/>
              <a:gd name="connsiteY0" fmla="*/ 0 h 676274"/>
              <a:gd name="connsiteX1" fmla="*/ 0 w 119443"/>
              <a:gd name="connsiteY1" fmla="*/ 673703 h 676274"/>
              <a:gd name="connsiteX2" fmla="*/ 119444 w 119443"/>
              <a:gd name="connsiteY2" fmla="*/ 676275 h 676274"/>
              <a:gd name="connsiteX3" fmla="*/ 74104 w 119443"/>
              <a:gd name="connsiteY3" fmla="*/ 0 h 676274"/>
              <a:gd name="connsiteX4" fmla="*/ 0 w 119443"/>
              <a:gd name="connsiteY4" fmla="*/ 673703 h 676274"/>
              <a:gd name="connsiteX5" fmla="*/ 119444 w 119443"/>
              <a:gd name="connsiteY5" fmla="*/ 676275 h 676274"/>
              <a:gd name="connsiteX6" fmla="*/ 74104 w 119443"/>
              <a:gd name="connsiteY6" fmla="*/ 0 h 67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3" h="676274">
                <a:moveTo>
                  <a:pt x="74104" y="0"/>
                </a:moveTo>
                <a:lnTo>
                  <a:pt x="0" y="673703"/>
                </a:lnTo>
                <a:lnTo>
                  <a:pt x="119444" y="676275"/>
                </a:lnTo>
                <a:lnTo>
                  <a:pt x="74104" y="0"/>
                </a:lnTo>
                <a:lnTo>
                  <a:pt x="0" y="673703"/>
                </a:lnTo>
                <a:lnTo>
                  <a:pt x="119444" y="676275"/>
                </a:lnTo>
                <a:lnTo>
                  <a:pt x="74104" y="0"/>
                </a:lnTo>
                <a:close/>
              </a:path>
            </a:pathLst>
          </a:custGeom>
          <a:solidFill>
            <a:srgbClr val="BAEBB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27"/>
          <p:cNvSpPr/>
          <p:nvPr/>
        </p:nvSpPr>
        <p:spPr>
          <a:xfrm>
            <a:off x="2237143" y="605720"/>
            <a:ext cx="360000" cy="180000"/>
          </a:xfrm>
          <a:prstGeom prst="roundRect">
            <a:avLst/>
          </a:prstGeom>
          <a:solidFill>
            <a:srgbClr val="3363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28"/>
          <p:cNvSpPr/>
          <p:nvPr/>
        </p:nvSpPr>
        <p:spPr>
          <a:xfrm>
            <a:off x="351375" y="215774"/>
            <a:ext cx="952500" cy="190500"/>
          </a:xfrm>
          <a:custGeom>
            <a:avLst/>
            <a:gdLst>
              <a:gd name="connsiteX0" fmla="*/ 354616 w 952500"/>
              <a:gd name="connsiteY0" fmla="*/ 186785 h 190500"/>
              <a:gd name="connsiteX1" fmla="*/ 264987 w 952500"/>
              <a:gd name="connsiteY1" fmla="*/ 96964 h 190500"/>
              <a:gd name="connsiteX2" fmla="*/ 354806 w 952500"/>
              <a:gd name="connsiteY2" fmla="*/ 7334 h 190500"/>
              <a:gd name="connsiteX3" fmla="*/ 444437 w 952500"/>
              <a:gd name="connsiteY3" fmla="*/ 97155 h 190500"/>
              <a:gd name="connsiteX4" fmla="*/ 444437 w 952500"/>
              <a:gd name="connsiteY4" fmla="*/ 97536 h 190500"/>
              <a:gd name="connsiteX5" fmla="*/ 354616 w 952500"/>
              <a:gd name="connsiteY5" fmla="*/ 186785 h 190500"/>
              <a:gd name="connsiteX6" fmla="*/ 354616 w 952500"/>
              <a:gd name="connsiteY6" fmla="*/ 186785 h 190500"/>
              <a:gd name="connsiteX7" fmla="*/ 340519 w 952500"/>
              <a:gd name="connsiteY7" fmla="*/ 155734 h 190500"/>
              <a:gd name="connsiteX8" fmla="*/ 364046 w 952500"/>
              <a:gd name="connsiteY8" fmla="*/ 155734 h 190500"/>
              <a:gd name="connsiteX9" fmla="*/ 364046 w 952500"/>
              <a:gd name="connsiteY9" fmla="*/ 98584 h 190500"/>
              <a:gd name="connsiteX10" fmla="*/ 379857 w 952500"/>
              <a:gd name="connsiteY10" fmla="*/ 98584 h 190500"/>
              <a:gd name="connsiteX11" fmla="*/ 381476 w 952500"/>
              <a:gd name="connsiteY11" fmla="*/ 79534 h 190500"/>
              <a:gd name="connsiteX12" fmla="*/ 363855 w 952500"/>
              <a:gd name="connsiteY12" fmla="*/ 79534 h 190500"/>
              <a:gd name="connsiteX13" fmla="*/ 363855 w 952500"/>
              <a:gd name="connsiteY13" fmla="*/ 67913 h 190500"/>
              <a:gd name="connsiteX14" fmla="*/ 367703 w 952500"/>
              <a:gd name="connsiteY14" fmla="*/ 62389 h 190500"/>
              <a:gd name="connsiteX15" fmla="*/ 369380 w 952500"/>
              <a:gd name="connsiteY15" fmla="*/ 62389 h 190500"/>
              <a:gd name="connsiteX16" fmla="*/ 381000 w 952500"/>
              <a:gd name="connsiteY16" fmla="*/ 62389 h 190500"/>
              <a:gd name="connsiteX17" fmla="*/ 381000 w 952500"/>
              <a:gd name="connsiteY17" fmla="*/ 41434 h 190500"/>
              <a:gd name="connsiteX18" fmla="*/ 361283 w 952500"/>
              <a:gd name="connsiteY18" fmla="*/ 41434 h 190500"/>
              <a:gd name="connsiteX19" fmla="*/ 340490 w 952500"/>
              <a:gd name="connsiteY19" fmla="*/ 59807 h 190500"/>
              <a:gd name="connsiteX20" fmla="*/ 340614 w 952500"/>
              <a:gd name="connsiteY20" fmla="*/ 63532 h 190500"/>
              <a:gd name="connsiteX21" fmla="*/ 340614 w 952500"/>
              <a:gd name="connsiteY21" fmla="*/ 78867 h 190500"/>
              <a:gd name="connsiteX22" fmla="*/ 329089 w 952500"/>
              <a:gd name="connsiteY22" fmla="*/ 78867 h 190500"/>
              <a:gd name="connsiteX23" fmla="*/ 329089 w 952500"/>
              <a:gd name="connsiteY23" fmla="*/ 97917 h 190500"/>
              <a:gd name="connsiteX24" fmla="*/ 340519 w 952500"/>
              <a:gd name="connsiteY24" fmla="*/ 97917 h 190500"/>
              <a:gd name="connsiteX25" fmla="*/ 770477 w 952500"/>
              <a:gd name="connsiteY25" fmla="*/ 96774 h 190500"/>
              <a:gd name="connsiteX26" fmla="*/ 860298 w 952500"/>
              <a:gd name="connsiteY26" fmla="*/ 7144 h 190500"/>
              <a:gd name="connsiteX27" fmla="*/ 949928 w 952500"/>
              <a:gd name="connsiteY27" fmla="*/ 96964 h 190500"/>
              <a:gd name="connsiteX28" fmla="*/ 860108 w 952500"/>
              <a:gd name="connsiteY28" fmla="*/ 186595 h 190500"/>
              <a:gd name="connsiteX29" fmla="*/ 859727 w 952500"/>
              <a:gd name="connsiteY29" fmla="*/ 186595 h 190500"/>
              <a:gd name="connsiteX30" fmla="*/ 770192 w 952500"/>
              <a:gd name="connsiteY30" fmla="*/ 96964 h 190500"/>
              <a:gd name="connsiteX31" fmla="*/ 865727 w 952500"/>
              <a:gd name="connsiteY31" fmla="*/ 85535 h 190500"/>
              <a:gd name="connsiteX32" fmla="*/ 823246 w 952500"/>
              <a:gd name="connsiteY32" fmla="*/ 64199 h 190500"/>
              <a:gd name="connsiteX33" fmla="*/ 828770 w 952500"/>
              <a:gd name="connsiteY33" fmla="*/ 91630 h 190500"/>
              <a:gd name="connsiteX34" fmla="*/ 820388 w 952500"/>
              <a:gd name="connsiteY34" fmla="*/ 89821 h 190500"/>
              <a:gd name="connsiteX35" fmla="*/ 835819 w 952500"/>
              <a:gd name="connsiteY35" fmla="*/ 110109 h 190500"/>
              <a:gd name="connsiteX36" fmla="*/ 828104 w 952500"/>
              <a:gd name="connsiteY36" fmla="*/ 110109 h 190500"/>
              <a:gd name="connsiteX37" fmla="*/ 846011 w 952500"/>
              <a:gd name="connsiteY37" fmla="*/ 124397 h 190500"/>
              <a:gd name="connsiteX38" fmla="*/ 817436 w 952500"/>
              <a:gd name="connsiteY38" fmla="*/ 132874 h 190500"/>
              <a:gd name="connsiteX39" fmla="*/ 822008 w 952500"/>
              <a:gd name="connsiteY39" fmla="*/ 135731 h 190500"/>
              <a:gd name="connsiteX40" fmla="*/ 900713 w 952500"/>
              <a:gd name="connsiteY40" fmla="*/ 109881 h 190500"/>
              <a:gd name="connsiteX41" fmla="*/ 906018 w 952500"/>
              <a:gd name="connsiteY41" fmla="*/ 94202 h 190500"/>
              <a:gd name="connsiteX42" fmla="*/ 915543 w 952500"/>
              <a:gd name="connsiteY42" fmla="*/ 72009 h 190500"/>
              <a:gd name="connsiteX43" fmla="*/ 916210 w 952500"/>
              <a:gd name="connsiteY43" fmla="*/ 70390 h 190500"/>
              <a:gd name="connsiteX44" fmla="*/ 907637 w 952500"/>
              <a:gd name="connsiteY44" fmla="*/ 72295 h 190500"/>
              <a:gd name="connsiteX45" fmla="*/ 914210 w 952500"/>
              <a:gd name="connsiteY45" fmla="*/ 62770 h 190500"/>
              <a:gd name="connsiteX46" fmla="*/ 905923 w 952500"/>
              <a:gd name="connsiteY46" fmla="*/ 64961 h 190500"/>
              <a:gd name="connsiteX47" fmla="*/ 899636 w 952500"/>
              <a:gd name="connsiteY47" fmla="*/ 64484 h 190500"/>
              <a:gd name="connsiteX48" fmla="*/ 876110 w 952500"/>
              <a:gd name="connsiteY48" fmla="*/ 62389 h 190500"/>
              <a:gd name="connsiteX49" fmla="*/ 865442 w 952500"/>
              <a:gd name="connsiteY49" fmla="*/ 85725 h 190500"/>
              <a:gd name="connsiteX50" fmla="*/ 7144 w 952500"/>
              <a:gd name="connsiteY50" fmla="*/ 97346 h 190500"/>
              <a:gd name="connsiteX51" fmla="*/ 96679 w 952500"/>
              <a:gd name="connsiteY51" fmla="*/ 7620 h 190500"/>
              <a:gd name="connsiteX52" fmla="*/ 186404 w 952500"/>
              <a:gd name="connsiteY52" fmla="*/ 97155 h 190500"/>
              <a:gd name="connsiteX53" fmla="*/ 96869 w 952500"/>
              <a:gd name="connsiteY53" fmla="*/ 186881 h 190500"/>
              <a:gd name="connsiteX54" fmla="*/ 96679 w 952500"/>
              <a:gd name="connsiteY54" fmla="*/ 186881 h 190500"/>
              <a:gd name="connsiteX55" fmla="*/ 7144 w 952500"/>
              <a:gd name="connsiteY55" fmla="*/ 97346 h 190500"/>
              <a:gd name="connsiteX56" fmla="*/ 96774 w 952500"/>
              <a:gd name="connsiteY56" fmla="*/ 61436 h 190500"/>
              <a:gd name="connsiteX57" fmla="*/ 96774 w 952500"/>
              <a:gd name="connsiteY57" fmla="*/ 61436 h 190500"/>
              <a:gd name="connsiteX58" fmla="*/ 62484 w 952500"/>
              <a:gd name="connsiteY58" fmla="*/ 61436 h 190500"/>
              <a:gd name="connsiteX59" fmla="*/ 45701 w 952500"/>
              <a:gd name="connsiteY59" fmla="*/ 74962 h 190500"/>
              <a:gd name="connsiteX60" fmla="*/ 45720 w 952500"/>
              <a:gd name="connsiteY60" fmla="*/ 78391 h 190500"/>
              <a:gd name="connsiteX61" fmla="*/ 45720 w 952500"/>
              <a:gd name="connsiteY61" fmla="*/ 115824 h 190500"/>
              <a:gd name="connsiteX62" fmla="*/ 59159 w 952500"/>
              <a:gd name="connsiteY62" fmla="*/ 132845 h 190500"/>
              <a:gd name="connsiteX63" fmla="*/ 62484 w 952500"/>
              <a:gd name="connsiteY63" fmla="*/ 132874 h 190500"/>
              <a:gd name="connsiteX64" fmla="*/ 130969 w 952500"/>
              <a:gd name="connsiteY64" fmla="*/ 132874 h 190500"/>
              <a:gd name="connsiteX65" fmla="*/ 147762 w 952500"/>
              <a:gd name="connsiteY65" fmla="*/ 119367 h 190500"/>
              <a:gd name="connsiteX66" fmla="*/ 147733 w 952500"/>
              <a:gd name="connsiteY66" fmla="*/ 115824 h 190500"/>
              <a:gd name="connsiteX67" fmla="*/ 147733 w 952500"/>
              <a:gd name="connsiteY67" fmla="*/ 78391 h 190500"/>
              <a:gd name="connsiteX68" fmla="*/ 134402 w 952500"/>
              <a:gd name="connsiteY68" fmla="*/ 61455 h 190500"/>
              <a:gd name="connsiteX69" fmla="*/ 130969 w 952500"/>
              <a:gd name="connsiteY69" fmla="*/ 61436 h 190500"/>
              <a:gd name="connsiteX70" fmla="*/ 97155 w 952500"/>
              <a:gd name="connsiteY70" fmla="*/ 61436 h 190500"/>
              <a:gd name="connsiteX71" fmla="*/ 87249 w 952500"/>
              <a:gd name="connsiteY71" fmla="*/ 114014 h 190500"/>
              <a:gd name="connsiteX72" fmla="*/ 115824 w 952500"/>
              <a:gd name="connsiteY72" fmla="*/ 94964 h 190500"/>
              <a:gd name="connsiteX73" fmla="*/ 87249 w 952500"/>
              <a:gd name="connsiteY73" fmla="*/ 75914 h 190500"/>
              <a:gd name="connsiteX74" fmla="*/ 604552 w 952500"/>
              <a:gd name="connsiteY74" fmla="*/ 186785 h 190500"/>
              <a:gd name="connsiteX75" fmla="*/ 515112 w 952500"/>
              <a:gd name="connsiteY75" fmla="*/ 96774 h 190500"/>
              <a:gd name="connsiteX76" fmla="*/ 605123 w 952500"/>
              <a:gd name="connsiteY76" fmla="*/ 7334 h 190500"/>
              <a:gd name="connsiteX77" fmla="*/ 694563 w 952500"/>
              <a:gd name="connsiteY77" fmla="*/ 97250 h 190500"/>
              <a:gd name="connsiteX78" fmla="*/ 605409 w 952500"/>
              <a:gd name="connsiteY78" fmla="*/ 186785 h 190500"/>
              <a:gd name="connsiteX79" fmla="*/ 604552 w 952500"/>
              <a:gd name="connsiteY79" fmla="*/ 186785 h 190500"/>
              <a:gd name="connsiteX80" fmla="*/ 657416 w 952500"/>
              <a:gd name="connsiteY80" fmla="*/ 99251 h 190500"/>
              <a:gd name="connsiteX81" fmla="*/ 656749 w 952500"/>
              <a:gd name="connsiteY81" fmla="*/ 99251 h 190500"/>
              <a:gd name="connsiteX82" fmla="*/ 656749 w 952500"/>
              <a:gd name="connsiteY82" fmla="*/ 77819 h 190500"/>
              <a:gd name="connsiteX83" fmla="*/ 629222 w 952500"/>
              <a:gd name="connsiteY83" fmla="*/ 47816 h 190500"/>
              <a:gd name="connsiteX84" fmla="*/ 577977 w 952500"/>
              <a:gd name="connsiteY84" fmla="*/ 47816 h 190500"/>
              <a:gd name="connsiteX85" fmla="*/ 554165 w 952500"/>
              <a:gd name="connsiteY85" fmla="*/ 71914 h 190500"/>
              <a:gd name="connsiteX86" fmla="*/ 554165 w 952500"/>
              <a:gd name="connsiteY86" fmla="*/ 125254 h 190500"/>
              <a:gd name="connsiteX87" fmla="*/ 579025 w 952500"/>
              <a:gd name="connsiteY87" fmla="*/ 149543 h 190500"/>
              <a:gd name="connsiteX88" fmla="*/ 631317 w 952500"/>
              <a:gd name="connsiteY88" fmla="*/ 149543 h 190500"/>
              <a:gd name="connsiteX89" fmla="*/ 655892 w 952500"/>
              <a:gd name="connsiteY89" fmla="*/ 126111 h 190500"/>
              <a:gd name="connsiteX90" fmla="*/ 657416 w 952500"/>
              <a:gd name="connsiteY90" fmla="*/ 99251 h 190500"/>
              <a:gd name="connsiteX91" fmla="*/ 605314 w 952500"/>
              <a:gd name="connsiteY91" fmla="*/ 56769 h 190500"/>
              <a:gd name="connsiteX92" fmla="*/ 626174 w 952500"/>
              <a:gd name="connsiteY92" fmla="*/ 56769 h 190500"/>
              <a:gd name="connsiteX93" fmla="*/ 647100 w 952500"/>
              <a:gd name="connsiteY93" fmla="*/ 73743 h 190500"/>
              <a:gd name="connsiteX94" fmla="*/ 647129 w 952500"/>
              <a:gd name="connsiteY94" fmla="*/ 77343 h 190500"/>
              <a:gd name="connsiteX95" fmla="*/ 647129 w 952500"/>
              <a:gd name="connsiteY95" fmla="*/ 120205 h 190500"/>
              <a:gd name="connsiteX96" fmla="*/ 629965 w 952500"/>
              <a:gd name="connsiteY96" fmla="*/ 140970 h 190500"/>
              <a:gd name="connsiteX97" fmla="*/ 626364 w 952500"/>
              <a:gd name="connsiteY97" fmla="*/ 140970 h 190500"/>
              <a:gd name="connsiteX98" fmla="*/ 583597 w 952500"/>
              <a:gd name="connsiteY98" fmla="*/ 140970 h 190500"/>
              <a:gd name="connsiteX99" fmla="*/ 562909 w 952500"/>
              <a:gd name="connsiteY99" fmla="*/ 123711 h 190500"/>
              <a:gd name="connsiteX100" fmla="*/ 562928 w 952500"/>
              <a:gd name="connsiteY100" fmla="*/ 120110 h 190500"/>
              <a:gd name="connsiteX101" fmla="*/ 562928 w 952500"/>
              <a:gd name="connsiteY101" fmla="*/ 77248 h 190500"/>
              <a:gd name="connsiteX102" fmla="*/ 580435 w 952500"/>
              <a:gd name="connsiteY102" fmla="*/ 56769 h 190500"/>
              <a:gd name="connsiteX103" fmla="*/ 583406 w 952500"/>
              <a:gd name="connsiteY103" fmla="*/ 56769 h 190500"/>
              <a:gd name="connsiteX104" fmla="*/ 605314 w 952500"/>
              <a:gd name="connsiteY104" fmla="*/ 56769 h 190500"/>
              <a:gd name="connsiteX105" fmla="*/ 605314 w 952500"/>
              <a:gd name="connsiteY105" fmla="*/ 125635 h 190500"/>
              <a:gd name="connsiteX106" fmla="*/ 631603 w 952500"/>
              <a:gd name="connsiteY106" fmla="*/ 98584 h 190500"/>
              <a:gd name="connsiteX107" fmla="*/ 604552 w 952500"/>
              <a:gd name="connsiteY107" fmla="*/ 72304 h 190500"/>
              <a:gd name="connsiteX108" fmla="*/ 578263 w 952500"/>
              <a:gd name="connsiteY108" fmla="*/ 99060 h 190500"/>
              <a:gd name="connsiteX109" fmla="*/ 604828 w 952500"/>
              <a:gd name="connsiteY109" fmla="*/ 125644 h 190500"/>
              <a:gd name="connsiteX110" fmla="*/ 605409 w 952500"/>
              <a:gd name="connsiteY110" fmla="*/ 125635 h 190500"/>
              <a:gd name="connsiteX111" fmla="*/ 639699 w 952500"/>
              <a:gd name="connsiteY111" fmla="*/ 72676 h 190500"/>
              <a:gd name="connsiteX112" fmla="*/ 639699 w 952500"/>
              <a:gd name="connsiteY112" fmla="*/ 70009 h 190500"/>
              <a:gd name="connsiteX113" fmla="*/ 632746 w 952500"/>
              <a:gd name="connsiteY113" fmla="*/ 65342 h 190500"/>
              <a:gd name="connsiteX114" fmla="*/ 626459 w 952500"/>
              <a:gd name="connsiteY114" fmla="*/ 70961 h 190500"/>
              <a:gd name="connsiteX115" fmla="*/ 632555 w 952500"/>
              <a:gd name="connsiteY115" fmla="*/ 77153 h 190500"/>
              <a:gd name="connsiteX116" fmla="*/ 639794 w 952500"/>
              <a:gd name="connsiteY116" fmla="*/ 72676 h 190500"/>
              <a:gd name="connsiteX117" fmla="*/ 588169 w 952500"/>
              <a:gd name="connsiteY117" fmla="*/ 99155 h 190500"/>
              <a:gd name="connsiteX118" fmla="*/ 605600 w 952500"/>
              <a:gd name="connsiteY118" fmla="*/ 116205 h 190500"/>
              <a:gd name="connsiteX119" fmla="*/ 622649 w 952500"/>
              <a:gd name="connsiteY119" fmla="*/ 98774 h 190500"/>
              <a:gd name="connsiteX120" fmla="*/ 605504 w 952500"/>
              <a:gd name="connsiteY120" fmla="*/ 81725 h 190500"/>
              <a:gd name="connsiteX121" fmla="*/ 588169 w 952500"/>
              <a:gd name="connsiteY121" fmla="*/ 9915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952500" h="190500">
                <a:moveTo>
                  <a:pt x="354616" y="186785"/>
                </a:moveTo>
                <a:cubicBezTo>
                  <a:pt x="305057" y="186728"/>
                  <a:pt x="264933" y="146514"/>
                  <a:pt x="264987" y="96964"/>
                </a:cubicBezTo>
                <a:cubicBezTo>
                  <a:pt x="265040" y="47406"/>
                  <a:pt x="305257" y="7277"/>
                  <a:pt x="354806" y="7334"/>
                </a:cubicBezTo>
                <a:cubicBezTo>
                  <a:pt x="404365" y="7391"/>
                  <a:pt x="444494" y="47606"/>
                  <a:pt x="444437" y="97155"/>
                </a:cubicBezTo>
                <a:cubicBezTo>
                  <a:pt x="444437" y="97279"/>
                  <a:pt x="444437" y="97412"/>
                  <a:pt x="444437" y="97536"/>
                </a:cubicBezTo>
                <a:cubicBezTo>
                  <a:pt x="444275" y="146980"/>
                  <a:pt x="404070" y="186947"/>
                  <a:pt x="354616" y="186785"/>
                </a:cubicBezTo>
                <a:cubicBezTo>
                  <a:pt x="354616" y="186785"/>
                  <a:pt x="354616" y="186785"/>
                  <a:pt x="354616" y="186785"/>
                </a:cubicBezTo>
                <a:close/>
                <a:moveTo>
                  <a:pt x="340519" y="155734"/>
                </a:moveTo>
                <a:lnTo>
                  <a:pt x="364046" y="155734"/>
                </a:lnTo>
                <a:lnTo>
                  <a:pt x="364046" y="98584"/>
                </a:lnTo>
                <a:lnTo>
                  <a:pt x="379857" y="98584"/>
                </a:lnTo>
                <a:cubicBezTo>
                  <a:pt x="380429" y="92012"/>
                  <a:pt x="380905" y="85916"/>
                  <a:pt x="381476" y="79534"/>
                </a:cubicBezTo>
                <a:lnTo>
                  <a:pt x="363855" y="79534"/>
                </a:lnTo>
                <a:lnTo>
                  <a:pt x="363855" y="67913"/>
                </a:lnTo>
                <a:cubicBezTo>
                  <a:pt x="363398" y="65323"/>
                  <a:pt x="365122" y="62846"/>
                  <a:pt x="367703" y="62389"/>
                </a:cubicBezTo>
                <a:cubicBezTo>
                  <a:pt x="368265" y="62294"/>
                  <a:pt x="368827" y="62294"/>
                  <a:pt x="369380" y="62389"/>
                </a:cubicBezTo>
                <a:lnTo>
                  <a:pt x="381000" y="62389"/>
                </a:lnTo>
                <a:lnTo>
                  <a:pt x="381000" y="41434"/>
                </a:lnTo>
                <a:cubicBezTo>
                  <a:pt x="374047" y="41434"/>
                  <a:pt x="367665" y="41434"/>
                  <a:pt x="361283" y="41434"/>
                </a:cubicBezTo>
                <a:cubicBezTo>
                  <a:pt x="350463" y="40767"/>
                  <a:pt x="341157" y="48997"/>
                  <a:pt x="340490" y="59807"/>
                </a:cubicBezTo>
                <a:cubicBezTo>
                  <a:pt x="340414" y="61055"/>
                  <a:pt x="340452" y="62294"/>
                  <a:pt x="340614" y="63532"/>
                </a:cubicBezTo>
                <a:cubicBezTo>
                  <a:pt x="340614" y="68485"/>
                  <a:pt x="340614" y="73057"/>
                  <a:pt x="340614" y="78867"/>
                </a:cubicBezTo>
                <a:lnTo>
                  <a:pt x="329089" y="78867"/>
                </a:lnTo>
                <a:lnTo>
                  <a:pt x="329089" y="97917"/>
                </a:lnTo>
                <a:lnTo>
                  <a:pt x="340519" y="97917"/>
                </a:lnTo>
                <a:close/>
                <a:moveTo>
                  <a:pt x="770477" y="96774"/>
                </a:moveTo>
                <a:cubicBezTo>
                  <a:pt x="770534" y="47215"/>
                  <a:pt x="810749" y="7096"/>
                  <a:pt x="860298" y="7144"/>
                </a:cubicBezTo>
                <a:cubicBezTo>
                  <a:pt x="909857" y="7201"/>
                  <a:pt x="949985" y="47415"/>
                  <a:pt x="949928" y="96964"/>
                </a:cubicBezTo>
                <a:cubicBezTo>
                  <a:pt x="949871" y="146523"/>
                  <a:pt x="909657" y="186652"/>
                  <a:pt x="860108" y="186595"/>
                </a:cubicBezTo>
                <a:cubicBezTo>
                  <a:pt x="859984" y="186595"/>
                  <a:pt x="859850" y="186595"/>
                  <a:pt x="859727" y="186595"/>
                </a:cubicBezTo>
                <a:cubicBezTo>
                  <a:pt x="810263" y="186538"/>
                  <a:pt x="770192" y="146428"/>
                  <a:pt x="770192" y="96964"/>
                </a:cubicBezTo>
                <a:close/>
                <a:moveTo>
                  <a:pt x="865727" y="85535"/>
                </a:moveTo>
                <a:cubicBezTo>
                  <a:pt x="849240" y="84554"/>
                  <a:pt x="833876" y="76838"/>
                  <a:pt x="823246" y="64199"/>
                </a:cubicBezTo>
                <a:cubicBezTo>
                  <a:pt x="818369" y="73495"/>
                  <a:pt x="820674" y="84944"/>
                  <a:pt x="828770" y="91630"/>
                </a:cubicBezTo>
                <a:lnTo>
                  <a:pt x="820388" y="89821"/>
                </a:lnTo>
                <a:cubicBezTo>
                  <a:pt x="820988" y="99070"/>
                  <a:pt x="827065" y="107061"/>
                  <a:pt x="835819" y="110109"/>
                </a:cubicBezTo>
                <a:lnTo>
                  <a:pt x="828104" y="110109"/>
                </a:lnTo>
                <a:cubicBezTo>
                  <a:pt x="830875" y="117891"/>
                  <a:pt x="837810" y="123425"/>
                  <a:pt x="846011" y="124397"/>
                </a:cubicBezTo>
                <a:cubicBezTo>
                  <a:pt x="837791" y="130512"/>
                  <a:pt x="827665" y="133512"/>
                  <a:pt x="817436" y="132874"/>
                </a:cubicBezTo>
                <a:cubicBezTo>
                  <a:pt x="819722" y="134303"/>
                  <a:pt x="820865" y="135160"/>
                  <a:pt x="822008" y="135731"/>
                </a:cubicBezTo>
                <a:cubicBezTo>
                  <a:pt x="850878" y="150324"/>
                  <a:pt x="886120" y="138751"/>
                  <a:pt x="900713" y="109881"/>
                </a:cubicBezTo>
                <a:cubicBezTo>
                  <a:pt x="903218" y="104927"/>
                  <a:pt x="904999" y="99651"/>
                  <a:pt x="906018" y="94202"/>
                </a:cubicBezTo>
                <a:cubicBezTo>
                  <a:pt x="906704" y="85963"/>
                  <a:pt x="910047" y="78181"/>
                  <a:pt x="915543" y="72009"/>
                </a:cubicBezTo>
                <a:cubicBezTo>
                  <a:pt x="915829" y="71504"/>
                  <a:pt x="916057" y="70952"/>
                  <a:pt x="916210" y="70390"/>
                </a:cubicBezTo>
                <a:lnTo>
                  <a:pt x="907637" y="72295"/>
                </a:lnTo>
                <a:lnTo>
                  <a:pt x="914210" y="62770"/>
                </a:lnTo>
                <a:cubicBezTo>
                  <a:pt x="911390" y="63275"/>
                  <a:pt x="908618" y="63998"/>
                  <a:pt x="905923" y="64961"/>
                </a:cubicBezTo>
                <a:cubicBezTo>
                  <a:pt x="903837" y="65522"/>
                  <a:pt x="901618" y="65351"/>
                  <a:pt x="899636" y="64484"/>
                </a:cubicBezTo>
                <a:cubicBezTo>
                  <a:pt x="893055" y="58826"/>
                  <a:pt x="883596" y="57979"/>
                  <a:pt x="876110" y="62389"/>
                </a:cubicBezTo>
                <a:cubicBezTo>
                  <a:pt x="867699" y="66875"/>
                  <a:pt x="863337" y="76429"/>
                  <a:pt x="865442" y="85725"/>
                </a:cubicBezTo>
                <a:close/>
                <a:moveTo>
                  <a:pt x="7144" y="97346"/>
                </a:moveTo>
                <a:cubicBezTo>
                  <a:pt x="7091" y="47844"/>
                  <a:pt x="47177" y="7677"/>
                  <a:pt x="96679" y="7620"/>
                </a:cubicBezTo>
                <a:cubicBezTo>
                  <a:pt x="146180" y="7563"/>
                  <a:pt x="186352" y="47654"/>
                  <a:pt x="186404" y="97155"/>
                </a:cubicBezTo>
                <a:cubicBezTo>
                  <a:pt x="186457" y="146657"/>
                  <a:pt x="146371" y="186824"/>
                  <a:pt x="96869" y="186881"/>
                </a:cubicBezTo>
                <a:cubicBezTo>
                  <a:pt x="96805" y="186881"/>
                  <a:pt x="96743" y="186881"/>
                  <a:pt x="96679" y="186881"/>
                </a:cubicBezTo>
                <a:cubicBezTo>
                  <a:pt x="47274" y="186776"/>
                  <a:pt x="7249" y="146752"/>
                  <a:pt x="7144" y="97346"/>
                </a:cubicBezTo>
                <a:close/>
                <a:moveTo>
                  <a:pt x="96774" y="61436"/>
                </a:moveTo>
                <a:lnTo>
                  <a:pt x="96774" y="61436"/>
                </a:lnTo>
                <a:cubicBezTo>
                  <a:pt x="85344" y="61436"/>
                  <a:pt x="73914" y="61436"/>
                  <a:pt x="62484" y="61436"/>
                </a:cubicBezTo>
                <a:cubicBezTo>
                  <a:pt x="54115" y="60532"/>
                  <a:pt x="46601" y="66589"/>
                  <a:pt x="45701" y="74962"/>
                </a:cubicBezTo>
                <a:cubicBezTo>
                  <a:pt x="45578" y="76095"/>
                  <a:pt x="45584" y="77248"/>
                  <a:pt x="45720" y="78391"/>
                </a:cubicBezTo>
                <a:cubicBezTo>
                  <a:pt x="45720" y="91088"/>
                  <a:pt x="45720" y="103566"/>
                  <a:pt x="45720" y="115824"/>
                </a:cubicBezTo>
                <a:cubicBezTo>
                  <a:pt x="44730" y="124235"/>
                  <a:pt x="50747" y="131855"/>
                  <a:pt x="59159" y="132845"/>
                </a:cubicBezTo>
                <a:cubicBezTo>
                  <a:pt x="60263" y="132979"/>
                  <a:pt x="61378" y="132988"/>
                  <a:pt x="62484" y="132874"/>
                </a:cubicBezTo>
                <a:lnTo>
                  <a:pt x="130969" y="132874"/>
                </a:lnTo>
                <a:cubicBezTo>
                  <a:pt x="139337" y="133779"/>
                  <a:pt x="146856" y="127730"/>
                  <a:pt x="147762" y="119367"/>
                </a:cubicBezTo>
                <a:cubicBezTo>
                  <a:pt x="147891" y="118186"/>
                  <a:pt x="147880" y="116996"/>
                  <a:pt x="147733" y="115824"/>
                </a:cubicBezTo>
                <a:cubicBezTo>
                  <a:pt x="147733" y="103346"/>
                  <a:pt x="147733" y="90869"/>
                  <a:pt x="147733" y="78391"/>
                </a:cubicBezTo>
                <a:cubicBezTo>
                  <a:pt x="148728" y="70037"/>
                  <a:pt x="142760" y="62456"/>
                  <a:pt x="134402" y="61455"/>
                </a:cubicBezTo>
                <a:cubicBezTo>
                  <a:pt x="133261" y="61322"/>
                  <a:pt x="132110" y="61313"/>
                  <a:pt x="130969" y="61436"/>
                </a:cubicBezTo>
                <a:cubicBezTo>
                  <a:pt x="119634" y="61341"/>
                  <a:pt x="108395" y="61436"/>
                  <a:pt x="97155" y="61436"/>
                </a:cubicBezTo>
                <a:close/>
                <a:moveTo>
                  <a:pt x="87249" y="114014"/>
                </a:moveTo>
                <a:lnTo>
                  <a:pt x="115824" y="94964"/>
                </a:lnTo>
                <a:lnTo>
                  <a:pt x="87249" y="75914"/>
                </a:lnTo>
                <a:close/>
                <a:moveTo>
                  <a:pt x="604552" y="186785"/>
                </a:moveTo>
                <a:cubicBezTo>
                  <a:pt x="555003" y="186624"/>
                  <a:pt x="514950" y="146333"/>
                  <a:pt x="515112" y="96774"/>
                </a:cubicBezTo>
                <a:cubicBezTo>
                  <a:pt x="515274" y="47225"/>
                  <a:pt x="555574" y="7182"/>
                  <a:pt x="605123" y="7334"/>
                </a:cubicBezTo>
                <a:cubicBezTo>
                  <a:pt x="654644" y="7496"/>
                  <a:pt x="694668" y="47730"/>
                  <a:pt x="694563" y="97250"/>
                </a:cubicBezTo>
                <a:cubicBezTo>
                  <a:pt x="694668" y="146590"/>
                  <a:pt x="654758" y="186681"/>
                  <a:pt x="605409" y="186785"/>
                </a:cubicBezTo>
                <a:cubicBezTo>
                  <a:pt x="605123" y="186785"/>
                  <a:pt x="604838" y="186785"/>
                  <a:pt x="604552" y="186785"/>
                </a:cubicBezTo>
                <a:close/>
                <a:moveTo>
                  <a:pt x="657416" y="99251"/>
                </a:moveTo>
                <a:lnTo>
                  <a:pt x="656749" y="99251"/>
                </a:lnTo>
                <a:cubicBezTo>
                  <a:pt x="656749" y="92107"/>
                  <a:pt x="656749" y="84963"/>
                  <a:pt x="656749" y="77819"/>
                </a:cubicBezTo>
                <a:cubicBezTo>
                  <a:pt x="655892" y="59627"/>
                  <a:pt x="647224" y="49244"/>
                  <a:pt x="629222" y="47816"/>
                </a:cubicBezTo>
                <a:cubicBezTo>
                  <a:pt x="612162" y="46672"/>
                  <a:pt x="595036" y="46672"/>
                  <a:pt x="577977" y="47816"/>
                </a:cubicBezTo>
                <a:cubicBezTo>
                  <a:pt x="564890" y="48216"/>
                  <a:pt x="554412" y="58817"/>
                  <a:pt x="554165" y="71914"/>
                </a:cubicBezTo>
                <a:cubicBezTo>
                  <a:pt x="553212" y="89678"/>
                  <a:pt x="553212" y="107490"/>
                  <a:pt x="554165" y="125254"/>
                </a:cubicBezTo>
                <a:cubicBezTo>
                  <a:pt x="554574" y="138713"/>
                  <a:pt x="565557" y="149447"/>
                  <a:pt x="579025" y="149543"/>
                </a:cubicBezTo>
                <a:cubicBezTo>
                  <a:pt x="596446" y="150448"/>
                  <a:pt x="613896" y="150448"/>
                  <a:pt x="631317" y="149543"/>
                </a:cubicBezTo>
                <a:cubicBezTo>
                  <a:pt x="644271" y="149104"/>
                  <a:pt x="654834" y="139027"/>
                  <a:pt x="655892" y="126111"/>
                </a:cubicBezTo>
                <a:cubicBezTo>
                  <a:pt x="657035" y="117634"/>
                  <a:pt x="656939" y="108109"/>
                  <a:pt x="657416" y="99251"/>
                </a:cubicBezTo>
                <a:close/>
                <a:moveTo>
                  <a:pt x="605314" y="56769"/>
                </a:moveTo>
                <a:cubicBezTo>
                  <a:pt x="612267" y="56769"/>
                  <a:pt x="619220" y="56769"/>
                  <a:pt x="626174" y="56769"/>
                </a:cubicBezTo>
                <a:cubicBezTo>
                  <a:pt x="636642" y="55674"/>
                  <a:pt x="646005" y="63275"/>
                  <a:pt x="647100" y="73743"/>
                </a:cubicBezTo>
                <a:cubicBezTo>
                  <a:pt x="647224" y="74943"/>
                  <a:pt x="647233" y="76143"/>
                  <a:pt x="647129" y="77343"/>
                </a:cubicBezTo>
                <a:cubicBezTo>
                  <a:pt x="647510" y="91630"/>
                  <a:pt x="647510" y="105918"/>
                  <a:pt x="647129" y="120205"/>
                </a:cubicBezTo>
                <a:cubicBezTo>
                  <a:pt x="648119" y="130683"/>
                  <a:pt x="640442" y="139980"/>
                  <a:pt x="629965" y="140970"/>
                </a:cubicBezTo>
                <a:cubicBezTo>
                  <a:pt x="628764" y="141084"/>
                  <a:pt x="627564" y="141084"/>
                  <a:pt x="626364" y="140970"/>
                </a:cubicBezTo>
                <a:cubicBezTo>
                  <a:pt x="612172" y="141446"/>
                  <a:pt x="597789" y="141446"/>
                  <a:pt x="583597" y="140970"/>
                </a:cubicBezTo>
                <a:cubicBezTo>
                  <a:pt x="573119" y="141913"/>
                  <a:pt x="563861" y="134188"/>
                  <a:pt x="562909" y="123711"/>
                </a:cubicBezTo>
                <a:cubicBezTo>
                  <a:pt x="562804" y="122511"/>
                  <a:pt x="562804" y="121310"/>
                  <a:pt x="562928" y="120110"/>
                </a:cubicBezTo>
                <a:cubicBezTo>
                  <a:pt x="562547" y="105823"/>
                  <a:pt x="562547" y="91535"/>
                  <a:pt x="562928" y="77248"/>
                </a:cubicBezTo>
                <a:cubicBezTo>
                  <a:pt x="562109" y="66761"/>
                  <a:pt x="569948" y="57588"/>
                  <a:pt x="580435" y="56769"/>
                </a:cubicBezTo>
                <a:cubicBezTo>
                  <a:pt x="581425" y="56693"/>
                  <a:pt x="582416" y="56693"/>
                  <a:pt x="583406" y="56769"/>
                </a:cubicBezTo>
                <a:cubicBezTo>
                  <a:pt x="590645" y="56579"/>
                  <a:pt x="597694" y="56769"/>
                  <a:pt x="605314" y="56769"/>
                </a:cubicBezTo>
                <a:close/>
                <a:moveTo>
                  <a:pt x="605314" y="125635"/>
                </a:moveTo>
                <a:cubicBezTo>
                  <a:pt x="620039" y="125425"/>
                  <a:pt x="631812" y="113319"/>
                  <a:pt x="631603" y="98584"/>
                </a:cubicBezTo>
                <a:cubicBezTo>
                  <a:pt x="631393" y="83858"/>
                  <a:pt x="619278" y="72085"/>
                  <a:pt x="604552" y="72304"/>
                </a:cubicBezTo>
                <a:cubicBezTo>
                  <a:pt x="589941" y="72514"/>
                  <a:pt x="578215" y="84439"/>
                  <a:pt x="578263" y="99060"/>
                </a:cubicBezTo>
                <a:cubicBezTo>
                  <a:pt x="578263" y="113738"/>
                  <a:pt x="590150" y="125635"/>
                  <a:pt x="604828" y="125644"/>
                </a:cubicBezTo>
                <a:cubicBezTo>
                  <a:pt x="605028" y="125644"/>
                  <a:pt x="605219" y="125635"/>
                  <a:pt x="605409" y="125635"/>
                </a:cubicBezTo>
                <a:close/>
                <a:moveTo>
                  <a:pt x="639699" y="72676"/>
                </a:moveTo>
                <a:cubicBezTo>
                  <a:pt x="639651" y="71790"/>
                  <a:pt x="639651" y="70895"/>
                  <a:pt x="639699" y="70009"/>
                </a:cubicBezTo>
                <a:cubicBezTo>
                  <a:pt x="637670" y="68056"/>
                  <a:pt x="635318" y="66475"/>
                  <a:pt x="632746" y="65342"/>
                </a:cubicBezTo>
                <a:cubicBezTo>
                  <a:pt x="629126" y="64580"/>
                  <a:pt x="626650" y="67151"/>
                  <a:pt x="626459" y="70961"/>
                </a:cubicBezTo>
                <a:cubicBezTo>
                  <a:pt x="626269" y="74771"/>
                  <a:pt x="628555" y="77819"/>
                  <a:pt x="632555" y="77153"/>
                </a:cubicBezTo>
                <a:cubicBezTo>
                  <a:pt x="635794" y="76772"/>
                  <a:pt x="637508" y="74200"/>
                  <a:pt x="639794" y="72676"/>
                </a:cubicBezTo>
                <a:close/>
                <a:moveTo>
                  <a:pt x="588169" y="99155"/>
                </a:moveTo>
                <a:cubicBezTo>
                  <a:pt x="588274" y="108680"/>
                  <a:pt x="596075" y="116310"/>
                  <a:pt x="605600" y="116205"/>
                </a:cubicBezTo>
                <a:cubicBezTo>
                  <a:pt x="615115" y="116100"/>
                  <a:pt x="622754" y="108299"/>
                  <a:pt x="622649" y="98774"/>
                </a:cubicBezTo>
                <a:cubicBezTo>
                  <a:pt x="622544" y="89364"/>
                  <a:pt x="614915" y="81782"/>
                  <a:pt x="605504" y="81725"/>
                </a:cubicBezTo>
                <a:cubicBezTo>
                  <a:pt x="595932" y="81829"/>
                  <a:pt x="588217" y="89583"/>
                  <a:pt x="588169" y="99155"/>
                </a:cubicBezTo>
                <a:close/>
              </a:path>
            </a:pathLst>
          </a:custGeom>
          <a:solidFill>
            <a:srgbClr val="214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31"/>
          <p:cNvSpPr/>
          <p:nvPr/>
        </p:nvSpPr>
        <p:spPr>
          <a:xfrm>
            <a:off x="8437059" y="4736573"/>
            <a:ext cx="360000" cy="180000"/>
          </a:xfrm>
          <a:prstGeom prst="roundRect">
            <a:avLst/>
          </a:prstGeom>
          <a:solidFill>
            <a:srgbClr val="3363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3" name="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7" r="59373"/>
          <a:stretch>
            <a:fillRect/>
          </a:stretch>
        </p:blipFill>
        <p:spPr>
          <a:xfrm>
            <a:off x="1" y="5274000"/>
            <a:ext cx="4374346" cy="1584000"/>
          </a:xfrm>
          <a:prstGeom prst="rect">
            <a:avLst/>
          </a:prstGeom>
        </p:spPr>
      </p:pic>
      <p:pic>
        <p:nvPicPr>
          <p:cNvPr id="65" name="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5" t="63816"/>
          <a:stretch>
            <a:fillRect/>
          </a:stretch>
        </p:blipFill>
        <p:spPr>
          <a:xfrm>
            <a:off x="10484831" y="4914000"/>
            <a:ext cx="1707169" cy="1944000"/>
          </a:xfrm>
          <a:prstGeom prst="rect">
            <a:avLst/>
          </a:prstGeom>
        </p:spPr>
      </p:pic>
      <p:pic>
        <p:nvPicPr>
          <p:cNvPr id="41" name="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2" t="71897" r="40962"/>
          <a:stretch>
            <a:fillRect/>
          </a:stretch>
        </p:blipFill>
        <p:spPr>
          <a:xfrm>
            <a:off x="5482973" y="5274000"/>
            <a:ext cx="1891319" cy="1584000"/>
          </a:xfrm>
          <a:prstGeom prst="rect">
            <a:avLst/>
          </a:prstGeom>
        </p:spPr>
      </p:pic>
      <p:grpSp>
        <p:nvGrpSpPr>
          <p:cNvPr id="42" name="35"/>
          <p:cNvGrpSpPr>
            <a:grpSpLocks noChangeAspect="1"/>
          </p:cNvGrpSpPr>
          <p:nvPr/>
        </p:nvGrpSpPr>
        <p:grpSpPr>
          <a:xfrm>
            <a:off x="1046152" y="1360125"/>
            <a:ext cx="978117" cy="1043678"/>
            <a:chOff x="3428954" y="1797944"/>
            <a:chExt cx="707887" cy="755334"/>
          </a:xfrm>
        </p:grpSpPr>
        <p:sp>
          <p:nvSpPr>
            <p:cNvPr id="44" name="36"/>
            <p:cNvSpPr/>
            <p:nvPr/>
          </p:nvSpPr>
          <p:spPr>
            <a:xfrm rot="3556097" flipH="1">
              <a:off x="3405231" y="1821667"/>
              <a:ext cx="755334" cy="707887"/>
            </a:xfrm>
            <a:custGeom>
              <a:avLst/>
              <a:gdLst>
                <a:gd name="connsiteX0" fmla="*/ 287766 w 1381125"/>
                <a:gd name="connsiteY0" fmla="*/ 591098 h 2276475"/>
                <a:gd name="connsiteX1" fmla="*/ 42020 w 1381125"/>
                <a:gd name="connsiteY1" fmla="*/ 1556647 h 2276475"/>
                <a:gd name="connsiteX2" fmla="*/ 24018 w 1381125"/>
                <a:gd name="connsiteY2" fmla="*/ 1881355 h 2276475"/>
                <a:gd name="connsiteX3" fmla="*/ 128793 w 1381125"/>
                <a:gd name="connsiteY3" fmla="*/ 2019372 h 2276475"/>
                <a:gd name="connsiteX4" fmla="*/ 699341 w 1381125"/>
                <a:gd name="connsiteY4" fmla="*/ 2272737 h 2276475"/>
                <a:gd name="connsiteX5" fmla="*/ 946991 w 1381125"/>
                <a:gd name="connsiteY5" fmla="*/ 2229208 h 2276475"/>
                <a:gd name="connsiteX6" fmla="*/ 1143492 w 1381125"/>
                <a:gd name="connsiteY6" fmla="*/ 2008895 h 2276475"/>
                <a:gd name="connsiteX7" fmla="*/ 1377331 w 1381125"/>
                <a:gd name="connsiteY7" fmla="*/ 1054680 h 2276475"/>
                <a:gd name="connsiteX8" fmla="*/ 1053481 w 1381125"/>
                <a:gd name="connsiteY8" fmla="*/ 167046 h 2276475"/>
                <a:gd name="connsiteX9" fmla="*/ 287766 w 1381125"/>
                <a:gd name="connsiteY9" fmla="*/ 591098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1125" h="2276475">
                  <a:moveTo>
                    <a:pt x="287766" y="591098"/>
                  </a:moveTo>
                  <a:lnTo>
                    <a:pt x="42020" y="1556647"/>
                  </a:lnTo>
                  <a:cubicBezTo>
                    <a:pt x="15256" y="1661422"/>
                    <a:pt x="-11033" y="1781628"/>
                    <a:pt x="24018" y="1881355"/>
                  </a:cubicBezTo>
                  <a:cubicBezTo>
                    <a:pt x="45735" y="1942887"/>
                    <a:pt x="87169" y="1984129"/>
                    <a:pt x="128793" y="2019372"/>
                  </a:cubicBezTo>
                  <a:cubicBezTo>
                    <a:pt x="301577" y="2167390"/>
                    <a:pt x="498839" y="2255021"/>
                    <a:pt x="699341" y="2272737"/>
                  </a:cubicBezTo>
                  <a:cubicBezTo>
                    <a:pt x="783161" y="2280262"/>
                    <a:pt x="869553" y="2275023"/>
                    <a:pt x="946991" y="2229208"/>
                  </a:cubicBezTo>
                  <a:cubicBezTo>
                    <a:pt x="1024429" y="2183393"/>
                    <a:pt x="1088723" y="2100335"/>
                    <a:pt x="1143492" y="2008895"/>
                  </a:cubicBezTo>
                  <a:cubicBezTo>
                    <a:pt x="1299988" y="1747338"/>
                    <a:pt x="1389903" y="1400056"/>
                    <a:pt x="1377331" y="1054680"/>
                  </a:cubicBezTo>
                  <a:cubicBezTo>
                    <a:pt x="1364757" y="709304"/>
                    <a:pt x="1246171" y="371166"/>
                    <a:pt x="1053481" y="167046"/>
                  </a:cubicBezTo>
                  <a:cubicBezTo>
                    <a:pt x="714867" y="-190142"/>
                    <a:pt x="414163" y="94751"/>
                    <a:pt x="287766" y="591098"/>
                  </a:cubicBezTo>
                  <a:close/>
                </a:path>
              </a:pathLst>
            </a:custGeom>
            <a:solidFill>
              <a:srgbClr val="214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37"/>
            <p:cNvSpPr txBox="1"/>
            <p:nvPr/>
          </p:nvSpPr>
          <p:spPr>
            <a:xfrm>
              <a:off x="3439177" y="1814702"/>
              <a:ext cx="630184" cy="601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rial" panose="020B0604020202020204" pitchFamily="34" charset="0"/>
                  <a:ea typeface="阿里巴巴普惠体 Heavy" panose="00020600040101010101" pitchFamily="18" charset="-122"/>
                  <a:cs typeface="Arial" panose="020B0604020202020204" pitchFamily="34" charset="0"/>
                </a:rPr>
                <a:t>02</a:t>
              </a:r>
              <a:endParaRPr lang="zh-CN" altLang="en-US" sz="4800" dirty="0">
                <a:solidFill>
                  <a:schemeClr val="bg1"/>
                </a:solidFill>
                <a:latin typeface="Arial" panose="020B0604020202020204" pitchFamily="34" charset="0"/>
                <a:ea typeface="阿里巴巴普惠体 Heavy" panose="00020600040101010101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29"/>
          <p:cNvSpPr/>
          <p:nvPr/>
        </p:nvSpPr>
        <p:spPr>
          <a:xfrm>
            <a:off x="558548" y="2581396"/>
            <a:ext cx="90324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000" b="1" spc="-800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成为健康小卫士</a:t>
            </a:r>
            <a:endParaRPr lang="zh-CN" altLang="en-US" sz="8000" b="1" spc="-800" dirty="0">
              <a:solidFill>
                <a:srgbClr val="214A80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  <p:sp>
        <p:nvSpPr>
          <p:cNvPr id="4" name="30"/>
          <p:cNvSpPr/>
          <p:nvPr/>
        </p:nvSpPr>
        <p:spPr>
          <a:xfrm>
            <a:off x="802586" y="4094963"/>
            <a:ext cx="3225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800" dirty="0">
                <a:solidFill>
                  <a:srgbClr val="0F96B5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——</a:t>
            </a:r>
            <a:r>
              <a:rPr lang="zh-CN" altLang="en-US" sz="2800" dirty="0">
                <a:solidFill>
                  <a:srgbClr val="0F96B5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预防大作战！</a:t>
            </a:r>
            <a:endParaRPr lang="zh-CN" altLang="en-US" sz="2800" dirty="0">
              <a:solidFill>
                <a:srgbClr val="0F96B5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3464677" y="4349653"/>
            <a:ext cx="2802597" cy="2044145"/>
            <a:chOff x="5508220" y="1527385"/>
            <a:chExt cx="5495398" cy="4008207"/>
          </a:xfrm>
        </p:grpSpPr>
        <p:grpSp>
          <p:nvGrpSpPr>
            <p:cNvPr id="8" name="图形 2"/>
            <p:cNvGrpSpPr/>
            <p:nvPr/>
          </p:nvGrpSpPr>
          <p:grpSpPr>
            <a:xfrm>
              <a:off x="5508220" y="2268384"/>
              <a:ext cx="2743836" cy="3267208"/>
              <a:chOff x="2286049" y="2352070"/>
              <a:chExt cx="2743836" cy="3267208"/>
            </a:xfrm>
          </p:grpSpPr>
          <p:sp>
            <p:nvSpPr>
              <p:cNvPr id="53" name="任意多边形: 形状 3"/>
              <p:cNvSpPr/>
              <p:nvPr/>
            </p:nvSpPr>
            <p:spPr>
              <a:xfrm>
                <a:off x="3158569" y="3980031"/>
                <a:ext cx="678225" cy="593770"/>
              </a:xfrm>
              <a:custGeom>
                <a:avLst/>
                <a:gdLst>
                  <a:gd name="connsiteX0" fmla="*/ 588495 w 678225"/>
                  <a:gd name="connsiteY0" fmla="*/ 593771 h 593770"/>
                  <a:gd name="connsiteX1" fmla="*/ 0 w 678225"/>
                  <a:gd name="connsiteY1" fmla="*/ 461821 h 593770"/>
                  <a:gd name="connsiteX2" fmla="*/ 110835 w 678225"/>
                  <a:gd name="connsiteY2" fmla="*/ 0 h 593770"/>
                  <a:gd name="connsiteX3" fmla="*/ 678226 w 678225"/>
                  <a:gd name="connsiteY3" fmla="*/ 116111 h 593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225" h="593770">
                    <a:moveTo>
                      <a:pt x="588495" y="593771"/>
                    </a:moveTo>
                    <a:lnTo>
                      <a:pt x="0" y="461821"/>
                    </a:lnTo>
                    <a:lnTo>
                      <a:pt x="110835" y="0"/>
                    </a:lnTo>
                    <a:lnTo>
                      <a:pt x="678226" y="116111"/>
                    </a:lnTo>
                    <a:close/>
                  </a:path>
                </a:pathLst>
              </a:custGeom>
              <a:solidFill>
                <a:srgbClr val="9BB6B3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4"/>
              <p:cNvSpPr/>
              <p:nvPr/>
            </p:nvSpPr>
            <p:spPr>
              <a:xfrm>
                <a:off x="3680149" y="4160507"/>
                <a:ext cx="217781" cy="458547"/>
              </a:xfrm>
              <a:custGeom>
                <a:avLst/>
                <a:gdLst>
                  <a:gd name="connsiteX0" fmla="*/ 217781 w 217781"/>
                  <a:gd name="connsiteY0" fmla="*/ 39492 h 458547"/>
                  <a:gd name="connsiteX1" fmla="*/ 137635 w 217781"/>
                  <a:gd name="connsiteY1" fmla="*/ 416402 h 458547"/>
                  <a:gd name="connsiteX2" fmla="*/ 77420 w 217781"/>
                  <a:gd name="connsiteY2" fmla="*/ 456536 h 458547"/>
                  <a:gd name="connsiteX3" fmla="*/ 0 w 217781"/>
                  <a:gd name="connsiteY3" fmla="*/ 438465 h 458547"/>
                  <a:gd name="connsiteX4" fmla="*/ 70171 w 217781"/>
                  <a:gd name="connsiteY4" fmla="*/ 0 h 458547"/>
                  <a:gd name="connsiteX5" fmla="*/ 217781 w 217781"/>
                  <a:gd name="connsiteY5" fmla="*/ 39492 h 458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781" h="458547">
                    <a:moveTo>
                      <a:pt x="217781" y="39492"/>
                    </a:moveTo>
                    <a:cubicBezTo>
                      <a:pt x="186273" y="194602"/>
                      <a:pt x="156962" y="329845"/>
                      <a:pt x="137635" y="416402"/>
                    </a:cubicBezTo>
                    <a:cubicBezTo>
                      <a:pt x="128376" y="456090"/>
                      <a:pt x="103875" y="462715"/>
                      <a:pt x="77420" y="456536"/>
                    </a:cubicBezTo>
                    <a:lnTo>
                      <a:pt x="0" y="438465"/>
                    </a:lnTo>
                    <a:lnTo>
                      <a:pt x="70171" y="0"/>
                    </a:lnTo>
                    <a:lnTo>
                      <a:pt x="217781" y="39492"/>
                    </a:lnTo>
                    <a:close/>
                  </a:path>
                </a:pathLst>
              </a:custGeom>
              <a:solidFill>
                <a:srgbClr val="FFFFFF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"/>
              <p:cNvSpPr/>
              <p:nvPr/>
            </p:nvSpPr>
            <p:spPr>
              <a:xfrm>
                <a:off x="3670649" y="2860846"/>
                <a:ext cx="1044305" cy="433672"/>
              </a:xfrm>
              <a:custGeom>
                <a:avLst/>
                <a:gdLst>
                  <a:gd name="connsiteX0" fmla="*/ 31015 w 1044305"/>
                  <a:gd name="connsiteY0" fmla="*/ 100311 h 433672"/>
                  <a:gd name="connsiteX1" fmla="*/ 969891 w 1044305"/>
                  <a:gd name="connsiteY1" fmla="*/ 0 h 433672"/>
                  <a:gd name="connsiteX2" fmla="*/ 1044305 w 1044305"/>
                  <a:gd name="connsiteY2" fmla="*/ 256454 h 433672"/>
                  <a:gd name="connsiteX3" fmla="*/ 0 w 1044305"/>
                  <a:gd name="connsiteY3" fmla="*/ 420562 h 433672"/>
                  <a:gd name="connsiteX4" fmla="*/ 31015 w 1044305"/>
                  <a:gd name="connsiteY4" fmla="*/ 100311 h 4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4305" h="433672">
                    <a:moveTo>
                      <a:pt x="31015" y="100311"/>
                    </a:moveTo>
                    <a:cubicBezTo>
                      <a:pt x="190089" y="137737"/>
                      <a:pt x="481474" y="112417"/>
                      <a:pt x="969891" y="0"/>
                    </a:cubicBezTo>
                    <a:lnTo>
                      <a:pt x="1044305" y="256454"/>
                    </a:lnTo>
                    <a:cubicBezTo>
                      <a:pt x="707658" y="377423"/>
                      <a:pt x="255616" y="468736"/>
                      <a:pt x="0" y="420562"/>
                    </a:cubicBezTo>
                    <a:lnTo>
                      <a:pt x="31015" y="100311"/>
                    </a:lnTo>
                    <a:close/>
                  </a:path>
                </a:pathLst>
              </a:custGeom>
              <a:solidFill>
                <a:srgbClr val="FFFFFF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6"/>
              <p:cNvSpPr/>
              <p:nvPr/>
            </p:nvSpPr>
            <p:spPr>
              <a:xfrm>
                <a:off x="4640539" y="2747592"/>
                <a:ext cx="389346" cy="370415"/>
              </a:xfrm>
              <a:custGeom>
                <a:avLst/>
                <a:gdLst>
                  <a:gd name="connsiteX0" fmla="*/ 0 w 389346"/>
                  <a:gd name="connsiteY0" fmla="*/ 113255 h 370415"/>
                  <a:gd name="connsiteX1" fmla="*/ 86660 w 389346"/>
                  <a:gd name="connsiteY1" fmla="*/ 84659 h 370415"/>
                  <a:gd name="connsiteX2" fmla="*/ 163661 w 389346"/>
                  <a:gd name="connsiteY2" fmla="*/ 363 h 370415"/>
                  <a:gd name="connsiteX3" fmla="*/ 175098 w 389346"/>
                  <a:gd name="connsiteY3" fmla="*/ 72702 h 370415"/>
                  <a:gd name="connsiteX4" fmla="*/ 280489 w 389346"/>
                  <a:gd name="connsiteY4" fmla="*/ 10208 h 370415"/>
                  <a:gd name="connsiteX5" fmla="*/ 309894 w 389346"/>
                  <a:gd name="connsiteY5" fmla="*/ 51514 h 370415"/>
                  <a:gd name="connsiteX6" fmla="*/ 202753 w 389346"/>
                  <a:gd name="connsiteY6" fmla="*/ 117516 h 370415"/>
                  <a:gd name="connsiteX7" fmla="*/ 205991 w 389346"/>
                  <a:gd name="connsiteY7" fmla="*/ 126049 h 370415"/>
                  <a:gd name="connsiteX8" fmla="*/ 311383 w 389346"/>
                  <a:gd name="connsiteY8" fmla="*/ 63555 h 370415"/>
                  <a:gd name="connsiteX9" fmla="*/ 340788 w 389346"/>
                  <a:gd name="connsiteY9" fmla="*/ 104861 h 370415"/>
                  <a:gd name="connsiteX10" fmla="*/ 227691 w 389346"/>
                  <a:gd name="connsiteY10" fmla="*/ 173823 h 370415"/>
                  <a:gd name="connsiteX11" fmla="*/ 230390 w 389346"/>
                  <a:gd name="connsiteY11" fmla="*/ 183305 h 370415"/>
                  <a:gd name="connsiteX12" fmla="*/ 333073 w 389346"/>
                  <a:gd name="connsiteY12" fmla="*/ 122178 h 370415"/>
                  <a:gd name="connsiteX13" fmla="*/ 362478 w 389346"/>
                  <a:gd name="connsiteY13" fmla="*/ 163485 h 370415"/>
                  <a:gd name="connsiteX14" fmla="*/ 247930 w 389346"/>
                  <a:gd name="connsiteY14" fmla="*/ 233507 h 370415"/>
                  <a:gd name="connsiteX15" fmla="*/ 246618 w 389346"/>
                  <a:gd name="connsiteY15" fmla="*/ 244217 h 370415"/>
                  <a:gd name="connsiteX16" fmla="*/ 347273 w 389346"/>
                  <a:gd name="connsiteY16" fmla="*/ 184319 h 370415"/>
                  <a:gd name="connsiteX17" fmla="*/ 376678 w 389346"/>
                  <a:gd name="connsiteY17" fmla="*/ 225625 h 370415"/>
                  <a:gd name="connsiteX18" fmla="*/ 269537 w 389346"/>
                  <a:gd name="connsiteY18" fmla="*/ 291628 h 370415"/>
                  <a:gd name="connsiteX19" fmla="*/ 74712 w 389346"/>
                  <a:gd name="connsiteY19" fmla="*/ 370416 h 370415"/>
                  <a:gd name="connsiteX20" fmla="*/ 0 w 389346"/>
                  <a:gd name="connsiteY20" fmla="*/ 113255 h 370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89346" h="370415">
                    <a:moveTo>
                      <a:pt x="0" y="113255"/>
                    </a:moveTo>
                    <a:lnTo>
                      <a:pt x="86660" y="84659"/>
                    </a:lnTo>
                    <a:cubicBezTo>
                      <a:pt x="113999" y="74275"/>
                      <a:pt x="131642" y="-6039"/>
                      <a:pt x="163661" y="363"/>
                    </a:cubicBezTo>
                    <a:cubicBezTo>
                      <a:pt x="200697" y="8663"/>
                      <a:pt x="187725" y="41725"/>
                      <a:pt x="175098" y="72702"/>
                    </a:cubicBezTo>
                    <a:cubicBezTo>
                      <a:pt x="223551" y="50890"/>
                      <a:pt x="263526" y="22323"/>
                      <a:pt x="280489" y="10208"/>
                    </a:cubicBezTo>
                    <a:cubicBezTo>
                      <a:pt x="311476" y="-14572"/>
                      <a:pt x="339699" y="25692"/>
                      <a:pt x="309894" y="51514"/>
                    </a:cubicBezTo>
                    <a:cubicBezTo>
                      <a:pt x="296439" y="63639"/>
                      <a:pt x="231553" y="102963"/>
                      <a:pt x="202753" y="117516"/>
                    </a:cubicBezTo>
                    <a:cubicBezTo>
                      <a:pt x="196890" y="120457"/>
                      <a:pt x="198900" y="128943"/>
                      <a:pt x="205991" y="126049"/>
                    </a:cubicBezTo>
                    <a:cubicBezTo>
                      <a:pt x="254444" y="104238"/>
                      <a:pt x="294419" y="75670"/>
                      <a:pt x="311383" y="63555"/>
                    </a:cubicBezTo>
                    <a:cubicBezTo>
                      <a:pt x="342472" y="38542"/>
                      <a:pt x="370593" y="79039"/>
                      <a:pt x="340788" y="104861"/>
                    </a:cubicBezTo>
                    <a:cubicBezTo>
                      <a:pt x="327332" y="116986"/>
                      <a:pt x="256500" y="159279"/>
                      <a:pt x="227691" y="173823"/>
                    </a:cubicBezTo>
                    <a:cubicBezTo>
                      <a:pt x="220722" y="177173"/>
                      <a:pt x="224946" y="185408"/>
                      <a:pt x="230390" y="183305"/>
                    </a:cubicBezTo>
                    <a:cubicBezTo>
                      <a:pt x="278842" y="161493"/>
                      <a:pt x="316110" y="134303"/>
                      <a:pt x="333073" y="122178"/>
                    </a:cubicBezTo>
                    <a:cubicBezTo>
                      <a:pt x="364162" y="97166"/>
                      <a:pt x="392283" y="137662"/>
                      <a:pt x="362478" y="163485"/>
                    </a:cubicBezTo>
                    <a:cubicBezTo>
                      <a:pt x="349023" y="175609"/>
                      <a:pt x="276740" y="218953"/>
                      <a:pt x="247930" y="233507"/>
                    </a:cubicBezTo>
                    <a:cubicBezTo>
                      <a:pt x="240421" y="237248"/>
                      <a:pt x="240458" y="246990"/>
                      <a:pt x="246618" y="244217"/>
                    </a:cubicBezTo>
                    <a:cubicBezTo>
                      <a:pt x="295071" y="222406"/>
                      <a:pt x="330319" y="196434"/>
                      <a:pt x="347273" y="184319"/>
                    </a:cubicBezTo>
                    <a:cubicBezTo>
                      <a:pt x="378362" y="159306"/>
                      <a:pt x="406483" y="199803"/>
                      <a:pt x="376678" y="225625"/>
                    </a:cubicBezTo>
                    <a:cubicBezTo>
                      <a:pt x="363222" y="237750"/>
                      <a:pt x="298337" y="277074"/>
                      <a:pt x="269537" y="291628"/>
                    </a:cubicBezTo>
                    <a:cubicBezTo>
                      <a:pt x="167514" y="337922"/>
                      <a:pt x="156860" y="341560"/>
                      <a:pt x="74712" y="370416"/>
                    </a:cubicBezTo>
                    <a:lnTo>
                      <a:pt x="0" y="113255"/>
                    </a:lnTo>
                    <a:close/>
                  </a:path>
                </a:pathLst>
              </a:custGeom>
              <a:solidFill>
                <a:srgbClr val="EC6D5E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7"/>
              <p:cNvSpPr/>
              <p:nvPr/>
            </p:nvSpPr>
            <p:spPr>
              <a:xfrm>
                <a:off x="2446630" y="3918532"/>
                <a:ext cx="1181948" cy="1373981"/>
              </a:xfrm>
              <a:custGeom>
                <a:avLst/>
                <a:gdLst>
                  <a:gd name="connsiteX0" fmla="*/ 786139 w 1181948"/>
                  <a:gd name="connsiteY0" fmla="*/ 0 h 1373981"/>
                  <a:gd name="connsiteX1" fmla="*/ 617164 w 1181948"/>
                  <a:gd name="connsiteY1" fmla="*/ 502421 h 1373981"/>
                  <a:gd name="connsiteX2" fmla="*/ 0 w 1181948"/>
                  <a:gd name="connsiteY2" fmla="*/ 1100844 h 1373981"/>
                  <a:gd name="connsiteX3" fmla="*/ 243315 w 1181948"/>
                  <a:gd name="connsiteY3" fmla="*/ 1373982 h 1373981"/>
                  <a:gd name="connsiteX4" fmla="*/ 958920 w 1181948"/>
                  <a:gd name="connsiteY4" fmla="*/ 713157 h 1373981"/>
                  <a:gd name="connsiteX5" fmla="*/ 1181949 w 1181948"/>
                  <a:gd name="connsiteY5" fmla="*/ 57721 h 1373981"/>
                  <a:gd name="connsiteX6" fmla="*/ 786139 w 1181948"/>
                  <a:gd name="connsiteY6" fmla="*/ 0 h 1373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1948" h="1373981">
                    <a:moveTo>
                      <a:pt x="786139" y="0"/>
                    </a:moveTo>
                    <a:cubicBezTo>
                      <a:pt x="721328" y="223634"/>
                      <a:pt x="678440" y="376808"/>
                      <a:pt x="617164" y="502421"/>
                    </a:cubicBezTo>
                    <a:cubicBezTo>
                      <a:pt x="516072" y="677044"/>
                      <a:pt x="143990" y="996690"/>
                      <a:pt x="0" y="1100844"/>
                    </a:cubicBezTo>
                    <a:lnTo>
                      <a:pt x="243315" y="1373982"/>
                    </a:lnTo>
                    <a:cubicBezTo>
                      <a:pt x="578203" y="1138437"/>
                      <a:pt x="805736" y="903097"/>
                      <a:pt x="958920" y="713157"/>
                    </a:cubicBezTo>
                    <a:cubicBezTo>
                      <a:pt x="1090655" y="550790"/>
                      <a:pt x="1120683" y="296681"/>
                      <a:pt x="1181949" y="57721"/>
                    </a:cubicBezTo>
                    <a:lnTo>
                      <a:pt x="786139" y="0"/>
                    </a:lnTo>
                    <a:close/>
                  </a:path>
                </a:pathLst>
              </a:custGeom>
              <a:solidFill>
                <a:srgbClr val="004B71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60" name="图形 2"/>
              <p:cNvGrpSpPr/>
              <p:nvPr/>
            </p:nvGrpSpPr>
            <p:grpSpPr>
              <a:xfrm>
                <a:off x="3595704" y="2352070"/>
                <a:ext cx="403467" cy="611487"/>
                <a:chOff x="3595704" y="2352070"/>
                <a:chExt cx="403467" cy="611487"/>
              </a:xfrm>
            </p:grpSpPr>
            <p:sp>
              <p:nvSpPr>
                <p:cNvPr id="88" name="任意多边形: 形状 29"/>
                <p:cNvSpPr/>
                <p:nvPr/>
              </p:nvSpPr>
              <p:spPr>
                <a:xfrm>
                  <a:off x="3626644" y="2545574"/>
                  <a:ext cx="324026" cy="417984"/>
                </a:xfrm>
                <a:custGeom>
                  <a:avLst/>
                  <a:gdLst>
                    <a:gd name="connsiteX0" fmla="*/ 212700 w 324026"/>
                    <a:gd name="connsiteY0" fmla="*/ 318036 h 417984"/>
                    <a:gd name="connsiteX1" fmla="*/ 284900 w 324026"/>
                    <a:gd name="connsiteY1" fmla="*/ 318036 h 417984"/>
                    <a:gd name="connsiteX2" fmla="*/ 322000 w 324026"/>
                    <a:gd name="connsiteY2" fmla="*/ 270030 h 417984"/>
                    <a:gd name="connsiteX3" fmla="*/ 265415 w 324026"/>
                    <a:gd name="connsiteY3" fmla="*/ 0 h 417984"/>
                    <a:gd name="connsiteX4" fmla="*/ 38766 w 324026"/>
                    <a:gd name="connsiteY4" fmla="*/ 0 h 417984"/>
                    <a:gd name="connsiteX5" fmla="*/ 0 w 324026"/>
                    <a:gd name="connsiteY5" fmla="*/ 377227 h 417984"/>
                    <a:gd name="connsiteX6" fmla="*/ 223932 w 324026"/>
                    <a:gd name="connsiteY6" fmla="*/ 417984 h 417984"/>
                    <a:gd name="connsiteX7" fmla="*/ 212700 w 324026"/>
                    <a:gd name="connsiteY7" fmla="*/ 318036 h 417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4026" h="417984">
                      <a:moveTo>
                        <a:pt x="212700" y="318036"/>
                      </a:moveTo>
                      <a:lnTo>
                        <a:pt x="284900" y="318036"/>
                      </a:lnTo>
                      <a:cubicBezTo>
                        <a:pt x="313616" y="318036"/>
                        <a:pt x="330003" y="306898"/>
                        <a:pt x="322000" y="270030"/>
                      </a:cubicBezTo>
                      <a:lnTo>
                        <a:pt x="265415" y="0"/>
                      </a:lnTo>
                      <a:lnTo>
                        <a:pt x="38766" y="0"/>
                      </a:lnTo>
                      <a:lnTo>
                        <a:pt x="0" y="377227"/>
                      </a:lnTo>
                      <a:lnTo>
                        <a:pt x="223932" y="417984"/>
                      </a:lnTo>
                      <a:lnTo>
                        <a:pt x="212700" y="318036"/>
                      </a:lnTo>
                      <a:close/>
                    </a:path>
                  </a:pathLst>
                </a:custGeom>
                <a:solidFill>
                  <a:srgbClr val="EC6D5E"/>
                </a:solidFill>
                <a:ln w="92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9" name="任意多边形: 形状 30"/>
                <p:cNvSpPr/>
                <p:nvPr/>
              </p:nvSpPr>
              <p:spPr>
                <a:xfrm>
                  <a:off x="3595704" y="2352070"/>
                  <a:ext cx="403467" cy="434491"/>
                </a:xfrm>
                <a:custGeom>
                  <a:avLst/>
                  <a:gdLst>
                    <a:gd name="connsiteX0" fmla="*/ 306702 w 403467"/>
                    <a:gd name="connsiteY0" fmla="*/ 0 h 434491"/>
                    <a:gd name="connsiteX1" fmla="*/ 219242 w 403467"/>
                    <a:gd name="connsiteY1" fmla="*/ 55562 h 434491"/>
                    <a:gd name="connsiteX2" fmla="*/ 175684 w 403467"/>
                    <a:gd name="connsiteY2" fmla="*/ 41688 h 434491"/>
                    <a:gd name="connsiteX3" fmla="*/ 102516 w 403467"/>
                    <a:gd name="connsiteY3" fmla="*/ 98394 h 434491"/>
                    <a:gd name="connsiteX4" fmla="*/ 58065 w 403467"/>
                    <a:gd name="connsiteY4" fmla="*/ 77420 h 434491"/>
                    <a:gd name="connsiteX5" fmla="*/ 0 w 403467"/>
                    <a:gd name="connsiteY5" fmla="*/ 135485 h 434491"/>
                    <a:gd name="connsiteX6" fmla="*/ 44572 w 403467"/>
                    <a:gd name="connsiteY6" fmla="*/ 434492 h 434491"/>
                    <a:gd name="connsiteX7" fmla="*/ 104629 w 403467"/>
                    <a:gd name="connsiteY7" fmla="*/ 434492 h 434491"/>
                    <a:gd name="connsiteX8" fmla="*/ 190647 w 403467"/>
                    <a:gd name="connsiteY8" fmla="*/ 193541 h 434491"/>
                    <a:gd name="connsiteX9" fmla="*/ 306693 w 403467"/>
                    <a:gd name="connsiteY9" fmla="*/ 193541 h 434491"/>
                    <a:gd name="connsiteX10" fmla="*/ 403468 w 403467"/>
                    <a:gd name="connsiteY10" fmla="*/ 96766 h 434491"/>
                    <a:gd name="connsiteX11" fmla="*/ 306702 w 403467"/>
                    <a:gd name="connsiteY11" fmla="*/ 0 h 43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03467" h="434491">
                      <a:moveTo>
                        <a:pt x="306702" y="0"/>
                      </a:moveTo>
                      <a:cubicBezTo>
                        <a:pt x="268011" y="0"/>
                        <a:pt x="234726" y="22752"/>
                        <a:pt x="219242" y="55562"/>
                      </a:cubicBezTo>
                      <a:cubicBezTo>
                        <a:pt x="206894" y="46880"/>
                        <a:pt x="191931" y="41688"/>
                        <a:pt x="175684" y="41688"/>
                      </a:cubicBezTo>
                      <a:cubicBezTo>
                        <a:pt x="140435" y="41688"/>
                        <a:pt x="111068" y="65826"/>
                        <a:pt x="102516" y="98394"/>
                      </a:cubicBezTo>
                      <a:cubicBezTo>
                        <a:pt x="91862" y="85646"/>
                        <a:pt x="75978" y="77420"/>
                        <a:pt x="58065" y="77420"/>
                      </a:cubicBezTo>
                      <a:cubicBezTo>
                        <a:pt x="25999" y="77420"/>
                        <a:pt x="0" y="103410"/>
                        <a:pt x="0" y="135485"/>
                      </a:cubicBezTo>
                      <a:cubicBezTo>
                        <a:pt x="0" y="138314"/>
                        <a:pt x="44572" y="434492"/>
                        <a:pt x="44572" y="434492"/>
                      </a:cubicBezTo>
                      <a:lnTo>
                        <a:pt x="104629" y="434492"/>
                      </a:lnTo>
                      <a:lnTo>
                        <a:pt x="190647" y="193541"/>
                      </a:lnTo>
                      <a:lnTo>
                        <a:pt x="306693" y="193541"/>
                      </a:lnTo>
                      <a:cubicBezTo>
                        <a:pt x="360133" y="193541"/>
                        <a:pt x="403468" y="150215"/>
                        <a:pt x="403468" y="96766"/>
                      </a:cubicBezTo>
                      <a:cubicBezTo>
                        <a:pt x="403468" y="43325"/>
                        <a:pt x="360143" y="0"/>
                        <a:pt x="306702" y="0"/>
                      </a:cubicBezTo>
                      <a:close/>
                    </a:path>
                  </a:pathLst>
                </a:custGeom>
                <a:solidFill>
                  <a:srgbClr val="004B71"/>
                </a:solidFill>
                <a:ln w="92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31"/>
                <p:cNvSpPr/>
                <p:nvPr/>
              </p:nvSpPr>
              <p:spPr>
                <a:xfrm>
                  <a:off x="3703636" y="2613242"/>
                  <a:ext cx="85459" cy="85459"/>
                </a:xfrm>
                <a:custGeom>
                  <a:avLst/>
                  <a:gdLst>
                    <a:gd name="connsiteX0" fmla="*/ 85460 w 85459"/>
                    <a:gd name="connsiteY0" fmla="*/ 42730 h 85459"/>
                    <a:gd name="connsiteX1" fmla="*/ 42730 w 85459"/>
                    <a:gd name="connsiteY1" fmla="*/ 0 h 85459"/>
                    <a:gd name="connsiteX2" fmla="*/ 0 w 85459"/>
                    <a:gd name="connsiteY2" fmla="*/ 42730 h 85459"/>
                    <a:gd name="connsiteX3" fmla="*/ 42730 w 85459"/>
                    <a:gd name="connsiteY3" fmla="*/ 85460 h 85459"/>
                    <a:gd name="connsiteX4" fmla="*/ 85460 w 85459"/>
                    <a:gd name="connsiteY4" fmla="*/ 42730 h 8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459" h="85459">
                      <a:moveTo>
                        <a:pt x="85460" y="42730"/>
                      </a:moveTo>
                      <a:cubicBezTo>
                        <a:pt x="85460" y="19132"/>
                        <a:pt x="66328" y="0"/>
                        <a:pt x="42730" y="0"/>
                      </a:cubicBezTo>
                      <a:cubicBezTo>
                        <a:pt x="19132" y="0"/>
                        <a:pt x="0" y="19132"/>
                        <a:pt x="0" y="42730"/>
                      </a:cubicBezTo>
                      <a:cubicBezTo>
                        <a:pt x="0" y="66328"/>
                        <a:pt x="19132" y="85460"/>
                        <a:pt x="42730" y="85460"/>
                      </a:cubicBezTo>
                      <a:cubicBezTo>
                        <a:pt x="66328" y="85460"/>
                        <a:pt x="85460" y="66328"/>
                        <a:pt x="85460" y="42730"/>
                      </a:cubicBezTo>
                      <a:close/>
                    </a:path>
                  </a:pathLst>
                </a:custGeom>
                <a:solidFill>
                  <a:srgbClr val="EC6D5E"/>
                </a:solidFill>
                <a:ln w="92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91" name="图形 2"/>
                <p:cNvGrpSpPr/>
                <p:nvPr/>
              </p:nvGrpSpPr>
              <p:grpSpPr>
                <a:xfrm>
                  <a:off x="3831222" y="2598577"/>
                  <a:ext cx="59558" cy="54696"/>
                  <a:chOff x="3831222" y="2598577"/>
                  <a:chExt cx="59558" cy="54696"/>
                </a:xfrm>
                <a:solidFill>
                  <a:srgbClr val="004B71"/>
                </a:solidFill>
              </p:grpSpPr>
              <p:sp>
                <p:nvSpPr>
                  <p:cNvPr id="97" name="任意多边形: 形状 38"/>
                  <p:cNvSpPr/>
                  <p:nvPr/>
                </p:nvSpPr>
                <p:spPr>
                  <a:xfrm>
                    <a:off x="3844444" y="2619607"/>
                    <a:ext cx="33666" cy="33666"/>
                  </a:xfrm>
                  <a:custGeom>
                    <a:avLst/>
                    <a:gdLst>
                      <a:gd name="connsiteX0" fmla="*/ 33667 w 33666"/>
                      <a:gd name="connsiteY0" fmla="*/ 16833 h 33666"/>
                      <a:gd name="connsiteX1" fmla="*/ 16833 w 33666"/>
                      <a:gd name="connsiteY1" fmla="*/ 0 h 33666"/>
                      <a:gd name="connsiteX2" fmla="*/ 0 w 33666"/>
                      <a:gd name="connsiteY2" fmla="*/ 16833 h 33666"/>
                      <a:gd name="connsiteX3" fmla="*/ 16833 w 33666"/>
                      <a:gd name="connsiteY3" fmla="*/ 33666 h 33666"/>
                      <a:gd name="connsiteX4" fmla="*/ 33667 w 33666"/>
                      <a:gd name="connsiteY4" fmla="*/ 16833 h 33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666" h="33666">
                        <a:moveTo>
                          <a:pt x="33667" y="16833"/>
                        </a:moveTo>
                        <a:cubicBezTo>
                          <a:pt x="33667" y="7537"/>
                          <a:pt x="26129" y="0"/>
                          <a:pt x="16833" y="0"/>
                        </a:cubicBezTo>
                        <a:cubicBezTo>
                          <a:pt x="7537" y="0"/>
                          <a:pt x="0" y="7537"/>
                          <a:pt x="0" y="16833"/>
                        </a:cubicBezTo>
                        <a:cubicBezTo>
                          <a:pt x="0" y="26129"/>
                          <a:pt x="7537" y="33666"/>
                          <a:pt x="16833" y="33666"/>
                        </a:cubicBezTo>
                        <a:cubicBezTo>
                          <a:pt x="26129" y="33666"/>
                          <a:pt x="33667" y="26129"/>
                          <a:pt x="33667" y="16833"/>
                        </a:cubicBezTo>
                        <a:close/>
                      </a:path>
                    </a:pathLst>
                  </a:custGeom>
                  <a:solidFill>
                    <a:srgbClr val="004B71"/>
                  </a:solidFill>
                  <a:ln w="92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" name="任意多边形: 形状 39"/>
                  <p:cNvSpPr/>
                  <p:nvPr/>
                </p:nvSpPr>
                <p:spPr>
                  <a:xfrm>
                    <a:off x="3831222" y="2598577"/>
                    <a:ext cx="59558" cy="19392"/>
                  </a:xfrm>
                  <a:custGeom>
                    <a:avLst/>
                    <a:gdLst>
                      <a:gd name="connsiteX0" fmla="*/ 3452 w 59558"/>
                      <a:gd name="connsiteY0" fmla="*/ 19392 h 19392"/>
                      <a:gd name="connsiteX1" fmla="*/ 1246 w 59558"/>
                      <a:gd name="connsiteY1" fmla="*/ 18601 h 19392"/>
                      <a:gd name="connsiteX2" fmla="*/ 800 w 59558"/>
                      <a:gd name="connsiteY2" fmla="*/ 13744 h 19392"/>
                      <a:gd name="connsiteX3" fmla="*/ 30055 w 59558"/>
                      <a:gd name="connsiteY3" fmla="*/ 0 h 19392"/>
                      <a:gd name="connsiteX4" fmla="*/ 58716 w 59558"/>
                      <a:gd name="connsiteY4" fmla="*/ 13027 h 19392"/>
                      <a:gd name="connsiteX5" fmla="*/ 58390 w 59558"/>
                      <a:gd name="connsiteY5" fmla="*/ 17903 h 19392"/>
                      <a:gd name="connsiteX6" fmla="*/ 53523 w 59558"/>
                      <a:gd name="connsiteY6" fmla="*/ 17578 h 19392"/>
                      <a:gd name="connsiteX7" fmla="*/ 30065 w 59558"/>
                      <a:gd name="connsiteY7" fmla="*/ 6895 h 19392"/>
                      <a:gd name="connsiteX8" fmla="*/ 6113 w 59558"/>
                      <a:gd name="connsiteY8" fmla="*/ 18155 h 19392"/>
                      <a:gd name="connsiteX9" fmla="*/ 3452 w 59558"/>
                      <a:gd name="connsiteY9" fmla="*/ 19392 h 19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9558" h="19392">
                        <a:moveTo>
                          <a:pt x="3452" y="19392"/>
                        </a:moveTo>
                        <a:cubicBezTo>
                          <a:pt x="2670" y="19392"/>
                          <a:pt x="1897" y="19132"/>
                          <a:pt x="1246" y="18601"/>
                        </a:cubicBezTo>
                        <a:cubicBezTo>
                          <a:pt x="-224" y="17382"/>
                          <a:pt x="-420" y="15205"/>
                          <a:pt x="800" y="13744"/>
                        </a:cubicBezTo>
                        <a:cubicBezTo>
                          <a:pt x="8048" y="5016"/>
                          <a:pt x="18703" y="0"/>
                          <a:pt x="30055" y="0"/>
                        </a:cubicBezTo>
                        <a:cubicBezTo>
                          <a:pt x="41045" y="0"/>
                          <a:pt x="51485" y="4755"/>
                          <a:pt x="58716" y="13027"/>
                        </a:cubicBezTo>
                        <a:cubicBezTo>
                          <a:pt x="59953" y="14470"/>
                          <a:pt x="59814" y="16647"/>
                          <a:pt x="58390" y="17903"/>
                        </a:cubicBezTo>
                        <a:cubicBezTo>
                          <a:pt x="56938" y="19132"/>
                          <a:pt x="54770" y="19001"/>
                          <a:pt x="53523" y="17578"/>
                        </a:cubicBezTo>
                        <a:cubicBezTo>
                          <a:pt x="47605" y="10794"/>
                          <a:pt x="39054" y="6895"/>
                          <a:pt x="30065" y="6895"/>
                        </a:cubicBezTo>
                        <a:cubicBezTo>
                          <a:pt x="20769" y="6895"/>
                          <a:pt x="12040" y="10999"/>
                          <a:pt x="6113" y="18155"/>
                        </a:cubicBezTo>
                        <a:cubicBezTo>
                          <a:pt x="5415" y="18974"/>
                          <a:pt x="4438" y="19392"/>
                          <a:pt x="3452" y="19392"/>
                        </a:cubicBezTo>
                        <a:close/>
                      </a:path>
                    </a:pathLst>
                  </a:custGeom>
                  <a:solidFill>
                    <a:srgbClr val="004B71"/>
                  </a:solidFill>
                  <a:ln w="92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92" name="任意多边形: 形状 33"/>
                <p:cNvSpPr/>
                <p:nvPr/>
              </p:nvSpPr>
              <p:spPr>
                <a:xfrm>
                  <a:off x="3910595" y="2634914"/>
                  <a:ext cx="51700" cy="71073"/>
                </a:xfrm>
                <a:custGeom>
                  <a:avLst/>
                  <a:gdLst>
                    <a:gd name="connsiteX0" fmla="*/ 0 w 51700"/>
                    <a:gd name="connsiteY0" fmla="*/ 0 h 71073"/>
                    <a:gd name="connsiteX1" fmla="*/ 51700 w 51700"/>
                    <a:gd name="connsiteY1" fmla="*/ 71074 h 71073"/>
                    <a:gd name="connsiteX2" fmla="*/ 14777 w 51700"/>
                    <a:gd name="connsiteY2" fmla="*/ 71074 h 71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700" h="71073">
                      <a:moveTo>
                        <a:pt x="0" y="0"/>
                      </a:moveTo>
                      <a:lnTo>
                        <a:pt x="51700" y="71074"/>
                      </a:lnTo>
                      <a:lnTo>
                        <a:pt x="14777" y="71074"/>
                      </a:lnTo>
                      <a:close/>
                    </a:path>
                  </a:pathLst>
                </a:custGeom>
                <a:solidFill>
                  <a:srgbClr val="E83836"/>
                </a:solidFill>
                <a:ln w="92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93" name="图形 2"/>
                <p:cNvGrpSpPr/>
                <p:nvPr/>
              </p:nvGrpSpPr>
              <p:grpSpPr>
                <a:xfrm>
                  <a:off x="3849720" y="2751128"/>
                  <a:ext cx="72497" cy="35797"/>
                  <a:chOff x="3849720" y="2751128"/>
                  <a:chExt cx="72497" cy="35797"/>
                </a:xfrm>
              </p:grpSpPr>
              <p:sp>
                <p:nvSpPr>
                  <p:cNvPr id="95" name="任意多边形: 形状 36"/>
                  <p:cNvSpPr/>
                  <p:nvPr/>
                </p:nvSpPr>
                <p:spPr>
                  <a:xfrm>
                    <a:off x="3849729" y="2751128"/>
                    <a:ext cx="72488" cy="35797"/>
                  </a:xfrm>
                  <a:custGeom>
                    <a:avLst/>
                    <a:gdLst>
                      <a:gd name="connsiteX0" fmla="*/ 36244 w 72488"/>
                      <a:gd name="connsiteY0" fmla="*/ 35797 h 35797"/>
                      <a:gd name="connsiteX1" fmla="*/ 0 w 72488"/>
                      <a:gd name="connsiteY1" fmla="*/ 0 h 35797"/>
                      <a:gd name="connsiteX2" fmla="*/ 72488 w 72488"/>
                      <a:gd name="connsiteY2" fmla="*/ 0 h 35797"/>
                      <a:gd name="connsiteX3" fmla="*/ 36244 w 72488"/>
                      <a:gd name="connsiteY3" fmla="*/ 35797 h 35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2488" h="35797">
                        <a:moveTo>
                          <a:pt x="36244" y="35797"/>
                        </a:moveTo>
                        <a:cubicBezTo>
                          <a:pt x="16554" y="35797"/>
                          <a:pt x="0" y="24612"/>
                          <a:pt x="0" y="0"/>
                        </a:cubicBezTo>
                        <a:lnTo>
                          <a:pt x="72488" y="0"/>
                        </a:lnTo>
                        <a:cubicBezTo>
                          <a:pt x="72479" y="24612"/>
                          <a:pt x="55925" y="35797"/>
                          <a:pt x="36244" y="35797"/>
                        </a:cubicBezTo>
                        <a:close/>
                      </a:path>
                    </a:pathLst>
                  </a:custGeom>
                  <a:solidFill>
                    <a:srgbClr val="004B71"/>
                  </a:solidFill>
                  <a:ln w="92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" name="任意多边形: 形状 37"/>
                  <p:cNvSpPr/>
                  <p:nvPr/>
                </p:nvSpPr>
                <p:spPr>
                  <a:xfrm>
                    <a:off x="3849720" y="2751137"/>
                    <a:ext cx="72488" cy="11045"/>
                  </a:xfrm>
                  <a:custGeom>
                    <a:avLst/>
                    <a:gdLst>
                      <a:gd name="connsiteX0" fmla="*/ 72488 w 72488"/>
                      <a:gd name="connsiteY0" fmla="*/ 0 h 11045"/>
                      <a:gd name="connsiteX1" fmla="*/ 71157 w 72488"/>
                      <a:gd name="connsiteY1" fmla="*/ 11045 h 11045"/>
                      <a:gd name="connsiteX2" fmla="*/ 1330 w 72488"/>
                      <a:gd name="connsiteY2" fmla="*/ 11045 h 11045"/>
                      <a:gd name="connsiteX3" fmla="*/ 0 w 72488"/>
                      <a:gd name="connsiteY3" fmla="*/ 0 h 11045"/>
                      <a:gd name="connsiteX4" fmla="*/ 72488 w 72488"/>
                      <a:gd name="connsiteY4" fmla="*/ 0 h 11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488" h="11045">
                        <a:moveTo>
                          <a:pt x="72488" y="0"/>
                        </a:moveTo>
                        <a:cubicBezTo>
                          <a:pt x="72488" y="4057"/>
                          <a:pt x="72004" y="7714"/>
                          <a:pt x="71157" y="11045"/>
                        </a:cubicBezTo>
                        <a:lnTo>
                          <a:pt x="1330" y="11045"/>
                        </a:lnTo>
                        <a:cubicBezTo>
                          <a:pt x="493" y="7705"/>
                          <a:pt x="0" y="4057"/>
                          <a:pt x="0" y="0"/>
                        </a:cubicBezTo>
                        <a:lnTo>
                          <a:pt x="7248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29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94" name="任意多边形: 形状 35"/>
                <p:cNvSpPr/>
                <p:nvPr/>
              </p:nvSpPr>
              <p:spPr>
                <a:xfrm>
                  <a:off x="3735283" y="2863610"/>
                  <a:ext cx="115292" cy="99939"/>
                </a:xfrm>
                <a:custGeom>
                  <a:avLst/>
                  <a:gdLst>
                    <a:gd name="connsiteX0" fmla="*/ 104061 w 115292"/>
                    <a:gd name="connsiteY0" fmla="*/ 0 h 99939"/>
                    <a:gd name="connsiteX1" fmla="*/ 0 w 115292"/>
                    <a:gd name="connsiteY1" fmla="*/ 0 h 99939"/>
                    <a:gd name="connsiteX2" fmla="*/ 115292 w 115292"/>
                    <a:gd name="connsiteY2" fmla="*/ 99939 h 9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292" h="99939">
                      <a:moveTo>
                        <a:pt x="104061" y="0"/>
                      </a:moveTo>
                      <a:lnTo>
                        <a:pt x="0" y="0"/>
                      </a:lnTo>
                      <a:lnTo>
                        <a:pt x="115292" y="99939"/>
                      </a:lnTo>
                      <a:close/>
                    </a:path>
                  </a:pathLst>
                </a:custGeom>
                <a:solidFill>
                  <a:srgbClr val="E83836"/>
                </a:solidFill>
                <a:ln w="92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66" name="任意多边形: 形状 9"/>
              <p:cNvSpPr/>
              <p:nvPr/>
            </p:nvSpPr>
            <p:spPr>
              <a:xfrm>
                <a:off x="3234389" y="2894359"/>
                <a:ext cx="811753" cy="936415"/>
              </a:xfrm>
              <a:custGeom>
                <a:avLst/>
                <a:gdLst>
                  <a:gd name="connsiteX0" fmla="*/ 334255 w 811753"/>
                  <a:gd name="connsiteY0" fmla="*/ 2285 h 936415"/>
                  <a:gd name="connsiteX1" fmla="*/ 715363 w 811753"/>
                  <a:gd name="connsiteY1" fmla="*/ 80924 h 936415"/>
                  <a:gd name="connsiteX2" fmla="*/ 806722 w 811753"/>
                  <a:gd name="connsiteY2" fmla="*/ 287771 h 936415"/>
                  <a:gd name="connsiteX3" fmla="*/ 683148 w 811753"/>
                  <a:gd name="connsiteY3" fmla="*/ 936415 h 936415"/>
                  <a:gd name="connsiteX4" fmla="*/ 0 w 811753"/>
                  <a:gd name="connsiteY4" fmla="*/ 806271 h 936415"/>
                  <a:gd name="connsiteX5" fmla="*/ 127054 w 811753"/>
                  <a:gd name="connsiteY5" fmla="*/ 179588 h 936415"/>
                  <a:gd name="connsiteX6" fmla="*/ 334255 w 811753"/>
                  <a:gd name="connsiteY6" fmla="*/ 2285 h 93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1753" h="936415">
                    <a:moveTo>
                      <a:pt x="334255" y="2285"/>
                    </a:moveTo>
                    <a:lnTo>
                      <a:pt x="715363" y="80924"/>
                    </a:lnTo>
                    <a:cubicBezTo>
                      <a:pt x="803568" y="101367"/>
                      <a:pt x="822504" y="204973"/>
                      <a:pt x="806722" y="287771"/>
                    </a:cubicBezTo>
                    <a:lnTo>
                      <a:pt x="683148" y="936415"/>
                    </a:lnTo>
                    <a:lnTo>
                      <a:pt x="0" y="806271"/>
                    </a:lnTo>
                    <a:lnTo>
                      <a:pt x="127054" y="179588"/>
                    </a:lnTo>
                    <a:cubicBezTo>
                      <a:pt x="142836" y="96789"/>
                      <a:pt x="227152" y="-17619"/>
                      <a:pt x="334255" y="2285"/>
                    </a:cubicBezTo>
                    <a:close/>
                  </a:path>
                </a:pathLst>
              </a:custGeom>
              <a:solidFill>
                <a:srgbClr val="00A4C5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10"/>
              <p:cNvSpPr/>
              <p:nvPr/>
            </p:nvSpPr>
            <p:spPr>
              <a:xfrm>
                <a:off x="4044340" y="5397916"/>
                <a:ext cx="653240" cy="221363"/>
              </a:xfrm>
              <a:custGeom>
                <a:avLst/>
                <a:gdLst>
                  <a:gd name="connsiteX0" fmla="*/ 388561 w 653240"/>
                  <a:gd name="connsiteY0" fmla="*/ 9 h 221363"/>
                  <a:gd name="connsiteX1" fmla="*/ 569652 w 653240"/>
                  <a:gd name="connsiteY1" fmla="*/ 35612 h 221363"/>
                  <a:gd name="connsiteX2" fmla="*/ 653241 w 653240"/>
                  <a:gd name="connsiteY2" fmla="*/ 137774 h 221363"/>
                  <a:gd name="connsiteX3" fmla="*/ 653241 w 653240"/>
                  <a:gd name="connsiteY3" fmla="*/ 221364 h 221363"/>
                  <a:gd name="connsiteX4" fmla="*/ 0 w 653240"/>
                  <a:gd name="connsiteY4" fmla="*/ 221364 h 221363"/>
                  <a:gd name="connsiteX5" fmla="*/ 0 w 653240"/>
                  <a:gd name="connsiteY5" fmla="*/ 0 h 221363"/>
                  <a:gd name="connsiteX6" fmla="*/ 388561 w 653240"/>
                  <a:gd name="connsiteY6" fmla="*/ 0 h 221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3240" h="221363">
                    <a:moveTo>
                      <a:pt x="388561" y="9"/>
                    </a:moveTo>
                    <a:lnTo>
                      <a:pt x="569652" y="35612"/>
                    </a:lnTo>
                    <a:cubicBezTo>
                      <a:pt x="633830" y="48471"/>
                      <a:pt x="653241" y="100628"/>
                      <a:pt x="653241" y="137774"/>
                    </a:cubicBezTo>
                    <a:lnTo>
                      <a:pt x="653241" y="221364"/>
                    </a:lnTo>
                    <a:lnTo>
                      <a:pt x="0" y="221364"/>
                    </a:lnTo>
                    <a:lnTo>
                      <a:pt x="0" y="0"/>
                    </a:lnTo>
                    <a:lnTo>
                      <a:pt x="388561" y="0"/>
                    </a:lnTo>
                    <a:close/>
                  </a:path>
                </a:pathLst>
              </a:custGeom>
              <a:solidFill>
                <a:srgbClr val="004B71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11"/>
              <p:cNvSpPr/>
              <p:nvPr/>
            </p:nvSpPr>
            <p:spPr>
              <a:xfrm>
                <a:off x="2286049" y="5019674"/>
                <a:ext cx="505607" cy="597529"/>
              </a:xfrm>
              <a:custGeom>
                <a:avLst/>
                <a:gdLst>
                  <a:gd name="connsiteX0" fmla="*/ 401747 w 505607"/>
                  <a:gd name="connsiteY0" fmla="*/ 270672 h 597529"/>
                  <a:gd name="connsiteX1" fmla="*/ 490864 w 505607"/>
                  <a:gd name="connsiteY1" fmla="*/ 421195 h 597529"/>
                  <a:gd name="connsiteX2" fmla="*/ 471378 w 505607"/>
                  <a:gd name="connsiteY2" fmla="*/ 544778 h 597529"/>
                  <a:gd name="connsiteX3" fmla="*/ 412271 w 505607"/>
                  <a:gd name="connsiteY3" fmla="*/ 597530 h 597529"/>
                  <a:gd name="connsiteX4" fmla="*/ 0 w 505607"/>
                  <a:gd name="connsiteY4" fmla="*/ 135606 h 597529"/>
                  <a:gd name="connsiteX5" fmla="*/ 161261 w 505607"/>
                  <a:gd name="connsiteY5" fmla="*/ 0 h 597529"/>
                  <a:gd name="connsiteX6" fmla="*/ 401747 w 505607"/>
                  <a:gd name="connsiteY6" fmla="*/ 270672 h 597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5607" h="597529">
                    <a:moveTo>
                      <a:pt x="401747" y="270672"/>
                    </a:moveTo>
                    <a:lnTo>
                      <a:pt x="490864" y="421195"/>
                    </a:lnTo>
                    <a:cubicBezTo>
                      <a:pt x="522269" y="474700"/>
                      <a:pt x="497647" y="521338"/>
                      <a:pt x="471378" y="544778"/>
                    </a:cubicBezTo>
                    <a:lnTo>
                      <a:pt x="412271" y="597530"/>
                    </a:lnTo>
                    <a:lnTo>
                      <a:pt x="0" y="135606"/>
                    </a:lnTo>
                    <a:lnTo>
                      <a:pt x="161261" y="0"/>
                    </a:lnTo>
                    <a:lnTo>
                      <a:pt x="401747" y="270672"/>
                    </a:lnTo>
                    <a:close/>
                  </a:path>
                </a:pathLst>
              </a:custGeom>
              <a:solidFill>
                <a:srgbClr val="004B71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12"/>
              <p:cNvSpPr/>
              <p:nvPr/>
            </p:nvSpPr>
            <p:spPr>
              <a:xfrm>
                <a:off x="3187633" y="3699811"/>
                <a:ext cx="1339120" cy="1698634"/>
              </a:xfrm>
              <a:custGeom>
                <a:avLst/>
                <a:gdLst>
                  <a:gd name="connsiteX0" fmla="*/ 44839 w 1339120"/>
                  <a:gd name="connsiteY0" fmla="*/ 0 h 1698634"/>
                  <a:gd name="connsiteX1" fmla="*/ 10996 w 1339120"/>
                  <a:gd name="connsiteY1" fmla="*/ 189623 h 1698634"/>
                  <a:gd name="connsiteX2" fmla="*/ 182306 w 1339120"/>
                  <a:gd name="connsiteY2" fmla="*/ 554865 h 1698634"/>
                  <a:gd name="connsiteX3" fmla="*/ 519567 w 1339120"/>
                  <a:gd name="connsiteY3" fmla="*/ 671228 h 1698634"/>
                  <a:gd name="connsiteX4" fmla="*/ 914911 w 1339120"/>
                  <a:gd name="connsiteY4" fmla="*/ 948237 h 1698634"/>
                  <a:gd name="connsiteX5" fmla="*/ 858540 w 1339120"/>
                  <a:gd name="connsiteY5" fmla="*/ 1698635 h 1698634"/>
                  <a:gd name="connsiteX6" fmla="*/ 1257049 w 1339120"/>
                  <a:gd name="connsiteY6" fmla="*/ 1698635 h 1698634"/>
                  <a:gd name="connsiteX7" fmla="*/ 1266205 w 1339120"/>
                  <a:gd name="connsiteY7" fmla="*/ 745391 h 1698634"/>
                  <a:gd name="connsiteX8" fmla="*/ 776765 w 1339120"/>
                  <a:gd name="connsiteY8" fmla="*/ 346752 h 1698634"/>
                  <a:gd name="connsiteX9" fmla="*/ 720077 w 1339120"/>
                  <a:gd name="connsiteY9" fmla="*/ 256873 h 1698634"/>
                  <a:gd name="connsiteX10" fmla="*/ 729922 w 1339120"/>
                  <a:gd name="connsiteY10" fmla="*/ 131270 h 1698634"/>
                  <a:gd name="connsiteX11" fmla="*/ 44839 w 1339120"/>
                  <a:gd name="connsiteY11" fmla="*/ 0 h 1698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39120" h="1698634">
                    <a:moveTo>
                      <a:pt x="44839" y="0"/>
                    </a:moveTo>
                    <a:lnTo>
                      <a:pt x="10996" y="189623"/>
                    </a:lnTo>
                    <a:cubicBezTo>
                      <a:pt x="-21592" y="312453"/>
                      <a:pt x="13350" y="498782"/>
                      <a:pt x="182306" y="554865"/>
                    </a:cubicBezTo>
                    <a:lnTo>
                      <a:pt x="519567" y="671228"/>
                    </a:lnTo>
                    <a:cubicBezTo>
                      <a:pt x="653945" y="711473"/>
                      <a:pt x="820993" y="815441"/>
                      <a:pt x="914911" y="948237"/>
                    </a:cubicBezTo>
                    <a:cubicBezTo>
                      <a:pt x="993792" y="1059836"/>
                      <a:pt x="912846" y="1413195"/>
                      <a:pt x="858540" y="1698635"/>
                    </a:cubicBezTo>
                    <a:lnTo>
                      <a:pt x="1257049" y="1698635"/>
                    </a:lnTo>
                    <a:cubicBezTo>
                      <a:pt x="1343727" y="1245932"/>
                      <a:pt x="1383321" y="900036"/>
                      <a:pt x="1266205" y="745391"/>
                    </a:cubicBezTo>
                    <a:cubicBezTo>
                      <a:pt x="1134861" y="565659"/>
                      <a:pt x="1000018" y="458965"/>
                      <a:pt x="776765" y="346752"/>
                    </a:cubicBezTo>
                    <a:cubicBezTo>
                      <a:pt x="723111" y="313049"/>
                      <a:pt x="720077" y="284528"/>
                      <a:pt x="720077" y="256873"/>
                    </a:cubicBezTo>
                    <a:lnTo>
                      <a:pt x="729922" y="131270"/>
                    </a:lnTo>
                    <a:lnTo>
                      <a:pt x="44839" y="0"/>
                    </a:lnTo>
                    <a:close/>
                  </a:path>
                </a:pathLst>
              </a:custGeom>
              <a:solidFill>
                <a:srgbClr val="004B71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13"/>
              <p:cNvSpPr/>
              <p:nvPr/>
            </p:nvSpPr>
            <p:spPr>
              <a:xfrm>
                <a:off x="3199587" y="3731645"/>
                <a:ext cx="240048" cy="294252"/>
              </a:xfrm>
              <a:custGeom>
                <a:avLst/>
                <a:gdLst>
                  <a:gd name="connsiteX0" fmla="*/ 2196 w 240048"/>
                  <a:gd name="connsiteY0" fmla="*/ 294252 h 294252"/>
                  <a:gd name="connsiteX1" fmla="*/ 0 w 240048"/>
                  <a:gd name="connsiteY1" fmla="*/ 282006 h 294252"/>
                  <a:gd name="connsiteX2" fmla="*/ 227598 w 240048"/>
                  <a:gd name="connsiteY2" fmla="*/ 0 h 294252"/>
                  <a:gd name="connsiteX3" fmla="*/ 240049 w 240048"/>
                  <a:gd name="connsiteY3" fmla="*/ 0 h 294252"/>
                  <a:gd name="connsiteX4" fmla="*/ 2196 w 240048"/>
                  <a:gd name="connsiteY4" fmla="*/ 294252 h 29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048" h="294252">
                    <a:moveTo>
                      <a:pt x="2196" y="294252"/>
                    </a:moveTo>
                    <a:lnTo>
                      <a:pt x="0" y="282006"/>
                    </a:lnTo>
                    <a:cubicBezTo>
                      <a:pt x="136611" y="257487"/>
                      <a:pt x="227598" y="200148"/>
                      <a:pt x="227598" y="0"/>
                    </a:cubicBezTo>
                    <a:lnTo>
                      <a:pt x="240049" y="0"/>
                    </a:lnTo>
                    <a:cubicBezTo>
                      <a:pt x="240049" y="221094"/>
                      <a:pt x="125733" y="272087"/>
                      <a:pt x="2196" y="2942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14"/>
              <p:cNvSpPr/>
              <p:nvPr/>
            </p:nvSpPr>
            <p:spPr>
              <a:xfrm>
                <a:off x="3624327" y="3010420"/>
                <a:ext cx="293470" cy="899486"/>
              </a:xfrm>
              <a:custGeom>
                <a:avLst/>
                <a:gdLst>
                  <a:gd name="connsiteX0" fmla="*/ 66282 w 293470"/>
                  <a:gd name="connsiteY0" fmla="*/ 899487 h 899486"/>
                  <a:gd name="connsiteX1" fmla="*/ 165709 w 293470"/>
                  <a:gd name="connsiteY1" fmla="*/ 802749 h 899486"/>
                  <a:gd name="connsiteX2" fmla="*/ 251792 w 293470"/>
                  <a:gd name="connsiteY2" fmla="*/ 103735 h 899486"/>
                  <a:gd name="connsiteX3" fmla="*/ 293470 w 293470"/>
                  <a:gd name="connsiteY3" fmla="*/ 64886 h 899486"/>
                  <a:gd name="connsiteX4" fmla="*/ 250275 w 293470"/>
                  <a:gd name="connsiteY4" fmla="*/ 0 h 899486"/>
                  <a:gd name="connsiteX5" fmla="*/ 186199 w 293470"/>
                  <a:gd name="connsiteY5" fmla="*/ 44451 h 899486"/>
                  <a:gd name="connsiteX6" fmla="*/ 210728 w 293470"/>
                  <a:gd name="connsiteY6" fmla="*/ 95910 h 899486"/>
                  <a:gd name="connsiteX7" fmla="*/ 0 w 293470"/>
                  <a:gd name="connsiteY7" fmla="*/ 773186 h 899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3470" h="899486">
                    <a:moveTo>
                      <a:pt x="66282" y="899487"/>
                    </a:moveTo>
                    <a:lnTo>
                      <a:pt x="165709" y="802749"/>
                    </a:lnTo>
                    <a:lnTo>
                      <a:pt x="251792" y="103735"/>
                    </a:lnTo>
                    <a:lnTo>
                      <a:pt x="293470" y="64886"/>
                    </a:lnTo>
                    <a:lnTo>
                      <a:pt x="250275" y="0"/>
                    </a:lnTo>
                    <a:lnTo>
                      <a:pt x="186199" y="44451"/>
                    </a:lnTo>
                    <a:lnTo>
                      <a:pt x="210728" y="95910"/>
                    </a:lnTo>
                    <a:lnTo>
                      <a:pt x="0" y="773186"/>
                    </a:lnTo>
                    <a:close/>
                  </a:path>
                </a:pathLst>
              </a:custGeom>
              <a:solidFill>
                <a:srgbClr val="FFFFFF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15"/>
              <p:cNvSpPr/>
              <p:nvPr/>
            </p:nvSpPr>
            <p:spPr>
              <a:xfrm>
                <a:off x="4042218" y="5394482"/>
                <a:ext cx="406427" cy="7928"/>
              </a:xfrm>
              <a:custGeom>
                <a:avLst/>
                <a:gdLst>
                  <a:gd name="connsiteX0" fmla="*/ 402463 w 406427"/>
                  <a:gd name="connsiteY0" fmla="*/ 7928 h 7928"/>
                  <a:gd name="connsiteX1" fmla="*/ 3964 w 406427"/>
                  <a:gd name="connsiteY1" fmla="*/ 7928 h 7928"/>
                  <a:gd name="connsiteX2" fmla="*/ 0 w 406427"/>
                  <a:gd name="connsiteY2" fmla="*/ 3964 h 7928"/>
                  <a:gd name="connsiteX3" fmla="*/ 3964 w 406427"/>
                  <a:gd name="connsiteY3" fmla="*/ 0 h 7928"/>
                  <a:gd name="connsiteX4" fmla="*/ 402463 w 406427"/>
                  <a:gd name="connsiteY4" fmla="*/ 0 h 7928"/>
                  <a:gd name="connsiteX5" fmla="*/ 406427 w 406427"/>
                  <a:gd name="connsiteY5" fmla="*/ 3964 h 7928"/>
                  <a:gd name="connsiteX6" fmla="*/ 402463 w 406427"/>
                  <a:gd name="connsiteY6" fmla="*/ 7928 h 7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6427" h="7928">
                    <a:moveTo>
                      <a:pt x="402463" y="7928"/>
                    </a:moveTo>
                    <a:lnTo>
                      <a:pt x="3964" y="7928"/>
                    </a:lnTo>
                    <a:cubicBezTo>
                      <a:pt x="1777" y="7928"/>
                      <a:pt x="0" y="6160"/>
                      <a:pt x="0" y="3964"/>
                    </a:cubicBezTo>
                    <a:cubicBezTo>
                      <a:pt x="0" y="1778"/>
                      <a:pt x="1768" y="0"/>
                      <a:pt x="3964" y="0"/>
                    </a:cubicBezTo>
                    <a:lnTo>
                      <a:pt x="402463" y="0"/>
                    </a:lnTo>
                    <a:cubicBezTo>
                      <a:pt x="404650" y="0"/>
                      <a:pt x="406427" y="1768"/>
                      <a:pt x="406427" y="3964"/>
                    </a:cubicBezTo>
                    <a:cubicBezTo>
                      <a:pt x="406427" y="6160"/>
                      <a:pt x="404659" y="7928"/>
                      <a:pt x="402463" y="79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16"/>
              <p:cNvSpPr/>
              <p:nvPr/>
            </p:nvSpPr>
            <p:spPr>
              <a:xfrm>
                <a:off x="2443345" y="5015722"/>
                <a:ext cx="248430" cy="278588"/>
              </a:xfrm>
              <a:custGeom>
                <a:avLst/>
                <a:gdLst>
                  <a:gd name="connsiteX0" fmla="*/ 244460 w 248430"/>
                  <a:gd name="connsiteY0" fmla="*/ 278588 h 278588"/>
                  <a:gd name="connsiteX1" fmla="*/ 241501 w 248430"/>
                  <a:gd name="connsiteY1" fmla="*/ 277267 h 278588"/>
                  <a:gd name="connsiteX2" fmla="*/ 1006 w 248430"/>
                  <a:gd name="connsiteY2" fmla="*/ 6604 h 278588"/>
                  <a:gd name="connsiteX3" fmla="*/ 1332 w 248430"/>
                  <a:gd name="connsiteY3" fmla="*/ 1002 h 278588"/>
                  <a:gd name="connsiteX4" fmla="*/ 6934 w 248430"/>
                  <a:gd name="connsiteY4" fmla="*/ 1328 h 278588"/>
                  <a:gd name="connsiteX5" fmla="*/ 247429 w 248430"/>
                  <a:gd name="connsiteY5" fmla="*/ 271991 h 278588"/>
                  <a:gd name="connsiteX6" fmla="*/ 247103 w 248430"/>
                  <a:gd name="connsiteY6" fmla="*/ 277593 h 278588"/>
                  <a:gd name="connsiteX7" fmla="*/ 244460 w 248430"/>
                  <a:gd name="connsiteY7" fmla="*/ 278588 h 27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430" h="278588">
                    <a:moveTo>
                      <a:pt x="244460" y="278588"/>
                    </a:moveTo>
                    <a:cubicBezTo>
                      <a:pt x="243372" y="278588"/>
                      <a:pt x="242283" y="278142"/>
                      <a:pt x="241501" y="277267"/>
                    </a:cubicBezTo>
                    <a:lnTo>
                      <a:pt x="1006" y="6604"/>
                    </a:lnTo>
                    <a:cubicBezTo>
                      <a:pt x="-455" y="4966"/>
                      <a:pt x="-306" y="2464"/>
                      <a:pt x="1332" y="1002"/>
                    </a:cubicBezTo>
                    <a:cubicBezTo>
                      <a:pt x="2969" y="-449"/>
                      <a:pt x="5473" y="-310"/>
                      <a:pt x="6934" y="1328"/>
                    </a:cubicBezTo>
                    <a:lnTo>
                      <a:pt x="247429" y="271991"/>
                    </a:lnTo>
                    <a:cubicBezTo>
                      <a:pt x="248880" y="273629"/>
                      <a:pt x="248741" y="276132"/>
                      <a:pt x="247103" y="277593"/>
                    </a:cubicBezTo>
                    <a:cubicBezTo>
                      <a:pt x="246331" y="278263"/>
                      <a:pt x="245391" y="278588"/>
                      <a:pt x="244460" y="2785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17"/>
              <p:cNvSpPr/>
              <p:nvPr/>
            </p:nvSpPr>
            <p:spPr>
              <a:xfrm>
                <a:off x="3676306" y="2947488"/>
                <a:ext cx="274710" cy="162005"/>
              </a:xfrm>
              <a:custGeom>
                <a:avLst/>
                <a:gdLst>
                  <a:gd name="connsiteX0" fmla="*/ 259497 w 274710"/>
                  <a:gd name="connsiteY0" fmla="*/ 162005 h 162005"/>
                  <a:gd name="connsiteX1" fmla="*/ 195635 w 274710"/>
                  <a:gd name="connsiteY1" fmla="*/ 70711 h 162005"/>
                  <a:gd name="connsiteX2" fmla="*/ 108946 w 274710"/>
                  <a:gd name="connsiteY2" fmla="*/ 130069 h 162005"/>
                  <a:gd name="connsiteX3" fmla="*/ 0 w 274710"/>
                  <a:gd name="connsiteY3" fmla="*/ 6532 h 162005"/>
                  <a:gd name="connsiteX4" fmla="*/ 7398 w 274710"/>
                  <a:gd name="connsiteY4" fmla="*/ 0 h 162005"/>
                  <a:gd name="connsiteX5" fmla="*/ 110575 w 274710"/>
                  <a:gd name="connsiteY5" fmla="*/ 116995 h 162005"/>
                  <a:gd name="connsiteX6" fmla="*/ 198128 w 274710"/>
                  <a:gd name="connsiteY6" fmla="*/ 57041 h 162005"/>
                  <a:gd name="connsiteX7" fmla="*/ 255477 w 274710"/>
                  <a:gd name="connsiteY7" fmla="*/ 139040 h 162005"/>
                  <a:gd name="connsiteX8" fmla="*/ 265182 w 274710"/>
                  <a:gd name="connsiteY8" fmla="*/ 103158 h 162005"/>
                  <a:gd name="connsiteX9" fmla="*/ 274711 w 274710"/>
                  <a:gd name="connsiteY9" fmla="*/ 105736 h 16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4710" h="162005">
                    <a:moveTo>
                      <a:pt x="259497" y="162005"/>
                    </a:moveTo>
                    <a:lnTo>
                      <a:pt x="195635" y="70711"/>
                    </a:lnTo>
                    <a:lnTo>
                      <a:pt x="108946" y="130069"/>
                    </a:lnTo>
                    <a:lnTo>
                      <a:pt x="0" y="6532"/>
                    </a:lnTo>
                    <a:lnTo>
                      <a:pt x="7398" y="0"/>
                    </a:lnTo>
                    <a:lnTo>
                      <a:pt x="110575" y="116995"/>
                    </a:lnTo>
                    <a:lnTo>
                      <a:pt x="198128" y="57041"/>
                    </a:lnTo>
                    <a:lnTo>
                      <a:pt x="255477" y="139040"/>
                    </a:lnTo>
                    <a:lnTo>
                      <a:pt x="265182" y="103158"/>
                    </a:lnTo>
                    <a:lnTo>
                      <a:pt x="274711" y="105736"/>
                    </a:lnTo>
                    <a:close/>
                  </a:path>
                </a:pathLst>
              </a:custGeom>
              <a:solidFill>
                <a:srgbClr val="FFFFFF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77" name="图形 2"/>
              <p:cNvGrpSpPr/>
              <p:nvPr/>
            </p:nvGrpSpPr>
            <p:grpSpPr>
              <a:xfrm>
                <a:off x="3810664" y="2975292"/>
                <a:ext cx="246323" cy="1052493"/>
                <a:chOff x="3810664" y="2975292"/>
                <a:chExt cx="246323" cy="1052493"/>
              </a:xfrm>
            </p:grpSpPr>
            <p:sp>
              <p:nvSpPr>
                <p:cNvPr id="86" name="任意多边形: 形状 27"/>
                <p:cNvSpPr/>
                <p:nvPr/>
              </p:nvSpPr>
              <p:spPr>
                <a:xfrm>
                  <a:off x="3810664" y="2975292"/>
                  <a:ext cx="246323" cy="1052493"/>
                </a:xfrm>
                <a:custGeom>
                  <a:avLst/>
                  <a:gdLst>
                    <a:gd name="connsiteX0" fmla="*/ 127298 w 246323"/>
                    <a:gd name="connsiteY0" fmla="*/ 1052494 h 1052493"/>
                    <a:gd name="connsiteX1" fmla="*/ 237360 w 246323"/>
                    <a:gd name="connsiteY1" fmla="*/ 97175 h 1052493"/>
                    <a:gd name="connsiteX2" fmla="*/ 139339 w 246323"/>
                    <a:gd name="connsiteY2" fmla="*/ 0 h 1052493"/>
                    <a:gd name="connsiteX3" fmla="*/ 5966 w 246323"/>
                    <a:gd name="connsiteY3" fmla="*/ 771018 h 1052493"/>
                    <a:gd name="connsiteX4" fmla="*/ 127298 w 246323"/>
                    <a:gd name="connsiteY4" fmla="*/ 1052494 h 105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6323" h="1052493">
                      <a:moveTo>
                        <a:pt x="127298" y="1052494"/>
                      </a:moveTo>
                      <a:cubicBezTo>
                        <a:pt x="194575" y="687754"/>
                        <a:pt x="273167" y="191401"/>
                        <a:pt x="237360" y="97175"/>
                      </a:cubicBezTo>
                      <a:cubicBezTo>
                        <a:pt x="203629" y="8412"/>
                        <a:pt x="139339" y="0"/>
                        <a:pt x="139339" y="0"/>
                      </a:cubicBezTo>
                      <a:lnTo>
                        <a:pt x="5966" y="771018"/>
                      </a:lnTo>
                      <a:cubicBezTo>
                        <a:pt x="-11547" y="887809"/>
                        <a:pt x="4030" y="964177"/>
                        <a:pt x="127298" y="10524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2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28"/>
                <p:cNvSpPr/>
                <p:nvPr/>
              </p:nvSpPr>
              <p:spPr>
                <a:xfrm>
                  <a:off x="3878557" y="3022665"/>
                  <a:ext cx="170054" cy="510209"/>
                </a:xfrm>
                <a:custGeom>
                  <a:avLst/>
                  <a:gdLst>
                    <a:gd name="connsiteX0" fmla="*/ 8207 w 170054"/>
                    <a:gd name="connsiteY0" fmla="*/ 510209 h 510209"/>
                    <a:gd name="connsiteX1" fmla="*/ 0 w 170054"/>
                    <a:gd name="connsiteY1" fmla="*/ 505975 h 510209"/>
                    <a:gd name="connsiteX2" fmla="*/ 144167 w 170054"/>
                    <a:gd name="connsiteY2" fmla="*/ 226416 h 510209"/>
                    <a:gd name="connsiteX3" fmla="*/ 93565 w 170054"/>
                    <a:gd name="connsiteY3" fmla="*/ 151639 h 510209"/>
                    <a:gd name="connsiteX4" fmla="*/ 157808 w 170054"/>
                    <a:gd name="connsiteY4" fmla="*/ 115562 h 510209"/>
                    <a:gd name="connsiteX5" fmla="*/ 101111 w 170054"/>
                    <a:gd name="connsiteY5" fmla="*/ 4197 h 510209"/>
                    <a:gd name="connsiteX6" fmla="*/ 109337 w 170054"/>
                    <a:gd name="connsiteY6" fmla="*/ 0 h 510209"/>
                    <a:gd name="connsiteX7" fmla="*/ 170054 w 170054"/>
                    <a:gd name="connsiteY7" fmla="*/ 119266 h 510209"/>
                    <a:gd name="connsiteX8" fmla="*/ 106834 w 170054"/>
                    <a:gd name="connsiteY8" fmla="*/ 154775 h 510209"/>
                    <a:gd name="connsiteX9" fmla="*/ 154886 w 170054"/>
                    <a:gd name="connsiteY9" fmla="*/ 225783 h 510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0054" h="510209">
                      <a:moveTo>
                        <a:pt x="8207" y="510209"/>
                      </a:moveTo>
                      <a:lnTo>
                        <a:pt x="0" y="505975"/>
                      </a:lnTo>
                      <a:lnTo>
                        <a:pt x="144167" y="226416"/>
                      </a:lnTo>
                      <a:lnTo>
                        <a:pt x="93565" y="151639"/>
                      </a:lnTo>
                      <a:lnTo>
                        <a:pt x="157808" y="115562"/>
                      </a:lnTo>
                      <a:lnTo>
                        <a:pt x="101111" y="4197"/>
                      </a:lnTo>
                      <a:lnTo>
                        <a:pt x="109337" y="0"/>
                      </a:lnTo>
                      <a:lnTo>
                        <a:pt x="170054" y="119266"/>
                      </a:lnTo>
                      <a:lnTo>
                        <a:pt x="106834" y="154775"/>
                      </a:lnTo>
                      <a:lnTo>
                        <a:pt x="154886" y="225783"/>
                      </a:lnTo>
                      <a:close/>
                    </a:path>
                  </a:pathLst>
                </a:custGeom>
                <a:solidFill>
                  <a:srgbClr val="004B71"/>
                </a:solidFill>
                <a:ln w="92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8" name="图形 2"/>
              <p:cNvGrpSpPr/>
              <p:nvPr/>
            </p:nvGrpSpPr>
            <p:grpSpPr>
              <a:xfrm>
                <a:off x="2882227" y="2891534"/>
                <a:ext cx="916946" cy="1648535"/>
                <a:chOff x="2882227" y="2891534"/>
                <a:chExt cx="916946" cy="1648535"/>
              </a:xfrm>
            </p:grpSpPr>
            <p:sp>
              <p:nvSpPr>
                <p:cNvPr id="83" name="任意多边形: 形状 24"/>
                <p:cNvSpPr/>
                <p:nvPr/>
              </p:nvSpPr>
              <p:spPr>
                <a:xfrm>
                  <a:off x="2882227" y="2891534"/>
                  <a:ext cx="916946" cy="1648535"/>
                </a:xfrm>
                <a:custGeom>
                  <a:avLst/>
                  <a:gdLst>
                    <a:gd name="connsiteX0" fmla="*/ 916947 w 916946"/>
                    <a:gd name="connsiteY0" fmla="*/ 49105 h 1648535"/>
                    <a:gd name="connsiteX1" fmla="*/ 539031 w 916946"/>
                    <a:gd name="connsiteY1" fmla="*/ 1648536 h 1648535"/>
                    <a:gd name="connsiteX2" fmla="*/ 20856 w 916946"/>
                    <a:gd name="connsiteY2" fmla="*/ 1546959 h 1648535"/>
                    <a:gd name="connsiteX3" fmla="*/ 7968 w 916946"/>
                    <a:gd name="connsiteY3" fmla="*/ 1462811 h 1648535"/>
                    <a:gd name="connsiteX4" fmla="*/ 663908 w 916946"/>
                    <a:gd name="connsiteY4" fmla="*/ 1629 h 1648535"/>
                    <a:gd name="connsiteX5" fmla="*/ 916947 w 916946"/>
                    <a:gd name="connsiteY5" fmla="*/ 49105 h 1648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6946" h="1648535">
                      <a:moveTo>
                        <a:pt x="916947" y="49105"/>
                      </a:moveTo>
                      <a:lnTo>
                        <a:pt x="539031" y="1648536"/>
                      </a:lnTo>
                      <a:cubicBezTo>
                        <a:pt x="353967" y="1612254"/>
                        <a:pt x="20856" y="1546959"/>
                        <a:pt x="20856" y="1546959"/>
                      </a:cubicBezTo>
                      <a:cubicBezTo>
                        <a:pt x="-11480" y="1540622"/>
                        <a:pt x="1873" y="1486801"/>
                        <a:pt x="7968" y="1462811"/>
                      </a:cubicBezTo>
                      <a:cubicBezTo>
                        <a:pt x="30785" y="1373090"/>
                        <a:pt x="376002" y="-54807"/>
                        <a:pt x="663908" y="1629"/>
                      </a:cubicBezTo>
                      <a:lnTo>
                        <a:pt x="916947" y="4910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2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25"/>
                <p:cNvSpPr/>
                <p:nvPr/>
              </p:nvSpPr>
              <p:spPr>
                <a:xfrm rot="-4734416">
                  <a:off x="3322256" y="3756751"/>
                  <a:ext cx="9240" cy="201437"/>
                </a:xfrm>
                <a:custGeom>
                  <a:avLst/>
                  <a:gdLst>
                    <a:gd name="connsiteX0" fmla="*/ 0 w 9240"/>
                    <a:gd name="connsiteY0" fmla="*/ 0 h 201437"/>
                    <a:gd name="connsiteX1" fmla="*/ 9240 w 9240"/>
                    <a:gd name="connsiteY1" fmla="*/ 0 h 201437"/>
                    <a:gd name="connsiteX2" fmla="*/ 9240 w 9240"/>
                    <a:gd name="connsiteY2" fmla="*/ 201438 h 201437"/>
                    <a:gd name="connsiteX3" fmla="*/ 0 w 9240"/>
                    <a:gd name="connsiteY3" fmla="*/ 201438 h 201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40" h="201437">
                      <a:moveTo>
                        <a:pt x="0" y="0"/>
                      </a:moveTo>
                      <a:lnTo>
                        <a:pt x="9240" y="0"/>
                      </a:lnTo>
                      <a:lnTo>
                        <a:pt x="9240" y="201438"/>
                      </a:lnTo>
                      <a:lnTo>
                        <a:pt x="0" y="201438"/>
                      </a:lnTo>
                      <a:close/>
                    </a:path>
                  </a:pathLst>
                </a:custGeom>
                <a:solidFill>
                  <a:srgbClr val="004B71"/>
                </a:solidFill>
                <a:ln w="92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26"/>
                <p:cNvSpPr/>
                <p:nvPr/>
              </p:nvSpPr>
              <p:spPr>
                <a:xfrm>
                  <a:off x="3637168" y="2968844"/>
                  <a:ext cx="144706" cy="503462"/>
                </a:xfrm>
                <a:custGeom>
                  <a:avLst/>
                  <a:gdLst>
                    <a:gd name="connsiteX0" fmla="*/ 8505 w 144706"/>
                    <a:gd name="connsiteY0" fmla="*/ 503463 h 503462"/>
                    <a:gd name="connsiteX1" fmla="*/ 0 w 144706"/>
                    <a:gd name="connsiteY1" fmla="*/ 183556 h 503462"/>
                    <a:gd name="connsiteX2" fmla="*/ 74117 w 144706"/>
                    <a:gd name="connsiteY2" fmla="*/ 140491 h 503462"/>
                    <a:gd name="connsiteX3" fmla="*/ 32615 w 144706"/>
                    <a:gd name="connsiteY3" fmla="*/ 81040 h 503462"/>
                    <a:gd name="connsiteX4" fmla="*/ 139123 w 144706"/>
                    <a:gd name="connsiteY4" fmla="*/ 0 h 503462"/>
                    <a:gd name="connsiteX5" fmla="*/ 144707 w 144706"/>
                    <a:gd name="connsiteY5" fmla="*/ 7351 h 503462"/>
                    <a:gd name="connsiteX6" fmla="*/ 45261 w 144706"/>
                    <a:gd name="connsiteY6" fmla="*/ 83022 h 503462"/>
                    <a:gd name="connsiteX7" fmla="*/ 87442 w 144706"/>
                    <a:gd name="connsiteY7" fmla="*/ 143432 h 503462"/>
                    <a:gd name="connsiteX8" fmla="*/ 9370 w 144706"/>
                    <a:gd name="connsiteY8" fmla="*/ 188786 h 503462"/>
                    <a:gd name="connsiteX9" fmla="*/ 17736 w 144706"/>
                    <a:gd name="connsiteY9" fmla="*/ 503212 h 50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4706" h="503462">
                      <a:moveTo>
                        <a:pt x="8505" y="503463"/>
                      </a:moveTo>
                      <a:lnTo>
                        <a:pt x="0" y="183556"/>
                      </a:lnTo>
                      <a:lnTo>
                        <a:pt x="74117" y="140491"/>
                      </a:lnTo>
                      <a:lnTo>
                        <a:pt x="32615" y="81040"/>
                      </a:lnTo>
                      <a:lnTo>
                        <a:pt x="139123" y="0"/>
                      </a:lnTo>
                      <a:lnTo>
                        <a:pt x="144707" y="7351"/>
                      </a:lnTo>
                      <a:lnTo>
                        <a:pt x="45261" y="83022"/>
                      </a:lnTo>
                      <a:lnTo>
                        <a:pt x="87442" y="143432"/>
                      </a:lnTo>
                      <a:lnTo>
                        <a:pt x="9370" y="188786"/>
                      </a:lnTo>
                      <a:lnTo>
                        <a:pt x="17736" y="503212"/>
                      </a:lnTo>
                      <a:close/>
                    </a:path>
                  </a:pathLst>
                </a:custGeom>
                <a:solidFill>
                  <a:srgbClr val="004B71"/>
                </a:solidFill>
                <a:ln w="92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9" name="图形 2"/>
              <p:cNvGrpSpPr/>
              <p:nvPr/>
            </p:nvGrpSpPr>
            <p:grpSpPr>
              <a:xfrm>
                <a:off x="3376271" y="2907152"/>
                <a:ext cx="1390619" cy="828232"/>
                <a:chOff x="3376271" y="2907152"/>
                <a:chExt cx="1390619" cy="828232"/>
              </a:xfrm>
            </p:grpSpPr>
            <p:sp>
              <p:nvSpPr>
                <p:cNvPr id="80" name="任意多边形: 形状 21"/>
                <p:cNvSpPr/>
                <p:nvPr/>
              </p:nvSpPr>
              <p:spPr>
                <a:xfrm>
                  <a:off x="3376271" y="2907152"/>
                  <a:ext cx="1072969" cy="769303"/>
                </a:xfrm>
                <a:custGeom>
                  <a:avLst/>
                  <a:gdLst>
                    <a:gd name="connsiteX0" fmla="*/ 50151 w 1072969"/>
                    <a:gd name="connsiteY0" fmla="*/ 288369 h 769303"/>
                    <a:gd name="connsiteX1" fmla="*/ 984421 w 1072969"/>
                    <a:gd name="connsiteY1" fmla="*/ 769303 h 769303"/>
                    <a:gd name="connsiteX2" fmla="*/ 1072970 w 1072969"/>
                    <a:gd name="connsiteY2" fmla="*/ 517381 h 769303"/>
                    <a:gd name="connsiteX3" fmla="*/ 254663 w 1072969"/>
                    <a:gd name="connsiteY3" fmla="*/ 48804 h 769303"/>
                    <a:gd name="connsiteX4" fmla="*/ 50151 w 1072969"/>
                    <a:gd name="connsiteY4" fmla="*/ 288369 h 76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2969" h="769303">
                      <a:moveTo>
                        <a:pt x="50151" y="288369"/>
                      </a:moveTo>
                      <a:cubicBezTo>
                        <a:pt x="215971" y="467523"/>
                        <a:pt x="537246" y="664712"/>
                        <a:pt x="984421" y="769303"/>
                      </a:cubicBezTo>
                      <a:lnTo>
                        <a:pt x="1072970" y="517381"/>
                      </a:lnTo>
                      <a:cubicBezTo>
                        <a:pt x="598251" y="319923"/>
                        <a:pt x="353215" y="171718"/>
                        <a:pt x="254663" y="48804"/>
                      </a:cubicBezTo>
                      <a:cubicBezTo>
                        <a:pt x="125422" y="-100974"/>
                        <a:pt x="-100958" y="127006"/>
                        <a:pt x="50151" y="28836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2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22"/>
                <p:cNvSpPr/>
                <p:nvPr/>
              </p:nvSpPr>
              <p:spPr>
                <a:xfrm>
                  <a:off x="4360534" y="3421808"/>
                  <a:ext cx="406356" cy="313575"/>
                </a:xfrm>
                <a:custGeom>
                  <a:avLst/>
                  <a:gdLst>
                    <a:gd name="connsiteX0" fmla="*/ 88698 w 406356"/>
                    <a:gd name="connsiteY0" fmla="*/ 2724 h 313575"/>
                    <a:gd name="connsiteX1" fmla="*/ 175823 w 406356"/>
                    <a:gd name="connsiteY1" fmla="*/ 29840 h 313575"/>
                    <a:gd name="connsiteX2" fmla="*/ 287487 w 406356"/>
                    <a:gd name="connsiteY2" fmla="*/ 6019 h 313575"/>
                    <a:gd name="connsiteX3" fmla="*/ 254732 w 406356"/>
                    <a:gd name="connsiteY3" fmla="*/ 71528 h 313575"/>
                    <a:gd name="connsiteX4" fmla="*/ 376818 w 406356"/>
                    <a:gd name="connsiteY4" fmla="*/ 81950 h 313575"/>
                    <a:gd name="connsiteX5" fmla="*/ 376734 w 406356"/>
                    <a:gd name="connsiteY5" fmla="*/ 132654 h 313575"/>
                    <a:gd name="connsiteX6" fmla="*/ 251187 w 406356"/>
                    <a:gd name="connsiteY6" fmla="*/ 124066 h 313575"/>
                    <a:gd name="connsiteX7" fmla="*/ 248861 w 406356"/>
                    <a:gd name="connsiteY7" fmla="*/ 132887 h 313575"/>
                    <a:gd name="connsiteX8" fmla="*/ 370946 w 406356"/>
                    <a:gd name="connsiteY8" fmla="*/ 143309 h 313575"/>
                    <a:gd name="connsiteX9" fmla="*/ 370863 w 406356"/>
                    <a:gd name="connsiteY9" fmla="*/ 194013 h 313575"/>
                    <a:gd name="connsiteX10" fmla="*/ 238755 w 406356"/>
                    <a:gd name="connsiteY10" fmla="*/ 184382 h 313575"/>
                    <a:gd name="connsiteX11" fmla="*/ 235443 w 406356"/>
                    <a:gd name="connsiteY11" fmla="*/ 193660 h 313575"/>
                    <a:gd name="connsiteX12" fmla="*/ 354522 w 406356"/>
                    <a:gd name="connsiteY12" fmla="*/ 203626 h 313575"/>
                    <a:gd name="connsiteX13" fmla="*/ 354439 w 406356"/>
                    <a:gd name="connsiteY13" fmla="*/ 254330 h 313575"/>
                    <a:gd name="connsiteX14" fmla="*/ 220526 w 406356"/>
                    <a:gd name="connsiteY14" fmla="*/ 244709 h 313575"/>
                    <a:gd name="connsiteX15" fmla="*/ 213231 w 406356"/>
                    <a:gd name="connsiteY15" fmla="*/ 252665 h 313575"/>
                    <a:gd name="connsiteX16" fmla="*/ 329956 w 406356"/>
                    <a:gd name="connsiteY16" fmla="*/ 262445 h 313575"/>
                    <a:gd name="connsiteX17" fmla="*/ 329873 w 406356"/>
                    <a:gd name="connsiteY17" fmla="*/ 313149 h 313575"/>
                    <a:gd name="connsiteX18" fmla="*/ 204326 w 406356"/>
                    <a:gd name="connsiteY18" fmla="*/ 304560 h 313575"/>
                    <a:gd name="connsiteX19" fmla="*/ 0 w 406356"/>
                    <a:gd name="connsiteY19" fmla="*/ 255401 h 313575"/>
                    <a:gd name="connsiteX20" fmla="*/ 88698 w 406356"/>
                    <a:gd name="connsiteY20" fmla="*/ 2724 h 313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6356" h="313575">
                      <a:moveTo>
                        <a:pt x="88698" y="2724"/>
                      </a:moveTo>
                      <a:lnTo>
                        <a:pt x="175823" y="29840"/>
                      </a:lnTo>
                      <a:cubicBezTo>
                        <a:pt x="204112" y="37284"/>
                        <a:pt x="265154" y="-17803"/>
                        <a:pt x="287487" y="6019"/>
                      </a:cubicBezTo>
                      <a:cubicBezTo>
                        <a:pt x="312797" y="34307"/>
                        <a:pt x="283021" y="53662"/>
                        <a:pt x="254732" y="71528"/>
                      </a:cubicBezTo>
                      <a:cubicBezTo>
                        <a:pt x="306842" y="81950"/>
                        <a:pt x="355974" y="81950"/>
                        <a:pt x="376818" y="81950"/>
                      </a:cubicBezTo>
                      <a:cubicBezTo>
                        <a:pt x="416440" y="79800"/>
                        <a:pt x="415993" y="128969"/>
                        <a:pt x="376734" y="132654"/>
                      </a:cubicBezTo>
                      <a:cubicBezTo>
                        <a:pt x="358738" y="134702"/>
                        <a:pt x="283086" y="128969"/>
                        <a:pt x="251187" y="124066"/>
                      </a:cubicBezTo>
                      <a:cubicBezTo>
                        <a:pt x="244711" y="123051"/>
                        <a:pt x="241407" y="131119"/>
                        <a:pt x="248861" y="132887"/>
                      </a:cubicBezTo>
                      <a:cubicBezTo>
                        <a:pt x="300970" y="143309"/>
                        <a:pt x="350102" y="143309"/>
                        <a:pt x="370946" y="143309"/>
                      </a:cubicBezTo>
                      <a:cubicBezTo>
                        <a:pt x="410782" y="141029"/>
                        <a:pt x="410121" y="190329"/>
                        <a:pt x="370863" y="194013"/>
                      </a:cubicBezTo>
                      <a:cubicBezTo>
                        <a:pt x="352866" y="196061"/>
                        <a:pt x="270654" y="189286"/>
                        <a:pt x="238755" y="184382"/>
                      </a:cubicBezTo>
                      <a:cubicBezTo>
                        <a:pt x="231134" y="183052"/>
                        <a:pt x="229785" y="192208"/>
                        <a:pt x="235443" y="193660"/>
                      </a:cubicBezTo>
                      <a:cubicBezTo>
                        <a:pt x="287552" y="204082"/>
                        <a:pt x="333679" y="203626"/>
                        <a:pt x="354522" y="203626"/>
                      </a:cubicBezTo>
                      <a:cubicBezTo>
                        <a:pt x="394358" y="201346"/>
                        <a:pt x="393698" y="250645"/>
                        <a:pt x="354439" y="254330"/>
                      </a:cubicBezTo>
                      <a:cubicBezTo>
                        <a:pt x="336442" y="256377"/>
                        <a:pt x="252425" y="249622"/>
                        <a:pt x="220526" y="244709"/>
                      </a:cubicBezTo>
                      <a:cubicBezTo>
                        <a:pt x="212235" y="243387"/>
                        <a:pt x="206605" y="251334"/>
                        <a:pt x="213231" y="252665"/>
                      </a:cubicBezTo>
                      <a:cubicBezTo>
                        <a:pt x="265340" y="263087"/>
                        <a:pt x="309112" y="262445"/>
                        <a:pt x="329956" y="262445"/>
                      </a:cubicBezTo>
                      <a:cubicBezTo>
                        <a:pt x="369792" y="260165"/>
                        <a:pt x="369132" y="309464"/>
                        <a:pt x="329873" y="313149"/>
                      </a:cubicBezTo>
                      <a:cubicBezTo>
                        <a:pt x="311876" y="315196"/>
                        <a:pt x="236224" y="309464"/>
                        <a:pt x="204326" y="304560"/>
                      </a:cubicBezTo>
                      <a:cubicBezTo>
                        <a:pt x="94402" y="282916"/>
                        <a:pt x="83617" y="279678"/>
                        <a:pt x="0" y="255401"/>
                      </a:cubicBezTo>
                      <a:lnTo>
                        <a:pt x="88698" y="2724"/>
                      </a:lnTo>
                      <a:close/>
                    </a:path>
                  </a:pathLst>
                </a:custGeom>
                <a:solidFill>
                  <a:srgbClr val="EC6D5E"/>
                </a:solidFill>
                <a:ln w="92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82" name="任意多边形: 形状 23"/>
                <p:cNvSpPr/>
                <p:nvPr/>
              </p:nvSpPr>
              <p:spPr>
                <a:xfrm>
                  <a:off x="3487120" y="3253930"/>
                  <a:ext cx="874464" cy="427754"/>
                </a:xfrm>
                <a:custGeom>
                  <a:avLst/>
                  <a:gdLst>
                    <a:gd name="connsiteX0" fmla="*/ 872315 w 874464"/>
                    <a:gd name="connsiteY0" fmla="*/ 427755 h 427754"/>
                    <a:gd name="connsiteX1" fmla="*/ 0 w 874464"/>
                    <a:gd name="connsiteY1" fmla="*/ 6858 h 427754"/>
                    <a:gd name="connsiteX2" fmla="*/ 6179 w 874464"/>
                    <a:gd name="connsiteY2" fmla="*/ 0 h 427754"/>
                    <a:gd name="connsiteX3" fmla="*/ 874465 w 874464"/>
                    <a:gd name="connsiteY3" fmla="*/ 418775 h 427754"/>
                    <a:gd name="connsiteX4" fmla="*/ 872315 w 874464"/>
                    <a:gd name="connsiteY4" fmla="*/ 427755 h 42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4464" h="427754">
                      <a:moveTo>
                        <a:pt x="872315" y="427755"/>
                      </a:moveTo>
                      <a:cubicBezTo>
                        <a:pt x="743000" y="396815"/>
                        <a:pt x="297918" y="274999"/>
                        <a:pt x="0" y="6858"/>
                      </a:cubicBezTo>
                      <a:lnTo>
                        <a:pt x="6179" y="0"/>
                      </a:lnTo>
                      <a:cubicBezTo>
                        <a:pt x="302487" y="266671"/>
                        <a:pt x="745689" y="387947"/>
                        <a:pt x="874465" y="418775"/>
                      </a:cubicBezTo>
                      <a:lnTo>
                        <a:pt x="872315" y="427755"/>
                      </a:lnTo>
                      <a:close/>
                    </a:path>
                  </a:pathLst>
                </a:custGeom>
                <a:solidFill>
                  <a:srgbClr val="004B71"/>
                </a:solidFill>
                <a:ln w="92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3" name="图形 2"/>
            <p:cNvGrpSpPr/>
            <p:nvPr/>
          </p:nvGrpSpPr>
          <p:grpSpPr>
            <a:xfrm>
              <a:off x="7641663" y="1527385"/>
              <a:ext cx="1636037" cy="3263961"/>
              <a:chOff x="4419492" y="1611071"/>
              <a:chExt cx="1636037" cy="3263961"/>
            </a:xfrm>
          </p:grpSpPr>
          <p:sp>
            <p:nvSpPr>
              <p:cNvPr id="37" name="任意多边形: 形状 41"/>
              <p:cNvSpPr/>
              <p:nvPr/>
            </p:nvSpPr>
            <p:spPr>
              <a:xfrm>
                <a:off x="4419492" y="1611071"/>
                <a:ext cx="1203964" cy="3263961"/>
              </a:xfrm>
              <a:custGeom>
                <a:avLst/>
                <a:gdLst>
                  <a:gd name="connsiteX0" fmla="*/ 1049209 w 1203964"/>
                  <a:gd name="connsiteY0" fmla="*/ 3083355 h 3263961"/>
                  <a:gd name="connsiteX1" fmla="*/ 1203965 w 1203964"/>
                  <a:gd name="connsiteY1" fmla="*/ 2354723 h 3263961"/>
                  <a:gd name="connsiteX2" fmla="*/ 1203965 w 1203964"/>
                  <a:gd name="connsiteY2" fmla="*/ 0 h 3263961"/>
                  <a:gd name="connsiteX3" fmla="*/ 0 w 1203964"/>
                  <a:gd name="connsiteY3" fmla="*/ 0 h 3263961"/>
                  <a:gd name="connsiteX4" fmla="*/ 0 w 1203964"/>
                  <a:gd name="connsiteY4" fmla="*/ 2245302 h 3263961"/>
                  <a:gd name="connsiteX5" fmla="*/ 897058 w 1203964"/>
                  <a:gd name="connsiteY5" fmla="*/ 3263961 h 3263961"/>
                  <a:gd name="connsiteX6" fmla="*/ 986240 w 1203964"/>
                  <a:gd name="connsiteY6" fmla="*/ 3263961 h 3263961"/>
                  <a:gd name="connsiteX7" fmla="*/ 1049209 w 1203964"/>
                  <a:gd name="connsiteY7" fmla="*/ 3083355 h 3263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3964" h="3263961">
                    <a:moveTo>
                      <a:pt x="1049209" y="3083355"/>
                    </a:moveTo>
                    <a:cubicBezTo>
                      <a:pt x="1159365" y="2904172"/>
                      <a:pt x="1203965" y="2669325"/>
                      <a:pt x="1203965" y="2354723"/>
                    </a:cubicBezTo>
                    <a:lnTo>
                      <a:pt x="1203965" y="0"/>
                    </a:lnTo>
                    <a:lnTo>
                      <a:pt x="0" y="0"/>
                    </a:lnTo>
                    <a:lnTo>
                      <a:pt x="0" y="2245302"/>
                    </a:lnTo>
                    <a:cubicBezTo>
                      <a:pt x="0" y="2893462"/>
                      <a:pt x="475231" y="3211340"/>
                      <a:pt x="897058" y="3263961"/>
                    </a:cubicBezTo>
                    <a:lnTo>
                      <a:pt x="986240" y="3263961"/>
                    </a:lnTo>
                    <a:lnTo>
                      <a:pt x="1049209" y="3083355"/>
                    </a:lnTo>
                    <a:close/>
                  </a:path>
                </a:pathLst>
              </a:custGeom>
              <a:solidFill>
                <a:srgbClr val="FFFFFF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42"/>
              <p:cNvSpPr/>
              <p:nvPr/>
            </p:nvSpPr>
            <p:spPr>
              <a:xfrm>
                <a:off x="5404569" y="1611071"/>
                <a:ext cx="650923" cy="3263840"/>
              </a:xfrm>
              <a:custGeom>
                <a:avLst/>
                <a:gdLst>
                  <a:gd name="connsiteX0" fmla="*/ 0 w 650923"/>
                  <a:gd name="connsiteY0" fmla="*/ 3263840 h 3263840"/>
                  <a:gd name="connsiteX1" fmla="*/ 650923 w 650923"/>
                  <a:gd name="connsiteY1" fmla="*/ 2245302 h 3263840"/>
                  <a:gd name="connsiteX2" fmla="*/ 650923 w 650923"/>
                  <a:gd name="connsiteY2" fmla="*/ 0 h 3263840"/>
                  <a:gd name="connsiteX3" fmla="*/ 307623 w 650923"/>
                  <a:gd name="connsiteY3" fmla="*/ 0 h 3263840"/>
                  <a:gd name="connsiteX4" fmla="*/ 307623 w 650923"/>
                  <a:gd name="connsiteY4" fmla="*/ 2394642 h 3263840"/>
                  <a:gd name="connsiteX5" fmla="*/ 0 w 650923"/>
                  <a:gd name="connsiteY5" fmla="*/ 3263840 h 3263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0923" h="3263840">
                    <a:moveTo>
                      <a:pt x="0" y="3263840"/>
                    </a:moveTo>
                    <a:cubicBezTo>
                      <a:pt x="160907" y="3263840"/>
                      <a:pt x="650923" y="2923006"/>
                      <a:pt x="650923" y="2245302"/>
                    </a:cubicBezTo>
                    <a:lnTo>
                      <a:pt x="650923" y="0"/>
                    </a:lnTo>
                    <a:lnTo>
                      <a:pt x="307623" y="0"/>
                    </a:lnTo>
                    <a:lnTo>
                      <a:pt x="307623" y="2394642"/>
                    </a:lnTo>
                    <a:lnTo>
                      <a:pt x="0" y="3263840"/>
                    </a:lnTo>
                    <a:close/>
                  </a:path>
                </a:pathLst>
              </a:custGeom>
              <a:solidFill>
                <a:srgbClr val="004B71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43"/>
              <p:cNvSpPr/>
              <p:nvPr/>
            </p:nvSpPr>
            <p:spPr>
              <a:xfrm>
                <a:off x="4508674" y="1611071"/>
                <a:ext cx="1203955" cy="3263300"/>
              </a:xfrm>
              <a:custGeom>
                <a:avLst/>
                <a:gdLst>
                  <a:gd name="connsiteX0" fmla="*/ 895867 w 1203955"/>
                  <a:gd name="connsiteY0" fmla="*/ 3263301 h 3263300"/>
                  <a:gd name="connsiteX1" fmla="*/ 0 w 1203955"/>
                  <a:gd name="connsiteY1" fmla="*/ 2245302 h 3263300"/>
                  <a:gd name="connsiteX2" fmla="*/ 0 w 1203955"/>
                  <a:gd name="connsiteY2" fmla="*/ 0 h 3263300"/>
                  <a:gd name="connsiteX3" fmla="*/ 1203956 w 1203955"/>
                  <a:gd name="connsiteY3" fmla="*/ 0 h 3263300"/>
                  <a:gd name="connsiteX4" fmla="*/ 1203956 w 1203955"/>
                  <a:gd name="connsiteY4" fmla="*/ 2354723 h 3263300"/>
                  <a:gd name="connsiteX5" fmla="*/ 895867 w 1203955"/>
                  <a:gd name="connsiteY5" fmla="*/ 3263301 h 3263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03955" h="3263300">
                    <a:moveTo>
                      <a:pt x="895867" y="3263301"/>
                    </a:moveTo>
                    <a:cubicBezTo>
                      <a:pt x="475230" y="3211340"/>
                      <a:pt x="0" y="2893471"/>
                      <a:pt x="0" y="2245302"/>
                    </a:cubicBezTo>
                    <a:lnTo>
                      <a:pt x="0" y="0"/>
                    </a:lnTo>
                    <a:lnTo>
                      <a:pt x="1203956" y="0"/>
                    </a:lnTo>
                    <a:lnTo>
                      <a:pt x="1203956" y="2354723"/>
                    </a:lnTo>
                    <a:cubicBezTo>
                      <a:pt x="1203956" y="2787717"/>
                      <a:pt x="1119463" y="3069639"/>
                      <a:pt x="895867" y="3263301"/>
                    </a:cubicBezTo>
                    <a:close/>
                  </a:path>
                </a:pathLst>
              </a:custGeom>
              <a:solidFill>
                <a:srgbClr val="005782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44"/>
              <p:cNvSpPr/>
              <p:nvPr/>
            </p:nvSpPr>
            <p:spPr>
              <a:xfrm>
                <a:off x="4656786" y="1800974"/>
                <a:ext cx="1083098" cy="2953778"/>
              </a:xfrm>
              <a:custGeom>
                <a:avLst/>
                <a:gdLst>
                  <a:gd name="connsiteX0" fmla="*/ 1083099 w 1083098"/>
                  <a:gd name="connsiteY0" fmla="*/ 0 h 2953778"/>
                  <a:gd name="connsiteX1" fmla="*/ 0 w 1083098"/>
                  <a:gd name="connsiteY1" fmla="*/ 0 h 2953778"/>
                  <a:gd name="connsiteX2" fmla="*/ 0 w 1083098"/>
                  <a:gd name="connsiteY2" fmla="*/ 1986875 h 2953778"/>
                  <a:gd name="connsiteX3" fmla="*/ 859902 w 1083098"/>
                  <a:gd name="connsiteY3" fmla="*/ 2953779 h 2953778"/>
                  <a:gd name="connsiteX4" fmla="*/ 1056030 w 1083098"/>
                  <a:gd name="connsiteY4" fmla="*/ 2266834 h 2953778"/>
                  <a:gd name="connsiteX5" fmla="*/ 1083099 w 1083098"/>
                  <a:gd name="connsiteY5" fmla="*/ 0 h 295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3098" h="2953778">
                    <a:moveTo>
                      <a:pt x="1083099" y="0"/>
                    </a:moveTo>
                    <a:lnTo>
                      <a:pt x="0" y="0"/>
                    </a:lnTo>
                    <a:lnTo>
                      <a:pt x="0" y="1986875"/>
                    </a:lnTo>
                    <a:cubicBezTo>
                      <a:pt x="0" y="2498238"/>
                      <a:pt x="237024" y="2888037"/>
                      <a:pt x="859902" y="2953779"/>
                    </a:cubicBezTo>
                    <a:cubicBezTo>
                      <a:pt x="986203" y="2786414"/>
                      <a:pt x="1043672" y="2565367"/>
                      <a:pt x="1056030" y="2266834"/>
                    </a:cubicBezTo>
                    <a:lnTo>
                      <a:pt x="10830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516484" y="1801150"/>
                <a:ext cx="539045" cy="2953583"/>
              </a:xfrm>
              <a:custGeom>
                <a:avLst/>
                <a:gdLst>
                  <a:gd name="connsiteX0" fmla="*/ 0 w 539045"/>
                  <a:gd name="connsiteY0" fmla="*/ 2953584 h 2953583"/>
                  <a:gd name="connsiteX1" fmla="*/ 539000 w 539045"/>
                  <a:gd name="connsiteY1" fmla="*/ 1927210 h 2953583"/>
                  <a:gd name="connsiteX2" fmla="*/ 539000 w 539045"/>
                  <a:gd name="connsiteY2" fmla="*/ 0 h 2953583"/>
                  <a:gd name="connsiteX3" fmla="*/ 195643 w 539045"/>
                  <a:gd name="connsiteY3" fmla="*/ 0 h 2953583"/>
                  <a:gd name="connsiteX4" fmla="*/ 196016 w 539045"/>
                  <a:gd name="connsiteY4" fmla="*/ 2266658 h 2953583"/>
                  <a:gd name="connsiteX5" fmla="*/ 0 w 539045"/>
                  <a:gd name="connsiteY5" fmla="*/ 2953584 h 2953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9045" h="2953583">
                    <a:moveTo>
                      <a:pt x="0" y="2953584"/>
                    </a:moveTo>
                    <a:cubicBezTo>
                      <a:pt x="234698" y="2915106"/>
                      <a:pt x="543354" y="2464256"/>
                      <a:pt x="539000" y="1927210"/>
                    </a:cubicBezTo>
                    <a:lnTo>
                      <a:pt x="539000" y="0"/>
                    </a:lnTo>
                    <a:lnTo>
                      <a:pt x="195643" y="0"/>
                    </a:lnTo>
                    <a:lnTo>
                      <a:pt x="196016" y="2266658"/>
                    </a:lnTo>
                    <a:cubicBezTo>
                      <a:pt x="183966" y="2565190"/>
                      <a:pt x="126310" y="2786228"/>
                      <a:pt x="0" y="2953584"/>
                    </a:cubicBezTo>
                    <a:close/>
                  </a:path>
                </a:pathLst>
              </a:custGeom>
              <a:solidFill>
                <a:srgbClr val="E0E9E7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6"/>
              <p:cNvSpPr/>
              <p:nvPr/>
            </p:nvSpPr>
            <p:spPr>
              <a:xfrm>
                <a:off x="5713188" y="2388482"/>
                <a:ext cx="321097" cy="1297539"/>
              </a:xfrm>
              <a:custGeom>
                <a:avLst/>
                <a:gdLst>
                  <a:gd name="connsiteX0" fmla="*/ 321098 w 321097"/>
                  <a:gd name="connsiteY0" fmla="*/ 648765 h 1297539"/>
                  <a:gd name="connsiteX1" fmla="*/ 484 w 321097"/>
                  <a:gd name="connsiteY1" fmla="*/ 0 h 1297539"/>
                  <a:gd name="connsiteX2" fmla="*/ 0 w 321097"/>
                  <a:gd name="connsiteY2" fmla="*/ 28 h 1297539"/>
                  <a:gd name="connsiteX3" fmla="*/ 0 w 321097"/>
                  <a:gd name="connsiteY3" fmla="*/ 1297512 h 1297539"/>
                  <a:gd name="connsiteX4" fmla="*/ 326 w 321097"/>
                  <a:gd name="connsiteY4" fmla="*/ 1297539 h 1297539"/>
                  <a:gd name="connsiteX5" fmla="*/ 321098 w 321097"/>
                  <a:gd name="connsiteY5" fmla="*/ 648765 h 12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1097" h="1297539">
                    <a:moveTo>
                      <a:pt x="321098" y="648765"/>
                    </a:moveTo>
                    <a:cubicBezTo>
                      <a:pt x="321098" y="133075"/>
                      <a:pt x="112101" y="0"/>
                      <a:pt x="484" y="0"/>
                    </a:cubicBezTo>
                    <a:cubicBezTo>
                      <a:pt x="484" y="0"/>
                      <a:pt x="158" y="28"/>
                      <a:pt x="0" y="28"/>
                    </a:cubicBezTo>
                    <a:lnTo>
                      <a:pt x="0" y="1297512"/>
                    </a:lnTo>
                    <a:cubicBezTo>
                      <a:pt x="168" y="1297512"/>
                      <a:pt x="326" y="1297539"/>
                      <a:pt x="326" y="1297539"/>
                    </a:cubicBezTo>
                    <a:cubicBezTo>
                      <a:pt x="81896" y="1297530"/>
                      <a:pt x="321098" y="1198913"/>
                      <a:pt x="321098" y="648765"/>
                    </a:cubicBezTo>
                    <a:close/>
                  </a:path>
                </a:pathLst>
              </a:custGeom>
              <a:solidFill>
                <a:srgbClr val="CC5E51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7"/>
              <p:cNvSpPr/>
              <p:nvPr/>
            </p:nvSpPr>
            <p:spPr>
              <a:xfrm>
                <a:off x="5143090" y="2388500"/>
                <a:ext cx="570135" cy="1297483"/>
              </a:xfrm>
              <a:custGeom>
                <a:avLst/>
                <a:gdLst>
                  <a:gd name="connsiteX0" fmla="*/ 570135 w 570135"/>
                  <a:gd name="connsiteY0" fmla="*/ 0 h 1297483"/>
                  <a:gd name="connsiteX1" fmla="*/ 0 w 570135"/>
                  <a:gd name="connsiteY1" fmla="*/ 648737 h 1297483"/>
                  <a:gd name="connsiteX2" fmla="*/ 570135 w 570135"/>
                  <a:gd name="connsiteY2" fmla="*/ 1297483 h 1297483"/>
                  <a:gd name="connsiteX3" fmla="*/ 570135 w 570135"/>
                  <a:gd name="connsiteY3" fmla="*/ 0 h 129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0135" h="1297483">
                    <a:moveTo>
                      <a:pt x="570135" y="0"/>
                    </a:moveTo>
                    <a:cubicBezTo>
                      <a:pt x="226575" y="512"/>
                      <a:pt x="0" y="290753"/>
                      <a:pt x="0" y="648737"/>
                    </a:cubicBezTo>
                    <a:cubicBezTo>
                      <a:pt x="0" y="1006721"/>
                      <a:pt x="226575" y="1296972"/>
                      <a:pt x="570135" y="1297483"/>
                    </a:cubicBezTo>
                    <a:lnTo>
                      <a:pt x="570135" y="0"/>
                    </a:lnTo>
                    <a:close/>
                  </a:path>
                </a:pathLst>
              </a:custGeom>
              <a:solidFill>
                <a:srgbClr val="EC6D5E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48"/>
              <p:cNvSpPr/>
              <p:nvPr/>
            </p:nvSpPr>
            <p:spPr>
              <a:xfrm>
                <a:off x="5402624" y="2655488"/>
                <a:ext cx="311262" cy="777112"/>
              </a:xfrm>
              <a:custGeom>
                <a:avLst/>
                <a:gdLst>
                  <a:gd name="connsiteX0" fmla="*/ 311262 w 311262"/>
                  <a:gd name="connsiteY0" fmla="*/ 0 h 777112"/>
                  <a:gd name="connsiteX1" fmla="*/ 213427 w 311262"/>
                  <a:gd name="connsiteY1" fmla="*/ 0 h 777112"/>
                  <a:gd name="connsiteX2" fmla="*/ 195542 w 311262"/>
                  <a:gd name="connsiteY2" fmla="*/ 22435 h 777112"/>
                  <a:gd name="connsiteX3" fmla="*/ 195542 w 311262"/>
                  <a:gd name="connsiteY3" fmla="*/ 251131 h 777112"/>
                  <a:gd name="connsiteX4" fmla="*/ 17903 w 311262"/>
                  <a:gd name="connsiteY4" fmla="*/ 251131 h 777112"/>
                  <a:gd name="connsiteX5" fmla="*/ 0 w 311262"/>
                  <a:gd name="connsiteY5" fmla="*/ 273557 h 777112"/>
                  <a:gd name="connsiteX6" fmla="*/ 0 w 311262"/>
                  <a:gd name="connsiteY6" fmla="*/ 513438 h 777112"/>
                  <a:gd name="connsiteX7" fmla="*/ 17903 w 311262"/>
                  <a:gd name="connsiteY7" fmla="*/ 535873 h 777112"/>
                  <a:gd name="connsiteX8" fmla="*/ 195542 w 311262"/>
                  <a:gd name="connsiteY8" fmla="*/ 535873 h 777112"/>
                  <a:gd name="connsiteX9" fmla="*/ 195542 w 311262"/>
                  <a:gd name="connsiteY9" fmla="*/ 754678 h 777112"/>
                  <a:gd name="connsiteX10" fmla="*/ 213427 w 311262"/>
                  <a:gd name="connsiteY10" fmla="*/ 777113 h 777112"/>
                  <a:gd name="connsiteX11" fmla="*/ 311262 w 311262"/>
                  <a:gd name="connsiteY11" fmla="*/ 777113 h 777112"/>
                  <a:gd name="connsiteX12" fmla="*/ 311262 w 311262"/>
                  <a:gd name="connsiteY12" fmla="*/ 0 h 777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1262" h="777112">
                    <a:moveTo>
                      <a:pt x="311262" y="0"/>
                    </a:moveTo>
                    <a:lnTo>
                      <a:pt x="213427" y="0"/>
                    </a:lnTo>
                    <a:cubicBezTo>
                      <a:pt x="203553" y="0"/>
                      <a:pt x="195542" y="10050"/>
                      <a:pt x="195542" y="22435"/>
                    </a:cubicBezTo>
                    <a:lnTo>
                      <a:pt x="195542" y="251131"/>
                    </a:lnTo>
                    <a:lnTo>
                      <a:pt x="17903" y="251131"/>
                    </a:lnTo>
                    <a:cubicBezTo>
                      <a:pt x="8012" y="251131"/>
                      <a:pt x="0" y="261172"/>
                      <a:pt x="0" y="273557"/>
                    </a:cubicBezTo>
                    <a:lnTo>
                      <a:pt x="0" y="513438"/>
                    </a:lnTo>
                    <a:cubicBezTo>
                      <a:pt x="0" y="525833"/>
                      <a:pt x="8012" y="535873"/>
                      <a:pt x="17903" y="535873"/>
                    </a:cubicBezTo>
                    <a:lnTo>
                      <a:pt x="195542" y="535873"/>
                    </a:lnTo>
                    <a:lnTo>
                      <a:pt x="195542" y="754678"/>
                    </a:lnTo>
                    <a:cubicBezTo>
                      <a:pt x="195542" y="767073"/>
                      <a:pt x="203553" y="777113"/>
                      <a:pt x="213427" y="777113"/>
                    </a:cubicBezTo>
                    <a:lnTo>
                      <a:pt x="311262" y="777113"/>
                    </a:lnTo>
                    <a:lnTo>
                      <a:pt x="31126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49"/>
              <p:cNvSpPr/>
              <p:nvPr/>
            </p:nvSpPr>
            <p:spPr>
              <a:xfrm>
                <a:off x="5713877" y="2655497"/>
                <a:ext cx="208494" cy="777122"/>
              </a:xfrm>
              <a:custGeom>
                <a:avLst/>
                <a:gdLst>
                  <a:gd name="connsiteX0" fmla="*/ 63183 w 208494"/>
                  <a:gd name="connsiteY0" fmla="*/ 777113 h 777122"/>
                  <a:gd name="connsiteX1" fmla="*/ 75270 w 208494"/>
                  <a:gd name="connsiteY1" fmla="*/ 754678 h 777122"/>
                  <a:gd name="connsiteX2" fmla="*/ 75270 w 208494"/>
                  <a:gd name="connsiteY2" fmla="*/ 535873 h 777122"/>
                  <a:gd name="connsiteX3" fmla="*/ 196407 w 208494"/>
                  <a:gd name="connsiteY3" fmla="*/ 535873 h 777122"/>
                  <a:gd name="connsiteX4" fmla="*/ 208494 w 208494"/>
                  <a:gd name="connsiteY4" fmla="*/ 513438 h 777122"/>
                  <a:gd name="connsiteX5" fmla="*/ 208494 w 208494"/>
                  <a:gd name="connsiteY5" fmla="*/ 273557 h 777122"/>
                  <a:gd name="connsiteX6" fmla="*/ 196407 w 208494"/>
                  <a:gd name="connsiteY6" fmla="*/ 251131 h 777122"/>
                  <a:gd name="connsiteX7" fmla="*/ 75270 w 208494"/>
                  <a:gd name="connsiteY7" fmla="*/ 251131 h 777122"/>
                  <a:gd name="connsiteX8" fmla="*/ 75270 w 208494"/>
                  <a:gd name="connsiteY8" fmla="*/ 22435 h 777122"/>
                  <a:gd name="connsiteX9" fmla="*/ 63183 w 208494"/>
                  <a:gd name="connsiteY9" fmla="*/ 0 h 777122"/>
                  <a:gd name="connsiteX10" fmla="*/ 0 w 208494"/>
                  <a:gd name="connsiteY10" fmla="*/ 0 h 777122"/>
                  <a:gd name="connsiteX11" fmla="*/ 0 w 208494"/>
                  <a:gd name="connsiteY11" fmla="*/ 777122 h 777122"/>
                  <a:gd name="connsiteX12" fmla="*/ 63183 w 208494"/>
                  <a:gd name="connsiteY12" fmla="*/ 777122 h 777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8494" h="777122">
                    <a:moveTo>
                      <a:pt x="63183" y="777113"/>
                    </a:moveTo>
                    <a:cubicBezTo>
                      <a:pt x="69864" y="777113"/>
                      <a:pt x="75270" y="767072"/>
                      <a:pt x="75270" y="754678"/>
                    </a:cubicBezTo>
                    <a:lnTo>
                      <a:pt x="75270" y="535873"/>
                    </a:lnTo>
                    <a:lnTo>
                      <a:pt x="196407" y="535873"/>
                    </a:lnTo>
                    <a:cubicBezTo>
                      <a:pt x="203078" y="535873"/>
                      <a:pt x="208494" y="525833"/>
                      <a:pt x="208494" y="513438"/>
                    </a:cubicBezTo>
                    <a:lnTo>
                      <a:pt x="208494" y="273557"/>
                    </a:lnTo>
                    <a:cubicBezTo>
                      <a:pt x="208494" y="261172"/>
                      <a:pt x="203078" y="251131"/>
                      <a:pt x="196407" y="251131"/>
                    </a:cubicBezTo>
                    <a:lnTo>
                      <a:pt x="75270" y="251131"/>
                    </a:lnTo>
                    <a:lnTo>
                      <a:pt x="75270" y="22435"/>
                    </a:lnTo>
                    <a:cubicBezTo>
                      <a:pt x="75270" y="10041"/>
                      <a:pt x="69864" y="0"/>
                      <a:pt x="63183" y="0"/>
                    </a:cubicBezTo>
                    <a:lnTo>
                      <a:pt x="0" y="0"/>
                    </a:lnTo>
                    <a:lnTo>
                      <a:pt x="0" y="777122"/>
                    </a:lnTo>
                    <a:lnTo>
                      <a:pt x="63183" y="777122"/>
                    </a:lnTo>
                    <a:close/>
                  </a:path>
                </a:pathLst>
              </a:custGeom>
              <a:solidFill>
                <a:srgbClr val="E0E9E7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5" name="任意多边形: 形状 50"/>
            <p:cNvSpPr/>
            <p:nvPr/>
          </p:nvSpPr>
          <p:spPr>
            <a:xfrm>
              <a:off x="9054346" y="2750091"/>
              <a:ext cx="1949095" cy="430676"/>
            </a:xfrm>
            <a:custGeom>
              <a:avLst/>
              <a:gdLst>
                <a:gd name="connsiteX0" fmla="*/ 1949096 w 1949095"/>
                <a:gd name="connsiteY0" fmla="*/ 135057 h 430676"/>
                <a:gd name="connsiteX1" fmla="*/ 370918 w 1949095"/>
                <a:gd name="connsiteY1" fmla="*/ 135057 h 430676"/>
                <a:gd name="connsiteX2" fmla="*/ 370900 w 1949095"/>
                <a:gd name="connsiteY2" fmla="*/ 0 h 430676"/>
                <a:gd name="connsiteX3" fmla="*/ 0 w 1949095"/>
                <a:gd name="connsiteY3" fmla="*/ 215408 h 430676"/>
                <a:gd name="connsiteX4" fmla="*/ 370974 w 1949095"/>
                <a:gd name="connsiteY4" fmla="*/ 430677 h 430676"/>
                <a:gd name="connsiteX5" fmla="*/ 370956 w 1949095"/>
                <a:gd name="connsiteY5" fmla="*/ 296941 h 430676"/>
                <a:gd name="connsiteX6" fmla="*/ 1949096 w 1949095"/>
                <a:gd name="connsiteY6" fmla="*/ 296941 h 43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9095" h="430676">
                  <a:moveTo>
                    <a:pt x="1949096" y="135057"/>
                  </a:moveTo>
                  <a:lnTo>
                    <a:pt x="370918" y="135057"/>
                  </a:lnTo>
                  <a:lnTo>
                    <a:pt x="370900" y="0"/>
                  </a:lnTo>
                  <a:lnTo>
                    <a:pt x="0" y="215408"/>
                  </a:lnTo>
                  <a:lnTo>
                    <a:pt x="370974" y="430677"/>
                  </a:lnTo>
                  <a:lnTo>
                    <a:pt x="370956" y="296941"/>
                  </a:lnTo>
                  <a:lnTo>
                    <a:pt x="1949096" y="296941"/>
                  </a:lnTo>
                  <a:close/>
                </a:path>
              </a:pathLst>
            </a:custGeom>
            <a:solidFill>
              <a:srgbClr val="FFFFFF"/>
            </a:solidFill>
            <a:ln w="9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51"/>
            <p:cNvSpPr/>
            <p:nvPr/>
          </p:nvSpPr>
          <p:spPr>
            <a:xfrm>
              <a:off x="9682937" y="2315069"/>
              <a:ext cx="1320681" cy="430676"/>
            </a:xfrm>
            <a:custGeom>
              <a:avLst/>
              <a:gdLst>
                <a:gd name="connsiteX0" fmla="*/ 1320682 w 1320681"/>
                <a:gd name="connsiteY0" fmla="*/ 133494 h 430676"/>
                <a:gd name="connsiteX1" fmla="*/ 370928 w 1320681"/>
                <a:gd name="connsiteY1" fmla="*/ 133494 h 430676"/>
                <a:gd name="connsiteX2" fmla="*/ 370900 w 1320681"/>
                <a:gd name="connsiteY2" fmla="*/ 0 h 430676"/>
                <a:gd name="connsiteX3" fmla="*/ 0 w 1320681"/>
                <a:gd name="connsiteY3" fmla="*/ 215408 h 430676"/>
                <a:gd name="connsiteX4" fmla="*/ 370984 w 1320681"/>
                <a:gd name="connsiteY4" fmla="*/ 430677 h 430676"/>
                <a:gd name="connsiteX5" fmla="*/ 370956 w 1320681"/>
                <a:gd name="connsiteY5" fmla="*/ 296048 h 430676"/>
                <a:gd name="connsiteX6" fmla="*/ 1320682 w 1320681"/>
                <a:gd name="connsiteY6" fmla="*/ 296048 h 43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681" h="430676">
                  <a:moveTo>
                    <a:pt x="1320682" y="133494"/>
                  </a:moveTo>
                  <a:lnTo>
                    <a:pt x="370928" y="133494"/>
                  </a:lnTo>
                  <a:lnTo>
                    <a:pt x="370900" y="0"/>
                  </a:lnTo>
                  <a:lnTo>
                    <a:pt x="0" y="215408"/>
                  </a:lnTo>
                  <a:lnTo>
                    <a:pt x="370984" y="430677"/>
                  </a:lnTo>
                  <a:lnTo>
                    <a:pt x="370956" y="296048"/>
                  </a:lnTo>
                  <a:lnTo>
                    <a:pt x="1320682" y="296048"/>
                  </a:lnTo>
                  <a:close/>
                </a:path>
              </a:pathLst>
            </a:custGeom>
            <a:solidFill>
              <a:srgbClr val="FFFFFF"/>
            </a:solidFill>
            <a:ln w="9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52"/>
            <p:cNvSpPr/>
            <p:nvPr/>
          </p:nvSpPr>
          <p:spPr>
            <a:xfrm>
              <a:off x="9866344" y="3171733"/>
              <a:ext cx="1136101" cy="430676"/>
            </a:xfrm>
            <a:custGeom>
              <a:avLst/>
              <a:gdLst>
                <a:gd name="connsiteX0" fmla="*/ 1136102 w 1136101"/>
                <a:gd name="connsiteY0" fmla="*/ 136779 h 430676"/>
                <a:gd name="connsiteX1" fmla="*/ 370928 w 1136101"/>
                <a:gd name="connsiteY1" fmla="*/ 136779 h 430676"/>
                <a:gd name="connsiteX2" fmla="*/ 370909 w 1136101"/>
                <a:gd name="connsiteY2" fmla="*/ 0 h 430676"/>
                <a:gd name="connsiteX3" fmla="*/ 0 w 1136101"/>
                <a:gd name="connsiteY3" fmla="*/ 215408 h 430676"/>
                <a:gd name="connsiteX4" fmla="*/ 370983 w 1136101"/>
                <a:gd name="connsiteY4" fmla="*/ 430677 h 430676"/>
                <a:gd name="connsiteX5" fmla="*/ 370965 w 1136101"/>
                <a:gd name="connsiteY5" fmla="*/ 298141 h 430676"/>
                <a:gd name="connsiteX6" fmla="*/ 1136102 w 1136101"/>
                <a:gd name="connsiteY6" fmla="*/ 298141 h 43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6101" h="430676">
                  <a:moveTo>
                    <a:pt x="1136102" y="136779"/>
                  </a:moveTo>
                  <a:lnTo>
                    <a:pt x="370928" y="136779"/>
                  </a:lnTo>
                  <a:lnTo>
                    <a:pt x="370909" y="0"/>
                  </a:lnTo>
                  <a:lnTo>
                    <a:pt x="0" y="215408"/>
                  </a:lnTo>
                  <a:lnTo>
                    <a:pt x="370983" y="430677"/>
                  </a:lnTo>
                  <a:lnTo>
                    <a:pt x="370965" y="298141"/>
                  </a:lnTo>
                  <a:lnTo>
                    <a:pt x="1136102" y="298141"/>
                  </a:lnTo>
                  <a:close/>
                </a:path>
              </a:pathLst>
            </a:custGeom>
            <a:solidFill>
              <a:srgbClr val="FFFFFF"/>
            </a:solidFill>
            <a:ln w="9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24" name="图形 2"/>
            <p:cNvGrpSpPr/>
            <p:nvPr/>
          </p:nvGrpSpPr>
          <p:grpSpPr>
            <a:xfrm>
              <a:off x="9010537" y="1885043"/>
              <a:ext cx="1009307" cy="1940125"/>
              <a:chOff x="5788366" y="1968729"/>
              <a:chExt cx="1009307" cy="1940125"/>
            </a:xfrm>
            <a:solidFill>
              <a:srgbClr val="FFFFFF"/>
            </a:solidFill>
          </p:grpSpPr>
          <p:sp>
            <p:nvSpPr>
              <p:cNvPr id="25" name="任意多边形: 形状 54"/>
              <p:cNvSpPr/>
              <p:nvPr/>
            </p:nvSpPr>
            <p:spPr>
              <a:xfrm>
                <a:off x="5788366" y="3181851"/>
                <a:ext cx="581813" cy="572973"/>
              </a:xfrm>
              <a:custGeom>
                <a:avLst/>
                <a:gdLst>
                  <a:gd name="connsiteX0" fmla="*/ 290902 w 581813"/>
                  <a:gd name="connsiteY0" fmla="*/ 0 h 572973"/>
                  <a:gd name="connsiteX1" fmla="*/ 329491 w 581813"/>
                  <a:gd name="connsiteY1" fmla="*/ 189372 h 572973"/>
                  <a:gd name="connsiteX2" fmla="*/ 480776 w 581813"/>
                  <a:gd name="connsiteY2" fmla="*/ 69110 h 572973"/>
                  <a:gd name="connsiteX3" fmla="*/ 388617 w 581813"/>
                  <a:gd name="connsiteY3" fmla="*/ 238979 h 572973"/>
                  <a:gd name="connsiteX4" fmla="*/ 581813 w 581813"/>
                  <a:gd name="connsiteY4" fmla="*/ 244106 h 572973"/>
                  <a:gd name="connsiteX5" fmla="*/ 402026 w 581813"/>
                  <a:gd name="connsiteY5" fmla="*/ 314984 h 572973"/>
                  <a:gd name="connsiteX6" fmla="*/ 546723 w 581813"/>
                  <a:gd name="connsiteY6" fmla="*/ 443090 h 572973"/>
                  <a:gd name="connsiteX7" fmla="*/ 363427 w 581813"/>
                  <a:gd name="connsiteY7" fmla="*/ 381833 h 572973"/>
                  <a:gd name="connsiteX8" fmla="*/ 391939 w 581813"/>
                  <a:gd name="connsiteY8" fmla="*/ 572973 h 572973"/>
                  <a:gd name="connsiteX9" fmla="*/ 290902 w 581813"/>
                  <a:gd name="connsiteY9" fmla="*/ 408223 h 572973"/>
                  <a:gd name="connsiteX10" fmla="*/ 189874 w 581813"/>
                  <a:gd name="connsiteY10" fmla="*/ 572973 h 572973"/>
                  <a:gd name="connsiteX11" fmla="*/ 218376 w 581813"/>
                  <a:gd name="connsiteY11" fmla="*/ 381833 h 572973"/>
                  <a:gd name="connsiteX12" fmla="*/ 35090 w 581813"/>
                  <a:gd name="connsiteY12" fmla="*/ 443090 h 572973"/>
                  <a:gd name="connsiteX13" fmla="*/ 179787 w 581813"/>
                  <a:gd name="connsiteY13" fmla="*/ 314984 h 572973"/>
                  <a:gd name="connsiteX14" fmla="*/ 0 w 581813"/>
                  <a:gd name="connsiteY14" fmla="*/ 244106 h 572973"/>
                  <a:gd name="connsiteX15" fmla="*/ 193187 w 581813"/>
                  <a:gd name="connsiteY15" fmla="*/ 238979 h 572973"/>
                  <a:gd name="connsiteX16" fmla="*/ 101028 w 581813"/>
                  <a:gd name="connsiteY16" fmla="*/ 69110 h 572973"/>
                  <a:gd name="connsiteX17" fmla="*/ 252313 w 581813"/>
                  <a:gd name="connsiteY17" fmla="*/ 189372 h 572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81813" h="572973">
                    <a:moveTo>
                      <a:pt x="290902" y="0"/>
                    </a:moveTo>
                    <a:lnTo>
                      <a:pt x="329491" y="189372"/>
                    </a:lnTo>
                    <a:lnTo>
                      <a:pt x="480776" y="69110"/>
                    </a:lnTo>
                    <a:lnTo>
                      <a:pt x="388617" y="238979"/>
                    </a:lnTo>
                    <a:lnTo>
                      <a:pt x="581813" y="244106"/>
                    </a:lnTo>
                    <a:lnTo>
                      <a:pt x="402026" y="314984"/>
                    </a:lnTo>
                    <a:lnTo>
                      <a:pt x="546723" y="443090"/>
                    </a:lnTo>
                    <a:lnTo>
                      <a:pt x="363427" y="381833"/>
                    </a:lnTo>
                    <a:lnTo>
                      <a:pt x="391939" y="572973"/>
                    </a:lnTo>
                    <a:lnTo>
                      <a:pt x="290902" y="408223"/>
                    </a:lnTo>
                    <a:lnTo>
                      <a:pt x="189874" y="572973"/>
                    </a:lnTo>
                    <a:lnTo>
                      <a:pt x="218376" y="381833"/>
                    </a:lnTo>
                    <a:lnTo>
                      <a:pt x="35090" y="443090"/>
                    </a:lnTo>
                    <a:lnTo>
                      <a:pt x="179787" y="314984"/>
                    </a:lnTo>
                    <a:lnTo>
                      <a:pt x="0" y="244106"/>
                    </a:lnTo>
                    <a:lnTo>
                      <a:pt x="193187" y="238979"/>
                    </a:lnTo>
                    <a:lnTo>
                      <a:pt x="101028" y="69110"/>
                    </a:lnTo>
                    <a:lnTo>
                      <a:pt x="252313" y="189372"/>
                    </a:lnTo>
                    <a:close/>
                  </a:path>
                </a:pathLst>
              </a:custGeom>
              <a:solidFill>
                <a:srgbClr val="FFFFFF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55"/>
              <p:cNvSpPr/>
              <p:nvPr/>
            </p:nvSpPr>
            <p:spPr>
              <a:xfrm>
                <a:off x="6176238" y="2406032"/>
                <a:ext cx="329221" cy="324224"/>
              </a:xfrm>
              <a:custGeom>
                <a:avLst/>
                <a:gdLst>
                  <a:gd name="connsiteX0" fmla="*/ 164611 w 329221"/>
                  <a:gd name="connsiteY0" fmla="*/ 0 h 324224"/>
                  <a:gd name="connsiteX1" fmla="*/ 186450 w 329221"/>
                  <a:gd name="connsiteY1" fmla="*/ 107160 h 324224"/>
                  <a:gd name="connsiteX2" fmla="*/ 272049 w 329221"/>
                  <a:gd name="connsiteY2" fmla="*/ 39110 h 324224"/>
                  <a:gd name="connsiteX3" fmla="*/ 219903 w 329221"/>
                  <a:gd name="connsiteY3" fmla="*/ 135234 h 324224"/>
                  <a:gd name="connsiteX4" fmla="*/ 329221 w 329221"/>
                  <a:gd name="connsiteY4" fmla="*/ 138128 h 324224"/>
                  <a:gd name="connsiteX5" fmla="*/ 227487 w 329221"/>
                  <a:gd name="connsiteY5" fmla="*/ 178243 h 324224"/>
                  <a:gd name="connsiteX6" fmla="*/ 309363 w 329221"/>
                  <a:gd name="connsiteY6" fmla="*/ 250731 h 324224"/>
                  <a:gd name="connsiteX7" fmla="*/ 205647 w 329221"/>
                  <a:gd name="connsiteY7" fmla="*/ 216069 h 324224"/>
                  <a:gd name="connsiteX8" fmla="*/ 221782 w 329221"/>
                  <a:gd name="connsiteY8" fmla="*/ 324224 h 324224"/>
                  <a:gd name="connsiteX9" fmla="*/ 164611 w 329221"/>
                  <a:gd name="connsiteY9" fmla="*/ 231004 h 324224"/>
                  <a:gd name="connsiteX10" fmla="*/ 107439 w 329221"/>
                  <a:gd name="connsiteY10" fmla="*/ 324224 h 324224"/>
                  <a:gd name="connsiteX11" fmla="*/ 123565 w 329221"/>
                  <a:gd name="connsiteY11" fmla="*/ 216069 h 324224"/>
                  <a:gd name="connsiteX12" fmla="*/ 19848 w 329221"/>
                  <a:gd name="connsiteY12" fmla="*/ 250731 h 324224"/>
                  <a:gd name="connsiteX13" fmla="*/ 101735 w 329221"/>
                  <a:gd name="connsiteY13" fmla="*/ 178243 h 324224"/>
                  <a:gd name="connsiteX14" fmla="*/ 0 w 329221"/>
                  <a:gd name="connsiteY14" fmla="*/ 138128 h 324224"/>
                  <a:gd name="connsiteX15" fmla="*/ 109318 w 329221"/>
                  <a:gd name="connsiteY15" fmla="*/ 135234 h 324224"/>
                  <a:gd name="connsiteX16" fmla="*/ 57162 w 329221"/>
                  <a:gd name="connsiteY16" fmla="*/ 39110 h 324224"/>
                  <a:gd name="connsiteX17" fmla="*/ 142771 w 329221"/>
                  <a:gd name="connsiteY17" fmla="*/ 107160 h 324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9221" h="324224">
                    <a:moveTo>
                      <a:pt x="164611" y="0"/>
                    </a:moveTo>
                    <a:lnTo>
                      <a:pt x="186450" y="107160"/>
                    </a:lnTo>
                    <a:lnTo>
                      <a:pt x="272049" y="39110"/>
                    </a:lnTo>
                    <a:lnTo>
                      <a:pt x="219903" y="135234"/>
                    </a:lnTo>
                    <a:lnTo>
                      <a:pt x="329221" y="138128"/>
                    </a:lnTo>
                    <a:lnTo>
                      <a:pt x="227487" y="178243"/>
                    </a:lnTo>
                    <a:lnTo>
                      <a:pt x="309363" y="250731"/>
                    </a:lnTo>
                    <a:lnTo>
                      <a:pt x="205647" y="216069"/>
                    </a:lnTo>
                    <a:lnTo>
                      <a:pt x="221782" y="324224"/>
                    </a:lnTo>
                    <a:lnTo>
                      <a:pt x="164611" y="231004"/>
                    </a:lnTo>
                    <a:lnTo>
                      <a:pt x="107439" y="324224"/>
                    </a:lnTo>
                    <a:lnTo>
                      <a:pt x="123565" y="216069"/>
                    </a:lnTo>
                    <a:lnTo>
                      <a:pt x="19848" y="250731"/>
                    </a:lnTo>
                    <a:lnTo>
                      <a:pt x="101735" y="178243"/>
                    </a:lnTo>
                    <a:lnTo>
                      <a:pt x="0" y="138128"/>
                    </a:lnTo>
                    <a:lnTo>
                      <a:pt x="109318" y="135234"/>
                    </a:lnTo>
                    <a:lnTo>
                      <a:pt x="57162" y="39110"/>
                    </a:lnTo>
                    <a:lnTo>
                      <a:pt x="142771" y="107160"/>
                    </a:lnTo>
                    <a:close/>
                  </a:path>
                </a:pathLst>
              </a:custGeom>
              <a:solidFill>
                <a:srgbClr val="FFFFFF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56"/>
              <p:cNvSpPr/>
              <p:nvPr/>
            </p:nvSpPr>
            <p:spPr>
              <a:xfrm>
                <a:off x="6468443" y="3027932"/>
                <a:ext cx="329230" cy="324224"/>
              </a:xfrm>
              <a:custGeom>
                <a:avLst/>
                <a:gdLst>
                  <a:gd name="connsiteX0" fmla="*/ 164620 w 329230"/>
                  <a:gd name="connsiteY0" fmla="*/ 0 h 324224"/>
                  <a:gd name="connsiteX1" fmla="*/ 186450 w 329230"/>
                  <a:gd name="connsiteY1" fmla="*/ 107160 h 324224"/>
                  <a:gd name="connsiteX2" fmla="*/ 272059 w 329230"/>
                  <a:gd name="connsiteY2" fmla="*/ 39110 h 324224"/>
                  <a:gd name="connsiteX3" fmla="*/ 219912 w 329230"/>
                  <a:gd name="connsiteY3" fmla="*/ 135234 h 324224"/>
                  <a:gd name="connsiteX4" fmla="*/ 329231 w 329230"/>
                  <a:gd name="connsiteY4" fmla="*/ 138128 h 324224"/>
                  <a:gd name="connsiteX5" fmla="*/ 227496 w 329230"/>
                  <a:gd name="connsiteY5" fmla="*/ 178243 h 324224"/>
                  <a:gd name="connsiteX6" fmla="*/ 309373 w 329230"/>
                  <a:gd name="connsiteY6" fmla="*/ 250731 h 324224"/>
                  <a:gd name="connsiteX7" fmla="*/ 205656 w 329230"/>
                  <a:gd name="connsiteY7" fmla="*/ 216060 h 324224"/>
                  <a:gd name="connsiteX8" fmla="*/ 221792 w 329230"/>
                  <a:gd name="connsiteY8" fmla="*/ 324224 h 324224"/>
                  <a:gd name="connsiteX9" fmla="*/ 164620 w 329230"/>
                  <a:gd name="connsiteY9" fmla="*/ 231004 h 324224"/>
                  <a:gd name="connsiteX10" fmla="*/ 107448 w 329230"/>
                  <a:gd name="connsiteY10" fmla="*/ 324224 h 324224"/>
                  <a:gd name="connsiteX11" fmla="*/ 123575 w 329230"/>
                  <a:gd name="connsiteY11" fmla="*/ 216060 h 324224"/>
                  <a:gd name="connsiteX12" fmla="*/ 19858 w 329230"/>
                  <a:gd name="connsiteY12" fmla="*/ 250731 h 324224"/>
                  <a:gd name="connsiteX13" fmla="*/ 101744 w 329230"/>
                  <a:gd name="connsiteY13" fmla="*/ 178243 h 324224"/>
                  <a:gd name="connsiteX14" fmla="*/ 0 w 329230"/>
                  <a:gd name="connsiteY14" fmla="*/ 138128 h 324224"/>
                  <a:gd name="connsiteX15" fmla="*/ 109328 w 329230"/>
                  <a:gd name="connsiteY15" fmla="*/ 135234 h 324224"/>
                  <a:gd name="connsiteX16" fmla="*/ 57172 w 329230"/>
                  <a:gd name="connsiteY16" fmla="*/ 39110 h 324224"/>
                  <a:gd name="connsiteX17" fmla="*/ 142780 w 329230"/>
                  <a:gd name="connsiteY17" fmla="*/ 107160 h 324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9230" h="324224">
                    <a:moveTo>
                      <a:pt x="164620" y="0"/>
                    </a:moveTo>
                    <a:lnTo>
                      <a:pt x="186450" y="107160"/>
                    </a:lnTo>
                    <a:lnTo>
                      <a:pt x="272059" y="39110"/>
                    </a:lnTo>
                    <a:lnTo>
                      <a:pt x="219912" y="135234"/>
                    </a:lnTo>
                    <a:lnTo>
                      <a:pt x="329231" y="138128"/>
                    </a:lnTo>
                    <a:lnTo>
                      <a:pt x="227496" y="178243"/>
                    </a:lnTo>
                    <a:lnTo>
                      <a:pt x="309373" y="250731"/>
                    </a:lnTo>
                    <a:lnTo>
                      <a:pt x="205656" y="216060"/>
                    </a:lnTo>
                    <a:lnTo>
                      <a:pt x="221792" y="324224"/>
                    </a:lnTo>
                    <a:lnTo>
                      <a:pt x="164620" y="231004"/>
                    </a:lnTo>
                    <a:lnTo>
                      <a:pt x="107448" y="324224"/>
                    </a:lnTo>
                    <a:lnTo>
                      <a:pt x="123575" y="216060"/>
                    </a:lnTo>
                    <a:lnTo>
                      <a:pt x="19858" y="250731"/>
                    </a:lnTo>
                    <a:lnTo>
                      <a:pt x="101744" y="178243"/>
                    </a:lnTo>
                    <a:lnTo>
                      <a:pt x="0" y="138128"/>
                    </a:lnTo>
                    <a:lnTo>
                      <a:pt x="109328" y="135234"/>
                    </a:lnTo>
                    <a:lnTo>
                      <a:pt x="57172" y="39110"/>
                    </a:lnTo>
                    <a:lnTo>
                      <a:pt x="142780" y="107160"/>
                    </a:lnTo>
                    <a:close/>
                  </a:path>
                </a:pathLst>
              </a:custGeom>
              <a:solidFill>
                <a:srgbClr val="FFFFFF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57"/>
              <p:cNvSpPr/>
              <p:nvPr/>
            </p:nvSpPr>
            <p:spPr>
              <a:xfrm>
                <a:off x="6435000" y="3703599"/>
                <a:ext cx="208420" cy="205255"/>
              </a:xfrm>
              <a:custGeom>
                <a:avLst/>
                <a:gdLst>
                  <a:gd name="connsiteX0" fmla="*/ 104210 w 208420"/>
                  <a:gd name="connsiteY0" fmla="*/ 0 h 205255"/>
                  <a:gd name="connsiteX1" fmla="*/ 118038 w 208420"/>
                  <a:gd name="connsiteY1" fmla="*/ 67835 h 205255"/>
                  <a:gd name="connsiteX2" fmla="*/ 172232 w 208420"/>
                  <a:gd name="connsiteY2" fmla="*/ 24752 h 205255"/>
                  <a:gd name="connsiteX3" fmla="*/ 139216 w 208420"/>
                  <a:gd name="connsiteY3" fmla="*/ 85609 h 205255"/>
                  <a:gd name="connsiteX4" fmla="*/ 208420 w 208420"/>
                  <a:gd name="connsiteY4" fmla="*/ 87442 h 205255"/>
                  <a:gd name="connsiteX5" fmla="*/ 144018 w 208420"/>
                  <a:gd name="connsiteY5" fmla="*/ 112836 h 205255"/>
                  <a:gd name="connsiteX6" fmla="*/ 195858 w 208420"/>
                  <a:gd name="connsiteY6" fmla="*/ 158730 h 205255"/>
                  <a:gd name="connsiteX7" fmla="*/ 130191 w 208420"/>
                  <a:gd name="connsiteY7" fmla="*/ 136779 h 205255"/>
                  <a:gd name="connsiteX8" fmla="*/ 140407 w 208420"/>
                  <a:gd name="connsiteY8" fmla="*/ 205256 h 205255"/>
                  <a:gd name="connsiteX9" fmla="*/ 104210 w 208420"/>
                  <a:gd name="connsiteY9" fmla="*/ 146233 h 205255"/>
                  <a:gd name="connsiteX10" fmla="*/ 68022 w 208420"/>
                  <a:gd name="connsiteY10" fmla="*/ 205256 h 205255"/>
                  <a:gd name="connsiteX11" fmla="*/ 78229 w 208420"/>
                  <a:gd name="connsiteY11" fmla="*/ 136779 h 205255"/>
                  <a:gd name="connsiteX12" fmla="*/ 12572 w 208420"/>
                  <a:gd name="connsiteY12" fmla="*/ 158730 h 205255"/>
                  <a:gd name="connsiteX13" fmla="*/ 64402 w 208420"/>
                  <a:gd name="connsiteY13" fmla="*/ 112836 h 205255"/>
                  <a:gd name="connsiteX14" fmla="*/ 0 w 208420"/>
                  <a:gd name="connsiteY14" fmla="*/ 87442 h 205255"/>
                  <a:gd name="connsiteX15" fmla="*/ 69204 w 208420"/>
                  <a:gd name="connsiteY15" fmla="*/ 85609 h 205255"/>
                  <a:gd name="connsiteX16" fmla="*/ 36189 w 208420"/>
                  <a:gd name="connsiteY16" fmla="*/ 24752 h 205255"/>
                  <a:gd name="connsiteX17" fmla="*/ 90382 w 208420"/>
                  <a:gd name="connsiteY17" fmla="*/ 67835 h 20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8420" h="205255">
                    <a:moveTo>
                      <a:pt x="104210" y="0"/>
                    </a:moveTo>
                    <a:lnTo>
                      <a:pt x="118038" y="67835"/>
                    </a:lnTo>
                    <a:lnTo>
                      <a:pt x="172232" y="24752"/>
                    </a:lnTo>
                    <a:lnTo>
                      <a:pt x="139216" y="85609"/>
                    </a:lnTo>
                    <a:lnTo>
                      <a:pt x="208420" y="87442"/>
                    </a:lnTo>
                    <a:lnTo>
                      <a:pt x="144018" y="112836"/>
                    </a:lnTo>
                    <a:lnTo>
                      <a:pt x="195858" y="158730"/>
                    </a:lnTo>
                    <a:lnTo>
                      <a:pt x="130191" y="136779"/>
                    </a:lnTo>
                    <a:lnTo>
                      <a:pt x="140407" y="205256"/>
                    </a:lnTo>
                    <a:lnTo>
                      <a:pt x="104210" y="146233"/>
                    </a:lnTo>
                    <a:lnTo>
                      <a:pt x="68022" y="205256"/>
                    </a:lnTo>
                    <a:lnTo>
                      <a:pt x="78229" y="136779"/>
                    </a:lnTo>
                    <a:lnTo>
                      <a:pt x="12572" y="158730"/>
                    </a:lnTo>
                    <a:lnTo>
                      <a:pt x="64402" y="112836"/>
                    </a:lnTo>
                    <a:lnTo>
                      <a:pt x="0" y="87442"/>
                    </a:lnTo>
                    <a:lnTo>
                      <a:pt x="69204" y="85609"/>
                    </a:lnTo>
                    <a:lnTo>
                      <a:pt x="36189" y="24752"/>
                    </a:lnTo>
                    <a:lnTo>
                      <a:pt x="90382" y="67835"/>
                    </a:lnTo>
                    <a:close/>
                  </a:path>
                </a:pathLst>
              </a:custGeom>
              <a:solidFill>
                <a:srgbClr val="FFFFFF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58"/>
              <p:cNvSpPr/>
              <p:nvPr/>
            </p:nvSpPr>
            <p:spPr>
              <a:xfrm>
                <a:off x="6415915" y="1968729"/>
                <a:ext cx="208429" cy="205256"/>
              </a:xfrm>
              <a:custGeom>
                <a:avLst/>
                <a:gdLst>
                  <a:gd name="connsiteX0" fmla="*/ 104219 w 208429"/>
                  <a:gd name="connsiteY0" fmla="*/ 0 h 205256"/>
                  <a:gd name="connsiteX1" fmla="*/ 118038 w 208429"/>
                  <a:gd name="connsiteY1" fmla="*/ 67836 h 205256"/>
                  <a:gd name="connsiteX2" fmla="*/ 172231 w 208429"/>
                  <a:gd name="connsiteY2" fmla="*/ 24752 h 205256"/>
                  <a:gd name="connsiteX3" fmla="*/ 139216 w 208429"/>
                  <a:gd name="connsiteY3" fmla="*/ 85609 h 205256"/>
                  <a:gd name="connsiteX4" fmla="*/ 208429 w 208429"/>
                  <a:gd name="connsiteY4" fmla="*/ 87442 h 205256"/>
                  <a:gd name="connsiteX5" fmla="*/ 144018 w 208429"/>
                  <a:gd name="connsiteY5" fmla="*/ 112836 h 205256"/>
                  <a:gd name="connsiteX6" fmla="*/ 195858 w 208429"/>
                  <a:gd name="connsiteY6" fmla="*/ 158730 h 205256"/>
                  <a:gd name="connsiteX7" fmla="*/ 130199 w 208429"/>
                  <a:gd name="connsiteY7" fmla="*/ 136779 h 205256"/>
                  <a:gd name="connsiteX8" fmla="*/ 140407 w 208429"/>
                  <a:gd name="connsiteY8" fmla="*/ 205256 h 205256"/>
                  <a:gd name="connsiteX9" fmla="*/ 104219 w 208429"/>
                  <a:gd name="connsiteY9" fmla="*/ 146233 h 205256"/>
                  <a:gd name="connsiteX10" fmla="*/ 68022 w 208429"/>
                  <a:gd name="connsiteY10" fmla="*/ 205256 h 205256"/>
                  <a:gd name="connsiteX11" fmla="*/ 78229 w 208429"/>
                  <a:gd name="connsiteY11" fmla="*/ 136779 h 205256"/>
                  <a:gd name="connsiteX12" fmla="*/ 12571 w 208429"/>
                  <a:gd name="connsiteY12" fmla="*/ 158730 h 205256"/>
                  <a:gd name="connsiteX13" fmla="*/ 64411 w 208429"/>
                  <a:gd name="connsiteY13" fmla="*/ 112836 h 205256"/>
                  <a:gd name="connsiteX14" fmla="*/ 0 w 208429"/>
                  <a:gd name="connsiteY14" fmla="*/ 87442 h 205256"/>
                  <a:gd name="connsiteX15" fmla="*/ 69213 w 208429"/>
                  <a:gd name="connsiteY15" fmla="*/ 85609 h 205256"/>
                  <a:gd name="connsiteX16" fmla="*/ 36197 w 208429"/>
                  <a:gd name="connsiteY16" fmla="*/ 24752 h 205256"/>
                  <a:gd name="connsiteX17" fmla="*/ 90392 w 208429"/>
                  <a:gd name="connsiteY17" fmla="*/ 67836 h 205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8429" h="205256">
                    <a:moveTo>
                      <a:pt x="104219" y="0"/>
                    </a:moveTo>
                    <a:lnTo>
                      <a:pt x="118038" y="67836"/>
                    </a:lnTo>
                    <a:lnTo>
                      <a:pt x="172231" y="24752"/>
                    </a:lnTo>
                    <a:lnTo>
                      <a:pt x="139216" y="85609"/>
                    </a:lnTo>
                    <a:lnTo>
                      <a:pt x="208429" y="87442"/>
                    </a:lnTo>
                    <a:lnTo>
                      <a:pt x="144018" y="112836"/>
                    </a:lnTo>
                    <a:lnTo>
                      <a:pt x="195858" y="158730"/>
                    </a:lnTo>
                    <a:lnTo>
                      <a:pt x="130199" y="136779"/>
                    </a:lnTo>
                    <a:lnTo>
                      <a:pt x="140407" y="205256"/>
                    </a:lnTo>
                    <a:lnTo>
                      <a:pt x="104219" y="146233"/>
                    </a:lnTo>
                    <a:lnTo>
                      <a:pt x="68022" y="205256"/>
                    </a:lnTo>
                    <a:lnTo>
                      <a:pt x="78229" y="136779"/>
                    </a:lnTo>
                    <a:lnTo>
                      <a:pt x="12571" y="158730"/>
                    </a:lnTo>
                    <a:lnTo>
                      <a:pt x="64411" y="112836"/>
                    </a:lnTo>
                    <a:lnTo>
                      <a:pt x="0" y="87442"/>
                    </a:lnTo>
                    <a:lnTo>
                      <a:pt x="69213" y="85609"/>
                    </a:lnTo>
                    <a:lnTo>
                      <a:pt x="36197" y="24752"/>
                    </a:lnTo>
                    <a:lnTo>
                      <a:pt x="90392" y="67836"/>
                    </a:lnTo>
                    <a:close/>
                  </a:path>
                </a:pathLst>
              </a:custGeom>
              <a:solidFill>
                <a:srgbClr val="FFFFFF"/>
              </a:solidFill>
              <a:ln w="92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pic>
        <p:nvPicPr>
          <p:cNvPr id="100" name="picture 30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21600000">
            <a:off x="5707579" y="3804208"/>
            <a:ext cx="2171722" cy="104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2100" r="80507" b="52430"/>
          <a:stretch>
            <a:fillRect/>
          </a:stretch>
        </p:blipFill>
        <p:spPr>
          <a:xfrm>
            <a:off x="337658" y="335131"/>
            <a:ext cx="679712" cy="972000"/>
          </a:xfrm>
          <a:prstGeom prst="rect">
            <a:avLst/>
          </a:prstGeom>
        </p:spPr>
      </p:pic>
      <p:sp>
        <p:nvSpPr>
          <p:cNvPr id="2" name="2"/>
          <p:cNvSpPr/>
          <p:nvPr/>
        </p:nvSpPr>
        <p:spPr>
          <a:xfrm>
            <a:off x="950371" y="337280"/>
            <a:ext cx="597789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作战计划第一步</a:t>
            </a:r>
            <a:r>
              <a:rPr lang="en-US" altLang="zh-CN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:</a:t>
            </a:r>
            <a:r>
              <a:rPr lang="zh-CN" altLang="en-US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清空</a:t>
            </a:r>
            <a:r>
              <a:rPr lang="en-US" altLang="zh-CN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“</a:t>
            </a:r>
            <a:r>
              <a:rPr lang="zh-CN" altLang="en-US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宝宝房</a:t>
            </a:r>
            <a:r>
              <a:rPr lang="en-US" altLang="zh-CN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”</a:t>
            </a:r>
            <a:endParaRPr lang="en-US" altLang="zh-CN" sz="3200" b="1" dirty="0">
              <a:solidFill>
                <a:srgbClr val="214A80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  <p:sp>
        <p:nvSpPr>
          <p:cNvPr id="3" name="3"/>
          <p:cNvSpPr/>
          <p:nvPr/>
        </p:nvSpPr>
        <p:spPr>
          <a:xfrm>
            <a:off x="1012190" y="805180"/>
            <a:ext cx="35185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0F96B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消灭蚊子老巢，让它们没地方生宝宝</a:t>
            </a:r>
            <a:endParaRPr lang="zh-CN" altLang="en-US" sz="1600" b="1" dirty="0">
              <a:solidFill>
                <a:srgbClr val="0F96B5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dist"/>
            <a:endParaRPr lang="zh-CN" altLang="en-US" sz="1600" b="1" dirty="0">
              <a:solidFill>
                <a:srgbClr val="0F96B5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054" name="Picture 6" descr="https://q5.itc.cn/q_70/images03/20241011/95436e9d9c33433eb28b3194e8369298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24" y="1760295"/>
            <a:ext cx="3833851" cy="379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1"/>
          <p:cNvGrpSpPr/>
          <p:nvPr/>
        </p:nvGrpSpPr>
        <p:grpSpPr>
          <a:xfrm rot="5400000" flipH="1">
            <a:off x="6399379" y="519026"/>
            <a:ext cx="3554760" cy="6281055"/>
            <a:chOff x="1703298" y="1284881"/>
            <a:chExt cx="2518486" cy="4450440"/>
          </a:xfrm>
        </p:grpSpPr>
        <p:sp>
          <p:nvSpPr>
            <p:cNvPr id="16" name="2"/>
            <p:cNvSpPr/>
            <p:nvPr/>
          </p:nvSpPr>
          <p:spPr>
            <a:xfrm>
              <a:off x="1703298" y="1453613"/>
              <a:ext cx="2427560" cy="4281708"/>
            </a:xfrm>
            <a:custGeom>
              <a:avLst/>
              <a:gdLst/>
              <a:ahLst/>
              <a:cxnLst/>
              <a:rect l="l" t="t" r="r" b="b"/>
              <a:pathLst>
                <a:path w="58308" h="106918" extrusionOk="0">
                  <a:moveTo>
                    <a:pt x="43499" y="1"/>
                  </a:moveTo>
                  <a:cubicBezTo>
                    <a:pt x="35992" y="1"/>
                    <a:pt x="26569" y="592"/>
                    <a:pt x="26569" y="592"/>
                  </a:cubicBezTo>
                  <a:lnTo>
                    <a:pt x="7870" y="39"/>
                  </a:lnTo>
                  <a:cubicBezTo>
                    <a:pt x="7870" y="39"/>
                    <a:pt x="2699" y="592"/>
                    <a:pt x="2179" y="4657"/>
                  </a:cubicBezTo>
                  <a:cubicBezTo>
                    <a:pt x="1626" y="8722"/>
                    <a:pt x="553" y="50477"/>
                    <a:pt x="553" y="50477"/>
                  </a:cubicBezTo>
                  <a:cubicBezTo>
                    <a:pt x="553" y="50477"/>
                    <a:pt x="0" y="69989"/>
                    <a:pt x="260" y="74346"/>
                  </a:cubicBezTo>
                  <a:cubicBezTo>
                    <a:pt x="553" y="78704"/>
                    <a:pt x="2179" y="83289"/>
                    <a:pt x="6244" y="84655"/>
                  </a:cubicBezTo>
                  <a:cubicBezTo>
                    <a:pt x="8100" y="85278"/>
                    <a:pt x="12558" y="85448"/>
                    <a:pt x="16856" y="85448"/>
                  </a:cubicBezTo>
                  <a:cubicBezTo>
                    <a:pt x="21972" y="85448"/>
                    <a:pt x="26861" y="85208"/>
                    <a:pt x="26861" y="85208"/>
                  </a:cubicBezTo>
                  <a:cubicBezTo>
                    <a:pt x="26861" y="85208"/>
                    <a:pt x="29853" y="97955"/>
                    <a:pt x="31739" y="102280"/>
                  </a:cubicBezTo>
                  <a:cubicBezTo>
                    <a:pt x="32908" y="104961"/>
                    <a:pt x="33565" y="106918"/>
                    <a:pt x="34221" y="106918"/>
                  </a:cubicBezTo>
                  <a:cubicBezTo>
                    <a:pt x="34623" y="106918"/>
                    <a:pt x="35025" y="106182"/>
                    <a:pt x="35544" y="104427"/>
                  </a:cubicBezTo>
                  <a:cubicBezTo>
                    <a:pt x="36877" y="99809"/>
                    <a:pt x="36617" y="85728"/>
                    <a:pt x="36617" y="85728"/>
                  </a:cubicBezTo>
                  <a:lnTo>
                    <a:pt x="50438" y="85468"/>
                  </a:lnTo>
                  <a:cubicBezTo>
                    <a:pt x="50438" y="85468"/>
                    <a:pt x="56129" y="84915"/>
                    <a:pt x="56942" y="74639"/>
                  </a:cubicBezTo>
                  <a:cubicBezTo>
                    <a:pt x="57755" y="64330"/>
                    <a:pt x="58308" y="8982"/>
                    <a:pt x="58308" y="8982"/>
                  </a:cubicBezTo>
                  <a:cubicBezTo>
                    <a:pt x="58308" y="8982"/>
                    <a:pt x="56682" y="1112"/>
                    <a:pt x="50438" y="299"/>
                  </a:cubicBezTo>
                  <a:cubicBezTo>
                    <a:pt x="48760" y="81"/>
                    <a:pt x="46259" y="1"/>
                    <a:pt x="43499" y="1"/>
                  </a:cubicBezTo>
                  <a:close/>
                </a:path>
              </a:pathLst>
            </a:custGeom>
            <a:solidFill>
              <a:srgbClr val="0F96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3"/>
            <p:cNvSpPr/>
            <p:nvPr/>
          </p:nvSpPr>
          <p:spPr>
            <a:xfrm>
              <a:off x="3317641" y="1382494"/>
              <a:ext cx="869306" cy="268262"/>
            </a:xfrm>
            <a:custGeom>
              <a:avLst/>
              <a:gdLst/>
              <a:ahLst/>
              <a:cxnLst/>
              <a:rect l="l" t="t" r="r" b="b"/>
              <a:pathLst>
                <a:path w="40325" h="12444" extrusionOk="0">
                  <a:moveTo>
                    <a:pt x="0" y="2980"/>
                  </a:moveTo>
                  <a:cubicBezTo>
                    <a:pt x="0" y="3058"/>
                    <a:pt x="0" y="3093"/>
                    <a:pt x="4" y="3093"/>
                  </a:cubicBezTo>
                  <a:cubicBezTo>
                    <a:pt x="9" y="3093"/>
                    <a:pt x="19" y="3055"/>
                    <a:pt x="38" y="2986"/>
                  </a:cubicBezTo>
                  <a:lnTo>
                    <a:pt x="38" y="2986"/>
                  </a:lnTo>
                  <a:lnTo>
                    <a:pt x="0" y="2980"/>
                  </a:lnTo>
                  <a:close/>
                  <a:moveTo>
                    <a:pt x="13701" y="1"/>
                  </a:moveTo>
                  <a:cubicBezTo>
                    <a:pt x="9715" y="1"/>
                    <a:pt x="5164" y="61"/>
                    <a:pt x="3415" y="314"/>
                  </a:cubicBezTo>
                  <a:cubicBezTo>
                    <a:pt x="763" y="693"/>
                    <a:pt x="171" y="2522"/>
                    <a:pt x="38" y="2986"/>
                  </a:cubicBezTo>
                  <a:lnTo>
                    <a:pt x="38" y="2986"/>
                  </a:lnTo>
                  <a:lnTo>
                    <a:pt x="5984" y="3891"/>
                  </a:lnTo>
                  <a:cubicBezTo>
                    <a:pt x="6667" y="5517"/>
                    <a:pt x="6959" y="7273"/>
                    <a:pt x="6797" y="9062"/>
                  </a:cubicBezTo>
                  <a:cubicBezTo>
                    <a:pt x="6569" y="11956"/>
                    <a:pt x="9723" y="12444"/>
                    <a:pt x="9723" y="12444"/>
                  </a:cubicBezTo>
                  <a:lnTo>
                    <a:pt x="39837" y="11956"/>
                  </a:lnTo>
                  <a:cubicBezTo>
                    <a:pt x="39837" y="11956"/>
                    <a:pt x="40324" y="9517"/>
                    <a:pt x="39837" y="5647"/>
                  </a:cubicBezTo>
                  <a:cubicBezTo>
                    <a:pt x="39349" y="1777"/>
                    <a:pt x="34991" y="541"/>
                    <a:pt x="34991" y="541"/>
                  </a:cubicBezTo>
                  <a:lnTo>
                    <a:pt x="20650" y="54"/>
                  </a:lnTo>
                  <a:cubicBezTo>
                    <a:pt x="20650" y="54"/>
                    <a:pt x="17421" y="1"/>
                    <a:pt x="13701" y="1"/>
                  </a:cubicBezTo>
                  <a:close/>
                </a:path>
              </a:pathLst>
            </a:custGeom>
            <a:solidFill>
              <a:srgbClr val="FCC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4"/>
            <p:cNvSpPr/>
            <p:nvPr/>
          </p:nvSpPr>
          <p:spPr>
            <a:xfrm>
              <a:off x="3286879" y="1379713"/>
              <a:ext cx="895154" cy="280161"/>
            </a:xfrm>
            <a:custGeom>
              <a:avLst/>
              <a:gdLst/>
              <a:ahLst/>
              <a:cxnLst/>
              <a:rect l="l" t="t" r="r" b="b"/>
              <a:pathLst>
                <a:path w="41524" h="12996" extrusionOk="0">
                  <a:moveTo>
                    <a:pt x="4324" y="1"/>
                  </a:moveTo>
                  <a:cubicBezTo>
                    <a:pt x="3976" y="1"/>
                    <a:pt x="3625" y="49"/>
                    <a:pt x="3281" y="150"/>
                  </a:cubicBezTo>
                  <a:cubicBezTo>
                    <a:pt x="1687" y="670"/>
                    <a:pt x="842" y="2134"/>
                    <a:pt x="159" y="3565"/>
                  </a:cubicBezTo>
                  <a:cubicBezTo>
                    <a:pt x="0" y="3859"/>
                    <a:pt x="252" y="4123"/>
                    <a:pt x="519" y="4123"/>
                  </a:cubicBezTo>
                  <a:cubicBezTo>
                    <a:pt x="635" y="4123"/>
                    <a:pt x="753" y="4073"/>
                    <a:pt x="842" y="3955"/>
                  </a:cubicBezTo>
                  <a:lnTo>
                    <a:pt x="842" y="3922"/>
                  </a:lnTo>
                  <a:cubicBezTo>
                    <a:pt x="1784" y="2621"/>
                    <a:pt x="3066" y="1181"/>
                    <a:pt x="4476" y="1181"/>
                  </a:cubicBezTo>
                  <a:cubicBezTo>
                    <a:pt x="5110" y="1181"/>
                    <a:pt x="5769" y="1472"/>
                    <a:pt x="6435" y="2199"/>
                  </a:cubicBezTo>
                  <a:cubicBezTo>
                    <a:pt x="8126" y="4052"/>
                    <a:pt x="7703" y="6784"/>
                    <a:pt x="7573" y="9093"/>
                  </a:cubicBezTo>
                  <a:cubicBezTo>
                    <a:pt x="7476" y="10719"/>
                    <a:pt x="7573" y="12312"/>
                    <a:pt x="9427" y="12703"/>
                  </a:cubicBezTo>
                  <a:cubicBezTo>
                    <a:pt x="10163" y="12880"/>
                    <a:pt x="10963" y="12931"/>
                    <a:pt x="11774" y="12931"/>
                  </a:cubicBezTo>
                  <a:cubicBezTo>
                    <a:pt x="12899" y="12931"/>
                    <a:pt x="14047" y="12833"/>
                    <a:pt x="15085" y="12833"/>
                  </a:cubicBezTo>
                  <a:cubicBezTo>
                    <a:pt x="23670" y="12898"/>
                    <a:pt x="32256" y="12963"/>
                    <a:pt x="40841" y="12995"/>
                  </a:cubicBezTo>
                  <a:cubicBezTo>
                    <a:pt x="41524" y="12930"/>
                    <a:pt x="41524" y="11890"/>
                    <a:pt x="40841" y="11825"/>
                  </a:cubicBezTo>
                  <a:cubicBezTo>
                    <a:pt x="33719" y="11825"/>
                    <a:pt x="26565" y="11760"/>
                    <a:pt x="19443" y="11760"/>
                  </a:cubicBezTo>
                  <a:lnTo>
                    <a:pt x="10630" y="11760"/>
                  </a:lnTo>
                  <a:cubicBezTo>
                    <a:pt x="9785" y="11760"/>
                    <a:pt x="9492" y="11760"/>
                    <a:pt x="9004" y="11012"/>
                  </a:cubicBezTo>
                  <a:cubicBezTo>
                    <a:pt x="8386" y="10101"/>
                    <a:pt x="8646" y="9028"/>
                    <a:pt x="8744" y="7955"/>
                  </a:cubicBezTo>
                  <a:cubicBezTo>
                    <a:pt x="8842" y="6947"/>
                    <a:pt x="8842" y="5939"/>
                    <a:pt x="8776" y="4930"/>
                  </a:cubicBezTo>
                  <a:cubicBezTo>
                    <a:pt x="8679" y="3500"/>
                    <a:pt x="8029" y="2166"/>
                    <a:pt x="7020" y="1126"/>
                  </a:cubicBezTo>
                  <a:cubicBezTo>
                    <a:pt x="6297" y="402"/>
                    <a:pt x="5323" y="1"/>
                    <a:pt x="4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5"/>
            <p:cNvSpPr/>
            <p:nvPr/>
          </p:nvSpPr>
          <p:spPr>
            <a:xfrm>
              <a:off x="3354095" y="1375315"/>
              <a:ext cx="731899" cy="32854"/>
            </a:xfrm>
            <a:custGeom>
              <a:avLst/>
              <a:gdLst/>
              <a:ahLst/>
              <a:cxnLst/>
              <a:rect l="l" t="t" r="r" b="b"/>
              <a:pathLst>
                <a:path w="33951" h="1524" extrusionOk="0">
                  <a:moveTo>
                    <a:pt x="10980" y="1"/>
                  </a:moveTo>
                  <a:cubicBezTo>
                    <a:pt x="7455" y="1"/>
                    <a:pt x="3923" y="50"/>
                    <a:pt x="390" y="257"/>
                  </a:cubicBezTo>
                  <a:cubicBezTo>
                    <a:pt x="0" y="257"/>
                    <a:pt x="0" y="842"/>
                    <a:pt x="390" y="842"/>
                  </a:cubicBezTo>
                  <a:cubicBezTo>
                    <a:pt x="5886" y="1232"/>
                    <a:pt x="11382" y="1135"/>
                    <a:pt x="16845" y="1200"/>
                  </a:cubicBezTo>
                  <a:cubicBezTo>
                    <a:pt x="19382" y="1200"/>
                    <a:pt x="21951" y="1232"/>
                    <a:pt x="24520" y="1297"/>
                  </a:cubicBezTo>
                  <a:cubicBezTo>
                    <a:pt x="25886" y="1330"/>
                    <a:pt x="27284" y="1362"/>
                    <a:pt x="28650" y="1395"/>
                  </a:cubicBezTo>
                  <a:cubicBezTo>
                    <a:pt x="29739" y="1418"/>
                    <a:pt x="30861" y="1524"/>
                    <a:pt x="31958" y="1524"/>
                  </a:cubicBezTo>
                  <a:cubicBezTo>
                    <a:pt x="32400" y="1524"/>
                    <a:pt x="32838" y="1507"/>
                    <a:pt x="33268" y="1460"/>
                  </a:cubicBezTo>
                  <a:cubicBezTo>
                    <a:pt x="33755" y="1395"/>
                    <a:pt x="33951" y="647"/>
                    <a:pt x="33398" y="517"/>
                  </a:cubicBezTo>
                  <a:cubicBezTo>
                    <a:pt x="31713" y="205"/>
                    <a:pt x="29921" y="172"/>
                    <a:pt x="28143" y="172"/>
                  </a:cubicBezTo>
                  <a:cubicBezTo>
                    <a:pt x="27673" y="172"/>
                    <a:pt x="27204" y="174"/>
                    <a:pt x="26738" y="174"/>
                  </a:cubicBezTo>
                  <a:cubicBezTo>
                    <a:pt x="26211" y="174"/>
                    <a:pt x="25687" y="171"/>
                    <a:pt x="25170" y="159"/>
                  </a:cubicBezTo>
                  <a:cubicBezTo>
                    <a:pt x="22504" y="94"/>
                    <a:pt x="19772" y="61"/>
                    <a:pt x="17040" y="29"/>
                  </a:cubicBezTo>
                  <a:cubicBezTo>
                    <a:pt x="15024" y="17"/>
                    <a:pt x="13003" y="1"/>
                    <a:pt x="109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6"/>
            <p:cNvSpPr/>
            <p:nvPr/>
          </p:nvSpPr>
          <p:spPr>
            <a:xfrm>
              <a:off x="4060750" y="1382213"/>
              <a:ext cx="140921" cy="279277"/>
            </a:xfrm>
            <a:custGeom>
              <a:avLst/>
              <a:gdLst/>
              <a:ahLst/>
              <a:cxnLst/>
              <a:rect l="l" t="t" r="r" b="b"/>
              <a:pathLst>
                <a:path w="6537" h="12955" extrusionOk="0">
                  <a:moveTo>
                    <a:pt x="619" y="1"/>
                  </a:moveTo>
                  <a:cubicBezTo>
                    <a:pt x="0" y="1"/>
                    <a:pt x="10" y="946"/>
                    <a:pt x="650" y="1010"/>
                  </a:cubicBezTo>
                  <a:cubicBezTo>
                    <a:pt x="2927" y="1237"/>
                    <a:pt x="4553" y="3254"/>
                    <a:pt x="4878" y="5400"/>
                  </a:cubicBezTo>
                  <a:cubicBezTo>
                    <a:pt x="5268" y="7774"/>
                    <a:pt x="4878" y="10213"/>
                    <a:pt x="4910" y="12619"/>
                  </a:cubicBezTo>
                  <a:cubicBezTo>
                    <a:pt x="4910" y="12824"/>
                    <a:pt x="5103" y="12955"/>
                    <a:pt x="5286" y="12955"/>
                  </a:cubicBezTo>
                  <a:cubicBezTo>
                    <a:pt x="5422" y="12955"/>
                    <a:pt x="5552" y="12883"/>
                    <a:pt x="5593" y="12717"/>
                  </a:cubicBezTo>
                  <a:cubicBezTo>
                    <a:pt x="6179" y="9953"/>
                    <a:pt x="6536" y="6278"/>
                    <a:pt x="5463" y="3579"/>
                  </a:cubicBezTo>
                  <a:cubicBezTo>
                    <a:pt x="4748" y="1725"/>
                    <a:pt x="2666" y="99"/>
                    <a:pt x="650" y="2"/>
                  </a:cubicBezTo>
                  <a:cubicBezTo>
                    <a:pt x="640" y="1"/>
                    <a:pt x="629" y="1"/>
                    <a:pt x="6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7"/>
            <p:cNvSpPr/>
            <p:nvPr/>
          </p:nvSpPr>
          <p:spPr>
            <a:xfrm>
              <a:off x="4073684" y="1284881"/>
              <a:ext cx="29124" cy="77176"/>
            </a:xfrm>
            <a:custGeom>
              <a:avLst/>
              <a:gdLst/>
              <a:ahLst/>
              <a:cxnLst/>
              <a:rect l="l" t="t" r="r" b="b"/>
              <a:pathLst>
                <a:path w="1351" h="3580" extrusionOk="0">
                  <a:moveTo>
                    <a:pt x="959" y="0"/>
                  </a:moveTo>
                  <a:cubicBezTo>
                    <a:pt x="842" y="0"/>
                    <a:pt x="730" y="56"/>
                    <a:pt x="668" y="192"/>
                  </a:cubicBezTo>
                  <a:cubicBezTo>
                    <a:pt x="213" y="1102"/>
                    <a:pt x="148" y="2305"/>
                    <a:pt x="18" y="3313"/>
                  </a:cubicBezTo>
                  <a:cubicBezTo>
                    <a:pt x="0" y="3489"/>
                    <a:pt x="143" y="3579"/>
                    <a:pt x="295" y="3579"/>
                  </a:cubicBezTo>
                  <a:cubicBezTo>
                    <a:pt x="423" y="3579"/>
                    <a:pt x="558" y="3513"/>
                    <a:pt x="603" y="3378"/>
                  </a:cubicBezTo>
                  <a:cubicBezTo>
                    <a:pt x="928" y="2468"/>
                    <a:pt x="1351" y="1330"/>
                    <a:pt x="1351" y="354"/>
                  </a:cubicBezTo>
                  <a:cubicBezTo>
                    <a:pt x="1351" y="152"/>
                    <a:pt x="1150" y="0"/>
                    <a:pt x="9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8"/>
            <p:cNvSpPr/>
            <p:nvPr/>
          </p:nvSpPr>
          <p:spPr>
            <a:xfrm>
              <a:off x="4113005" y="1302063"/>
              <a:ext cx="50811" cy="73382"/>
            </a:xfrm>
            <a:custGeom>
              <a:avLst/>
              <a:gdLst/>
              <a:ahLst/>
              <a:cxnLst/>
              <a:rect l="l" t="t" r="r" b="b"/>
              <a:pathLst>
                <a:path w="2357" h="3404" extrusionOk="0">
                  <a:moveTo>
                    <a:pt x="1738" y="0"/>
                  </a:moveTo>
                  <a:cubicBezTo>
                    <a:pt x="1706" y="0"/>
                    <a:pt x="1673" y="4"/>
                    <a:pt x="1641" y="12"/>
                  </a:cubicBezTo>
                  <a:cubicBezTo>
                    <a:pt x="1120" y="110"/>
                    <a:pt x="990" y="825"/>
                    <a:pt x="795" y="1281"/>
                  </a:cubicBezTo>
                  <a:cubicBezTo>
                    <a:pt x="503" y="1833"/>
                    <a:pt x="275" y="2386"/>
                    <a:pt x="47" y="2972"/>
                  </a:cubicBezTo>
                  <a:cubicBezTo>
                    <a:pt x="1" y="3204"/>
                    <a:pt x="187" y="3403"/>
                    <a:pt x="380" y="3403"/>
                  </a:cubicBezTo>
                  <a:cubicBezTo>
                    <a:pt x="457" y="3403"/>
                    <a:pt x="535" y="3371"/>
                    <a:pt x="600" y="3297"/>
                  </a:cubicBezTo>
                  <a:cubicBezTo>
                    <a:pt x="1088" y="2842"/>
                    <a:pt x="1478" y="2289"/>
                    <a:pt x="1771" y="1671"/>
                  </a:cubicBezTo>
                  <a:cubicBezTo>
                    <a:pt x="1999" y="1183"/>
                    <a:pt x="2356" y="598"/>
                    <a:pt x="1999" y="110"/>
                  </a:cubicBezTo>
                  <a:cubicBezTo>
                    <a:pt x="1925" y="37"/>
                    <a:pt x="1834" y="0"/>
                    <a:pt x="17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9"/>
            <p:cNvSpPr/>
            <p:nvPr/>
          </p:nvSpPr>
          <p:spPr>
            <a:xfrm>
              <a:off x="4148812" y="1343237"/>
              <a:ext cx="72972" cy="67820"/>
            </a:xfrm>
            <a:custGeom>
              <a:avLst/>
              <a:gdLst/>
              <a:ahLst/>
              <a:cxnLst/>
              <a:rect l="l" t="t" r="r" b="b"/>
              <a:pathLst>
                <a:path w="3385" h="3146" extrusionOk="0">
                  <a:moveTo>
                    <a:pt x="2998" y="0"/>
                  </a:moveTo>
                  <a:cubicBezTo>
                    <a:pt x="2959" y="0"/>
                    <a:pt x="2917" y="7"/>
                    <a:pt x="2874" y="21"/>
                  </a:cubicBezTo>
                  <a:cubicBezTo>
                    <a:pt x="2354" y="184"/>
                    <a:pt x="1963" y="736"/>
                    <a:pt x="1573" y="1127"/>
                  </a:cubicBezTo>
                  <a:cubicBezTo>
                    <a:pt x="1183" y="1517"/>
                    <a:pt x="695" y="2037"/>
                    <a:pt x="240" y="2460"/>
                  </a:cubicBezTo>
                  <a:cubicBezTo>
                    <a:pt x="0" y="2726"/>
                    <a:pt x="219" y="3145"/>
                    <a:pt x="502" y="3145"/>
                  </a:cubicBezTo>
                  <a:cubicBezTo>
                    <a:pt x="565" y="3145"/>
                    <a:pt x="630" y="3125"/>
                    <a:pt x="695" y="3078"/>
                  </a:cubicBezTo>
                  <a:cubicBezTo>
                    <a:pt x="1216" y="2720"/>
                    <a:pt x="1736" y="2330"/>
                    <a:pt x="2191" y="1875"/>
                  </a:cubicBezTo>
                  <a:cubicBezTo>
                    <a:pt x="2614" y="1484"/>
                    <a:pt x="3232" y="1029"/>
                    <a:pt x="3329" y="444"/>
                  </a:cubicBezTo>
                  <a:cubicBezTo>
                    <a:pt x="3385" y="222"/>
                    <a:pt x="3227" y="0"/>
                    <a:pt x="29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10"/>
            <p:cNvSpPr/>
            <p:nvPr/>
          </p:nvSpPr>
          <p:spPr>
            <a:xfrm>
              <a:off x="3349180" y="1394825"/>
              <a:ext cx="52600" cy="57925"/>
            </a:xfrm>
            <a:custGeom>
              <a:avLst/>
              <a:gdLst/>
              <a:ahLst/>
              <a:cxnLst/>
              <a:rect l="l" t="t" r="r" b="b"/>
              <a:pathLst>
                <a:path w="2440" h="2687" extrusionOk="0">
                  <a:moveTo>
                    <a:pt x="1970" y="1"/>
                  </a:moveTo>
                  <a:cubicBezTo>
                    <a:pt x="1433" y="1"/>
                    <a:pt x="903" y="533"/>
                    <a:pt x="618" y="913"/>
                  </a:cubicBezTo>
                  <a:cubicBezTo>
                    <a:pt x="261" y="1368"/>
                    <a:pt x="33" y="1888"/>
                    <a:pt x="0" y="2473"/>
                  </a:cubicBezTo>
                  <a:cubicBezTo>
                    <a:pt x="0" y="2609"/>
                    <a:pt x="115" y="2687"/>
                    <a:pt x="229" y="2687"/>
                  </a:cubicBezTo>
                  <a:cubicBezTo>
                    <a:pt x="306" y="2687"/>
                    <a:pt x="384" y="2650"/>
                    <a:pt x="423" y="2571"/>
                  </a:cubicBezTo>
                  <a:cubicBezTo>
                    <a:pt x="618" y="2148"/>
                    <a:pt x="878" y="1725"/>
                    <a:pt x="1171" y="1400"/>
                  </a:cubicBezTo>
                  <a:cubicBezTo>
                    <a:pt x="1496" y="1075"/>
                    <a:pt x="1984" y="880"/>
                    <a:pt x="2244" y="587"/>
                  </a:cubicBezTo>
                  <a:cubicBezTo>
                    <a:pt x="2439" y="360"/>
                    <a:pt x="2309" y="34"/>
                    <a:pt x="2017" y="2"/>
                  </a:cubicBezTo>
                  <a:cubicBezTo>
                    <a:pt x="2001" y="1"/>
                    <a:pt x="1985" y="1"/>
                    <a:pt x="19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11"/>
            <p:cNvSpPr/>
            <p:nvPr/>
          </p:nvSpPr>
          <p:spPr>
            <a:xfrm>
              <a:off x="3384922" y="1400279"/>
              <a:ext cx="43050" cy="49884"/>
            </a:xfrm>
            <a:custGeom>
              <a:avLst/>
              <a:gdLst/>
              <a:ahLst/>
              <a:cxnLst/>
              <a:rect l="l" t="t" r="r" b="b"/>
              <a:pathLst>
                <a:path w="1997" h="2314" extrusionOk="0">
                  <a:moveTo>
                    <a:pt x="1473" y="1"/>
                  </a:moveTo>
                  <a:cubicBezTo>
                    <a:pt x="1420" y="1"/>
                    <a:pt x="1363" y="13"/>
                    <a:pt x="1302" y="42"/>
                  </a:cubicBezTo>
                  <a:cubicBezTo>
                    <a:pt x="456" y="367"/>
                    <a:pt x="1" y="1310"/>
                    <a:pt x="326" y="2188"/>
                  </a:cubicBezTo>
                  <a:cubicBezTo>
                    <a:pt x="382" y="2272"/>
                    <a:pt x="473" y="2313"/>
                    <a:pt x="565" y="2313"/>
                  </a:cubicBezTo>
                  <a:cubicBezTo>
                    <a:pt x="687" y="2313"/>
                    <a:pt x="809" y="2239"/>
                    <a:pt x="846" y="2090"/>
                  </a:cubicBezTo>
                  <a:cubicBezTo>
                    <a:pt x="879" y="1830"/>
                    <a:pt x="944" y="1570"/>
                    <a:pt x="1074" y="1310"/>
                  </a:cubicBezTo>
                  <a:cubicBezTo>
                    <a:pt x="1204" y="1115"/>
                    <a:pt x="1399" y="952"/>
                    <a:pt x="1627" y="855"/>
                  </a:cubicBezTo>
                  <a:cubicBezTo>
                    <a:pt x="1997" y="627"/>
                    <a:pt x="1844" y="1"/>
                    <a:pt x="1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12"/>
            <p:cNvSpPr/>
            <p:nvPr/>
          </p:nvSpPr>
          <p:spPr>
            <a:xfrm>
              <a:off x="2901539" y="1389953"/>
              <a:ext cx="120981" cy="98367"/>
            </a:xfrm>
            <a:custGeom>
              <a:avLst/>
              <a:gdLst/>
              <a:ahLst/>
              <a:cxnLst/>
              <a:rect l="l" t="t" r="r" b="b"/>
              <a:pathLst>
                <a:path w="5612" h="4563" extrusionOk="0">
                  <a:moveTo>
                    <a:pt x="5091" y="0"/>
                  </a:moveTo>
                  <a:cubicBezTo>
                    <a:pt x="2912" y="65"/>
                    <a:pt x="766" y="2179"/>
                    <a:pt x="83" y="4130"/>
                  </a:cubicBezTo>
                  <a:cubicBezTo>
                    <a:pt x="0" y="4399"/>
                    <a:pt x="194" y="4563"/>
                    <a:pt x="404" y="4563"/>
                  </a:cubicBezTo>
                  <a:cubicBezTo>
                    <a:pt x="524" y="4563"/>
                    <a:pt x="650" y="4509"/>
                    <a:pt x="733" y="4390"/>
                  </a:cubicBezTo>
                  <a:cubicBezTo>
                    <a:pt x="1254" y="3545"/>
                    <a:pt x="1969" y="2764"/>
                    <a:pt x="2750" y="2114"/>
                  </a:cubicBezTo>
                  <a:cubicBezTo>
                    <a:pt x="3530" y="1496"/>
                    <a:pt x="4441" y="1171"/>
                    <a:pt x="5286" y="683"/>
                  </a:cubicBezTo>
                  <a:cubicBezTo>
                    <a:pt x="5611" y="488"/>
                    <a:pt x="5481" y="0"/>
                    <a:pt x="50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13"/>
            <p:cNvSpPr/>
            <p:nvPr/>
          </p:nvSpPr>
          <p:spPr>
            <a:xfrm>
              <a:off x="4092912" y="4409847"/>
              <a:ext cx="31582" cy="252740"/>
            </a:xfrm>
            <a:custGeom>
              <a:avLst/>
              <a:gdLst/>
              <a:ahLst/>
              <a:cxnLst/>
              <a:rect l="l" t="t" r="r" b="b"/>
              <a:pathLst>
                <a:path w="1465" h="11724" extrusionOk="0">
                  <a:moveTo>
                    <a:pt x="903" y="1"/>
                  </a:moveTo>
                  <a:cubicBezTo>
                    <a:pt x="781" y="1"/>
                    <a:pt x="652" y="66"/>
                    <a:pt x="619" y="184"/>
                  </a:cubicBezTo>
                  <a:cubicBezTo>
                    <a:pt x="163" y="1907"/>
                    <a:pt x="359" y="3891"/>
                    <a:pt x="293" y="5647"/>
                  </a:cubicBezTo>
                  <a:cubicBezTo>
                    <a:pt x="261" y="7566"/>
                    <a:pt x="1" y="9614"/>
                    <a:pt x="228" y="11533"/>
                  </a:cubicBezTo>
                  <a:cubicBezTo>
                    <a:pt x="228" y="11644"/>
                    <a:pt x="334" y="11723"/>
                    <a:pt x="430" y="11723"/>
                  </a:cubicBezTo>
                  <a:cubicBezTo>
                    <a:pt x="504" y="11723"/>
                    <a:pt x="572" y="11678"/>
                    <a:pt x="586" y="11566"/>
                  </a:cubicBezTo>
                  <a:cubicBezTo>
                    <a:pt x="976" y="9745"/>
                    <a:pt x="879" y="7761"/>
                    <a:pt x="1009" y="5875"/>
                  </a:cubicBezTo>
                  <a:cubicBezTo>
                    <a:pt x="1106" y="4021"/>
                    <a:pt x="1464" y="2005"/>
                    <a:pt x="1139" y="184"/>
                  </a:cubicBezTo>
                  <a:cubicBezTo>
                    <a:pt x="1123" y="58"/>
                    <a:pt x="1016" y="1"/>
                    <a:pt x="9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14"/>
            <p:cNvSpPr/>
            <p:nvPr/>
          </p:nvSpPr>
          <p:spPr>
            <a:xfrm>
              <a:off x="4135674" y="4410989"/>
              <a:ext cx="27356" cy="110827"/>
            </a:xfrm>
            <a:custGeom>
              <a:avLst/>
              <a:gdLst/>
              <a:ahLst/>
              <a:cxnLst/>
              <a:rect l="l" t="t" r="r" b="b"/>
              <a:pathLst>
                <a:path w="1269" h="5141" extrusionOk="0">
                  <a:moveTo>
                    <a:pt x="602" y="1"/>
                  </a:moveTo>
                  <a:cubicBezTo>
                    <a:pt x="431" y="1"/>
                    <a:pt x="261" y="98"/>
                    <a:pt x="196" y="293"/>
                  </a:cubicBezTo>
                  <a:cubicBezTo>
                    <a:pt x="0" y="1041"/>
                    <a:pt x="163" y="1854"/>
                    <a:pt x="163" y="2635"/>
                  </a:cubicBezTo>
                  <a:cubicBezTo>
                    <a:pt x="131" y="3415"/>
                    <a:pt x="163" y="4196"/>
                    <a:pt x="293" y="4944"/>
                  </a:cubicBezTo>
                  <a:cubicBezTo>
                    <a:pt x="312" y="5059"/>
                    <a:pt x="445" y="5140"/>
                    <a:pt x="564" y="5140"/>
                  </a:cubicBezTo>
                  <a:cubicBezTo>
                    <a:pt x="647" y="5140"/>
                    <a:pt x="722" y="5102"/>
                    <a:pt x="748" y="5009"/>
                  </a:cubicBezTo>
                  <a:cubicBezTo>
                    <a:pt x="976" y="4293"/>
                    <a:pt x="1106" y="3578"/>
                    <a:pt x="1106" y="2830"/>
                  </a:cubicBezTo>
                  <a:cubicBezTo>
                    <a:pt x="1171" y="2017"/>
                    <a:pt x="1269" y="1074"/>
                    <a:pt x="1009" y="293"/>
                  </a:cubicBezTo>
                  <a:cubicBezTo>
                    <a:pt x="944" y="98"/>
                    <a:pt x="773" y="1"/>
                    <a:pt x="6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" name="18"/>
          <p:cNvSpPr/>
          <p:nvPr/>
        </p:nvSpPr>
        <p:spPr>
          <a:xfrm>
            <a:off x="6748780" y="2557780"/>
            <a:ext cx="3589655" cy="2213610"/>
          </a:xfrm>
          <a:prstGeom prst="rect">
            <a:avLst/>
          </a:prstGeom>
        </p:spPr>
        <p:txBody>
          <a:bodyPr wrap="square">
            <a:noAutofit/>
          </a:bodyPr>
          <a:p>
            <a:pPr marL="342900" indent="-342900" algn="just">
              <a:lnSpc>
                <a:spcPct val="130000"/>
              </a:lnSpc>
              <a:buFont typeface="Wingdings" panose="05000000000000000000" charset="0"/>
              <a:buChar char=""/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翻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”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翻盆倒罐，把家里所有可能积水的东西都清理掉。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charset="0"/>
              <a:buChar char=""/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倒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”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倒掉积水，特别是花瓶、托盘里的水，每周至少要换一次。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charset="0"/>
              <a:buChar char=""/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清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”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清理垃圾，比如塑料瓶、易拉罐、一次性杯子，不要乱扔。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charset="0"/>
              <a:buChar char=""/>
            </a:pP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盖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”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盖好储水的水缸、水池盖子。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056" name="Picture 8" descr="https://img0.baidu.com/it/u=1056857839,2123999395&amp;fm=253&amp;fmt=auto&amp;app=138&amp;f=JPEG?w=500&amp;h=50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690" y="4531995"/>
            <a:ext cx="810260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2100" r="80507" b="52430"/>
          <a:stretch>
            <a:fillRect/>
          </a:stretch>
        </p:blipFill>
        <p:spPr>
          <a:xfrm>
            <a:off x="337658" y="335131"/>
            <a:ext cx="679712" cy="972000"/>
          </a:xfrm>
          <a:prstGeom prst="rect">
            <a:avLst/>
          </a:prstGeom>
        </p:spPr>
      </p:pic>
      <p:sp>
        <p:nvSpPr>
          <p:cNvPr id="2" name="2"/>
          <p:cNvSpPr/>
          <p:nvPr/>
        </p:nvSpPr>
        <p:spPr>
          <a:xfrm>
            <a:off x="950371" y="337280"/>
            <a:ext cx="913765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作战计划第二步：穿上</a:t>
            </a:r>
            <a:r>
              <a:rPr lang="en-US" altLang="zh-CN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“</a:t>
            </a:r>
            <a:r>
              <a:rPr lang="zh-CN" altLang="en-US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防护盾</a:t>
            </a:r>
            <a:r>
              <a:rPr lang="en-US" altLang="zh-CN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”</a:t>
            </a:r>
            <a:r>
              <a:rPr lang="zh-CN" altLang="en-US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、拿好</a:t>
            </a:r>
            <a:r>
              <a:rPr lang="en-US" altLang="zh-CN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“</a:t>
            </a:r>
            <a:r>
              <a:rPr lang="zh-CN" altLang="en-US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武器</a:t>
            </a:r>
            <a:r>
              <a:rPr lang="en-US" altLang="zh-CN" sz="3200" b="1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”</a:t>
            </a:r>
            <a:endParaRPr lang="en-US" altLang="zh-CN" sz="3200" b="1" dirty="0">
              <a:solidFill>
                <a:srgbClr val="214A80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  <p:sp>
        <p:nvSpPr>
          <p:cNvPr id="3" name="3"/>
          <p:cNvSpPr/>
          <p:nvPr/>
        </p:nvSpPr>
        <p:spPr>
          <a:xfrm>
            <a:off x="1012190" y="805180"/>
            <a:ext cx="314134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600" b="1" dirty="0">
                <a:solidFill>
                  <a:srgbClr val="0F96B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保护好自己，不让蚊子叮咬！</a:t>
            </a:r>
            <a:endParaRPr lang="zh-CN" altLang="en-US" sz="1600" b="1" dirty="0">
              <a:solidFill>
                <a:srgbClr val="0F96B5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15" y="2020011"/>
            <a:ext cx="5540642" cy="3267208"/>
          </a:xfrm>
          <a:prstGeom prst="rect">
            <a:avLst/>
          </a:prstGeom>
        </p:spPr>
      </p:pic>
      <p:sp>
        <p:nvSpPr>
          <p:cNvPr id="42" name="6"/>
          <p:cNvSpPr/>
          <p:nvPr/>
        </p:nvSpPr>
        <p:spPr>
          <a:xfrm>
            <a:off x="731520" y="2079625"/>
            <a:ext cx="4932680" cy="3166110"/>
          </a:xfrm>
          <a:custGeom>
            <a:avLst/>
            <a:gdLst/>
            <a:ahLst/>
            <a:cxnLst/>
            <a:rect l="l" t="t" r="r" b="b"/>
            <a:pathLst>
              <a:path w="40447" h="24738" extrusionOk="0">
                <a:moveTo>
                  <a:pt x="7557" y="1"/>
                </a:moveTo>
                <a:cubicBezTo>
                  <a:pt x="6856" y="1"/>
                  <a:pt x="6856" y="334"/>
                  <a:pt x="6155" y="334"/>
                </a:cubicBezTo>
                <a:cubicBezTo>
                  <a:pt x="5453" y="334"/>
                  <a:pt x="5453" y="264"/>
                  <a:pt x="4735" y="264"/>
                </a:cubicBezTo>
                <a:cubicBezTo>
                  <a:pt x="4033" y="264"/>
                  <a:pt x="4033" y="456"/>
                  <a:pt x="3332" y="456"/>
                </a:cubicBezTo>
                <a:cubicBezTo>
                  <a:pt x="3272" y="456"/>
                  <a:pt x="3212" y="456"/>
                  <a:pt x="3153" y="456"/>
                </a:cubicBezTo>
                <a:cubicBezTo>
                  <a:pt x="2680" y="456"/>
                  <a:pt x="2247" y="470"/>
                  <a:pt x="1842" y="719"/>
                </a:cubicBezTo>
                <a:cubicBezTo>
                  <a:pt x="1386" y="982"/>
                  <a:pt x="878" y="1298"/>
                  <a:pt x="632" y="1736"/>
                </a:cubicBezTo>
                <a:cubicBezTo>
                  <a:pt x="369" y="2192"/>
                  <a:pt x="334" y="2753"/>
                  <a:pt x="334" y="3297"/>
                </a:cubicBezTo>
                <a:cubicBezTo>
                  <a:pt x="334" y="3998"/>
                  <a:pt x="71" y="3998"/>
                  <a:pt x="71" y="4699"/>
                </a:cubicBezTo>
                <a:cubicBezTo>
                  <a:pt x="71" y="5400"/>
                  <a:pt x="18" y="5400"/>
                  <a:pt x="18" y="6084"/>
                </a:cubicBezTo>
                <a:cubicBezTo>
                  <a:pt x="18" y="6785"/>
                  <a:pt x="334" y="6785"/>
                  <a:pt x="334" y="7487"/>
                </a:cubicBezTo>
                <a:cubicBezTo>
                  <a:pt x="334" y="8170"/>
                  <a:pt x="281" y="8170"/>
                  <a:pt x="281" y="8872"/>
                </a:cubicBezTo>
                <a:cubicBezTo>
                  <a:pt x="281" y="9573"/>
                  <a:pt x="1" y="9573"/>
                  <a:pt x="1" y="10274"/>
                </a:cubicBezTo>
                <a:cubicBezTo>
                  <a:pt x="1" y="10958"/>
                  <a:pt x="211" y="10958"/>
                  <a:pt x="211" y="11659"/>
                </a:cubicBezTo>
                <a:cubicBezTo>
                  <a:pt x="211" y="12360"/>
                  <a:pt x="124" y="12360"/>
                  <a:pt x="124" y="13044"/>
                </a:cubicBezTo>
                <a:cubicBezTo>
                  <a:pt x="124" y="13745"/>
                  <a:pt x="352" y="13745"/>
                  <a:pt x="352" y="14447"/>
                </a:cubicBezTo>
                <a:cubicBezTo>
                  <a:pt x="352" y="15130"/>
                  <a:pt x="439" y="15130"/>
                  <a:pt x="439" y="15832"/>
                </a:cubicBezTo>
                <a:cubicBezTo>
                  <a:pt x="439" y="16533"/>
                  <a:pt x="89" y="16533"/>
                  <a:pt x="89" y="17234"/>
                </a:cubicBezTo>
                <a:cubicBezTo>
                  <a:pt x="89" y="17918"/>
                  <a:pt x="334" y="17918"/>
                  <a:pt x="334" y="18619"/>
                </a:cubicBezTo>
                <a:cubicBezTo>
                  <a:pt x="334" y="19321"/>
                  <a:pt x="106" y="19321"/>
                  <a:pt x="106" y="20004"/>
                </a:cubicBezTo>
                <a:cubicBezTo>
                  <a:pt x="106" y="20706"/>
                  <a:pt x="422" y="20706"/>
                  <a:pt x="422" y="21407"/>
                </a:cubicBezTo>
                <a:cubicBezTo>
                  <a:pt x="422" y="21915"/>
                  <a:pt x="562" y="22406"/>
                  <a:pt x="842" y="22844"/>
                </a:cubicBezTo>
                <a:cubicBezTo>
                  <a:pt x="1105" y="23300"/>
                  <a:pt x="1351" y="23791"/>
                  <a:pt x="1807" y="24054"/>
                </a:cubicBezTo>
                <a:cubicBezTo>
                  <a:pt x="2263" y="24317"/>
                  <a:pt x="2789" y="24738"/>
                  <a:pt x="3350" y="24738"/>
                </a:cubicBezTo>
                <a:cubicBezTo>
                  <a:pt x="4051" y="24738"/>
                  <a:pt x="4051" y="24247"/>
                  <a:pt x="4752" y="24247"/>
                </a:cubicBezTo>
                <a:cubicBezTo>
                  <a:pt x="5453" y="24247"/>
                  <a:pt x="5453" y="24475"/>
                  <a:pt x="6172" y="24475"/>
                </a:cubicBezTo>
                <a:cubicBezTo>
                  <a:pt x="6873" y="24475"/>
                  <a:pt x="6873" y="24527"/>
                  <a:pt x="7575" y="24527"/>
                </a:cubicBezTo>
                <a:cubicBezTo>
                  <a:pt x="8276" y="24527"/>
                  <a:pt x="8276" y="24387"/>
                  <a:pt x="8977" y="24387"/>
                </a:cubicBezTo>
                <a:cubicBezTo>
                  <a:pt x="9678" y="24387"/>
                  <a:pt x="9678" y="24633"/>
                  <a:pt x="10397" y="24633"/>
                </a:cubicBezTo>
                <a:cubicBezTo>
                  <a:pt x="11099" y="24633"/>
                  <a:pt x="11099" y="24229"/>
                  <a:pt x="11800" y="24229"/>
                </a:cubicBezTo>
                <a:cubicBezTo>
                  <a:pt x="12501" y="24229"/>
                  <a:pt x="12501" y="24300"/>
                  <a:pt x="13202" y="24300"/>
                </a:cubicBezTo>
                <a:cubicBezTo>
                  <a:pt x="13904" y="24300"/>
                  <a:pt x="13904" y="24370"/>
                  <a:pt x="14622" y="24370"/>
                </a:cubicBezTo>
                <a:cubicBezTo>
                  <a:pt x="15324" y="24370"/>
                  <a:pt x="15324" y="24650"/>
                  <a:pt x="16025" y="24650"/>
                </a:cubicBezTo>
                <a:cubicBezTo>
                  <a:pt x="16726" y="24650"/>
                  <a:pt x="16726" y="24685"/>
                  <a:pt x="17428" y="24685"/>
                </a:cubicBezTo>
                <a:cubicBezTo>
                  <a:pt x="18129" y="24685"/>
                  <a:pt x="18129" y="24668"/>
                  <a:pt x="18848" y="24668"/>
                </a:cubicBezTo>
                <a:cubicBezTo>
                  <a:pt x="19549" y="24668"/>
                  <a:pt x="19549" y="24545"/>
                  <a:pt x="20250" y="24545"/>
                </a:cubicBezTo>
                <a:cubicBezTo>
                  <a:pt x="20951" y="24545"/>
                  <a:pt x="20951" y="24335"/>
                  <a:pt x="21653" y="24335"/>
                </a:cubicBezTo>
                <a:lnTo>
                  <a:pt x="23073" y="24335"/>
                </a:lnTo>
                <a:cubicBezTo>
                  <a:pt x="23774" y="24335"/>
                  <a:pt x="23774" y="24405"/>
                  <a:pt x="24475" y="24405"/>
                </a:cubicBezTo>
                <a:cubicBezTo>
                  <a:pt x="25177" y="24405"/>
                  <a:pt x="25177" y="24598"/>
                  <a:pt x="25878" y="24598"/>
                </a:cubicBezTo>
                <a:cubicBezTo>
                  <a:pt x="26579" y="24598"/>
                  <a:pt x="26579" y="24492"/>
                  <a:pt x="27280" y="24492"/>
                </a:cubicBezTo>
                <a:cubicBezTo>
                  <a:pt x="27999" y="24492"/>
                  <a:pt x="27982" y="24510"/>
                  <a:pt x="28700" y="24510"/>
                </a:cubicBezTo>
                <a:cubicBezTo>
                  <a:pt x="29402" y="24510"/>
                  <a:pt x="29402" y="24300"/>
                  <a:pt x="30103" y="24300"/>
                </a:cubicBezTo>
                <a:cubicBezTo>
                  <a:pt x="30804" y="24300"/>
                  <a:pt x="30804" y="24633"/>
                  <a:pt x="31506" y="24633"/>
                </a:cubicBezTo>
                <a:cubicBezTo>
                  <a:pt x="32207" y="24633"/>
                  <a:pt x="32224" y="24510"/>
                  <a:pt x="32926" y="24510"/>
                </a:cubicBezTo>
                <a:cubicBezTo>
                  <a:pt x="33627" y="24510"/>
                  <a:pt x="33627" y="24685"/>
                  <a:pt x="34328" y="24685"/>
                </a:cubicBezTo>
                <a:cubicBezTo>
                  <a:pt x="35029" y="24685"/>
                  <a:pt x="35029" y="24527"/>
                  <a:pt x="35731" y="24527"/>
                </a:cubicBezTo>
                <a:cubicBezTo>
                  <a:pt x="36432" y="24527"/>
                  <a:pt x="36432" y="24300"/>
                  <a:pt x="37133" y="24300"/>
                </a:cubicBezTo>
                <a:cubicBezTo>
                  <a:pt x="37499" y="24300"/>
                  <a:pt x="37895" y="24411"/>
                  <a:pt x="38257" y="24411"/>
                </a:cubicBezTo>
                <a:cubicBezTo>
                  <a:pt x="38450" y="24411"/>
                  <a:pt x="38634" y="24380"/>
                  <a:pt x="38799" y="24282"/>
                </a:cubicBezTo>
                <a:cubicBezTo>
                  <a:pt x="39255" y="24019"/>
                  <a:pt x="39605" y="23458"/>
                  <a:pt x="39868" y="22985"/>
                </a:cubicBezTo>
                <a:cubicBezTo>
                  <a:pt x="40114" y="22494"/>
                  <a:pt x="40219" y="21950"/>
                  <a:pt x="40201" y="21407"/>
                </a:cubicBezTo>
                <a:cubicBezTo>
                  <a:pt x="40201" y="20706"/>
                  <a:pt x="40166" y="20706"/>
                  <a:pt x="40166" y="20004"/>
                </a:cubicBezTo>
                <a:cubicBezTo>
                  <a:pt x="40166" y="19321"/>
                  <a:pt x="40289" y="19321"/>
                  <a:pt x="40289" y="18619"/>
                </a:cubicBezTo>
                <a:cubicBezTo>
                  <a:pt x="40289" y="17918"/>
                  <a:pt x="40254" y="17918"/>
                  <a:pt x="40254" y="17234"/>
                </a:cubicBezTo>
                <a:cubicBezTo>
                  <a:pt x="40254" y="16533"/>
                  <a:pt x="40149" y="16533"/>
                  <a:pt x="40149" y="15832"/>
                </a:cubicBezTo>
                <a:cubicBezTo>
                  <a:pt x="40149" y="15130"/>
                  <a:pt x="40447" y="15130"/>
                  <a:pt x="40447" y="14447"/>
                </a:cubicBezTo>
                <a:cubicBezTo>
                  <a:pt x="40447" y="13745"/>
                  <a:pt x="40254" y="13745"/>
                  <a:pt x="40254" y="13044"/>
                </a:cubicBezTo>
                <a:cubicBezTo>
                  <a:pt x="40254" y="12360"/>
                  <a:pt x="40412" y="12360"/>
                  <a:pt x="40412" y="11659"/>
                </a:cubicBezTo>
                <a:cubicBezTo>
                  <a:pt x="40412" y="10958"/>
                  <a:pt x="39956" y="10958"/>
                  <a:pt x="39956" y="10274"/>
                </a:cubicBezTo>
                <a:cubicBezTo>
                  <a:pt x="39956" y="9573"/>
                  <a:pt x="40342" y="9573"/>
                  <a:pt x="40342" y="8872"/>
                </a:cubicBezTo>
                <a:cubicBezTo>
                  <a:pt x="40342" y="8170"/>
                  <a:pt x="40149" y="8170"/>
                  <a:pt x="40149" y="7487"/>
                </a:cubicBezTo>
                <a:cubicBezTo>
                  <a:pt x="40149" y="6785"/>
                  <a:pt x="40324" y="6785"/>
                  <a:pt x="40324" y="6084"/>
                </a:cubicBezTo>
                <a:cubicBezTo>
                  <a:pt x="40324" y="5400"/>
                  <a:pt x="39938" y="5400"/>
                  <a:pt x="39938" y="4699"/>
                </a:cubicBezTo>
                <a:cubicBezTo>
                  <a:pt x="39938" y="3998"/>
                  <a:pt x="40061" y="3998"/>
                  <a:pt x="40061" y="3314"/>
                </a:cubicBezTo>
                <a:cubicBezTo>
                  <a:pt x="40061" y="2753"/>
                  <a:pt x="40236" y="2122"/>
                  <a:pt x="39973" y="1666"/>
                </a:cubicBezTo>
                <a:cubicBezTo>
                  <a:pt x="39693" y="1210"/>
                  <a:pt x="39132" y="912"/>
                  <a:pt x="38658" y="649"/>
                </a:cubicBezTo>
                <a:cubicBezTo>
                  <a:pt x="38203" y="351"/>
                  <a:pt x="37677" y="176"/>
                  <a:pt x="37133" y="158"/>
                </a:cubicBezTo>
                <a:cubicBezTo>
                  <a:pt x="36432" y="158"/>
                  <a:pt x="36432" y="386"/>
                  <a:pt x="35731" y="386"/>
                </a:cubicBezTo>
                <a:cubicBezTo>
                  <a:pt x="35012" y="386"/>
                  <a:pt x="35012" y="334"/>
                  <a:pt x="34311" y="334"/>
                </a:cubicBezTo>
                <a:cubicBezTo>
                  <a:pt x="33609" y="334"/>
                  <a:pt x="33609" y="88"/>
                  <a:pt x="32908" y="88"/>
                </a:cubicBezTo>
                <a:cubicBezTo>
                  <a:pt x="32207" y="88"/>
                  <a:pt x="32207" y="211"/>
                  <a:pt x="31488" y="211"/>
                </a:cubicBezTo>
                <a:cubicBezTo>
                  <a:pt x="30787" y="211"/>
                  <a:pt x="30787" y="106"/>
                  <a:pt x="30085" y="106"/>
                </a:cubicBezTo>
                <a:cubicBezTo>
                  <a:pt x="29384" y="106"/>
                  <a:pt x="29384" y="316"/>
                  <a:pt x="28683" y="316"/>
                </a:cubicBezTo>
                <a:cubicBezTo>
                  <a:pt x="27982" y="316"/>
                  <a:pt x="27982" y="106"/>
                  <a:pt x="27263" y="106"/>
                </a:cubicBezTo>
                <a:cubicBezTo>
                  <a:pt x="26562" y="106"/>
                  <a:pt x="26562" y="229"/>
                  <a:pt x="25860" y="229"/>
                </a:cubicBezTo>
                <a:cubicBezTo>
                  <a:pt x="25159" y="229"/>
                  <a:pt x="25159" y="369"/>
                  <a:pt x="24458" y="369"/>
                </a:cubicBezTo>
                <a:cubicBezTo>
                  <a:pt x="23756" y="369"/>
                  <a:pt x="23756" y="246"/>
                  <a:pt x="23038" y="246"/>
                </a:cubicBezTo>
                <a:cubicBezTo>
                  <a:pt x="22336" y="246"/>
                  <a:pt x="22336" y="158"/>
                  <a:pt x="21635" y="158"/>
                </a:cubicBezTo>
                <a:cubicBezTo>
                  <a:pt x="20934" y="158"/>
                  <a:pt x="20934" y="299"/>
                  <a:pt x="20233" y="299"/>
                </a:cubicBezTo>
                <a:cubicBezTo>
                  <a:pt x="19531" y="299"/>
                  <a:pt x="19531" y="53"/>
                  <a:pt x="18830" y="53"/>
                </a:cubicBezTo>
                <a:cubicBezTo>
                  <a:pt x="18111" y="53"/>
                  <a:pt x="18111" y="421"/>
                  <a:pt x="17410" y="421"/>
                </a:cubicBezTo>
                <a:cubicBezTo>
                  <a:pt x="16709" y="421"/>
                  <a:pt x="16709" y="386"/>
                  <a:pt x="16007" y="386"/>
                </a:cubicBezTo>
                <a:cubicBezTo>
                  <a:pt x="15306" y="386"/>
                  <a:pt x="15306" y="334"/>
                  <a:pt x="14605" y="334"/>
                </a:cubicBezTo>
                <a:cubicBezTo>
                  <a:pt x="13886" y="334"/>
                  <a:pt x="13886" y="211"/>
                  <a:pt x="13185" y="211"/>
                </a:cubicBezTo>
                <a:cubicBezTo>
                  <a:pt x="12484" y="211"/>
                  <a:pt x="12484" y="492"/>
                  <a:pt x="11782" y="492"/>
                </a:cubicBezTo>
                <a:cubicBezTo>
                  <a:pt x="11081" y="492"/>
                  <a:pt x="11081" y="264"/>
                  <a:pt x="10380" y="264"/>
                </a:cubicBezTo>
                <a:cubicBezTo>
                  <a:pt x="9678" y="264"/>
                  <a:pt x="9661" y="123"/>
                  <a:pt x="8960" y="123"/>
                </a:cubicBezTo>
                <a:cubicBezTo>
                  <a:pt x="8258" y="123"/>
                  <a:pt x="8258" y="1"/>
                  <a:pt x="7557" y="1"/>
                </a:cubicBezTo>
                <a:close/>
              </a:path>
            </a:pathLst>
          </a:custGeom>
          <a:noFill/>
          <a:ln w="19050" cap="flat" cmpd="sng">
            <a:solidFill>
              <a:srgbClr val="214A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285750" indent="-285750">
              <a:lnSpc>
                <a:spcPts val="2700"/>
              </a:lnSpc>
              <a:buFont typeface="Wingdings" panose="05000000000000000000" pitchFamily="2" charset="2"/>
              <a:buChar char="l"/>
            </a:pPr>
            <a:r>
              <a:rPr lang="zh-CN" altLang="en-US" sz="1700" b="1" dirty="0" smtClean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穿长袖</a:t>
            </a:r>
            <a:r>
              <a:rPr lang="zh-CN" altLang="en-US" sz="1700" dirty="0" smtClean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：出门玩的时候，尽量穿浅色的长衣长裤。</a:t>
            </a:r>
            <a:endParaRPr lang="en-US" altLang="zh-CN" sz="1700" dirty="0" smtClean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285750" indent="-285750">
              <a:lnSpc>
                <a:spcPts val="2700"/>
              </a:lnSpc>
              <a:buFont typeface="Wingdings" panose="05000000000000000000" pitchFamily="2" charset="2"/>
              <a:buChar char="l"/>
            </a:pPr>
            <a:r>
              <a:rPr lang="zh-CN" altLang="en-US" sz="1700" b="1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喷驱蚊</a:t>
            </a:r>
            <a:r>
              <a:rPr lang="zh-CN" altLang="en-US" sz="1700" b="1" dirty="0" smtClean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水：</a:t>
            </a:r>
            <a:r>
              <a:rPr lang="zh-CN" altLang="en-US" sz="1700" dirty="0" smtClean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让爸爸妈妈帮忙涂抹或喷洒儿童专用的驱蚊液。</a:t>
            </a:r>
            <a:endParaRPr lang="en-US" altLang="zh-CN" sz="1700" dirty="0" smtClean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285750" indent="-285750">
              <a:lnSpc>
                <a:spcPts val="2700"/>
              </a:lnSpc>
              <a:buFont typeface="Wingdings" panose="05000000000000000000" pitchFamily="2" charset="2"/>
              <a:buChar char="l"/>
            </a:pPr>
            <a:r>
              <a:rPr lang="zh-CN" altLang="en-US" sz="1700" b="1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挂</a:t>
            </a:r>
            <a:r>
              <a:rPr lang="zh-CN" altLang="en-US" sz="1700" b="1" dirty="0" smtClean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蚊帐</a:t>
            </a:r>
            <a:r>
              <a:rPr lang="zh-CN" altLang="en-US" sz="1700" dirty="0" smtClean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：晚上睡觉挂好蚊帐，安全又舒服。</a:t>
            </a:r>
            <a:endParaRPr lang="en-US" altLang="zh-CN" sz="1700" dirty="0" smtClean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285750" indent="-285750">
              <a:lnSpc>
                <a:spcPts val="2700"/>
              </a:lnSpc>
              <a:buFont typeface="Wingdings" panose="05000000000000000000" pitchFamily="2" charset="2"/>
              <a:buChar char="l"/>
            </a:pPr>
            <a:r>
              <a:rPr lang="zh-CN" altLang="en-US" sz="1700" b="1" dirty="0" smtClean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除蚊武器</a:t>
            </a:r>
            <a:r>
              <a:rPr lang="zh-CN" altLang="en-US" sz="1700" dirty="0" smtClean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：使用蚊香、电蚊拍、杀虫剂消灭蚊虫。</a:t>
            </a:r>
            <a:endParaRPr lang="en-US" altLang="zh-CN" sz="1700" dirty="0" smtClean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285750" indent="-285750">
              <a:lnSpc>
                <a:spcPts val="2700"/>
              </a:lnSpc>
              <a:buFont typeface="Wingdings" panose="05000000000000000000" pitchFamily="2" charset="2"/>
              <a:buChar char="l"/>
            </a:pPr>
            <a:r>
              <a:rPr lang="zh-CN" altLang="en-US" sz="1700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尽量不要</a:t>
            </a:r>
            <a:r>
              <a:rPr lang="zh-CN" altLang="en-US" sz="1700" dirty="0" smtClean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去草丛、凉亭等蚊虫多的地方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99"/>
          <a:stretch>
            <a:fillRect/>
          </a:stretch>
        </p:blipFill>
        <p:spPr>
          <a:xfrm>
            <a:off x="0" y="5612358"/>
            <a:ext cx="12192000" cy="1245642"/>
          </a:xfrm>
          <a:prstGeom prst="rect">
            <a:avLst/>
          </a:prstGeom>
        </p:spPr>
      </p:pic>
      <p:pic>
        <p:nvPicPr>
          <p:cNvPr id="17" name="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9" t="24687" r="17031" b="16562"/>
          <a:stretch>
            <a:fillRect/>
          </a:stretch>
        </p:blipFill>
        <p:spPr>
          <a:xfrm>
            <a:off x="8809759" y="1692799"/>
            <a:ext cx="2417067" cy="4860000"/>
          </a:xfrm>
          <a:prstGeom prst="rect">
            <a:avLst/>
          </a:prstGeom>
        </p:spPr>
      </p:pic>
      <p:grpSp>
        <p:nvGrpSpPr>
          <p:cNvPr id="6" name="3"/>
          <p:cNvGrpSpPr/>
          <p:nvPr/>
        </p:nvGrpSpPr>
        <p:grpSpPr>
          <a:xfrm>
            <a:off x="3542740" y="0"/>
            <a:ext cx="2512061" cy="781707"/>
            <a:chOff x="3542740" y="0"/>
            <a:chExt cx="2512061" cy="781707"/>
          </a:xfrm>
        </p:grpSpPr>
        <p:sp>
          <p:nvSpPr>
            <p:cNvPr id="2" name="4"/>
            <p:cNvSpPr/>
            <p:nvPr/>
          </p:nvSpPr>
          <p:spPr>
            <a:xfrm>
              <a:off x="4114800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5"/>
            <p:cNvSpPr/>
            <p:nvPr/>
          </p:nvSpPr>
          <p:spPr>
            <a:xfrm>
              <a:off x="3542740" y="509322"/>
              <a:ext cx="2512061" cy="272385"/>
            </a:xfrm>
            <a:custGeom>
              <a:avLst/>
              <a:gdLst>
                <a:gd name="connsiteX0" fmla="*/ 307790 w 2512061"/>
                <a:gd name="connsiteY0" fmla="*/ 0 h 272385"/>
                <a:gd name="connsiteX1" fmla="*/ 2204270 w 2512061"/>
                <a:gd name="connsiteY1" fmla="*/ 0 h 272385"/>
                <a:gd name="connsiteX2" fmla="*/ 2509696 w 2512061"/>
                <a:gd name="connsiteY2" fmla="*/ 248930 h 272385"/>
                <a:gd name="connsiteX3" fmla="*/ 2512061 w 2512061"/>
                <a:gd name="connsiteY3" fmla="*/ 272385 h 272385"/>
                <a:gd name="connsiteX4" fmla="*/ 0 w 2512061"/>
                <a:gd name="connsiteY4" fmla="*/ 272385 h 272385"/>
                <a:gd name="connsiteX5" fmla="*/ 2364 w 2512061"/>
                <a:gd name="connsiteY5" fmla="*/ 248930 h 272385"/>
                <a:gd name="connsiteX6" fmla="*/ 307790 w 2512061"/>
                <a:gd name="connsiteY6" fmla="*/ 0 h 27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2061" h="272385">
                  <a:moveTo>
                    <a:pt x="307790" y="0"/>
                  </a:moveTo>
                  <a:lnTo>
                    <a:pt x="2204270" y="0"/>
                  </a:lnTo>
                  <a:cubicBezTo>
                    <a:pt x="2354928" y="0"/>
                    <a:pt x="2480626" y="106866"/>
                    <a:pt x="2509696" y="248930"/>
                  </a:cubicBezTo>
                  <a:lnTo>
                    <a:pt x="2512061" y="272385"/>
                  </a:lnTo>
                  <a:lnTo>
                    <a:pt x="0" y="272385"/>
                  </a:lnTo>
                  <a:lnTo>
                    <a:pt x="2364" y="248930"/>
                  </a:lnTo>
                  <a:cubicBezTo>
                    <a:pt x="31435" y="106866"/>
                    <a:pt x="157133" y="0"/>
                    <a:pt x="307790" y="0"/>
                  </a:cubicBezTo>
                  <a:close/>
                </a:path>
              </a:pathLst>
            </a:cu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6"/>
            <p:cNvSpPr/>
            <p:nvPr/>
          </p:nvSpPr>
          <p:spPr>
            <a:xfrm>
              <a:off x="5457825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8" name="7"/>
          <p:cNvGrpSpPr/>
          <p:nvPr/>
        </p:nvGrpSpPr>
        <p:grpSpPr>
          <a:xfrm>
            <a:off x="9200590" y="0"/>
            <a:ext cx="2512061" cy="781707"/>
            <a:chOff x="3542740" y="0"/>
            <a:chExt cx="2512061" cy="781707"/>
          </a:xfrm>
        </p:grpSpPr>
        <p:sp>
          <p:nvSpPr>
            <p:cNvPr id="19" name="8"/>
            <p:cNvSpPr/>
            <p:nvPr/>
          </p:nvSpPr>
          <p:spPr>
            <a:xfrm>
              <a:off x="4114800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9"/>
            <p:cNvSpPr/>
            <p:nvPr/>
          </p:nvSpPr>
          <p:spPr>
            <a:xfrm>
              <a:off x="3542740" y="509322"/>
              <a:ext cx="2512061" cy="272385"/>
            </a:xfrm>
            <a:custGeom>
              <a:avLst/>
              <a:gdLst>
                <a:gd name="connsiteX0" fmla="*/ 307790 w 2512061"/>
                <a:gd name="connsiteY0" fmla="*/ 0 h 272385"/>
                <a:gd name="connsiteX1" fmla="*/ 2204270 w 2512061"/>
                <a:gd name="connsiteY1" fmla="*/ 0 h 272385"/>
                <a:gd name="connsiteX2" fmla="*/ 2509696 w 2512061"/>
                <a:gd name="connsiteY2" fmla="*/ 248930 h 272385"/>
                <a:gd name="connsiteX3" fmla="*/ 2512061 w 2512061"/>
                <a:gd name="connsiteY3" fmla="*/ 272385 h 272385"/>
                <a:gd name="connsiteX4" fmla="*/ 0 w 2512061"/>
                <a:gd name="connsiteY4" fmla="*/ 272385 h 272385"/>
                <a:gd name="connsiteX5" fmla="*/ 2364 w 2512061"/>
                <a:gd name="connsiteY5" fmla="*/ 248930 h 272385"/>
                <a:gd name="connsiteX6" fmla="*/ 307790 w 2512061"/>
                <a:gd name="connsiteY6" fmla="*/ 0 h 27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2061" h="272385">
                  <a:moveTo>
                    <a:pt x="307790" y="0"/>
                  </a:moveTo>
                  <a:lnTo>
                    <a:pt x="2204270" y="0"/>
                  </a:lnTo>
                  <a:cubicBezTo>
                    <a:pt x="2354928" y="0"/>
                    <a:pt x="2480626" y="106866"/>
                    <a:pt x="2509696" y="248930"/>
                  </a:cubicBezTo>
                  <a:lnTo>
                    <a:pt x="2512061" y="272385"/>
                  </a:lnTo>
                  <a:lnTo>
                    <a:pt x="0" y="272385"/>
                  </a:lnTo>
                  <a:lnTo>
                    <a:pt x="2364" y="248930"/>
                  </a:lnTo>
                  <a:cubicBezTo>
                    <a:pt x="31435" y="106866"/>
                    <a:pt x="157133" y="0"/>
                    <a:pt x="307790" y="0"/>
                  </a:cubicBezTo>
                  <a:close/>
                </a:path>
              </a:pathLst>
            </a:cu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10"/>
            <p:cNvSpPr/>
            <p:nvPr/>
          </p:nvSpPr>
          <p:spPr>
            <a:xfrm>
              <a:off x="5457825" y="0"/>
              <a:ext cx="36000" cy="504000"/>
            </a:xfrm>
            <a:prstGeom prst="rect">
              <a:avLst/>
            </a:prstGeom>
            <a:solidFill>
              <a:srgbClr val="8BC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2" name="11"/>
          <p:cNvGrpSpPr>
            <a:grpSpLocks noChangeAspect="1"/>
          </p:cNvGrpSpPr>
          <p:nvPr/>
        </p:nvGrpSpPr>
        <p:grpSpPr>
          <a:xfrm>
            <a:off x="7822993" y="781707"/>
            <a:ext cx="324000" cy="324000"/>
            <a:chOff x="7162800" y="3043614"/>
            <a:chExt cx="432000" cy="432000"/>
          </a:xfrm>
        </p:grpSpPr>
        <p:sp>
          <p:nvSpPr>
            <p:cNvPr id="9" name="12"/>
            <p:cNvSpPr/>
            <p:nvPr/>
          </p:nvSpPr>
          <p:spPr>
            <a:xfrm>
              <a:off x="7162800" y="304361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13"/>
            <p:cNvSpPr/>
            <p:nvPr/>
          </p:nvSpPr>
          <p:spPr>
            <a:xfrm rot="20040000">
              <a:off x="7346400" y="3079614"/>
              <a:ext cx="64800" cy="360000"/>
            </a:xfrm>
            <a:prstGeom prst="roundRect">
              <a:avLst>
                <a:gd name="adj" fmla="val 50000"/>
              </a:avLst>
            </a:prstGeom>
            <a:solidFill>
              <a:srgbClr val="CEE5F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0" name="14"/>
          <p:cNvGrpSpPr>
            <a:grpSpLocks noChangeAspect="1"/>
          </p:cNvGrpSpPr>
          <p:nvPr/>
        </p:nvGrpSpPr>
        <p:grpSpPr>
          <a:xfrm>
            <a:off x="11290363" y="2827613"/>
            <a:ext cx="324000" cy="324000"/>
            <a:chOff x="7162800" y="3043614"/>
            <a:chExt cx="432000" cy="432000"/>
          </a:xfrm>
        </p:grpSpPr>
        <p:sp>
          <p:nvSpPr>
            <p:cNvPr id="32" name="15"/>
            <p:cNvSpPr/>
            <p:nvPr/>
          </p:nvSpPr>
          <p:spPr>
            <a:xfrm>
              <a:off x="7162800" y="3043614"/>
              <a:ext cx="432000" cy="43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16"/>
            <p:cNvSpPr/>
            <p:nvPr/>
          </p:nvSpPr>
          <p:spPr>
            <a:xfrm rot="20040000">
              <a:off x="7346400" y="3079614"/>
              <a:ext cx="64800" cy="360000"/>
            </a:xfrm>
            <a:prstGeom prst="roundRect">
              <a:avLst>
                <a:gd name="adj" fmla="val 50000"/>
              </a:avLst>
            </a:prstGeom>
            <a:solidFill>
              <a:srgbClr val="CEE5F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8" name="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0" t="7349" r="27818" b="75964"/>
          <a:stretch>
            <a:fillRect/>
          </a:stretch>
        </p:blipFill>
        <p:spPr>
          <a:xfrm rot="3910285">
            <a:off x="10940202" y="897280"/>
            <a:ext cx="702993" cy="972000"/>
          </a:xfrm>
          <a:prstGeom prst="rect">
            <a:avLst/>
          </a:prstGeom>
        </p:spPr>
      </p:pic>
      <p:pic>
        <p:nvPicPr>
          <p:cNvPr id="43" name="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0" t="7349" r="27818" b="75964"/>
          <a:stretch>
            <a:fillRect/>
          </a:stretch>
        </p:blipFill>
        <p:spPr>
          <a:xfrm rot="19566238">
            <a:off x="8368347" y="5627622"/>
            <a:ext cx="520734" cy="720000"/>
          </a:xfrm>
          <a:prstGeom prst="rect">
            <a:avLst/>
          </a:prstGeom>
        </p:spPr>
      </p:pic>
      <p:pic>
        <p:nvPicPr>
          <p:cNvPr id="45" name="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22100" r="80507" b="52430"/>
          <a:stretch>
            <a:fillRect/>
          </a:stretch>
        </p:blipFill>
        <p:spPr>
          <a:xfrm>
            <a:off x="8211829" y="3137545"/>
            <a:ext cx="679712" cy="972000"/>
          </a:xfrm>
          <a:prstGeom prst="rect">
            <a:avLst/>
          </a:prstGeom>
        </p:spPr>
      </p:pic>
      <p:grpSp>
        <p:nvGrpSpPr>
          <p:cNvPr id="68" name="20"/>
          <p:cNvGrpSpPr>
            <a:grpSpLocks noChangeAspect="1"/>
          </p:cNvGrpSpPr>
          <p:nvPr/>
        </p:nvGrpSpPr>
        <p:grpSpPr>
          <a:xfrm rot="1905837">
            <a:off x="11136487" y="3692640"/>
            <a:ext cx="398096" cy="360000"/>
            <a:chOff x="6260848" y="2382075"/>
            <a:chExt cx="941464" cy="851369"/>
          </a:xfrm>
        </p:grpSpPr>
        <p:sp>
          <p:nvSpPr>
            <p:cNvPr id="58" name="21"/>
            <p:cNvSpPr/>
            <p:nvPr/>
          </p:nvSpPr>
          <p:spPr>
            <a:xfrm>
              <a:off x="6281230" y="2464313"/>
              <a:ext cx="886645" cy="769131"/>
            </a:xfrm>
            <a:custGeom>
              <a:avLst/>
              <a:gdLst>
                <a:gd name="connsiteX0" fmla="*/ 22234 w 284359"/>
                <a:gd name="connsiteY0" fmla="*/ 22328 h 246671"/>
                <a:gd name="connsiteX1" fmla="*/ 130819 w 284359"/>
                <a:gd name="connsiteY1" fmla="*/ 22328 h 246671"/>
                <a:gd name="connsiteX2" fmla="*/ 142916 w 284359"/>
                <a:gd name="connsiteY2" fmla="*/ 34425 h 246671"/>
                <a:gd name="connsiteX3" fmla="*/ 155489 w 284359"/>
                <a:gd name="connsiteY3" fmla="*/ 22899 h 246671"/>
                <a:gd name="connsiteX4" fmla="*/ 263979 w 284359"/>
                <a:gd name="connsiteY4" fmla="*/ 27757 h 246671"/>
                <a:gd name="connsiteX5" fmla="*/ 259121 w 284359"/>
                <a:gd name="connsiteY5" fmla="*/ 136247 h 246671"/>
                <a:gd name="connsiteX6" fmla="*/ 138344 w 284359"/>
                <a:gd name="connsiteY6" fmla="*/ 246546 h 246671"/>
                <a:gd name="connsiteX7" fmla="*/ 22425 w 284359"/>
                <a:gd name="connsiteY7" fmla="*/ 131199 h 246671"/>
                <a:gd name="connsiteX8" fmla="*/ 22072 w 284359"/>
                <a:gd name="connsiteY8" fmla="*/ 22490 h 246671"/>
                <a:gd name="connsiteX9" fmla="*/ 22234 w 284359"/>
                <a:gd name="connsiteY9" fmla="*/ 22328 h 24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359" h="246671">
                  <a:moveTo>
                    <a:pt x="22234" y="22328"/>
                  </a:moveTo>
                  <a:cubicBezTo>
                    <a:pt x="52238" y="-7609"/>
                    <a:pt x="100815" y="-7609"/>
                    <a:pt x="130819" y="22328"/>
                  </a:cubicBezTo>
                  <a:lnTo>
                    <a:pt x="142916" y="34425"/>
                  </a:lnTo>
                  <a:lnTo>
                    <a:pt x="155489" y="22899"/>
                  </a:lnTo>
                  <a:cubicBezTo>
                    <a:pt x="186788" y="-5714"/>
                    <a:pt x="235365" y="-3542"/>
                    <a:pt x="263979" y="27757"/>
                  </a:cubicBezTo>
                  <a:cubicBezTo>
                    <a:pt x="292592" y="59056"/>
                    <a:pt x="290420" y="107634"/>
                    <a:pt x="259121" y="136247"/>
                  </a:cubicBezTo>
                  <a:lnTo>
                    <a:pt x="138344" y="246546"/>
                  </a:lnTo>
                  <a:lnTo>
                    <a:pt x="22425" y="131199"/>
                  </a:lnTo>
                  <a:cubicBezTo>
                    <a:pt x="-7694" y="101280"/>
                    <a:pt x="-7846" y="52608"/>
                    <a:pt x="22072" y="22490"/>
                  </a:cubicBezTo>
                  <a:cubicBezTo>
                    <a:pt x="22120" y="22442"/>
                    <a:pt x="22177" y="22385"/>
                    <a:pt x="22234" y="22328"/>
                  </a:cubicBezTo>
                  <a:close/>
                </a:path>
              </a:pathLst>
            </a:custGeom>
            <a:solidFill>
              <a:srgbClr val="D8E8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22"/>
            <p:cNvSpPr/>
            <p:nvPr/>
          </p:nvSpPr>
          <p:spPr>
            <a:xfrm>
              <a:off x="6260848" y="2382075"/>
              <a:ext cx="941464" cy="831573"/>
            </a:xfrm>
            <a:custGeom>
              <a:avLst/>
              <a:gdLst>
                <a:gd name="connsiteX0" fmla="*/ 141152 w 301940"/>
                <a:gd name="connsiteY0" fmla="*/ 266572 h 266697"/>
                <a:gd name="connsiteX1" fmla="*/ 135152 w 301940"/>
                <a:gd name="connsiteY1" fmla="*/ 264001 h 266697"/>
                <a:gd name="connsiteX2" fmla="*/ 19232 w 301940"/>
                <a:gd name="connsiteY2" fmla="*/ 148653 h 266697"/>
                <a:gd name="connsiteX3" fmla="*/ 31034 w 301940"/>
                <a:gd name="connsiteY3" fmla="*/ 28000 h 266697"/>
                <a:gd name="connsiteX4" fmla="*/ 139628 w 301940"/>
                <a:gd name="connsiteY4" fmla="*/ 27781 h 266697"/>
                <a:gd name="connsiteX5" fmla="*/ 145915 w 301940"/>
                <a:gd name="connsiteY5" fmla="*/ 33972 h 266697"/>
                <a:gd name="connsiteX6" fmla="*/ 152487 w 301940"/>
                <a:gd name="connsiteY6" fmla="*/ 27971 h 266697"/>
                <a:gd name="connsiteX7" fmla="*/ 273578 w 301940"/>
                <a:gd name="connsiteY7" fmla="*/ 22142 h 266697"/>
                <a:gd name="connsiteX8" fmla="*/ 279408 w 301940"/>
                <a:gd name="connsiteY8" fmla="*/ 143233 h 266697"/>
                <a:gd name="connsiteX9" fmla="*/ 267644 w 301940"/>
                <a:gd name="connsiteY9" fmla="*/ 153987 h 266697"/>
                <a:gd name="connsiteX10" fmla="*/ 146963 w 301940"/>
                <a:gd name="connsiteY10" fmla="*/ 264286 h 266697"/>
                <a:gd name="connsiteX11" fmla="*/ 141152 w 301940"/>
                <a:gd name="connsiteY11" fmla="*/ 266572 h 266697"/>
                <a:gd name="connsiteX12" fmla="*/ 79049 w 301940"/>
                <a:gd name="connsiteY12" fmla="*/ 20065 h 266697"/>
                <a:gd name="connsiteX13" fmla="*/ 11098 w 301940"/>
                <a:gd name="connsiteY13" fmla="*/ 88503 h 266697"/>
                <a:gd name="connsiteX14" fmla="*/ 31424 w 301940"/>
                <a:gd name="connsiteY14" fmla="*/ 136842 h 266697"/>
                <a:gd name="connsiteX15" fmla="*/ 141533 w 301940"/>
                <a:gd name="connsiteY15" fmla="*/ 246379 h 266697"/>
                <a:gd name="connsiteX16" fmla="*/ 255833 w 301940"/>
                <a:gd name="connsiteY16" fmla="*/ 141604 h 266697"/>
                <a:gd name="connsiteX17" fmla="*/ 259167 w 301940"/>
                <a:gd name="connsiteY17" fmla="*/ 45211 h 266697"/>
                <a:gd name="connsiteX18" fmla="*/ 163822 w 301940"/>
                <a:gd name="connsiteY18" fmla="*/ 40925 h 266697"/>
                <a:gd name="connsiteX19" fmla="*/ 151154 w 301940"/>
                <a:gd name="connsiteY19" fmla="*/ 52450 h 266697"/>
                <a:gd name="connsiteX20" fmla="*/ 139342 w 301940"/>
                <a:gd name="connsiteY20" fmla="*/ 52450 h 266697"/>
                <a:gd name="connsiteX21" fmla="*/ 127246 w 301940"/>
                <a:gd name="connsiteY21" fmla="*/ 40354 h 266697"/>
                <a:gd name="connsiteX22" fmla="*/ 79049 w 301940"/>
                <a:gd name="connsiteY22" fmla="*/ 20065 h 26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1940" h="266697">
                  <a:moveTo>
                    <a:pt x="141152" y="266572"/>
                  </a:moveTo>
                  <a:cubicBezTo>
                    <a:pt x="138885" y="266582"/>
                    <a:pt x="136704" y="265648"/>
                    <a:pt x="135152" y="264001"/>
                  </a:cubicBezTo>
                  <a:lnTo>
                    <a:pt x="19232" y="148653"/>
                  </a:lnTo>
                  <a:cubicBezTo>
                    <a:pt x="-10829" y="112077"/>
                    <a:pt x="-5542" y="58051"/>
                    <a:pt x="31034" y="28000"/>
                  </a:cubicBezTo>
                  <a:cubicBezTo>
                    <a:pt x="62562" y="2082"/>
                    <a:pt x="107996" y="1987"/>
                    <a:pt x="139628" y="27781"/>
                  </a:cubicBezTo>
                  <a:lnTo>
                    <a:pt x="145915" y="33972"/>
                  </a:lnTo>
                  <a:lnTo>
                    <a:pt x="152487" y="27971"/>
                  </a:lnTo>
                  <a:cubicBezTo>
                    <a:pt x="184320" y="-7081"/>
                    <a:pt x="238536" y="-9691"/>
                    <a:pt x="273578" y="22142"/>
                  </a:cubicBezTo>
                  <a:cubicBezTo>
                    <a:pt x="308630" y="53974"/>
                    <a:pt x="311240" y="108191"/>
                    <a:pt x="279408" y="143233"/>
                  </a:cubicBezTo>
                  <a:cubicBezTo>
                    <a:pt x="275826" y="147177"/>
                    <a:pt x="271892" y="150777"/>
                    <a:pt x="267644" y="153987"/>
                  </a:cubicBezTo>
                  <a:lnTo>
                    <a:pt x="146963" y="264286"/>
                  </a:lnTo>
                  <a:cubicBezTo>
                    <a:pt x="145391" y="265763"/>
                    <a:pt x="143305" y="266582"/>
                    <a:pt x="141152" y="266572"/>
                  </a:cubicBezTo>
                  <a:close/>
                  <a:moveTo>
                    <a:pt x="79049" y="20065"/>
                  </a:moveTo>
                  <a:cubicBezTo>
                    <a:pt x="41387" y="20199"/>
                    <a:pt x="10955" y="50841"/>
                    <a:pt x="11098" y="88503"/>
                  </a:cubicBezTo>
                  <a:cubicBezTo>
                    <a:pt x="11155" y="106686"/>
                    <a:pt x="18480" y="124088"/>
                    <a:pt x="31424" y="136842"/>
                  </a:cubicBezTo>
                  <a:lnTo>
                    <a:pt x="141533" y="246379"/>
                  </a:lnTo>
                  <a:lnTo>
                    <a:pt x="255833" y="141604"/>
                  </a:lnTo>
                  <a:cubicBezTo>
                    <a:pt x="283370" y="115906"/>
                    <a:pt x="284866" y="72758"/>
                    <a:pt x="259167" y="45211"/>
                  </a:cubicBezTo>
                  <a:cubicBezTo>
                    <a:pt x="233850" y="18075"/>
                    <a:pt x="191473" y="16170"/>
                    <a:pt x="163822" y="40925"/>
                  </a:cubicBezTo>
                  <a:lnTo>
                    <a:pt x="151154" y="52450"/>
                  </a:lnTo>
                  <a:cubicBezTo>
                    <a:pt x="147829" y="55546"/>
                    <a:pt x="142667" y="55546"/>
                    <a:pt x="139342" y="52450"/>
                  </a:cubicBezTo>
                  <a:lnTo>
                    <a:pt x="127246" y="40354"/>
                  </a:lnTo>
                  <a:cubicBezTo>
                    <a:pt x="114540" y="27419"/>
                    <a:pt x="97185" y="20113"/>
                    <a:pt x="79049" y="2006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9" name="23"/>
          <p:cNvGrpSpPr>
            <a:grpSpLocks noChangeAspect="1"/>
          </p:cNvGrpSpPr>
          <p:nvPr/>
        </p:nvGrpSpPr>
        <p:grpSpPr>
          <a:xfrm rot="20026014">
            <a:off x="8995418" y="5494597"/>
            <a:ext cx="410345" cy="360000"/>
            <a:chOff x="6670902" y="3436929"/>
            <a:chExt cx="674194" cy="591480"/>
          </a:xfrm>
        </p:grpSpPr>
        <p:sp>
          <p:nvSpPr>
            <p:cNvPr id="61" name="24"/>
            <p:cNvSpPr/>
            <p:nvPr/>
          </p:nvSpPr>
          <p:spPr>
            <a:xfrm>
              <a:off x="6698689" y="3462531"/>
              <a:ext cx="618621" cy="540276"/>
            </a:xfrm>
            <a:custGeom>
              <a:avLst/>
              <a:gdLst>
                <a:gd name="connsiteX0" fmla="*/ 15559 w 198400"/>
                <a:gd name="connsiteY0" fmla="*/ 15606 h 173274"/>
                <a:gd name="connsiteX1" fmla="*/ 91759 w 198400"/>
                <a:gd name="connsiteY1" fmla="*/ 15606 h 173274"/>
                <a:gd name="connsiteX2" fmla="*/ 100332 w 198400"/>
                <a:gd name="connsiteY2" fmla="*/ 23988 h 173274"/>
                <a:gd name="connsiteX3" fmla="*/ 109190 w 198400"/>
                <a:gd name="connsiteY3" fmla="*/ 15891 h 173274"/>
                <a:gd name="connsiteX4" fmla="*/ 185314 w 198400"/>
                <a:gd name="connsiteY4" fmla="*/ 22130 h 173274"/>
                <a:gd name="connsiteX5" fmla="*/ 181961 w 198400"/>
                <a:gd name="connsiteY5" fmla="*/ 95616 h 173274"/>
                <a:gd name="connsiteX6" fmla="*/ 97093 w 198400"/>
                <a:gd name="connsiteY6" fmla="*/ 173149 h 173274"/>
                <a:gd name="connsiteX7" fmla="*/ 15655 w 198400"/>
                <a:gd name="connsiteY7" fmla="*/ 92091 h 173274"/>
                <a:gd name="connsiteX8" fmla="*/ 15454 w 198400"/>
                <a:gd name="connsiteY8" fmla="*/ 15710 h 173274"/>
                <a:gd name="connsiteX9" fmla="*/ 15559 w 198400"/>
                <a:gd name="connsiteY9" fmla="*/ 15606 h 17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400" h="173274">
                  <a:moveTo>
                    <a:pt x="15559" y="15606"/>
                  </a:moveTo>
                  <a:cubicBezTo>
                    <a:pt x="36629" y="-5368"/>
                    <a:pt x="70690" y="-5368"/>
                    <a:pt x="91759" y="15606"/>
                  </a:cubicBezTo>
                  <a:lnTo>
                    <a:pt x="100332" y="23988"/>
                  </a:lnTo>
                  <a:lnTo>
                    <a:pt x="109190" y="15891"/>
                  </a:lnTo>
                  <a:cubicBezTo>
                    <a:pt x="131936" y="-3406"/>
                    <a:pt x="166016" y="-606"/>
                    <a:pt x="185314" y="22130"/>
                  </a:cubicBezTo>
                  <a:cubicBezTo>
                    <a:pt x="203621" y="43723"/>
                    <a:pt x="202164" y="75785"/>
                    <a:pt x="181961" y="95616"/>
                  </a:cubicBezTo>
                  <a:lnTo>
                    <a:pt x="97093" y="173149"/>
                  </a:lnTo>
                  <a:lnTo>
                    <a:pt x="15655" y="92091"/>
                  </a:lnTo>
                  <a:cubicBezTo>
                    <a:pt x="-5491" y="71060"/>
                    <a:pt x="-5586" y="36865"/>
                    <a:pt x="15454" y="15710"/>
                  </a:cubicBezTo>
                  <a:cubicBezTo>
                    <a:pt x="15483" y="15682"/>
                    <a:pt x="15521" y="15644"/>
                    <a:pt x="15559" y="15606"/>
                  </a:cubicBezTo>
                  <a:close/>
                </a:path>
              </a:pathLst>
            </a:custGeom>
            <a:solidFill>
              <a:srgbClr val="D8E8F8"/>
            </a:solidFill>
            <a:ln w="9525" cap="flat">
              <a:solidFill>
                <a:srgbClr val="D8E8F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25"/>
            <p:cNvSpPr/>
            <p:nvPr/>
          </p:nvSpPr>
          <p:spPr>
            <a:xfrm>
              <a:off x="6670902" y="3436929"/>
              <a:ext cx="674194" cy="591480"/>
            </a:xfrm>
            <a:custGeom>
              <a:avLst/>
              <a:gdLst>
                <a:gd name="connsiteX0" fmla="*/ 105323 w 216223"/>
                <a:gd name="connsiteY0" fmla="*/ 189569 h 189696"/>
                <a:gd name="connsiteX1" fmla="*/ 99322 w 216223"/>
                <a:gd name="connsiteY1" fmla="*/ 187093 h 189696"/>
                <a:gd name="connsiteX2" fmla="*/ 17407 w 216223"/>
                <a:gd name="connsiteY2" fmla="*/ 106035 h 189696"/>
                <a:gd name="connsiteX3" fmla="*/ 18731 w 216223"/>
                <a:gd name="connsiteY3" fmla="*/ 17548 h 189696"/>
                <a:gd name="connsiteX4" fmla="*/ 105703 w 216223"/>
                <a:gd name="connsiteY4" fmla="*/ 17357 h 189696"/>
                <a:gd name="connsiteX5" fmla="*/ 108370 w 216223"/>
                <a:gd name="connsiteY5" fmla="*/ 20024 h 189696"/>
                <a:gd name="connsiteX6" fmla="*/ 111228 w 216223"/>
                <a:gd name="connsiteY6" fmla="*/ 17452 h 189696"/>
                <a:gd name="connsiteX7" fmla="*/ 199572 w 216223"/>
                <a:gd name="connsiteY7" fmla="*/ 21405 h 189696"/>
                <a:gd name="connsiteX8" fmla="*/ 195619 w 216223"/>
                <a:gd name="connsiteY8" fmla="*/ 109750 h 189696"/>
                <a:gd name="connsiteX9" fmla="*/ 111133 w 216223"/>
                <a:gd name="connsiteY9" fmla="*/ 187569 h 189696"/>
                <a:gd name="connsiteX10" fmla="*/ 105323 w 216223"/>
                <a:gd name="connsiteY10" fmla="*/ 189569 h 189696"/>
                <a:gd name="connsiteX11" fmla="*/ 61984 w 216223"/>
                <a:gd name="connsiteY11" fmla="*/ 16119 h 189696"/>
                <a:gd name="connsiteX12" fmla="*/ 16607 w 216223"/>
                <a:gd name="connsiteY12" fmla="*/ 61610 h 189696"/>
                <a:gd name="connsiteX13" fmla="*/ 29884 w 216223"/>
                <a:gd name="connsiteY13" fmla="*/ 93652 h 189696"/>
                <a:gd name="connsiteX14" fmla="*/ 105608 w 216223"/>
                <a:gd name="connsiteY14" fmla="*/ 168995 h 189696"/>
                <a:gd name="connsiteX15" fmla="*/ 184475 w 216223"/>
                <a:gd name="connsiteY15" fmla="*/ 96891 h 189696"/>
                <a:gd name="connsiteX16" fmla="*/ 187333 w 216223"/>
                <a:gd name="connsiteY16" fmla="*/ 32788 h 189696"/>
                <a:gd name="connsiteX17" fmla="*/ 153805 w 216223"/>
                <a:gd name="connsiteY17" fmla="*/ 18024 h 189696"/>
                <a:gd name="connsiteX18" fmla="*/ 123134 w 216223"/>
                <a:gd name="connsiteY18" fmla="*/ 29930 h 189696"/>
                <a:gd name="connsiteX19" fmla="*/ 114276 w 216223"/>
                <a:gd name="connsiteY19" fmla="*/ 38026 h 189696"/>
                <a:gd name="connsiteX20" fmla="*/ 102465 w 216223"/>
                <a:gd name="connsiteY20" fmla="*/ 38026 h 189696"/>
                <a:gd name="connsiteX21" fmla="*/ 93988 w 216223"/>
                <a:gd name="connsiteY21" fmla="*/ 29549 h 189696"/>
                <a:gd name="connsiteX22" fmla="*/ 61984 w 216223"/>
                <a:gd name="connsiteY22" fmla="*/ 16119 h 18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6223" h="189696">
                  <a:moveTo>
                    <a:pt x="105323" y="189569"/>
                  </a:moveTo>
                  <a:cubicBezTo>
                    <a:pt x="103075" y="189569"/>
                    <a:pt x="100912" y="188683"/>
                    <a:pt x="99322" y="187093"/>
                  </a:cubicBezTo>
                  <a:lnTo>
                    <a:pt x="17407" y="106035"/>
                  </a:lnTo>
                  <a:cubicBezTo>
                    <a:pt x="-6663" y="81232"/>
                    <a:pt x="-6072" y="41617"/>
                    <a:pt x="18731" y="17548"/>
                  </a:cubicBezTo>
                  <a:cubicBezTo>
                    <a:pt x="42934" y="-5941"/>
                    <a:pt x="81396" y="-6027"/>
                    <a:pt x="105703" y="17357"/>
                  </a:cubicBezTo>
                  <a:lnTo>
                    <a:pt x="108370" y="20024"/>
                  </a:lnTo>
                  <a:lnTo>
                    <a:pt x="111228" y="17452"/>
                  </a:lnTo>
                  <a:cubicBezTo>
                    <a:pt x="136717" y="-5855"/>
                    <a:pt x="176265" y="-4084"/>
                    <a:pt x="199572" y="21405"/>
                  </a:cubicBezTo>
                  <a:cubicBezTo>
                    <a:pt x="222880" y="46894"/>
                    <a:pt x="221108" y="86442"/>
                    <a:pt x="195619" y="109750"/>
                  </a:cubicBezTo>
                  <a:lnTo>
                    <a:pt x="111133" y="187569"/>
                  </a:lnTo>
                  <a:cubicBezTo>
                    <a:pt x="109494" y="188912"/>
                    <a:pt x="107437" y="189617"/>
                    <a:pt x="105323" y="189569"/>
                  </a:cubicBezTo>
                  <a:close/>
                  <a:moveTo>
                    <a:pt x="61984" y="16119"/>
                  </a:moveTo>
                  <a:cubicBezTo>
                    <a:pt x="36895" y="16148"/>
                    <a:pt x="16578" y="36512"/>
                    <a:pt x="16607" y="61610"/>
                  </a:cubicBezTo>
                  <a:cubicBezTo>
                    <a:pt x="16616" y="73621"/>
                    <a:pt x="21398" y="85146"/>
                    <a:pt x="29884" y="93652"/>
                  </a:cubicBezTo>
                  <a:lnTo>
                    <a:pt x="105608" y="168995"/>
                  </a:lnTo>
                  <a:lnTo>
                    <a:pt x="184475" y="96891"/>
                  </a:lnTo>
                  <a:cubicBezTo>
                    <a:pt x="202935" y="79965"/>
                    <a:pt x="204211" y="51295"/>
                    <a:pt x="187333" y="32788"/>
                  </a:cubicBezTo>
                  <a:cubicBezTo>
                    <a:pt x="178694" y="23415"/>
                    <a:pt x="166549" y="18072"/>
                    <a:pt x="153805" y="18024"/>
                  </a:cubicBezTo>
                  <a:cubicBezTo>
                    <a:pt x="142451" y="18005"/>
                    <a:pt x="131497" y="22253"/>
                    <a:pt x="123134" y="29930"/>
                  </a:cubicBezTo>
                  <a:lnTo>
                    <a:pt x="114276" y="38026"/>
                  </a:lnTo>
                  <a:cubicBezTo>
                    <a:pt x="110971" y="41170"/>
                    <a:pt x="105770" y="41170"/>
                    <a:pt x="102465" y="38026"/>
                  </a:cubicBezTo>
                  <a:lnTo>
                    <a:pt x="93988" y="29549"/>
                  </a:lnTo>
                  <a:cubicBezTo>
                    <a:pt x="85539" y="20986"/>
                    <a:pt x="74014" y="16157"/>
                    <a:pt x="61984" y="1611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4" name="26"/>
          <p:cNvSpPr/>
          <p:nvPr/>
        </p:nvSpPr>
        <p:spPr>
          <a:xfrm>
            <a:off x="5862492" y="2833792"/>
            <a:ext cx="372429" cy="2108651"/>
          </a:xfrm>
          <a:custGeom>
            <a:avLst/>
            <a:gdLst>
              <a:gd name="connsiteX0" fmla="*/ 74104 w 119443"/>
              <a:gd name="connsiteY0" fmla="*/ 0 h 676274"/>
              <a:gd name="connsiteX1" fmla="*/ 0 w 119443"/>
              <a:gd name="connsiteY1" fmla="*/ 673703 h 676274"/>
              <a:gd name="connsiteX2" fmla="*/ 119444 w 119443"/>
              <a:gd name="connsiteY2" fmla="*/ 676275 h 676274"/>
              <a:gd name="connsiteX3" fmla="*/ 74104 w 119443"/>
              <a:gd name="connsiteY3" fmla="*/ 0 h 676274"/>
              <a:gd name="connsiteX4" fmla="*/ 0 w 119443"/>
              <a:gd name="connsiteY4" fmla="*/ 673703 h 676274"/>
              <a:gd name="connsiteX5" fmla="*/ 119444 w 119443"/>
              <a:gd name="connsiteY5" fmla="*/ 676275 h 676274"/>
              <a:gd name="connsiteX6" fmla="*/ 74104 w 119443"/>
              <a:gd name="connsiteY6" fmla="*/ 0 h 67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3" h="676274">
                <a:moveTo>
                  <a:pt x="74104" y="0"/>
                </a:moveTo>
                <a:lnTo>
                  <a:pt x="0" y="673703"/>
                </a:lnTo>
                <a:lnTo>
                  <a:pt x="119444" y="676275"/>
                </a:lnTo>
                <a:lnTo>
                  <a:pt x="74104" y="0"/>
                </a:lnTo>
                <a:lnTo>
                  <a:pt x="0" y="673703"/>
                </a:lnTo>
                <a:lnTo>
                  <a:pt x="119444" y="676275"/>
                </a:lnTo>
                <a:lnTo>
                  <a:pt x="74104" y="0"/>
                </a:lnTo>
                <a:close/>
              </a:path>
            </a:pathLst>
          </a:custGeom>
          <a:solidFill>
            <a:srgbClr val="BAEBB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27"/>
          <p:cNvSpPr/>
          <p:nvPr/>
        </p:nvSpPr>
        <p:spPr>
          <a:xfrm>
            <a:off x="2237143" y="605720"/>
            <a:ext cx="360000" cy="180000"/>
          </a:xfrm>
          <a:prstGeom prst="roundRect">
            <a:avLst/>
          </a:prstGeom>
          <a:solidFill>
            <a:srgbClr val="3363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28"/>
          <p:cNvSpPr/>
          <p:nvPr/>
        </p:nvSpPr>
        <p:spPr>
          <a:xfrm>
            <a:off x="351375" y="215774"/>
            <a:ext cx="952500" cy="190500"/>
          </a:xfrm>
          <a:custGeom>
            <a:avLst/>
            <a:gdLst>
              <a:gd name="connsiteX0" fmla="*/ 354616 w 952500"/>
              <a:gd name="connsiteY0" fmla="*/ 186785 h 190500"/>
              <a:gd name="connsiteX1" fmla="*/ 264987 w 952500"/>
              <a:gd name="connsiteY1" fmla="*/ 96964 h 190500"/>
              <a:gd name="connsiteX2" fmla="*/ 354806 w 952500"/>
              <a:gd name="connsiteY2" fmla="*/ 7334 h 190500"/>
              <a:gd name="connsiteX3" fmla="*/ 444437 w 952500"/>
              <a:gd name="connsiteY3" fmla="*/ 97155 h 190500"/>
              <a:gd name="connsiteX4" fmla="*/ 444437 w 952500"/>
              <a:gd name="connsiteY4" fmla="*/ 97536 h 190500"/>
              <a:gd name="connsiteX5" fmla="*/ 354616 w 952500"/>
              <a:gd name="connsiteY5" fmla="*/ 186785 h 190500"/>
              <a:gd name="connsiteX6" fmla="*/ 354616 w 952500"/>
              <a:gd name="connsiteY6" fmla="*/ 186785 h 190500"/>
              <a:gd name="connsiteX7" fmla="*/ 340519 w 952500"/>
              <a:gd name="connsiteY7" fmla="*/ 155734 h 190500"/>
              <a:gd name="connsiteX8" fmla="*/ 364046 w 952500"/>
              <a:gd name="connsiteY8" fmla="*/ 155734 h 190500"/>
              <a:gd name="connsiteX9" fmla="*/ 364046 w 952500"/>
              <a:gd name="connsiteY9" fmla="*/ 98584 h 190500"/>
              <a:gd name="connsiteX10" fmla="*/ 379857 w 952500"/>
              <a:gd name="connsiteY10" fmla="*/ 98584 h 190500"/>
              <a:gd name="connsiteX11" fmla="*/ 381476 w 952500"/>
              <a:gd name="connsiteY11" fmla="*/ 79534 h 190500"/>
              <a:gd name="connsiteX12" fmla="*/ 363855 w 952500"/>
              <a:gd name="connsiteY12" fmla="*/ 79534 h 190500"/>
              <a:gd name="connsiteX13" fmla="*/ 363855 w 952500"/>
              <a:gd name="connsiteY13" fmla="*/ 67913 h 190500"/>
              <a:gd name="connsiteX14" fmla="*/ 367703 w 952500"/>
              <a:gd name="connsiteY14" fmla="*/ 62389 h 190500"/>
              <a:gd name="connsiteX15" fmla="*/ 369380 w 952500"/>
              <a:gd name="connsiteY15" fmla="*/ 62389 h 190500"/>
              <a:gd name="connsiteX16" fmla="*/ 381000 w 952500"/>
              <a:gd name="connsiteY16" fmla="*/ 62389 h 190500"/>
              <a:gd name="connsiteX17" fmla="*/ 381000 w 952500"/>
              <a:gd name="connsiteY17" fmla="*/ 41434 h 190500"/>
              <a:gd name="connsiteX18" fmla="*/ 361283 w 952500"/>
              <a:gd name="connsiteY18" fmla="*/ 41434 h 190500"/>
              <a:gd name="connsiteX19" fmla="*/ 340490 w 952500"/>
              <a:gd name="connsiteY19" fmla="*/ 59807 h 190500"/>
              <a:gd name="connsiteX20" fmla="*/ 340614 w 952500"/>
              <a:gd name="connsiteY20" fmla="*/ 63532 h 190500"/>
              <a:gd name="connsiteX21" fmla="*/ 340614 w 952500"/>
              <a:gd name="connsiteY21" fmla="*/ 78867 h 190500"/>
              <a:gd name="connsiteX22" fmla="*/ 329089 w 952500"/>
              <a:gd name="connsiteY22" fmla="*/ 78867 h 190500"/>
              <a:gd name="connsiteX23" fmla="*/ 329089 w 952500"/>
              <a:gd name="connsiteY23" fmla="*/ 97917 h 190500"/>
              <a:gd name="connsiteX24" fmla="*/ 340519 w 952500"/>
              <a:gd name="connsiteY24" fmla="*/ 97917 h 190500"/>
              <a:gd name="connsiteX25" fmla="*/ 770477 w 952500"/>
              <a:gd name="connsiteY25" fmla="*/ 96774 h 190500"/>
              <a:gd name="connsiteX26" fmla="*/ 860298 w 952500"/>
              <a:gd name="connsiteY26" fmla="*/ 7144 h 190500"/>
              <a:gd name="connsiteX27" fmla="*/ 949928 w 952500"/>
              <a:gd name="connsiteY27" fmla="*/ 96964 h 190500"/>
              <a:gd name="connsiteX28" fmla="*/ 860108 w 952500"/>
              <a:gd name="connsiteY28" fmla="*/ 186595 h 190500"/>
              <a:gd name="connsiteX29" fmla="*/ 859727 w 952500"/>
              <a:gd name="connsiteY29" fmla="*/ 186595 h 190500"/>
              <a:gd name="connsiteX30" fmla="*/ 770192 w 952500"/>
              <a:gd name="connsiteY30" fmla="*/ 96964 h 190500"/>
              <a:gd name="connsiteX31" fmla="*/ 865727 w 952500"/>
              <a:gd name="connsiteY31" fmla="*/ 85535 h 190500"/>
              <a:gd name="connsiteX32" fmla="*/ 823246 w 952500"/>
              <a:gd name="connsiteY32" fmla="*/ 64199 h 190500"/>
              <a:gd name="connsiteX33" fmla="*/ 828770 w 952500"/>
              <a:gd name="connsiteY33" fmla="*/ 91630 h 190500"/>
              <a:gd name="connsiteX34" fmla="*/ 820388 w 952500"/>
              <a:gd name="connsiteY34" fmla="*/ 89821 h 190500"/>
              <a:gd name="connsiteX35" fmla="*/ 835819 w 952500"/>
              <a:gd name="connsiteY35" fmla="*/ 110109 h 190500"/>
              <a:gd name="connsiteX36" fmla="*/ 828104 w 952500"/>
              <a:gd name="connsiteY36" fmla="*/ 110109 h 190500"/>
              <a:gd name="connsiteX37" fmla="*/ 846011 w 952500"/>
              <a:gd name="connsiteY37" fmla="*/ 124397 h 190500"/>
              <a:gd name="connsiteX38" fmla="*/ 817436 w 952500"/>
              <a:gd name="connsiteY38" fmla="*/ 132874 h 190500"/>
              <a:gd name="connsiteX39" fmla="*/ 822008 w 952500"/>
              <a:gd name="connsiteY39" fmla="*/ 135731 h 190500"/>
              <a:gd name="connsiteX40" fmla="*/ 900713 w 952500"/>
              <a:gd name="connsiteY40" fmla="*/ 109881 h 190500"/>
              <a:gd name="connsiteX41" fmla="*/ 906018 w 952500"/>
              <a:gd name="connsiteY41" fmla="*/ 94202 h 190500"/>
              <a:gd name="connsiteX42" fmla="*/ 915543 w 952500"/>
              <a:gd name="connsiteY42" fmla="*/ 72009 h 190500"/>
              <a:gd name="connsiteX43" fmla="*/ 916210 w 952500"/>
              <a:gd name="connsiteY43" fmla="*/ 70390 h 190500"/>
              <a:gd name="connsiteX44" fmla="*/ 907637 w 952500"/>
              <a:gd name="connsiteY44" fmla="*/ 72295 h 190500"/>
              <a:gd name="connsiteX45" fmla="*/ 914210 w 952500"/>
              <a:gd name="connsiteY45" fmla="*/ 62770 h 190500"/>
              <a:gd name="connsiteX46" fmla="*/ 905923 w 952500"/>
              <a:gd name="connsiteY46" fmla="*/ 64961 h 190500"/>
              <a:gd name="connsiteX47" fmla="*/ 899636 w 952500"/>
              <a:gd name="connsiteY47" fmla="*/ 64484 h 190500"/>
              <a:gd name="connsiteX48" fmla="*/ 876110 w 952500"/>
              <a:gd name="connsiteY48" fmla="*/ 62389 h 190500"/>
              <a:gd name="connsiteX49" fmla="*/ 865442 w 952500"/>
              <a:gd name="connsiteY49" fmla="*/ 85725 h 190500"/>
              <a:gd name="connsiteX50" fmla="*/ 7144 w 952500"/>
              <a:gd name="connsiteY50" fmla="*/ 97346 h 190500"/>
              <a:gd name="connsiteX51" fmla="*/ 96679 w 952500"/>
              <a:gd name="connsiteY51" fmla="*/ 7620 h 190500"/>
              <a:gd name="connsiteX52" fmla="*/ 186404 w 952500"/>
              <a:gd name="connsiteY52" fmla="*/ 97155 h 190500"/>
              <a:gd name="connsiteX53" fmla="*/ 96869 w 952500"/>
              <a:gd name="connsiteY53" fmla="*/ 186881 h 190500"/>
              <a:gd name="connsiteX54" fmla="*/ 96679 w 952500"/>
              <a:gd name="connsiteY54" fmla="*/ 186881 h 190500"/>
              <a:gd name="connsiteX55" fmla="*/ 7144 w 952500"/>
              <a:gd name="connsiteY55" fmla="*/ 97346 h 190500"/>
              <a:gd name="connsiteX56" fmla="*/ 96774 w 952500"/>
              <a:gd name="connsiteY56" fmla="*/ 61436 h 190500"/>
              <a:gd name="connsiteX57" fmla="*/ 96774 w 952500"/>
              <a:gd name="connsiteY57" fmla="*/ 61436 h 190500"/>
              <a:gd name="connsiteX58" fmla="*/ 62484 w 952500"/>
              <a:gd name="connsiteY58" fmla="*/ 61436 h 190500"/>
              <a:gd name="connsiteX59" fmla="*/ 45701 w 952500"/>
              <a:gd name="connsiteY59" fmla="*/ 74962 h 190500"/>
              <a:gd name="connsiteX60" fmla="*/ 45720 w 952500"/>
              <a:gd name="connsiteY60" fmla="*/ 78391 h 190500"/>
              <a:gd name="connsiteX61" fmla="*/ 45720 w 952500"/>
              <a:gd name="connsiteY61" fmla="*/ 115824 h 190500"/>
              <a:gd name="connsiteX62" fmla="*/ 59159 w 952500"/>
              <a:gd name="connsiteY62" fmla="*/ 132845 h 190500"/>
              <a:gd name="connsiteX63" fmla="*/ 62484 w 952500"/>
              <a:gd name="connsiteY63" fmla="*/ 132874 h 190500"/>
              <a:gd name="connsiteX64" fmla="*/ 130969 w 952500"/>
              <a:gd name="connsiteY64" fmla="*/ 132874 h 190500"/>
              <a:gd name="connsiteX65" fmla="*/ 147762 w 952500"/>
              <a:gd name="connsiteY65" fmla="*/ 119367 h 190500"/>
              <a:gd name="connsiteX66" fmla="*/ 147733 w 952500"/>
              <a:gd name="connsiteY66" fmla="*/ 115824 h 190500"/>
              <a:gd name="connsiteX67" fmla="*/ 147733 w 952500"/>
              <a:gd name="connsiteY67" fmla="*/ 78391 h 190500"/>
              <a:gd name="connsiteX68" fmla="*/ 134402 w 952500"/>
              <a:gd name="connsiteY68" fmla="*/ 61455 h 190500"/>
              <a:gd name="connsiteX69" fmla="*/ 130969 w 952500"/>
              <a:gd name="connsiteY69" fmla="*/ 61436 h 190500"/>
              <a:gd name="connsiteX70" fmla="*/ 97155 w 952500"/>
              <a:gd name="connsiteY70" fmla="*/ 61436 h 190500"/>
              <a:gd name="connsiteX71" fmla="*/ 87249 w 952500"/>
              <a:gd name="connsiteY71" fmla="*/ 114014 h 190500"/>
              <a:gd name="connsiteX72" fmla="*/ 115824 w 952500"/>
              <a:gd name="connsiteY72" fmla="*/ 94964 h 190500"/>
              <a:gd name="connsiteX73" fmla="*/ 87249 w 952500"/>
              <a:gd name="connsiteY73" fmla="*/ 75914 h 190500"/>
              <a:gd name="connsiteX74" fmla="*/ 604552 w 952500"/>
              <a:gd name="connsiteY74" fmla="*/ 186785 h 190500"/>
              <a:gd name="connsiteX75" fmla="*/ 515112 w 952500"/>
              <a:gd name="connsiteY75" fmla="*/ 96774 h 190500"/>
              <a:gd name="connsiteX76" fmla="*/ 605123 w 952500"/>
              <a:gd name="connsiteY76" fmla="*/ 7334 h 190500"/>
              <a:gd name="connsiteX77" fmla="*/ 694563 w 952500"/>
              <a:gd name="connsiteY77" fmla="*/ 97250 h 190500"/>
              <a:gd name="connsiteX78" fmla="*/ 605409 w 952500"/>
              <a:gd name="connsiteY78" fmla="*/ 186785 h 190500"/>
              <a:gd name="connsiteX79" fmla="*/ 604552 w 952500"/>
              <a:gd name="connsiteY79" fmla="*/ 186785 h 190500"/>
              <a:gd name="connsiteX80" fmla="*/ 657416 w 952500"/>
              <a:gd name="connsiteY80" fmla="*/ 99251 h 190500"/>
              <a:gd name="connsiteX81" fmla="*/ 656749 w 952500"/>
              <a:gd name="connsiteY81" fmla="*/ 99251 h 190500"/>
              <a:gd name="connsiteX82" fmla="*/ 656749 w 952500"/>
              <a:gd name="connsiteY82" fmla="*/ 77819 h 190500"/>
              <a:gd name="connsiteX83" fmla="*/ 629222 w 952500"/>
              <a:gd name="connsiteY83" fmla="*/ 47816 h 190500"/>
              <a:gd name="connsiteX84" fmla="*/ 577977 w 952500"/>
              <a:gd name="connsiteY84" fmla="*/ 47816 h 190500"/>
              <a:gd name="connsiteX85" fmla="*/ 554165 w 952500"/>
              <a:gd name="connsiteY85" fmla="*/ 71914 h 190500"/>
              <a:gd name="connsiteX86" fmla="*/ 554165 w 952500"/>
              <a:gd name="connsiteY86" fmla="*/ 125254 h 190500"/>
              <a:gd name="connsiteX87" fmla="*/ 579025 w 952500"/>
              <a:gd name="connsiteY87" fmla="*/ 149543 h 190500"/>
              <a:gd name="connsiteX88" fmla="*/ 631317 w 952500"/>
              <a:gd name="connsiteY88" fmla="*/ 149543 h 190500"/>
              <a:gd name="connsiteX89" fmla="*/ 655892 w 952500"/>
              <a:gd name="connsiteY89" fmla="*/ 126111 h 190500"/>
              <a:gd name="connsiteX90" fmla="*/ 657416 w 952500"/>
              <a:gd name="connsiteY90" fmla="*/ 99251 h 190500"/>
              <a:gd name="connsiteX91" fmla="*/ 605314 w 952500"/>
              <a:gd name="connsiteY91" fmla="*/ 56769 h 190500"/>
              <a:gd name="connsiteX92" fmla="*/ 626174 w 952500"/>
              <a:gd name="connsiteY92" fmla="*/ 56769 h 190500"/>
              <a:gd name="connsiteX93" fmla="*/ 647100 w 952500"/>
              <a:gd name="connsiteY93" fmla="*/ 73743 h 190500"/>
              <a:gd name="connsiteX94" fmla="*/ 647129 w 952500"/>
              <a:gd name="connsiteY94" fmla="*/ 77343 h 190500"/>
              <a:gd name="connsiteX95" fmla="*/ 647129 w 952500"/>
              <a:gd name="connsiteY95" fmla="*/ 120205 h 190500"/>
              <a:gd name="connsiteX96" fmla="*/ 629965 w 952500"/>
              <a:gd name="connsiteY96" fmla="*/ 140970 h 190500"/>
              <a:gd name="connsiteX97" fmla="*/ 626364 w 952500"/>
              <a:gd name="connsiteY97" fmla="*/ 140970 h 190500"/>
              <a:gd name="connsiteX98" fmla="*/ 583597 w 952500"/>
              <a:gd name="connsiteY98" fmla="*/ 140970 h 190500"/>
              <a:gd name="connsiteX99" fmla="*/ 562909 w 952500"/>
              <a:gd name="connsiteY99" fmla="*/ 123711 h 190500"/>
              <a:gd name="connsiteX100" fmla="*/ 562928 w 952500"/>
              <a:gd name="connsiteY100" fmla="*/ 120110 h 190500"/>
              <a:gd name="connsiteX101" fmla="*/ 562928 w 952500"/>
              <a:gd name="connsiteY101" fmla="*/ 77248 h 190500"/>
              <a:gd name="connsiteX102" fmla="*/ 580435 w 952500"/>
              <a:gd name="connsiteY102" fmla="*/ 56769 h 190500"/>
              <a:gd name="connsiteX103" fmla="*/ 583406 w 952500"/>
              <a:gd name="connsiteY103" fmla="*/ 56769 h 190500"/>
              <a:gd name="connsiteX104" fmla="*/ 605314 w 952500"/>
              <a:gd name="connsiteY104" fmla="*/ 56769 h 190500"/>
              <a:gd name="connsiteX105" fmla="*/ 605314 w 952500"/>
              <a:gd name="connsiteY105" fmla="*/ 125635 h 190500"/>
              <a:gd name="connsiteX106" fmla="*/ 631603 w 952500"/>
              <a:gd name="connsiteY106" fmla="*/ 98584 h 190500"/>
              <a:gd name="connsiteX107" fmla="*/ 604552 w 952500"/>
              <a:gd name="connsiteY107" fmla="*/ 72304 h 190500"/>
              <a:gd name="connsiteX108" fmla="*/ 578263 w 952500"/>
              <a:gd name="connsiteY108" fmla="*/ 99060 h 190500"/>
              <a:gd name="connsiteX109" fmla="*/ 604828 w 952500"/>
              <a:gd name="connsiteY109" fmla="*/ 125644 h 190500"/>
              <a:gd name="connsiteX110" fmla="*/ 605409 w 952500"/>
              <a:gd name="connsiteY110" fmla="*/ 125635 h 190500"/>
              <a:gd name="connsiteX111" fmla="*/ 639699 w 952500"/>
              <a:gd name="connsiteY111" fmla="*/ 72676 h 190500"/>
              <a:gd name="connsiteX112" fmla="*/ 639699 w 952500"/>
              <a:gd name="connsiteY112" fmla="*/ 70009 h 190500"/>
              <a:gd name="connsiteX113" fmla="*/ 632746 w 952500"/>
              <a:gd name="connsiteY113" fmla="*/ 65342 h 190500"/>
              <a:gd name="connsiteX114" fmla="*/ 626459 w 952500"/>
              <a:gd name="connsiteY114" fmla="*/ 70961 h 190500"/>
              <a:gd name="connsiteX115" fmla="*/ 632555 w 952500"/>
              <a:gd name="connsiteY115" fmla="*/ 77153 h 190500"/>
              <a:gd name="connsiteX116" fmla="*/ 639794 w 952500"/>
              <a:gd name="connsiteY116" fmla="*/ 72676 h 190500"/>
              <a:gd name="connsiteX117" fmla="*/ 588169 w 952500"/>
              <a:gd name="connsiteY117" fmla="*/ 99155 h 190500"/>
              <a:gd name="connsiteX118" fmla="*/ 605600 w 952500"/>
              <a:gd name="connsiteY118" fmla="*/ 116205 h 190500"/>
              <a:gd name="connsiteX119" fmla="*/ 622649 w 952500"/>
              <a:gd name="connsiteY119" fmla="*/ 98774 h 190500"/>
              <a:gd name="connsiteX120" fmla="*/ 605504 w 952500"/>
              <a:gd name="connsiteY120" fmla="*/ 81725 h 190500"/>
              <a:gd name="connsiteX121" fmla="*/ 588169 w 952500"/>
              <a:gd name="connsiteY121" fmla="*/ 9915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952500" h="190500">
                <a:moveTo>
                  <a:pt x="354616" y="186785"/>
                </a:moveTo>
                <a:cubicBezTo>
                  <a:pt x="305057" y="186728"/>
                  <a:pt x="264933" y="146514"/>
                  <a:pt x="264987" y="96964"/>
                </a:cubicBezTo>
                <a:cubicBezTo>
                  <a:pt x="265040" y="47406"/>
                  <a:pt x="305257" y="7277"/>
                  <a:pt x="354806" y="7334"/>
                </a:cubicBezTo>
                <a:cubicBezTo>
                  <a:pt x="404365" y="7391"/>
                  <a:pt x="444494" y="47606"/>
                  <a:pt x="444437" y="97155"/>
                </a:cubicBezTo>
                <a:cubicBezTo>
                  <a:pt x="444437" y="97279"/>
                  <a:pt x="444437" y="97412"/>
                  <a:pt x="444437" y="97536"/>
                </a:cubicBezTo>
                <a:cubicBezTo>
                  <a:pt x="444275" y="146980"/>
                  <a:pt x="404070" y="186947"/>
                  <a:pt x="354616" y="186785"/>
                </a:cubicBezTo>
                <a:cubicBezTo>
                  <a:pt x="354616" y="186785"/>
                  <a:pt x="354616" y="186785"/>
                  <a:pt x="354616" y="186785"/>
                </a:cubicBezTo>
                <a:close/>
                <a:moveTo>
                  <a:pt x="340519" y="155734"/>
                </a:moveTo>
                <a:lnTo>
                  <a:pt x="364046" y="155734"/>
                </a:lnTo>
                <a:lnTo>
                  <a:pt x="364046" y="98584"/>
                </a:lnTo>
                <a:lnTo>
                  <a:pt x="379857" y="98584"/>
                </a:lnTo>
                <a:cubicBezTo>
                  <a:pt x="380429" y="92012"/>
                  <a:pt x="380905" y="85916"/>
                  <a:pt x="381476" y="79534"/>
                </a:cubicBezTo>
                <a:lnTo>
                  <a:pt x="363855" y="79534"/>
                </a:lnTo>
                <a:lnTo>
                  <a:pt x="363855" y="67913"/>
                </a:lnTo>
                <a:cubicBezTo>
                  <a:pt x="363398" y="65323"/>
                  <a:pt x="365122" y="62846"/>
                  <a:pt x="367703" y="62389"/>
                </a:cubicBezTo>
                <a:cubicBezTo>
                  <a:pt x="368265" y="62294"/>
                  <a:pt x="368827" y="62294"/>
                  <a:pt x="369380" y="62389"/>
                </a:cubicBezTo>
                <a:lnTo>
                  <a:pt x="381000" y="62389"/>
                </a:lnTo>
                <a:lnTo>
                  <a:pt x="381000" y="41434"/>
                </a:lnTo>
                <a:cubicBezTo>
                  <a:pt x="374047" y="41434"/>
                  <a:pt x="367665" y="41434"/>
                  <a:pt x="361283" y="41434"/>
                </a:cubicBezTo>
                <a:cubicBezTo>
                  <a:pt x="350463" y="40767"/>
                  <a:pt x="341157" y="48997"/>
                  <a:pt x="340490" y="59807"/>
                </a:cubicBezTo>
                <a:cubicBezTo>
                  <a:pt x="340414" y="61055"/>
                  <a:pt x="340452" y="62294"/>
                  <a:pt x="340614" y="63532"/>
                </a:cubicBezTo>
                <a:cubicBezTo>
                  <a:pt x="340614" y="68485"/>
                  <a:pt x="340614" y="73057"/>
                  <a:pt x="340614" y="78867"/>
                </a:cubicBezTo>
                <a:lnTo>
                  <a:pt x="329089" y="78867"/>
                </a:lnTo>
                <a:lnTo>
                  <a:pt x="329089" y="97917"/>
                </a:lnTo>
                <a:lnTo>
                  <a:pt x="340519" y="97917"/>
                </a:lnTo>
                <a:close/>
                <a:moveTo>
                  <a:pt x="770477" y="96774"/>
                </a:moveTo>
                <a:cubicBezTo>
                  <a:pt x="770534" y="47215"/>
                  <a:pt x="810749" y="7096"/>
                  <a:pt x="860298" y="7144"/>
                </a:cubicBezTo>
                <a:cubicBezTo>
                  <a:pt x="909857" y="7201"/>
                  <a:pt x="949985" y="47415"/>
                  <a:pt x="949928" y="96964"/>
                </a:cubicBezTo>
                <a:cubicBezTo>
                  <a:pt x="949871" y="146523"/>
                  <a:pt x="909657" y="186652"/>
                  <a:pt x="860108" y="186595"/>
                </a:cubicBezTo>
                <a:cubicBezTo>
                  <a:pt x="859984" y="186595"/>
                  <a:pt x="859850" y="186595"/>
                  <a:pt x="859727" y="186595"/>
                </a:cubicBezTo>
                <a:cubicBezTo>
                  <a:pt x="810263" y="186538"/>
                  <a:pt x="770192" y="146428"/>
                  <a:pt x="770192" y="96964"/>
                </a:cubicBezTo>
                <a:close/>
                <a:moveTo>
                  <a:pt x="865727" y="85535"/>
                </a:moveTo>
                <a:cubicBezTo>
                  <a:pt x="849240" y="84554"/>
                  <a:pt x="833876" y="76838"/>
                  <a:pt x="823246" y="64199"/>
                </a:cubicBezTo>
                <a:cubicBezTo>
                  <a:pt x="818369" y="73495"/>
                  <a:pt x="820674" y="84944"/>
                  <a:pt x="828770" y="91630"/>
                </a:cubicBezTo>
                <a:lnTo>
                  <a:pt x="820388" y="89821"/>
                </a:lnTo>
                <a:cubicBezTo>
                  <a:pt x="820988" y="99070"/>
                  <a:pt x="827065" y="107061"/>
                  <a:pt x="835819" y="110109"/>
                </a:cubicBezTo>
                <a:lnTo>
                  <a:pt x="828104" y="110109"/>
                </a:lnTo>
                <a:cubicBezTo>
                  <a:pt x="830875" y="117891"/>
                  <a:pt x="837810" y="123425"/>
                  <a:pt x="846011" y="124397"/>
                </a:cubicBezTo>
                <a:cubicBezTo>
                  <a:pt x="837791" y="130512"/>
                  <a:pt x="827665" y="133512"/>
                  <a:pt x="817436" y="132874"/>
                </a:cubicBezTo>
                <a:cubicBezTo>
                  <a:pt x="819722" y="134303"/>
                  <a:pt x="820865" y="135160"/>
                  <a:pt x="822008" y="135731"/>
                </a:cubicBezTo>
                <a:cubicBezTo>
                  <a:pt x="850878" y="150324"/>
                  <a:pt x="886120" y="138751"/>
                  <a:pt x="900713" y="109881"/>
                </a:cubicBezTo>
                <a:cubicBezTo>
                  <a:pt x="903218" y="104927"/>
                  <a:pt x="904999" y="99651"/>
                  <a:pt x="906018" y="94202"/>
                </a:cubicBezTo>
                <a:cubicBezTo>
                  <a:pt x="906704" y="85963"/>
                  <a:pt x="910047" y="78181"/>
                  <a:pt x="915543" y="72009"/>
                </a:cubicBezTo>
                <a:cubicBezTo>
                  <a:pt x="915829" y="71504"/>
                  <a:pt x="916057" y="70952"/>
                  <a:pt x="916210" y="70390"/>
                </a:cubicBezTo>
                <a:lnTo>
                  <a:pt x="907637" y="72295"/>
                </a:lnTo>
                <a:lnTo>
                  <a:pt x="914210" y="62770"/>
                </a:lnTo>
                <a:cubicBezTo>
                  <a:pt x="911390" y="63275"/>
                  <a:pt x="908618" y="63998"/>
                  <a:pt x="905923" y="64961"/>
                </a:cubicBezTo>
                <a:cubicBezTo>
                  <a:pt x="903837" y="65522"/>
                  <a:pt x="901618" y="65351"/>
                  <a:pt x="899636" y="64484"/>
                </a:cubicBezTo>
                <a:cubicBezTo>
                  <a:pt x="893055" y="58826"/>
                  <a:pt x="883596" y="57979"/>
                  <a:pt x="876110" y="62389"/>
                </a:cubicBezTo>
                <a:cubicBezTo>
                  <a:pt x="867699" y="66875"/>
                  <a:pt x="863337" y="76429"/>
                  <a:pt x="865442" y="85725"/>
                </a:cubicBezTo>
                <a:close/>
                <a:moveTo>
                  <a:pt x="7144" y="97346"/>
                </a:moveTo>
                <a:cubicBezTo>
                  <a:pt x="7091" y="47844"/>
                  <a:pt x="47177" y="7677"/>
                  <a:pt x="96679" y="7620"/>
                </a:cubicBezTo>
                <a:cubicBezTo>
                  <a:pt x="146180" y="7563"/>
                  <a:pt x="186352" y="47654"/>
                  <a:pt x="186404" y="97155"/>
                </a:cubicBezTo>
                <a:cubicBezTo>
                  <a:pt x="186457" y="146657"/>
                  <a:pt x="146371" y="186824"/>
                  <a:pt x="96869" y="186881"/>
                </a:cubicBezTo>
                <a:cubicBezTo>
                  <a:pt x="96805" y="186881"/>
                  <a:pt x="96743" y="186881"/>
                  <a:pt x="96679" y="186881"/>
                </a:cubicBezTo>
                <a:cubicBezTo>
                  <a:pt x="47274" y="186776"/>
                  <a:pt x="7249" y="146752"/>
                  <a:pt x="7144" y="97346"/>
                </a:cubicBezTo>
                <a:close/>
                <a:moveTo>
                  <a:pt x="96774" y="61436"/>
                </a:moveTo>
                <a:lnTo>
                  <a:pt x="96774" y="61436"/>
                </a:lnTo>
                <a:cubicBezTo>
                  <a:pt x="85344" y="61436"/>
                  <a:pt x="73914" y="61436"/>
                  <a:pt x="62484" y="61436"/>
                </a:cubicBezTo>
                <a:cubicBezTo>
                  <a:pt x="54115" y="60532"/>
                  <a:pt x="46601" y="66589"/>
                  <a:pt x="45701" y="74962"/>
                </a:cubicBezTo>
                <a:cubicBezTo>
                  <a:pt x="45578" y="76095"/>
                  <a:pt x="45584" y="77248"/>
                  <a:pt x="45720" y="78391"/>
                </a:cubicBezTo>
                <a:cubicBezTo>
                  <a:pt x="45720" y="91088"/>
                  <a:pt x="45720" y="103566"/>
                  <a:pt x="45720" y="115824"/>
                </a:cubicBezTo>
                <a:cubicBezTo>
                  <a:pt x="44730" y="124235"/>
                  <a:pt x="50747" y="131855"/>
                  <a:pt x="59159" y="132845"/>
                </a:cubicBezTo>
                <a:cubicBezTo>
                  <a:pt x="60263" y="132979"/>
                  <a:pt x="61378" y="132988"/>
                  <a:pt x="62484" y="132874"/>
                </a:cubicBezTo>
                <a:lnTo>
                  <a:pt x="130969" y="132874"/>
                </a:lnTo>
                <a:cubicBezTo>
                  <a:pt x="139337" y="133779"/>
                  <a:pt x="146856" y="127730"/>
                  <a:pt x="147762" y="119367"/>
                </a:cubicBezTo>
                <a:cubicBezTo>
                  <a:pt x="147891" y="118186"/>
                  <a:pt x="147880" y="116996"/>
                  <a:pt x="147733" y="115824"/>
                </a:cubicBezTo>
                <a:cubicBezTo>
                  <a:pt x="147733" y="103346"/>
                  <a:pt x="147733" y="90869"/>
                  <a:pt x="147733" y="78391"/>
                </a:cubicBezTo>
                <a:cubicBezTo>
                  <a:pt x="148728" y="70037"/>
                  <a:pt x="142760" y="62456"/>
                  <a:pt x="134402" y="61455"/>
                </a:cubicBezTo>
                <a:cubicBezTo>
                  <a:pt x="133261" y="61322"/>
                  <a:pt x="132110" y="61313"/>
                  <a:pt x="130969" y="61436"/>
                </a:cubicBezTo>
                <a:cubicBezTo>
                  <a:pt x="119634" y="61341"/>
                  <a:pt x="108395" y="61436"/>
                  <a:pt x="97155" y="61436"/>
                </a:cubicBezTo>
                <a:close/>
                <a:moveTo>
                  <a:pt x="87249" y="114014"/>
                </a:moveTo>
                <a:lnTo>
                  <a:pt x="115824" y="94964"/>
                </a:lnTo>
                <a:lnTo>
                  <a:pt x="87249" y="75914"/>
                </a:lnTo>
                <a:close/>
                <a:moveTo>
                  <a:pt x="604552" y="186785"/>
                </a:moveTo>
                <a:cubicBezTo>
                  <a:pt x="555003" y="186624"/>
                  <a:pt x="514950" y="146333"/>
                  <a:pt x="515112" y="96774"/>
                </a:cubicBezTo>
                <a:cubicBezTo>
                  <a:pt x="515274" y="47225"/>
                  <a:pt x="555574" y="7182"/>
                  <a:pt x="605123" y="7334"/>
                </a:cubicBezTo>
                <a:cubicBezTo>
                  <a:pt x="654644" y="7496"/>
                  <a:pt x="694668" y="47730"/>
                  <a:pt x="694563" y="97250"/>
                </a:cubicBezTo>
                <a:cubicBezTo>
                  <a:pt x="694668" y="146590"/>
                  <a:pt x="654758" y="186681"/>
                  <a:pt x="605409" y="186785"/>
                </a:cubicBezTo>
                <a:cubicBezTo>
                  <a:pt x="605123" y="186785"/>
                  <a:pt x="604838" y="186785"/>
                  <a:pt x="604552" y="186785"/>
                </a:cubicBezTo>
                <a:close/>
                <a:moveTo>
                  <a:pt x="657416" y="99251"/>
                </a:moveTo>
                <a:lnTo>
                  <a:pt x="656749" y="99251"/>
                </a:lnTo>
                <a:cubicBezTo>
                  <a:pt x="656749" y="92107"/>
                  <a:pt x="656749" y="84963"/>
                  <a:pt x="656749" y="77819"/>
                </a:cubicBezTo>
                <a:cubicBezTo>
                  <a:pt x="655892" y="59627"/>
                  <a:pt x="647224" y="49244"/>
                  <a:pt x="629222" y="47816"/>
                </a:cubicBezTo>
                <a:cubicBezTo>
                  <a:pt x="612162" y="46672"/>
                  <a:pt x="595036" y="46672"/>
                  <a:pt x="577977" y="47816"/>
                </a:cubicBezTo>
                <a:cubicBezTo>
                  <a:pt x="564890" y="48216"/>
                  <a:pt x="554412" y="58817"/>
                  <a:pt x="554165" y="71914"/>
                </a:cubicBezTo>
                <a:cubicBezTo>
                  <a:pt x="553212" y="89678"/>
                  <a:pt x="553212" y="107490"/>
                  <a:pt x="554165" y="125254"/>
                </a:cubicBezTo>
                <a:cubicBezTo>
                  <a:pt x="554574" y="138713"/>
                  <a:pt x="565557" y="149447"/>
                  <a:pt x="579025" y="149543"/>
                </a:cubicBezTo>
                <a:cubicBezTo>
                  <a:pt x="596446" y="150448"/>
                  <a:pt x="613896" y="150448"/>
                  <a:pt x="631317" y="149543"/>
                </a:cubicBezTo>
                <a:cubicBezTo>
                  <a:pt x="644271" y="149104"/>
                  <a:pt x="654834" y="139027"/>
                  <a:pt x="655892" y="126111"/>
                </a:cubicBezTo>
                <a:cubicBezTo>
                  <a:pt x="657035" y="117634"/>
                  <a:pt x="656939" y="108109"/>
                  <a:pt x="657416" y="99251"/>
                </a:cubicBezTo>
                <a:close/>
                <a:moveTo>
                  <a:pt x="605314" y="56769"/>
                </a:moveTo>
                <a:cubicBezTo>
                  <a:pt x="612267" y="56769"/>
                  <a:pt x="619220" y="56769"/>
                  <a:pt x="626174" y="56769"/>
                </a:cubicBezTo>
                <a:cubicBezTo>
                  <a:pt x="636642" y="55674"/>
                  <a:pt x="646005" y="63275"/>
                  <a:pt x="647100" y="73743"/>
                </a:cubicBezTo>
                <a:cubicBezTo>
                  <a:pt x="647224" y="74943"/>
                  <a:pt x="647233" y="76143"/>
                  <a:pt x="647129" y="77343"/>
                </a:cubicBezTo>
                <a:cubicBezTo>
                  <a:pt x="647510" y="91630"/>
                  <a:pt x="647510" y="105918"/>
                  <a:pt x="647129" y="120205"/>
                </a:cubicBezTo>
                <a:cubicBezTo>
                  <a:pt x="648119" y="130683"/>
                  <a:pt x="640442" y="139980"/>
                  <a:pt x="629965" y="140970"/>
                </a:cubicBezTo>
                <a:cubicBezTo>
                  <a:pt x="628764" y="141084"/>
                  <a:pt x="627564" y="141084"/>
                  <a:pt x="626364" y="140970"/>
                </a:cubicBezTo>
                <a:cubicBezTo>
                  <a:pt x="612172" y="141446"/>
                  <a:pt x="597789" y="141446"/>
                  <a:pt x="583597" y="140970"/>
                </a:cubicBezTo>
                <a:cubicBezTo>
                  <a:pt x="573119" y="141913"/>
                  <a:pt x="563861" y="134188"/>
                  <a:pt x="562909" y="123711"/>
                </a:cubicBezTo>
                <a:cubicBezTo>
                  <a:pt x="562804" y="122511"/>
                  <a:pt x="562804" y="121310"/>
                  <a:pt x="562928" y="120110"/>
                </a:cubicBezTo>
                <a:cubicBezTo>
                  <a:pt x="562547" y="105823"/>
                  <a:pt x="562547" y="91535"/>
                  <a:pt x="562928" y="77248"/>
                </a:cubicBezTo>
                <a:cubicBezTo>
                  <a:pt x="562109" y="66761"/>
                  <a:pt x="569948" y="57588"/>
                  <a:pt x="580435" y="56769"/>
                </a:cubicBezTo>
                <a:cubicBezTo>
                  <a:pt x="581425" y="56693"/>
                  <a:pt x="582416" y="56693"/>
                  <a:pt x="583406" y="56769"/>
                </a:cubicBezTo>
                <a:cubicBezTo>
                  <a:pt x="590645" y="56579"/>
                  <a:pt x="597694" y="56769"/>
                  <a:pt x="605314" y="56769"/>
                </a:cubicBezTo>
                <a:close/>
                <a:moveTo>
                  <a:pt x="605314" y="125635"/>
                </a:moveTo>
                <a:cubicBezTo>
                  <a:pt x="620039" y="125425"/>
                  <a:pt x="631812" y="113319"/>
                  <a:pt x="631603" y="98584"/>
                </a:cubicBezTo>
                <a:cubicBezTo>
                  <a:pt x="631393" y="83858"/>
                  <a:pt x="619278" y="72085"/>
                  <a:pt x="604552" y="72304"/>
                </a:cubicBezTo>
                <a:cubicBezTo>
                  <a:pt x="589941" y="72514"/>
                  <a:pt x="578215" y="84439"/>
                  <a:pt x="578263" y="99060"/>
                </a:cubicBezTo>
                <a:cubicBezTo>
                  <a:pt x="578263" y="113738"/>
                  <a:pt x="590150" y="125635"/>
                  <a:pt x="604828" y="125644"/>
                </a:cubicBezTo>
                <a:cubicBezTo>
                  <a:pt x="605028" y="125644"/>
                  <a:pt x="605219" y="125635"/>
                  <a:pt x="605409" y="125635"/>
                </a:cubicBezTo>
                <a:close/>
                <a:moveTo>
                  <a:pt x="639699" y="72676"/>
                </a:moveTo>
                <a:cubicBezTo>
                  <a:pt x="639651" y="71790"/>
                  <a:pt x="639651" y="70895"/>
                  <a:pt x="639699" y="70009"/>
                </a:cubicBezTo>
                <a:cubicBezTo>
                  <a:pt x="637670" y="68056"/>
                  <a:pt x="635318" y="66475"/>
                  <a:pt x="632746" y="65342"/>
                </a:cubicBezTo>
                <a:cubicBezTo>
                  <a:pt x="629126" y="64580"/>
                  <a:pt x="626650" y="67151"/>
                  <a:pt x="626459" y="70961"/>
                </a:cubicBezTo>
                <a:cubicBezTo>
                  <a:pt x="626269" y="74771"/>
                  <a:pt x="628555" y="77819"/>
                  <a:pt x="632555" y="77153"/>
                </a:cubicBezTo>
                <a:cubicBezTo>
                  <a:pt x="635794" y="76772"/>
                  <a:pt x="637508" y="74200"/>
                  <a:pt x="639794" y="72676"/>
                </a:cubicBezTo>
                <a:close/>
                <a:moveTo>
                  <a:pt x="588169" y="99155"/>
                </a:moveTo>
                <a:cubicBezTo>
                  <a:pt x="588274" y="108680"/>
                  <a:pt x="596075" y="116310"/>
                  <a:pt x="605600" y="116205"/>
                </a:cubicBezTo>
                <a:cubicBezTo>
                  <a:pt x="615115" y="116100"/>
                  <a:pt x="622754" y="108299"/>
                  <a:pt x="622649" y="98774"/>
                </a:cubicBezTo>
                <a:cubicBezTo>
                  <a:pt x="622544" y="89364"/>
                  <a:pt x="614915" y="81782"/>
                  <a:pt x="605504" y="81725"/>
                </a:cubicBezTo>
                <a:cubicBezTo>
                  <a:pt x="595932" y="81829"/>
                  <a:pt x="588217" y="89583"/>
                  <a:pt x="588169" y="99155"/>
                </a:cubicBezTo>
                <a:close/>
              </a:path>
            </a:pathLst>
          </a:custGeom>
          <a:solidFill>
            <a:srgbClr val="214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31"/>
          <p:cNvSpPr/>
          <p:nvPr/>
        </p:nvSpPr>
        <p:spPr>
          <a:xfrm>
            <a:off x="8437059" y="4736573"/>
            <a:ext cx="360000" cy="180000"/>
          </a:xfrm>
          <a:prstGeom prst="roundRect">
            <a:avLst/>
          </a:prstGeom>
          <a:solidFill>
            <a:srgbClr val="3363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3" name="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7" r="59373"/>
          <a:stretch>
            <a:fillRect/>
          </a:stretch>
        </p:blipFill>
        <p:spPr>
          <a:xfrm>
            <a:off x="1" y="5274000"/>
            <a:ext cx="4374346" cy="1584000"/>
          </a:xfrm>
          <a:prstGeom prst="rect">
            <a:avLst/>
          </a:prstGeom>
        </p:spPr>
      </p:pic>
      <p:pic>
        <p:nvPicPr>
          <p:cNvPr id="65" name="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5" t="63816"/>
          <a:stretch>
            <a:fillRect/>
          </a:stretch>
        </p:blipFill>
        <p:spPr>
          <a:xfrm>
            <a:off x="10484831" y="4914000"/>
            <a:ext cx="1707169" cy="1944000"/>
          </a:xfrm>
          <a:prstGeom prst="rect">
            <a:avLst/>
          </a:prstGeom>
        </p:spPr>
      </p:pic>
      <p:pic>
        <p:nvPicPr>
          <p:cNvPr id="41" name="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2" t="71897" r="40962"/>
          <a:stretch>
            <a:fillRect/>
          </a:stretch>
        </p:blipFill>
        <p:spPr>
          <a:xfrm>
            <a:off x="5482973" y="5274000"/>
            <a:ext cx="1891319" cy="1584000"/>
          </a:xfrm>
          <a:prstGeom prst="rect">
            <a:avLst/>
          </a:prstGeom>
        </p:spPr>
      </p:pic>
      <p:grpSp>
        <p:nvGrpSpPr>
          <p:cNvPr id="42" name="35"/>
          <p:cNvGrpSpPr>
            <a:grpSpLocks noChangeAspect="1"/>
          </p:cNvGrpSpPr>
          <p:nvPr/>
        </p:nvGrpSpPr>
        <p:grpSpPr>
          <a:xfrm>
            <a:off x="1046153" y="1360125"/>
            <a:ext cx="978117" cy="1043678"/>
            <a:chOff x="3428955" y="1797944"/>
            <a:chExt cx="707887" cy="755334"/>
          </a:xfrm>
        </p:grpSpPr>
        <p:sp>
          <p:nvSpPr>
            <p:cNvPr id="44" name="36"/>
            <p:cNvSpPr/>
            <p:nvPr/>
          </p:nvSpPr>
          <p:spPr>
            <a:xfrm rot="3556097" flipH="1">
              <a:off x="3405231" y="1821667"/>
              <a:ext cx="755334" cy="707887"/>
            </a:xfrm>
            <a:custGeom>
              <a:avLst/>
              <a:gdLst>
                <a:gd name="connsiteX0" fmla="*/ 287766 w 1381125"/>
                <a:gd name="connsiteY0" fmla="*/ 591098 h 2276475"/>
                <a:gd name="connsiteX1" fmla="*/ 42020 w 1381125"/>
                <a:gd name="connsiteY1" fmla="*/ 1556647 h 2276475"/>
                <a:gd name="connsiteX2" fmla="*/ 24018 w 1381125"/>
                <a:gd name="connsiteY2" fmla="*/ 1881355 h 2276475"/>
                <a:gd name="connsiteX3" fmla="*/ 128793 w 1381125"/>
                <a:gd name="connsiteY3" fmla="*/ 2019372 h 2276475"/>
                <a:gd name="connsiteX4" fmla="*/ 699341 w 1381125"/>
                <a:gd name="connsiteY4" fmla="*/ 2272737 h 2276475"/>
                <a:gd name="connsiteX5" fmla="*/ 946991 w 1381125"/>
                <a:gd name="connsiteY5" fmla="*/ 2229208 h 2276475"/>
                <a:gd name="connsiteX6" fmla="*/ 1143492 w 1381125"/>
                <a:gd name="connsiteY6" fmla="*/ 2008895 h 2276475"/>
                <a:gd name="connsiteX7" fmla="*/ 1377331 w 1381125"/>
                <a:gd name="connsiteY7" fmla="*/ 1054680 h 2276475"/>
                <a:gd name="connsiteX8" fmla="*/ 1053481 w 1381125"/>
                <a:gd name="connsiteY8" fmla="*/ 167046 h 2276475"/>
                <a:gd name="connsiteX9" fmla="*/ 287766 w 1381125"/>
                <a:gd name="connsiteY9" fmla="*/ 591098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1125" h="2276475">
                  <a:moveTo>
                    <a:pt x="287766" y="591098"/>
                  </a:moveTo>
                  <a:lnTo>
                    <a:pt x="42020" y="1556647"/>
                  </a:lnTo>
                  <a:cubicBezTo>
                    <a:pt x="15256" y="1661422"/>
                    <a:pt x="-11033" y="1781628"/>
                    <a:pt x="24018" y="1881355"/>
                  </a:cubicBezTo>
                  <a:cubicBezTo>
                    <a:pt x="45735" y="1942887"/>
                    <a:pt x="87169" y="1984129"/>
                    <a:pt x="128793" y="2019372"/>
                  </a:cubicBezTo>
                  <a:cubicBezTo>
                    <a:pt x="301577" y="2167390"/>
                    <a:pt x="498839" y="2255021"/>
                    <a:pt x="699341" y="2272737"/>
                  </a:cubicBezTo>
                  <a:cubicBezTo>
                    <a:pt x="783161" y="2280262"/>
                    <a:pt x="869553" y="2275023"/>
                    <a:pt x="946991" y="2229208"/>
                  </a:cubicBezTo>
                  <a:cubicBezTo>
                    <a:pt x="1024429" y="2183393"/>
                    <a:pt x="1088723" y="2100335"/>
                    <a:pt x="1143492" y="2008895"/>
                  </a:cubicBezTo>
                  <a:cubicBezTo>
                    <a:pt x="1299988" y="1747338"/>
                    <a:pt x="1389903" y="1400056"/>
                    <a:pt x="1377331" y="1054680"/>
                  </a:cubicBezTo>
                  <a:cubicBezTo>
                    <a:pt x="1364757" y="709304"/>
                    <a:pt x="1246171" y="371166"/>
                    <a:pt x="1053481" y="167046"/>
                  </a:cubicBezTo>
                  <a:cubicBezTo>
                    <a:pt x="714867" y="-190142"/>
                    <a:pt x="414163" y="94751"/>
                    <a:pt x="287766" y="591098"/>
                  </a:cubicBezTo>
                  <a:close/>
                </a:path>
              </a:pathLst>
            </a:custGeom>
            <a:solidFill>
              <a:srgbClr val="214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37"/>
            <p:cNvSpPr txBox="1"/>
            <p:nvPr/>
          </p:nvSpPr>
          <p:spPr>
            <a:xfrm>
              <a:off x="3442684" y="1814702"/>
              <a:ext cx="623170" cy="600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rial" panose="020B0604020202020204" pitchFamily="34" charset="0"/>
                  <a:ea typeface="阿里巴巴普惠体 Heavy" panose="00020600040101010101" pitchFamily="18" charset="-122"/>
                  <a:cs typeface="Arial" panose="020B0604020202020204" pitchFamily="34" charset="0"/>
                </a:rPr>
                <a:t>03</a:t>
              </a:r>
              <a:endParaRPr lang="zh-CN" altLang="en-US" sz="4800" dirty="0">
                <a:solidFill>
                  <a:schemeClr val="bg1"/>
                </a:solidFill>
                <a:latin typeface="Arial" panose="020B0604020202020204" pitchFamily="34" charset="0"/>
                <a:ea typeface="阿里巴巴普惠体 Heavy" panose="00020600040101010101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29"/>
          <p:cNvSpPr/>
          <p:nvPr/>
        </p:nvSpPr>
        <p:spPr>
          <a:xfrm>
            <a:off x="558548" y="2581396"/>
            <a:ext cx="9032492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200" b="1" spc="-800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感觉不舒服了怎么办</a:t>
            </a:r>
            <a:r>
              <a:rPr lang="en-US" altLang="zh-CN" sz="7200" b="1" spc="-800" dirty="0">
                <a:solidFill>
                  <a:srgbClr val="214A80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？</a:t>
            </a:r>
            <a:endParaRPr lang="en-US" altLang="zh-CN" sz="7200" b="1" spc="-800" dirty="0">
              <a:solidFill>
                <a:srgbClr val="214A80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  <p:sp>
        <p:nvSpPr>
          <p:cNvPr id="4" name="30"/>
          <p:cNvSpPr/>
          <p:nvPr/>
        </p:nvSpPr>
        <p:spPr>
          <a:xfrm>
            <a:off x="802586" y="4094963"/>
            <a:ext cx="3225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800" dirty="0">
                <a:solidFill>
                  <a:srgbClr val="0F96B5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——</a:t>
            </a:r>
            <a:r>
              <a:rPr lang="zh-CN" altLang="en-US" sz="2800" dirty="0">
                <a:solidFill>
                  <a:srgbClr val="0F96B5"/>
                </a:solidFill>
                <a:latin typeface="Aa甜食主义" panose="02010600010101010101" pitchFamily="2" charset="-122"/>
                <a:ea typeface="Aa甜食主义" panose="02010600010101010101" pitchFamily="2" charset="-122"/>
              </a:rPr>
              <a:t>预防大作战！</a:t>
            </a:r>
            <a:endParaRPr lang="zh-CN" altLang="en-US" sz="2800" dirty="0">
              <a:solidFill>
                <a:srgbClr val="0F96B5"/>
              </a:solidFill>
              <a:latin typeface="Aa甜食主义" panose="02010600010101010101" pitchFamily="2" charset="-122"/>
              <a:ea typeface="Aa甜食主义" panose="0201060001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LIDE.GUIDESSETTING" val="{&quot;Id&quot;:&quot;523e18ee-f301-4aba-8517-b5e25df67011&quot;,&quot;Name&quot;:null,&quot;Kind&quot;:1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jsgwdmx1">
      <a:majorFont>
        <a:latin typeface="Arial"/>
        <a:ea typeface="阿里巴巴普惠体"/>
        <a:cs typeface=""/>
      </a:majorFont>
      <a:minorFont>
        <a:latin typeface="Arial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1233</Words>
  <Application>WPS 演示</Application>
  <PresentationFormat>宽屏</PresentationFormat>
  <Paragraphs>151</Paragraphs>
  <Slides>14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8" baseType="lpstr">
      <vt:lpstr>Arial</vt:lpstr>
      <vt:lpstr>宋体</vt:lpstr>
      <vt:lpstr>Wingdings</vt:lpstr>
      <vt:lpstr>Aa甜食主义</vt:lpstr>
      <vt:lpstr>幼圆</vt:lpstr>
      <vt:lpstr>阿里巴巴普惠体 Heavy</vt:lpstr>
      <vt:lpstr>Arial</vt:lpstr>
      <vt:lpstr>Wingdings</vt:lpstr>
      <vt:lpstr>思源黑体</vt:lpstr>
      <vt:lpstr>黑体</vt:lpstr>
      <vt:lpstr>阿里巴巴普惠体 M</vt:lpstr>
      <vt:lpstr>Fira Sans Extra Condensed</vt:lpstr>
      <vt:lpstr>阿里巴巴普惠体 Medium</vt:lpstr>
      <vt:lpstr>阿里巴巴普惠体</vt:lpstr>
      <vt:lpstr>Segoe Print</vt:lpstr>
      <vt:lpstr>微软雅黑</vt:lpstr>
      <vt:lpstr>Arial Unicode MS</vt:lpstr>
      <vt:lpstr>等线</vt:lpstr>
      <vt:lpstr>Calibri</vt:lpstr>
      <vt:lpstr>DejaVu Math TeX Gyre</vt:lpstr>
      <vt:lpstr>方正仿宋_GB2312</vt:lpstr>
      <vt:lpstr>汉仪雅酷黑简</vt:lpstr>
      <vt:lpstr>Saturday Sans Regular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123</dc:title>
  <dc:creator>123</dc:creator>
  <dc:description>123</dc:description>
  <cp:lastModifiedBy>.</cp:lastModifiedBy>
  <cp:revision>91</cp:revision>
  <dcterms:created xsi:type="dcterms:W3CDTF">2025-09-16T13:15:00Z</dcterms:created>
  <dcterms:modified xsi:type="dcterms:W3CDTF">2025-10-11T08:49:50Z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FD92B343CA232C38DD5CC9680361078B_42</vt:lpwstr>
  </property>
  <property fmtid="{D5CDD505-2E9C-101B-9397-08002B2CF9AE}" pid="3" name="KSOProductBuildVer">
    <vt:lpwstr>2052-12.1.0.22529</vt:lpwstr>
  </property>
</Properties>
</file>