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33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32"/>
  </p:notesMasterIdLst>
  <p:sldIdLst>
    <p:sldId id="260" r:id="rId4"/>
    <p:sldId id="261" r:id="rId5"/>
    <p:sldId id="262" r:id="rId6"/>
    <p:sldId id="287" r:id="rId7"/>
    <p:sldId id="288" r:id="rId8"/>
    <p:sldId id="289" r:id="rId9"/>
    <p:sldId id="290" r:id="rId10"/>
    <p:sldId id="267" r:id="rId11"/>
    <p:sldId id="268" r:id="rId12"/>
    <p:sldId id="291" r:id="rId13"/>
    <p:sldId id="270" r:id="rId14"/>
    <p:sldId id="271" r:id="rId15"/>
    <p:sldId id="292" r:id="rId16"/>
    <p:sldId id="273" r:id="rId17"/>
    <p:sldId id="274" r:id="rId18"/>
    <p:sldId id="293" r:id="rId19"/>
    <p:sldId id="276" r:id="rId20"/>
    <p:sldId id="277" r:id="rId21"/>
    <p:sldId id="294" r:id="rId22"/>
    <p:sldId id="295" r:id="rId23"/>
    <p:sldId id="280" r:id="rId24"/>
    <p:sldId id="281" r:id="rId25"/>
    <p:sldId id="296" r:id="rId26"/>
    <p:sldId id="283" r:id="rId27"/>
    <p:sldId id="297" r:id="rId28"/>
    <p:sldId id="285" r:id="rId29"/>
    <p:sldId id="286" r:id="rId30"/>
    <p:sldId id="298" r:id="rId3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notesMaster" Target="notesMasters/notesMaster1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4" Type="http://schemas.openxmlformats.org/officeDocument/2006/relationships/tags" Target="../tags/tag46.xml"/><Relationship Id="rId13" Type="http://schemas.openxmlformats.org/officeDocument/2006/relationships/tags" Target="../tags/tag45.xml"/><Relationship Id="rId12" Type="http://schemas.openxmlformats.org/officeDocument/2006/relationships/tags" Target="../tags/tag44.xml"/><Relationship Id="rId11" Type="http://schemas.openxmlformats.org/officeDocument/2006/relationships/tags" Target="../tags/tag43.xml"/><Relationship Id="rId10" Type="http://schemas.openxmlformats.org/officeDocument/2006/relationships/tags" Target="../tags/tag42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4" Type="http://schemas.openxmlformats.org/officeDocument/2006/relationships/tags" Target="../tags/tag72.xml"/><Relationship Id="rId13" Type="http://schemas.openxmlformats.org/officeDocument/2006/relationships/tags" Target="../tags/tag71.xml"/><Relationship Id="rId12" Type="http://schemas.openxmlformats.org/officeDocument/2006/relationships/tags" Target="../tags/tag70.xml"/><Relationship Id="rId11" Type="http://schemas.openxmlformats.org/officeDocument/2006/relationships/tags" Target="../tags/tag69.xml"/><Relationship Id="rId10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4" Type="http://schemas.openxmlformats.org/officeDocument/2006/relationships/tags" Target="../tags/tag85.xml"/><Relationship Id="rId13" Type="http://schemas.openxmlformats.org/officeDocument/2006/relationships/tags" Target="../tags/tag84.xml"/><Relationship Id="rId12" Type="http://schemas.openxmlformats.org/officeDocument/2006/relationships/tags" Target="../tags/tag83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8" Type="http://schemas.openxmlformats.org/officeDocument/2006/relationships/tags" Target="../tags/tag102.xml"/><Relationship Id="rId17" Type="http://schemas.openxmlformats.org/officeDocument/2006/relationships/tags" Target="../tags/tag101.xml"/><Relationship Id="rId16" Type="http://schemas.openxmlformats.org/officeDocument/2006/relationships/tags" Target="../tags/tag100.xml"/><Relationship Id="rId15" Type="http://schemas.openxmlformats.org/officeDocument/2006/relationships/tags" Target="../tags/tag99.xml"/><Relationship Id="rId14" Type="http://schemas.openxmlformats.org/officeDocument/2006/relationships/tags" Target="../tags/tag98.xml"/><Relationship Id="rId13" Type="http://schemas.openxmlformats.org/officeDocument/2006/relationships/tags" Target="../tags/tag97.xml"/><Relationship Id="rId12" Type="http://schemas.openxmlformats.org/officeDocument/2006/relationships/tags" Target="../tags/tag96.xml"/><Relationship Id="rId11" Type="http://schemas.openxmlformats.org/officeDocument/2006/relationships/tags" Target="../tags/tag95.xml"/><Relationship Id="rId10" Type="http://schemas.openxmlformats.org/officeDocument/2006/relationships/tags" Target="../tags/tag94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tags" Target="../tags/tag109.xml"/><Relationship Id="rId7" Type="http://schemas.openxmlformats.org/officeDocument/2006/relationships/tags" Target="../tags/tag108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7" Type="http://schemas.openxmlformats.org/officeDocument/2006/relationships/tags" Target="../tags/tag118.xml"/><Relationship Id="rId16" Type="http://schemas.openxmlformats.org/officeDocument/2006/relationships/tags" Target="../tags/tag117.xml"/><Relationship Id="rId15" Type="http://schemas.openxmlformats.org/officeDocument/2006/relationships/tags" Target="../tags/tag116.xml"/><Relationship Id="rId14" Type="http://schemas.openxmlformats.org/officeDocument/2006/relationships/tags" Target="../tags/tag115.xml"/><Relationship Id="rId13" Type="http://schemas.openxmlformats.org/officeDocument/2006/relationships/tags" Target="../tags/tag114.xml"/><Relationship Id="rId12" Type="http://schemas.openxmlformats.org/officeDocument/2006/relationships/tags" Target="../tags/tag113.xml"/><Relationship Id="rId11" Type="http://schemas.openxmlformats.org/officeDocument/2006/relationships/tags" Target="../tags/tag112.xml"/><Relationship Id="rId10" Type="http://schemas.openxmlformats.org/officeDocument/2006/relationships/tags" Target="../tags/tag11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tags" Target="../tags/tag125.xml"/><Relationship Id="rId7" Type="http://schemas.openxmlformats.org/officeDocument/2006/relationships/tags" Target="../tags/tag124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1" Type="http://schemas.openxmlformats.org/officeDocument/2006/relationships/tags" Target="../tags/tag128.xml"/><Relationship Id="rId10" Type="http://schemas.openxmlformats.org/officeDocument/2006/relationships/tags" Target="../tags/tag127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36.xml"/><Relationship Id="rId8" Type="http://schemas.openxmlformats.org/officeDocument/2006/relationships/tags" Target="../tags/tag135.xml"/><Relationship Id="rId7" Type="http://schemas.openxmlformats.org/officeDocument/2006/relationships/tags" Target="../tags/tag134.xml"/><Relationship Id="rId6" Type="http://schemas.openxmlformats.org/officeDocument/2006/relationships/tags" Target="../tags/tag133.xml"/><Relationship Id="rId5" Type="http://schemas.openxmlformats.org/officeDocument/2006/relationships/tags" Target="../tags/tag132.xml"/><Relationship Id="rId4" Type="http://schemas.openxmlformats.org/officeDocument/2006/relationships/tags" Target="../tags/tag131.xml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3" Type="http://schemas.openxmlformats.org/officeDocument/2006/relationships/tags" Target="../tags/tag140.xml"/><Relationship Id="rId12" Type="http://schemas.openxmlformats.org/officeDocument/2006/relationships/tags" Target="../tags/tag139.xml"/><Relationship Id="rId11" Type="http://schemas.openxmlformats.org/officeDocument/2006/relationships/tags" Target="../tags/tag138.xml"/><Relationship Id="rId10" Type="http://schemas.openxmlformats.org/officeDocument/2006/relationships/tags" Target="../tags/tag137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48.xml"/><Relationship Id="rId8" Type="http://schemas.openxmlformats.org/officeDocument/2006/relationships/tags" Target="../tags/tag147.xml"/><Relationship Id="rId7" Type="http://schemas.openxmlformats.org/officeDocument/2006/relationships/tags" Target="../tags/tag146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2" Type="http://schemas.openxmlformats.org/officeDocument/2006/relationships/tags" Target="../tags/tag151.xml"/><Relationship Id="rId11" Type="http://schemas.openxmlformats.org/officeDocument/2006/relationships/tags" Target="../tags/tag150.xml"/><Relationship Id="rId10" Type="http://schemas.openxmlformats.org/officeDocument/2006/relationships/tags" Target="../tags/tag14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59.xml"/><Relationship Id="rId8" Type="http://schemas.openxmlformats.org/officeDocument/2006/relationships/tags" Target="../tags/tag158.xml"/><Relationship Id="rId7" Type="http://schemas.openxmlformats.org/officeDocument/2006/relationships/tags" Target="../tags/tag157.xml"/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4" Type="http://schemas.openxmlformats.org/officeDocument/2006/relationships/tags" Target="../tags/tag154.xml"/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7" Type="http://schemas.openxmlformats.org/officeDocument/2006/relationships/tags" Target="../tags/tag167.xml"/><Relationship Id="rId16" Type="http://schemas.openxmlformats.org/officeDocument/2006/relationships/tags" Target="../tags/tag166.xml"/><Relationship Id="rId15" Type="http://schemas.openxmlformats.org/officeDocument/2006/relationships/tags" Target="../tags/tag165.xml"/><Relationship Id="rId14" Type="http://schemas.openxmlformats.org/officeDocument/2006/relationships/tags" Target="../tags/tag164.xml"/><Relationship Id="rId13" Type="http://schemas.openxmlformats.org/officeDocument/2006/relationships/tags" Target="../tags/tag163.xml"/><Relationship Id="rId12" Type="http://schemas.openxmlformats.org/officeDocument/2006/relationships/tags" Target="../tags/tag162.xml"/><Relationship Id="rId11" Type="http://schemas.openxmlformats.org/officeDocument/2006/relationships/tags" Target="../tags/tag161.xml"/><Relationship Id="rId10" Type="http://schemas.openxmlformats.org/officeDocument/2006/relationships/tags" Target="../tags/tag16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75.xml"/><Relationship Id="rId8" Type="http://schemas.openxmlformats.org/officeDocument/2006/relationships/tags" Target="../tags/tag174.xml"/><Relationship Id="rId7" Type="http://schemas.openxmlformats.org/officeDocument/2006/relationships/tags" Target="../tags/tag173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2" Type="http://schemas.openxmlformats.org/officeDocument/2006/relationships/tags" Target="../tags/tag178.xml"/><Relationship Id="rId11" Type="http://schemas.openxmlformats.org/officeDocument/2006/relationships/tags" Target="../tags/tag177.xml"/><Relationship Id="rId10" Type="http://schemas.openxmlformats.org/officeDocument/2006/relationships/tags" Target="../tags/tag17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86.xml"/><Relationship Id="rId8" Type="http://schemas.openxmlformats.org/officeDocument/2006/relationships/tags" Target="../tags/tag185.xml"/><Relationship Id="rId7" Type="http://schemas.openxmlformats.org/officeDocument/2006/relationships/tags" Target="../tags/tag184.xml"/><Relationship Id="rId6" Type="http://schemas.openxmlformats.org/officeDocument/2006/relationships/tags" Target="../tags/tag183.xml"/><Relationship Id="rId5" Type="http://schemas.openxmlformats.org/officeDocument/2006/relationships/tags" Target="../tags/tag182.xml"/><Relationship Id="rId4" Type="http://schemas.openxmlformats.org/officeDocument/2006/relationships/tags" Target="../tags/tag181.xml"/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4" Type="http://schemas.openxmlformats.org/officeDocument/2006/relationships/tags" Target="../tags/tag191.xml"/><Relationship Id="rId13" Type="http://schemas.openxmlformats.org/officeDocument/2006/relationships/tags" Target="../tags/tag190.xml"/><Relationship Id="rId12" Type="http://schemas.openxmlformats.org/officeDocument/2006/relationships/tags" Target="../tags/tag189.xml"/><Relationship Id="rId11" Type="http://schemas.openxmlformats.org/officeDocument/2006/relationships/tags" Target="../tags/tag188.xml"/><Relationship Id="rId10" Type="http://schemas.openxmlformats.org/officeDocument/2006/relationships/tags" Target="../tags/tag187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99.xml"/><Relationship Id="rId8" Type="http://schemas.openxmlformats.org/officeDocument/2006/relationships/tags" Target="../tags/tag198.xml"/><Relationship Id="rId7" Type="http://schemas.openxmlformats.org/officeDocument/2006/relationships/tags" Target="../tags/tag197.xml"/><Relationship Id="rId6" Type="http://schemas.openxmlformats.org/officeDocument/2006/relationships/tags" Target="../tags/tag196.xml"/><Relationship Id="rId5" Type="http://schemas.openxmlformats.org/officeDocument/2006/relationships/tags" Target="../tags/tag195.xml"/><Relationship Id="rId4" Type="http://schemas.openxmlformats.org/officeDocument/2006/relationships/tags" Target="../tags/tag194.xml"/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5" Type="http://schemas.openxmlformats.org/officeDocument/2006/relationships/tags" Target="../tags/tag205.xml"/><Relationship Id="rId14" Type="http://schemas.openxmlformats.org/officeDocument/2006/relationships/tags" Target="../tags/tag204.xml"/><Relationship Id="rId13" Type="http://schemas.openxmlformats.org/officeDocument/2006/relationships/tags" Target="../tags/tag203.xml"/><Relationship Id="rId12" Type="http://schemas.openxmlformats.org/officeDocument/2006/relationships/tags" Target="../tags/tag202.xml"/><Relationship Id="rId11" Type="http://schemas.openxmlformats.org/officeDocument/2006/relationships/tags" Target="../tags/tag201.xml"/><Relationship Id="rId10" Type="http://schemas.openxmlformats.org/officeDocument/2006/relationships/tags" Target="../tags/tag200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213.xml"/><Relationship Id="rId8" Type="http://schemas.openxmlformats.org/officeDocument/2006/relationships/tags" Target="../tags/tag212.xml"/><Relationship Id="rId7" Type="http://schemas.openxmlformats.org/officeDocument/2006/relationships/tags" Target="../tags/tag211.xml"/><Relationship Id="rId6" Type="http://schemas.openxmlformats.org/officeDocument/2006/relationships/tags" Target="../tags/tag210.xml"/><Relationship Id="rId5" Type="http://schemas.openxmlformats.org/officeDocument/2006/relationships/tags" Target="../tags/tag209.xml"/><Relationship Id="rId4" Type="http://schemas.openxmlformats.org/officeDocument/2006/relationships/tags" Target="../tags/tag208.xml"/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5" Type="http://schemas.openxmlformats.org/officeDocument/2006/relationships/tags" Target="../tags/tag219.xml"/><Relationship Id="rId14" Type="http://schemas.openxmlformats.org/officeDocument/2006/relationships/tags" Target="../tags/tag218.xml"/><Relationship Id="rId13" Type="http://schemas.openxmlformats.org/officeDocument/2006/relationships/tags" Target="../tags/tag217.xml"/><Relationship Id="rId12" Type="http://schemas.openxmlformats.org/officeDocument/2006/relationships/tags" Target="../tags/tag216.xml"/><Relationship Id="rId11" Type="http://schemas.openxmlformats.org/officeDocument/2006/relationships/tags" Target="../tags/tag215.xml"/><Relationship Id="rId10" Type="http://schemas.openxmlformats.org/officeDocument/2006/relationships/tags" Target="../tags/tag214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227.xml"/><Relationship Id="rId8" Type="http://schemas.openxmlformats.org/officeDocument/2006/relationships/tags" Target="../tags/tag226.xml"/><Relationship Id="rId7" Type="http://schemas.openxmlformats.org/officeDocument/2006/relationships/tags" Target="../tags/tag225.xml"/><Relationship Id="rId6" Type="http://schemas.openxmlformats.org/officeDocument/2006/relationships/tags" Target="../tags/tag224.xml"/><Relationship Id="rId5" Type="http://schemas.openxmlformats.org/officeDocument/2006/relationships/tags" Target="../tags/tag223.xml"/><Relationship Id="rId4" Type="http://schemas.openxmlformats.org/officeDocument/2006/relationships/tags" Target="../tags/tag222.xml"/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8" Type="http://schemas.openxmlformats.org/officeDocument/2006/relationships/tags" Target="../tags/tag236.xml"/><Relationship Id="rId17" Type="http://schemas.openxmlformats.org/officeDocument/2006/relationships/tags" Target="../tags/tag235.xml"/><Relationship Id="rId16" Type="http://schemas.openxmlformats.org/officeDocument/2006/relationships/tags" Target="../tags/tag234.xml"/><Relationship Id="rId15" Type="http://schemas.openxmlformats.org/officeDocument/2006/relationships/tags" Target="../tags/tag233.xml"/><Relationship Id="rId14" Type="http://schemas.openxmlformats.org/officeDocument/2006/relationships/tags" Target="../tags/tag232.xml"/><Relationship Id="rId13" Type="http://schemas.openxmlformats.org/officeDocument/2006/relationships/tags" Target="../tags/tag231.xml"/><Relationship Id="rId12" Type="http://schemas.openxmlformats.org/officeDocument/2006/relationships/tags" Target="../tags/tag230.xml"/><Relationship Id="rId11" Type="http://schemas.openxmlformats.org/officeDocument/2006/relationships/tags" Target="../tags/tag229.xml"/><Relationship Id="rId10" Type="http://schemas.openxmlformats.org/officeDocument/2006/relationships/tags" Target="../tags/tag228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244.xml"/><Relationship Id="rId8" Type="http://schemas.openxmlformats.org/officeDocument/2006/relationships/tags" Target="../tags/tag243.xml"/><Relationship Id="rId7" Type="http://schemas.openxmlformats.org/officeDocument/2006/relationships/tags" Target="../tags/tag242.xml"/><Relationship Id="rId6" Type="http://schemas.openxmlformats.org/officeDocument/2006/relationships/tags" Target="../tags/tag241.xml"/><Relationship Id="rId5" Type="http://schemas.openxmlformats.org/officeDocument/2006/relationships/tags" Target="../tags/tag240.xml"/><Relationship Id="rId4" Type="http://schemas.openxmlformats.org/officeDocument/2006/relationships/tags" Target="../tags/tag239.xml"/><Relationship Id="rId3" Type="http://schemas.openxmlformats.org/officeDocument/2006/relationships/tags" Target="../tags/tag238.xml"/><Relationship Id="rId2" Type="http://schemas.openxmlformats.org/officeDocument/2006/relationships/tags" Target="../tags/tag237.xml"/><Relationship Id="rId15" Type="http://schemas.openxmlformats.org/officeDocument/2006/relationships/tags" Target="../tags/tag250.xml"/><Relationship Id="rId14" Type="http://schemas.openxmlformats.org/officeDocument/2006/relationships/tags" Target="../tags/tag249.xml"/><Relationship Id="rId13" Type="http://schemas.openxmlformats.org/officeDocument/2006/relationships/tags" Target="../tags/tag248.xml"/><Relationship Id="rId12" Type="http://schemas.openxmlformats.org/officeDocument/2006/relationships/tags" Target="../tags/tag247.xml"/><Relationship Id="rId11" Type="http://schemas.openxmlformats.org/officeDocument/2006/relationships/tags" Target="../tags/tag246.xml"/><Relationship Id="rId10" Type="http://schemas.openxmlformats.org/officeDocument/2006/relationships/tags" Target="../tags/tag245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258.xml"/><Relationship Id="rId8" Type="http://schemas.openxmlformats.org/officeDocument/2006/relationships/tags" Target="../tags/tag257.xml"/><Relationship Id="rId7" Type="http://schemas.openxmlformats.org/officeDocument/2006/relationships/tags" Target="../tags/tag256.xml"/><Relationship Id="rId6" Type="http://schemas.openxmlformats.org/officeDocument/2006/relationships/tags" Target="../tags/tag255.xml"/><Relationship Id="rId5" Type="http://schemas.openxmlformats.org/officeDocument/2006/relationships/tags" Target="../tags/tag254.xml"/><Relationship Id="rId4" Type="http://schemas.openxmlformats.org/officeDocument/2006/relationships/tags" Target="../tags/tag253.xml"/><Relationship Id="rId3" Type="http://schemas.openxmlformats.org/officeDocument/2006/relationships/tags" Target="../tags/tag252.xml"/><Relationship Id="rId2" Type="http://schemas.openxmlformats.org/officeDocument/2006/relationships/tags" Target="../tags/tag251.xml"/><Relationship Id="rId12" Type="http://schemas.openxmlformats.org/officeDocument/2006/relationships/tags" Target="../tags/tag261.xml"/><Relationship Id="rId11" Type="http://schemas.openxmlformats.org/officeDocument/2006/relationships/tags" Target="../tags/tag260.xml"/><Relationship Id="rId10" Type="http://schemas.openxmlformats.org/officeDocument/2006/relationships/tags" Target="../tags/tag259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269.xml"/><Relationship Id="rId8" Type="http://schemas.openxmlformats.org/officeDocument/2006/relationships/tags" Target="../tags/tag268.xml"/><Relationship Id="rId7" Type="http://schemas.openxmlformats.org/officeDocument/2006/relationships/tags" Target="../tags/tag267.xml"/><Relationship Id="rId6" Type="http://schemas.openxmlformats.org/officeDocument/2006/relationships/tags" Target="../tags/tag266.xml"/><Relationship Id="rId5" Type="http://schemas.openxmlformats.org/officeDocument/2006/relationships/tags" Target="../tags/tag265.xml"/><Relationship Id="rId4" Type="http://schemas.openxmlformats.org/officeDocument/2006/relationships/tags" Target="../tags/tag264.xml"/><Relationship Id="rId3" Type="http://schemas.openxmlformats.org/officeDocument/2006/relationships/tags" Target="../tags/tag263.xml"/><Relationship Id="rId2" Type="http://schemas.openxmlformats.org/officeDocument/2006/relationships/tags" Target="../tags/tag262.xml"/><Relationship Id="rId13" Type="http://schemas.openxmlformats.org/officeDocument/2006/relationships/tags" Target="../tags/tag273.xml"/><Relationship Id="rId12" Type="http://schemas.openxmlformats.org/officeDocument/2006/relationships/tags" Target="../tags/tag272.xml"/><Relationship Id="rId11" Type="http://schemas.openxmlformats.org/officeDocument/2006/relationships/tags" Target="../tags/tag271.xml"/><Relationship Id="rId10" Type="http://schemas.openxmlformats.org/officeDocument/2006/relationships/tags" Target="../tags/tag27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81.xml"/><Relationship Id="rId8" Type="http://schemas.openxmlformats.org/officeDocument/2006/relationships/tags" Target="../tags/tag280.xml"/><Relationship Id="rId7" Type="http://schemas.openxmlformats.org/officeDocument/2006/relationships/tags" Target="../tags/tag279.xml"/><Relationship Id="rId6" Type="http://schemas.openxmlformats.org/officeDocument/2006/relationships/tags" Target="../tags/tag278.xml"/><Relationship Id="rId5" Type="http://schemas.openxmlformats.org/officeDocument/2006/relationships/tags" Target="../tags/tag277.xml"/><Relationship Id="rId4" Type="http://schemas.openxmlformats.org/officeDocument/2006/relationships/tags" Target="../tags/tag276.xml"/><Relationship Id="rId3" Type="http://schemas.openxmlformats.org/officeDocument/2006/relationships/tags" Target="../tags/tag275.xml"/><Relationship Id="rId24" Type="http://schemas.openxmlformats.org/officeDocument/2006/relationships/tags" Target="../tags/tag296.xml"/><Relationship Id="rId23" Type="http://schemas.openxmlformats.org/officeDocument/2006/relationships/tags" Target="../tags/tag295.xml"/><Relationship Id="rId22" Type="http://schemas.openxmlformats.org/officeDocument/2006/relationships/tags" Target="../tags/tag294.xml"/><Relationship Id="rId21" Type="http://schemas.openxmlformats.org/officeDocument/2006/relationships/tags" Target="../tags/tag293.xml"/><Relationship Id="rId20" Type="http://schemas.openxmlformats.org/officeDocument/2006/relationships/tags" Target="../tags/tag292.xml"/><Relationship Id="rId2" Type="http://schemas.openxmlformats.org/officeDocument/2006/relationships/tags" Target="../tags/tag274.xml"/><Relationship Id="rId19" Type="http://schemas.openxmlformats.org/officeDocument/2006/relationships/tags" Target="../tags/tag291.xml"/><Relationship Id="rId18" Type="http://schemas.openxmlformats.org/officeDocument/2006/relationships/tags" Target="../tags/tag290.xml"/><Relationship Id="rId17" Type="http://schemas.openxmlformats.org/officeDocument/2006/relationships/tags" Target="../tags/tag289.xml"/><Relationship Id="rId16" Type="http://schemas.openxmlformats.org/officeDocument/2006/relationships/tags" Target="../tags/tag288.xml"/><Relationship Id="rId15" Type="http://schemas.openxmlformats.org/officeDocument/2006/relationships/tags" Target="../tags/tag287.xml"/><Relationship Id="rId14" Type="http://schemas.openxmlformats.org/officeDocument/2006/relationships/tags" Target="../tags/tag286.xml"/><Relationship Id="rId13" Type="http://schemas.openxmlformats.org/officeDocument/2006/relationships/tags" Target="../tags/tag285.xml"/><Relationship Id="rId12" Type="http://schemas.openxmlformats.org/officeDocument/2006/relationships/tags" Target="../tags/tag284.xml"/><Relationship Id="rId11" Type="http://schemas.openxmlformats.org/officeDocument/2006/relationships/tags" Target="../tags/tag283.xml"/><Relationship Id="rId10" Type="http://schemas.openxmlformats.org/officeDocument/2006/relationships/tags" Target="../tags/tag28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6" Type="http://schemas.openxmlformats.org/officeDocument/2006/relationships/tags" Target="../tags/tag301.xml"/><Relationship Id="rId5" Type="http://schemas.openxmlformats.org/officeDocument/2006/relationships/tags" Target="../tags/tag300.xml"/><Relationship Id="rId4" Type="http://schemas.openxmlformats.org/officeDocument/2006/relationships/tags" Target="../tags/tag299.xml"/><Relationship Id="rId3" Type="http://schemas.openxmlformats.org/officeDocument/2006/relationships/tags" Target="../tags/tag298.xml"/><Relationship Id="rId2" Type="http://schemas.openxmlformats.org/officeDocument/2006/relationships/tags" Target="../tags/tag297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5" Type="http://schemas.openxmlformats.org/officeDocument/2006/relationships/tags" Target="../tags/tag305.xml"/><Relationship Id="rId4" Type="http://schemas.openxmlformats.org/officeDocument/2006/relationships/tags" Target="../tags/tag304.xml"/><Relationship Id="rId3" Type="http://schemas.openxmlformats.org/officeDocument/2006/relationships/tags" Target="../tags/tag303.xml"/><Relationship Id="rId2" Type="http://schemas.openxmlformats.org/officeDocument/2006/relationships/tags" Target="../tags/tag302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7" Type="http://schemas.openxmlformats.org/officeDocument/2006/relationships/tags" Target="../tags/tag311.xml"/><Relationship Id="rId6" Type="http://schemas.openxmlformats.org/officeDocument/2006/relationships/tags" Target="../tags/tag310.xml"/><Relationship Id="rId5" Type="http://schemas.openxmlformats.org/officeDocument/2006/relationships/tags" Target="../tags/tag309.xml"/><Relationship Id="rId4" Type="http://schemas.openxmlformats.org/officeDocument/2006/relationships/tags" Target="../tags/tag308.xml"/><Relationship Id="rId3" Type="http://schemas.openxmlformats.org/officeDocument/2006/relationships/tags" Target="../tags/tag307.xml"/><Relationship Id="rId2" Type="http://schemas.openxmlformats.org/officeDocument/2006/relationships/tags" Target="../tags/tag306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319.xml"/><Relationship Id="rId8" Type="http://schemas.openxmlformats.org/officeDocument/2006/relationships/tags" Target="../tags/tag318.xml"/><Relationship Id="rId7" Type="http://schemas.openxmlformats.org/officeDocument/2006/relationships/tags" Target="../tags/tag317.xml"/><Relationship Id="rId6" Type="http://schemas.openxmlformats.org/officeDocument/2006/relationships/tags" Target="../tags/tag316.xml"/><Relationship Id="rId5" Type="http://schemas.openxmlformats.org/officeDocument/2006/relationships/tags" Target="../tags/tag315.xml"/><Relationship Id="rId4" Type="http://schemas.openxmlformats.org/officeDocument/2006/relationships/tags" Target="../tags/tag314.xml"/><Relationship Id="rId3" Type="http://schemas.openxmlformats.org/officeDocument/2006/relationships/tags" Target="../tags/tag313.xml"/><Relationship Id="rId2" Type="http://schemas.openxmlformats.org/officeDocument/2006/relationships/tags" Target="../tags/tag312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5" Type="http://schemas.openxmlformats.org/officeDocument/2006/relationships/tags" Target="../tags/tag323.xml"/><Relationship Id="rId4" Type="http://schemas.openxmlformats.org/officeDocument/2006/relationships/tags" Target="../tags/tag322.xml"/><Relationship Id="rId3" Type="http://schemas.openxmlformats.org/officeDocument/2006/relationships/tags" Target="../tags/tag321.xml"/><Relationship Id="rId2" Type="http://schemas.openxmlformats.org/officeDocument/2006/relationships/tags" Target="../tags/tag320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4" Type="http://schemas.openxmlformats.org/officeDocument/2006/relationships/tags" Target="../tags/tag326.xml"/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5" Type="http://schemas.openxmlformats.org/officeDocument/2006/relationships/tags" Target="../tags/tag330.xml"/><Relationship Id="rId4" Type="http://schemas.openxmlformats.org/officeDocument/2006/relationships/tags" Target="../tags/tag329.xml"/><Relationship Id="rId3" Type="http://schemas.openxmlformats.org/officeDocument/2006/relationships/tags" Target="../tags/tag328.xml"/><Relationship Id="rId2" Type="http://schemas.openxmlformats.org/officeDocument/2006/relationships/tags" Target="../tags/tag327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6" Type="http://schemas.openxmlformats.org/officeDocument/2006/relationships/tags" Target="../tags/tag335.xml"/><Relationship Id="rId5" Type="http://schemas.openxmlformats.org/officeDocument/2006/relationships/tags" Target="../tags/tag334.xml"/><Relationship Id="rId4" Type="http://schemas.openxmlformats.org/officeDocument/2006/relationships/tags" Target="../tags/tag333.xml"/><Relationship Id="rId3" Type="http://schemas.openxmlformats.org/officeDocument/2006/relationships/tags" Target="../tags/tag332.xml"/><Relationship Id="rId2" Type="http://schemas.openxmlformats.org/officeDocument/2006/relationships/tags" Target="../tags/tag331.xml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tags" Target="../tags/tag343.xml"/><Relationship Id="rId8" Type="http://schemas.openxmlformats.org/officeDocument/2006/relationships/tags" Target="../tags/tag342.xml"/><Relationship Id="rId7" Type="http://schemas.openxmlformats.org/officeDocument/2006/relationships/tags" Target="../tags/tag341.xml"/><Relationship Id="rId6" Type="http://schemas.openxmlformats.org/officeDocument/2006/relationships/tags" Target="../tags/tag340.xml"/><Relationship Id="rId5" Type="http://schemas.openxmlformats.org/officeDocument/2006/relationships/tags" Target="../tags/tag339.xml"/><Relationship Id="rId41" Type="http://schemas.openxmlformats.org/officeDocument/2006/relationships/tags" Target="../tags/tag370.xml"/><Relationship Id="rId40" Type="http://schemas.openxmlformats.org/officeDocument/2006/relationships/tags" Target="../tags/tag369.xml"/><Relationship Id="rId4" Type="http://schemas.openxmlformats.org/officeDocument/2006/relationships/tags" Target="../tags/tag338.xml"/><Relationship Id="rId39" Type="http://schemas.openxmlformats.org/officeDocument/2006/relationships/tags" Target="../tags/tag368.xml"/><Relationship Id="rId38" Type="http://schemas.openxmlformats.org/officeDocument/2006/relationships/tags" Target="../tags/tag367.xml"/><Relationship Id="rId37" Type="http://schemas.openxmlformats.org/officeDocument/2006/relationships/tags" Target="../tags/tag366.xml"/><Relationship Id="rId36" Type="http://schemas.openxmlformats.org/officeDocument/2006/relationships/tags" Target="../tags/tag365.xml"/><Relationship Id="rId35" Type="http://schemas.openxmlformats.org/officeDocument/2006/relationships/image" Target="../media/image5.png"/><Relationship Id="rId34" Type="http://schemas.openxmlformats.org/officeDocument/2006/relationships/tags" Target="../tags/tag364.xml"/><Relationship Id="rId33" Type="http://schemas.openxmlformats.org/officeDocument/2006/relationships/image" Target="../media/image4.png"/><Relationship Id="rId32" Type="http://schemas.openxmlformats.org/officeDocument/2006/relationships/tags" Target="../tags/tag363.xml"/><Relationship Id="rId31" Type="http://schemas.openxmlformats.org/officeDocument/2006/relationships/image" Target="../media/image3.png"/><Relationship Id="rId30" Type="http://schemas.openxmlformats.org/officeDocument/2006/relationships/tags" Target="../tags/tag362.xml"/><Relationship Id="rId3" Type="http://schemas.openxmlformats.org/officeDocument/2006/relationships/tags" Target="../tags/tag337.xml"/><Relationship Id="rId29" Type="http://schemas.openxmlformats.org/officeDocument/2006/relationships/image" Target="../media/image2.png"/><Relationship Id="rId28" Type="http://schemas.openxmlformats.org/officeDocument/2006/relationships/tags" Target="../tags/tag361.xml"/><Relationship Id="rId27" Type="http://schemas.openxmlformats.org/officeDocument/2006/relationships/image" Target="../media/image1.png"/><Relationship Id="rId26" Type="http://schemas.openxmlformats.org/officeDocument/2006/relationships/tags" Target="../tags/tag360.xml"/><Relationship Id="rId25" Type="http://schemas.openxmlformats.org/officeDocument/2006/relationships/tags" Target="../tags/tag359.xml"/><Relationship Id="rId24" Type="http://schemas.openxmlformats.org/officeDocument/2006/relationships/tags" Target="../tags/tag358.xml"/><Relationship Id="rId23" Type="http://schemas.openxmlformats.org/officeDocument/2006/relationships/tags" Target="../tags/tag357.xml"/><Relationship Id="rId22" Type="http://schemas.openxmlformats.org/officeDocument/2006/relationships/tags" Target="../tags/tag356.xml"/><Relationship Id="rId21" Type="http://schemas.openxmlformats.org/officeDocument/2006/relationships/tags" Target="../tags/tag355.xml"/><Relationship Id="rId20" Type="http://schemas.openxmlformats.org/officeDocument/2006/relationships/tags" Target="../tags/tag354.xml"/><Relationship Id="rId2" Type="http://schemas.openxmlformats.org/officeDocument/2006/relationships/tags" Target="../tags/tag336.xml"/><Relationship Id="rId19" Type="http://schemas.openxmlformats.org/officeDocument/2006/relationships/tags" Target="../tags/tag353.xml"/><Relationship Id="rId18" Type="http://schemas.openxmlformats.org/officeDocument/2006/relationships/tags" Target="../tags/tag352.xml"/><Relationship Id="rId17" Type="http://schemas.openxmlformats.org/officeDocument/2006/relationships/tags" Target="../tags/tag351.xml"/><Relationship Id="rId16" Type="http://schemas.openxmlformats.org/officeDocument/2006/relationships/tags" Target="../tags/tag350.xml"/><Relationship Id="rId15" Type="http://schemas.openxmlformats.org/officeDocument/2006/relationships/tags" Target="../tags/tag349.xml"/><Relationship Id="rId14" Type="http://schemas.openxmlformats.org/officeDocument/2006/relationships/tags" Target="../tags/tag348.xml"/><Relationship Id="rId13" Type="http://schemas.openxmlformats.org/officeDocument/2006/relationships/tags" Target="../tags/tag347.xml"/><Relationship Id="rId12" Type="http://schemas.openxmlformats.org/officeDocument/2006/relationships/tags" Target="../tags/tag346.xml"/><Relationship Id="rId11" Type="http://schemas.openxmlformats.org/officeDocument/2006/relationships/tags" Target="../tags/tag345.xml"/><Relationship Id="rId10" Type="http://schemas.openxmlformats.org/officeDocument/2006/relationships/tags" Target="../tags/tag344.xml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378.xml"/><Relationship Id="rId8" Type="http://schemas.openxmlformats.org/officeDocument/2006/relationships/tags" Target="../tags/tag377.xml"/><Relationship Id="rId7" Type="http://schemas.openxmlformats.org/officeDocument/2006/relationships/tags" Target="../tags/tag376.xml"/><Relationship Id="rId6" Type="http://schemas.openxmlformats.org/officeDocument/2006/relationships/tags" Target="../tags/tag375.xml"/><Relationship Id="rId5" Type="http://schemas.openxmlformats.org/officeDocument/2006/relationships/tags" Target="../tags/tag374.xml"/><Relationship Id="rId4" Type="http://schemas.openxmlformats.org/officeDocument/2006/relationships/tags" Target="../tags/tag373.xml"/><Relationship Id="rId34" Type="http://schemas.openxmlformats.org/officeDocument/2006/relationships/tags" Target="../tags/tag401.xml"/><Relationship Id="rId33" Type="http://schemas.openxmlformats.org/officeDocument/2006/relationships/tags" Target="../tags/tag400.xml"/><Relationship Id="rId32" Type="http://schemas.openxmlformats.org/officeDocument/2006/relationships/image" Target="../media/image7.png"/><Relationship Id="rId31" Type="http://schemas.openxmlformats.org/officeDocument/2006/relationships/tags" Target="../tags/tag399.xml"/><Relationship Id="rId30" Type="http://schemas.openxmlformats.org/officeDocument/2006/relationships/tags" Target="../tags/tag398.xml"/><Relationship Id="rId3" Type="http://schemas.openxmlformats.org/officeDocument/2006/relationships/tags" Target="../tags/tag372.xml"/><Relationship Id="rId29" Type="http://schemas.openxmlformats.org/officeDocument/2006/relationships/tags" Target="../tags/tag397.xml"/><Relationship Id="rId28" Type="http://schemas.openxmlformats.org/officeDocument/2006/relationships/tags" Target="../tags/tag396.xml"/><Relationship Id="rId27" Type="http://schemas.openxmlformats.org/officeDocument/2006/relationships/image" Target="../media/image6.png"/><Relationship Id="rId26" Type="http://schemas.openxmlformats.org/officeDocument/2006/relationships/tags" Target="../tags/tag395.xml"/><Relationship Id="rId25" Type="http://schemas.openxmlformats.org/officeDocument/2006/relationships/tags" Target="../tags/tag394.xml"/><Relationship Id="rId24" Type="http://schemas.openxmlformats.org/officeDocument/2006/relationships/tags" Target="../tags/tag393.xml"/><Relationship Id="rId23" Type="http://schemas.openxmlformats.org/officeDocument/2006/relationships/tags" Target="../tags/tag392.xml"/><Relationship Id="rId22" Type="http://schemas.openxmlformats.org/officeDocument/2006/relationships/tags" Target="../tags/tag391.xml"/><Relationship Id="rId21" Type="http://schemas.openxmlformats.org/officeDocument/2006/relationships/tags" Target="../tags/tag390.xml"/><Relationship Id="rId20" Type="http://schemas.openxmlformats.org/officeDocument/2006/relationships/tags" Target="../tags/tag389.xml"/><Relationship Id="rId2" Type="http://schemas.openxmlformats.org/officeDocument/2006/relationships/tags" Target="../tags/tag371.xml"/><Relationship Id="rId19" Type="http://schemas.openxmlformats.org/officeDocument/2006/relationships/tags" Target="../tags/tag388.xml"/><Relationship Id="rId18" Type="http://schemas.openxmlformats.org/officeDocument/2006/relationships/tags" Target="../tags/tag387.xml"/><Relationship Id="rId17" Type="http://schemas.openxmlformats.org/officeDocument/2006/relationships/tags" Target="../tags/tag386.xml"/><Relationship Id="rId16" Type="http://schemas.openxmlformats.org/officeDocument/2006/relationships/tags" Target="../tags/tag385.xml"/><Relationship Id="rId15" Type="http://schemas.openxmlformats.org/officeDocument/2006/relationships/tags" Target="../tags/tag384.xml"/><Relationship Id="rId14" Type="http://schemas.openxmlformats.org/officeDocument/2006/relationships/tags" Target="../tags/tag383.xml"/><Relationship Id="rId13" Type="http://schemas.openxmlformats.org/officeDocument/2006/relationships/tags" Target="../tags/tag382.xml"/><Relationship Id="rId12" Type="http://schemas.openxmlformats.org/officeDocument/2006/relationships/tags" Target="../tags/tag381.xml"/><Relationship Id="rId11" Type="http://schemas.openxmlformats.org/officeDocument/2006/relationships/tags" Target="../tags/tag380.xml"/><Relationship Id="rId10" Type="http://schemas.openxmlformats.org/officeDocument/2006/relationships/tags" Target="../tags/tag379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409.xml"/><Relationship Id="rId8" Type="http://schemas.openxmlformats.org/officeDocument/2006/relationships/tags" Target="../tags/tag408.xml"/><Relationship Id="rId7" Type="http://schemas.openxmlformats.org/officeDocument/2006/relationships/tags" Target="../tags/tag407.xml"/><Relationship Id="rId6" Type="http://schemas.openxmlformats.org/officeDocument/2006/relationships/tags" Target="../tags/tag406.xml"/><Relationship Id="rId5" Type="http://schemas.openxmlformats.org/officeDocument/2006/relationships/tags" Target="../tags/tag405.xml"/><Relationship Id="rId4" Type="http://schemas.openxmlformats.org/officeDocument/2006/relationships/tags" Target="../tags/tag404.xml"/><Relationship Id="rId36" Type="http://schemas.openxmlformats.org/officeDocument/2006/relationships/tags" Target="../tags/tag433.xml"/><Relationship Id="rId35" Type="http://schemas.openxmlformats.org/officeDocument/2006/relationships/tags" Target="../tags/tag432.xml"/><Relationship Id="rId34" Type="http://schemas.openxmlformats.org/officeDocument/2006/relationships/tags" Target="../tags/tag431.xml"/><Relationship Id="rId33" Type="http://schemas.openxmlformats.org/officeDocument/2006/relationships/tags" Target="../tags/tag430.xml"/><Relationship Id="rId32" Type="http://schemas.openxmlformats.org/officeDocument/2006/relationships/tags" Target="../tags/tag429.xml"/><Relationship Id="rId31" Type="http://schemas.openxmlformats.org/officeDocument/2006/relationships/image" Target="../media/image10.png"/><Relationship Id="rId30" Type="http://schemas.openxmlformats.org/officeDocument/2006/relationships/tags" Target="../tags/tag428.xml"/><Relationship Id="rId3" Type="http://schemas.openxmlformats.org/officeDocument/2006/relationships/tags" Target="../tags/tag403.xml"/><Relationship Id="rId29" Type="http://schemas.openxmlformats.org/officeDocument/2006/relationships/image" Target="../media/image9.png"/><Relationship Id="rId28" Type="http://schemas.openxmlformats.org/officeDocument/2006/relationships/tags" Target="../tags/tag427.xml"/><Relationship Id="rId27" Type="http://schemas.openxmlformats.org/officeDocument/2006/relationships/image" Target="../media/image8.png"/><Relationship Id="rId26" Type="http://schemas.openxmlformats.org/officeDocument/2006/relationships/tags" Target="../tags/tag426.xml"/><Relationship Id="rId25" Type="http://schemas.openxmlformats.org/officeDocument/2006/relationships/tags" Target="../tags/tag425.xml"/><Relationship Id="rId24" Type="http://schemas.openxmlformats.org/officeDocument/2006/relationships/tags" Target="../tags/tag424.xml"/><Relationship Id="rId23" Type="http://schemas.openxmlformats.org/officeDocument/2006/relationships/tags" Target="../tags/tag423.xml"/><Relationship Id="rId22" Type="http://schemas.openxmlformats.org/officeDocument/2006/relationships/tags" Target="../tags/tag422.xml"/><Relationship Id="rId21" Type="http://schemas.openxmlformats.org/officeDocument/2006/relationships/tags" Target="../tags/tag421.xml"/><Relationship Id="rId20" Type="http://schemas.openxmlformats.org/officeDocument/2006/relationships/tags" Target="../tags/tag420.xml"/><Relationship Id="rId2" Type="http://schemas.openxmlformats.org/officeDocument/2006/relationships/tags" Target="../tags/tag402.xml"/><Relationship Id="rId19" Type="http://schemas.openxmlformats.org/officeDocument/2006/relationships/tags" Target="../tags/tag419.xml"/><Relationship Id="rId18" Type="http://schemas.openxmlformats.org/officeDocument/2006/relationships/tags" Target="../tags/tag418.xml"/><Relationship Id="rId17" Type="http://schemas.openxmlformats.org/officeDocument/2006/relationships/tags" Target="../tags/tag417.xml"/><Relationship Id="rId16" Type="http://schemas.openxmlformats.org/officeDocument/2006/relationships/tags" Target="../tags/tag416.xml"/><Relationship Id="rId15" Type="http://schemas.openxmlformats.org/officeDocument/2006/relationships/tags" Target="../tags/tag415.xml"/><Relationship Id="rId14" Type="http://schemas.openxmlformats.org/officeDocument/2006/relationships/tags" Target="../tags/tag414.xml"/><Relationship Id="rId13" Type="http://schemas.openxmlformats.org/officeDocument/2006/relationships/tags" Target="../tags/tag413.xml"/><Relationship Id="rId12" Type="http://schemas.openxmlformats.org/officeDocument/2006/relationships/tags" Target="../tags/tag412.xml"/><Relationship Id="rId11" Type="http://schemas.openxmlformats.org/officeDocument/2006/relationships/tags" Target="../tags/tag411.xml"/><Relationship Id="rId10" Type="http://schemas.openxmlformats.org/officeDocument/2006/relationships/tags" Target="../tags/tag410.xml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441.xml"/><Relationship Id="rId8" Type="http://schemas.openxmlformats.org/officeDocument/2006/relationships/tags" Target="../tags/tag440.xml"/><Relationship Id="rId7" Type="http://schemas.openxmlformats.org/officeDocument/2006/relationships/tags" Target="../tags/tag439.xml"/><Relationship Id="rId6" Type="http://schemas.openxmlformats.org/officeDocument/2006/relationships/tags" Target="../tags/tag438.xml"/><Relationship Id="rId5" Type="http://schemas.openxmlformats.org/officeDocument/2006/relationships/tags" Target="../tags/tag437.xml"/><Relationship Id="rId4" Type="http://schemas.openxmlformats.org/officeDocument/2006/relationships/tags" Target="../tags/tag436.xml"/><Relationship Id="rId3" Type="http://schemas.openxmlformats.org/officeDocument/2006/relationships/tags" Target="../tags/tag435.xml"/><Relationship Id="rId2" Type="http://schemas.openxmlformats.org/officeDocument/2006/relationships/tags" Target="../tags/tag434.xml"/><Relationship Id="rId18" Type="http://schemas.openxmlformats.org/officeDocument/2006/relationships/tags" Target="../tags/tag450.xml"/><Relationship Id="rId17" Type="http://schemas.openxmlformats.org/officeDocument/2006/relationships/tags" Target="../tags/tag449.xml"/><Relationship Id="rId16" Type="http://schemas.openxmlformats.org/officeDocument/2006/relationships/tags" Target="../tags/tag448.xml"/><Relationship Id="rId15" Type="http://schemas.openxmlformats.org/officeDocument/2006/relationships/tags" Target="../tags/tag447.xml"/><Relationship Id="rId14" Type="http://schemas.openxmlformats.org/officeDocument/2006/relationships/tags" Target="../tags/tag446.xml"/><Relationship Id="rId13" Type="http://schemas.openxmlformats.org/officeDocument/2006/relationships/tags" Target="../tags/tag445.xml"/><Relationship Id="rId12" Type="http://schemas.openxmlformats.org/officeDocument/2006/relationships/tags" Target="../tags/tag444.xml"/><Relationship Id="rId11" Type="http://schemas.openxmlformats.org/officeDocument/2006/relationships/tags" Target="../tags/tag443.xml"/><Relationship Id="rId10" Type="http://schemas.openxmlformats.org/officeDocument/2006/relationships/tags" Target="../tags/tag442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968" y="136131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968" y="384098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05155" y="6314440"/>
            <a:ext cx="2707005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877300" y="6314440"/>
            <a:ext cx="2711450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609600"/>
            <a:ext cx="10973435" cy="5638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05155" y="6314440"/>
            <a:ext cx="2707005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877300" y="6314440"/>
            <a:ext cx="2711450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3_1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6" hasCustomPrompt="1"/>
            <p:custDataLst>
              <p:tags r:id="rId6"/>
            </p:custDataLst>
          </p:nvPr>
        </p:nvSpPr>
        <p:spPr>
          <a:xfrm>
            <a:off x="609600" y="1930400"/>
            <a:ext cx="345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buNone/>
              <a:defRPr sz="2400" b="0" spc="0">
                <a:solidFill>
                  <a:schemeClr val="tx1"/>
                </a:solidFill>
              </a:defRPr>
            </a:lvl1pPr>
            <a:lvl5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2" hasCustomPrompt="1"/>
            <p:custDataLst>
              <p:tags r:id="rId7"/>
            </p:custDataLst>
          </p:nvPr>
        </p:nvSpPr>
        <p:spPr>
          <a:xfrm>
            <a:off x="609600" y="2489200"/>
            <a:ext cx="3454400" cy="3352800"/>
          </a:xfrm>
          <a:custGeom>
            <a:avLst/>
            <a:gdLst>
              <a:gd name="connisteX0" fmla="*/ 0 w 3454400"/>
              <a:gd name="connsiteY0" fmla="*/ 203200 h 3352800"/>
              <a:gd name="connisteX1" fmla="*/ 203200 w 3454400"/>
              <a:gd name="connsiteY1" fmla="*/ 0 h 3352800"/>
              <a:gd name="connisteX2" fmla="*/ 3251200 w 3454400"/>
              <a:gd name="connsiteY2" fmla="*/ 0 h 3352800"/>
              <a:gd name="connisteX3" fmla="*/ 3454400 w 3454400"/>
              <a:gd name="connsiteY3" fmla="*/ 203200 h 3352800"/>
              <a:gd name="connisteX4" fmla="*/ 3454400 w 3454400"/>
              <a:gd name="connsiteY4" fmla="*/ 3149600 h 3352800"/>
              <a:gd name="connisteX5" fmla="*/ 3251200 w 3454400"/>
              <a:gd name="connsiteY5" fmla="*/ 3352800 h 3352800"/>
              <a:gd name="connisteX6" fmla="*/ 203200 w 3454400"/>
              <a:gd name="connsiteY6" fmla="*/ 3352800 h 3352800"/>
              <a:gd name="connisteX7" fmla="*/ 0 w 3454400"/>
              <a:gd name="connsiteY7" fmla="*/ 3149600 h 3352800"/>
              <a:gd name="connisteX8" fmla="*/ 0 w 3454400"/>
              <a:gd name="connsiteY8" fmla="*/ 203200 h 335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3352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3149600"/>
                </a:lnTo>
                <a:cubicBezTo>
                  <a:pt x="3454400" y="3261824"/>
                  <a:pt x="3363424" y="3352800"/>
                  <a:pt x="3251200" y="3352800"/>
                </a:cubicBezTo>
                <a:lnTo>
                  <a:pt x="203200" y="3352800"/>
                </a:lnTo>
                <a:cubicBezTo>
                  <a:pt x="90976" y="3352800"/>
                  <a:pt x="0" y="3261824"/>
                  <a:pt x="0" y="3149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 marL="0" indent="0">
              <a:buNone/>
              <a:defRPr/>
            </a:lvl5pPr>
          </a:lstStyle>
          <a:p>
            <a:pPr lvl="4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914400" y="32512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buNone/>
              <a:defRPr sz="16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4368800" y="1930400"/>
            <a:ext cx="345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buNone/>
              <a:defRPr sz="2400" b="0" spc="0">
                <a:solidFill>
                  <a:schemeClr val="tx1"/>
                </a:solidFill>
              </a:defRPr>
            </a:lvl1pPr>
            <a:lvl5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3" hasCustomPrompt="1"/>
            <p:custDataLst>
              <p:tags r:id="rId10"/>
            </p:custDataLst>
          </p:nvPr>
        </p:nvSpPr>
        <p:spPr>
          <a:xfrm>
            <a:off x="4368800" y="2489200"/>
            <a:ext cx="3454400" cy="3352800"/>
          </a:xfrm>
          <a:custGeom>
            <a:avLst/>
            <a:gdLst>
              <a:gd name="connisteX0" fmla="*/ 0 w 3454400"/>
              <a:gd name="connsiteY0" fmla="*/ 203200 h 3352800"/>
              <a:gd name="connisteX1" fmla="*/ 203200 w 3454400"/>
              <a:gd name="connsiteY1" fmla="*/ 0 h 3352800"/>
              <a:gd name="connisteX2" fmla="*/ 3251200 w 3454400"/>
              <a:gd name="connsiteY2" fmla="*/ 0 h 3352800"/>
              <a:gd name="connisteX3" fmla="*/ 3454400 w 3454400"/>
              <a:gd name="connsiteY3" fmla="*/ 203200 h 3352800"/>
              <a:gd name="connisteX4" fmla="*/ 3454400 w 3454400"/>
              <a:gd name="connsiteY4" fmla="*/ 3149600 h 3352800"/>
              <a:gd name="connisteX5" fmla="*/ 3251200 w 3454400"/>
              <a:gd name="connsiteY5" fmla="*/ 3352800 h 3352800"/>
              <a:gd name="connisteX6" fmla="*/ 203200 w 3454400"/>
              <a:gd name="connsiteY6" fmla="*/ 3352800 h 3352800"/>
              <a:gd name="connisteX7" fmla="*/ 0 w 3454400"/>
              <a:gd name="connsiteY7" fmla="*/ 3149600 h 3352800"/>
              <a:gd name="connisteX8" fmla="*/ 0 w 3454400"/>
              <a:gd name="connsiteY8" fmla="*/ 203200 h 335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3352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3149600"/>
                </a:lnTo>
                <a:cubicBezTo>
                  <a:pt x="3454400" y="3261824"/>
                  <a:pt x="3363424" y="3352800"/>
                  <a:pt x="3251200" y="3352800"/>
                </a:cubicBezTo>
                <a:lnTo>
                  <a:pt x="203200" y="3352800"/>
                </a:lnTo>
                <a:cubicBezTo>
                  <a:pt x="90976" y="3352800"/>
                  <a:pt x="0" y="3261824"/>
                  <a:pt x="0" y="3149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 marL="0" indent="0">
              <a:buNone/>
              <a:defRPr/>
            </a:lvl5pPr>
          </a:lstStyle>
          <a:p>
            <a:pPr lvl="4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4673600" y="32512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buNone/>
              <a:defRPr sz="16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0" hasCustomPrompt="1"/>
            <p:custDataLst>
              <p:tags r:id="rId12"/>
            </p:custDataLst>
          </p:nvPr>
        </p:nvSpPr>
        <p:spPr>
          <a:xfrm>
            <a:off x="8128000" y="1930400"/>
            <a:ext cx="345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buNone/>
              <a:defRPr sz="2400" b="0" spc="0">
                <a:solidFill>
                  <a:schemeClr val="tx1"/>
                </a:solidFill>
              </a:defRPr>
            </a:lvl1pPr>
            <a:lvl5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装饰  8"/>
          <p:cNvSpPr>
            <a:spLocks noGrp="1"/>
          </p:cNvSpPr>
          <p:nvPr>
            <p:ph type="body" idx="16394" hasCustomPrompt="1"/>
            <p:custDataLst>
              <p:tags r:id="rId13"/>
            </p:custDataLst>
          </p:nvPr>
        </p:nvSpPr>
        <p:spPr>
          <a:xfrm>
            <a:off x="8128000" y="2489200"/>
            <a:ext cx="3454400" cy="3352800"/>
          </a:xfrm>
          <a:custGeom>
            <a:avLst/>
            <a:gdLst>
              <a:gd name="connisteX0" fmla="*/ 0 w 3454400"/>
              <a:gd name="connsiteY0" fmla="*/ 203200 h 3352800"/>
              <a:gd name="connisteX1" fmla="*/ 203200 w 3454400"/>
              <a:gd name="connsiteY1" fmla="*/ 0 h 3352800"/>
              <a:gd name="connisteX2" fmla="*/ 3251200 w 3454400"/>
              <a:gd name="connsiteY2" fmla="*/ 0 h 3352800"/>
              <a:gd name="connisteX3" fmla="*/ 3454400 w 3454400"/>
              <a:gd name="connsiteY3" fmla="*/ 203200 h 3352800"/>
              <a:gd name="connisteX4" fmla="*/ 3454400 w 3454400"/>
              <a:gd name="connsiteY4" fmla="*/ 3149600 h 3352800"/>
              <a:gd name="connisteX5" fmla="*/ 3251200 w 3454400"/>
              <a:gd name="connsiteY5" fmla="*/ 3352800 h 3352800"/>
              <a:gd name="connisteX6" fmla="*/ 203200 w 3454400"/>
              <a:gd name="connsiteY6" fmla="*/ 3352800 h 3352800"/>
              <a:gd name="connisteX7" fmla="*/ 0 w 3454400"/>
              <a:gd name="connsiteY7" fmla="*/ 3149600 h 3352800"/>
              <a:gd name="connisteX8" fmla="*/ 0 w 3454400"/>
              <a:gd name="connsiteY8" fmla="*/ 203200 h 335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3352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3149600"/>
                </a:lnTo>
                <a:cubicBezTo>
                  <a:pt x="3454400" y="3261824"/>
                  <a:pt x="3363424" y="3352800"/>
                  <a:pt x="3251200" y="3352800"/>
                </a:cubicBezTo>
                <a:lnTo>
                  <a:pt x="203200" y="3352800"/>
                </a:lnTo>
                <a:cubicBezTo>
                  <a:pt x="90976" y="3352800"/>
                  <a:pt x="0" y="3261824"/>
                  <a:pt x="0" y="3149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 marL="0" indent="0">
              <a:buNone/>
              <a:defRPr/>
            </a:lvl5pPr>
          </a:lstStyle>
          <a:p>
            <a:pPr lvl="4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1" hasCustomPrompt="1"/>
            <p:custDataLst>
              <p:tags r:id="rId14"/>
            </p:custDataLst>
          </p:nvPr>
        </p:nvSpPr>
        <p:spPr>
          <a:xfrm>
            <a:off x="8432800" y="32512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buNone/>
              <a:defRPr sz="16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4_19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idx="16392" hasCustomPrompt="1"/>
            <p:custDataLst>
              <p:tags r:id="rId6"/>
            </p:custDataLst>
          </p:nvPr>
        </p:nvSpPr>
        <p:spPr>
          <a:xfrm>
            <a:off x="609600" y="16002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2082800" y="1803400"/>
            <a:ext cx="9499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2082800" y="2311400"/>
            <a:ext cx="9499600" cy="304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图片占位符 14"/>
          <p:cNvSpPr>
            <a:spLocks noGrp="1"/>
          </p:cNvSpPr>
          <p:nvPr>
            <p:ph type="pic" idx="16393" hasCustomPrompt="1"/>
            <p:custDataLst>
              <p:tags r:id="rId9"/>
            </p:custDataLst>
          </p:nvPr>
        </p:nvSpPr>
        <p:spPr>
          <a:xfrm>
            <a:off x="609600" y="32766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2082800" y="3479800"/>
            <a:ext cx="9499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2082800" y="3987800"/>
            <a:ext cx="9499600" cy="304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图片占位符 17"/>
          <p:cNvSpPr>
            <a:spLocks noGrp="1"/>
          </p:cNvSpPr>
          <p:nvPr>
            <p:ph type="pic" idx="16394" hasCustomPrompt="1"/>
            <p:custDataLst>
              <p:tags r:id="rId12"/>
            </p:custDataLst>
          </p:nvPr>
        </p:nvSpPr>
        <p:spPr>
          <a:xfrm>
            <a:off x="609600" y="49530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2082800" y="5156200"/>
            <a:ext cx="9499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1" hasCustomPrompt="1"/>
            <p:custDataLst>
              <p:tags r:id="rId14"/>
            </p:custDataLst>
          </p:nvPr>
        </p:nvSpPr>
        <p:spPr>
          <a:xfrm>
            <a:off x="2082800" y="5664200"/>
            <a:ext cx="9499600" cy="304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9_1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t>单击此处添加标题</a:t>
            </a:r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1524000"/>
            <a:ext cx="3454400" cy="2946400"/>
          </a:xfrm>
          <a:custGeom>
            <a:avLst/>
            <a:gdLst>
              <a:gd name="connisteX0" fmla="*/ 0 w 3454400"/>
              <a:gd name="connsiteY0" fmla="*/ 203200 h 2946400"/>
              <a:gd name="connisteX1" fmla="*/ 203200 w 3454400"/>
              <a:gd name="connsiteY1" fmla="*/ 0 h 2946400"/>
              <a:gd name="connisteX2" fmla="*/ 3251200 w 3454400"/>
              <a:gd name="connsiteY2" fmla="*/ 0 h 2946400"/>
              <a:gd name="connisteX3" fmla="*/ 3454400 w 3454400"/>
              <a:gd name="connsiteY3" fmla="*/ 203200 h 2946400"/>
              <a:gd name="connisteX4" fmla="*/ 3454400 w 3454400"/>
              <a:gd name="connsiteY4" fmla="*/ 2743200 h 2946400"/>
              <a:gd name="connisteX5" fmla="*/ 3251200 w 3454400"/>
              <a:gd name="connsiteY5" fmla="*/ 2946400 h 2946400"/>
              <a:gd name="connisteX6" fmla="*/ 203200 w 3454400"/>
              <a:gd name="connsiteY6" fmla="*/ 2946400 h 2946400"/>
              <a:gd name="connisteX7" fmla="*/ 0 w 3454400"/>
              <a:gd name="connsiteY7" fmla="*/ 2743200 h 2946400"/>
              <a:gd name="connisteX8" fmla="*/ 0 w 3454400"/>
              <a:gd name="connsiteY8" fmla="*/ 2032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743200"/>
                </a:lnTo>
                <a:cubicBezTo>
                  <a:pt x="3454400" y="2855424"/>
                  <a:pt x="3363424" y="2946400"/>
                  <a:pt x="3251200" y="2946400"/>
                </a:cubicBezTo>
                <a:lnTo>
                  <a:pt x="203200" y="2946400"/>
                </a:lnTo>
                <a:cubicBezTo>
                  <a:pt x="90976" y="2946400"/>
                  <a:pt x="0" y="2855424"/>
                  <a:pt x="0" y="2743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4775200"/>
            <a:ext cx="345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09600" y="5334000"/>
            <a:ext cx="3454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内容占位符 14"/>
          <p:cNvSpPr>
            <a:spLocks noGrp="1"/>
          </p:cNvSpPr>
          <p:nvPr>
            <p:ph idx="16393" hasCustomPrompt="1"/>
            <p:custDataLst>
              <p:tags r:id="rId9"/>
            </p:custDataLst>
          </p:nvPr>
        </p:nvSpPr>
        <p:spPr>
          <a:xfrm>
            <a:off x="4368800" y="1524000"/>
            <a:ext cx="3454400" cy="2946400"/>
          </a:xfrm>
          <a:custGeom>
            <a:avLst/>
            <a:gdLst>
              <a:gd name="connisteX0" fmla="*/ 0 w 3454400"/>
              <a:gd name="connsiteY0" fmla="*/ 203200 h 2946400"/>
              <a:gd name="connisteX1" fmla="*/ 203200 w 3454400"/>
              <a:gd name="connsiteY1" fmla="*/ 0 h 2946400"/>
              <a:gd name="connisteX2" fmla="*/ 3251200 w 3454400"/>
              <a:gd name="connsiteY2" fmla="*/ 0 h 2946400"/>
              <a:gd name="connisteX3" fmla="*/ 3454400 w 3454400"/>
              <a:gd name="connsiteY3" fmla="*/ 203200 h 2946400"/>
              <a:gd name="connisteX4" fmla="*/ 3454400 w 3454400"/>
              <a:gd name="connsiteY4" fmla="*/ 2743200 h 2946400"/>
              <a:gd name="connisteX5" fmla="*/ 3251200 w 3454400"/>
              <a:gd name="connsiteY5" fmla="*/ 2946400 h 2946400"/>
              <a:gd name="connisteX6" fmla="*/ 203200 w 3454400"/>
              <a:gd name="connsiteY6" fmla="*/ 2946400 h 2946400"/>
              <a:gd name="connisteX7" fmla="*/ 0 w 3454400"/>
              <a:gd name="connsiteY7" fmla="*/ 2743200 h 2946400"/>
              <a:gd name="connisteX8" fmla="*/ 0 w 3454400"/>
              <a:gd name="connsiteY8" fmla="*/ 2032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743200"/>
                </a:lnTo>
                <a:cubicBezTo>
                  <a:pt x="3454400" y="2855424"/>
                  <a:pt x="3363424" y="2946400"/>
                  <a:pt x="3251200" y="2946400"/>
                </a:cubicBezTo>
                <a:lnTo>
                  <a:pt x="203200" y="2946400"/>
                </a:lnTo>
                <a:cubicBezTo>
                  <a:pt x="90976" y="2946400"/>
                  <a:pt x="0" y="2855424"/>
                  <a:pt x="0" y="2743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4368800" y="4775200"/>
            <a:ext cx="345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4368800" y="5334000"/>
            <a:ext cx="3454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内容占位符 17"/>
          <p:cNvSpPr>
            <a:spLocks noGrp="1"/>
          </p:cNvSpPr>
          <p:nvPr>
            <p:ph idx="16394" hasCustomPrompt="1"/>
            <p:custDataLst>
              <p:tags r:id="rId12"/>
            </p:custDataLst>
          </p:nvPr>
        </p:nvSpPr>
        <p:spPr>
          <a:xfrm>
            <a:off x="8128000" y="1524000"/>
            <a:ext cx="3454400" cy="2946400"/>
          </a:xfrm>
          <a:custGeom>
            <a:avLst/>
            <a:gdLst>
              <a:gd name="connisteX0" fmla="*/ 0 w 3454400"/>
              <a:gd name="connsiteY0" fmla="*/ 203200 h 2946400"/>
              <a:gd name="connisteX1" fmla="*/ 203200 w 3454400"/>
              <a:gd name="connsiteY1" fmla="*/ 0 h 2946400"/>
              <a:gd name="connisteX2" fmla="*/ 3251200 w 3454400"/>
              <a:gd name="connsiteY2" fmla="*/ 0 h 2946400"/>
              <a:gd name="connisteX3" fmla="*/ 3454400 w 3454400"/>
              <a:gd name="connsiteY3" fmla="*/ 203200 h 2946400"/>
              <a:gd name="connisteX4" fmla="*/ 3454400 w 3454400"/>
              <a:gd name="connsiteY4" fmla="*/ 2743200 h 2946400"/>
              <a:gd name="connisteX5" fmla="*/ 3251200 w 3454400"/>
              <a:gd name="connsiteY5" fmla="*/ 2946400 h 2946400"/>
              <a:gd name="connisteX6" fmla="*/ 203200 w 3454400"/>
              <a:gd name="connsiteY6" fmla="*/ 2946400 h 2946400"/>
              <a:gd name="connisteX7" fmla="*/ 0 w 3454400"/>
              <a:gd name="connsiteY7" fmla="*/ 2743200 h 2946400"/>
              <a:gd name="connisteX8" fmla="*/ 0 w 3454400"/>
              <a:gd name="connsiteY8" fmla="*/ 2032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743200"/>
                </a:lnTo>
                <a:cubicBezTo>
                  <a:pt x="3454400" y="2855424"/>
                  <a:pt x="3363424" y="2946400"/>
                  <a:pt x="3251200" y="2946400"/>
                </a:cubicBezTo>
                <a:lnTo>
                  <a:pt x="203200" y="2946400"/>
                </a:lnTo>
                <a:cubicBezTo>
                  <a:pt x="90976" y="2946400"/>
                  <a:pt x="0" y="2855424"/>
                  <a:pt x="0" y="2743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8128000" y="4775200"/>
            <a:ext cx="345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1" hasCustomPrompt="1"/>
            <p:custDataLst>
              <p:tags r:id="rId14"/>
            </p:custDataLst>
          </p:nvPr>
        </p:nvSpPr>
        <p:spPr>
          <a:xfrm>
            <a:off x="8128000" y="5334000"/>
            <a:ext cx="3454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5_1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8" hasCustomPrompt="1"/>
            <p:custDataLst>
              <p:tags r:id="rId6"/>
            </p:custDataLst>
          </p:nvPr>
        </p:nvSpPr>
        <p:spPr>
          <a:xfrm>
            <a:off x="622300" y="2387600"/>
            <a:ext cx="1498600" cy="1270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10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40386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09600" y="4597400"/>
            <a:ext cx="3251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91" hasCustomPrompt="1"/>
            <p:custDataLst>
              <p:tags r:id="rId9"/>
            </p:custDataLst>
          </p:nvPr>
        </p:nvSpPr>
        <p:spPr>
          <a:xfrm>
            <a:off x="4483100" y="2387600"/>
            <a:ext cx="1498600" cy="1270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10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4470400" y="40386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4470400" y="4597400"/>
            <a:ext cx="3251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4" hasCustomPrompt="1"/>
            <p:custDataLst>
              <p:tags r:id="rId12"/>
            </p:custDataLst>
          </p:nvPr>
        </p:nvSpPr>
        <p:spPr>
          <a:xfrm>
            <a:off x="8343900" y="2387600"/>
            <a:ext cx="1498600" cy="1270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10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8331200" y="40386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3" hasCustomPrompt="1"/>
            <p:custDataLst>
              <p:tags r:id="rId14"/>
            </p:custDataLst>
          </p:nvPr>
        </p:nvSpPr>
        <p:spPr>
          <a:xfrm>
            <a:off x="8331200" y="4597400"/>
            <a:ext cx="3251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0_3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4191000" y="533400"/>
            <a:ext cx="7391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5" hasCustomPrompt="1"/>
            <p:custDataLst>
              <p:tags r:id="rId6"/>
            </p:custDataLst>
          </p:nvPr>
        </p:nvSpPr>
        <p:spPr>
          <a:xfrm>
            <a:off x="0" y="0"/>
            <a:ext cx="3581400" cy="6858000"/>
          </a:xfrm>
          <a:custGeom>
            <a:avLst/>
            <a:gdLst>
              <a:gd name="connisteX0" fmla="*/ 0 w 3581400"/>
              <a:gd name="connsiteY0" fmla="*/ 0 h 6858000"/>
              <a:gd name="connisteX1" fmla="*/ 3581400 w 3581400"/>
              <a:gd name="connsiteY1" fmla="*/ 0 h 6858000"/>
              <a:gd name="connisteX2" fmla="*/ 3581400 w 3581400"/>
              <a:gd name="connsiteY2" fmla="*/ 6858000 h 6858000"/>
              <a:gd name="connisteX3" fmla="*/ 0 w 3581400"/>
              <a:gd name="connsiteY3" fmla="*/ 6858000 h 6858000"/>
              <a:gd name="connisteX4" fmla="*/ 0 w 3581400"/>
              <a:gd name="connsiteY4" fmla="*/ 0 h 685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3581400" h="6858000">
                <a:moveTo>
                  <a:pt x="0" y="0"/>
                </a:moveTo>
                <a:lnTo>
                  <a:pt x="3581400" y="0"/>
                </a:lnTo>
                <a:lnTo>
                  <a:pt x="35814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6" hasCustomPrompt="1"/>
            <p:custDataLst>
              <p:tags r:id="rId7"/>
            </p:custDataLst>
          </p:nvPr>
        </p:nvSpPr>
        <p:spPr>
          <a:xfrm>
            <a:off x="4191000" y="3048000"/>
            <a:ext cx="914400" cy="914400"/>
          </a:xfrm>
          <a:custGeom>
            <a:avLst/>
            <a:gdLst>
              <a:gd name="connisteX0" fmla="*/ 0 w 914400"/>
              <a:gd name="connsiteY0" fmla="*/ 203200 h 914400"/>
              <a:gd name="connisteX1" fmla="*/ 203200 w 914400"/>
              <a:gd name="connsiteY1" fmla="*/ 0 h 914400"/>
              <a:gd name="connisteX2" fmla="*/ 711200 w 914400"/>
              <a:gd name="connsiteY2" fmla="*/ 0 h 914400"/>
              <a:gd name="connisteX3" fmla="*/ 914400 w 914400"/>
              <a:gd name="connsiteY3" fmla="*/ 203200 h 914400"/>
              <a:gd name="connisteX4" fmla="*/ 914400 w 914400"/>
              <a:gd name="connsiteY4" fmla="*/ 711200 h 914400"/>
              <a:gd name="connisteX5" fmla="*/ 711200 w 914400"/>
              <a:gd name="connsiteY5" fmla="*/ 914400 h 914400"/>
              <a:gd name="connisteX6" fmla="*/ 203200 w 914400"/>
              <a:gd name="connsiteY6" fmla="*/ 914400 h 914400"/>
              <a:gd name="connisteX7" fmla="*/ 0 w 914400"/>
              <a:gd name="connsiteY7" fmla="*/ 711200 h 914400"/>
              <a:gd name="connisteX8" fmla="*/ 0 w 914400"/>
              <a:gd name="connsiteY8" fmla="*/ 203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711200" y="0"/>
                </a:lnTo>
                <a:cubicBezTo>
                  <a:pt x="823424" y="0"/>
                  <a:pt x="914400" y="90976"/>
                  <a:pt x="914400" y="203200"/>
                </a:cubicBezTo>
                <a:lnTo>
                  <a:pt x="914400" y="711200"/>
                </a:lnTo>
                <a:cubicBezTo>
                  <a:pt x="914400" y="823424"/>
                  <a:pt x="823424" y="914400"/>
                  <a:pt x="711200" y="914400"/>
                </a:cubicBezTo>
                <a:lnTo>
                  <a:pt x="203200" y="914400"/>
                </a:lnTo>
                <a:cubicBezTo>
                  <a:pt x="90976" y="914400"/>
                  <a:pt x="0" y="823424"/>
                  <a:pt x="0" y="7112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8" hasCustomPrompt="1"/>
            <p:custDataLst>
              <p:tags r:id="rId8"/>
            </p:custDataLst>
          </p:nvPr>
        </p:nvSpPr>
        <p:spPr>
          <a:xfrm>
            <a:off x="4375150" y="3276600"/>
            <a:ext cx="546100" cy="4572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6" hasCustomPrompt="1"/>
            <p:custDataLst>
              <p:tags r:id="rId9"/>
            </p:custDataLst>
          </p:nvPr>
        </p:nvSpPr>
        <p:spPr>
          <a:xfrm>
            <a:off x="4191000" y="4216400"/>
            <a:ext cx="2057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7" hasCustomPrompt="1"/>
            <p:custDataLst>
              <p:tags r:id="rId10"/>
            </p:custDataLst>
          </p:nvPr>
        </p:nvSpPr>
        <p:spPr>
          <a:xfrm>
            <a:off x="4191000" y="4724400"/>
            <a:ext cx="20574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16397" hasCustomPrompt="1"/>
            <p:custDataLst>
              <p:tags r:id="rId11"/>
            </p:custDataLst>
          </p:nvPr>
        </p:nvSpPr>
        <p:spPr>
          <a:xfrm>
            <a:off x="6858000" y="3048000"/>
            <a:ext cx="914400" cy="914400"/>
          </a:xfrm>
          <a:custGeom>
            <a:avLst/>
            <a:gdLst>
              <a:gd name="connisteX0" fmla="*/ 0 w 914400"/>
              <a:gd name="connsiteY0" fmla="*/ 203200 h 914400"/>
              <a:gd name="connisteX1" fmla="*/ 203200 w 914400"/>
              <a:gd name="connsiteY1" fmla="*/ 0 h 914400"/>
              <a:gd name="connisteX2" fmla="*/ 711200 w 914400"/>
              <a:gd name="connsiteY2" fmla="*/ 0 h 914400"/>
              <a:gd name="connisteX3" fmla="*/ 914400 w 914400"/>
              <a:gd name="connsiteY3" fmla="*/ 203200 h 914400"/>
              <a:gd name="connisteX4" fmla="*/ 914400 w 914400"/>
              <a:gd name="connsiteY4" fmla="*/ 711200 h 914400"/>
              <a:gd name="connisteX5" fmla="*/ 711200 w 914400"/>
              <a:gd name="connsiteY5" fmla="*/ 914400 h 914400"/>
              <a:gd name="connisteX6" fmla="*/ 203200 w 914400"/>
              <a:gd name="connsiteY6" fmla="*/ 914400 h 914400"/>
              <a:gd name="connisteX7" fmla="*/ 0 w 914400"/>
              <a:gd name="connsiteY7" fmla="*/ 711200 h 914400"/>
              <a:gd name="connisteX8" fmla="*/ 0 w 914400"/>
              <a:gd name="connsiteY8" fmla="*/ 203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711200" y="0"/>
                </a:lnTo>
                <a:cubicBezTo>
                  <a:pt x="823424" y="0"/>
                  <a:pt x="914400" y="90976"/>
                  <a:pt x="914400" y="203200"/>
                </a:cubicBezTo>
                <a:lnTo>
                  <a:pt x="914400" y="711200"/>
                </a:lnTo>
                <a:cubicBezTo>
                  <a:pt x="914400" y="823424"/>
                  <a:pt x="823424" y="914400"/>
                  <a:pt x="711200" y="914400"/>
                </a:cubicBezTo>
                <a:lnTo>
                  <a:pt x="203200" y="914400"/>
                </a:lnTo>
                <a:cubicBezTo>
                  <a:pt x="90976" y="914400"/>
                  <a:pt x="0" y="823424"/>
                  <a:pt x="0" y="7112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1" hasCustomPrompt="1"/>
            <p:custDataLst>
              <p:tags r:id="rId12"/>
            </p:custDataLst>
          </p:nvPr>
        </p:nvSpPr>
        <p:spPr>
          <a:xfrm>
            <a:off x="7042150" y="3276600"/>
            <a:ext cx="546100" cy="4572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6858000" y="4216400"/>
            <a:ext cx="2057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6858000" y="4724400"/>
            <a:ext cx="20574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1" name="装饰  0"/>
          <p:cNvSpPr>
            <a:spLocks noGrp="1"/>
          </p:cNvSpPr>
          <p:nvPr>
            <p:ph type="body" idx="16398" hasCustomPrompt="1"/>
            <p:custDataLst>
              <p:tags r:id="rId15"/>
            </p:custDataLst>
          </p:nvPr>
        </p:nvSpPr>
        <p:spPr>
          <a:xfrm>
            <a:off x="9525000" y="3048000"/>
            <a:ext cx="914400" cy="914400"/>
          </a:xfrm>
          <a:custGeom>
            <a:avLst/>
            <a:gdLst>
              <a:gd name="connisteX0" fmla="*/ 0 w 914400"/>
              <a:gd name="connsiteY0" fmla="*/ 203200 h 914400"/>
              <a:gd name="connisteX1" fmla="*/ 203200 w 914400"/>
              <a:gd name="connsiteY1" fmla="*/ 0 h 914400"/>
              <a:gd name="connisteX2" fmla="*/ 711200 w 914400"/>
              <a:gd name="connsiteY2" fmla="*/ 0 h 914400"/>
              <a:gd name="connisteX3" fmla="*/ 914400 w 914400"/>
              <a:gd name="connsiteY3" fmla="*/ 203200 h 914400"/>
              <a:gd name="connisteX4" fmla="*/ 914400 w 914400"/>
              <a:gd name="connsiteY4" fmla="*/ 711200 h 914400"/>
              <a:gd name="connisteX5" fmla="*/ 711200 w 914400"/>
              <a:gd name="connsiteY5" fmla="*/ 914400 h 914400"/>
              <a:gd name="connisteX6" fmla="*/ 203200 w 914400"/>
              <a:gd name="connsiteY6" fmla="*/ 914400 h 914400"/>
              <a:gd name="connisteX7" fmla="*/ 0 w 914400"/>
              <a:gd name="connsiteY7" fmla="*/ 711200 h 914400"/>
              <a:gd name="connisteX8" fmla="*/ 0 w 914400"/>
              <a:gd name="connsiteY8" fmla="*/ 203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711200" y="0"/>
                </a:lnTo>
                <a:cubicBezTo>
                  <a:pt x="823424" y="0"/>
                  <a:pt x="914400" y="90976"/>
                  <a:pt x="914400" y="203200"/>
                </a:cubicBezTo>
                <a:lnTo>
                  <a:pt x="914400" y="711200"/>
                </a:lnTo>
                <a:cubicBezTo>
                  <a:pt x="914400" y="823424"/>
                  <a:pt x="823424" y="914400"/>
                  <a:pt x="711200" y="914400"/>
                </a:cubicBezTo>
                <a:lnTo>
                  <a:pt x="203200" y="914400"/>
                </a:lnTo>
                <a:cubicBezTo>
                  <a:pt x="90976" y="914400"/>
                  <a:pt x="0" y="823424"/>
                  <a:pt x="0" y="7112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4" hasCustomPrompt="1"/>
            <p:custDataLst>
              <p:tags r:id="rId16"/>
            </p:custDataLst>
          </p:nvPr>
        </p:nvSpPr>
        <p:spPr>
          <a:xfrm>
            <a:off x="9709150" y="3276600"/>
            <a:ext cx="546100" cy="4572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2" hasCustomPrompt="1"/>
            <p:custDataLst>
              <p:tags r:id="rId17"/>
            </p:custDataLst>
          </p:nvPr>
        </p:nvSpPr>
        <p:spPr>
          <a:xfrm>
            <a:off x="9525000" y="4216400"/>
            <a:ext cx="2057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4" name="文本占位符 23"/>
          <p:cNvSpPr>
            <a:spLocks noGrp="1"/>
          </p:cNvSpPr>
          <p:nvPr>
            <p:ph type="body" idx="16393" hasCustomPrompt="1"/>
            <p:custDataLst>
              <p:tags r:id="rId18"/>
            </p:custDataLst>
          </p:nvPr>
        </p:nvSpPr>
        <p:spPr>
          <a:xfrm>
            <a:off x="9525000" y="4724400"/>
            <a:ext cx="20574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57_1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2" hasCustomPrompt="1"/>
            <p:custDataLst>
              <p:tags r:id="rId6"/>
            </p:custDataLst>
          </p:nvPr>
        </p:nvSpPr>
        <p:spPr>
          <a:xfrm>
            <a:off x="609600" y="3860800"/>
            <a:ext cx="3454400" cy="2387600"/>
          </a:xfrm>
          <a:custGeom>
            <a:avLst/>
            <a:gdLst>
              <a:gd name="connisteX0" fmla="*/ 0 w 3454400"/>
              <a:gd name="connsiteY0" fmla="*/ 0 h 2387600"/>
              <a:gd name="connisteX1" fmla="*/ 3454400 w 3454400"/>
              <a:gd name="connsiteY1" fmla="*/ 0 h 2387600"/>
              <a:gd name="connisteX2" fmla="*/ 3454400 w 3454400"/>
              <a:gd name="connsiteY2" fmla="*/ 2184400 h 2387600"/>
              <a:gd name="connisteX3" fmla="*/ 3251200 w 3454400"/>
              <a:gd name="connsiteY3" fmla="*/ 2387600 h 2387600"/>
              <a:gd name="connisteX4" fmla="*/ 203200 w 3454400"/>
              <a:gd name="connsiteY4" fmla="*/ 2387600 h 2387600"/>
              <a:gd name="connisteX5" fmla="*/ 0 w 3454400"/>
              <a:gd name="connsiteY5" fmla="*/ 2184400 h 2387600"/>
              <a:gd name="connisteX6" fmla="*/ 0 w 3454400"/>
              <a:gd name="connsiteY6" fmla="*/ 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87600">
                <a:moveTo>
                  <a:pt x="0" y="0"/>
                </a:moveTo>
                <a:lnTo>
                  <a:pt x="3454400" y="0"/>
                </a:lnTo>
                <a:lnTo>
                  <a:pt x="3454400" y="2184400"/>
                </a:lnTo>
                <a:cubicBezTo>
                  <a:pt x="3454400" y="2296624"/>
                  <a:pt x="3363424" y="2387600"/>
                  <a:pt x="3251200" y="2387600"/>
                </a:cubicBezTo>
                <a:lnTo>
                  <a:pt x="203200" y="2387600"/>
                </a:lnTo>
                <a:cubicBezTo>
                  <a:pt x="90976" y="2387600"/>
                  <a:pt x="0" y="2296624"/>
                  <a:pt x="0" y="21844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3" hasCustomPrompt="1"/>
            <p:custDataLst>
              <p:tags r:id="rId7"/>
            </p:custDataLst>
          </p:nvPr>
        </p:nvSpPr>
        <p:spPr>
          <a:xfrm>
            <a:off x="609600" y="1524000"/>
            <a:ext cx="3454400" cy="2336800"/>
          </a:xfrm>
          <a:custGeom>
            <a:avLst/>
            <a:gdLst>
              <a:gd name="connisteX0" fmla="*/ 0 w 3454400"/>
              <a:gd name="connsiteY0" fmla="*/ 203200 h 2336800"/>
              <a:gd name="connisteX1" fmla="*/ 203200 w 3454400"/>
              <a:gd name="connsiteY1" fmla="*/ 0 h 2336800"/>
              <a:gd name="connisteX2" fmla="*/ 3251200 w 3454400"/>
              <a:gd name="connsiteY2" fmla="*/ 0 h 2336800"/>
              <a:gd name="connisteX3" fmla="*/ 3454400 w 3454400"/>
              <a:gd name="connsiteY3" fmla="*/ 203200 h 2336800"/>
              <a:gd name="connisteX4" fmla="*/ 3454400 w 3454400"/>
              <a:gd name="connsiteY4" fmla="*/ 2336800 h 2336800"/>
              <a:gd name="connisteX5" fmla="*/ 0 w 3454400"/>
              <a:gd name="connsiteY5" fmla="*/ 2336800 h 2336800"/>
              <a:gd name="connisteX6" fmla="*/ 0 w 3454400"/>
              <a:gd name="connsiteY6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41656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4724400"/>
            <a:ext cx="2844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4368800" y="3860800"/>
            <a:ext cx="3454400" cy="2387600"/>
          </a:xfrm>
          <a:custGeom>
            <a:avLst/>
            <a:gdLst>
              <a:gd name="connisteX0" fmla="*/ 0 w 3454400"/>
              <a:gd name="connsiteY0" fmla="*/ 0 h 2387600"/>
              <a:gd name="connisteX1" fmla="*/ 3454400 w 3454400"/>
              <a:gd name="connsiteY1" fmla="*/ 0 h 2387600"/>
              <a:gd name="connisteX2" fmla="*/ 3454400 w 3454400"/>
              <a:gd name="connsiteY2" fmla="*/ 2184400 h 2387600"/>
              <a:gd name="connisteX3" fmla="*/ 3251200 w 3454400"/>
              <a:gd name="connsiteY3" fmla="*/ 2387600 h 2387600"/>
              <a:gd name="connisteX4" fmla="*/ 203200 w 3454400"/>
              <a:gd name="connsiteY4" fmla="*/ 2387600 h 2387600"/>
              <a:gd name="connisteX5" fmla="*/ 0 w 3454400"/>
              <a:gd name="connsiteY5" fmla="*/ 2184400 h 2387600"/>
              <a:gd name="connisteX6" fmla="*/ 0 w 3454400"/>
              <a:gd name="connsiteY6" fmla="*/ 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87600">
                <a:moveTo>
                  <a:pt x="0" y="0"/>
                </a:moveTo>
                <a:lnTo>
                  <a:pt x="3454400" y="0"/>
                </a:lnTo>
                <a:lnTo>
                  <a:pt x="3454400" y="2184400"/>
                </a:lnTo>
                <a:cubicBezTo>
                  <a:pt x="3454400" y="2296624"/>
                  <a:pt x="3363424" y="2387600"/>
                  <a:pt x="3251200" y="2387600"/>
                </a:cubicBezTo>
                <a:lnTo>
                  <a:pt x="203200" y="2387600"/>
                </a:lnTo>
                <a:cubicBezTo>
                  <a:pt x="90976" y="2387600"/>
                  <a:pt x="0" y="2296624"/>
                  <a:pt x="0" y="21844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5" hasCustomPrompt="1"/>
            <p:custDataLst>
              <p:tags r:id="rId11"/>
            </p:custDataLst>
          </p:nvPr>
        </p:nvSpPr>
        <p:spPr>
          <a:xfrm>
            <a:off x="4368800" y="1524000"/>
            <a:ext cx="3454400" cy="2336800"/>
          </a:xfrm>
          <a:custGeom>
            <a:avLst/>
            <a:gdLst>
              <a:gd name="connisteX0" fmla="*/ 0 w 3454400"/>
              <a:gd name="connsiteY0" fmla="*/ 203200 h 2336800"/>
              <a:gd name="connisteX1" fmla="*/ 203200 w 3454400"/>
              <a:gd name="connsiteY1" fmla="*/ 0 h 2336800"/>
              <a:gd name="connisteX2" fmla="*/ 3251200 w 3454400"/>
              <a:gd name="connsiteY2" fmla="*/ 0 h 2336800"/>
              <a:gd name="connisteX3" fmla="*/ 3454400 w 3454400"/>
              <a:gd name="connsiteY3" fmla="*/ 203200 h 2336800"/>
              <a:gd name="connisteX4" fmla="*/ 3454400 w 3454400"/>
              <a:gd name="connsiteY4" fmla="*/ 2336800 h 2336800"/>
              <a:gd name="connisteX5" fmla="*/ 0 w 3454400"/>
              <a:gd name="connsiteY5" fmla="*/ 2336800 h 2336800"/>
              <a:gd name="connisteX6" fmla="*/ 0 w 3454400"/>
              <a:gd name="connsiteY6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4673600" y="41656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4673600" y="4724400"/>
            <a:ext cx="2844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6" hasCustomPrompt="1"/>
            <p:custDataLst>
              <p:tags r:id="rId14"/>
            </p:custDataLst>
          </p:nvPr>
        </p:nvSpPr>
        <p:spPr>
          <a:xfrm>
            <a:off x="8128000" y="3860800"/>
            <a:ext cx="3454400" cy="2387600"/>
          </a:xfrm>
          <a:custGeom>
            <a:avLst/>
            <a:gdLst>
              <a:gd name="connisteX0" fmla="*/ 0 w 3454400"/>
              <a:gd name="connsiteY0" fmla="*/ 0 h 2387600"/>
              <a:gd name="connisteX1" fmla="*/ 3454400 w 3454400"/>
              <a:gd name="connsiteY1" fmla="*/ 0 h 2387600"/>
              <a:gd name="connisteX2" fmla="*/ 3454400 w 3454400"/>
              <a:gd name="connsiteY2" fmla="*/ 2184400 h 2387600"/>
              <a:gd name="connisteX3" fmla="*/ 3251200 w 3454400"/>
              <a:gd name="connsiteY3" fmla="*/ 2387600 h 2387600"/>
              <a:gd name="connisteX4" fmla="*/ 203200 w 3454400"/>
              <a:gd name="connsiteY4" fmla="*/ 2387600 h 2387600"/>
              <a:gd name="connisteX5" fmla="*/ 0 w 3454400"/>
              <a:gd name="connsiteY5" fmla="*/ 2184400 h 2387600"/>
              <a:gd name="connisteX6" fmla="*/ 0 w 3454400"/>
              <a:gd name="connsiteY6" fmla="*/ 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87600">
                <a:moveTo>
                  <a:pt x="0" y="0"/>
                </a:moveTo>
                <a:lnTo>
                  <a:pt x="3454400" y="0"/>
                </a:lnTo>
                <a:lnTo>
                  <a:pt x="3454400" y="2184400"/>
                </a:lnTo>
                <a:cubicBezTo>
                  <a:pt x="3454400" y="2296624"/>
                  <a:pt x="3363424" y="2387600"/>
                  <a:pt x="3251200" y="2387600"/>
                </a:cubicBezTo>
                <a:lnTo>
                  <a:pt x="203200" y="2387600"/>
                </a:lnTo>
                <a:cubicBezTo>
                  <a:pt x="90976" y="2387600"/>
                  <a:pt x="0" y="2296624"/>
                  <a:pt x="0" y="21844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图片占位符 20"/>
          <p:cNvSpPr>
            <a:spLocks noGrp="1"/>
          </p:cNvSpPr>
          <p:nvPr>
            <p:ph type="pic" idx="16397" hasCustomPrompt="1"/>
            <p:custDataLst>
              <p:tags r:id="rId15"/>
            </p:custDataLst>
          </p:nvPr>
        </p:nvSpPr>
        <p:spPr>
          <a:xfrm>
            <a:off x="8128000" y="1524000"/>
            <a:ext cx="3454400" cy="2336800"/>
          </a:xfrm>
          <a:custGeom>
            <a:avLst/>
            <a:gdLst>
              <a:gd name="connisteX0" fmla="*/ 0 w 3454400"/>
              <a:gd name="connsiteY0" fmla="*/ 203200 h 2336800"/>
              <a:gd name="connisteX1" fmla="*/ 203200 w 3454400"/>
              <a:gd name="connsiteY1" fmla="*/ 0 h 2336800"/>
              <a:gd name="connisteX2" fmla="*/ 3251200 w 3454400"/>
              <a:gd name="connsiteY2" fmla="*/ 0 h 2336800"/>
              <a:gd name="connisteX3" fmla="*/ 3454400 w 3454400"/>
              <a:gd name="connsiteY3" fmla="*/ 203200 h 2336800"/>
              <a:gd name="connisteX4" fmla="*/ 3454400 w 3454400"/>
              <a:gd name="connsiteY4" fmla="*/ 2336800 h 2336800"/>
              <a:gd name="connisteX5" fmla="*/ 0 w 3454400"/>
              <a:gd name="connsiteY5" fmla="*/ 2336800 h 2336800"/>
              <a:gd name="connisteX6" fmla="*/ 0 w 3454400"/>
              <a:gd name="connsiteY6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8432800" y="41656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8432800" y="4724400"/>
            <a:ext cx="2844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7_1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6" hasCustomPrompt="1"/>
            <p:custDataLst>
              <p:tags r:id="rId6"/>
            </p:custDataLst>
          </p:nvPr>
        </p:nvSpPr>
        <p:spPr>
          <a:xfrm>
            <a:off x="609600" y="29972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7" hasCustomPrompt="1"/>
            <p:custDataLst>
              <p:tags r:id="rId7"/>
            </p:custDataLst>
          </p:nvPr>
        </p:nvSpPr>
        <p:spPr>
          <a:xfrm>
            <a:off x="609600" y="35560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8" hasCustomPrompt="1"/>
            <p:custDataLst>
              <p:tags r:id="rId8"/>
            </p:custDataLst>
          </p:nvPr>
        </p:nvSpPr>
        <p:spPr>
          <a:xfrm>
            <a:off x="4470400" y="29972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9" hasCustomPrompt="1"/>
            <p:custDataLst>
              <p:tags r:id="rId9"/>
            </p:custDataLst>
          </p:nvPr>
        </p:nvSpPr>
        <p:spPr>
          <a:xfrm>
            <a:off x="4470400" y="35560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8331200" y="29972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8331200" y="35560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26_1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0" hasCustomPrompt="1"/>
            <p:custDataLst>
              <p:tags r:id="rId6"/>
            </p:custDataLst>
          </p:nvPr>
        </p:nvSpPr>
        <p:spPr>
          <a:xfrm>
            <a:off x="609600" y="1524000"/>
            <a:ext cx="7416800" cy="2209800"/>
          </a:xfrm>
          <a:custGeom>
            <a:avLst/>
            <a:gdLst>
              <a:gd name="connisteX0" fmla="*/ 0 w 7416800"/>
              <a:gd name="connsiteY0" fmla="*/ 203200 h 2209800"/>
              <a:gd name="connisteX1" fmla="*/ 203200 w 7416800"/>
              <a:gd name="connsiteY1" fmla="*/ 0 h 2209800"/>
              <a:gd name="connisteX2" fmla="*/ 7416800 w 7416800"/>
              <a:gd name="connsiteY2" fmla="*/ 0 h 2209800"/>
              <a:gd name="connisteX3" fmla="*/ 7416800 w 7416800"/>
              <a:gd name="connsiteY3" fmla="*/ 2209800 h 2209800"/>
              <a:gd name="connisteX4" fmla="*/ 203200 w 7416800"/>
              <a:gd name="connsiteY4" fmla="*/ 2209800 h 2209800"/>
              <a:gd name="connisteX5" fmla="*/ 0 w 7416800"/>
              <a:gd name="connsiteY5" fmla="*/ 2006600 h 2209800"/>
              <a:gd name="connisteX6" fmla="*/ 0 w 74168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74168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7416800" y="0"/>
                </a:lnTo>
                <a:lnTo>
                  <a:pt x="74168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1" hasCustomPrompt="1"/>
            <p:custDataLst>
              <p:tags r:id="rId7"/>
            </p:custDataLst>
          </p:nvPr>
        </p:nvSpPr>
        <p:spPr>
          <a:xfrm>
            <a:off x="8026400" y="1524000"/>
            <a:ext cx="3556000" cy="2209800"/>
          </a:xfrm>
          <a:custGeom>
            <a:avLst/>
            <a:gdLst>
              <a:gd name="connisteX0" fmla="*/ 0 w 3556000"/>
              <a:gd name="connsiteY0" fmla="*/ 0 h 2209800"/>
              <a:gd name="connisteX1" fmla="*/ 3352800 w 3556000"/>
              <a:gd name="connsiteY1" fmla="*/ 0 h 2209800"/>
              <a:gd name="connisteX2" fmla="*/ 3556000 w 3556000"/>
              <a:gd name="connsiteY2" fmla="*/ 203200 h 2209800"/>
              <a:gd name="connisteX3" fmla="*/ 3556000 w 3556000"/>
              <a:gd name="connsiteY3" fmla="*/ 2006600 h 2209800"/>
              <a:gd name="connisteX4" fmla="*/ 3352800 w 3556000"/>
              <a:gd name="connsiteY4" fmla="*/ 2209800 h 2209800"/>
              <a:gd name="connisteX5" fmla="*/ 0 w 3556000"/>
              <a:gd name="connsiteY5" fmla="*/ 2209800 h 2209800"/>
              <a:gd name="connisteX6" fmla="*/ 0 w 35560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556000" h="2209800">
                <a:moveTo>
                  <a:pt x="0" y="0"/>
                </a:moveTo>
                <a:lnTo>
                  <a:pt x="3352800" y="0"/>
                </a:lnTo>
                <a:cubicBezTo>
                  <a:pt x="3465024" y="0"/>
                  <a:pt x="3556000" y="90976"/>
                  <a:pt x="3556000" y="203200"/>
                </a:cubicBezTo>
                <a:lnTo>
                  <a:pt x="3556000" y="2006600"/>
                </a:lnTo>
                <a:cubicBezTo>
                  <a:pt x="3556000" y="2118824"/>
                  <a:pt x="3465024" y="2209800"/>
                  <a:pt x="33528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1892300"/>
            <a:ext cx="6807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2451100"/>
            <a:ext cx="6807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4165600" y="4038600"/>
            <a:ext cx="7416800" cy="2209800"/>
          </a:xfrm>
          <a:custGeom>
            <a:avLst/>
            <a:gdLst>
              <a:gd name="connisteX0" fmla="*/ 0 w 7416800"/>
              <a:gd name="connsiteY0" fmla="*/ 0 h 2209800"/>
              <a:gd name="connisteX1" fmla="*/ 7213600 w 7416800"/>
              <a:gd name="connsiteY1" fmla="*/ 0 h 2209800"/>
              <a:gd name="connisteX2" fmla="*/ 7416800 w 7416800"/>
              <a:gd name="connsiteY2" fmla="*/ 203200 h 2209800"/>
              <a:gd name="connisteX3" fmla="*/ 7416800 w 7416800"/>
              <a:gd name="connsiteY3" fmla="*/ 2006600 h 2209800"/>
              <a:gd name="connisteX4" fmla="*/ 7213600 w 7416800"/>
              <a:gd name="connsiteY4" fmla="*/ 2209800 h 2209800"/>
              <a:gd name="connisteX5" fmla="*/ 0 w 7416800"/>
              <a:gd name="connsiteY5" fmla="*/ 2209800 h 2209800"/>
              <a:gd name="connisteX6" fmla="*/ 0 w 74168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7416800" h="2209800">
                <a:moveTo>
                  <a:pt x="0" y="0"/>
                </a:moveTo>
                <a:lnTo>
                  <a:pt x="7213600" y="0"/>
                </a:lnTo>
                <a:cubicBezTo>
                  <a:pt x="7325824" y="0"/>
                  <a:pt x="7416800" y="90976"/>
                  <a:pt x="7416800" y="203200"/>
                </a:cubicBezTo>
                <a:lnTo>
                  <a:pt x="7416800" y="2006600"/>
                </a:lnTo>
                <a:cubicBezTo>
                  <a:pt x="7416800" y="2118824"/>
                  <a:pt x="7325824" y="2209800"/>
                  <a:pt x="72136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3" hasCustomPrompt="1"/>
            <p:custDataLst>
              <p:tags r:id="rId11"/>
            </p:custDataLst>
          </p:nvPr>
        </p:nvSpPr>
        <p:spPr>
          <a:xfrm>
            <a:off x="609600" y="4038600"/>
            <a:ext cx="3556000" cy="2209800"/>
          </a:xfrm>
          <a:custGeom>
            <a:avLst/>
            <a:gdLst>
              <a:gd name="connisteX0" fmla="*/ 0 w 3556000"/>
              <a:gd name="connsiteY0" fmla="*/ 203200 h 2209800"/>
              <a:gd name="connisteX1" fmla="*/ 203200 w 3556000"/>
              <a:gd name="connsiteY1" fmla="*/ 0 h 2209800"/>
              <a:gd name="connisteX2" fmla="*/ 3556000 w 3556000"/>
              <a:gd name="connsiteY2" fmla="*/ 0 h 2209800"/>
              <a:gd name="connisteX3" fmla="*/ 3556000 w 3556000"/>
              <a:gd name="connsiteY3" fmla="*/ 2209800 h 2209800"/>
              <a:gd name="connisteX4" fmla="*/ 203200 w 3556000"/>
              <a:gd name="connsiteY4" fmla="*/ 2209800 h 2209800"/>
              <a:gd name="connisteX5" fmla="*/ 0 w 3556000"/>
              <a:gd name="connsiteY5" fmla="*/ 2006600 h 2209800"/>
              <a:gd name="connisteX6" fmla="*/ 0 w 3556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556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556000" y="0"/>
                </a:lnTo>
                <a:lnTo>
                  <a:pt x="3556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4470400" y="4406900"/>
            <a:ext cx="6807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4470400" y="4965700"/>
            <a:ext cx="6807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2_10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3429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t>单击此处添加标题</a:t>
            </a:r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" y="2794000"/>
            <a:ext cx="10972800" cy="3454400"/>
          </a:xfrm>
          <a:custGeom>
            <a:avLst/>
            <a:gdLst>
              <a:gd name="connisteX0" fmla="*/ 0 w 10972800"/>
              <a:gd name="connsiteY0" fmla="*/ 203200 h 3454400"/>
              <a:gd name="connisteX1" fmla="*/ 203200 w 10972800"/>
              <a:gd name="connsiteY1" fmla="*/ 0 h 3454400"/>
              <a:gd name="connisteX2" fmla="*/ 10769600 w 10972800"/>
              <a:gd name="connsiteY2" fmla="*/ 0 h 3454400"/>
              <a:gd name="connisteX3" fmla="*/ 10972800 w 10972800"/>
              <a:gd name="connsiteY3" fmla="*/ 203200 h 3454400"/>
              <a:gd name="connisteX4" fmla="*/ 10972800 w 10972800"/>
              <a:gd name="connsiteY4" fmla="*/ 3251200 h 3454400"/>
              <a:gd name="connisteX5" fmla="*/ 10769600 w 10972800"/>
              <a:gd name="connsiteY5" fmla="*/ 3454400 h 3454400"/>
              <a:gd name="connisteX6" fmla="*/ 203200 w 10972800"/>
              <a:gd name="connsiteY6" fmla="*/ 3454400 h 3454400"/>
              <a:gd name="connisteX7" fmla="*/ 0 w 10972800"/>
              <a:gd name="connsiteY7" fmla="*/ 3251200 h 3454400"/>
              <a:gd name="connisteX8" fmla="*/ 0 w 10972800"/>
              <a:gd name="connsiteY8" fmla="*/ 203200 h 345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45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3251200"/>
                </a:lnTo>
                <a:cubicBezTo>
                  <a:pt x="10972800" y="3363424"/>
                  <a:pt x="10881824" y="3454400"/>
                  <a:pt x="10769600" y="3454400"/>
                </a:cubicBezTo>
                <a:lnTo>
                  <a:pt x="203200" y="3454400"/>
                </a:lnTo>
                <a:cubicBezTo>
                  <a:pt x="90976" y="3454400"/>
                  <a:pt x="0" y="3363424"/>
                  <a:pt x="0" y="3251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 marL="0" indent="0">
              <a:buNone/>
              <a:defRPr/>
            </a:lvl5pPr>
          </a:lstStyle>
          <a:p>
            <a:pPr lvl="4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1" hasCustomPrompt="1"/>
            <p:custDataLst>
              <p:tags r:id="rId7"/>
            </p:custDataLst>
          </p:nvPr>
        </p:nvSpPr>
        <p:spPr>
          <a:xfrm>
            <a:off x="4648200" y="6096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 marL="0" indent="0">
              <a:buNone/>
              <a:defRPr/>
            </a:lvl5pPr>
          </a:lstStyle>
          <a:p>
            <a:pPr lvl="4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4800600" y="609600"/>
            <a:ext cx="30099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buNone/>
              <a:defRPr sz="24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4800600" y="1117600"/>
            <a:ext cx="30099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buNone/>
              <a:defRPr sz="16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8420100" y="6096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 marL="0" indent="0">
              <a:buNone/>
              <a:defRPr/>
            </a:lvl5pPr>
          </a:lstStyle>
          <a:p>
            <a:pPr lvl="4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8572500" y="609600"/>
            <a:ext cx="30099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buNone/>
              <a:defRPr sz="24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8572500" y="1117600"/>
            <a:ext cx="30099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buNone/>
              <a:defRPr sz="16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84" y="482457"/>
            <a:ext cx="10972888" cy="71120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56" y="1524000"/>
            <a:ext cx="10972888" cy="47244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05155" y="6314440"/>
            <a:ext cx="2707005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877300" y="6314440"/>
            <a:ext cx="2711450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27_1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5" hasCustomPrompt="1"/>
            <p:custDataLst>
              <p:tags r:id="rId6"/>
            </p:custDataLst>
          </p:nvPr>
        </p:nvSpPr>
        <p:spPr>
          <a:xfrm>
            <a:off x="609600" y="2260600"/>
            <a:ext cx="1219200" cy="1219200"/>
          </a:xfrm>
          <a:custGeom>
            <a:avLst/>
            <a:gdLst>
              <a:gd name="connisteX0" fmla="*/ 0 w 1219200"/>
              <a:gd name="connsiteY0" fmla="*/ 304800 h 1219200"/>
              <a:gd name="connisteX1" fmla="*/ 304800 w 1219200"/>
              <a:gd name="connsiteY1" fmla="*/ 0 h 1219200"/>
              <a:gd name="connisteX2" fmla="*/ 914400 w 1219200"/>
              <a:gd name="connsiteY2" fmla="*/ 0 h 1219200"/>
              <a:gd name="connisteX3" fmla="*/ 1219200 w 1219200"/>
              <a:gd name="connsiteY3" fmla="*/ 304800 h 1219200"/>
              <a:gd name="connisteX4" fmla="*/ 1219200 w 1219200"/>
              <a:gd name="connsiteY4" fmla="*/ 914400 h 1219200"/>
              <a:gd name="connisteX5" fmla="*/ 914400 w 1219200"/>
              <a:gd name="connsiteY5" fmla="*/ 1219200 h 1219200"/>
              <a:gd name="connisteX6" fmla="*/ 304800 w 1219200"/>
              <a:gd name="connsiteY6" fmla="*/ 1219200 h 1219200"/>
              <a:gd name="connisteX7" fmla="*/ 0 w 1219200"/>
              <a:gd name="connsiteY7" fmla="*/ 914400 h 1219200"/>
              <a:gd name="connisteX8" fmla="*/ 0 w 1219200"/>
              <a:gd name="connsiteY8" fmla="*/ 3048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914400" y="0"/>
                </a:lnTo>
                <a:cubicBezTo>
                  <a:pt x="1082736" y="0"/>
                  <a:pt x="1219200" y="136464"/>
                  <a:pt x="1219200" y="304800"/>
                </a:cubicBezTo>
                <a:lnTo>
                  <a:pt x="1219200" y="914400"/>
                </a:lnTo>
                <a:cubicBezTo>
                  <a:pt x="1219200" y="1082736"/>
                  <a:pt x="1082736" y="1219200"/>
                  <a:pt x="914400" y="1219200"/>
                </a:cubicBezTo>
                <a:lnTo>
                  <a:pt x="304800" y="1219200"/>
                </a:lnTo>
                <a:cubicBezTo>
                  <a:pt x="136464" y="1219200"/>
                  <a:pt x="0" y="1082736"/>
                  <a:pt x="0" y="914400"/>
                </a:cubicBezTo>
                <a:lnTo>
                  <a:pt x="0" y="3048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 marL="0" indent="0">
              <a:buNone/>
              <a:defRPr/>
            </a:lvl5pPr>
          </a:lstStyle>
          <a:p>
            <a:pPr lvl="4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857250" y="2565400"/>
            <a:ext cx="723900" cy="609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buNone/>
              <a:defRPr sz="4800" b="0" spc="0">
                <a:solidFill>
                  <a:srgbClr val="FFFFFF"/>
                </a:solidFill>
              </a:defRPr>
            </a:lvl1pPr>
            <a:lvl5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609600" y="37846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buNone/>
              <a:defRPr sz="24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609600" y="42926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buNone/>
              <a:defRPr sz="16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6" hasCustomPrompt="1"/>
            <p:custDataLst>
              <p:tags r:id="rId10"/>
            </p:custDataLst>
          </p:nvPr>
        </p:nvSpPr>
        <p:spPr>
          <a:xfrm>
            <a:off x="4470400" y="2260600"/>
            <a:ext cx="1219200" cy="1219200"/>
          </a:xfrm>
          <a:custGeom>
            <a:avLst/>
            <a:gdLst>
              <a:gd name="connisteX0" fmla="*/ 0 w 1219200"/>
              <a:gd name="connsiteY0" fmla="*/ 304800 h 1219200"/>
              <a:gd name="connisteX1" fmla="*/ 304800 w 1219200"/>
              <a:gd name="connsiteY1" fmla="*/ 0 h 1219200"/>
              <a:gd name="connisteX2" fmla="*/ 914400 w 1219200"/>
              <a:gd name="connsiteY2" fmla="*/ 0 h 1219200"/>
              <a:gd name="connisteX3" fmla="*/ 1219200 w 1219200"/>
              <a:gd name="connsiteY3" fmla="*/ 304800 h 1219200"/>
              <a:gd name="connisteX4" fmla="*/ 1219200 w 1219200"/>
              <a:gd name="connsiteY4" fmla="*/ 914400 h 1219200"/>
              <a:gd name="connisteX5" fmla="*/ 914400 w 1219200"/>
              <a:gd name="connsiteY5" fmla="*/ 1219200 h 1219200"/>
              <a:gd name="connisteX6" fmla="*/ 304800 w 1219200"/>
              <a:gd name="connsiteY6" fmla="*/ 1219200 h 1219200"/>
              <a:gd name="connisteX7" fmla="*/ 0 w 1219200"/>
              <a:gd name="connsiteY7" fmla="*/ 914400 h 1219200"/>
              <a:gd name="connisteX8" fmla="*/ 0 w 1219200"/>
              <a:gd name="connsiteY8" fmla="*/ 3048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914400" y="0"/>
                </a:lnTo>
                <a:cubicBezTo>
                  <a:pt x="1082736" y="0"/>
                  <a:pt x="1219200" y="136464"/>
                  <a:pt x="1219200" y="304800"/>
                </a:cubicBezTo>
                <a:lnTo>
                  <a:pt x="1219200" y="914400"/>
                </a:lnTo>
                <a:cubicBezTo>
                  <a:pt x="1219200" y="1082736"/>
                  <a:pt x="1082736" y="1219200"/>
                  <a:pt x="914400" y="1219200"/>
                </a:cubicBezTo>
                <a:lnTo>
                  <a:pt x="304800" y="1219200"/>
                </a:lnTo>
                <a:cubicBezTo>
                  <a:pt x="136464" y="1219200"/>
                  <a:pt x="0" y="1082736"/>
                  <a:pt x="0" y="914400"/>
                </a:cubicBezTo>
                <a:lnTo>
                  <a:pt x="0" y="3048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 marL="0" indent="0">
              <a:buNone/>
              <a:defRPr/>
            </a:lvl5pPr>
          </a:lstStyle>
          <a:p>
            <a:pPr lvl="4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4718050" y="2565400"/>
            <a:ext cx="723900" cy="609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buNone/>
              <a:defRPr sz="4800" b="0" spc="0">
                <a:solidFill>
                  <a:srgbClr val="FFFFFF"/>
                </a:solidFill>
              </a:defRPr>
            </a:lvl1pPr>
            <a:lvl5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4470400" y="37846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buNone/>
              <a:defRPr sz="24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4470400" y="42926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buNone/>
              <a:defRPr sz="16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7" hasCustomPrompt="1"/>
            <p:custDataLst>
              <p:tags r:id="rId14"/>
            </p:custDataLst>
          </p:nvPr>
        </p:nvSpPr>
        <p:spPr>
          <a:xfrm>
            <a:off x="8331200" y="2260600"/>
            <a:ext cx="1219200" cy="1219200"/>
          </a:xfrm>
          <a:custGeom>
            <a:avLst/>
            <a:gdLst>
              <a:gd name="connisteX0" fmla="*/ 0 w 1219200"/>
              <a:gd name="connsiteY0" fmla="*/ 304800 h 1219200"/>
              <a:gd name="connisteX1" fmla="*/ 304800 w 1219200"/>
              <a:gd name="connsiteY1" fmla="*/ 0 h 1219200"/>
              <a:gd name="connisteX2" fmla="*/ 914400 w 1219200"/>
              <a:gd name="connsiteY2" fmla="*/ 0 h 1219200"/>
              <a:gd name="connisteX3" fmla="*/ 1219200 w 1219200"/>
              <a:gd name="connsiteY3" fmla="*/ 304800 h 1219200"/>
              <a:gd name="connisteX4" fmla="*/ 1219200 w 1219200"/>
              <a:gd name="connsiteY4" fmla="*/ 914400 h 1219200"/>
              <a:gd name="connisteX5" fmla="*/ 914400 w 1219200"/>
              <a:gd name="connsiteY5" fmla="*/ 1219200 h 1219200"/>
              <a:gd name="connisteX6" fmla="*/ 304800 w 1219200"/>
              <a:gd name="connsiteY6" fmla="*/ 1219200 h 1219200"/>
              <a:gd name="connisteX7" fmla="*/ 0 w 1219200"/>
              <a:gd name="connsiteY7" fmla="*/ 914400 h 1219200"/>
              <a:gd name="connisteX8" fmla="*/ 0 w 1219200"/>
              <a:gd name="connsiteY8" fmla="*/ 3048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914400" y="0"/>
                </a:lnTo>
                <a:cubicBezTo>
                  <a:pt x="1082736" y="0"/>
                  <a:pt x="1219200" y="136464"/>
                  <a:pt x="1219200" y="304800"/>
                </a:cubicBezTo>
                <a:lnTo>
                  <a:pt x="1219200" y="914400"/>
                </a:lnTo>
                <a:cubicBezTo>
                  <a:pt x="1219200" y="1082736"/>
                  <a:pt x="1082736" y="1219200"/>
                  <a:pt x="914400" y="1219200"/>
                </a:cubicBezTo>
                <a:lnTo>
                  <a:pt x="304800" y="1219200"/>
                </a:lnTo>
                <a:cubicBezTo>
                  <a:pt x="136464" y="1219200"/>
                  <a:pt x="0" y="1082736"/>
                  <a:pt x="0" y="914400"/>
                </a:cubicBezTo>
                <a:lnTo>
                  <a:pt x="0" y="3048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 marL="0" indent="0">
              <a:buNone/>
              <a:defRPr/>
            </a:lvl5pPr>
          </a:lstStyle>
          <a:p>
            <a:pPr lvl="4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4" hasCustomPrompt="1"/>
            <p:custDataLst>
              <p:tags r:id="rId15"/>
            </p:custDataLst>
          </p:nvPr>
        </p:nvSpPr>
        <p:spPr>
          <a:xfrm>
            <a:off x="8578850" y="2565400"/>
            <a:ext cx="723900" cy="609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buNone/>
              <a:defRPr sz="4800" b="0" spc="0">
                <a:solidFill>
                  <a:srgbClr val="FFFFFF"/>
                </a:solidFill>
              </a:defRPr>
            </a:lvl1pPr>
            <a:lvl5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2" hasCustomPrompt="1"/>
            <p:custDataLst>
              <p:tags r:id="rId16"/>
            </p:custDataLst>
          </p:nvPr>
        </p:nvSpPr>
        <p:spPr>
          <a:xfrm>
            <a:off x="8331200" y="37846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buNone/>
              <a:defRPr sz="24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3" hasCustomPrompt="1"/>
            <p:custDataLst>
              <p:tags r:id="rId17"/>
            </p:custDataLst>
          </p:nvPr>
        </p:nvSpPr>
        <p:spPr>
          <a:xfrm>
            <a:off x="8331200" y="42926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buNone/>
              <a:defRPr sz="16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3_2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4089400"/>
            <a:ext cx="3429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609600"/>
            <a:ext cx="10972800" cy="2946400"/>
          </a:xfrm>
          <a:custGeom>
            <a:avLst/>
            <a:gdLst>
              <a:gd name="connisteX0" fmla="*/ 0 w 10972800"/>
              <a:gd name="connsiteY0" fmla="*/ 203200 h 2946400"/>
              <a:gd name="connisteX1" fmla="*/ 203200 w 10972800"/>
              <a:gd name="connsiteY1" fmla="*/ 0 h 2946400"/>
              <a:gd name="connisteX2" fmla="*/ 10769600 w 10972800"/>
              <a:gd name="connsiteY2" fmla="*/ 0 h 2946400"/>
              <a:gd name="connisteX3" fmla="*/ 10972800 w 10972800"/>
              <a:gd name="connsiteY3" fmla="*/ 203200 h 2946400"/>
              <a:gd name="connisteX4" fmla="*/ 10972800 w 10972800"/>
              <a:gd name="connsiteY4" fmla="*/ 2743200 h 2946400"/>
              <a:gd name="connisteX5" fmla="*/ 10769600 w 10972800"/>
              <a:gd name="connsiteY5" fmla="*/ 2946400 h 2946400"/>
              <a:gd name="connisteX6" fmla="*/ 203200 w 10972800"/>
              <a:gd name="connsiteY6" fmla="*/ 2946400 h 2946400"/>
              <a:gd name="connisteX7" fmla="*/ 0 w 10972800"/>
              <a:gd name="connsiteY7" fmla="*/ 2743200 h 2946400"/>
              <a:gd name="connisteX8" fmla="*/ 0 w 10972800"/>
              <a:gd name="connsiteY8" fmla="*/ 2032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743200"/>
                </a:lnTo>
                <a:cubicBezTo>
                  <a:pt x="10972800" y="2855424"/>
                  <a:pt x="10881824" y="2946400"/>
                  <a:pt x="10769600" y="2946400"/>
                </a:cubicBezTo>
                <a:lnTo>
                  <a:pt x="203200" y="2946400"/>
                </a:lnTo>
                <a:cubicBezTo>
                  <a:pt x="90976" y="2946400"/>
                  <a:pt x="0" y="2855424"/>
                  <a:pt x="0" y="2743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 marL="0" indent="0">
              <a:buNone/>
              <a:defRPr/>
            </a:lvl5pPr>
          </a:lstStyle>
          <a:p>
            <a:pPr lvl="4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4648200" y="4165600"/>
            <a:ext cx="1905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buNone/>
              <a:defRPr sz="24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4648200" y="4724400"/>
            <a:ext cx="19050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buNone/>
              <a:defRPr sz="16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7162800" y="4165600"/>
            <a:ext cx="1905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buNone/>
              <a:defRPr sz="24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7162800" y="4724400"/>
            <a:ext cx="19050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buNone/>
              <a:defRPr sz="16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9677400" y="4165600"/>
            <a:ext cx="1905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buNone/>
              <a:defRPr sz="24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1" hasCustomPrompt="1"/>
            <p:custDataLst>
              <p:tags r:id="rId12"/>
            </p:custDataLst>
          </p:nvPr>
        </p:nvSpPr>
        <p:spPr>
          <a:xfrm>
            <a:off x="9677400" y="4724400"/>
            <a:ext cx="19050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buNone/>
              <a:defRPr sz="16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4_1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2" hasCustomPrompt="1"/>
            <p:custDataLst>
              <p:tags r:id="rId6"/>
            </p:custDataLst>
          </p:nvPr>
        </p:nvSpPr>
        <p:spPr>
          <a:xfrm>
            <a:off x="609600" y="1727200"/>
            <a:ext cx="3454400" cy="4318000"/>
          </a:xfrm>
          <a:custGeom>
            <a:avLst/>
            <a:gdLst>
              <a:gd name="connisteX0" fmla="*/ 0 w 3454400"/>
              <a:gd name="connsiteY0" fmla="*/ 203200 h 4318000"/>
              <a:gd name="connisteX1" fmla="*/ 203200 w 3454400"/>
              <a:gd name="connsiteY1" fmla="*/ 0 h 4318000"/>
              <a:gd name="connisteX2" fmla="*/ 3251200 w 3454400"/>
              <a:gd name="connsiteY2" fmla="*/ 0 h 4318000"/>
              <a:gd name="connisteX3" fmla="*/ 3454400 w 3454400"/>
              <a:gd name="connsiteY3" fmla="*/ 203200 h 4318000"/>
              <a:gd name="connisteX4" fmla="*/ 3454400 w 3454400"/>
              <a:gd name="connsiteY4" fmla="*/ 4114800 h 4318000"/>
              <a:gd name="connisteX5" fmla="*/ 3251200 w 3454400"/>
              <a:gd name="connsiteY5" fmla="*/ 4318000 h 4318000"/>
              <a:gd name="connisteX6" fmla="*/ 203200 w 3454400"/>
              <a:gd name="connsiteY6" fmla="*/ 4318000 h 4318000"/>
              <a:gd name="connisteX7" fmla="*/ 0 w 3454400"/>
              <a:gd name="connsiteY7" fmla="*/ 4114800 h 4318000"/>
              <a:gd name="connisteX8" fmla="*/ 0 w 3454400"/>
              <a:gd name="connsiteY8" fmla="*/ 203200 h 431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318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114800"/>
                </a:lnTo>
                <a:cubicBezTo>
                  <a:pt x="3454400" y="4227024"/>
                  <a:pt x="3363424" y="4318000"/>
                  <a:pt x="3251200" y="4318000"/>
                </a:cubicBezTo>
                <a:lnTo>
                  <a:pt x="203200" y="4318000"/>
                </a:lnTo>
                <a:cubicBezTo>
                  <a:pt x="90976" y="4318000"/>
                  <a:pt x="0" y="4227024"/>
                  <a:pt x="0" y="41148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914400" y="23876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914400" y="2946400"/>
            <a:ext cx="2844800" cy="2438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装饰  4"/>
          <p:cNvSpPr>
            <a:spLocks noGrp="1"/>
          </p:cNvSpPr>
          <p:nvPr>
            <p:ph type="body" idx="16393" hasCustomPrompt="1"/>
            <p:custDataLst>
              <p:tags r:id="rId9"/>
            </p:custDataLst>
          </p:nvPr>
        </p:nvSpPr>
        <p:spPr>
          <a:xfrm>
            <a:off x="4368800" y="1727200"/>
            <a:ext cx="3454400" cy="4318000"/>
          </a:xfrm>
          <a:custGeom>
            <a:avLst/>
            <a:gdLst>
              <a:gd name="connisteX0" fmla="*/ 0 w 3454400"/>
              <a:gd name="connsiteY0" fmla="*/ 203200 h 4318000"/>
              <a:gd name="connisteX1" fmla="*/ 203200 w 3454400"/>
              <a:gd name="connsiteY1" fmla="*/ 0 h 4318000"/>
              <a:gd name="connisteX2" fmla="*/ 3251200 w 3454400"/>
              <a:gd name="connsiteY2" fmla="*/ 0 h 4318000"/>
              <a:gd name="connisteX3" fmla="*/ 3454400 w 3454400"/>
              <a:gd name="connsiteY3" fmla="*/ 203200 h 4318000"/>
              <a:gd name="connisteX4" fmla="*/ 3454400 w 3454400"/>
              <a:gd name="connsiteY4" fmla="*/ 4114800 h 4318000"/>
              <a:gd name="connisteX5" fmla="*/ 3251200 w 3454400"/>
              <a:gd name="connsiteY5" fmla="*/ 4318000 h 4318000"/>
              <a:gd name="connisteX6" fmla="*/ 203200 w 3454400"/>
              <a:gd name="connsiteY6" fmla="*/ 4318000 h 4318000"/>
              <a:gd name="connisteX7" fmla="*/ 0 w 3454400"/>
              <a:gd name="connsiteY7" fmla="*/ 4114800 h 4318000"/>
              <a:gd name="connisteX8" fmla="*/ 0 w 3454400"/>
              <a:gd name="connsiteY8" fmla="*/ 203200 h 431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318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114800"/>
                </a:lnTo>
                <a:cubicBezTo>
                  <a:pt x="3454400" y="4227024"/>
                  <a:pt x="3363424" y="4318000"/>
                  <a:pt x="3251200" y="4318000"/>
                </a:cubicBezTo>
                <a:lnTo>
                  <a:pt x="203200" y="4318000"/>
                </a:lnTo>
                <a:cubicBezTo>
                  <a:pt x="90976" y="4318000"/>
                  <a:pt x="0" y="4227024"/>
                  <a:pt x="0" y="41148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4673600" y="23876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4673600" y="2946400"/>
            <a:ext cx="2844800" cy="2438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装饰  7"/>
          <p:cNvSpPr>
            <a:spLocks noGrp="1"/>
          </p:cNvSpPr>
          <p:nvPr>
            <p:ph type="body" idx="16394" hasCustomPrompt="1"/>
            <p:custDataLst>
              <p:tags r:id="rId12"/>
            </p:custDataLst>
          </p:nvPr>
        </p:nvSpPr>
        <p:spPr>
          <a:xfrm>
            <a:off x="8128000" y="1727200"/>
            <a:ext cx="3454400" cy="4318000"/>
          </a:xfrm>
          <a:custGeom>
            <a:avLst/>
            <a:gdLst>
              <a:gd name="connisteX0" fmla="*/ 0 w 3454400"/>
              <a:gd name="connsiteY0" fmla="*/ 203200 h 4318000"/>
              <a:gd name="connisteX1" fmla="*/ 203200 w 3454400"/>
              <a:gd name="connsiteY1" fmla="*/ 0 h 4318000"/>
              <a:gd name="connisteX2" fmla="*/ 3251200 w 3454400"/>
              <a:gd name="connsiteY2" fmla="*/ 0 h 4318000"/>
              <a:gd name="connisteX3" fmla="*/ 3454400 w 3454400"/>
              <a:gd name="connsiteY3" fmla="*/ 203200 h 4318000"/>
              <a:gd name="connisteX4" fmla="*/ 3454400 w 3454400"/>
              <a:gd name="connsiteY4" fmla="*/ 4114800 h 4318000"/>
              <a:gd name="connisteX5" fmla="*/ 3251200 w 3454400"/>
              <a:gd name="connsiteY5" fmla="*/ 4318000 h 4318000"/>
              <a:gd name="connisteX6" fmla="*/ 203200 w 3454400"/>
              <a:gd name="connsiteY6" fmla="*/ 4318000 h 4318000"/>
              <a:gd name="connisteX7" fmla="*/ 0 w 3454400"/>
              <a:gd name="connsiteY7" fmla="*/ 4114800 h 4318000"/>
              <a:gd name="connisteX8" fmla="*/ 0 w 3454400"/>
              <a:gd name="connsiteY8" fmla="*/ 203200 h 431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318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114800"/>
                </a:lnTo>
                <a:cubicBezTo>
                  <a:pt x="3454400" y="4227024"/>
                  <a:pt x="3363424" y="4318000"/>
                  <a:pt x="3251200" y="4318000"/>
                </a:cubicBezTo>
                <a:lnTo>
                  <a:pt x="203200" y="4318000"/>
                </a:lnTo>
                <a:cubicBezTo>
                  <a:pt x="90976" y="4318000"/>
                  <a:pt x="0" y="4227024"/>
                  <a:pt x="0" y="41148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8432800" y="23876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1" hasCustomPrompt="1"/>
            <p:custDataLst>
              <p:tags r:id="rId14"/>
            </p:custDataLst>
          </p:nvPr>
        </p:nvSpPr>
        <p:spPr>
          <a:xfrm>
            <a:off x="8432800" y="2946400"/>
            <a:ext cx="2844800" cy="2438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59_1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3708400"/>
            <a:ext cx="10972800" cy="2540000"/>
          </a:xfrm>
          <a:custGeom>
            <a:avLst/>
            <a:gdLst>
              <a:gd name="connisteX0" fmla="*/ 0 w 10972800"/>
              <a:gd name="connsiteY0" fmla="*/ 203200 h 2540000"/>
              <a:gd name="connisteX1" fmla="*/ 203200 w 10972800"/>
              <a:gd name="connsiteY1" fmla="*/ 0 h 2540000"/>
              <a:gd name="connisteX2" fmla="*/ 10769600 w 10972800"/>
              <a:gd name="connsiteY2" fmla="*/ 0 h 2540000"/>
              <a:gd name="connisteX3" fmla="*/ 10972800 w 10972800"/>
              <a:gd name="connsiteY3" fmla="*/ 203200 h 2540000"/>
              <a:gd name="connisteX4" fmla="*/ 10972800 w 10972800"/>
              <a:gd name="connsiteY4" fmla="*/ 2336800 h 2540000"/>
              <a:gd name="connisteX5" fmla="*/ 10769600 w 10972800"/>
              <a:gd name="connsiteY5" fmla="*/ 2540000 h 2540000"/>
              <a:gd name="connisteX6" fmla="*/ 203200 w 10972800"/>
              <a:gd name="connsiteY6" fmla="*/ 2540000 h 2540000"/>
              <a:gd name="connisteX7" fmla="*/ 0 w 10972800"/>
              <a:gd name="connsiteY7" fmla="*/ 2336800 h 2540000"/>
              <a:gd name="connisteX8" fmla="*/ 0 w 10972800"/>
              <a:gd name="connsiteY8" fmla="*/ 203200 h 2540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540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336800"/>
                </a:lnTo>
                <a:cubicBezTo>
                  <a:pt x="10972800" y="2449024"/>
                  <a:pt x="10881824" y="2540000"/>
                  <a:pt x="10769600" y="2540000"/>
                </a:cubicBezTo>
                <a:lnTo>
                  <a:pt x="203200" y="2540000"/>
                </a:lnTo>
                <a:cubicBezTo>
                  <a:pt x="90976" y="2540000"/>
                  <a:pt x="0" y="2449024"/>
                  <a:pt x="0" y="2336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3" hasCustomPrompt="1"/>
            <p:custDataLst>
              <p:tags r:id="rId7"/>
            </p:custDataLst>
          </p:nvPr>
        </p:nvSpPr>
        <p:spPr>
          <a:xfrm>
            <a:off x="609600" y="15240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1524000"/>
            <a:ext cx="309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2032000"/>
            <a:ext cx="3098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4470400" y="15240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4622800" y="1524000"/>
            <a:ext cx="309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4622800" y="2032000"/>
            <a:ext cx="3098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9" name="装饰  8"/>
          <p:cNvSpPr>
            <a:spLocks noGrp="1"/>
          </p:cNvSpPr>
          <p:nvPr>
            <p:ph type="body" idx="16395" hasCustomPrompt="1"/>
            <p:custDataLst>
              <p:tags r:id="rId13"/>
            </p:custDataLst>
          </p:nvPr>
        </p:nvSpPr>
        <p:spPr>
          <a:xfrm>
            <a:off x="8331200" y="15240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8483600" y="1524000"/>
            <a:ext cx="309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8483600" y="2032000"/>
            <a:ext cx="3098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42_5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1524000"/>
            <a:ext cx="10972800" cy="2540000"/>
          </a:xfrm>
          <a:custGeom>
            <a:avLst/>
            <a:gdLst>
              <a:gd name="connisteX0" fmla="*/ 0 w 10972800"/>
              <a:gd name="connsiteY0" fmla="*/ 203200 h 2540000"/>
              <a:gd name="connisteX1" fmla="*/ 203200 w 10972800"/>
              <a:gd name="connsiteY1" fmla="*/ 0 h 2540000"/>
              <a:gd name="connisteX2" fmla="*/ 10769600 w 10972800"/>
              <a:gd name="connsiteY2" fmla="*/ 0 h 2540000"/>
              <a:gd name="connisteX3" fmla="*/ 10972800 w 10972800"/>
              <a:gd name="connsiteY3" fmla="*/ 203200 h 2540000"/>
              <a:gd name="connisteX4" fmla="*/ 10972800 w 10972800"/>
              <a:gd name="connsiteY4" fmla="*/ 2336800 h 2540000"/>
              <a:gd name="connisteX5" fmla="*/ 10769600 w 10972800"/>
              <a:gd name="connsiteY5" fmla="*/ 2540000 h 2540000"/>
              <a:gd name="connisteX6" fmla="*/ 203200 w 10972800"/>
              <a:gd name="connsiteY6" fmla="*/ 2540000 h 2540000"/>
              <a:gd name="connisteX7" fmla="*/ 0 w 10972800"/>
              <a:gd name="connsiteY7" fmla="*/ 2336800 h 2540000"/>
              <a:gd name="connisteX8" fmla="*/ 0 w 10972800"/>
              <a:gd name="connsiteY8" fmla="*/ 203200 h 2540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540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336800"/>
                </a:lnTo>
                <a:cubicBezTo>
                  <a:pt x="10972800" y="2449024"/>
                  <a:pt x="10881824" y="2540000"/>
                  <a:pt x="10769600" y="2540000"/>
                </a:cubicBezTo>
                <a:lnTo>
                  <a:pt x="203200" y="2540000"/>
                </a:lnTo>
                <a:cubicBezTo>
                  <a:pt x="90976" y="2540000"/>
                  <a:pt x="0" y="2449024"/>
                  <a:pt x="0" y="2336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3" hasCustomPrompt="1"/>
            <p:custDataLst>
              <p:tags r:id="rId7"/>
            </p:custDataLst>
          </p:nvPr>
        </p:nvSpPr>
        <p:spPr>
          <a:xfrm>
            <a:off x="609600" y="45212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4521200"/>
            <a:ext cx="309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5029200"/>
            <a:ext cx="3098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4470400" y="45212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4622800" y="4521200"/>
            <a:ext cx="309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4622800" y="5029200"/>
            <a:ext cx="3098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9" name="装饰  8"/>
          <p:cNvSpPr>
            <a:spLocks noGrp="1"/>
          </p:cNvSpPr>
          <p:nvPr>
            <p:ph type="body" idx="16395" hasCustomPrompt="1"/>
            <p:custDataLst>
              <p:tags r:id="rId13"/>
            </p:custDataLst>
          </p:nvPr>
        </p:nvSpPr>
        <p:spPr>
          <a:xfrm>
            <a:off x="8331200" y="45212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8483600" y="4521200"/>
            <a:ext cx="309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8483600" y="5029200"/>
            <a:ext cx="3098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_89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6324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5" hasCustomPrompt="1"/>
            <p:custDataLst>
              <p:tags r:id="rId6"/>
            </p:custDataLst>
          </p:nvPr>
        </p:nvSpPr>
        <p:spPr>
          <a:xfrm>
            <a:off x="7543800" y="609600"/>
            <a:ext cx="4038600" cy="5638800"/>
          </a:xfrm>
          <a:custGeom>
            <a:avLst/>
            <a:gdLst>
              <a:gd name="connisteX0" fmla="*/ 0 w 4038600"/>
              <a:gd name="connsiteY0" fmla="*/ 203200 h 5638800"/>
              <a:gd name="connisteX1" fmla="*/ 203200 w 4038600"/>
              <a:gd name="connsiteY1" fmla="*/ 0 h 5638800"/>
              <a:gd name="connisteX2" fmla="*/ 3835400 w 4038600"/>
              <a:gd name="connsiteY2" fmla="*/ 0 h 5638800"/>
              <a:gd name="connisteX3" fmla="*/ 4038600 w 4038600"/>
              <a:gd name="connsiteY3" fmla="*/ 203200 h 5638800"/>
              <a:gd name="connisteX4" fmla="*/ 4038600 w 4038600"/>
              <a:gd name="connsiteY4" fmla="*/ 5435600 h 5638800"/>
              <a:gd name="connisteX5" fmla="*/ 3835400 w 4038600"/>
              <a:gd name="connsiteY5" fmla="*/ 5638800 h 5638800"/>
              <a:gd name="connisteX6" fmla="*/ 203200 w 4038600"/>
              <a:gd name="connsiteY6" fmla="*/ 5638800 h 5638800"/>
              <a:gd name="connisteX7" fmla="*/ 0 w 4038600"/>
              <a:gd name="connsiteY7" fmla="*/ 5435600 h 5638800"/>
              <a:gd name="connisteX8" fmla="*/ 0 w 40386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5435600"/>
                </a:lnTo>
                <a:cubicBezTo>
                  <a:pt x="4038600" y="5547824"/>
                  <a:pt x="3947624" y="5638800"/>
                  <a:pt x="38354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 marL="0" indent="0">
              <a:buNone/>
              <a:defRPr/>
            </a:lvl5pPr>
          </a:lstStyle>
          <a:p>
            <a:pPr lvl="4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6" hasCustomPrompt="1"/>
            <p:custDataLst>
              <p:tags r:id="rId7"/>
            </p:custDataLst>
          </p:nvPr>
        </p:nvSpPr>
        <p:spPr>
          <a:xfrm>
            <a:off x="609600" y="3048000"/>
            <a:ext cx="914400" cy="914400"/>
          </a:xfrm>
          <a:custGeom>
            <a:avLst/>
            <a:gdLst>
              <a:gd name="connisteX0" fmla="*/ 0 w 914400"/>
              <a:gd name="connsiteY0" fmla="*/ 203200 h 914400"/>
              <a:gd name="connisteX1" fmla="*/ 203200 w 914400"/>
              <a:gd name="connsiteY1" fmla="*/ 0 h 914400"/>
              <a:gd name="connisteX2" fmla="*/ 711200 w 914400"/>
              <a:gd name="connsiteY2" fmla="*/ 0 h 914400"/>
              <a:gd name="connisteX3" fmla="*/ 914400 w 914400"/>
              <a:gd name="connsiteY3" fmla="*/ 203200 h 914400"/>
              <a:gd name="connisteX4" fmla="*/ 914400 w 914400"/>
              <a:gd name="connsiteY4" fmla="*/ 711200 h 914400"/>
              <a:gd name="connisteX5" fmla="*/ 711200 w 914400"/>
              <a:gd name="connsiteY5" fmla="*/ 914400 h 914400"/>
              <a:gd name="connisteX6" fmla="*/ 203200 w 914400"/>
              <a:gd name="connsiteY6" fmla="*/ 914400 h 914400"/>
              <a:gd name="connisteX7" fmla="*/ 0 w 914400"/>
              <a:gd name="connsiteY7" fmla="*/ 711200 h 914400"/>
              <a:gd name="connisteX8" fmla="*/ 0 w 914400"/>
              <a:gd name="connsiteY8" fmla="*/ 203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711200" y="0"/>
                </a:lnTo>
                <a:cubicBezTo>
                  <a:pt x="823424" y="0"/>
                  <a:pt x="914400" y="90976"/>
                  <a:pt x="914400" y="203200"/>
                </a:cubicBezTo>
                <a:lnTo>
                  <a:pt x="914400" y="711200"/>
                </a:lnTo>
                <a:cubicBezTo>
                  <a:pt x="914400" y="823424"/>
                  <a:pt x="823424" y="914400"/>
                  <a:pt x="711200" y="914400"/>
                </a:cubicBezTo>
                <a:lnTo>
                  <a:pt x="203200" y="914400"/>
                </a:lnTo>
                <a:cubicBezTo>
                  <a:pt x="90976" y="914400"/>
                  <a:pt x="0" y="823424"/>
                  <a:pt x="0" y="7112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 marL="0" indent="0">
              <a:buNone/>
              <a:defRPr/>
            </a:lvl5pPr>
          </a:lstStyle>
          <a:p>
            <a:pPr lvl="4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8" hasCustomPrompt="1"/>
            <p:custDataLst>
              <p:tags r:id="rId8"/>
            </p:custDataLst>
          </p:nvPr>
        </p:nvSpPr>
        <p:spPr>
          <a:xfrm>
            <a:off x="793750" y="3276600"/>
            <a:ext cx="546100" cy="4572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buNone/>
              <a:defRPr sz="3600" b="0" spc="0">
                <a:solidFill>
                  <a:srgbClr val="FFFFFF"/>
                </a:solidFill>
              </a:defRPr>
            </a:lvl1pPr>
            <a:lvl5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6" hasCustomPrompt="1"/>
            <p:custDataLst>
              <p:tags r:id="rId9"/>
            </p:custDataLst>
          </p:nvPr>
        </p:nvSpPr>
        <p:spPr>
          <a:xfrm>
            <a:off x="609600" y="4216400"/>
            <a:ext cx="1701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buNone/>
              <a:defRPr sz="24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7" hasCustomPrompt="1"/>
            <p:custDataLst>
              <p:tags r:id="rId10"/>
            </p:custDataLst>
          </p:nvPr>
        </p:nvSpPr>
        <p:spPr>
          <a:xfrm>
            <a:off x="609600" y="4724400"/>
            <a:ext cx="1701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buNone/>
              <a:defRPr sz="16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16397" hasCustomPrompt="1"/>
            <p:custDataLst>
              <p:tags r:id="rId11"/>
            </p:custDataLst>
          </p:nvPr>
        </p:nvSpPr>
        <p:spPr>
          <a:xfrm>
            <a:off x="2921000" y="3048000"/>
            <a:ext cx="914400" cy="914400"/>
          </a:xfrm>
          <a:custGeom>
            <a:avLst/>
            <a:gdLst>
              <a:gd name="connisteX0" fmla="*/ 0 w 914400"/>
              <a:gd name="connsiteY0" fmla="*/ 203200 h 914400"/>
              <a:gd name="connisteX1" fmla="*/ 203200 w 914400"/>
              <a:gd name="connsiteY1" fmla="*/ 0 h 914400"/>
              <a:gd name="connisteX2" fmla="*/ 711200 w 914400"/>
              <a:gd name="connsiteY2" fmla="*/ 0 h 914400"/>
              <a:gd name="connisteX3" fmla="*/ 914400 w 914400"/>
              <a:gd name="connsiteY3" fmla="*/ 203200 h 914400"/>
              <a:gd name="connisteX4" fmla="*/ 914400 w 914400"/>
              <a:gd name="connsiteY4" fmla="*/ 711200 h 914400"/>
              <a:gd name="connisteX5" fmla="*/ 711200 w 914400"/>
              <a:gd name="connsiteY5" fmla="*/ 914400 h 914400"/>
              <a:gd name="connisteX6" fmla="*/ 203200 w 914400"/>
              <a:gd name="connsiteY6" fmla="*/ 914400 h 914400"/>
              <a:gd name="connisteX7" fmla="*/ 0 w 914400"/>
              <a:gd name="connsiteY7" fmla="*/ 711200 h 914400"/>
              <a:gd name="connisteX8" fmla="*/ 0 w 914400"/>
              <a:gd name="connsiteY8" fmla="*/ 203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711200" y="0"/>
                </a:lnTo>
                <a:cubicBezTo>
                  <a:pt x="823424" y="0"/>
                  <a:pt x="914400" y="90976"/>
                  <a:pt x="914400" y="203200"/>
                </a:cubicBezTo>
                <a:lnTo>
                  <a:pt x="914400" y="711200"/>
                </a:lnTo>
                <a:cubicBezTo>
                  <a:pt x="914400" y="823424"/>
                  <a:pt x="823424" y="914400"/>
                  <a:pt x="711200" y="914400"/>
                </a:cubicBezTo>
                <a:lnTo>
                  <a:pt x="203200" y="914400"/>
                </a:lnTo>
                <a:cubicBezTo>
                  <a:pt x="90976" y="914400"/>
                  <a:pt x="0" y="823424"/>
                  <a:pt x="0" y="7112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 marL="0" indent="0">
              <a:buNone/>
              <a:defRPr/>
            </a:lvl5pPr>
          </a:lstStyle>
          <a:p>
            <a:pPr lvl="4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1" hasCustomPrompt="1"/>
            <p:custDataLst>
              <p:tags r:id="rId12"/>
            </p:custDataLst>
          </p:nvPr>
        </p:nvSpPr>
        <p:spPr>
          <a:xfrm>
            <a:off x="3105150" y="3276600"/>
            <a:ext cx="546100" cy="4572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buNone/>
              <a:defRPr sz="3600" b="0" spc="0">
                <a:solidFill>
                  <a:srgbClr val="FFFFFF"/>
                </a:solidFill>
              </a:defRPr>
            </a:lvl1pPr>
            <a:lvl5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2921000" y="4216400"/>
            <a:ext cx="1701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buNone/>
              <a:defRPr sz="24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2921000" y="4724400"/>
            <a:ext cx="1701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buNone/>
              <a:defRPr sz="16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1" name="装饰  0"/>
          <p:cNvSpPr>
            <a:spLocks noGrp="1"/>
          </p:cNvSpPr>
          <p:nvPr>
            <p:ph type="body" idx="16398" hasCustomPrompt="1"/>
            <p:custDataLst>
              <p:tags r:id="rId15"/>
            </p:custDataLst>
          </p:nvPr>
        </p:nvSpPr>
        <p:spPr>
          <a:xfrm>
            <a:off x="5232400" y="3048000"/>
            <a:ext cx="914400" cy="914400"/>
          </a:xfrm>
          <a:custGeom>
            <a:avLst/>
            <a:gdLst>
              <a:gd name="connisteX0" fmla="*/ 0 w 914400"/>
              <a:gd name="connsiteY0" fmla="*/ 203200 h 914400"/>
              <a:gd name="connisteX1" fmla="*/ 203200 w 914400"/>
              <a:gd name="connsiteY1" fmla="*/ 0 h 914400"/>
              <a:gd name="connisteX2" fmla="*/ 711200 w 914400"/>
              <a:gd name="connsiteY2" fmla="*/ 0 h 914400"/>
              <a:gd name="connisteX3" fmla="*/ 914400 w 914400"/>
              <a:gd name="connsiteY3" fmla="*/ 203200 h 914400"/>
              <a:gd name="connisteX4" fmla="*/ 914400 w 914400"/>
              <a:gd name="connsiteY4" fmla="*/ 711200 h 914400"/>
              <a:gd name="connisteX5" fmla="*/ 711200 w 914400"/>
              <a:gd name="connsiteY5" fmla="*/ 914400 h 914400"/>
              <a:gd name="connisteX6" fmla="*/ 203200 w 914400"/>
              <a:gd name="connsiteY6" fmla="*/ 914400 h 914400"/>
              <a:gd name="connisteX7" fmla="*/ 0 w 914400"/>
              <a:gd name="connsiteY7" fmla="*/ 711200 h 914400"/>
              <a:gd name="connisteX8" fmla="*/ 0 w 914400"/>
              <a:gd name="connsiteY8" fmla="*/ 203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711200" y="0"/>
                </a:lnTo>
                <a:cubicBezTo>
                  <a:pt x="823424" y="0"/>
                  <a:pt x="914400" y="90976"/>
                  <a:pt x="914400" y="203200"/>
                </a:cubicBezTo>
                <a:lnTo>
                  <a:pt x="914400" y="711200"/>
                </a:lnTo>
                <a:cubicBezTo>
                  <a:pt x="914400" y="823424"/>
                  <a:pt x="823424" y="914400"/>
                  <a:pt x="711200" y="914400"/>
                </a:cubicBezTo>
                <a:lnTo>
                  <a:pt x="203200" y="914400"/>
                </a:lnTo>
                <a:cubicBezTo>
                  <a:pt x="90976" y="914400"/>
                  <a:pt x="0" y="823424"/>
                  <a:pt x="0" y="7112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 marL="0" indent="0">
              <a:buNone/>
              <a:defRPr/>
            </a:lvl5pPr>
          </a:lstStyle>
          <a:p>
            <a:pPr lvl="4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4" hasCustomPrompt="1"/>
            <p:custDataLst>
              <p:tags r:id="rId16"/>
            </p:custDataLst>
          </p:nvPr>
        </p:nvSpPr>
        <p:spPr>
          <a:xfrm>
            <a:off x="5416550" y="3276600"/>
            <a:ext cx="546100" cy="4572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buNone/>
              <a:defRPr sz="3600" b="0" spc="0">
                <a:solidFill>
                  <a:srgbClr val="FFFFFF"/>
                </a:solidFill>
              </a:defRPr>
            </a:lvl1pPr>
            <a:lvl5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2" hasCustomPrompt="1"/>
            <p:custDataLst>
              <p:tags r:id="rId17"/>
            </p:custDataLst>
          </p:nvPr>
        </p:nvSpPr>
        <p:spPr>
          <a:xfrm>
            <a:off x="5232400" y="4216400"/>
            <a:ext cx="1701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buNone/>
              <a:defRPr sz="24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4" name="文本占位符 23"/>
          <p:cNvSpPr>
            <a:spLocks noGrp="1"/>
          </p:cNvSpPr>
          <p:nvPr>
            <p:ph type="body" idx="16393" hasCustomPrompt="1"/>
            <p:custDataLst>
              <p:tags r:id="rId18"/>
            </p:custDataLst>
          </p:nvPr>
        </p:nvSpPr>
        <p:spPr>
          <a:xfrm>
            <a:off x="5232400" y="4724400"/>
            <a:ext cx="1701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buNone/>
              <a:defRPr sz="16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51_4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35306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609600"/>
            <a:ext cx="10972800" cy="2387600"/>
          </a:xfrm>
          <a:custGeom>
            <a:avLst/>
            <a:gdLst>
              <a:gd name="connisteX0" fmla="*/ 0 w 10972800"/>
              <a:gd name="connsiteY0" fmla="*/ 203200 h 2387600"/>
              <a:gd name="connisteX1" fmla="*/ 203200 w 10972800"/>
              <a:gd name="connsiteY1" fmla="*/ 0 h 2387600"/>
              <a:gd name="connisteX2" fmla="*/ 10769600 w 10972800"/>
              <a:gd name="connsiteY2" fmla="*/ 0 h 2387600"/>
              <a:gd name="connisteX3" fmla="*/ 10972800 w 10972800"/>
              <a:gd name="connsiteY3" fmla="*/ 203200 h 2387600"/>
              <a:gd name="connisteX4" fmla="*/ 10972800 w 10972800"/>
              <a:gd name="connsiteY4" fmla="*/ 2184400 h 2387600"/>
              <a:gd name="connisteX5" fmla="*/ 10769600 w 10972800"/>
              <a:gd name="connsiteY5" fmla="*/ 2387600 h 2387600"/>
              <a:gd name="connisteX6" fmla="*/ 203200 w 10972800"/>
              <a:gd name="connsiteY6" fmla="*/ 2387600 h 2387600"/>
              <a:gd name="connisteX7" fmla="*/ 0 w 10972800"/>
              <a:gd name="connsiteY7" fmla="*/ 2184400 h 2387600"/>
              <a:gd name="connisteX8" fmla="*/ 0 w 10972800"/>
              <a:gd name="connsiteY8" fmla="*/ 20320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387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184400"/>
                </a:lnTo>
                <a:cubicBezTo>
                  <a:pt x="10972800" y="2296624"/>
                  <a:pt x="10881824" y="2387600"/>
                  <a:pt x="10769600" y="2387600"/>
                </a:cubicBezTo>
                <a:lnTo>
                  <a:pt x="203200" y="2387600"/>
                </a:lnTo>
                <a:cubicBezTo>
                  <a:pt x="90976" y="2387600"/>
                  <a:pt x="0" y="2296624"/>
                  <a:pt x="0" y="21844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3" hasCustomPrompt="1"/>
            <p:custDataLst>
              <p:tags r:id="rId7"/>
            </p:custDataLst>
          </p:nvPr>
        </p:nvSpPr>
        <p:spPr>
          <a:xfrm>
            <a:off x="609600" y="45212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4521200"/>
            <a:ext cx="309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5029200"/>
            <a:ext cx="3098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4470400" y="45212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4622800" y="4521200"/>
            <a:ext cx="309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4622800" y="5029200"/>
            <a:ext cx="3098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9" name="装饰  8"/>
          <p:cNvSpPr>
            <a:spLocks noGrp="1"/>
          </p:cNvSpPr>
          <p:nvPr>
            <p:ph type="body" idx="16395" hasCustomPrompt="1"/>
            <p:custDataLst>
              <p:tags r:id="rId13"/>
            </p:custDataLst>
          </p:nvPr>
        </p:nvSpPr>
        <p:spPr>
          <a:xfrm>
            <a:off x="8331200" y="45212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8483600" y="4521200"/>
            <a:ext cx="309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8483600" y="5029200"/>
            <a:ext cx="3098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3_1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1524000"/>
            <a:ext cx="10972800" cy="2489200"/>
          </a:xfrm>
          <a:custGeom>
            <a:avLst/>
            <a:gdLst>
              <a:gd name="connisteX0" fmla="*/ 0 w 10972800"/>
              <a:gd name="connsiteY0" fmla="*/ 203200 h 2489200"/>
              <a:gd name="connisteX1" fmla="*/ 203200 w 10972800"/>
              <a:gd name="connsiteY1" fmla="*/ 0 h 2489200"/>
              <a:gd name="connisteX2" fmla="*/ 10769600 w 10972800"/>
              <a:gd name="connsiteY2" fmla="*/ 0 h 2489200"/>
              <a:gd name="connisteX3" fmla="*/ 10972800 w 10972800"/>
              <a:gd name="connsiteY3" fmla="*/ 203200 h 2489200"/>
              <a:gd name="connisteX4" fmla="*/ 10972800 w 10972800"/>
              <a:gd name="connsiteY4" fmla="*/ 2286000 h 2489200"/>
              <a:gd name="connisteX5" fmla="*/ 10769600 w 10972800"/>
              <a:gd name="connsiteY5" fmla="*/ 2489200 h 2489200"/>
              <a:gd name="connisteX6" fmla="*/ 203200 w 10972800"/>
              <a:gd name="connsiteY6" fmla="*/ 2489200 h 2489200"/>
              <a:gd name="connisteX7" fmla="*/ 0 w 10972800"/>
              <a:gd name="connsiteY7" fmla="*/ 2286000 h 2489200"/>
              <a:gd name="connisteX8" fmla="*/ 0 w 10972800"/>
              <a:gd name="connsiteY8" fmla="*/ 203200 h 248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489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286000"/>
                </a:lnTo>
                <a:cubicBezTo>
                  <a:pt x="10972800" y="2398224"/>
                  <a:pt x="10881824" y="2489200"/>
                  <a:pt x="10769600" y="2489200"/>
                </a:cubicBezTo>
                <a:lnTo>
                  <a:pt x="203200" y="2489200"/>
                </a:lnTo>
                <a:cubicBezTo>
                  <a:pt x="90976" y="2489200"/>
                  <a:pt x="0" y="2398224"/>
                  <a:pt x="0" y="22860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44704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09600" y="50292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4470400" y="44704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4470400" y="50292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8331200" y="44704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1" hasCustomPrompt="1"/>
            <p:custDataLst>
              <p:tags r:id="rId12"/>
            </p:custDataLst>
          </p:nvPr>
        </p:nvSpPr>
        <p:spPr>
          <a:xfrm>
            <a:off x="8331200" y="50292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2_9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t>单击此处添加标题</a:t>
            </a:r>
          </a:p>
        </p:txBody>
      </p:sp>
      <p:sp>
        <p:nvSpPr>
          <p:cNvPr id="12" name="装饰  1"/>
          <p:cNvSpPr>
            <a:spLocks noGrp="1"/>
          </p:cNvSpPr>
          <p:nvPr>
            <p:ph type="body" idx="16390" hasCustomPrompt="1"/>
            <p:custDataLst>
              <p:tags r:id="rId6"/>
            </p:custDataLst>
          </p:nvPr>
        </p:nvSpPr>
        <p:spPr>
          <a:xfrm>
            <a:off x="6197600" y="1524000"/>
            <a:ext cx="5384800" cy="2209800"/>
          </a:xfrm>
          <a:custGeom>
            <a:avLst/>
            <a:gdLst>
              <a:gd name="connisteX0" fmla="*/ 0 w 5384800"/>
              <a:gd name="connsiteY0" fmla="*/ 0 h 2209800"/>
              <a:gd name="connisteX1" fmla="*/ 5181600 w 5384800"/>
              <a:gd name="connsiteY1" fmla="*/ 0 h 2209800"/>
              <a:gd name="connisteX2" fmla="*/ 5384800 w 5384800"/>
              <a:gd name="connsiteY2" fmla="*/ 203200 h 2209800"/>
              <a:gd name="connisteX3" fmla="*/ 5384800 w 5384800"/>
              <a:gd name="connsiteY3" fmla="*/ 2006600 h 2209800"/>
              <a:gd name="connisteX4" fmla="*/ 5181600 w 5384800"/>
              <a:gd name="connsiteY4" fmla="*/ 2209800 h 2209800"/>
              <a:gd name="connisteX5" fmla="*/ 0 w 5384800"/>
              <a:gd name="connsiteY5" fmla="*/ 2209800 h 2209800"/>
              <a:gd name="connisteX6" fmla="*/ 0 w 53848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84800" h="2209800">
                <a:moveTo>
                  <a:pt x="0" y="0"/>
                </a:moveTo>
                <a:lnTo>
                  <a:pt x="5181600" y="0"/>
                </a:lnTo>
                <a:cubicBezTo>
                  <a:pt x="5293824" y="0"/>
                  <a:pt x="5384800" y="90976"/>
                  <a:pt x="5384800" y="203200"/>
                </a:cubicBezTo>
                <a:lnTo>
                  <a:pt x="5384800" y="2006600"/>
                </a:lnTo>
                <a:cubicBezTo>
                  <a:pt x="5384800" y="2118824"/>
                  <a:pt x="5293824" y="2209800"/>
                  <a:pt x="51816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 marL="0" indent="0">
              <a:buNone/>
              <a:defRPr/>
            </a:lvl5pPr>
          </a:lstStyle>
          <a:p>
            <a:pPr lvl="4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1" hasCustomPrompt="1"/>
            <p:custDataLst>
              <p:tags r:id="rId7"/>
            </p:custDataLst>
          </p:nvPr>
        </p:nvSpPr>
        <p:spPr>
          <a:xfrm>
            <a:off x="609600" y="1524000"/>
            <a:ext cx="5588000" cy="2209800"/>
          </a:xfrm>
          <a:custGeom>
            <a:avLst/>
            <a:gdLst>
              <a:gd name="connisteX0" fmla="*/ 0 w 5588000"/>
              <a:gd name="connsiteY0" fmla="*/ 203200 h 2209800"/>
              <a:gd name="connisteX1" fmla="*/ 203200 w 5588000"/>
              <a:gd name="connsiteY1" fmla="*/ 0 h 2209800"/>
              <a:gd name="connisteX2" fmla="*/ 5588000 w 5588000"/>
              <a:gd name="connsiteY2" fmla="*/ 0 h 2209800"/>
              <a:gd name="connisteX3" fmla="*/ 5588000 w 5588000"/>
              <a:gd name="connsiteY3" fmla="*/ 2209800 h 2209800"/>
              <a:gd name="connisteX4" fmla="*/ 203200 w 5588000"/>
              <a:gd name="connsiteY4" fmla="*/ 2209800 h 2209800"/>
              <a:gd name="connisteX5" fmla="*/ 0 w 5588000"/>
              <a:gd name="connsiteY5" fmla="*/ 2006600 h 2209800"/>
              <a:gd name="connisteX6" fmla="*/ 0 w 5588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588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588000" y="0"/>
                </a:lnTo>
                <a:lnTo>
                  <a:pt x="5588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6502400" y="1892300"/>
            <a:ext cx="4775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buNone/>
              <a:defRPr sz="24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6502400" y="2451100"/>
            <a:ext cx="4775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buNone/>
              <a:defRPr sz="16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6197600" y="4038600"/>
            <a:ext cx="5384800" cy="2209800"/>
          </a:xfrm>
          <a:custGeom>
            <a:avLst/>
            <a:gdLst>
              <a:gd name="connisteX0" fmla="*/ 0 w 5384800"/>
              <a:gd name="connsiteY0" fmla="*/ 0 h 2209800"/>
              <a:gd name="connisteX1" fmla="*/ 5181600 w 5384800"/>
              <a:gd name="connsiteY1" fmla="*/ 0 h 2209800"/>
              <a:gd name="connisteX2" fmla="*/ 5384800 w 5384800"/>
              <a:gd name="connsiteY2" fmla="*/ 203200 h 2209800"/>
              <a:gd name="connisteX3" fmla="*/ 5384800 w 5384800"/>
              <a:gd name="connsiteY3" fmla="*/ 2006600 h 2209800"/>
              <a:gd name="connisteX4" fmla="*/ 5181600 w 5384800"/>
              <a:gd name="connsiteY4" fmla="*/ 2209800 h 2209800"/>
              <a:gd name="connisteX5" fmla="*/ 0 w 5384800"/>
              <a:gd name="connsiteY5" fmla="*/ 2209800 h 2209800"/>
              <a:gd name="connisteX6" fmla="*/ 0 w 53848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84800" h="2209800">
                <a:moveTo>
                  <a:pt x="0" y="0"/>
                </a:moveTo>
                <a:lnTo>
                  <a:pt x="5181600" y="0"/>
                </a:lnTo>
                <a:cubicBezTo>
                  <a:pt x="5293824" y="0"/>
                  <a:pt x="5384800" y="90976"/>
                  <a:pt x="5384800" y="203200"/>
                </a:cubicBezTo>
                <a:lnTo>
                  <a:pt x="5384800" y="2006600"/>
                </a:lnTo>
                <a:cubicBezTo>
                  <a:pt x="5384800" y="2118824"/>
                  <a:pt x="5293824" y="2209800"/>
                  <a:pt x="51816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 marL="0" indent="0">
              <a:buNone/>
              <a:defRPr/>
            </a:lvl5pPr>
          </a:lstStyle>
          <a:p>
            <a:pPr lvl="4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3" hasCustomPrompt="1"/>
            <p:custDataLst>
              <p:tags r:id="rId11"/>
            </p:custDataLst>
          </p:nvPr>
        </p:nvSpPr>
        <p:spPr>
          <a:xfrm>
            <a:off x="609600" y="4038600"/>
            <a:ext cx="5588000" cy="2209800"/>
          </a:xfrm>
          <a:custGeom>
            <a:avLst/>
            <a:gdLst>
              <a:gd name="connisteX0" fmla="*/ 0 w 5588000"/>
              <a:gd name="connsiteY0" fmla="*/ 203200 h 2209800"/>
              <a:gd name="connisteX1" fmla="*/ 203200 w 5588000"/>
              <a:gd name="connsiteY1" fmla="*/ 0 h 2209800"/>
              <a:gd name="connisteX2" fmla="*/ 5588000 w 5588000"/>
              <a:gd name="connsiteY2" fmla="*/ 0 h 2209800"/>
              <a:gd name="connisteX3" fmla="*/ 5588000 w 5588000"/>
              <a:gd name="connsiteY3" fmla="*/ 2209800 h 2209800"/>
              <a:gd name="connisteX4" fmla="*/ 203200 w 5588000"/>
              <a:gd name="connsiteY4" fmla="*/ 2209800 h 2209800"/>
              <a:gd name="connisteX5" fmla="*/ 0 w 5588000"/>
              <a:gd name="connsiteY5" fmla="*/ 2006600 h 2209800"/>
              <a:gd name="connisteX6" fmla="*/ 0 w 5588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588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588000" y="0"/>
                </a:lnTo>
                <a:lnTo>
                  <a:pt x="5588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6502400" y="4406900"/>
            <a:ext cx="4775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buNone/>
              <a:defRPr sz="2400" b="0" spc="0">
                <a:solidFill>
                  <a:srgbClr val="FFFFFF"/>
                </a:solidFill>
              </a:defRPr>
            </a:lvl1pPr>
            <a:lvl5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6502400" y="4965700"/>
            <a:ext cx="4775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buNone/>
              <a:defRPr sz="1600" b="0" spc="0">
                <a:solidFill>
                  <a:srgbClr val="FFFFFF"/>
                </a:solidFill>
              </a:defRPr>
            </a:lvl1pPr>
            <a:lvl5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_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副标题 10"/>
          <p:cNvSpPr>
            <a:spLocks noGrp="1"/>
          </p:cNvSpPr>
          <p:nvPr>
            <p:ph type="subTitle" idx="16386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pPr lvl="0"/>
            <a:r>
              <a:t>目录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0703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16399" hasCustomPrompt="1"/>
            <p:custDataLst>
              <p:tags r:id="rId8"/>
            </p:custDataLst>
          </p:nvPr>
        </p:nvSpPr>
        <p:spPr>
          <a:xfrm>
            <a:off x="48514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50800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79946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16400" hasCustomPrompt="1"/>
            <p:custDataLst>
              <p:tags r:id="rId11"/>
            </p:custDataLst>
          </p:nvPr>
        </p:nvSpPr>
        <p:spPr>
          <a:xfrm>
            <a:off x="87757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90043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40703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401" hasCustomPrompt="1"/>
            <p:custDataLst>
              <p:tags r:id="rId14"/>
            </p:custDataLst>
          </p:nvPr>
        </p:nvSpPr>
        <p:spPr>
          <a:xfrm>
            <a:off x="48514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50800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4" hasCustomPrompt="1"/>
            <p:custDataLst>
              <p:tags r:id="rId16"/>
            </p:custDataLst>
          </p:nvPr>
        </p:nvSpPr>
        <p:spPr>
          <a:xfrm>
            <a:off x="79946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16402" hasCustomPrompt="1"/>
            <p:custDataLst>
              <p:tags r:id="rId17"/>
            </p:custDataLst>
          </p:nvPr>
        </p:nvSpPr>
        <p:spPr>
          <a:xfrm>
            <a:off x="87757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文本占位符 23"/>
          <p:cNvSpPr>
            <a:spLocks noGrp="1"/>
          </p:cNvSpPr>
          <p:nvPr>
            <p:ph type="body" idx="16393" hasCustomPrompt="1"/>
            <p:custDataLst>
              <p:tags r:id="rId18"/>
            </p:custDataLst>
          </p:nvPr>
        </p:nvSpPr>
        <p:spPr>
          <a:xfrm>
            <a:off x="90043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5" name="文本占位符 24"/>
          <p:cNvSpPr>
            <a:spLocks noGrp="1"/>
          </p:cNvSpPr>
          <p:nvPr>
            <p:ph type="body" idx="16396" hasCustomPrompt="1"/>
            <p:custDataLst>
              <p:tags r:id="rId19"/>
            </p:custDataLst>
          </p:nvPr>
        </p:nvSpPr>
        <p:spPr>
          <a:xfrm>
            <a:off x="4070350" y="48006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05</a:t>
            </a:r>
            <a:endParaRPr lang="zh-CN" altLang="en-US" smtClean="0"/>
          </a:p>
        </p:txBody>
      </p:sp>
      <p:sp>
        <p:nvSpPr>
          <p:cNvPr id="26" name="装饰  5"/>
          <p:cNvSpPr>
            <a:spLocks noGrp="1"/>
          </p:cNvSpPr>
          <p:nvPr>
            <p:ph type="body" idx="16403" hasCustomPrompt="1"/>
            <p:custDataLst>
              <p:tags r:id="rId20"/>
            </p:custDataLst>
          </p:nvPr>
        </p:nvSpPr>
        <p:spPr>
          <a:xfrm>
            <a:off x="4851400" y="47244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7" name="文本占位符 26"/>
          <p:cNvSpPr>
            <a:spLocks noGrp="1"/>
          </p:cNvSpPr>
          <p:nvPr>
            <p:ph type="body" idx="16395" hasCustomPrompt="1"/>
            <p:custDataLst>
              <p:tags r:id="rId21"/>
            </p:custDataLst>
          </p:nvPr>
        </p:nvSpPr>
        <p:spPr>
          <a:xfrm>
            <a:off x="5080000" y="46482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8" name="文本占位符 27"/>
          <p:cNvSpPr>
            <a:spLocks noGrp="1"/>
          </p:cNvSpPr>
          <p:nvPr>
            <p:ph type="body" idx="16398" hasCustomPrompt="1"/>
            <p:custDataLst>
              <p:tags r:id="rId22"/>
            </p:custDataLst>
          </p:nvPr>
        </p:nvSpPr>
        <p:spPr>
          <a:xfrm>
            <a:off x="7994650" y="48006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06</a:t>
            </a:r>
            <a:endParaRPr lang="zh-CN" altLang="en-US" smtClean="0"/>
          </a:p>
        </p:txBody>
      </p:sp>
      <p:sp>
        <p:nvSpPr>
          <p:cNvPr id="29" name="装饰  8"/>
          <p:cNvSpPr>
            <a:spLocks noGrp="1"/>
          </p:cNvSpPr>
          <p:nvPr>
            <p:ph type="body" idx="16404" hasCustomPrompt="1"/>
            <p:custDataLst>
              <p:tags r:id="rId23"/>
            </p:custDataLst>
          </p:nvPr>
        </p:nvSpPr>
        <p:spPr>
          <a:xfrm>
            <a:off x="8775700" y="47244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30" name="文本占位符 29"/>
          <p:cNvSpPr>
            <a:spLocks noGrp="1"/>
          </p:cNvSpPr>
          <p:nvPr>
            <p:ph type="body" idx="16397" hasCustomPrompt="1"/>
            <p:custDataLst>
              <p:tags r:id="rId24"/>
            </p:custDataLst>
          </p:nvPr>
        </p:nvSpPr>
        <p:spPr>
          <a:xfrm>
            <a:off x="9004300" y="46482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05155" y="6314440"/>
            <a:ext cx="2707005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877300" y="6314440"/>
            <a:ext cx="2711450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346400" y="1029600"/>
            <a:ext cx="1573200" cy="831600"/>
          </a:xfrm>
        </p:spPr>
        <p:txBody>
          <a:bodyPr wrap="square" lIns="90000" tIns="46800" rIns="90000" bIns="46800" anchor="t">
            <a:normAutofit/>
          </a:bodyPr>
          <a:lstStyle>
            <a:lvl1pPr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_1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44" name="直接连接符 43"/>
          <p:cNvCxnSpPr/>
          <p:nvPr userDrawn="1">
            <p:custDataLst>
              <p:tags r:id="rId3"/>
            </p:custDataLst>
          </p:nvPr>
        </p:nvCxnSpPr>
        <p:spPr>
          <a:xfrm>
            <a:off x="3175" y="508000"/>
            <a:ext cx="12188825" cy="0"/>
          </a:xfrm>
          <a:prstGeom prst="line">
            <a:avLst/>
          </a:prstGeom>
          <a:ln w="9525" cap="flat" cmpd="sng" algn="ctr">
            <a:solidFill>
              <a:schemeClr val="accent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 userDrawn="1">
            <p:custDataLst>
              <p:tags r:id="rId4"/>
            </p:custDataLst>
          </p:nvPr>
        </p:nvCxnSpPr>
        <p:spPr>
          <a:xfrm>
            <a:off x="2540" y="1403985"/>
            <a:ext cx="12188825" cy="0"/>
          </a:xfrm>
          <a:prstGeom prst="line">
            <a:avLst/>
          </a:prstGeom>
          <a:ln w="9525" cap="flat" cmpd="sng" algn="ctr">
            <a:solidFill>
              <a:schemeClr val="accent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 userDrawn="1">
            <p:custDataLst>
              <p:tags r:id="rId5"/>
            </p:custDataLst>
          </p:nvPr>
        </p:nvCxnSpPr>
        <p:spPr>
          <a:xfrm>
            <a:off x="1905" y="2299970"/>
            <a:ext cx="12188825" cy="0"/>
          </a:xfrm>
          <a:prstGeom prst="line">
            <a:avLst/>
          </a:prstGeom>
          <a:ln w="9525" cap="flat" cmpd="sng" algn="ctr">
            <a:solidFill>
              <a:schemeClr val="accent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 userDrawn="1">
            <p:custDataLst>
              <p:tags r:id="rId6"/>
            </p:custDataLst>
          </p:nvPr>
        </p:nvCxnSpPr>
        <p:spPr>
          <a:xfrm>
            <a:off x="1270" y="3195955"/>
            <a:ext cx="12188825" cy="0"/>
          </a:xfrm>
          <a:prstGeom prst="line">
            <a:avLst/>
          </a:prstGeom>
          <a:ln w="9525" cap="flat" cmpd="sng" algn="ctr">
            <a:solidFill>
              <a:schemeClr val="accent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 userDrawn="1">
            <p:custDataLst>
              <p:tags r:id="rId7"/>
            </p:custDataLst>
          </p:nvPr>
        </p:nvCxnSpPr>
        <p:spPr>
          <a:xfrm>
            <a:off x="635" y="4091940"/>
            <a:ext cx="12188825" cy="0"/>
          </a:xfrm>
          <a:prstGeom prst="line">
            <a:avLst/>
          </a:prstGeom>
          <a:ln w="9525" cap="flat" cmpd="sng" algn="ctr">
            <a:solidFill>
              <a:schemeClr val="accent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 userDrawn="1">
            <p:custDataLst>
              <p:tags r:id="rId8"/>
            </p:custDataLst>
          </p:nvPr>
        </p:nvCxnSpPr>
        <p:spPr>
          <a:xfrm>
            <a:off x="11430" y="4979035"/>
            <a:ext cx="12177395" cy="8890"/>
          </a:xfrm>
          <a:prstGeom prst="line">
            <a:avLst/>
          </a:prstGeom>
          <a:ln w="9525" cap="flat" cmpd="sng" algn="ctr">
            <a:solidFill>
              <a:schemeClr val="accent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 userDrawn="1">
            <p:custDataLst>
              <p:tags r:id="rId9"/>
            </p:custDataLst>
          </p:nvPr>
        </p:nvCxnSpPr>
        <p:spPr>
          <a:xfrm flipV="1">
            <a:off x="18415" y="5883910"/>
            <a:ext cx="12169775" cy="13335"/>
          </a:xfrm>
          <a:prstGeom prst="line">
            <a:avLst/>
          </a:prstGeom>
          <a:ln w="9525" cap="flat" cmpd="sng" algn="ctr">
            <a:solidFill>
              <a:schemeClr val="accent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 userDrawn="1">
            <p:custDataLst>
              <p:tags r:id="rId10"/>
            </p:custDataLst>
          </p:nvPr>
        </p:nvCxnSpPr>
        <p:spPr>
          <a:xfrm>
            <a:off x="3175" y="6779895"/>
            <a:ext cx="12188825" cy="0"/>
          </a:xfrm>
          <a:prstGeom prst="line">
            <a:avLst/>
          </a:prstGeom>
          <a:ln w="9525" cap="flat" cmpd="sng" algn="ctr">
            <a:solidFill>
              <a:schemeClr val="accent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 userDrawn="1">
            <p:custDataLst>
              <p:tags r:id="rId11"/>
            </p:custDataLst>
          </p:nvPr>
        </p:nvCxnSpPr>
        <p:spPr>
          <a:xfrm>
            <a:off x="10296525" y="12700"/>
            <a:ext cx="0" cy="6845300"/>
          </a:xfrm>
          <a:prstGeom prst="line">
            <a:avLst/>
          </a:prstGeom>
          <a:ln w="9525" cap="flat" cmpd="sng" algn="ctr">
            <a:solidFill>
              <a:schemeClr val="accent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 userDrawn="1">
            <p:custDataLst>
              <p:tags r:id="rId12"/>
            </p:custDataLst>
          </p:nvPr>
        </p:nvCxnSpPr>
        <p:spPr>
          <a:xfrm>
            <a:off x="11207750" y="12700"/>
            <a:ext cx="0" cy="6845300"/>
          </a:xfrm>
          <a:prstGeom prst="line">
            <a:avLst/>
          </a:prstGeom>
          <a:ln w="9525" cap="flat" cmpd="sng" algn="ctr">
            <a:solidFill>
              <a:schemeClr val="accent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 userDrawn="1">
            <p:custDataLst>
              <p:tags r:id="rId13"/>
            </p:custDataLst>
          </p:nvPr>
        </p:nvCxnSpPr>
        <p:spPr>
          <a:xfrm>
            <a:off x="271145" y="12700"/>
            <a:ext cx="0" cy="6845300"/>
          </a:xfrm>
          <a:prstGeom prst="line">
            <a:avLst/>
          </a:prstGeom>
          <a:ln w="9525" cap="flat" cmpd="sng" algn="ctr">
            <a:solidFill>
              <a:schemeClr val="accent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 userDrawn="1">
            <p:custDataLst>
              <p:tags r:id="rId14"/>
            </p:custDataLst>
          </p:nvPr>
        </p:nvCxnSpPr>
        <p:spPr>
          <a:xfrm>
            <a:off x="1183005" y="12700"/>
            <a:ext cx="0" cy="6845300"/>
          </a:xfrm>
          <a:prstGeom prst="line">
            <a:avLst/>
          </a:prstGeom>
          <a:ln w="9525" cap="flat" cmpd="sng" algn="ctr">
            <a:solidFill>
              <a:schemeClr val="accent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 userDrawn="1">
            <p:custDataLst>
              <p:tags r:id="rId15"/>
            </p:custDataLst>
          </p:nvPr>
        </p:nvCxnSpPr>
        <p:spPr>
          <a:xfrm>
            <a:off x="2094230" y="12700"/>
            <a:ext cx="0" cy="6845300"/>
          </a:xfrm>
          <a:prstGeom prst="line">
            <a:avLst/>
          </a:prstGeom>
          <a:ln w="9525" cap="flat" cmpd="sng" algn="ctr">
            <a:solidFill>
              <a:schemeClr val="accent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 userDrawn="1">
            <p:custDataLst>
              <p:tags r:id="rId16"/>
            </p:custDataLst>
          </p:nvPr>
        </p:nvCxnSpPr>
        <p:spPr>
          <a:xfrm>
            <a:off x="3005455" y="12700"/>
            <a:ext cx="0" cy="6845300"/>
          </a:xfrm>
          <a:prstGeom prst="line">
            <a:avLst/>
          </a:prstGeom>
          <a:ln w="9525" cap="flat" cmpd="sng" algn="ctr">
            <a:solidFill>
              <a:schemeClr val="accent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 userDrawn="1">
            <p:custDataLst>
              <p:tags r:id="rId17"/>
            </p:custDataLst>
          </p:nvPr>
        </p:nvCxnSpPr>
        <p:spPr>
          <a:xfrm>
            <a:off x="3916680" y="12700"/>
            <a:ext cx="0" cy="6845300"/>
          </a:xfrm>
          <a:prstGeom prst="line">
            <a:avLst/>
          </a:prstGeom>
          <a:ln w="9525" cap="flat" cmpd="sng" algn="ctr">
            <a:solidFill>
              <a:schemeClr val="accent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 userDrawn="1">
            <p:custDataLst>
              <p:tags r:id="rId18"/>
            </p:custDataLst>
          </p:nvPr>
        </p:nvCxnSpPr>
        <p:spPr>
          <a:xfrm>
            <a:off x="6650990" y="12700"/>
            <a:ext cx="0" cy="6845300"/>
          </a:xfrm>
          <a:prstGeom prst="line">
            <a:avLst/>
          </a:prstGeom>
          <a:ln w="9525" cap="flat" cmpd="sng" algn="ctr">
            <a:solidFill>
              <a:schemeClr val="accent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 userDrawn="1">
            <p:custDataLst>
              <p:tags r:id="rId19"/>
            </p:custDataLst>
          </p:nvPr>
        </p:nvCxnSpPr>
        <p:spPr>
          <a:xfrm>
            <a:off x="4827905" y="12700"/>
            <a:ext cx="0" cy="6845300"/>
          </a:xfrm>
          <a:prstGeom prst="line">
            <a:avLst/>
          </a:prstGeom>
          <a:ln w="9525" cap="flat" cmpd="sng" algn="ctr">
            <a:solidFill>
              <a:schemeClr val="accent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 userDrawn="1">
            <p:custDataLst>
              <p:tags r:id="rId20"/>
            </p:custDataLst>
          </p:nvPr>
        </p:nvCxnSpPr>
        <p:spPr>
          <a:xfrm>
            <a:off x="5739765" y="12700"/>
            <a:ext cx="0" cy="6845300"/>
          </a:xfrm>
          <a:prstGeom prst="line">
            <a:avLst/>
          </a:prstGeom>
          <a:ln w="9525" cap="flat" cmpd="sng" algn="ctr">
            <a:solidFill>
              <a:schemeClr val="accent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 userDrawn="1">
            <p:custDataLst>
              <p:tags r:id="rId21"/>
            </p:custDataLst>
          </p:nvPr>
        </p:nvCxnSpPr>
        <p:spPr>
          <a:xfrm>
            <a:off x="7562215" y="12700"/>
            <a:ext cx="0" cy="6845300"/>
          </a:xfrm>
          <a:prstGeom prst="line">
            <a:avLst/>
          </a:prstGeom>
          <a:ln w="9525" cap="flat" cmpd="sng" algn="ctr">
            <a:solidFill>
              <a:schemeClr val="accent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 userDrawn="1">
            <p:custDataLst>
              <p:tags r:id="rId22"/>
            </p:custDataLst>
          </p:nvPr>
        </p:nvCxnSpPr>
        <p:spPr>
          <a:xfrm>
            <a:off x="8473440" y="12700"/>
            <a:ext cx="0" cy="6845300"/>
          </a:xfrm>
          <a:prstGeom prst="line">
            <a:avLst/>
          </a:prstGeom>
          <a:ln w="9525" cap="flat" cmpd="sng" algn="ctr">
            <a:solidFill>
              <a:schemeClr val="accent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 userDrawn="1">
            <p:custDataLst>
              <p:tags r:id="rId23"/>
            </p:custDataLst>
          </p:nvPr>
        </p:nvCxnSpPr>
        <p:spPr>
          <a:xfrm>
            <a:off x="9385300" y="12700"/>
            <a:ext cx="0" cy="6845300"/>
          </a:xfrm>
          <a:prstGeom prst="line">
            <a:avLst/>
          </a:prstGeom>
          <a:ln w="9525" cap="flat" cmpd="sng" algn="ctr">
            <a:solidFill>
              <a:schemeClr val="accent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 userDrawn="1">
            <p:custDataLst>
              <p:tags r:id="rId24"/>
            </p:custDataLst>
          </p:nvPr>
        </p:nvCxnSpPr>
        <p:spPr>
          <a:xfrm>
            <a:off x="12118975" y="12700"/>
            <a:ext cx="0" cy="6845300"/>
          </a:xfrm>
          <a:prstGeom prst="line">
            <a:avLst/>
          </a:prstGeom>
          <a:ln w="9525" cap="flat" cmpd="sng" algn="ctr">
            <a:solidFill>
              <a:schemeClr val="accent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7" name="圆角矩形 2"/>
          <p:cNvSpPr/>
          <p:nvPr userDrawn="1">
            <p:custDataLst>
              <p:tags r:id="rId25"/>
            </p:custDataLst>
          </p:nvPr>
        </p:nvSpPr>
        <p:spPr>
          <a:xfrm>
            <a:off x="467678" y="544543"/>
            <a:ext cx="11256645" cy="5844540"/>
          </a:xfrm>
          <a:prstGeom prst="roundRect">
            <a:avLst>
              <a:gd name="adj" fmla="val 6068"/>
            </a:avLst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8" name="图片 37" descr="2资源 1@4x"/>
          <p:cNvPicPr>
            <a:picLocks noChangeAspect="1"/>
          </p:cNvPicPr>
          <p:nvPr userDrawn="1">
            <p:custDataLst>
              <p:tags r:id="rId26"/>
            </p:custDataLst>
          </p:nvPr>
        </p:nvPicPr>
        <p:blipFill rotWithShape="1">
          <a:blip r:embed="rId27"/>
          <a:srcRect t="-1" b="26758"/>
          <a:stretch>
            <a:fillRect/>
          </a:stretch>
        </p:blipFill>
        <p:spPr>
          <a:xfrm>
            <a:off x="9853930" y="4337685"/>
            <a:ext cx="1671955" cy="2519680"/>
          </a:xfrm>
          <a:prstGeom prst="rect">
            <a:avLst/>
          </a:prstGeom>
        </p:spPr>
      </p:pic>
      <p:pic>
        <p:nvPicPr>
          <p:cNvPr id="39" name="图片 38" descr="2资源 2@4x"/>
          <p:cNvPicPr>
            <a:picLocks noChangeAspect="1"/>
          </p:cNvPicPr>
          <p:nvPr userDrawn="1">
            <p:custDataLst>
              <p:tags r:id="rId28"/>
            </p:custDataLst>
          </p:nvPr>
        </p:nvPicPr>
        <p:blipFill>
          <a:blip r:embed="rId29"/>
          <a:srcRect b="20043"/>
          <a:stretch>
            <a:fillRect/>
          </a:stretch>
        </p:blipFill>
        <p:spPr>
          <a:xfrm>
            <a:off x="2567940" y="5188585"/>
            <a:ext cx="2179955" cy="1669415"/>
          </a:xfrm>
          <a:prstGeom prst="rect">
            <a:avLst/>
          </a:prstGeom>
        </p:spPr>
      </p:pic>
      <p:pic>
        <p:nvPicPr>
          <p:cNvPr id="40" name="图片 39" descr="2资源 2@4x-8"/>
          <p:cNvPicPr>
            <a:picLocks noChangeAspect="1"/>
          </p:cNvPicPr>
          <p:nvPr userDrawn="1">
            <p:custDataLst>
              <p:tags r:id="rId30"/>
            </p:custDataLst>
          </p:nvPr>
        </p:nvPicPr>
        <p:blipFill rotWithShape="1">
          <a:blip r:embed="rId31"/>
          <a:srcRect b="20919"/>
          <a:stretch>
            <a:fillRect/>
          </a:stretch>
        </p:blipFill>
        <p:spPr>
          <a:xfrm>
            <a:off x="384810" y="4374515"/>
            <a:ext cx="2035810" cy="2483485"/>
          </a:xfrm>
          <a:prstGeom prst="rect">
            <a:avLst/>
          </a:prstGeom>
        </p:spPr>
      </p:pic>
      <p:pic>
        <p:nvPicPr>
          <p:cNvPr id="41" name="图片 40" descr="3资源 2@4x-8"/>
          <p:cNvPicPr>
            <a:picLocks noChangeAspect="1"/>
          </p:cNvPicPr>
          <p:nvPr userDrawn="1">
            <p:custDataLst>
              <p:tags r:id="rId32"/>
            </p:custDataLst>
          </p:nvPr>
        </p:nvPicPr>
        <p:blipFill>
          <a:blip r:embed="rId33"/>
          <a:srcRect b="26474"/>
          <a:stretch>
            <a:fillRect/>
          </a:stretch>
        </p:blipFill>
        <p:spPr>
          <a:xfrm>
            <a:off x="7491730" y="5076825"/>
            <a:ext cx="1887220" cy="1781175"/>
          </a:xfrm>
          <a:prstGeom prst="rect">
            <a:avLst/>
          </a:prstGeom>
        </p:spPr>
      </p:pic>
      <p:pic>
        <p:nvPicPr>
          <p:cNvPr id="42" name="图片 41" descr="5资源 2@4x-8"/>
          <p:cNvPicPr>
            <a:picLocks noChangeAspect="1"/>
          </p:cNvPicPr>
          <p:nvPr userDrawn="1">
            <p:custDataLst>
              <p:tags r:id="rId34"/>
            </p:custDataLst>
          </p:nvPr>
        </p:nvPicPr>
        <p:blipFill rotWithShape="1">
          <a:blip r:embed="rId35"/>
          <a:srcRect t="-1" b="32241"/>
          <a:stretch>
            <a:fillRect/>
          </a:stretch>
        </p:blipFill>
        <p:spPr>
          <a:xfrm>
            <a:off x="5653405" y="6095365"/>
            <a:ext cx="885190" cy="775970"/>
          </a:xfrm>
          <a:prstGeom prst="rect">
            <a:avLst/>
          </a:prstGeom>
        </p:spPr>
      </p:pic>
      <p:sp>
        <p:nvSpPr>
          <p:cNvPr id="8" name="日期占位符 3"/>
          <p:cNvSpPr>
            <a:spLocks noGrp="1"/>
          </p:cNvSpPr>
          <p:nvPr userDrawn="1">
            <p:ph type="dt" sz="half" idx="16385"/>
            <p:custDataLst>
              <p:tags r:id="rId36"/>
            </p:custDataLst>
          </p:nvPr>
        </p:nvSpPr>
        <p:spPr>
          <a:xfrm>
            <a:off x="695960" y="6356350"/>
            <a:ext cx="2743200" cy="365125"/>
          </a:xfrm>
        </p:spPr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 userDrawn="1">
            <p:ph type="ftr" sz="quarter" idx="16386"/>
            <p:custDataLst>
              <p:tags r:id="rId37"/>
            </p:custDataLst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10" name="灯片编号占位符 5"/>
          <p:cNvSpPr>
            <a:spLocks noGrp="1"/>
          </p:cNvSpPr>
          <p:nvPr userDrawn="1">
            <p:ph type="sldNum" sz="quarter" idx="16387"/>
            <p:custDataLst>
              <p:tags r:id="rId38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16389" hasCustomPrompt="1"/>
            <p:custDataLst>
              <p:tags r:id="rId39"/>
            </p:custDataLst>
          </p:nvPr>
        </p:nvSpPr>
        <p:spPr>
          <a:xfrm>
            <a:off x="2145771" y="1981200"/>
            <a:ext cx="78750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20XX YEAR</a:t>
            </a:r>
            <a:endParaRPr lang="zh-CN" altLang="en-US" smtClean="0"/>
          </a:p>
        </p:txBody>
      </p:sp>
      <p:sp>
        <p:nvSpPr>
          <p:cNvPr id="6" name="标题 1"/>
          <p:cNvSpPr>
            <a:spLocks noGrp="1"/>
          </p:cNvSpPr>
          <p:nvPr userDrawn="1">
            <p:ph type="ctrTitle" idx="16388" hasCustomPrompt="1"/>
            <p:custDataLst>
              <p:tags r:id="rId40"/>
            </p:custDataLst>
          </p:nvPr>
        </p:nvSpPr>
        <p:spPr>
          <a:xfrm>
            <a:off x="1903677" y="2489200"/>
            <a:ext cx="8384646" cy="1879600"/>
          </a:xfrm>
          <a:effectLst/>
        </p:spPr>
        <p:txBody>
          <a:bodyPr vert="horz" wrap="square"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000" spc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单击此处添加文档标题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 userDrawn="1">
            <p:ph type="body" sz="quarter" idx="16390" hasCustomPrompt="1"/>
            <p:custDataLst>
              <p:tags r:id="rId41"/>
            </p:custDataLst>
          </p:nvPr>
        </p:nvSpPr>
        <p:spPr>
          <a:xfrm>
            <a:off x="4812859" y="4419600"/>
            <a:ext cx="2540882" cy="533400"/>
          </a:xfrm>
          <a:prstGeom prst="roundRect">
            <a:avLst>
              <a:gd name="adj" fmla="val 50000"/>
            </a:avLst>
          </a:prstGeom>
          <a:ln w="19050">
            <a:solidFill>
              <a:schemeClr val="accent1">
                <a:alpha val="40000"/>
              </a:schemeClr>
            </a:solidFill>
          </a:ln>
        </p:spPr>
        <p:txBody>
          <a:bodyPr vert="horz" wrap="square"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spc="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BY WPS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_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44" name="直接连接符 43"/>
          <p:cNvCxnSpPr/>
          <p:nvPr userDrawn="1">
            <p:custDataLst>
              <p:tags r:id="rId3"/>
            </p:custDataLst>
          </p:nvPr>
        </p:nvCxnSpPr>
        <p:spPr>
          <a:xfrm>
            <a:off x="3175" y="508000"/>
            <a:ext cx="12188825" cy="0"/>
          </a:xfrm>
          <a:prstGeom prst="line">
            <a:avLst/>
          </a:prstGeom>
          <a:ln w="9525" cap="flat" cmpd="sng" algn="ctr">
            <a:solidFill>
              <a:schemeClr val="accent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 userDrawn="1">
            <p:custDataLst>
              <p:tags r:id="rId4"/>
            </p:custDataLst>
          </p:nvPr>
        </p:nvCxnSpPr>
        <p:spPr>
          <a:xfrm>
            <a:off x="2540" y="1403985"/>
            <a:ext cx="12188825" cy="0"/>
          </a:xfrm>
          <a:prstGeom prst="line">
            <a:avLst/>
          </a:prstGeom>
          <a:ln w="9525" cap="flat" cmpd="sng" algn="ctr">
            <a:solidFill>
              <a:schemeClr val="accent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 userDrawn="1">
            <p:custDataLst>
              <p:tags r:id="rId5"/>
            </p:custDataLst>
          </p:nvPr>
        </p:nvCxnSpPr>
        <p:spPr>
          <a:xfrm>
            <a:off x="1905" y="2299970"/>
            <a:ext cx="12188825" cy="0"/>
          </a:xfrm>
          <a:prstGeom prst="line">
            <a:avLst/>
          </a:prstGeom>
          <a:ln w="9525" cap="flat" cmpd="sng" algn="ctr">
            <a:solidFill>
              <a:schemeClr val="accent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 userDrawn="1">
            <p:custDataLst>
              <p:tags r:id="rId6"/>
            </p:custDataLst>
          </p:nvPr>
        </p:nvCxnSpPr>
        <p:spPr>
          <a:xfrm>
            <a:off x="1270" y="3195955"/>
            <a:ext cx="12188825" cy="0"/>
          </a:xfrm>
          <a:prstGeom prst="line">
            <a:avLst/>
          </a:prstGeom>
          <a:ln w="9525" cap="flat" cmpd="sng" algn="ctr">
            <a:solidFill>
              <a:schemeClr val="accent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 userDrawn="1">
            <p:custDataLst>
              <p:tags r:id="rId7"/>
            </p:custDataLst>
          </p:nvPr>
        </p:nvCxnSpPr>
        <p:spPr>
          <a:xfrm>
            <a:off x="635" y="4091940"/>
            <a:ext cx="12188825" cy="0"/>
          </a:xfrm>
          <a:prstGeom prst="line">
            <a:avLst/>
          </a:prstGeom>
          <a:ln w="9525" cap="flat" cmpd="sng" algn="ctr">
            <a:solidFill>
              <a:schemeClr val="accent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 userDrawn="1">
            <p:custDataLst>
              <p:tags r:id="rId8"/>
            </p:custDataLst>
          </p:nvPr>
        </p:nvCxnSpPr>
        <p:spPr>
          <a:xfrm>
            <a:off x="11430" y="4979035"/>
            <a:ext cx="12177395" cy="8890"/>
          </a:xfrm>
          <a:prstGeom prst="line">
            <a:avLst/>
          </a:prstGeom>
          <a:ln w="9525" cap="flat" cmpd="sng" algn="ctr">
            <a:solidFill>
              <a:schemeClr val="accent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 userDrawn="1">
            <p:custDataLst>
              <p:tags r:id="rId9"/>
            </p:custDataLst>
          </p:nvPr>
        </p:nvCxnSpPr>
        <p:spPr>
          <a:xfrm flipV="1">
            <a:off x="18415" y="5883910"/>
            <a:ext cx="12169775" cy="13335"/>
          </a:xfrm>
          <a:prstGeom prst="line">
            <a:avLst/>
          </a:prstGeom>
          <a:ln w="9525" cap="flat" cmpd="sng" algn="ctr">
            <a:solidFill>
              <a:schemeClr val="accent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 userDrawn="1">
            <p:custDataLst>
              <p:tags r:id="rId10"/>
            </p:custDataLst>
          </p:nvPr>
        </p:nvCxnSpPr>
        <p:spPr>
          <a:xfrm>
            <a:off x="3175" y="6779895"/>
            <a:ext cx="12188825" cy="0"/>
          </a:xfrm>
          <a:prstGeom prst="line">
            <a:avLst/>
          </a:prstGeom>
          <a:ln w="9525" cap="flat" cmpd="sng" algn="ctr">
            <a:solidFill>
              <a:schemeClr val="accent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 userDrawn="1">
            <p:custDataLst>
              <p:tags r:id="rId11"/>
            </p:custDataLst>
          </p:nvPr>
        </p:nvCxnSpPr>
        <p:spPr>
          <a:xfrm>
            <a:off x="10296525" y="12700"/>
            <a:ext cx="0" cy="6845300"/>
          </a:xfrm>
          <a:prstGeom prst="line">
            <a:avLst/>
          </a:prstGeom>
          <a:ln w="9525" cap="flat" cmpd="sng" algn="ctr">
            <a:solidFill>
              <a:schemeClr val="accent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 userDrawn="1">
            <p:custDataLst>
              <p:tags r:id="rId12"/>
            </p:custDataLst>
          </p:nvPr>
        </p:nvCxnSpPr>
        <p:spPr>
          <a:xfrm>
            <a:off x="11207750" y="12700"/>
            <a:ext cx="0" cy="6845300"/>
          </a:xfrm>
          <a:prstGeom prst="line">
            <a:avLst/>
          </a:prstGeom>
          <a:ln w="9525" cap="flat" cmpd="sng" algn="ctr">
            <a:solidFill>
              <a:schemeClr val="accent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 userDrawn="1">
            <p:custDataLst>
              <p:tags r:id="rId13"/>
            </p:custDataLst>
          </p:nvPr>
        </p:nvCxnSpPr>
        <p:spPr>
          <a:xfrm>
            <a:off x="271145" y="12700"/>
            <a:ext cx="0" cy="6845300"/>
          </a:xfrm>
          <a:prstGeom prst="line">
            <a:avLst/>
          </a:prstGeom>
          <a:ln w="9525" cap="flat" cmpd="sng" algn="ctr">
            <a:solidFill>
              <a:schemeClr val="accent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 userDrawn="1">
            <p:custDataLst>
              <p:tags r:id="rId14"/>
            </p:custDataLst>
          </p:nvPr>
        </p:nvCxnSpPr>
        <p:spPr>
          <a:xfrm>
            <a:off x="1183005" y="12700"/>
            <a:ext cx="0" cy="6845300"/>
          </a:xfrm>
          <a:prstGeom prst="line">
            <a:avLst/>
          </a:prstGeom>
          <a:ln w="9525" cap="flat" cmpd="sng" algn="ctr">
            <a:solidFill>
              <a:schemeClr val="accent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 userDrawn="1">
            <p:custDataLst>
              <p:tags r:id="rId15"/>
            </p:custDataLst>
          </p:nvPr>
        </p:nvCxnSpPr>
        <p:spPr>
          <a:xfrm>
            <a:off x="2094230" y="12700"/>
            <a:ext cx="0" cy="6845300"/>
          </a:xfrm>
          <a:prstGeom prst="line">
            <a:avLst/>
          </a:prstGeom>
          <a:ln w="9525" cap="flat" cmpd="sng" algn="ctr">
            <a:solidFill>
              <a:schemeClr val="accent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 userDrawn="1">
            <p:custDataLst>
              <p:tags r:id="rId16"/>
            </p:custDataLst>
          </p:nvPr>
        </p:nvCxnSpPr>
        <p:spPr>
          <a:xfrm>
            <a:off x="3005455" y="12700"/>
            <a:ext cx="0" cy="6845300"/>
          </a:xfrm>
          <a:prstGeom prst="line">
            <a:avLst/>
          </a:prstGeom>
          <a:ln w="9525" cap="flat" cmpd="sng" algn="ctr">
            <a:solidFill>
              <a:schemeClr val="accent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 userDrawn="1">
            <p:custDataLst>
              <p:tags r:id="rId17"/>
            </p:custDataLst>
          </p:nvPr>
        </p:nvCxnSpPr>
        <p:spPr>
          <a:xfrm>
            <a:off x="3916680" y="12700"/>
            <a:ext cx="0" cy="6845300"/>
          </a:xfrm>
          <a:prstGeom prst="line">
            <a:avLst/>
          </a:prstGeom>
          <a:ln w="9525" cap="flat" cmpd="sng" algn="ctr">
            <a:solidFill>
              <a:schemeClr val="accent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 userDrawn="1">
            <p:custDataLst>
              <p:tags r:id="rId18"/>
            </p:custDataLst>
          </p:nvPr>
        </p:nvCxnSpPr>
        <p:spPr>
          <a:xfrm>
            <a:off x="6650990" y="12700"/>
            <a:ext cx="0" cy="6845300"/>
          </a:xfrm>
          <a:prstGeom prst="line">
            <a:avLst/>
          </a:prstGeom>
          <a:ln w="9525" cap="flat" cmpd="sng" algn="ctr">
            <a:solidFill>
              <a:schemeClr val="accent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 userDrawn="1">
            <p:custDataLst>
              <p:tags r:id="rId19"/>
            </p:custDataLst>
          </p:nvPr>
        </p:nvCxnSpPr>
        <p:spPr>
          <a:xfrm>
            <a:off x="4827905" y="12700"/>
            <a:ext cx="0" cy="6845300"/>
          </a:xfrm>
          <a:prstGeom prst="line">
            <a:avLst/>
          </a:prstGeom>
          <a:ln w="9525" cap="flat" cmpd="sng" algn="ctr">
            <a:solidFill>
              <a:schemeClr val="accent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 userDrawn="1">
            <p:custDataLst>
              <p:tags r:id="rId20"/>
            </p:custDataLst>
          </p:nvPr>
        </p:nvCxnSpPr>
        <p:spPr>
          <a:xfrm>
            <a:off x="5739765" y="12700"/>
            <a:ext cx="0" cy="6845300"/>
          </a:xfrm>
          <a:prstGeom prst="line">
            <a:avLst/>
          </a:prstGeom>
          <a:ln w="9525" cap="flat" cmpd="sng" algn="ctr">
            <a:solidFill>
              <a:schemeClr val="accent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 userDrawn="1">
            <p:custDataLst>
              <p:tags r:id="rId21"/>
            </p:custDataLst>
          </p:nvPr>
        </p:nvCxnSpPr>
        <p:spPr>
          <a:xfrm>
            <a:off x="7562215" y="12700"/>
            <a:ext cx="0" cy="6845300"/>
          </a:xfrm>
          <a:prstGeom prst="line">
            <a:avLst/>
          </a:prstGeom>
          <a:ln w="9525" cap="flat" cmpd="sng" algn="ctr">
            <a:solidFill>
              <a:schemeClr val="accent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 userDrawn="1">
            <p:custDataLst>
              <p:tags r:id="rId22"/>
            </p:custDataLst>
          </p:nvPr>
        </p:nvCxnSpPr>
        <p:spPr>
          <a:xfrm>
            <a:off x="8473440" y="12700"/>
            <a:ext cx="0" cy="6845300"/>
          </a:xfrm>
          <a:prstGeom prst="line">
            <a:avLst/>
          </a:prstGeom>
          <a:ln w="9525" cap="flat" cmpd="sng" algn="ctr">
            <a:solidFill>
              <a:schemeClr val="accent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 userDrawn="1">
            <p:custDataLst>
              <p:tags r:id="rId23"/>
            </p:custDataLst>
          </p:nvPr>
        </p:nvCxnSpPr>
        <p:spPr>
          <a:xfrm>
            <a:off x="9385300" y="12700"/>
            <a:ext cx="0" cy="6845300"/>
          </a:xfrm>
          <a:prstGeom prst="line">
            <a:avLst/>
          </a:prstGeom>
          <a:ln w="9525" cap="flat" cmpd="sng" algn="ctr">
            <a:solidFill>
              <a:schemeClr val="accent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 userDrawn="1">
            <p:custDataLst>
              <p:tags r:id="rId24"/>
            </p:custDataLst>
          </p:nvPr>
        </p:nvCxnSpPr>
        <p:spPr>
          <a:xfrm>
            <a:off x="12118975" y="12700"/>
            <a:ext cx="0" cy="6845300"/>
          </a:xfrm>
          <a:prstGeom prst="line">
            <a:avLst/>
          </a:prstGeom>
          <a:ln w="9525" cap="flat" cmpd="sng" algn="ctr">
            <a:solidFill>
              <a:schemeClr val="accent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2" name="任意多边形 25"/>
          <p:cNvSpPr/>
          <p:nvPr userDrawn="1">
            <p:custDataLst>
              <p:tags r:id="rId25"/>
            </p:custDataLst>
          </p:nvPr>
        </p:nvSpPr>
        <p:spPr>
          <a:xfrm>
            <a:off x="0" y="1143000"/>
            <a:ext cx="10049510" cy="4572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350" h="6465">
                <a:moveTo>
                  <a:pt x="0" y="0"/>
                </a:moveTo>
                <a:lnTo>
                  <a:pt x="11118" y="0"/>
                </a:lnTo>
                <a:cubicBezTo>
                  <a:pt x="12903" y="0"/>
                  <a:pt x="14350" y="1447"/>
                  <a:pt x="14350" y="3233"/>
                </a:cubicBezTo>
                <a:cubicBezTo>
                  <a:pt x="14350" y="5018"/>
                  <a:pt x="12903" y="6465"/>
                  <a:pt x="11118" y="6465"/>
                </a:cubicBezTo>
                <a:lnTo>
                  <a:pt x="0" y="646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33" name="图片 32" descr="3资源 4@4x"/>
          <p:cNvPicPr>
            <a:picLocks noChangeAspect="1"/>
          </p:cNvPicPr>
          <p:nvPr userDrawn="1">
            <p:custDataLst>
              <p:tags r:id="rId26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7113896" y="1025619"/>
            <a:ext cx="936000" cy="927014"/>
          </a:xfrm>
          <a:prstGeom prst="rect">
            <a:avLst/>
          </a:prstGeom>
        </p:spPr>
      </p:pic>
      <p:sp>
        <p:nvSpPr>
          <p:cNvPr id="7" name="日期占位符 4"/>
          <p:cNvSpPr>
            <a:spLocks noGrp="1"/>
          </p:cNvSpPr>
          <p:nvPr>
            <p:ph type="dt" sz="half" idx="16385"/>
            <p:custDataLst>
              <p:tags r:id="rId28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6386"/>
            <p:custDataLst>
              <p:tags r:id="rId2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16387"/>
            <p:custDataLst>
              <p:tags r:id="rId30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pic>
        <p:nvPicPr>
          <p:cNvPr id="39" name="图片 38" descr="卡通人物&#10;&#10;中度可信度描述已自动生成"/>
          <p:cNvPicPr>
            <a:picLocks noChangeAspect="1"/>
          </p:cNvPicPr>
          <p:nvPr userDrawn="1">
            <p:custDataLst>
              <p:tags r:id="rId31"/>
            </p:custDataLst>
          </p:nvPr>
        </p:nvPicPr>
        <p:blipFill rotWithShape="1">
          <a:blip r:embed="rId32"/>
          <a:srcRect l="17962" t="35676" r="9456" b="15204"/>
          <a:stretch>
            <a:fillRect/>
          </a:stretch>
        </p:blipFill>
        <p:spPr>
          <a:xfrm>
            <a:off x="7112635" y="1328420"/>
            <a:ext cx="4743450" cy="4207510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idx="16388" hasCustomPrompt="1"/>
            <p:custDataLst>
              <p:tags r:id="rId33"/>
            </p:custDataLst>
          </p:nvPr>
        </p:nvSpPr>
        <p:spPr>
          <a:xfrm>
            <a:off x="1016000" y="3530600"/>
            <a:ext cx="6352117" cy="1524000"/>
          </a:xfrm>
          <a:effectLst/>
        </p:spPr>
        <p:txBody>
          <a:bodyPr vert="horz" wrap="square"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单击此处添加章节标题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6389" hasCustomPrompt="1"/>
            <p:custDataLst>
              <p:tags r:id="rId34"/>
            </p:custDataLst>
          </p:nvPr>
        </p:nvSpPr>
        <p:spPr>
          <a:xfrm>
            <a:off x="1016000" y="1905000"/>
            <a:ext cx="1527175" cy="1524000"/>
          </a:xfrm>
        </p:spPr>
        <p:txBody>
          <a:bodyPr vert="horz" wrap="none" lIns="0" tIns="0" rIns="0" bIns="0" anchor="ctr">
            <a:normAutofit/>
          </a:bodyPr>
          <a:lstStyle>
            <a:lvl1pPr marL="0" indent="0" algn="l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7200" b="1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01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05155" y="6314440"/>
            <a:ext cx="2707005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877300" y="6314440"/>
            <a:ext cx="2711450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_1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44" name="直接连接符 43"/>
          <p:cNvCxnSpPr/>
          <p:nvPr userDrawn="1">
            <p:custDataLst>
              <p:tags r:id="rId3"/>
            </p:custDataLst>
          </p:nvPr>
        </p:nvCxnSpPr>
        <p:spPr>
          <a:xfrm>
            <a:off x="3175" y="508000"/>
            <a:ext cx="12188825" cy="0"/>
          </a:xfrm>
          <a:prstGeom prst="line">
            <a:avLst/>
          </a:prstGeom>
          <a:ln w="9525" cap="flat" cmpd="sng" algn="ctr">
            <a:solidFill>
              <a:schemeClr val="accent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>
            <p:custDataLst>
              <p:tags r:id="rId4"/>
            </p:custDataLst>
          </p:nvPr>
        </p:nvCxnSpPr>
        <p:spPr>
          <a:xfrm>
            <a:off x="2540" y="1403985"/>
            <a:ext cx="12188825" cy="0"/>
          </a:xfrm>
          <a:prstGeom prst="line">
            <a:avLst/>
          </a:prstGeom>
          <a:ln w="9525" cap="flat" cmpd="sng" algn="ctr">
            <a:solidFill>
              <a:schemeClr val="accent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>
            <p:custDataLst>
              <p:tags r:id="rId5"/>
            </p:custDataLst>
          </p:nvPr>
        </p:nvCxnSpPr>
        <p:spPr>
          <a:xfrm>
            <a:off x="1905" y="2299970"/>
            <a:ext cx="12188825" cy="0"/>
          </a:xfrm>
          <a:prstGeom prst="line">
            <a:avLst/>
          </a:prstGeom>
          <a:ln w="9525" cap="flat" cmpd="sng" algn="ctr">
            <a:solidFill>
              <a:schemeClr val="accent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 userDrawn="1">
            <p:custDataLst>
              <p:tags r:id="rId6"/>
            </p:custDataLst>
          </p:nvPr>
        </p:nvCxnSpPr>
        <p:spPr>
          <a:xfrm>
            <a:off x="1270" y="3195955"/>
            <a:ext cx="12188825" cy="0"/>
          </a:xfrm>
          <a:prstGeom prst="line">
            <a:avLst/>
          </a:prstGeom>
          <a:ln w="9525" cap="flat" cmpd="sng" algn="ctr">
            <a:solidFill>
              <a:schemeClr val="accent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 userDrawn="1">
            <p:custDataLst>
              <p:tags r:id="rId7"/>
            </p:custDataLst>
          </p:nvPr>
        </p:nvCxnSpPr>
        <p:spPr>
          <a:xfrm>
            <a:off x="635" y="4091940"/>
            <a:ext cx="12188825" cy="0"/>
          </a:xfrm>
          <a:prstGeom prst="line">
            <a:avLst/>
          </a:prstGeom>
          <a:ln w="9525" cap="flat" cmpd="sng" algn="ctr">
            <a:solidFill>
              <a:schemeClr val="accent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 userDrawn="1">
            <p:custDataLst>
              <p:tags r:id="rId8"/>
            </p:custDataLst>
          </p:nvPr>
        </p:nvCxnSpPr>
        <p:spPr>
          <a:xfrm>
            <a:off x="11430" y="4979035"/>
            <a:ext cx="12177395" cy="8890"/>
          </a:xfrm>
          <a:prstGeom prst="line">
            <a:avLst/>
          </a:prstGeom>
          <a:ln w="9525" cap="flat" cmpd="sng" algn="ctr">
            <a:solidFill>
              <a:schemeClr val="accent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 userDrawn="1">
            <p:custDataLst>
              <p:tags r:id="rId9"/>
            </p:custDataLst>
          </p:nvPr>
        </p:nvCxnSpPr>
        <p:spPr>
          <a:xfrm flipV="1">
            <a:off x="18415" y="5883910"/>
            <a:ext cx="12169775" cy="13335"/>
          </a:xfrm>
          <a:prstGeom prst="line">
            <a:avLst/>
          </a:prstGeom>
          <a:ln w="9525" cap="flat" cmpd="sng" algn="ctr">
            <a:solidFill>
              <a:schemeClr val="accent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 userDrawn="1">
            <p:custDataLst>
              <p:tags r:id="rId10"/>
            </p:custDataLst>
          </p:nvPr>
        </p:nvCxnSpPr>
        <p:spPr>
          <a:xfrm>
            <a:off x="3175" y="6779895"/>
            <a:ext cx="12188825" cy="0"/>
          </a:xfrm>
          <a:prstGeom prst="line">
            <a:avLst/>
          </a:prstGeom>
          <a:ln w="9525" cap="flat" cmpd="sng" algn="ctr">
            <a:solidFill>
              <a:schemeClr val="accent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 userDrawn="1">
            <p:custDataLst>
              <p:tags r:id="rId11"/>
            </p:custDataLst>
          </p:nvPr>
        </p:nvCxnSpPr>
        <p:spPr>
          <a:xfrm>
            <a:off x="10296525" y="12700"/>
            <a:ext cx="0" cy="6845300"/>
          </a:xfrm>
          <a:prstGeom prst="line">
            <a:avLst/>
          </a:prstGeom>
          <a:ln w="9525" cap="flat" cmpd="sng" algn="ctr">
            <a:solidFill>
              <a:schemeClr val="accent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 userDrawn="1">
            <p:custDataLst>
              <p:tags r:id="rId12"/>
            </p:custDataLst>
          </p:nvPr>
        </p:nvCxnSpPr>
        <p:spPr>
          <a:xfrm>
            <a:off x="11207750" y="12700"/>
            <a:ext cx="0" cy="6845300"/>
          </a:xfrm>
          <a:prstGeom prst="line">
            <a:avLst/>
          </a:prstGeom>
          <a:ln w="9525" cap="flat" cmpd="sng" algn="ctr">
            <a:solidFill>
              <a:schemeClr val="accent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 userDrawn="1">
            <p:custDataLst>
              <p:tags r:id="rId13"/>
            </p:custDataLst>
          </p:nvPr>
        </p:nvCxnSpPr>
        <p:spPr>
          <a:xfrm>
            <a:off x="271145" y="12700"/>
            <a:ext cx="0" cy="6845300"/>
          </a:xfrm>
          <a:prstGeom prst="line">
            <a:avLst/>
          </a:prstGeom>
          <a:ln w="9525" cap="flat" cmpd="sng" algn="ctr">
            <a:solidFill>
              <a:schemeClr val="accent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 userDrawn="1">
            <p:custDataLst>
              <p:tags r:id="rId14"/>
            </p:custDataLst>
          </p:nvPr>
        </p:nvCxnSpPr>
        <p:spPr>
          <a:xfrm>
            <a:off x="1183005" y="12700"/>
            <a:ext cx="0" cy="6845300"/>
          </a:xfrm>
          <a:prstGeom prst="line">
            <a:avLst/>
          </a:prstGeom>
          <a:ln w="9525" cap="flat" cmpd="sng" algn="ctr">
            <a:solidFill>
              <a:schemeClr val="accent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 userDrawn="1">
            <p:custDataLst>
              <p:tags r:id="rId15"/>
            </p:custDataLst>
          </p:nvPr>
        </p:nvCxnSpPr>
        <p:spPr>
          <a:xfrm>
            <a:off x="2094230" y="12700"/>
            <a:ext cx="0" cy="6845300"/>
          </a:xfrm>
          <a:prstGeom prst="line">
            <a:avLst/>
          </a:prstGeom>
          <a:ln w="9525" cap="flat" cmpd="sng" algn="ctr">
            <a:solidFill>
              <a:schemeClr val="accent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 userDrawn="1">
            <p:custDataLst>
              <p:tags r:id="rId16"/>
            </p:custDataLst>
          </p:nvPr>
        </p:nvCxnSpPr>
        <p:spPr>
          <a:xfrm>
            <a:off x="3005455" y="12700"/>
            <a:ext cx="0" cy="6845300"/>
          </a:xfrm>
          <a:prstGeom prst="line">
            <a:avLst/>
          </a:prstGeom>
          <a:ln w="9525" cap="flat" cmpd="sng" algn="ctr">
            <a:solidFill>
              <a:schemeClr val="accent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 userDrawn="1">
            <p:custDataLst>
              <p:tags r:id="rId17"/>
            </p:custDataLst>
          </p:nvPr>
        </p:nvCxnSpPr>
        <p:spPr>
          <a:xfrm>
            <a:off x="3916680" y="12700"/>
            <a:ext cx="0" cy="6845300"/>
          </a:xfrm>
          <a:prstGeom prst="line">
            <a:avLst/>
          </a:prstGeom>
          <a:ln w="9525" cap="flat" cmpd="sng" algn="ctr">
            <a:solidFill>
              <a:schemeClr val="accent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 userDrawn="1">
            <p:custDataLst>
              <p:tags r:id="rId18"/>
            </p:custDataLst>
          </p:nvPr>
        </p:nvCxnSpPr>
        <p:spPr>
          <a:xfrm>
            <a:off x="6650990" y="12700"/>
            <a:ext cx="0" cy="6845300"/>
          </a:xfrm>
          <a:prstGeom prst="line">
            <a:avLst/>
          </a:prstGeom>
          <a:ln w="9525" cap="flat" cmpd="sng" algn="ctr">
            <a:solidFill>
              <a:schemeClr val="accent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 userDrawn="1">
            <p:custDataLst>
              <p:tags r:id="rId19"/>
            </p:custDataLst>
          </p:nvPr>
        </p:nvCxnSpPr>
        <p:spPr>
          <a:xfrm>
            <a:off x="4827905" y="12700"/>
            <a:ext cx="0" cy="6845300"/>
          </a:xfrm>
          <a:prstGeom prst="line">
            <a:avLst/>
          </a:prstGeom>
          <a:ln w="9525" cap="flat" cmpd="sng" algn="ctr">
            <a:solidFill>
              <a:schemeClr val="accent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 userDrawn="1">
            <p:custDataLst>
              <p:tags r:id="rId20"/>
            </p:custDataLst>
          </p:nvPr>
        </p:nvCxnSpPr>
        <p:spPr>
          <a:xfrm>
            <a:off x="5739765" y="12700"/>
            <a:ext cx="0" cy="6845300"/>
          </a:xfrm>
          <a:prstGeom prst="line">
            <a:avLst/>
          </a:prstGeom>
          <a:ln w="9525" cap="flat" cmpd="sng" algn="ctr">
            <a:solidFill>
              <a:schemeClr val="accent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 userDrawn="1">
            <p:custDataLst>
              <p:tags r:id="rId21"/>
            </p:custDataLst>
          </p:nvPr>
        </p:nvCxnSpPr>
        <p:spPr>
          <a:xfrm>
            <a:off x="7562215" y="12700"/>
            <a:ext cx="0" cy="6845300"/>
          </a:xfrm>
          <a:prstGeom prst="line">
            <a:avLst/>
          </a:prstGeom>
          <a:ln w="9525" cap="flat" cmpd="sng" algn="ctr">
            <a:solidFill>
              <a:schemeClr val="accent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 userDrawn="1">
            <p:custDataLst>
              <p:tags r:id="rId22"/>
            </p:custDataLst>
          </p:nvPr>
        </p:nvCxnSpPr>
        <p:spPr>
          <a:xfrm>
            <a:off x="8473440" y="12700"/>
            <a:ext cx="0" cy="6845300"/>
          </a:xfrm>
          <a:prstGeom prst="line">
            <a:avLst/>
          </a:prstGeom>
          <a:ln w="9525" cap="flat" cmpd="sng" algn="ctr">
            <a:solidFill>
              <a:schemeClr val="accent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 userDrawn="1">
            <p:custDataLst>
              <p:tags r:id="rId23"/>
            </p:custDataLst>
          </p:nvPr>
        </p:nvCxnSpPr>
        <p:spPr>
          <a:xfrm>
            <a:off x="9385300" y="12700"/>
            <a:ext cx="0" cy="6845300"/>
          </a:xfrm>
          <a:prstGeom prst="line">
            <a:avLst/>
          </a:prstGeom>
          <a:ln w="9525" cap="flat" cmpd="sng" algn="ctr">
            <a:solidFill>
              <a:schemeClr val="accent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 userDrawn="1">
            <p:custDataLst>
              <p:tags r:id="rId24"/>
            </p:custDataLst>
          </p:nvPr>
        </p:nvCxnSpPr>
        <p:spPr>
          <a:xfrm>
            <a:off x="12118975" y="12700"/>
            <a:ext cx="0" cy="6845300"/>
          </a:xfrm>
          <a:prstGeom prst="line">
            <a:avLst/>
          </a:prstGeom>
          <a:ln w="9525" cap="flat" cmpd="sng" algn="ctr">
            <a:solidFill>
              <a:schemeClr val="accent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" name="任意多边形 25"/>
          <p:cNvSpPr/>
          <p:nvPr userDrawn="1">
            <p:custDataLst>
              <p:tags r:id="rId25"/>
            </p:custDataLst>
          </p:nvPr>
        </p:nvSpPr>
        <p:spPr>
          <a:xfrm flipH="1">
            <a:off x="2142490" y="1143000"/>
            <a:ext cx="10049510" cy="4572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350" h="6465">
                <a:moveTo>
                  <a:pt x="0" y="0"/>
                </a:moveTo>
                <a:lnTo>
                  <a:pt x="11118" y="0"/>
                </a:lnTo>
                <a:cubicBezTo>
                  <a:pt x="12903" y="0"/>
                  <a:pt x="14350" y="1447"/>
                  <a:pt x="14350" y="3233"/>
                </a:cubicBezTo>
                <a:cubicBezTo>
                  <a:pt x="14350" y="5018"/>
                  <a:pt x="12903" y="6465"/>
                  <a:pt x="11118" y="6465"/>
                </a:cubicBezTo>
                <a:lnTo>
                  <a:pt x="0" y="646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41" name="图片 40" descr="8资源 2@4x-8"/>
          <p:cNvPicPr>
            <a:picLocks noChangeAspect="1"/>
          </p:cNvPicPr>
          <p:nvPr userDrawn="1">
            <p:custDataLst>
              <p:tags r:id="rId26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1322070" y="1576070"/>
            <a:ext cx="2857500" cy="3712210"/>
          </a:xfrm>
          <a:prstGeom prst="rect">
            <a:avLst/>
          </a:prstGeom>
        </p:spPr>
      </p:pic>
      <p:pic>
        <p:nvPicPr>
          <p:cNvPr id="45" name="图片 44" descr="10资源 4@4x-8"/>
          <p:cNvPicPr>
            <a:picLocks noChangeAspect="1"/>
          </p:cNvPicPr>
          <p:nvPr userDrawn="1">
            <p:custDataLst>
              <p:tags r:id="rId28"/>
            </p:custDataLst>
          </p:nvPr>
        </p:nvPicPr>
        <p:blipFill>
          <a:blip r:embed="rId29">
            <a:alphaModFix amt="70000"/>
          </a:blip>
          <a:stretch>
            <a:fillRect/>
          </a:stretch>
        </p:blipFill>
        <p:spPr>
          <a:xfrm>
            <a:off x="642621" y="1209398"/>
            <a:ext cx="588010" cy="553085"/>
          </a:xfrm>
          <a:prstGeom prst="rect">
            <a:avLst/>
          </a:prstGeom>
        </p:spPr>
      </p:pic>
      <p:pic>
        <p:nvPicPr>
          <p:cNvPr id="46" name="图片 45" descr="12资源 7@4x-8"/>
          <p:cNvPicPr>
            <a:picLocks noChangeAspect="1"/>
          </p:cNvPicPr>
          <p:nvPr userDrawn="1">
            <p:custDataLst>
              <p:tags r:id="rId30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777308" y="4582796"/>
            <a:ext cx="266841" cy="472210"/>
          </a:xfrm>
          <a:prstGeom prst="rect">
            <a:avLst/>
          </a:prstGeom>
        </p:spPr>
      </p:pic>
      <p:sp>
        <p:nvSpPr>
          <p:cNvPr id="11" name="日期占位符 3"/>
          <p:cNvSpPr>
            <a:spLocks noGrp="1"/>
          </p:cNvSpPr>
          <p:nvPr>
            <p:ph type="dt" sz="half" idx="16385"/>
            <p:custDataLst>
              <p:tags r:id="rId3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16386"/>
            <p:custDataLst>
              <p:tags r:id="rId3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16387"/>
            <p:custDataLst>
              <p:tags r:id="rId34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副标题 2"/>
          <p:cNvSpPr>
            <a:spLocks noGrp="1"/>
          </p:cNvSpPr>
          <p:nvPr>
            <p:ph type="body" idx="16389" hasCustomPrompt="1"/>
            <p:custDataLst>
              <p:tags r:id="rId35"/>
            </p:custDataLst>
          </p:nvPr>
        </p:nvSpPr>
        <p:spPr>
          <a:xfrm>
            <a:off x="5726642" y="2667000"/>
            <a:ext cx="5449358" cy="4572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THE END</a:t>
            </a:r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>
            <p:ph type="ctrTitle" idx="16388" hasCustomPrompt="1"/>
            <p:custDataLst>
              <p:tags r:id="rId36"/>
            </p:custDataLst>
          </p:nvPr>
        </p:nvSpPr>
        <p:spPr>
          <a:xfrm>
            <a:off x="5724878" y="3175000"/>
            <a:ext cx="5451122" cy="1016000"/>
          </a:xfrm>
          <a:effectLst/>
        </p:spPr>
        <p:txBody>
          <a:bodyPr vert="horz" wrap="square" lIns="0" tIns="0" rIns="0" bIns="0" anchor="t">
            <a:normAutofit/>
          </a:bodyPr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400" spc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谢谢观看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Subtitle 10"/>
          <p:cNvSpPr>
            <a:spLocks noGrp="1"/>
          </p:cNvSpPr>
          <p:nvPr>
            <p:ph type="subTitle" idx="17826305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Title 11"/>
          <p:cNvSpPr>
            <a:spLocks noGrp="1"/>
          </p:cNvSpPr>
          <p:nvPr>
            <p:ph type="ctrTitle" idx="17826049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319883777" hasCustomPrompt="1"/>
            <p:custDataLst>
              <p:tags r:id="rId7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319883522" hasCustomPrompt="1"/>
            <p:custDataLst>
              <p:tags r:id="rId8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51446017" hasCustomPrompt="1"/>
            <p:custDataLst>
              <p:tags r:id="rId9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319949313" hasCustomPrompt="1"/>
            <p:custDataLst>
              <p:tags r:id="rId10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319949058" hasCustomPrompt="1"/>
            <p:custDataLst>
              <p:tags r:id="rId11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51511553" hasCustomPrompt="1"/>
            <p:custDataLst>
              <p:tags r:id="rId12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320014849" hasCustomPrompt="1"/>
            <p:custDataLst>
              <p:tags r:id="rId13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320014594" hasCustomPrompt="1"/>
            <p:custDataLst>
              <p:tags r:id="rId14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51577089" hasCustomPrompt="1"/>
            <p:custDataLst>
              <p:tags r:id="rId15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Text Placeholder 21"/>
          <p:cNvSpPr>
            <a:spLocks noGrp="1"/>
          </p:cNvSpPr>
          <p:nvPr>
            <p:ph type="body" idx="320080385" hasCustomPrompt="1"/>
            <p:custDataLst>
              <p:tags r:id="rId16"/>
            </p:custDataLst>
          </p:nvPr>
        </p:nvSpPr>
        <p:spPr>
          <a:xfrm>
            <a:off x="79946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320080130" hasCustomPrompt="1"/>
            <p:custDataLst>
              <p:tags r:id="rId17"/>
            </p:custDataLst>
          </p:nvPr>
        </p:nvSpPr>
        <p:spPr>
          <a:xfrm>
            <a:off x="87757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Text Placeholder 23"/>
          <p:cNvSpPr>
            <a:spLocks noGrp="1"/>
          </p:cNvSpPr>
          <p:nvPr>
            <p:ph type="body" idx="51642625" hasCustomPrompt="1"/>
            <p:custDataLst>
              <p:tags r:id="rId18"/>
            </p:custDataLst>
          </p:nvPr>
        </p:nvSpPr>
        <p:spPr>
          <a:xfrm>
            <a:off x="90043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56" y="482457"/>
            <a:ext cx="10972888" cy="71120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84" y="1523857"/>
            <a:ext cx="5257842" cy="47244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22060" y="1524000"/>
            <a:ext cx="5266690" cy="47244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03250" y="6314440"/>
            <a:ext cx="2708910" cy="31686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877300" y="6314440"/>
            <a:ext cx="2711450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56" y="482601"/>
            <a:ext cx="10972888" cy="71120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7060" y="1524000"/>
            <a:ext cx="5257842" cy="914407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540000"/>
            <a:ext cx="5257800" cy="370843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324411" y="1523712"/>
            <a:ext cx="5257842" cy="914407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324600" y="2540000"/>
            <a:ext cx="5257800" cy="370843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03250" y="6314440"/>
            <a:ext cx="2708910" cy="31686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20" name="页脚占位符 19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300" y="6314440"/>
            <a:ext cx="2709545" cy="31686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56" y="482473"/>
            <a:ext cx="10972888" cy="71120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05155" y="6314440"/>
            <a:ext cx="2707005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877300" y="6314440"/>
            <a:ext cx="2711450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84" y="609457"/>
            <a:ext cx="355602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772660" y="609600"/>
            <a:ext cx="6807254" cy="5638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311400"/>
            <a:ext cx="3556000" cy="393703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0" name="页脚占位符 29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8877300" y="6314440"/>
            <a:ext cx="2711450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2" name="日期占位符 3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03250" y="6314440"/>
            <a:ext cx="2708910" cy="31686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547860" y="609600"/>
            <a:ext cx="2032016" cy="563884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636069" cy="56388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05155" y="6314440"/>
            <a:ext cx="2707005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877300" y="6314440"/>
            <a:ext cx="2711450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3.xml"/><Relationship Id="rId12" Type="http://schemas.openxmlformats.org/officeDocument/2006/relationships/tags" Target="../tags/tag32.xml"/><Relationship Id="rId11" Type="http://schemas.openxmlformats.org/officeDocument/2006/relationships/tags" Target="../tags/tag3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3" Type="http://schemas.openxmlformats.org/officeDocument/2006/relationships/theme" Target="../theme/theme2.xml"/><Relationship Id="rId72" Type="http://schemas.openxmlformats.org/officeDocument/2006/relationships/tags" Target="../tags/tag486.xml"/><Relationship Id="rId71" Type="http://schemas.openxmlformats.org/officeDocument/2006/relationships/tags" Target="../tags/tag485.xml"/><Relationship Id="rId70" Type="http://schemas.openxmlformats.org/officeDocument/2006/relationships/tags" Target="../tags/tag484.xml"/><Relationship Id="rId7" Type="http://schemas.openxmlformats.org/officeDocument/2006/relationships/slideLayout" Target="../slideLayouts/slideLayout17.xml"/><Relationship Id="rId69" Type="http://schemas.openxmlformats.org/officeDocument/2006/relationships/tags" Target="../tags/tag483.xml"/><Relationship Id="rId68" Type="http://schemas.openxmlformats.org/officeDocument/2006/relationships/tags" Target="../tags/tag482.xml"/><Relationship Id="rId67" Type="http://schemas.openxmlformats.org/officeDocument/2006/relationships/tags" Target="../tags/tag481.xml"/><Relationship Id="rId66" Type="http://schemas.openxmlformats.org/officeDocument/2006/relationships/tags" Target="../tags/tag480.xml"/><Relationship Id="rId65" Type="http://schemas.openxmlformats.org/officeDocument/2006/relationships/image" Target="../media/image5.png"/><Relationship Id="rId64" Type="http://schemas.openxmlformats.org/officeDocument/2006/relationships/tags" Target="../tags/tag479.xml"/><Relationship Id="rId63" Type="http://schemas.openxmlformats.org/officeDocument/2006/relationships/image" Target="../media/image4.png"/><Relationship Id="rId62" Type="http://schemas.openxmlformats.org/officeDocument/2006/relationships/tags" Target="../tags/tag478.xml"/><Relationship Id="rId61" Type="http://schemas.openxmlformats.org/officeDocument/2006/relationships/image" Target="../media/image3.png"/><Relationship Id="rId60" Type="http://schemas.openxmlformats.org/officeDocument/2006/relationships/tags" Target="../tags/tag477.xml"/><Relationship Id="rId6" Type="http://schemas.openxmlformats.org/officeDocument/2006/relationships/slideLayout" Target="../slideLayouts/slideLayout16.xml"/><Relationship Id="rId59" Type="http://schemas.openxmlformats.org/officeDocument/2006/relationships/image" Target="../media/image2.png"/><Relationship Id="rId58" Type="http://schemas.openxmlformats.org/officeDocument/2006/relationships/tags" Target="../tags/tag476.xml"/><Relationship Id="rId57" Type="http://schemas.openxmlformats.org/officeDocument/2006/relationships/image" Target="../media/image1.png"/><Relationship Id="rId56" Type="http://schemas.openxmlformats.org/officeDocument/2006/relationships/tags" Target="../tags/tag475.xml"/><Relationship Id="rId55" Type="http://schemas.openxmlformats.org/officeDocument/2006/relationships/tags" Target="../tags/tag474.xml"/><Relationship Id="rId54" Type="http://schemas.openxmlformats.org/officeDocument/2006/relationships/tags" Target="../tags/tag473.xml"/><Relationship Id="rId53" Type="http://schemas.openxmlformats.org/officeDocument/2006/relationships/tags" Target="../tags/tag472.xml"/><Relationship Id="rId52" Type="http://schemas.openxmlformats.org/officeDocument/2006/relationships/tags" Target="../tags/tag471.xml"/><Relationship Id="rId51" Type="http://schemas.openxmlformats.org/officeDocument/2006/relationships/tags" Target="../tags/tag470.xml"/><Relationship Id="rId50" Type="http://schemas.openxmlformats.org/officeDocument/2006/relationships/tags" Target="../tags/tag469.xml"/><Relationship Id="rId5" Type="http://schemas.openxmlformats.org/officeDocument/2006/relationships/slideLayout" Target="../slideLayouts/slideLayout15.xml"/><Relationship Id="rId49" Type="http://schemas.openxmlformats.org/officeDocument/2006/relationships/tags" Target="../tags/tag468.xml"/><Relationship Id="rId48" Type="http://schemas.openxmlformats.org/officeDocument/2006/relationships/tags" Target="../tags/tag467.xml"/><Relationship Id="rId47" Type="http://schemas.openxmlformats.org/officeDocument/2006/relationships/tags" Target="../tags/tag466.xml"/><Relationship Id="rId46" Type="http://schemas.openxmlformats.org/officeDocument/2006/relationships/tags" Target="../tags/tag465.xml"/><Relationship Id="rId45" Type="http://schemas.openxmlformats.org/officeDocument/2006/relationships/tags" Target="../tags/tag464.xml"/><Relationship Id="rId44" Type="http://schemas.openxmlformats.org/officeDocument/2006/relationships/tags" Target="../tags/tag463.xml"/><Relationship Id="rId43" Type="http://schemas.openxmlformats.org/officeDocument/2006/relationships/tags" Target="../tags/tag462.xml"/><Relationship Id="rId42" Type="http://schemas.openxmlformats.org/officeDocument/2006/relationships/tags" Target="../tags/tag461.xml"/><Relationship Id="rId41" Type="http://schemas.openxmlformats.org/officeDocument/2006/relationships/tags" Target="../tags/tag460.xml"/><Relationship Id="rId40" Type="http://schemas.openxmlformats.org/officeDocument/2006/relationships/tags" Target="../tags/tag459.xml"/><Relationship Id="rId4" Type="http://schemas.openxmlformats.org/officeDocument/2006/relationships/slideLayout" Target="../slideLayouts/slideLayout14.xml"/><Relationship Id="rId39" Type="http://schemas.openxmlformats.org/officeDocument/2006/relationships/tags" Target="../tags/tag458.xml"/><Relationship Id="rId38" Type="http://schemas.openxmlformats.org/officeDocument/2006/relationships/tags" Target="../tags/tag457.xml"/><Relationship Id="rId37" Type="http://schemas.openxmlformats.org/officeDocument/2006/relationships/tags" Target="../tags/tag456.xml"/><Relationship Id="rId36" Type="http://schemas.openxmlformats.org/officeDocument/2006/relationships/tags" Target="../tags/tag455.xml"/><Relationship Id="rId35" Type="http://schemas.openxmlformats.org/officeDocument/2006/relationships/tags" Target="../tags/tag454.xml"/><Relationship Id="rId34" Type="http://schemas.openxmlformats.org/officeDocument/2006/relationships/tags" Target="../tags/tag453.xml"/><Relationship Id="rId33" Type="http://schemas.openxmlformats.org/officeDocument/2006/relationships/tags" Target="../tags/tag452.xml"/><Relationship Id="rId32" Type="http://schemas.openxmlformats.org/officeDocument/2006/relationships/tags" Target="../tags/tag451.xml"/><Relationship Id="rId31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1"/>
            </p:custDataLst>
          </p:nvPr>
        </p:nvSpPr>
        <p:spPr>
          <a:xfrm>
            <a:off x="605155" y="6314440"/>
            <a:ext cx="2707005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8877300" y="6314440"/>
            <a:ext cx="2711450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56" y="482473"/>
            <a:ext cx="10972888" cy="711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56" y="1524000"/>
            <a:ext cx="10972888" cy="4724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  <a:p>
            <a:pPr lvl="5"/>
            <a:r>
              <a:rPr lang="zh-CN" altLang="en-US" dirty="0"/>
              <a:t>第六级</a:t>
            </a:r>
            <a:endParaRPr lang="en-US" altLang="zh-CN" dirty="0"/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第七级</a:t>
            </a:r>
            <a:endParaRPr lang="en-US" altLang="zh-CN" dirty="0"/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第八级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第九级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zh-CN" dirty="0"/>
          </a:p>
          <a:p>
            <a:pPr lvl="5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altLang="en-US" sz="2400" kern="1200" dirty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44" name="直接连接符 43"/>
          <p:cNvCxnSpPr/>
          <p:nvPr userDrawn="1">
            <p:custDataLst>
              <p:tags r:id="rId33"/>
            </p:custDataLst>
          </p:nvPr>
        </p:nvCxnSpPr>
        <p:spPr>
          <a:xfrm>
            <a:off x="3175" y="508000"/>
            <a:ext cx="12188825" cy="0"/>
          </a:xfrm>
          <a:prstGeom prst="line">
            <a:avLst/>
          </a:prstGeom>
          <a:ln w="9525" cap="flat" cmpd="sng" algn="ctr">
            <a:solidFill>
              <a:schemeClr val="accent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 userDrawn="1">
            <p:custDataLst>
              <p:tags r:id="rId34"/>
            </p:custDataLst>
          </p:nvPr>
        </p:nvCxnSpPr>
        <p:spPr>
          <a:xfrm>
            <a:off x="2540" y="1403985"/>
            <a:ext cx="12188825" cy="0"/>
          </a:xfrm>
          <a:prstGeom prst="line">
            <a:avLst/>
          </a:prstGeom>
          <a:ln w="9525" cap="flat" cmpd="sng" algn="ctr">
            <a:solidFill>
              <a:schemeClr val="accent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 userDrawn="1">
            <p:custDataLst>
              <p:tags r:id="rId35"/>
            </p:custDataLst>
          </p:nvPr>
        </p:nvCxnSpPr>
        <p:spPr>
          <a:xfrm>
            <a:off x="1905" y="2299970"/>
            <a:ext cx="12188825" cy="0"/>
          </a:xfrm>
          <a:prstGeom prst="line">
            <a:avLst/>
          </a:prstGeom>
          <a:ln w="9525" cap="flat" cmpd="sng" algn="ctr">
            <a:solidFill>
              <a:schemeClr val="accent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 userDrawn="1">
            <p:custDataLst>
              <p:tags r:id="rId36"/>
            </p:custDataLst>
          </p:nvPr>
        </p:nvCxnSpPr>
        <p:spPr>
          <a:xfrm>
            <a:off x="1270" y="3195955"/>
            <a:ext cx="12188825" cy="0"/>
          </a:xfrm>
          <a:prstGeom prst="line">
            <a:avLst/>
          </a:prstGeom>
          <a:ln w="9525" cap="flat" cmpd="sng" algn="ctr">
            <a:solidFill>
              <a:schemeClr val="accent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 userDrawn="1">
            <p:custDataLst>
              <p:tags r:id="rId37"/>
            </p:custDataLst>
          </p:nvPr>
        </p:nvCxnSpPr>
        <p:spPr>
          <a:xfrm>
            <a:off x="635" y="4091940"/>
            <a:ext cx="12188825" cy="0"/>
          </a:xfrm>
          <a:prstGeom prst="line">
            <a:avLst/>
          </a:prstGeom>
          <a:ln w="9525" cap="flat" cmpd="sng" algn="ctr">
            <a:solidFill>
              <a:schemeClr val="accent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 userDrawn="1">
            <p:custDataLst>
              <p:tags r:id="rId38"/>
            </p:custDataLst>
          </p:nvPr>
        </p:nvCxnSpPr>
        <p:spPr>
          <a:xfrm>
            <a:off x="11430" y="4979035"/>
            <a:ext cx="12177395" cy="8890"/>
          </a:xfrm>
          <a:prstGeom prst="line">
            <a:avLst/>
          </a:prstGeom>
          <a:ln w="9525" cap="flat" cmpd="sng" algn="ctr">
            <a:solidFill>
              <a:schemeClr val="accent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 userDrawn="1">
            <p:custDataLst>
              <p:tags r:id="rId39"/>
            </p:custDataLst>
          </p:nvPr>
        </p:nvCxnSpPr>
        <p:spPr>
          <a:xfrm flipV="1">
            <a:off x="18415" y="5883910"/>
            <a:ext cx="12169775" cy="13335"/>
          </a:xfrm>
          <a:prstGeom prst="line">
            <a:avLst/>
          </a:prstGeom>
          <a:ln w="9525" cap="flat" cmpd="sng" algn="ctr">
            <a:solidFill>
              <a:schemeClr val="accent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 userDrawn="1">
            <p:custDataLst>
              <p:tags r:id="rId40"/>
            </p:custDataLst>
          </p:nvPr>
        </p:nvCxnSpPr>
        <p:spPr>
          <a:xfrm>
            <a:off x="3175" y="6779895"/>
            <a:ext cx="12188825" cy="0"/>
          </a:xfrm>
          <a:prstGeom prst="line">
            <a:avLst/>
          </a:prstGeom>
          <a:ln w="9525" cap="flat" cmpd="sng" algn="ctr">
            <a:solidFill>
              <a:schemeClr val="accent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 userDrawn="1">
            <p:custDataLst>
              <p:tags r:id="rId41"/>
            </p:custDataLst>
          </p:nvPr>
        </p:nvCxnSpPr>
        <p:spPr>
          <a:xfrm>
            <a:off x="10296525" y="12700"/>
            <a:ext cx="0" cy="6845300"/>
          </a:xfrm>
          <a:prstGeom prst="line">
            <a:avLst/>
          </a:prstGeom>
          <a:ln w="9525" cap="flat" cmpd="sng" algn="ctr">
            <a:solidFill>
              <a:schemeClr val="accent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 userDrawn="1">
            <p:custDataLst>
              <p:tags r:id="rId42"/>
            </p:custDataLst>
          </p:nvPr>
        </p:nvCxnSpPr>
        <p:spPr>
          <a:xfrm>
            <a:off x="11207750" y="12700"/>
            <a:ext cx="0" cy="6845300"/>
          </a:xfrm>
          <a:prstGeom prst="line">
            <a:avLst/>
          </a:prstGeom>
          <a:ln w="9525" cap="flat" cmpd="sng" algn="ctr">
            <a:solidFill>
              <a:schemeClr val="accent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 userDrawn="1">
            <p:custDataLst>
              <p:tags r:id="rId43"/>
            </p:custDataLst>
          </p:nvPr>
        </p:nvCxnSpPr>
        <p:spPr>
          <a:xfrm>
            <a:off x="271145" y="12700"/>
            <a:ext cx="0" cy="6845300"/>
          </a:xfrm>
          <a:prstGeom prst="line">
            <a:avLst/>
          </a:prstGeom>
          <a:ln w="9525" cap="flat" cmpd="sng" algn="ctr">
            <a:solidFill>
              <a:schemeClr val="accent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 userDrawn="1">
            <p:custDataLst>
              <p:tags r:id="rId44"/>
            </p:custDataLst>
          </p:nvPr>
        </p:nvCxnSpPr>
        <p:spPr>
          <a:xfrm>
            <a:off x="1183005" y="12700"/>
            <a:ext cx="0" cy="6845300"/>
          </a:xfrm>
          <a:prstGeom prst="line">
            <a:avLst/>
          </a:prstGeom>
          <a:ln w="9525" cap="flat" cmpd="sng" algn="ctr">
            <a:solidFill>
              <a:schemeClr val="accent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 userDrawn="1">
            <p:custDataLst>
              <p:tags r:id="rId45"/>
            </p:custDataLst>
          </p:nvPr>
        </p:nvCxnSpPr>
        <p:spPr>
          <a:xfrm>
            <a:off x="2094230" y="12700"/>
            <a:ext cx="0" cy="6845300"/>
          </a:xfrm>
          <a:prstGeom prst="line">
            <a:avLst/>
          </a:prstGeom>
          <a:ln w="9525" cap="flat" cmpd="sng" algn="ctr">
            <a:solidFill>
              <a:schemeClr val="accent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 userDrawn="1">
            <p:custDataLst>
              <p:tags r:id="rId46"/>
            </p:custDataLst>
          </p:nvPr>
        </p:nvCxnSpPr>
        <p:spPr>
          <a:xfrm>
            <a:off x="3005455" y="12700"/>
            <a:ext cx="0" cy="6845300"/>
          </a:xfrm>
          <a:prstGeom prst="line">
            <a:avLst/>
          </a:prstGeom>
          <a:ln w="9525" cap="flat" cmpd="sng" algn="ctr">
            <a:solidFill>
              <a:schemeClr val="accent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 userDrawn="1">
            <p:custDataLst>
              <p:tags r:id="rId47"/>
            </p:custDataLst>
          </p:nvPr>
        </p:nvCxnSpPr>
        <p:spPr>
          <a:xfrm>
            <a:off x="3916680" y="12700"/>
            <a:ext cx="0" cy="6845300"/>
          </a:xfrm>
          <a:prstGeom prst="line">
            <a:avLst/>
          </a:prstGeom>
          <a:ln w="9525" cap="flat" cmpd="sng" algn="ctr">
            <a:solidFill>
              <a:schemeClr val="accent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 userDrawn="1">
            <p:custDataLst>
              <p:tags r:id="rId48"/>
            </p:custDataLst>
          </p:nvPr>
        </p:nvCxnSpPr>
        <p:spPr>
          <a:xfrm>
            <a:off x="6650990" y="12700"/>
            <a:ext cx="0" cy="6845300"/>
          </a:xfrm>
          <a:prstGeom prst="line">
            <a:avLst/>
          </a:prstGeom>
          <a:ln w="9525" cap="flat" cmpd="sng" algn="ctr">
            <a:solidFill>
              <a:schemeClr val="accent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 userDrawn="1">
            <p:custDataLst>
              <p:tags r:id="rId49"/>
            </p:custDataLst>
          </p:nvPr>
        </p:nvCxnSpPr>
        <p:spPr>
          <a:xfrm>
            <a:off x="4827905" y="12700"/>
            <a:ext cx="0" cy="6845300"/>
          </a:xfrm>
          <a:prstGeom prst="line">
            <a:avLst/>
          </a:prstGeom>
          <a:ln w="9525" cap="flat" cmpd="sng" algn="ctr">
            <a:solidFill>
              <a:schemeClr val="accent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 userDrawn="1">
            <p:custDataLst>
              <p:tags r:id="rId50"/>
            </p:custDataLst>
          </p:nvPr>
        </p:nvCxnSpPr>
        <p:spPr>
          <a:xfrm>
            <a:off x="5739765" y="12700"/>
            <a:ext cx="0" cy="6845300"/>
          </a:xfrm>
          <a:prstGeom prst="line">
            <a:avLst/>
          </a:prstGeom>
          <a:ln w="9525" cap="flat" cmpd="sng" algn="ctr">
            <a:solidFill>
              <a:schemeClr val="accent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 userDrawn="1">
            <p:custDataLst>
              <p:tags r:id="rId51"/>
            </p:custDataLst>
          </p:nvPr>
        </p:nvCxnSpPr>
        <p:spPr>
          <a:xfrm>
            <a:off x="7562215" y="12700"/>
            <a:ext cx="0" cy="6845300"/>
          </a:xfrm>
          <a:prstGeom prst="line">
            <a:avLst/>
          </a:prstGeom>
          <a:ln w="9525" cap="flat" cmpd="sng" algn="ctr">
            <a:solidFill>
              <a:schemeClr val="accent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 userDrawn="1">
            <p:custDataLst>
              <p:tags r:id="rId52"/>
            </p:custDataLst>
          </p:nvPr>
        </p:nvCxnSpPr>
        <p:spPr>
          <a:xfrm>
            <a:off x="8473440" y="12700"/>
            <a:ext cx="0" cy="6845300"/>
          </a:xfrm>
          <a:prstGeom prst="line">
            <a:avLst/>
          </a:prstGeom>
          <a:ln w="9525" cap="flat" cmpd="sng" algn="ctr">
            <a:solidFill>
              <a:schemeClr val="accent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 userDrawn="1">
            <p:custDataLst>
              <p:tags r:id="rId53"/>
            </p:custDataLst>
          </p:nvPr>
        </p:nvCxnSpPr>
        <p:spPr>
          <a:xfrm>
            <a:off x="9385300" y="12700"/>
            <a:ext cx="0" cy="6845300"/>
          </a:xfrm>
          <a:prstGeom prst="line">
            <a:avLst/>
          </a:prstGeom>
          <a:ln w="9525" cap="flat" cmpd="sng" algn="ctr">
            <a:solidFill>
              <a:schemeClr val="accent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 userDrawn="1">
            <p:custDataLst>
              <p:tags r:id="rId54"/>
            </p:custDataLst>
          </p:nvPr>
        </p:nvCxnSpPr>
        <p:spPr>
          <a:xfrm>
            <a:off x="12118975" y="12700"/>
            <a:ext cx="0" cy="6845300"/>
          </a:xfrm>
          <a:prstGeom prst="line">
            <a:avLst/>
          </a:prstGeom>
          <a:ln w="9525" cap="flat" cmpd="sng" algn="ctr">
            <a:solidFill>
              <a:schemeClr val="accent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7" name="圆角矩形 2"/>
          <p:cNvSpPr/>
          <p:nvPr userDrawn="1">
            <p:custDataLst>
              <p:tags r:id="rId55"/>
            </p:custDataLst>
          </p:nvPr>
        </p:nvSpPr>
        <p:spPr>
          <a:xfrm>
            <a:off x="467678" y="544543"/>
            <a:ext cx="11256645" cy="5844540"/>
          </a:xfrm>
          <a:prstGeom prst="roundRect">
            <a:avLst>
              <a:gd name="adj" fmla="val 6068"/>
            </a:avLst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8" name="图片 37" descr="2资源 1@4x"/>
          <p:cNvPicPr>
            <a:picLocks noChangeAspect="1"/>
          </p:cNvPicPr>
          <p:nvPr userDrawn="1">
            <p:custDataLst>
              <p:tags r:id="rId56"/>
            </p:custDataLst>
          </p:nvPr>
        </p:nvPicPr>
        <p:blipFill rotWithShape="1">
          <a:blip r:embed="rId57"/>
          <a:srcRect t="-1" b="26758"/>
          <a:stretch>
            <a:fillRect/>
          </a:stretch>
        </p:blipFill>
        <p:spPr>
          <a:xfrm>
            <a:off x="9853930" y="4337685"/>
            <a:ext cx="1671955" cy="2519680"/>
          </a:xfrm>
          <a:prstGeom prst="rect">
            <a:avLst/>
          </a:prstGeom>
        </p:spPr>
      </p:pic>
      <p:pic>
        <p:nvPicPr>
          <p:cNvPr id="9" name="图片 8" descr="2资源 2@4x"/>
          <p:cNvPicPr>
            <a:picLocks noChangeAspect="1"/>
          </p:cNvPicPr>
          <p:nvPr userDrawn="1">
            <p:custDataLst>
              <p:tags r:id="rId58"/>
            </p:custDataLst>
          </p:nvPr>
        </p:nvPicPr>
        <p:blipFill>
          <a:blip r:embed="rId59"/>
          <a:srcRect b="20043"/>
          <a:stretch>
            <a:fillRect/>
          </a:stretch>
        </p:blipFill>
        <p:spPr>
          <a:xfrm>
            <a:off x="2567940" y="5188585"/>
            <a:ext cx="2179955" cy="1669415"/>
          </a:xfrm>
          <a:prstGeom prst="rect">
            <a:avLst/>
          </a:prstGeom>
        </p:spPr>
      </p:pic>
      <p:pic>
        <p:nvPicPr>
          <p:cNvPr id="40" name="图片 39" descr="2资源 2@4x-8"/>
          <p:cNvPicPr>
            <a:picLocks noChangeAspect="1"/>
          </p:cNvPicPr>
          <p:nvPr userDrawn="1">
            <p:custDataLst>
              <p:tags r:id="rId60"/>
            </p:custDataLst>
          </p:nvPr>
        </p:nvPicPr>
        <p:blipFill rotWithShape="1">
          <a:blip r:embed="rId61"/>
          <a:srcRect b="20919"/>
          <a:stretch>
            <a:fillRect/>
          </a:stretch>
        </p:blipFill>
        <p:spPr>
          <a:xfrm>
            <a:off x="384810" y="4374515"/>
            <a:ext cx="2035810" cy="2483485"/>
          </a:xfrm>
          <a:prstGeom prst="rect">
            <a:avLst/>
          </a:prstGeom>
        </p:spPr>
      </p:pic>
      <p:pic>
        <p:nvPicPr>
          <p:cNvPr id="41" name="图片 40" descr="3资源 2@4x-8"/>
          <p:cNvPicPr>
            <a:picLocks noChangeAspect="1"/>
          </p:cNvPicPr>
          <p:nvPr userDrawn="1">
            <p:custDataLst>
              <p:tags r:id="rId62"/>
            </p:custDataLst>
          </p:nvPr>
        </p:nvPicPr>
        <p:blipFill>
          <a:blip r:embed="rId63"/>
          <a:srcRect b="26474"/>
          <a:stretch>
            <a:fillRect/>
          </a:stretch>
        </p:blipFill>
        <p:spPr>
          <a:xfrm>
            <a:off x="7491730" y="5076825"/>
            <a:ext cx="1887220" cy="1781175"/>
          </a:xfrm>
          <a:prstGeom prst="rect">
            <a:avLst/>
          </a:prstGeom>
        </p:spPr>
      </p:pic>
      <p:pic>
        <p:nvPicPr>
          <p:cNvPr id="42" name="图片 41" descr="5资源 2@4x-8"/>
          <p:cNvPicPr>
            <a:picLocks noChangeAspect="1"/>
          </p:cNvPicPr>
          <p:nvPr userDrawn="1">
            <p:custDataLst>
              <p:tags r:id="rId64"/>
            </p:custDataLst>
          </p:nvPr>
        </p:nvPicPr>
        <p:blipFill rotWithShape="1">
          <a:blip r:embed="rId65"/>
          <a:srcRect t="-1" b="32241"/>
          <a:stretch>
            <a:fillRect/>
          </a:stretch>
        </p:blipFill>
        <p:spPr>
          <a:xfrm>
            <a:off x="5653405" y="6095365"/>
            <a:ext cx="885190" cy="775970"/>
          </a:xfrm>
          <a:prstGeom prst="rect">
            <a:avLst/>
          </a:prstGeom>
        </p:spPr>
      </p:pic>
      <p:sp>
        <p:nvSpPr>
          <p:cNvPr id="34" name="矩形 3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66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7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8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9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0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KSO_TEMPLATE" hidden="1"/>
          <p:cNvSpPr/>
          <p:nvPr userDrawn="1">
            <p:custDataLst>
              <p:tags r:id="rId7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7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8.xml"/><Relationship Id="rId4" Type="http://schemas.openxmlformats.org/officeDocument/2006/relationships/tags" Target="../tags/tag490.xml"/><Relationship Id="rId3" Type="http://schemas.openxmlformats.org/officeDocument/2006/relationships/tags" Target="../tags/tag489.xml"/><Relationship Id="rId2" Type="http://schemas.openxmlformats.org/officeDocument/2006/relationships/tags" Target="../tags/tag488.xml"/><Relationship Id="rId1" Type="http://schemas.openxmlformats.org/officeDocument/2006/relationships/tags" Target="../tags/tag487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583.xml"/><Relationship Id="rId8" Type="http://schemas.openxmlformats.org/officeDocument/2006/relationships/tags" Target="../tags/tag582.xml"/><Relationship Id="rId7" Type="http://schemas.openxmlformats.org/officeDocument/2006/relationships/tags" Target="../tags/tag581.xml"/><Relationship Id="rId6" Type="http://schemas.openxmlformats.org/officeDocument/2006/relationships/tags" Target="../tags/tag580.xml"/><Relationship Id="rId5" Type="http://schemas.openxmlformats.org/officeDocument/2006/relationships/tags" Target="../tags/tag579.xml"/><Relationship Id="rId4" Type="http://schemas.openxmlformats.org/officeDocument/2006/relationships/tags" Target="../tags/tag578.xml"/><Relationship Id="rId3" Type="http://schemas.openxmlformats.org/officeDocument/2006/relationships/image" Target="../media/image17.jpeg"/><Relationship Id="rId2" Type="http://schemas.openxmlformats.org/officeDocument/2006/relationships/tags" Target="../tags/tag577.xml"/><Relationship Id="rId14" Type="http://schemas.openxmlformats.org/officeDocument/2006/relationships/slideLayout" Target="../slideLayouts/slideLayout23.xml"/><Relationship Id="rId13" Type="http://schemas.openxmlformats.org/officeDocument/2006/relationships/tags" Target="../tags/tag587.xml"/><Relationship Id="rId12" Type="http://schemas.openxmlformats.org/officeDocument/2006/relationships/tags" Target="../tags/tag586.xml"/><Relationship Id="rId11" Type="http://schemas.openxmlformats.org/officeDocument/2006/relationships/tags" Target="../tags/tag585.xml"/><Relationship Id="rId10" Type="http://schemas.openxmlformats.org/officeDocument/2006/relationships/tags" Target="../tags/tag584.xml"/><Relationship Id="rId1" Type="http://schemas.openxmlformats.org/officeDocument/2006/relationships/tags" Target="../tags/tag576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596.xml"/><Relationship Id="rId8" Type="http://schemas.openxmlformats.org/officeDocument/2006/relationships/tags" Target="../tags/tag595.xml"/><Relationship Id="rId7" Type="http://schemas.openxmlformats.org/officeDocument/2006/relationships/tags" Target="../tags/tag594.xml"/><Relationship Id="rId6" Type="http://schemas.openxmlformats.org/officeDocument/2006/relationships/tags" Target="../tags/tag593.xml"/><Relationship Id="rId5" Type="http://schemas.openxmlformats.org/officeDocument/2006/relationships/tags" Target="../tags/tag592.xml"/><Relationship Id="rId4" Type="http://schemas.openxmlformats.org/officeDocument/2006/relationships/tags" Target="../tags/tag591.xml"/><Relationship Id="rId3" Type="http://schemas.openxmlformats.org/officeDocument/2006/relationships/tags" Target="../tags/tag590.xml"/><Relationship Id="rId2" Type="http://schemas.openxmlformats.org/officeDocument/2006/relationships/tags" Target="../tags/tag589.xml"/><Relationship Id="rId12" Type="http://schemas.openxmlformats.org/officeDocument/2006/relationships/slideLayout" Target="../slideLayouts/slideLayout22.xml"/><Relationship Id="rId11" Type="http://schemas.openxmlformats.org/officeDocument/2006/relationships/tags" Target="../tags/tag598.xml"/><Relationship Id="rId10" Type="http://schemas.openxmlformats.org/officeDocument/2006/relationships/tags" Target="../tags/tag597.xml"/><Relationship Id="rId1" Type="http://schemas.openxmlformats.org/officeDocument/2006/relationships/tags" Target="../tags/tag588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9.xml"/><Relationship Id="rId3" Type="http://schemas.openxmlformats.org/officeDocument/2006/relationships/tags" Target="../tags/tag601.xml"/><Relationship Id="rId2" Type="http://schemas.openxmlformats.org/officeDocument/2006/relationships/tags" Target="../tags/tag600.xml"/><Relationship Id="rId1" Type="http://schemas.openxmlformats.org/officeDocument/2006/relationships/tags" Target="../tags/tag599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609.xml"/><Relationship Id="rId8" Type="http://schemas.openxmlformats.org/officeDocument/2006/relationships/tags" Target="../tags/tag608.xml"/><Relationship Id="rId7" Type="http://schemas.openxmlformats.org/officeDocument/2006/relationships/tags" Target="../tags/tag607.xml"/><Relationship Id="rId6" Type="http://schemas.openxmlformats.org/officeDocument/2006/relationships/tags" Target="../tags/tag606.xml"/><Relationship Id="rId5" Type="http://schemas.openxmlformats.org/officeDocument/2006/relationships/tags" Target="../tags/tag605.xml"/><Relationship Id="rId4" Type="http://schemas.openxmlformats.org/officeDocument/2006/relationships/tags" Target="../tags/tag604.xml"/><Relationship Id="rId3" Type="http://schemas.openxmlformats.org/officeDocument/2006/relationships/image" Target="../media/image18.jpeg"/><Relationship Id="rId2" Type="http://schemas.openxmlformats.org/officeDocument/2006/relationships/tags" Target="../tags/tag603.xml"/><Relationship Id="rId11" Type="http://schemas.openxmlformats.org/officeDocument/2006/relationships/slideLayout" Target="../slideLayouts/slideLayout21.xml"/><Relationship Id="rId10" Type="http://schemas.openxmlformats.org/officeDocument/2006/relationships/tags" Target="../tags/tag610.xml"/><Relationship Id="rId1" Type="http://schemas.openxmlformats.org/officeDocument/2006/relationships/tags" Target="../tags/tag60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619.xml"/><Relationship Id="rId8" Type="http://schemas.openxmlformats.org/officeDocument/2006/relationships/tags" Target="../tags/tag618.xml"/><Relationship Id="rId7" Type="http://schemas.openxmlformats.org/officeDocument/2006/relationships/tags" Target="../tags/tag617.xml"/><Relationship Id="rId6" Type="http://schemas.openxmlformats.org/officeDocument/2006/relationships/tags" Target="../tags/tag616.xml"/><Relationship Id="rId5" Type="http://schemas.openxmlformats.org/officeDocument/2006/relationships/tags" Target="../tags/tag615.xml"/><Relationship Id="rId4" Type="http://schemas.openxmlformats.org/officeDocument/2006/relationships/tags" Target="../tags/tag614.xml"/><Relationship Id="rId3" Type="http://schemas.openxmlformats.org/officeDocument/2006/relationships/tags" Target="../tags/tag613.xml"/><Relationship Id="rId2" Type="http://schemas.openxmlformats.org/officeDocument/2006/relationships/tags" Target="../tags/tag612.xml"/><Relationship Id="rId15" Type="http://schemas.openxmlformats.org/officeDocument/2006/relationships/slideLayout" Target="../slideLayouts/slideLayout20.xml"/><Relationship Id="rId14" Type="http://schemas.openxmlformats.org/officeDocument/2006/relationships/tags" Target="../tags/tag624.xml"/><Relationship Id="rId13" Type="http://schemas.openxmlformats.org/officeDocument/2006/relationships/tags" Target="../tags/tag623.xml"/><Relationship Id="rId12" Type="http://schemas.openxmlformats.org/officeDocument/2006/relationships/tags" Target="../tags/tag622.xml"/><Relationship Id="rId11" Type="http://schemas.openxmlformats.org/officeDocument/2006/relationships/tags" Target="../tags/tag621.xml"/><Relationship Id="rId10" Type="http://schemas.openxmlformats.org/officeDocument/2006/relationships/tags" Target="../tags/tag620.xml"/><Relationship Id="rId1" Type="http://schemas.openxmlformats.org/officeDocument/2006/relationships/tags" Target="../tags/tag611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632.xml"/><Relationship Id="rId8" Type="http://schemas.openxmlformats.org/officeDocument/2006/relationships/tags" Target="../tags/tag631.xml"/><Relationship Id="rId7" Type="http://schemas.openxmlformats.org/officeDocument/2006/relationships/tags" Target="../tags/tag630.xml"/><Relationship Id="rId6" Type="http://schemas.openxmlformats.org/officeDocument/2006/relationships/tags" Target="../tags/tag629.xml"/><Relationship Id="rId5" Type="http://schemas.openxmlformats.org/officeDocument/2006/relationships/tags" Target="../tags/tag628.xml"/><Relationship Id="rId4" Type="http://schemas.openxmlformats.org/officeDocument/2006/relationships/tags" Target="../tags/tag627.xml"/><Relationship Id="rId3" Type="http://schemas.openxmlformats.org/officeDocument/2006/relationships/image" Target="../media/image19.jpeg"/><Relationship Id="rId2" Type="http://schemas.openxmlformats.org/officeDocument/2006/relationships/tags" Target="../tags/tag626.xml"/><Relationship Id="rId11" Type="http://schemas.openxmlformats.org/officeDocument/2006/relationships/slideLayout" Target="../slideLayouts/slideLayout19.xml"/><Relationship Id="rId10" Type="http://schemas.openxmlformats.org/officeDocument/2006/relationships/tags" Target="../tags/tag633.xml"/><Relationship Id="rId1" Type="http://schemas.openxmlformats.org/officeDocument/2006/relationships/tags" Target="../tags/tag625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jpeg"/><Relationship Id="rId8" Type="http://schemas.openxmlformats.org/officeDocument/2006/relationships/tags" Target="../tags/tag640.xml"/><Relationship Id="rId7" Type="http://schemas.openxmlformats.org/officeDocument/2006/relationships/tags" Target="../tags/tag639.xml"/><Relationship Id="rId6" Type="http://schemas.openxmlformats.org/officeDocument/2006/relationships/tags" Target="../tags/tag638.xml"/><Relationship Id="rId5" Type="http://schemas.openxmlformats.org/officeDocument/2006/relationships/tags" Target="../tags/tag637.xml"/><Relationship Id="rId4" Type="http://schemas.openxmlformats.org/officeDocument/2006/relationships/image" Target="../media/image20.jpeg"/><Relationship Id="rId3" Type="http://schemas.openxmlformats.org/officeDocument/2006/relationships/tags" Target="../tags/tag636.xml"/><Relationship Id="rId2" Type="http://schemas.openxmlformats.org/officeDocument/2006/relationships/tags" Target="../tags/tag635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643.xml"/><Relationship Id="rId11" Type="http://schemas.openxmlformats.org/officeDocument/2006/relationships/tags" Target="../tags/tag642.xml"/><Relationship Id="rId10" Type="http://schemas.openxmlformats.org/officeDocument/2006/relationships/tags" Target="../tags/tag641.xml"/><Relationship Id="rId1" Type="http://schemas.openxmlformats.org/officeDocument/2006/relationships/tags" Target="../tags/tag634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9.xml"/><Relationship Id="rId3" Type="http://schemas.openxmlformats.org/officeDocument/2006/relationships/tags" Target="../tags/tag646.xml"/><Relationship Id="rId2" Type="http://schemas.openxmlformats.org/officeDocument/2006/relationships/tags" Target="../tags/tag645.xml"/><Relationship Id="rId1" Type="http://schemas.openxmlformats.org/officeDocument/2006/relationships/tags" Target="../tags/tag644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tags" Target="../tags/tag654.xml"/><Relationship Id="rId7" Type="http://schemas.openxmlformats.org/officeDocument/2006/relationships/tags" Target="../tags/tag653.xml"/><Relationship Id="rId6" Type="http://schemas.openxmlformats.org/officeDocument/2006/relationships/tags" Target="../tags/tag652.xml"/><Relationship Id="rId5" Type="http://schemas.openxmlformats.org/officeDocument/2006/relationships/tags" Target="../tags/tag651.xml"/><Relationship Id="rId4" Type="http://schemas.openxmlformats.org/officeDocument/2006/relationships/tags" Target="../tags/tag650.xml"/><Relationship Id="rId3" Type="http://schemas.openxmlformats.org/officeDocument/2006/relationships/tags" Target="../tags/tag649.xml"/><Relationship Id="rId2" Type="http://schemas.openxmlformats.org/officeDocument/2006/relationships/tags" Target="../tags/tag648.xml"/><Relationship Id="rId1" Type="http://schemas.openxmlformats.org/officeDocument/2006/relationships/tags" Target="../tags/tag647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jpeg"/><Relationship Id="rId8" Type="http://schemas.openxmlformats.org/officeDocument/2006/relationships/tags" Target="../tags/tag661.xml"/><Relationship Id="rId7" Type="http://schemas.openxmlformats.org/officeDocument/2006/relationships/tags" Target="../tags/tag660.xml"/><Relationship Id="rId6" Type="http://schemas.openxmlformats.org/officeDocument/2006/relationships/tags" Target="../tags/tag659.xml"/><Relationship Id="rId5" Type="http://schemas.openxmlformats.org/officeDocument/2006/relationships/tags" Target="../tags/tag658.xml"/><Relationship Id="rId4" Type="http://schemas.openxmlformats.org/officeDocument/2006/relationships/image" Target="../media/image22.jpeg"/><Relationship Id="rId3" Type="http://schemas.openxmlformats.org/officeDocument/2006/relationships/tags" Target="../tags/tag657.xml"/><Relationship Id="rId2" Type="http://schemas.openxmlformats.org/officeDocument/2006/relationships/tags" Target="../tags/tag656.xml"/><Relationship Id="rId18" Type="http://schemas.openxmlformats.org/officeDocument/2006/relationships/slideLayout" Target="../slideLayouts/slideLayout16.xml"/><Relationship Id="rId17" Type="http://schemas.openxmlformats.org/officeDocument/2006/relationships/tags" Target="../tags/tag668.xml"/><Relationship Id="rId16" Type="http://schemas.openxmlformats.org/officeDocument/2006/relationships/tags" Target="../tags/tag667.xml"/><Relationship Id="rId15" Type="http://schemas.openxmlformats.org/officeDocument/2006/relationships/tags" Target="../tags/tag666.xml"/><Relationship Id="rId14" Type="http://schemas.openxmlformats.org/officeDocument/2006/relationships/image" Target="../media/image24.jpeg"/><Relationship Id="rId13" Type="http://schemas.openxmlformats.org/officeDocument/2006/relationships/tags" Target="../tags/tag665.xml"/><Relationship Id="rId12" Type="http://schemas.openxmlformats.org/officeDocument/2006/relationships/tags" Target="../tags/tag664.xml"/><Relationship Id="rId11" Type="http://schemas.openxmlformats.org/officeDocument/2006/relationships/tags" Target="../tags/tag663.xml"/><Relationship Id="rId10" Type="http://schemas.openxmlformats.org/officeDocument/2006/relationships/tags" Target="../tags/tag662.xml"/><Relationship Id="rId1" Type="http://schemas.openxmlformats.org/officeDocument/2006/relationships/tags" Target="../tags/tag65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499.xml"/><Relationship Id="rId8" Type="http://schemas.openxmlformats.org/officeDocument/2006/relationships/tags" Target="../tags/tag498.xml"/><Relationship Id="rId7" Type="http://schemas.openxmlformats.org/officeDocument/2006/relationships/tags" Target="../tags/tag497.xml"/><Relationship Id="rId6" Type="http://schemas.openxmlformats.org/officeDocument/2006/relationships/tags" Target="../tags/tag496.xml"/><Relationship Id="rId5" Type="http://schemas.openxmlformats.org/officeDocument/2006/relationships/tags" Target="../tags/tag495.xml"/><Relationship Id="rId4" Type="http://schemas.openxmlformats.org/officeDocument/2006/relationships/tags" Target="../tags/tag494.xml"/><Relationship Id="rId3" Type="http://schemas.openxmlformats.org/officeDocument/2006/relationships/tags" Target="../tags/tag493.xml"/><Relationship Id="rId22" Type="http://schemas.openxmlformats.org/officeDocument/2006/relationships/slideLayout" Target="../slideLayouts/slideLayout29.xml"/><Relationship Id="rId21" Type="http://schemas.openxmlformats.org/officeDocument/2006/relationships/tags" Target="../tags/tag511.xml"/><Relationship Id="rId20" Type="http://schemas.openxmlformats.org/officeDocument/2006/relationships/tags" Target="../tags/tag510.xml"/><Relationship Id="rId2" Type="http://schemas.openxmlformats.org/officeDocument/2006/relationships/tags" Target="../tags/tag492.xml"/><Relationship Id="rId19" Type="http://schemas.openxmlformats.org/officeDocument/2006/relationships/tags" Target="../tags/tag509.xml"/><Relationship Id="rId18" Type="http://schemas.openxmlformats.org/officeDocument/2006/relationships/tags" Target="../tags/tag508.xml"/><Relationship Id="rId17" Type="http://schemas.openxmlformats.org/officeDocument/2006/relationships/tags" Target="../tags/tag507.xml"/><Relationship Id="rId16" Type="http://schemas.openxmlformats.org/officeDocument/2006/relationships/tags" Target="../tags/tag506.xml"/><Relationship Id="rId15" Type="http://schemas.openxmlformats.org/officeDocument/2006/relationships/tags" Target="../tags/tag505.xml"/><Relationship Id="rId14" Type="http://schemas.openxmlformats.org/officeDocument/2006/relationships/tags" Target="../tags/tag504.xml"/><Relationship Id="rId13" Type="http://schemas.openxmlformats.org/officeDocument/2006/relationships/tags" Target="../tags/tag503.xml"/><Relationship Id="rId12" Type="http://schemas.openxmlformats.org/officeDocument/2006/relationships/tags" Target="../tags/tag502.xml"/><Relationship Id="rId11" Type="http://schemas.openxmlformats.org/officeDocument/2006/relationships/tags" Target="../tags/tag501.xml"/><Relationship Id="rId10" Type="http://schemas.openxmlformats.org/officeDocument/2006/relationships/tags" Target="../tags/tag500.xml"/><Relationship Id="rId1" Type="http://schemas.openxmlformats.org/officeDocument/2006/relationships/tags" Target="../tags/tag491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676.xml"/><Relationship Id="rId8" Type="http://schemas.openxmlformats.org/officeDocument/2006/relationships/tags" Target="../tags/tag675.xml"/><Relationship Id="rId7" Type="http://schemas.openxmlformats.org/officeDocument/2006/relationships/tags" Target="../tags/tag674.xml"/><Relationship Id="rId6" Type="http://schemas.openxmlformats.org/officeDocument/2006/relationships/tags" Target="../tags/tag673.xml"/><Relationship Id="rId5" Type="http://schemas.openxmlformats.org/officeDocument/2006/relationships/tags" Target="../tags/tag672.xml"/><Relationship Id="rId4" Type="http://schemas.openxmlformats.org/officeDocument/2006/relationships/tags" Target="../tags/tag671.xml"/><Relationship Id="rId3" Type="http://schemas.openxmlformats.org/officeDocument/2006/relationships/image" Target="../media/image25.jpeg"/><Relationship Id="rId2" Type="http://schemas.openxmlformats.org/officeDocument/2006/relationships/tags" Target="../tags/tag670.xml"/><Relationship Id="rId17" Type="http://schemas.openxmlformats.org/officeDocument/2006/relationships/slideLayout" Target="../slideLayouts/slideLayout15.xml"/><Relationship Id="rId16" Type="http://schemas.openxmlformats.org/officeDocument/2006/relationships/tags" Target="../tags/tag683.xml"/><Relationship Id="rId15" Type="http://schemas.openxmlformats.org/officeDocument/2006/relationships/tags" Target="../tags/tag682.xml"/><Relationship Id="rId14" Type="http://schemas.openxmlformats.org/officeDocument/2006/relationships/tags" Target="../tags/tag681.xml"/><Relationship Id="rId13" Type="http://schemas.openxmlformats.org/officeDocument/2006/relationships/tags" Target="../tags/tag680.xml"/><Relationship Id="rId12" Type="http://schemas.openxmlformats.org/officeDocument/2006/relationships/tags" Target="../tags/tag679.xml"/><Relationship Id="rId11" Type="http://schemas.openxmlformats.org/officeDocument/2006/relationships/tags" Target="../tags/tag678.xml"/><Relationship Id="rId10" Type="http://schemas.openxmlformats.org/officeDocument/2006/relationships/tags" Target="../tags/tag677.xml"/><Relationship Id="rId1" Type="http://schemas.openxmlformats.org/officeDocument/2006/relationships/tags" Target="../tags/tag669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9.xml"/><Relationship Id="rId3" Type="http://schemas.openxmlformats.org/officeDocument/2006/relationships/tags" Target="../tags/tag686.xml"/><Relationship Id="rId2" Type="http://schemas.openxmlformats.org/officeDocument/2006/relationships/tags" Target="../tags/tag685.xml"/><Relationship Id="rId1" Type="http://schemas.openxmlformats.org/officeDocument/2006/relationships/tags" Target="../tags/tag684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695.xml"/><Relationship Id="rId8" Type="http://schemas.openxmlformats.org/officeDocument/2006/relationships/tags" Target="../tags/tag694.xml"/><Relationship Id="rId7" Type="http://schemas.openxmlformats.org/officeDocument/2006/relationships/tags" Target="../tags/tag693.xml"/><Relationship Id="rId6" Type="http://schemas.openxmlformats.org/officeDocument/2006/relationships/tags" Target="../tags/tag692.xml"/><Relationship Id="rId5" Type="http://schemas.openxmlformats.org/officeDocument/2006/relationships/tags" Target="../tags/tag691.xml"/><Relationship Id="rId4" Type="http://schemas.openxmlformats.org/officeDocument/2006/relationships/tags" Target="../tags/tag690.xml"/><Relationship Id="rId3" Type="http://schemas.openxmlformats.org/officeDocument/2006/relationships/tags" Target="../tags/tag689.xml"/><Relationship Id="rId2" Type="http://schemas.openxmlformats.org/officeDocument/2006/relationships/tags" Target="../tags/tag688.xml"/><Relationship Id="rId12" Type="http://schemas.openxmlformats.org/officeDocument/2006/relationships/slideLayout" Target="../slideLayouts/slideLayout14.xml"/><Relationship Id="rId11" Type="http://schemas.openxmlformats.org/officeDocument/2006/relationships/tags" Target="../tags/tag697.xml"/><Relationship Id="rId10" Type="http://schemas.openxmlformats.org/officeDocument/2006/relationships/tags" Target="../tags/tag696.xml"/><Relationship Id="rId1" Type="http://schemas.openxmlformats.org/officeDocument/2006/relationships/tags" Target="../tags/tag687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704.xml"/><Relationship Id="rId8" Type="http://schemas.openxmlformats.org/officeDocument/2006/relationships/tags" Target="../tags/tag703.xml"/><Relationship Id="rId7" Type="http://schemas.openxmlformats.org/officeDocument/2006/relationships/image" Target="../media/image27.jpeg"/><Relationship Id="rId6" Type="http://schemas.openxmlformats.org/officeDocument/2006/relationships/tags" Target="../tags/tag702.xml"/><Relationship Id="rId5" Type="http://schemas.openxmlformats.org/officeDocument/2006/relationships/tags" Target="../tags/tag701.xml"/><Relationship Id="rId4" Type="http://schemas.openxmlformats.org/officeDocument/2006/relationships/tags" Target="../tags/tag700.xml"/><Relationship Id="rId3" Type="http://schemas.openxmlformats.org/officeDocument/2006/relationships/image" Target="../media/image26.jpeg"/><Relationship Id="rId2" Type="http://schemas.openxmlformats.org/officeDocument/2006/relationships/tags" Target="../tags/tag699.xml"/><Relationship Id="rId15" Type="http://schemas.openxmlformats.org/officeDocument/2006/relationships/slideLayout" Target="../slideLayouts/slideLayout13.xml"/><Relationship Id="rId14" Type="http://schemas.openxmlformats.org/officeDocument/2006/relationships/tags" Target="../tags/tag708.xml"/><Relationship Id="rId13" Type="http://schemas.openxmlformats.org/officeDocument/2006/relationships/tags" Target="../tags/tag707.xml"/><Relationship Id="rId12" Type="http://schemas.openxmlformats.org/officeDocument/2006/relationships/tags" Target="../tags/tag706.xml"/><Relationship Id="rId11" Type="http://schemas.openxmlformats.org/officeDocument/2006/relationships/image" Target="../media/image28.jpeg"/><Relationship Id="rId10" Type="http://schemas.openxmlformats.org/officeDocument/2006/relationships/tags" Target="../tags/tag705.xml"/><Relationship Id="rId1" Type="http://schemas.openxmlformats.org/officeDocument/2006/relationships/tags" Target="../tags/tag698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9.xml"/><Relationship Id="rId3" Type="http://schemas.openxmlformats.org/officeDocument/2006/relationships/tags" Target="../tags/tag711.xml"/><Relationship Id="rId2" Type="http://schemas.openxmlformats.org/officeDocument/2006/relationships/tags" Target="../tags/tag710.xml"/><Relationship Id="rId1" Type="http://schemas.openxmlformats.org/officeDocument/2006/relationships/tags" Target="../tags/tag709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718.xml"/><Relationship Id="rId8" Type="http://schemas.openxmlformats.org/officeDocument/2006/relationships/tags" Target="../tags/tag717.xml"/><Relationship Id="rId7" Type="http://schemas.openxmlformats.org/officeDocument/2006/relationships/image" Target="../media/image30.jpeg"/><Relationship Id="rId6" Type="http://schemas.openxmlformats.org/officeDocument/2006/relationships/tags" Target="../tags/tag716.xml"/><Relationship Id="rId5" Type="http://schemas.openxmlformats.org/officeDocument/2006/relationships/tags" Target="../tags/tag715.xml"/><Relationship Id="rId4" Type="http://schemas.openxmlformats.org/officeDocument/2006/relationships/tags" Target="../tags/tag714.xml"/><Relationship Id="rId3" Type="http://schemas.openxmlformats.org/officeDocument/2006/relationships/image" Target="../media/image29.jpeg"/><Relationship Id="rId2" Type="http://schemas.openxmlformats.org/officeDocument/2006/relationships/tags" Target="../tags/tag713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722.xml"/><Relationship Id="rId13" Type="http://schemas.openxmlformats.org/officeDocument/2006/relationships/tags" Target="../tags/tag721.xml"/><Relationship Id="rId12" Type="http://schemas.openxmlformats.org/officeDocument/2006/relationships/tags" Target="../tags/tag720.xml"/><Relationship Id="rId11" Type="http://schemas.openxmlformats.org/officeDocument/2006/relationships/image" Target="../media/image31.jpeg"/><Relationship Id="rId10" Type="http://schemas.openxmlformats.org/officeDocument/2006/relationships/tags" Target="../tags/tag719.xml"/><Relationship Id="rId1" Type="http://schemas.openxmlformats.org/officeDocument/2006/relationships/tags" Target="../tags/tag712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731.xml"/><Relationship Id="rId8" Type="http://schemas.openxmlformats.org/officeDocument/2006/relationships/tags" Target="../tags/tag730.xml"/><Relationship Id="rId7" Type="http://schemas.openxmlformats.org/officeDocument/2006/relationships/tags" Target="../tags/tag729.xml"/><Relationship Id="rId6" Type="http://schemas.openxmlformats.org/officeDocument/2006/relationships/tags" Target="../tags/tag728.xml"/><Relationship Id="rId5" Type="http://schemas.openxmlformats.org/officeDocument/2006/relationships/tags" Target="../tags/tag727.xml"/><Relationship Id="rId4" Type="http://schemas.openxmlformats.org/officeDocument/2006/relationships/tags" Target="../tags/tag726.xml"/><Relationship Id="rId3" Type="http://schemas.openxmlformats.org/officeDocument/2006/relationships/tags" Target="../tags/tag725.xml"/><Relationship Id="rId2" Type="http://schemas.openxmlformats.org/officeDocument/2006/relationships/tags" Target="../tags/tag724.xml"/><Relationship Id="rId12" Type="http://schemas.openxmlformats.org/officeDocument/2006/relationships/slideLayout" Target="../slideLayouts/slideLayout11.xml"/><Relationship Id="rId11" Type="http://schemas.openxmlformats.org/officeDocument/2006/relationships/tags" Target="../tags/tag733.xml"/><Relationship Id="rId10" Type="http://schemas.openxmlformats.org/officeDocument/2006/relationships/tags" Target="../tags/tag732.xml"/><Relationship Id="rId1" Type="http://schemas.openxmlformats.org/officeDocument/2006/relationships/tags" Target="../tags/tag723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0.xml"/><Relationship Id="rId3" Type="http://schemas.openxmlformats.org/officeDocument/2006/relationships/tags" Target="../tags/tag736.xml"/><Relationship Id="rId2" Type="http://schemas.openxmlformats.org/officeDocument/2006/relationships/tags" Target="../tags/tag735.xml"/><Relationship Id="rId1" Type="http://schemas.openxmlformats.org/officeDocument/2006/relationships/tags" Target="../tags/tag734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0.xml"/><Relationship Id="rId3" Type="http://schemas.openxmlformats.org/officeDocument/2006/relationships/hyperlink" Target="https://aippt.wps.cn/?open_position=share_url_link" TargetMode="External"/><Relationship Id="rId2" Type="http://schemas.openxmlformats.org/officeDocument/2006/relationships/image" Target="../media/image33.svg"/><Relationship Id="rId1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9.xml"/><Relationship Id="rId3" Type="http://schemas.openxmlformats.org/officeDocument/2006/relationships/tags" Target="../tags/tag514.xml"/><Relationship Id="rId2" Type="http://schemas.openxmlformats.org/officeDocument/2006/relationships/tags" Target="../tags/tag513.xml"/><Relationship Id="rId1" Type="http://schemas.openxmlformats.org/officeDocument/2006/relationships/tags" Target="../tags/tag51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jpeg"/><Relationship Id="rId8" Type="http://schemas.openxmlformats.org/officeDocument/2006/relationships/tags" Target="../tags/tag521.xml"/><Relationship Id="rId7" Type="http://schemas.openxmlformats.org/officeDocument/2006/relationships/tags" Target="../tags/tag520.xml"/><Relationship Id="rId6" Type="http://schemas.openxmlformats.org/officeDocument/2006/relationships/tags" Target="../tags/tag519.xml"/><Relationship Id="rId5" Type="http://schemas.openxmlformats.org/officeDocument/2006/relationships/tags" Target="../tags/tag518.xml"/><Relationship Id="rId4" Type="http://schemas.openxmlformats.org/officeDocument/2006/relationships/image" Target="../media/image11.jpeg"/><Relationship Id="rId3" Type="http://schemas.openxmlformats.org/officeDocument/2006/relationships/tags" Target="../tags/tag517.xml"/><Relationship Id="rId2" Type="http://schemas.openxmlformats.org/officeDocument/2006/relationships/tags" Target="../tags/tag516.xml"/><Relationship Id="rId13" Type="http://schemas.openxmlformats.org/officeDocument/2006/relationships/slideLayout" Target="../slideLayouts/slideLayout28.xml"/><Relationship Id="rId12" Type="http://schemas.openxmlformats.org/officeDocument/2006/relationships/tags" Target="../tags/tag524.xml"/><Relationship Id="rId11" Type="http://schemas.openxmlformats.org/officeDocument/2006/relationships/tags" Target="../tags/tag523.xml"/><Relationship Id="rId10" Type="http://schemas.openxmlformats.org/officeDocument/2006/relationships/tags" Target="../tags/tag522.xml"/><Relationship Id="rId1" Type="http://schemas.openxmlformats.org/officeDocument/2006/relationships/tags" Target="../tags/tag51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532.xml"/><Relationship Id="rId8" Type="http://schemas.openxmlformats.org/officeDocument/2006/relationships/tags" Target="../tags/tag531.xml"/><Relationship Id="rId7" Type="http://schemas.openxmlformats.org/officeDocument/2006/relationships/tags" Target="../tags/tag530.xml"/><Relationship Id="rId6" Type="http://schemas.openxmlformats.org/officeDocument/2006/relationships/tags" Target="../tags/tag529.xml"/><Relationship Id="rId5" Type="http://schemas.openxmlformats.org/officeDocument/2006/relationships/tags" Target="../tags/tag528.xml"/><Relationship Id="rId4" Type="http://schemas.openxmlformats.org/officeDocument/2006/relationships/tags" Target="../tags/tag527.xml"/><Relationship Id="rId3" Type="http://schemas.openxmlformats.org/officeDocument/2006/relationships/image" Target="../media/image13.jpeg"/><Relationship Id="rId2" Type="http://schemas.openxmlformats.org/officeDocument/2006/relationships/tags" Target="../tags/tag526.xml"/><Relationship Id="rId11" Type="http://schemas.openxmlformats.org/officeDocument/2006/relationships/slideLayout" Target="../slideLayouts/slideLayout27.xml"/><Relationship Id="rId10" Type="http://schemas.openxmlformats.org/officeDocument/2006/relationships/tags" Target="../tags/tag533.xml"/><Relationship Id="rId1" Type="http://schemas.openxmlformats.org/officeDocument/2006/relationships/tags" Target="../tags/tag525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541.xml"/><Relationship Id="rId8" Type="http://schemas.openxmlformats.org/officeDocument/2006/relationships/tags" Target="../tags/tag540.xml"/><Relationship Id="rId7" Type="http://schemas.openxmlformats.org/officeDocument/2006/relationships/tags" Target="../tags/tag539.xml"/><Relationship Id="rId6" Type="http://schemas.openxmlformats.org/officeDocument/2006/relationships/tags" Target="../tags/tag538.xml"/><Relationship Id="rId5" Type="http://schemas.openxmlformats.org/officeDocument/2006/relationships/tags" Target="../tags/tag537.xml"/><Relationship Id="rId4" Type="http://schemas.openxmlformats.org/officeDocument/2006/relationships/tags" Target="../tags/tag536.xml"/><Relationship Id="rId3" Type="http://schemas.openxmlformats.org/officeDocument/2006/relationships/image" Target="../media/image14.jpeg"/><Relationship Id="rId2" Type="http://schemas.openxmlformats.org/officeDocument/2006/relationships/tags" Target="../tags/tag535.xml"/><Relationship Id="rId14" Type="http://schemas.openxmlformats.org/officeDocument/2006/relationships/slideLayout" Target="../slideLayouts/slideLayout26.xml"/><Relationship Id="rId13" Type="http://schemas.openxmlformats.org/officeDocument/2006/relationships/tags" Target="../tags/tag545.xml"/><Relationship Id="rId12" Type="http://schemas.openxmlformats.org/officeDocument/2006/relationships/tags" Target="../tags/tag544.xml"/><Relationship Id="rId11" Type="http://schemas.openxmlformats.org/officeDocument/2006/relationships/tags" Target="../tags/tag543.xml"/><Relationship Id="rId10" Type="http://schemas.openxmlformats.org/officeDocument/2006/relationships/tags" Target="../tags/tag542.xml"/><Relationship Id="rId1" Type="http://schemas.openxmlformats.org/officeDocument/2006/relationships/tags" Target="../tags/tag53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553.xml"/><Relationship Id="rId8" Type="http://schemas.openxmlformats.org/officeDocument/2006/relationships/tags" Target="../tags/tag552.xml"/><Relationship Id="rId7" Type="http://schemas.openxmlformats.org/officeDocument/2006/relationships/tags" Target="../tags/tag551.xml"/><Relationship Id="rId6" Type="http://schemas.openxmlformats.org/officeDocument/2006/relationships/tags" Target="../tags/tag550.xml"/><Relationship Id="rId5" Type="http://schemas.openxmlformats.org/officeDocument/2006/relationships/tags" Target="../tags/tag549.xml"/><Relationship Id="rId4" Type="http://schemas.openxmlformats.org/officeDocument/2006/relationships/tags" Target="../tags/tag548.xml"/><Relationship Id="rId3" Type="http://schemas.openxmlformats.org/officeDocument/2006/relationships/image" Target="../media/image15.jpeg"/><Relationship Id="rId2" Type="http://schemas.openxmlformats.org/officeDocument/2006/relationships/tags" Target="../tags/tag547.xml"/><Relationship Id="rId17" Type="http://schemas.openxmlformats.org/officeDocument/2006/relationships/slideLayout" Target="../slideLayouts/slideLayout25.xml"/><Relationship Id="rId16" Type="http://schemas.openxmlformats.org/officeDocument/2006/relationships/tags" Target="../tags/tag560.xml"/><Relationship Id="rId15" Type="http://schemas.openxmlformats.org/officeDocument/2006/relationships/tags" Target="../tags/tag559.xml"/><Relationship Id="rId14" Type="http://schemas.openxmlformats.org/officeDocument/2006/relationships/tags" Target="../tags/tag558.xml"/><Relationship Id="rId13" Type="http://schemas.openxmlformats.org/officeDocument/2006/relationships/tags" Target="../tags/tag557.xml"/><Relationship Id="rId12" Type="http://schemas.openxmlformats.org/officeDocument/2006/relationships/tags" Target="../tags/tag556.xml"/><Relationship Id="rId11" Type="http://schemas.openxmlformats.org/officeDocument/2006/relationships/tags" Target="../tags/tag555.xml"/><Relationship Id="rId10" Type="http://schemas.openxmlformats.org/officeDocument/2006/relationships/tags" Target="../tags/tag554.xml"/><Relationship Id="rId1" Type="http://schemas.openxmlformats.org/officeDocument/2006/relationships/tags" Target="../tags/tag546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9.xml"/><Relationship Id="rId3" Type="http://schemas.openxmlformats.org/officeDocument/2006/relationships/tags" Target="../tags/tag563.xml"/><Relationship Id="rId2" Type="http://schemas.openxmlformats.org/officeDocument/2006/relationships/tags" Target="../tags/tag562.xml"/><Relationship Id="rId1" Type="http://schemas.openxmlformats.org/officeDocument/2006/relationships/tags" Target="../tags/tag56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571.xml"/><Relationship Id="rId8" Type="http://schemas.openxmlformats.org/officeDocument/2006/relationships/tags" Target="../tags/tag570.xml"/><Relationship Id="rId7" Type="http://schemas.openxmlformats.org/officeDocument/2006/relationships/tags" Target="../tags/tag569.xml"/><Relationship Id="rId6" Type="http://schemas.openxmlformats.org/officeDocument/2006/relationships/tags" Target="../tags/tag568.xml"/><Relationship Id="rId5" Type="http://schemas.openxmlformats.org/officeDocument/2006/relationships/tags" Target="../tags/tag567.xml"/><Relationship Id="rId4" Type="http://schemas.openxmlformats.org/officeDocument/2006/relationships/tags" Target="../tags/tag566.xml"/><Relationship Id="rId3" Type="http://schemas.openxmlformats.org/officeDocument/2006/relationships/image" Target="../media/image16.jpeg"/><Relationship Id="rId2" Type="http://schemas.openxmlformats.org/officeDocument/2006/relationships/tags" Target="../tags/tag565.xml"/><Relationship Id="rId14" Type="http://schemas.openxmlformats.org/officeDocument/2006/relationships/slideLayout" Target="../slideLayouts/slideLayout24.xml"/><Relationship Id="rId13" Type="http://schemas.openxmlformats.org/officeDocument/2006/relationships/tags" Target="../tags/tag575.xml"/><Relationship Id="rId12" Type="http://schemas.openxmlformats.org/officeDocument/2006/relationships/tags" Target="../tags/tag574.xml"/><Relationship Id="rId11" Type="http://schemas.openxmlformats.org/officeDocument/2006/relationships/tags" Target="../tags/tag573.xml"/><Relationship Id="rId10" Type="http://schemas.openxmlformats.org/officeDocument/2006/relationships/tags" Target="../tags/tag572.xml"/><Relationship Id="rId1" Type="http://schemas.openxmlformats.org/officeDocument/2006/relationships/tags" Target="../tags/tag5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6389"/>
            <p:custDataLst>
              <p:tags r:id="rId1"/>
            </p:custDataLst>
          </p:nvPr>
        </p:nvSpPr>
        <p:spPr/>
        <p:txBody>
          <a:bodyPr/>
          <a:p>
            <a:r>
              <a:rPr lang="en-US" altLang="en-US"/>
              <a:t>2026/03/02</a:t>
            </a:r>
            <a:endParaRPr lang="en-US" altLang="en-US"/>
          </a:p>
        </p:txBody>
      </p:sp>
      <p:sp>
        <p:nvSpPr>
          <p:cNvPr id="3" name="标题 1"/>
          <p:cNvSpPr>
            <a:spLocks noGrp="1"/>
          </p:cNvSpPr>
          <p:nvPr>
            <p:ph type="ctrTitle" idx="16388"/>
            <p:custDataLst>
              <p:tags r:id="rId2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春季开学校园传染病防范</a:t>
            </a:r>
            <a:endParaRPr lang="zh-CN" altLang="en-US"/>
          </a:p>
        </p:txBody>
      </p:sp>
      <p:sp>
        <p:nvSpPr>
          <p:cNvPr id="4" name="署名占位符 10"/>
          <p:cNvSpPr>
            <a:spLocks noGrp="1"/>
          </p:cNvSpPr>
          <p:nvPr>
            <p:ph type="body" sz="quarter" idx="16390"/>
            <p:custDataLst>
              <p:tags r:id="rId3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主讲人：刘</a:t>
            </a:r>
            <a:r>
              <a:rPr lang="zh-CN" altLang="en-US"/>
              <a:t>贵兵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928485" y="46316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学校机构措施</a:t>
            </a:r>
            <a:endParaRPr lang="zh-CN" altLang="en-US"/>
          </a:p>
        </p:txBody>
      </p:sp>
      <p:pic>
        <p:nvPicPr>
          <p:cNvPr id="3" name="内容占位符 2" descr="acd37790-15e6-11f1-8de6-0ef870c5d261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t="1389" b="1389"/>
          <a:stretch>
            <a:fillRect/>
          </a:stretch>
        </p:blipFill>
        <p:spPr>
          <a:xfrm>
            <a:off x="609600" y="3708400"/>
            <a:ext cx="10972800" cy="2540000"/>
          </a:xfrm>
          <a:custGeom>
            <a:avLst/>
            <a:gdLst>
              <a:gd name="connisteX0" fmla="*/ 0 w 10972800"/>
              <a:gd name="connsiteY0" fmla="*/ 203200 h 2540000"/>
              <a:gd name="connisteX1" fmla="*/ 203200 w 10972800"/>
              <a:gd name="connsiteY1" fmla="*/ 0 h 2540000"/>
              <a:gd name="connisteX2" fmla="*/ 10769600 w 10972800"/>
              <a:gd name="connsiteY2" fmla="*/ 0 h 2540000"/>
              <a:gd name="connisteX3" fmla="*/ 10972800 w 10972800"/>
              <a:gd name="connsiteY3" fmla="*/ 203200 h 2540000"/>
              <a:gd name="connisteX4" fmla="*/ 10972800 w 10972800"/>
              <a:gd name="connsiteY4" fmla="*/ 2336800 h 2540000"/>
              <a:gd name="connisteX5" fmla="*/ 10769600 w 10972800"/>
              <a:gd name="connsiteY5" fmla="*/ 2540000 h 2540000"/>
              <a:gd name="connisteX6" fmla="*/ 203200 w 10972800"/>
              <a:gd name="connsiteY6" fmla="*/ 2540000 h 2540000"/>
              <a:gd name="connisteX7" fmla="*/ 0 w 10972800"/>
              <a:gd name="connsiteY7" fmla="*/ 2336800 h 2540000"/>
              <a:gd name="connisteX8" fmla="*/ 0 w 10972800"/>
              <a:gd name="connsiteY8" fmla="*/ 203200 h 2540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540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336800"/>
                </a:lnTo>
                <a:cubicBezTo>
                  <a:pt x="10972800" y="2449024"/>
                  <a:pt x="10881824" y="2540000"/>
                  <a:pt x="10769600" y="2540000"/>
                </a:cubicBezTo>
                <a:lnTo>
                  <a:pt x="203200" y="2540000"/>
                </a:lnTo>
                <a:cubicBezTo>
                  <a:pt x="90976" y="2540000"/>
                  <a:pt x="0" y="2449024"/>
                  <a:pt x="0" y="23368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3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病例监测与报告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建立晨午检制度，发现学生呕吐、腹泻立即隔离，2023年某小学3小时内上报辖区疾控中心，避免疫情扩散。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环境清洁消毒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每日对教室门把手、水龙头等高频接触表面用含氯消毒剂擦拭，食堂餐具高温蒸煮30分钟以上，参考2022年教育部防控指南。</a:t>
            </a:r>
            <a:endParaRPr lang="zh-CN" altLang="en-US"/>
          </a:p>
        </p:txBody>
      </p:sp>
      <p:sp>
        <p:nvSpPr>
          <p:cNvPr id="10" name="装饰  8"/>
          <p:cNvSpPr>
            <a:spLocks noGrp="1"/>
          </p:cNvSpPr>
          <p:nvPr>
            <p:ph type="body" idx="16395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/>
            <p:custDataLst>
              <p:tags r:id="rId1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健康教育宣传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2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通过班会播放诺如病毒科普动画，发放《致家长一封信》，2024年春季某中学覆盖率达100%，学生知晓率提升至92%。</a:t>
            </a:r>
            <a:endParaRPr lang="zh-CN" altLang="en-US"/>
          </a:p>
        </p:txBody>
      </p:sp>
    </p:spTree>
    <p:custDataLst>
      <p:tags r:id="rId1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患者居家防护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2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3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症状监测与隔离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4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患者需单独居住，每日监测体温、呕吐腹泻次数，如出现高热或脱水症状（如口干、尿少），立即联系社区医生。</a:t>
            </a:r>
            <a:endParaRPr lang="zh-CN" altLang="en-US"/>
          </a:p>
        </p:txBody>
      </p:sp>
      <p:sp>
        <p:nvSpPr>
          <p:cNvPr id="6" name="装饰  4"/>
          <p:cNvSpPr>
            <a:spLocks noGrp="1"/>
          </p:cNvSpPr>
          <p:nvPr>
            <p:ph type="body" idx="16393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8"/>
            <p:custDataLst>
              <p:tags r:id="rId6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家庭环境消毒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用含氯消毒剂（如84消毒液，按1:100比例稀释）擦拭门把手、桌面，患者呕吐物需先用一次性吸水材料覆盖消毒后再清理。</a:t>
            </a:r>
            <a:endParaRPr lang="zh-CN" altLang="en-US"/>
          </a:p>
        </p:txBody>
      </p:sp>
      <p:sp>
        <p:nvSpPr>
          <p:cNvPr id="9" name="装饰  7"/>
          <p:cNvSpPr>
            <a:spLocks noGrp="1"/>
          </p:cNvSpPr>
          <p:nvPr>
            <p:ph type="body" idx="16394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90"/>
            <p:custDataLst>
              <p:tags r:id="rId9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饮食与补水护理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1"/>
            <p:custDataLst>
              <p:tags r:id="rId10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给予患者口服补液盐（如博叶口服补液盐Ⅲ），少量多次饮用，避免牛奶、果汁等刺激性饮品，以清淡米汤、面汤为主。</a:t>
            </a:r>
            <a:endParaRPr lang="zh-CN" altLang="en-US"/>
          </a:p>
        </p:txBody>
      </p:sp>
    </p:spTree>
    <p:custDataLst>
      <p:tags r:id="rId1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流行性感冒情况</a:t>
            </a:r>
            <a:endParaRPr lang="zh-CN" altLang="en-US"/>
          </a:p>
        </p:txBody>
      </p:sp>
      <p:sp>
        <p:nvSpPr>
          <p:cNvPr id="3" name="节编号 3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03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流行阶段与风险</a:t>
            </a:r>
            <a:endParaRPr lang="zh-CN" altLang="en-US"/>
          </a:p>
        </p:txBody>
      </p:sp>
      <p:pic>
        <p:nvPicPr>
          <p:cNvPr id="3" name="内容占位符 2" descr="ad771f76-15e6-11f1-8de6-0ef870c5d261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t="1992" b="1992"/>
          <a:stretch>
            <a:fillRect/>
          </a:stretch>
        </p:blipFill>
        <p:spPr>
          <a:xfrm>
            <a:off x="609600" y="609600"/>
            <a:ext cx="10972800" cy="2946400"/>
          </a:xfrm>
          <a:custGeom>
            <a:avLst/>
            <a:gdLst>
              <a:gd name="connisteX0" fmla="*/ 0 w 10972800"/>
              <a:gd name="connsiteY0" fmla="*/ 203200 h 2946400"/>
              <a:gd name="connisteX1" fmla="*/ 203200 w 10972800"/>
              <a:gd name="connsiteY1" fmla="*/ 0 h 2946400"/>
              <a:gd name="connisteX2" fmla="*/ 10769600 w 10972800"/>
              <a:gd name="connsiteY2" fmla="*/ 0 h 2946400"/>
              <a:gd name="connisteX3" fmla="*/ 10972800 w 10972800"/>
              <a:gd name="connsiteY3" fmla="*/ 203200 h 2946400"/>
              <a:gd name="connisteX4" fmla="*/ 10972800 w 10972800"/>
              <a:gd name="connsiteY4" fmla="*/ 2743200 h 2946400"/>
              <a:gd name="connisteX5" fmla="*/ 10769600 w 10972800"/>
              <a:gd name="connsiteY5" fmla="*/ 2946400 h 2946400"/>
              <a:gd name="connisteX6" fmla="*/ 203200 w 10972800"/>
              <a:gd name="connsiteY6" fmla="*/ 2946400 h 2946400"/>
              <a:gd name="connisteX7" fmla="*/ 0 w 10972800"/>
              <a:gd name="connsiteY7" fmla="*/ 2743200 h 2946400"/>
              <a:gd name="connisteX8" fmla="*/ 0 w 10972800"/>
              <a:gd name="connsiteY8" fmla="*/ 2032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743200"/>
                </a:lnTo>
                <a:cubicBezTo>
                  <a:pt x="10972800" y="2855424"/>
                  <a:pt x="10881824" y="2946400"/>
                  <a:pt x="10769600" y="2946400"/>
                </a:cubicBezTo>
                <a:lnTo>
                  <a:pt x="203200" y="2946400"/>
                </a:lnTo>
                <a:cubicBezTo>
                  <a:pt x="90976" y="2946400"/>
                  <a:pt x="0" y="2855424"/>
                  <a:pt x="0" y="27432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高发传播阶段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每年3-4月为校园流感高发期，如2023年某中学一周内出现52例确诊，课堂、宿舍成为主要传播场景。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8"/>
            <p:custDataLst>
              <p:tags r:id="rId6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群体易感风险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学生聚集性强，2022年某高校调查显示，未接种疫苗学生感染率达38%，远超接种群体的12%。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90"/>
            <p:custDataLst>
              <p:tags r:id="rId8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并发症风险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91"/>
            <p:custDataLst>
              <p:tags r:id="rId9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流感易引发肺炎等并发症，2021年某市疾控中心报告，15%的学生患者因延误治疗发展为重症。</a:t>
            </a:r>
            <a:endParaRPr lang="zh-CN" altLang="en-US"/>
          </a:p>
        </p:txBody>
      </p:sp>
    </p:spTree>
    <p:custDataLst>
      <p:tags r:id="rId10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易感人群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5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8"/>
            <p:custDataLst>
              <p:tags r:id="rId3"/>
            </p:custDataLst>
          </p:nvPr>
        </p:nvSpPr>
        <p:spPr/>
        <p:txBody>
          <a:bodyPr/>
          <a:p>
            <a:pPr algn="ctr">
              <a:lnSpc>
                <a:spcPct val="109000"/>
              </a:lnSpc>
            </a:pPr>
            <a:r>
              <a:rPr lang="zh-CN" altLang="en-US"/>
              <a:t>01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低龄学生群体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幼儿园至小学低年级学生免疫系统尚未发育完善，2023年某小学流感暴发中，6-8岁学生感染率达35%，高于高年级12个百分点。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6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91"/>
            <p:custDataLst>
              <p:tags r:id="rId7"/>
            </p:custDataLst>
          </p:nvPr>
        </p:nvSpPr>
        <p:spPr/>
        <p:txBody>
          <a:bodyPr/>
          <a:p>
            <a:pPr algn="ctr">
              <a:lnSpc>
                <a:spcPct val="109000"/>
              </a:lnSpc>
            </a:pPr>
            <a:r>
              <a:rPr lang="zh-CN" altLang="en-US"/>
              <a:t>02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8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体质较弱人群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90"/>
            <p:custDataLst>
              <p:tags r:id="rId9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患有哮喘、过敏等基础疾病的学生更易感染，据校医院数据，去年春季患病人群中此类学生占比达28%，恢复周期延长3-5天。</a:t>
            </a:r>
            <a:endParaRPr lang="zh-CN" altLang="en-US"/>
          </a:p>
        </p:txBody>
      </p:sp>
      <p:sp>
        <p:nvSpPr>
          <p:cNvPr id="11" name="装饰  9"/>
          <p:cNvSpPr>
            <a:spLocks noGrp="1"/>
          </p:cNvSpPr>
          <p:nvPr>
            <p:ph type="body" idx="16397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4"/>
            <p:custDataLst>
              <p:tags r:id="rId11"/>
            </p:custDataLst>
          </p:nvPr>
        </p:nvSpPr>
        <p:spPr/>
        <p:txBody>
          <a:bodyPr/>
          <a:p>
            <a:pPr algn="ctr">
              <a:lnSpc>
                <a:spcPct val="109000"/>
              </a:lnSpc>
            </a:pPr>
            <a:r>
              <a:rPr lang="zh-CN" altLang="en-US"/>
              <a:t>03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92"/>
            <p:custDataLst>
              <p:tags r:id="rId12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集体生活参与者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3"/>
            <p:custDataLst>
              <p:tags r:id="rId13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住校生因宿舍人员密集、空气流通差成为易感群体，某中学宿舍曾出现5人连续感染案例，均因共用生活用品导致交叉传播。</a:t>
            </a:r>
            <a:endParaRPr lang="zh-CN" altLang="en-US"/>
          </a:p>
        </p:txBody>
      </p:sp>
    </p:spTree>
    <p:custDataLst>
      <p:tags r:id="rId1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病因与症状</a:t>
            </a:r>
            <a:endParaRPr lang="zh-CN" altLang="en-US"/>
          </a:p>
        </p:txBody>
      </p:sp>
      <p:pic>
        <p:nvPicPr>
          <p:cNvPr id="3" name="内容占位符 2" descr="a9bcc46f-15e6-11f1-baf1-268108059cb5"/>
          <p:cNvPicPr>
            <a:picLocks noChangeAspect="1"/>
          </p:cNvPicPr>
          <p:nvPr>
            <p:ph idx="16390"/>
            <p:custDataLst>
              <p:tags r:id="rId2"/>
            </p:custDataLst>
          </p:nvPr>
        </p:nvPicPr>
        <p:blipFill>
          <a:blip r:embed="rId3"/>
          <a:srcRect l="101" r="101"/>
          <a:stretch>
            <a:fillRect/>
          </a:stretch>
        </p:blipFill>
        <p:spPr>
          <a:xfrm>
            <a:off x="609600" y="2794000"/>
            <a:ext cx="10972800" cy="3454400"/>
          </a:xfrm>
          <a:custGeom>
            <a:avLst/>
            <a:gdLst>
              <a:gd name="connisteX0" fmla="*/ 0 w 10972800"/>
              <a:gd name="connsiteY0" fmla="*/ 203200 h 3454400"/>
              <a:gd name="connisteX1" fmla="*/ 203200 w 10972800"/>
              <a:gd name="connsiteY1" fmla="*/ 0 h 3454400"/>
              <a:gd name="connisteX2" fmla="*/ 10769600 w 10972800"/>
              <a:gd name="connsiteY2" fmla="*/ 0 h 3454400"/>
              <a:gd name="connisteX3" fmla="*/ 10972800 w 10972800"/>
              <a:gd name="connsiteY3" fmla="*/ 203200 h 3454400"/>
              <a:gd name="connisteX4" fmla="*/ 10972800 w 10972800"/>
              <a:gd name="connsiteY4" fmla="*/ 3251200 h 3454400"/>
              <a:gd name="connisteX5" fmla="*/ 10769600 w 10972800"/>
              <a:gd name="connsiteY5" fmla="*/ 3454400 h 3454400"/>
              <a:gd name="connisteX6" fmla="*/ 203200 w 10972800"/>
              <a:gd name="connsiteY6" fmla="*/ 3454400 h 3454400"/>
              <a:gd name="connisteX7" fmla="*/ 0 w 10972800"/>
              <a:gd name="connsiteY7" fmla="*/ 3251200 h 3454400"/>
              <a:gd name="connisteX8" fmla="*/ 0 w 10972800"/>
              <a:gd name="connsiteY8" fmla="*/ 203200 h 345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45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3251200"/>
                </a:lnTo>
                <a:cubicBezTo>
                  <a:pt x="10972800" y="3363424"/>
                  <a:pt x="10881824" y="3454400"/>
                  <a:pt x="10769600" y="3454400"/>
                </a:cubicBezTo>
                <a:lnTo>
                  <a:pt x="203200" y="3454400"/>
                </a:lnTo>
                <a:cubicBezTo>
                  <a:pt x="90976" y="3454400"/>
                  <a:pt x="0" y="3363424"/>
                  <a:pt x="0" y="32512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1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病毒感染源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 lnSpcReduction="10000"/>
          </a:bodyPr>
          <a:p>
            <a:pPr algn="l">
              <a:lnSpc>
                <a:spcPct val="125000"/>
              </a:lnSpc>
            </a:pPr>
            <a:r>
              <a:rPr lang="zh-CN" altLang="en-US"/>
              <a:t>流感由甲型、乙型流感病毒引起，如2023年春季某中学暴发H3N2型流感，因病毒通过飞沫快速传播致30余名学生感染。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2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典型症状表现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感染后常出现高热（39-40℃）、头痛、肌肉酸痛，2022年某校流感案例中85%学生伴随咳嗽、乏力症状，持续3-5天。</a:t>
            </a:r>
            <a:endParaRPr lang="zh-CN" altLang="en-US"/>
          </a:p>
        </p:txBody>
      </p:sp>
    </p:spTree>
    <p:custDataLst>
      <p:tags r:id="rId10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传播途径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0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" name="图片占位符 3" descr="accc9d68-15e6-11f1-9ce1-36a9ecf8b5d6"/>
          <p:cNvPicPr>
            <a:picLocks noChangeAspect="1"/>
          </p:cNvPicPr>
          <p:nvPr>
            <p:ph type="pic" idx="16391"/>
            <p:custDataLst>
              <p:tags r:id="rId3"/>
            </p:custDataLst>
          </p:nvPr>
        </p:nvPicPr>
        <p:blipFill>
          <a:blip r:embed="rId4"/>
          <a:srcRect t="3697" b="3697"/>
          <a:stretch>
            <a:fillRect/>
          </a:stretch>
        </p:blipFill>
        <p:spPr>
          <a:xfrm>
            <a:off x="8026400" y="1524000"/>
            <a:ext cx="3556000" cy="2209800"/>
          </a:xfrm>
          <a:custGeom>
            <a:avLst/>
            <a:gdLst>
              <a:gd name="connisteX0" fmla="*/ 0 w 3556000"/>
              <a:gd name="connsiteY0" fmla="*/ 0 h 2209800"/>
              <a:gd name="connisteX1" fmla="*/ 3352800 w 3556000"/>
              <a:gd name="connsiteY1" fmla="*/ 0 h 2209800"/>
              <a:gd name="connisteX2" fmla="*/ 3556000 w 3556000"/>
              <a:gd name="connsiteY2" fmla="*/ 203200 h 2209800"/>
              <a:gd name="connisteX3" fmla="*/ 3556000 w 3556000"/>
              <a:gd name="connsiteY3" fmla="*/ 2006600 h 2209800"/>
              <a:gd name="connisteX4" fmla="*/ 3352800 w 3556000"/>
              <a:gd name="connsiteY4" fmla="*/ 2209800 h 2209800"/>
              <a:gd name="connisteX5" fmla="*/ 0 w 3556000"/>
              <a:gd name="connsiteY5" fmla="*/ 2209800 h 2209800"/>
              <a:gd name="connisteX6" fmla="*/ 0 w 35560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556000" h="2209800">
                <a:moveTo>
                  <a:pt x="0" y="0"/>
                </a:moveTo>
                <a:lnTo>
                  <a:pt x="3352800" y="0"/>
                </a:lnTo>
                <a:cubicBezTo>
                  <a:pt x="3465024" y="0"/>
                  <a:pt x="3556000" y="90976"/>
                  <a:pt x="3556000" y="203200"/>
                </a:cubicBezTo>
                <a:lnTo>
                  <a:pt x="3556000" y="2006600"/>
                </a:lnTo>
                <a:cubicBezTo>
                  <a:pt x="3556000" y="2118824"/>
                  <a:pt x="3465024" y="2209800"/>
                  <a:pt x="33528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飞沫传播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流感患者咳嗽或打喷嚏时，飞沫可传播至1-2米内，如教室中同学近距离交谈易感染，2023年某中学因飞沫传播导致30余名学生患病。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2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8" name="图片占位符 7" descr="accc9e1f-15e6-11f1-9ce1-36a9ecf8b5d6"/>
          <p:cNvPicPr>
            <a:picLocks noChangeAspect="1"/>
          </p:cNvPicPr>
          <p:nvPr>
            <p:ph type="pic" idx="16393"/>
            <p:custDataLst>
              <p:tags r:id="rId8"/>
            </p:custDataLst>
          </p:nvPr>
        </p:nvPicPr>
        <p:blipFill>
          <a:blip r:embed="rId9"/>
          <a:srcRect t="3697" b="3697"/>
          <a:stretch>
            <a:fillRect/>
          </a:stretch>
        </p:blipFill>
        <p:spPr>
          <a:xfrm>
            <a:off x="609600" y="4038600"/>
            <a:ext cx="3556000" cy="2209800"/>
          </a:xfrm>
          <a:custGeom>
            <a:avLst/>
            <a:gdLst>
              <a:gd name="connisteX0" fmla="*/ 0 w 3556000"/>
              <a:gd name="connsiteY0" fmla="*/ 203200 h 2209800"/>
              <a:gd name="connisteX1" fmla="*/ 203200 w 3556000"/>
              <a:gd name="connsiteY1" fmla="*/ 0 h 2209800"/>
              <a:gd name="connisteX2" fmla="*/ 3556000 w 3556000"/>
              <a:gd name="connsiteY2" fmla="*/ 0 h 2209800"/>
              <a:gd name="connisteX3" fmla="*/ 3556000 w 3556000"/>
              <a:gd name="connsiteY3" fmla="*/ 2209800 h 2209800"/>
              <a:gd name="connisteX4" fmla="*/ 203200 w 3556000"/>
              <a:gd name="connsiteY4" fmla="*/ 2209800 h 2209800"/>
              <a:gd name="connisteX5" fmla="*/ 0 w 3556000"/>
              <a:gd name="connsiteY5" fmla="*/ 2006600 h 2209800"/>
              <a:gd name="connisteX6" fmla="*/ 0 w 3556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556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556000" y="0"/>
                </a:lnTo>
                <a:lnTo>
                  <a:pt x="3556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接触传播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触摸被流感病毒污染的门把手、课桌椅后揉眼睛、摸口鼻易感染，2022年某小学因共用文具引发集体流感疫情。</a:t>
            </a:r>
            <a:endParaRPr lang="zh-CN" altLang="en-US"/>
          </a:p>
        </p:txBody>
      </p:sp>
    </p:spTree>
    <p:custDataLst>
      <p:tags r:id="rId1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流行性感冒防控</a:t>
            </a:r>
            <a:endParaRPr lang="zh-CN" altLang="en-US"/>
          </a:p>
        </p:txBody>
      </p:sp>
      <p:sp>
        <p:nvSpPr>
          <p:cNvPr id="3" name="节编号 3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04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疫苗接种建议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重点人群优先接种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7"/>
            <p:custDataLst>
              <p:tags r:id="rId3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学校可组织学生集中接种流感疫苗，如2023年北京某中学为全体师生接种，使流感发病率下降60%。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8"/>
            <p:custDataLst>
              <p:tags r:id="rId4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接种时间安排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9"/>
            <p:custDataLst>
              <p:tags r:id="rId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建议开学前1-2周完成接种，如上海某校在2月中旬组织接种，确保3月开学时产生有效抗体。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90"/>
            <p:custDataLst>
              <p:tags r:id="rId6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接种注意事项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91"/>
            <p:custDataLst>
              <p:tags r:id="rId7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接种前需告知医生过敏史，接种后留观30分钟，如深圳某小学要求家长陪同并签署知情同意书。</a:t>
            </a:r>
            <a:endParaRPr lang="zh-CN" altLang="en-US"/>
          </a:p>
        </p:txBody>
      </p:sp>
    </p:spTree>
    <p:custDataLst>
      <p:tags r:id="rId8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卫生习惯养成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2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" name="图片占位符 3" descr="acf65396-15e6-11f1-a6e0-b6b44f8e6bef"/>
          <p:cNvPicPr>
            <a:picLocks noChangeAspect="1"/>
          </p:cNvPicPr>
          <p:nvPr>
            <p:ph type="pic" idx="16393"/>
            <p:custDataLst>
              <p:tags r:id="rId3"/>
            </p:custDataLst>
          </p:nvPr>
        </p:nvPicPr>
        <p:blipFill>
          <a:blip r:embed="rId4"/>
          <a:srcRect t="87" b="87"/>
          <a:stretch>
            <a:fillRect/>
          </a:stretch>
        </p:blipFill>
        <p:spPr>
          <a:xfrm>
            <a:off x="609600" y="1524000"/>
            <a:ext cx="3454400" cy="2336800"/>
          </a:xfrm>
          <a:custGeom>
            <a:avLst/>
            <a:gdLst>
              <a:gd name="connisteX0" fmla="*/ 0 w 3454400"/>
              <a:gd name="connsiteY0" fmla="*/ 203200 h 2336800"/>
              <a:gd name="connisteX1" fmla="*/ 203200 w 3454400"/>
              <a:gd name="connsiteY1" fmla="*/ 0 h 2336800"/>
              <a:gd name="connisteX2" fmla="*/ 3251200 w 3454400"/>
              <a:gd name="connsiteY2" fmla="*/ 0 h 2336800"/>
              <a:gd name="connisteX3" fmla="*/ 3454400 w 3454400"/>
              <a:gd name="connsiteY3" fmla="*/ 203200 h 2336800"/>
              <a:gd name="connisteX4" fmla="*/ 3454400 w 3454400"/>
              <a:gd name="connsiteY4" fmla="*/ 2336800 h 2336800"/>
              <a:gd name="connisteX5" fmla="*/ 0 w 3454400"/>
              <a:gd name="connsiteY5" fmla="*/ 2336800 h 2336800"/>
              <a:gd name="connisteX6" fmla="*/ 0 w 3454400"/>
              <a:gd name="connsiteY6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规范洗手步骤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 lnSpcReduction="10000"/>
          </a:bodyPr>
          <a:p>
            <a:pPr algn="l">
              <a:lnSpc>
                <a:spcPct val="125000"/>
              </a:lnSpc>
            </a:pPr>
            <a:r>
              <a:rPr lang="zh-CN" altLang="en-US"/>
              <a:t>采用“七步洗手法”，餐前便后、接触公共物品后需用肥皂流水洗手，每次不少于20秒，如食堂就餐前必须执行。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8" name="图片占位符 7" descr="acf654f7-15e6-11f1-a6e0-b6b44f8e6bef"/>
          <p:cNvPicPr>
            <a:picLocks noChangeAspect="1"/>
          </p:cNvPicPr>
          <p:nvPr>
            <p:ph type="pic" idx="16395"/>
            <p:custDataLst>
              <p:tags r:id="rId8"/>
            </p:custDataLst>
          </p:nvPr>
        </p:nvPicPr>
        <p:blipFill>
          <a:blip r:embed="rId9"/>
          <a:srcRect t="1867" b="1867"/>
          <a:stretch>
            <a:fillRect/>
          </a:stretch>
        </p:blipFill>
        <p:spPr>
          <a:xfrm>
            <a:off x="4368800" y="1524000"/>
            <a:ext cx="3454400" cy="2336800"/>
          </a:xfrm>
          <a:custGeom>
            <a:avLst/>
            <a:gdLst>
              <a:gd name="connisteX0" fmla="*/ 0 w 3454400"/>
              <a:gd name="connsiteY0" fmla="*/ 203200 h 2336800"/>
              <a:gd name="connisteX1" fmla="*/ 203200 w 3454400"/>
              <a:gd name="connsiteY1" fmla="*/ 0 h 2336800"/>
              <a:gd name="connisteX2" fmla="*/ 3251200 w 3454400"/>
              <a:gd name="connsiteY2" fmla="*/ 0 h 2336800"/>
              <a:gd name="connisteX3" fmla="*/ 3454400 w 3454400"/>
              <a:gd name="connsiteY3" fmla="*/ 203200 h 2336800"/>
              <a:gd name="connisteX4" fmla="*/ 3454400 w 3454400"/>
              <a:gd name="connsiteY4" fmla="*/ 2336800 h 2336800"/>
              <a:gd name="connisteX5" fmla="*/ 0 w 3454400"/>
              <a:gd name="connsiteY5" fmla="*/ 2336800 h 2336800"/>
              <a:gd name="connisteX6" fmla="*/ 0 w 3454400"/>
              <a:gd name="connsiteY6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科学佩戴口罩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在教室、走廊等人员密集处需规范佩戴口罩，鼻夹贴紧鼻梁，确保完全遮盖口鼻，课间活动不随意取下。</a:t>
            </a:r>
            <a:endParaRPr lang="zh-CN" altLang="en-US"/>
          </a:p>
        </p:txBody>
      </p:sp>
      <p:sp>
        <p:nvSpPr>
          <p:cNvPr id="11" name="装饰  9"/>
          <p:cNvSpPr>
            <a:spLocks noGrp="1"/>
          </p:cNvSpPr>
          <p:nvPr>
            <p:ph type="body" idx="16396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2" name="图片占位符 11" descr="acf65352-15e6-11f1-a6e0-b6b44f8e6bef"/>
          <p:cNvPicPr>
            <a:picLocks noChangeAspect="1"/>
          </p:cNvPicPr>
          <p:nvPr>
            <p:ph type="pic" idx="16397"/>
            <p:custDataLst>
              <p:tags r:id="rId13"/>
            </p:custDataLst>
          </p:nvPr>
        </p:nvPicPr>
        <p:blipFill>
          <a:blip r:embed="rId14"/>
          <a:srcRect l="8410" r="8410"/>
          <a:stretch>
            <a:fillRect/>
          </a:stretch>
        </p:blipFill>
        <p:spPr>
          <a:xfrm>
            <a:off x="8128000" y="1524000"/>
            <a:ext cx="3454400" cy="2336800"/>
          </a:xfrm>
          <a:custGeom>
            <a:avLst/>
            <a:gdLst>
              <a:gd name="connisteX0" fmla="*/ 0 w 3454400"/>
              <a:gd name="connsiteY0" fmla="*/ 203200 h 2336800"/>
              <a:gd name="connisteX1" fmla="*/ 203200 w 3454400"/>
              <a:gd name="connsiteY1" fmla="*/ 0 h 2336800"/>
              <a:gd name="connisteX2" fmla="*/ 3251200 w 3454400"/>
              <a:gd name="connsiteY2" fmla="*/ 0 h 2336800"/>
              <a:gd name="connisteX3" fmla="*/ 3454400 w 3454400"/>
              <a:gd name="connsiteY3" fmla="*/ 203200 h 2336800"/>
              <a:gd name="connisteX4" fmla="*/ 3454400 w 3454400"/>
              <a:gd name="connsiteY4" fmla="*/ 2336800 h 2336800"/>
              <a:gd name="connisteX5" fmla="*/ 0 w 3454400"/>
              <a:gd name="connsiteY5" fmla="*/ 2336800 h 2336800"/>
              <a:gd name="connisteX6" fmla="*/ 0 w 3454400"/>
              <a:gd name="connsiteY6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1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保持环境清洁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16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每日定时开窗通风，每次30分钟以上，值日生需用含氯消毒液擦拭课桌椅、门把手等高频接触表面。</a:t>
            </a:r>
            <a:endParaRPr lang="zh-CN" altLang="en-US"/>
          </a:p>
        </p:txBody>
      </p:sp>
    </p:spTree>
    <p:custDataLst>
      <p:tags r:id="rId17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副标题 1"/>
          <p:cNvSpPr>
            <a:spLocks noGrp="1"/>
          </p:cNvSpPr>
          <p:nvPr>
            <p:ph type="subTitle" idx="16386"/>
            <p:custDataLst>
              <p:tags r:id="rId1"/>
            </p:custDataLst>
          </p:nvPr>
        </p:nvSpPr>
        <p:spPr/>
        <p:txBody>
          <a:bodyPr/>
          <a:p>
            <a:pPr algn="ctr">
              <a:lnSpc>
                <a:spcPct val="125000"/>
              </a:lnSpc>
            </a:pPr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>
            <a:normAutofit fontScale="90000"/>
          </a:bodyPr>
          <a:p>
            <a:pPr algn="ctr">
              <a:lnSpc>
                <a:spcPct val="104000"/>
              </a:lnSpc>
            </a:pPr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8"/>
            <p:custDataLst>
              <p:tags r:id="rId3"/>
            </p:custDataLst>
          </p:nvPr>
        </p:nvSpPr>
        <p:spPr/>
        <p:txBody>
          <a:bodyPr/>
          <a:p>
            <a:pPr algn="ctr">
              <a:lnSpc>
                <a:spcPct val="109000"/>
              </a:lnSpc>
            </a:pPr>
            <a:r>
              <a:rPr lang="en-US" altLang="en-US"/>
              <a:t>01</a:t>
            </a:r>
            <a:endParaRPr lang="en-US" altLang="en-US"/>
          </a:p>
        </p:txBody>
      </p:sp>
      <p:sp>
        <p:nvSpPr>
          <p:cNvPr id="5" name="装饰  3"/>
          <p:cNvSpPr>
            <a:spLocks noGrp="1"/>
          </p:cNvSpPr>
          <p:nvPr>
            <p:ph type="body" idx="16399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8000"/>
              </a:lnSpc>
            </a:pPr>
            <a:r>
              <a:rPr lang="zh-CN" altLang="en-US"/>
              <a:t>诺如病毒胃肠炎情况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90"/>
            <p:custDataLst>
              <p:tags r:id="rId6"/>
            </p:custDataLst>
          </p:nvPr>
        </p:nvSpPr>
        <p:spPr/>
        <p:txBody>
          <a:bodyPr/>
          <a:p>
            <a:pPr algn="ctr">
              <a:lnSpc>
                <a:spcPct val="109000"/>
              </a:lnSpc>
            </a:pPr>
            <a:r>
              <a:rPr lang="en-US" altLang="en-US"/>
              <a:t>02</a:t>
            </a:r>
            <a:endParaRPr lang="en-US" altLang="en-US"/>
          </a:p>
        </p:txBody>
      </p:sp>
      <p:sp>
        <p:nvSpPr>
          <p:cNvPr id="8" name="装饰  6"/>
          <p:cNvSpPr>
            <a:spLocks noGrp="1"/>
          </p:cNvSpPr>
          <p:nvPr>
            <p:ph type="body" idx="16400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8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8000"/>
              </a:lnSpc>
            </a:pPr>
            <a:r>
              <a:rPr lang="zh-CN" altLang="en-US"/>
              <a:t>诺如病毒胃肠炎防控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92"/>
            <p:custDataLst>
              <p:tags r:id="rId9"/>
            </p:custDataLst>
          </p:nvPr>
        </p:nvSpPr>
        <p:spPr/>
        <p:txBody>
          <a:bodyPr/>
          <a:p>
            <a:pPr algn="ctr">
              <a:lnSpc>
                <a:spcPct val="109000"/>
              </a:lnSpc>
            </a:pPr>
            <a:r>
              <a:rPr lang="en-US" altLang="en-US"/>
              <a:t>03</a:t>
            </a:r>
            <a:endParaRPr lang="en-US" altLang="en-US"/>
          </a:p>
        </p:txBody>
      </p:sp>
      <p:sp>
        <p:nvSpPr>
          <p:cNvPr id="11" name="装饰  9"/>
          <p:cNvSpPr>
            <a:spLocks noGrp="1"/>
          </p:cNvSpPr>
          <p:nvPr>
            <p:ph type="body" idx="16401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8000"/>
              </a:lnSpc>
            </a:pPr>
            <a:r>
              <a:rPr lang="zh-CN" altLang="en-US"/>
              <a:t>流行性感冒情况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94"/>
            <p:custDataLst>
              <p:tags r:id="rId12"/>
            </p:custDataLst>
          </p:nvPr>
        </p:nvSpPr>
        <p:spPr/>
        <p:txBody>
          <a:bodyPr/>
          <a:p>
            <a:pPr algn="ctr">
              <a:lnSpc>
                <a:spcPct val="109000"/>
              </a:lnSpc>
            </a:pPr>
            <a:r>
              <a:rPr lang="en-US" altLang="en-US"/>
              <a:t>04</a:t>
            </a:r>
            <a:endParaRPr lang="en-US" altLang="en-US"/>
          </a:p>
        </p:txBody>
      </p:sp>
      <p:sp>
        <p:nvSpPr>
          <p:cNvPr id="14" name="装饰  2"/>
          <p:cNvSpPr>
            <a:spLocks noGrp="1"/>
          </p:cNvSpPr>
          <p:nvPr>
            <p:ph type="body" idx="16402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93"/>
            <p:custDataLst>
              <p:tags r:id="rId14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8000"/>
              </a:lnSpc>
            </a:pPr>
            <a:r>
              <a:rPr lang="zh-CN" altLang="en-US"/>
              <a:t>流行性感冒防控</a:t>
            </a:r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6"/>
            <p:custDataLst>
              <p:tags r:id="rId15"/>
            </p:custDataLst>
          </p:nvPr>
        </p:nvSpPr>
        <p:spPr/>
        <p:txBody>
          <a:bodyPr/>
          <a:p>
            <a:pPr algn="ctr">
              <a:lnSpc>
                <a:spcPct val="109000"/>
              </a:lnSpc>
            </a:pPr>
            <a:r>
              <a:rPr lang="en-US" altLang="en-US"/>
              <a:t>05</a:t>
            </a:r>
            <a:endParaRPr lang="en-US" altLang="en-US"/>
          </a:p>
        </p:txBody>
      </p:sp>
      <p:sp>
        <p:nvSpPr>
          <p:cNvPr id="17" name="装饰  5"/>
          <p:cNvSpPr>
            <a:spLocks noGrp="1"/>
          </p:cNvSpPr>
          <p:nvPr>
            <p:ph type="body" idx="16403"/>
            <p:custDataLst>
              <p:tags r:id="rId16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5"/>
            <p:custDataLst>
              <p:tags r:id="rId17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8000"/>
              </a:lnSpc>
            </a:pPr>
            <a:r>
              <a:rPr lang="zh-CN" altLang="en-US"/>
              <a:t>其他传染病情况</a:t>
            </a:r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8"/>
            <p:custDataLst>
              <p:tags r:id="rId18"/>
            </p:custDataLst>
          </p:nvPr>
        </p:nvSpPr>
        <p:spPr/>
        <p:txBody>
          <a:bodyPr/>
          <a:p>
            <a:pPr algn="ctr">
              <a:lnSpc>
                <a:spcPct val="109000"/>
              </a:lnSpc>
            </a:pPr>
            <a:r>
              <a:rPr lang="en-US" altLang="en-US"/>
              <a:t>06</a:t>
            </a:r>
            <a:endParaRPr lang="en-US" altLang="en-US"/>
          </a:p>
        </p:txBody>
      </p:sp>
      <p:sp>
        <p:nvSpPr>
          <p:cNvPr id="20" name="装饰  8"/>
          <p:cNvSpPr>
            <a:spLocks noGrp="1"/>
          </p:cNvSpPr>
          <p:nvPr>
            <p:ph type="body" idx="16404"/>
            <p:custDataLst>
              <p:tags r:id="rId19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7"/>
            <p:custDataLst>
              <p:tags r:id="rId20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8000"/>
              </a:lnSpc>
            </a:pPr>
            <a:r>
              <a:rPr lang="zh-CN" altLang="en-US"/>
              <a:t>其他传染病防控</a:t>
            </a:r>
            <a:endParaRPr lang="zh-CN" altLang="en-US"/>
          </a:p>
        </p:txBody>
      </p:sp>
    </p:spTree>
    <p:custDataLst>
      <p:tags r:id="rId2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避免接触患者</a:t>
            </a:r>
            <a:endParaRPr lang="zh-CN" altLang="en-US"/>
          </a:p>
        </p:txBody>
      </p:sp>
      <p:pic>
        <p:nvPicPr>
          <p:cNvPr id="3" name="内容占位符 2" descr="acc7b17f-15e6-11f1-b115-e68d0a8bd897"/>
          <p:cNvPicPr>
            <a:picLocks noChangeAspect="1"/>
          </p:cNvPicPr>
          <p:nvPr>
            <p:ph idx="16395"/>
            <p:custDataLst>
              <p:tags r:id="rId2"/>
            </p:custDataLst>
          </p:nvPr>
        </p:nvPicPr>
        <p:blipFill>
          <a:blip r:embed="rId3"/>
          <a:srcRect l="679" r="679"/>
          <a:stretch>
            <a:fillRect/>
          </a:stretch>
        </p:blipFill>
        <p:spPr>
          <a:xfrm>
            <a:off x="0" y="0"/>
            <a:ext cx="3581400" cy="6858000"/>
          </a:xfrm>
          <a:custGeom>
            <a:avLst/>
            <a:gdLst>
              <a:gd name="connisteX0" fmla="*/ 0 w 3581400"/>
              <a:gd name="connsiteY0" fmla="*/ 0 h 6858000"/>
              <a:gd name="connisteX1" fmla="*/ 3581400 w 3581400"/>
              <a:gd name="connsiteY1" fmla="*/ 0 h 6858000"/>
              <a:gd name="connisteX2" fmla="*/ 3581400 w 3581400"/>
              <a:gd name="connsiteY2" fmla="*/ 6858000 h 6858000"/>
              <a:gd name="connisteX3" fmla="*/ 0 w 3581400"/>
              <a:gd name="connsiteY3" fmla="*/ 6858000 h 6858000"/>
              <a:gd name="connisteX4" fmla="*/ 0 w 3581400"/>
              <a:gd name="connsiteY4" fmla="*/ 0 h 685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3581400" h="6858000">
                <a:moveTo>
                  <a:pt x="0" y="0"/>
                </a:moveTo>
                <a:lnTo>
                  <a:pt x="3581400" y="0"/>
                </a:lnTo>
                <a:lnTo>
                  <a:pt x="35814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6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8"/>
            <p:custDataLst>
              <p:tags r:id="rId5"/>
            </p:custDataLst>
          </p:nvPr>
        </p:nvSpPr>
        <p:spPr/>
        <p:txBody>
          <a:bodyPr/>
          <a:p>
            <a:pPr algn="ctr">
              <a:lnSpc>
                <a:spcPct val="109000"/>
              </a:lnSpc>
            </a:pPr>
            <a:r>
              <a:rPr lang="zh-CN" altLang="en-US"/>
              <a:t>01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6"/>
            <p:custDataLst>
              <p:tags r:id="rId6"/>
            </p:custDataLst>
          </p:nvPr>
        </p:nvSpPr>
        <p:spPr/>
        <p:txBody>
          <a:bodyPr>
            <a:normAutofit fontScale="90000" lnSpcReduction="10000"/>
          </a:bodyPr>
          <a:p>
            <a:pPr algn="l">
              <a:lnSpc>
                <a:spcPct val="125000"/>
              </a:lnSpc>
            </a:pPr>
            <a:r>
              <a:rPr lang="zh-CN" altLang="en-US"/>
              <a:t>减少近距离交流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7"/>
            <p:custDataLst>
              <p:tags r:id="rId7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流感高发期，若同学出现咳嗽、发热症状，应保持1米以上距离，避免面对面交谈或共用餐具。</a:t>
            </a:r>
            <a:endParaRPr lang="zh-CN" altLang="en-US"/>
          </a:p>
        </p:txBody>
      </p:sp>
      <p:sp>
        <p:nvSpPr>
          <p:cNvPr id="8" name="装饰  6"/>
          <p:cNvSpPr>
            <a:spLocks noGrp="1"/>
          </p:cNvSpPr>
          <p:nvPr>
            <p:ph type="body" idx="16397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91"/>
            <p:custDataLst>
              <p:tags r:id="rId9"/>
            </p:custDataLst>
          </p:nvPr>
        </p:nvSpPr>
        <p:spPr/>
        <p:txBody>
          <a:bodyPr/>
          <a:p>
            <a:pPr algn="ctr">
              <a:lnSpc>
                <a:spcPct val="109000"/>
              </a:lnSpc>
            </a:pPr>
            <a:r>
              <a:rPr lang="zh-CN" altLang="en-US"/>
              <a:t>02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0"/>
            </p:custDataLst>
          </p:nvPr>
        </p:nvSpPr>
        <p:spPr/>
        <p:txBody>
          <a:bodyPr>
            <a:normAutofit lnSpcReduction="20000"/>
          </a:bodyPr>
          <a:p>
            <a:pPr algn="l">
              <a:lnSpc>
                <a:spcPct val="125000"/>
              </a:lnSpc>
            </a:pPr>
            <a:r>
              <a:rPr lang="zh-CN" altLang="en-US" sz="2200"/>
              <a:t>避免共用物品</a:t>
            </a:r>
            <a:endParaRPr lang="zh-CN" altLang="en-US" sz="2200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/>
            <p:custDataLst>
              <p:tags r:id="rId11"/>
            </p:custDataLst>
          </p:nvPr>
        </p:nvSpPr>
        <p:spPr/>
        <p:txBody>
          <a:bodyPr>
            <a:normAutofit lnSpcReduction="10000"/>
          </a:bodyPr>
          <a:p>
            <a:pPr algn="l">
              <a:lnSpc>
                <a:spcPct val="125000"/>
              </a:lnSpc>
            </a:pPr>
            <a:r>
              <a:rPr lang="zh-CN" altLang="en-US"/>
              <a:t>不借用患者的文具、水杯等个人物品，如接触后需立即用肥皂洗手，2023年某校因共用毛巾引发流感聚集性疫情。</a:t>
            </a:r>
            <a:endParaRPr lang="zh-CN" altLang="en-US"/>
          </a:p>
        </p:txBody>
      </p:sp>
      <p:sp>
        <p:nvSpPr>
          <p:cNvPr id="12" name="装饰  0"/>
          <p:cNvSpPr>
            <a:spLocks noGrp="1"/>
          </p:cNvSpPr>
          <p:nvPr>
            <p:ph type="body" idx="16398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94"/>
            <p:custDataLst>
              <p:tags r:id="rId13"/>
            </p:custDataLst>
          </p:nvPr>
        </p:nvSpPr>
        <p:spPr/>
        <p:txBody>
          <a:bodyPr/>
          <a:p>
            <a:pPr algn="ctr">
              <a:lnSpc>
                <a:spcPct val="109000"/>
              </a:lnSpc>
            </a:pPr>
            <a:r>
              <a:rPr lang="zh-CN" altLang="en-US"/>
              <a:t>03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2"/>
            <p:custDataLst>
              <p:tags r:id="rId14"/>
            </p:custDataLst>
          </p:nvPr>
        </p:nvSpPr>
        <p:spPr/>
        <p:txBody>
          <a:bodyPr>
            <a:normAutofit lnSpcReduction="20000"/>
          </a:bodyPr>
          <a:p>
            <a:pPr algn="l">
              <a:lnSpc>
                <a:spcPct val="125000"/>
              </a:lnSpc>
            </a:pPr>
            <a:r>
              <a:rPr lang="zh-CN" altLang="en-US" sz="2200"/>
              <a:t>及时报告病情</a:t>
            </a:r>
            <a:endParaRPr lang="zh-CN" altLang="en-US" sz="220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93"/>
            <p:custDataLst>
              <p:tags r:id="rId15"/>
            </p:custDataLst>
          </p:nvPr>
        </p:nvSpPr>
        <p:spPr/>
        <p:txBody>
          <a:bodyPr>
            <a:normAutofit lnSpcReduction="10000"/>
          </a:bodyPr>
          <a:p>
            <a:pPr algn="l">
              <a:lnSpc>
                <a:spcPct val="125000"/>
              </a:lnSpc>
            </a:pPr>
            <a:r>
              <a:rPr lang="zh-CN" altLang="en-US"/>
              <a:t>发现身边同学有流感症状，立即告知老师并劝其就医，避免带病上课，某中学2022年因此措施减少50%传播风险。</a:t>
            </a:r>
            <a:endParaRPr lang="zh-CN" altLang="en-US"/>
          </a:p>
        </p:txBody>
      </p:sp>
    </p:spTree>
    <p:custDataLst>
      <p:tags r:id="rId16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其他传染病情况</a:t>
            </a:r>
            <a:endParaRPr lang="zh-CN" altLang="en-US"/>
          </a:p>
        </p:txBody>
      </p:sp>
      <p:sp>
        <p:nvSpPr>
          <p:cNvPr id="3" name="节编号 3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05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活动水平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8"/>
            <p:custDataLst>
              <p:tags r:id="rId2"/>
            </p:custDataLst>
          </p:nvPr>
        </p:nvSpPr>
        <p:spPr/>
        <p:txBody>
          <a:bodyPr/>
          <a:p>
            <a:pPr algn="ctr">
              <a:lnSpc>
                <a:spcPct val="109000"/>
              </a:lnSpc>
            </a:pPr>
            <a:r>
              <a:rPr lang="zh-CN" altLang="en-US"/>
              <a:t>01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3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流感活动趋势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4"/>
            </p:custDataLst>
          </p:nvPr>
        </p:nvSpPr>
        <p:spPr/>
        <p:txBody>
          <a:bodyPr>
            <a:normAutofit lnSpcReduction="10000"/>
          </a:bodyPr>
          <a:p>
            <a:pPr algn="l">
              <a:lnSpc>
                <a:spcPct val="125000"/>
              </a:lnSpc>
            </a:pPr>
            <a:r>
              <a:rPr lang="zh-CN" altLang="en-US"/>
              <a:t>据中国疾控中心2023年监测数据，春季学校聚集性流感暴发占比达38%，主要集中在小学低年级班级。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91"/>
            <p:custDataLst>
              <p:tags r:id="rId5"/>
            </p:custDataLst>
          </p:nvPr>
        </p:nvSpPr>
        <p:spPr/>
        <p:txBody>
          <a:bodyPr/>
          <a:p>
            <a:pPr algn="ctr">
              <a:lnSpc>
                <a:spcPct val="109000"/>
              </a:lnSpc>
            </a:pPr>
            <a:r>
              <a:rPr lang="zh-CN" altLang="en-US"/>
              <a:t>02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9"/>
            <p:custDataLst>
              <p:tags r:id="rId6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诺如病毒传播强度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90"/>
            <p:custDataLst>
              <p:tags r:id="rId7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2024年3月某中学因学生食用不洁外卖引发诺如疫情，3天内52人出现呕吐腹泻症状，停课3天。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94"/>
            <p:custDataLst>
              <p:tags r:id="rId8"/>
            </p:custDataLst>
          </p:nvPr>
        </p:nvSpPr>
        <p:spPr/>
        <p:txBody>
          <a:bodyPr/>
          <a:p>
            <a:pPr algn="ctr">
              <a:lnSpc>
                <a:spcPct val="109000"/>
              </a:lnSpc>
            </a:pPr>
            <a:r>
              <a:rPr lang="zh-CN" altLang="en-US"/>
              <a:t>03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92"/>
            <p:custDataLst>
              <p:tags r:id="rId9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水痘局部流行情况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3"/>
            <p:custDataLst>
              <p:tags r:id="rId10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2023年春季北京某高校宿舍水痘暴发，10名学生确诊，均未完成2剂次疫苗接种，隔离观察21天。</a:t>
            </a:r>
            <a:endParaRPr lang="zh-CN" altLang="en-US"/>
          </a:p>
        </p:txBody>
      </p:sp>
    </p:spTree>
    <p:custDataLst>
      <p:tags r:id="rId1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聚集风险</a:t>
            </a:r>
            <a:endParaRPr lang="zh-CN" altLang="en-US"/>
          </a:p>
        </p:txBody>
      </p:sp>
      <p:pic>
        <p:nvPicPr>
          <p:cNvPr id="3" name="内容占位符 2" descr="acd36f07-15e6-11f1-8df7-0e54fad71be8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t="1471" b="1471"/>
          <a:stretch>
            <a:fillRect/>
          </a:stretch>
        </p:blipFill>
        <p:spPr>
          <a:xfrm>
            <a:off x="609600" y="1524000"/>
            <a:ext cx="3454400" cy="2946400"/>
          </a:xfrm>
          <a:custGeom>
            <a:avLst/>
            <a:gdLst>
              <a:gd name="connisteX0" fmla="*/ 0 w 3454400"/>
              <a:gd name="connsiteY0" fmla="*/ 203200 h 2946400"/>
              <a:gd name="connisteX1" fmla="*/ 203200 w 3454400"/>
              <a:gd name="connsiteY1" fmla="*/ 0 h 2946400"/>
              <a:gd name="connisteX2" fmla="*/ 3251200 w 3454400"/>
              <a:gd name="connsiteY2" fmla="*/ 0 h 2946400"/>
              <a:gd name="connisteX3" fmla="*/ 3454400 w 3454400"/>
              <a:gd name="connsiteY3" fmla="*/ 203200 h 2946400"/>
              <a:gd name="connisteX4" fmla="*/ 3454400 w 3454400"/>
              <a:gd name="connsiteY4" fmla="*/ 2743200 h 2946400"/>
              <a:gd name="connisteX5" fmla="*/ 3251200 w 3454400"/>
              <a:gd name="connsiteY5" fmla="*/ 2946400 h 2946400"/>
              <a:gd name="connisteX6" fmla="*/ 203200 w 3454400"/>
              <a:gd name="connsiteY6" fmla="*/ 2946400 h 2946400"/>
              <a:gd name="connisteX7" fmla="*/ 0 w 3454400"/>
              <a:gd name="connsiteY7" fmla="*/ 2743200 h 2946400"/>
              <a:gd name="connisteX8" fmla="*/ 0 w 3454400"/>
              <a:gd name="connsiteY8" fmla="*/ 2032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743200"/>
                </a:lnTo>
                <a:cubicBezTo>
                  <a:pt x="3454400" y="2855424"/>
                  <a:pt x="3363424" y="2946400"/>
                  <a:pt x="3251200" y="2946400"/>
                </a:cubicBezTo>
                <a:lnTo>
                  <a:pt x="203200" y="2946400"/>
                </a:lnTo>
                <a:cubicBezTo>
                  <a:pt x="90976" y="2946400"/>
                  <a:pt x="0" y="2855424"/>
                  <a:pt x="0" y="27432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教室密集传播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2023年某中学春季开学后，因教室未及时通风，出现诺如病毒聚集性感染，30余名学生呕吐腹泻，停课3天。</a:t>
            </a:r>
            <a:endParaRPr lang="zh-CN" altLang="en-US"/>
          </a:p>
        </p:txBody>
      </p:sp>
      <p:pic>
        <p:nvPicPr>
          <p:cNvPr id="6" name="内容占位符 5" descr="acd36ed2-15e6-11f1-8df7-0e54fad71be8"/>
          <p:cNvPicPr>
            <a:picLocks noChangeAspect="1"/>
          </p:cNvPicPr>
          <p:nvPr>
            <p:ph idx="16393"/>
            <p:custDataLst>
              <p:tags r:id="rId6"/>
            </p:custDataLst>
          </p:nvPr>
        </p:nvPicPr>
        <p:blipFill>
          <a:blip r:embed="rId7"/>
          <a:srcRect t="1471" b="1471"/>
          <a:stretch>
            <a:fillRect/>
          </a:stretch>
        </p:blipFill>
        <p:spPr>
          <a:xfrm>
            <a:off x="4368800" y="1524000"/>
            <a:ext cx="3454400" cy="2946400"/>
          </a:xfrm>
          <a:custGeom>
            <a:avLst/>
            <a:gdLst>
              <a:gd name="connisteX0" fmla="*/ 0 w 3454400"/>
              <a:gd name="connsiteY0" fmla="*/ 203200 h 2946400"/>
              <a:gd name="connisteX1" fmla="*/ 203200 w 3454400"/>
              <a:gd name="connsiteY1" fmla="*/ 0 h 2946400"/>
              <a:gd name="connisteX2" fmla="*/ 3251200 w 3454400"/>
              <a:gd name="connsiteY2" fmla="*/ 0 h 2946400"/>
              <a:gd name="connisteX3" fmla="*/ 3454400 w 3454400"/>
              <a:gd name="connsiteY3" fmla="*/ 203200 h 2946400"/>
              <a:gd name="connisteX4" fmla="*/ 3454400 w 3454400"/>
              <a:gd name="connsiteY4" fmla="*/ 2743200 h 2946400"/>
              <a:gd name="connisteX5" fmla="*/ 3251200 w 3454400"/>
              <a:gd name="connsiteY5" fmla="*/ 2946400 h 2946400"/>
              <a:gd name="connisteX6" fmla="*/ 203200 w 3454400"/>
              <a:gd name="connsiteY6" fmla="*/ 2946400 h 2946400"/>
              <a:gd name="connisteX7" fmla="*/ 0 w 3454400"/>
              <a:gd name="connsiteY7" fmla="*/ 2743200 h 2946400"/>
              <a:gd name="connisteX8" fmla="*/ 0 w 3454400"/>
              <a:gd name="connsiteY8" fmla="*/ 2032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743200"/>
                </a:lnTo>
                <a:cubicBezTo>
                  <a:pt x="3454400" y="2855424"/>
                  <a:pt x="3363424" y="2946400"/>
                  <a:pt x="3251200" y="2946400"/>
                </a:cubicBezTo>
                <a:lnTo>
                  <a:pt x="203200" y="2946400"/>
                </a:lnTo>
                <a:cubicBezTo>
                  <a:pt x="90976" y="2946400"/>
                  <a:pt x="0" y="2855424"/>
                  <a:pt x="0" y="27432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7" name="文本占位符 6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食堂就餐隐患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某校午餐高峰时学生密集排队取餐，未保持1米距离，2022年曾引发甲型流感聚集疫情，涉及52名师生。</a:t>
            </a:r>
            <a:endParaRPr lang="zh-CN" altLang="en-US"/>
          </a:p>
        </p:txBody>
      </p:sp>
      <p:pic>
        <p:nvPicPr>
          <p:cNvPr id="9" name="内容占位符 8" descr="acd36f2e-15e6-11f1-8df7-0e54fad71be8"/>
          <p:cNvPicPr>
            <a:picLocks noChangeAspect="1"/>
          </p:cNvPicPr>
          <p:nvPr>
            <p:ph idx="16394"/>
            <p:custDataLst>
              <p:tags r:id="rId10"/>
            </p:custDataLst>
          </p:nvPr>
        </p:nvPicPr>
        <p:blipFill>
          <a:blip r:embed="rId11"/>
          <a:srcRect t="1471" b="1471"/>
          <a:stretch>
            <a:fillRect/>
          </a:stretch>
        </p:blipFill>
        <p:spPr>
          <a:xfrm>
            <a:off x="8128000" y="1524000"/>
            <a:ext cx="3454400" cy="2946400"/>
          </a:xfrm>
          <a:custGeom>
            <a:avLst/>
            <a:gdLst>
              <a:gd name="connisteX0" fmla="*/ 0 w 3454400"/>
              <a:gd name="connsiteY0" fmla="*/ 203200 h 2946400"/>
              <a:gd name="connisteX1" fmla="*/ 203200 w 3454400"/>
              <a:gd name="connsiteY1" fmla="*/ 0 h 2946400"/>
              <a:gd name="connisteX2" fmla="*/ 3251200 w 3454400"/>
              <a:gd name="connsiteY2" fmla="*/ 0 h 2946400"/>
              <a:gd name="connisteX3" fmla="*/ 3454400 w 3454400"/>
              <a:gd name="connsiteY3" fmla="*/ 203200 h 2946400"/>
              <a:gd name="connisteX4" fmla="*/ 3454400 w 3454400"/>
              <a:gd name="connsiteY4" fmla="*/ 2743200 h 2946400"/>
              <a:gd name="connisteX5" fmla="*/ 3251200 w 3454400"/>
              <a:gd name="connsiteY5" fmla="*/ 2946400 h 2946400"/>
              <a:gd name="connisteX6" fmla="*/ 203200 w 3454400"/>
              <a:gd name="connsiteY6" fmla="*/ 2946400 h 2946400"/>
              <a:gd name="connisteX7" fmla="*/ 0 w 3454400"/>
              <a:gd name="connsiteY7" fmla="*/ 2743200 h 2946400"/>
              <a:gd name="connisteX8" fmla="*/ 0 w 3454400"/>
              <a:gd name="connsiteY8" fmla="*/ 2032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743200"/>
                </a:lnTo>
                <a:cubicBezTo>
                  <a:pt x="3454400" y="2855424"/>
                  <a:pt x="3363424" y="2946400"/>
                  <a:pt x="3251200" y="2946400"/>
                </a:cubicBezTo>
                <a:lnTo>
                  <a:pt x="203200" y="2946400"/>
                </a:lnTo>
                <a:cubicBezTo>
                  <a:pt x="90976" y="2946400"/>
                  <a:pt x="0" y="2855424"/>
                  <a:pt x="0" y="27432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10" name="文本占位符 9"/>
          <p:cNvSpPr>
            <a:spLocks noGrp="1"/>
          </p:cNvSpPr>
          <p:nvPr>
            <p:ph type="body" idx="16390"/>
            <p:custDataLst>
              <p:tags r:id="rId12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宿舍生活聚集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1"/>
            <p:custDataLst>
              <p:tags r:id="rId13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学生宿舍4-6人同住，2021年某高校春季开学后，因一名学生携带水痘病毒，导致同宿舍5人先后感染发病。</a:t>
            </a:r>
            <a:endParaRPr lang="zh-CN" altLang="en-US"/>
          </a:p>
        </p:txBody>
      </p:sp>
    </p:spTree>
    <p:custDataLst>
      <p:tags r:id="rId14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其他传染病防控</a:t>
            </a:r>
            <a:endParaRPr lang="zh-CN" altLang="en-US"/>
          </a:p>
        </p:txBody>
      </p:sp>
      <p:sp>
        <p:nvSpPr>
          <p:cNvPr id="3" name="节编号 3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06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参照措施说明</a:t>
            </a:r>
            <a:endParaRPr lang="zh-CN" altLang="en-US"/>
          </a:p>
        </p:txBody>
      </p:sp>
      <p:pic>
        <p:nvPicPr>
          <p:cNvPr id="3" name="图片占位符 2" descr="ad1a2cb4-15e6-11f1-a1ac-f286ab4df7b4"/>
          <p:cNvPicPr>
            <a:picLocks noChangeAspect="1"/>
          </p:cNvPicPr>
          <p:nvPr>
            <p:ph type="pic" idx="16392"/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16002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参照呼吸道传染病防控措施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可借鉴流感防控经验，如每日开窗通风3次，每次不少于30分钟，保持教室空气流通，降低病毒传播风险。</a:t>
            </a:r>
            <a:endParaRPr lang="zh-CN" altLang="en-US"/>
          </a:p>
        </p:txBody>
      </p:sp>
      <p:pic>
        <p:nvPicPr>
          <p:cNvPr id="6" name="图片占位符 5" descr="ad1a2d06-15e6-11f1-a1ac-f286ab4df7b4"/>
          <p:cNvPicPr>
            <a:picLocks noChangeAspect="1"/>
          </p:cNvPicPr>
          <p:nvPr>
            <p:ph type="pic" idx="16393"/>
            <p:custDataLst>
              <p:tags r:id="rId6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609600" y="32766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</p:spPr>
      </p:pic>
      <p:sp>
        <p:nvSpPr>
          <p:cNvPr id="7" name="文本占位符 6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参照肠道传染病防控措施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学习诺如病毒防控，强调饭前便后用肥皂洗手，食堂餐具严格高温消毒，防止病从口入。</a:t>
            </a:r>
            <a:endParaRPr lang="zh-CN" altLang="en-US"/>
          </a:p>
        </p:txBody>
      </p:sp>
      <p:pic>
        <p:nvPicPr>
          <p:cNvPr id="9" name="图片占位符 8" descr="ad1a2db8-15e6-11f1-a1ac-f286ab4df7b4"/>
          <p:cNvPicPr>
            <a:picLocks noChangeAspect="1"/>
          </p:cNvPicPr>
          <p:nvPr>
            <p:ph type="pic" idx="16394"/>
            <p:custDataLst>
              <p:tags r:id="rId10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609600" y="49530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</p:spPr>
      </p:pic>
      <p:sp>
        <p:nvSpPr>
          <p:cNvPr id="10" name="文本占位符 9"/>
          <p:cNvSpPr>
            <a:spLocks noGrp="1"/>
          </p:cNvSpPr>
          <p:nvPr>
            <p:ph type="body" idx="16390"/>
            <p:custDataLst>
              <p:tags r:id="rId12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参照接触性传染病防控措施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1"/>
            <p:custDataLst>
              <p:tags r:id="rId13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参考水痘防控，对学生经常接触的门把手、课桌椅等，每日用含氯消毒剂擦拭消毒，减少接触传播。</a:t>
            </a:r>
            <a:endParaRPr lang="zh-CN" altLang="en-US"/>
          </a:p>
        </p:txBody>
      </p:sp>
    </p:spTree>
    <p:custDataLst>
      <p:tags r:id="rId14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重点机构防范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>
            <a:normAutofit/>
          </a:bodyPr>
          <a:p>
            <a:pPr algn="ctr">
              <a:lnSpc>
                <a:spcPct val="111000"/>
              </a:lnSpc>
            </a:pPr>
            <a:r>
              <a:rPr lang="zh-CN" altLang="en-US"/>
              <a:t>食堂卫生管理</a:t>
            </a:r>
            <a:endParaRPr lang="zh-CN" altLang="en-US"/>
          </a:p>
        </p:txBody>
      </p:sp>
      <p:sp>
        <p:nvSpPr>
          <p:cNvPr id="4" name="装饰  2"/>
          <p:cNvSpPr>
            <a:spLocks noGrp="1"/>
          </p:cNvSpPr>
          <p:nvPr>
            <p:ph type="body" idx="16392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4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每日对餐具进行高温消毒，设置专用留样冰箱保存48小时，如某校曾因未留样导致诺如病毒溯源困难。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8"/>
            <p:custDataLst>
              <p:tags r:id="rId5"/>
            </p:custDataLst>
          </p:nvPr>
        </p:nvSpPr>
        <p:spPr/>
        <p:txBody>
          <a:bodyPr>
            <a:normAutofit/>
          </a:bodyPr>
          <a:p>
            <a:pPr algn="ctr">
              <a:lnSpc>
                <a:spcPct val="111000"/>
              </a:lnSpc>
            </a:pPr>
            <a:r>
              <a:rPr lang="zh-CN" altLang="en-US"/>
              <a:t>宿舍通风消毒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3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每日早中晚各通风30分钟，使用含氯消毒液擦拭门把手、床栏，北京某高校通过此措施使流感发病率下降40%。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90"/>
            <p:custDataLst>
              <p:tags r:id="rId8"/>
            </p:custDataLst>
          </p:nvPr>
        </p:nvSpPr>
        <p:spPr/>
        <p:txBody>
          <a:bodyPr>
            <a:normAutofit/>
          </a:bodyPr>
          <a:p>
            <a:pPr algn="ctr">
              <a:lnSpc>
                <a:spcPct val="111000"/>
              </a:lnSpc>
            </a:pPr>
            <a:r>
              <a:rPr lang="zh-CN" altLang="en-US"/>
              <a:t>校医院应急准备</a:t>
            </a:r>
            <a:endParaRPr lang="zh-CN" altLang="en-US"/>
          </a:p>
        </p:txBody>
      </p:sp>
      <p:sp>
        <p:nvSpPr>
          <p:cNvPr id="10" name="装饰  8"/>
          <p:cNvSpPr>
            <a:spLocks noGrp="1"/>
          </p:cNvSpPr>
          <p:nvPr>
            <p:ph type="body" idx="16394"/>
            <p:custDataLst>
              <p:tags r:id="rId9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1"/>
            <p:custDataLst>
              <p:tags r:id="rId10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储备足量口罩、消毒液及隔离观察床，建立与定点医院的转诊绿色通道，上海某校曾快速处置聚集性水痘疫情。</a:t>
            </a:r>
            <a:endParaRPr lang="zh-CN" altLang="en-US"/>
          </a:p>
        </p:txBody>
      </p:sp>
    </p:spTree>
    <p:custDataLst>
      <p:tags r:id="rId1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副标题 2"/>
          <p:cNvSpPr>
            <a:spLocks noGrp="1"/>
          </p:cNvSpPr>
          <p:nvPr>
            <p:ph type="body" idx="16389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ph type="ctrTitle" idx="16388"/>
            <p:custDataLst>
              <p:tags r:id="rId2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谢谢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 userDrawn="1"/>
        </p:nvSpPr>
        <p:spPr>
          <a:xfrm>
            <a:off x="731520" y="411480"/>
            <a:ext cx="10728960" cy="6035040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>
            <a:solidFill>
              <a:srgbClr val="F0F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731520" y="826770"/>
            <a:ext cx="10728960" cy="460375"/>
          </a:xfrm>
          <a:prstGeom prst="rect">
            <a:avLst/>
          </a:prstGeom>
        </p:spPr>
        <p:txBody>
          <a:bodyPr wrap="square" rtlCol="0">
            <a:spAutoFit/>
          </a:bodyPr>
          <a:p>
            <a:pPr algn="ctr"/>
            <a:r>
              <a:rPr lang="zh-CN" altLang="en-US" sz="2400">
                <a:solidFill>
                  <a:srgbClr val="909090"/>
                </a:solidFill>
              </a:rPr>
              <a:t>以上内容由 </a:t>
            </a:r>
            <a:r>
              <a:rPr lang="en-US" altLang="zh-CN" sz="2400">
                <a:solidFill>
                  <a:srgbClr val="909090"/>
                </a:solidFill>
              </a:rPr>
              <a:t>WPS AIPPT </a:t>
            </a:r>
            <a:r>
              <a:rPr lang="zh-CN" altLang="en-US" sz="2400">
                <a:solidFill>
                  <a:srgbClr val="909090"/>
                </a:solidFill>
              </a:rPr>
              <a:t>生成，仅供参考</a:t>
            </a:r>
            <a:endParaRPr lang="zh-CN" altLang="en-US" sz="2400">
              <a:solidFill>
                <a:srgbClr val="90909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667250" y="2000250"/>
            <a:ext cx="2857500" cy="2857500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731520" y="5048250"/>
            <a:ext cx="10728960" cy="398780"/>
          </a:xfrm>
          <a:prstGeom prst="rect">
            <a:avLst/>
          </a:prstGeom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rgbClr val="5F5F5F"/>
                </a:solidFill>
              </a:rPr>
              <a:t>扫码或点击链接，快速生成 </a:t>
            </a:r>
            <a:r>
              <a:rPr lang="en-US" altLang="zh-CN" sz="2000">
                <a:solidFill>
                  <a:srgbClr val="5F5F5F"/>
                </a:solidFill>
              </a:rPr>
              <a:t>PPT</a:t>
            </a:r>
            <a:endParaRPr lang="zh-CN" altLang="en-US" sz="2000">
              <a:solidFill>
                <a:srgbClr val="5F5F5F"/>
              </a:solidFill>
            </a:endParaRPr>
          </a:p>
        </p:txBody>
      </p:sp>
      <p:sp>
        <p:nvSpPr>
          <p:cNvPr id="6" name="文本框 5"/>
          <p:cNvSpPr txBox="1"/>
          <p:nvPr userDrawn="1"/>
        </p:nvSpPr>
        <p:spPr>
          <a:xfrm>
            <a:off x="731520" y="5581650"/>
            <a:ext cx="10728960" cy="398780"/>
          </a:xfrm>
          <a:prstGeom prst="rect">
            <a:avLst/>
          </a:prstGeom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417FF9"/>
                </a:solidFill>
                <a:hlinkClick r:id="rId3"/>
              </a:rPr>
              <a:t>https://aippt.wps.cn</a:t>
            </a:r>
            <a:endParaRPr lang="zh-CN" altLang="en-US" sz="2000">
              <a:solidFill>
                <a:srgbClr val="417FF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诺如病毒胃肠炎情况</a:t>
            </a:r>
            <a:endParaRPr lang="zh-CN" altLang="en-US"/>
          </a:p>
        </p:txBody>
      </p:sp>
      <p:sp>
        <p:nvSpPr>
          <p:cNvPr id="3" name="节编号 3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01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流行期与风险水平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0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" name="图片占位符 3" descr="acdc63f5-15e6-11f1-a9bc-8eda0b550999"/>
          <p:cNvPicPr>
            <a:picLocks noChangeAspect="1"/>
          </p:cNvPicPr>
          <p:nvPr>
            <p:ph type="pic" idx="16391"/>
            <p:custDataLst>
              <p:tags r:id="rId3"/>
            </p:custDataLst>
          </p:nvPr>
        </p:nvPicPr>
        <p:blipFill>
          <a:blip r:embed="rId4"/>
          <a:srcRect l="154" r="154"/>
          <a:stretch>
            <a:fillRect/>
          </a:stretch>
        </p:blipFill>
        <p:spPr>
          <a:xfrm>
            <a:off x="609600" y="1524000"/>
            <a:ext cx="5588000" cy="2209800"/>
          </a:xfrm>
          <a:custGeom>
            <a:avLst/>
            <a:gdLst>
              <a:gd name="connisteX0" fmla="*/ 0 w 5588000"/>
              <a:gd name="connsiteY0" fmla="*/ 203200 h 2209800"/>
              <a:gd name="connisteX1" fmla="*/ 203200 w 5588000"/>
              <a:gd name="connsiteY1" fmla="*/ 0 h 2209800"/>
              <a:gd name="connisteX2" fmla="*/ 5588000 w 5588000"/>
              <a:gd name="connsiteY2" fmla="*/ 0 h 2209800"/>
              <a:gd name="connisteX3" fmla="*/ 5588000 w 5588000"/>
              <a:gd name="connsiteY3" fmla="*/ 2209800 h 2209800"/>
              <a:gd name="connisteX4" fmla="*/ 203200 w 5588000"/>
              <a:gd name="connsiteY4" fmla="*/ 2209800 h 2209800"/>
              <a:gd name="connisteX5" fmla="*/ 0 w 5588000"/>
              <a:gd name="connsiteY5" fmla="*/ 2006600 h 2209800"/>
              <a:gd name="connisteX6" fmla="*/ 0 w 5588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588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588000" y="0"/>
                </a:lnTo>
                <a:lnTo>
                  <a:pt x="5588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春季高发时段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每年3-4月为诺如病毒校园流行高峰，2023年某中学因学生聚餐致52人感染，食堂餐具消毒不彻底是主因。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2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8" name="图片占位符 7" descr="acdc64ac-15e6-11f1-a9bc-8eda0b550999"/>
          <p:cNvPicPr>
            <a:picLocks noChangeAspect="1"/>
          </p:cNvPicPr>
          <p:nvPr>
            <p:ph type="pic" idx="16393"/>
            <p:custDataLst>
              <p:tags r:id="rId8"/>
            </p:custDataLst>
          </p:nvPr>
        </p:nvPicPr>
        <p:blipFill>
          <a:blip r:embed="rId9"/>
          <a:srcRect l="192" r="192"/>
          <a:stretch>
            <a:fillRect/>
          </a:stretch>
        </p:blipFill>
        <p:spPr>
          <a:xfrm>
            <a:off x="609600" y="4038600"/>
            <a:ext cx="5588000" cy="2209800"/>
          </a:xfrm>
          <a:custGeom>
            <a:avLst/>
            <a:gdLst>
              <a:gd name="connisteX0" fmla="*/ 0 w 5588000"/>
              <a:gd name="connsiteY0" fmla="*/ 203200 h 2209800"/>
              <a:gd name="connisteX1" fmla="*/ 203200 w 5588000"/>
              <a:gd name="connsiteY1" fmla="*/ 0 h 2209800"/>
              <a:gd name="connisteX2" fmla="*/ 5588000 w 5588000"/>
              <a:gd name="connsiteY2" fmla="*/ 0 h 2209800"/>
              <a:gd name="connisteX3" fmla="*/ 5588000 w 5588000"/>
              <a:gd name="connsiteY3" fmla="*/ 2209800 h 2209800"/>
              <a:gd name="connisteX4" fmla="*/ 203200 w 5588000"/>
              <a:gd name="connsiteY4" fmla="*/ 2209800 h 2209800"/>
              <a:gd name="connisteX5" fmla="*/ 0 w 5588000"/>
              <a:gd name="connsiteY5" fmla="*/ 2006600 h 2209800"/>
              <a:gd name="connisteX6" fmla="*/ 0 w 5588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588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588000" y="0"/>
                </a:lnTo>
                <a:lnTo>
                  <a:pt x="5588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校园聚集性风险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宿舍、食堂、教室等密闭场所易暴发疫情，2024年某小学班级因共用饮水机，3天内18名学生出现呕吐症状。</a:t>
            </a:r>
            <a:endParaRPr lang="zh-CN" altLang="en-US"/>
          </a:p>
        </p:txBody>
      </p:sp>
    </p:spTree>
    <p:custDataLst>
      <p:tags r:id="rId1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易感人群</a:t>
            </a:r>
            <a:endParaRPr lang="zh-CN" altLang="en-US"/>
          </a:p>
        </p:txBody>
      </p:sp>
      <p:pic>
        <p:nvPicPr>
          <p:cNvPr id="3" name="内容占位符 2" descr="adaf5980-15e6-11f1-8df7-0e54fad71be8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t="2361" b="2361"/>
          <a:stretch>
            <a:fillRect/>
          </a:stretch>
        </p:blipFill>
        <p:spPr>
          <a:xfrm>
            <a:off x="609600" y="1524000"/>
            <a:ext cx="10972800" cy="2489200"/>
          </a:xfrm>
          <a:custGeom>
            <a:avLst/>
            <a:gdLst>
              <a:gd name="connisteX0" fmla="*/ 0 w 10972800"/>
              <a:gd name="connsiteY0" fmla="*/ 203200 h 2489200"/>
              <a:gd name="connisteX1" fmla="*/ 203200 w 10972800"/>
              <a:gd name="connsiteY1" fmla="*/ 0 h 2489200"/>
              <a:gd name="connisteX2" fmla="*/ 10769600 w 10972800"/>
              <a:gd name="connsiteY2" fmla="*/ 0 h 2489200"/>
              <a:gd name="connisteX3" fmla="*/ 10972800 w 10972800"/>
              <a:gd name="connsiteY3" fmla="*/ 203200 h 2489200"/>
              <a:gd name="connisteX4" fmla="*/ 10972800 w 10972800"/>
              <a:gd name="connsiteY4" fmla="*/ 2286000 h 2489200"/>
              <a:gd name="connisteX5" fmla="*/ 10769600 w 10972800"/>
              <a:gd name="connsiteY5" fmla="*/ 2489200 h 2489200"/>
              <a:gd name="connisteX6" fmla="*/ 203200 w 10972800"/>
              <a:gd name="connsiteY6" fmla="*/ 2489200 h 2489200"/>
              <a:gd name="connisteX7" fmla="*/ 0 w 10972800"/>
              <a:gd name="connsiteY7" fmla="*/ 2286000 h 2489200"/>
              <a:gd name="connisteX8" fmla="*/ 0 w 10972800"/>
              <a:gd name="connsiteY8" fmla="*/ 203200 h 248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489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286000"/>
                </a:lnTo>
                <a:cubicBezTo>
                  <a:pt x="10972800" y="2398224"/>
                  <a:pt x="10881824" y="2489200"/>
                  <a:pt x="10769600" y="2489200"/>
                </a:cubicBezTo>
                <a:lnTo>
                  <a:pt x="203200" y="2489200"/>
                </a:lnTo>
                <a:cubicBezTo>
                  <a:pt x="90976" y="2489200"/>
                  <a:pt x="0" y="2398224"/>
                  <a:pt x="0" y="22860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学生群体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2023年某中学因学生共用餐具引发诺如聚集性疫情，3天内52名学生出现呕吐腹泻症状，凸显校园集体生活易感性。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8"/>
            <p:custDataLst>
              <p:tags r:id="rId6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教职工群体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2022年某高校后勤食堂员工感染诺如病毒，导致28名师生发病，因日常接触频繁成为病毒传播链关键环节。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90"/>
            <p:custDataLst>
              <p:tags r:id="rId8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低龄儿童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91"/>
            <p:custDataLst>
              <p:tags r:id="rId9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幼儿园群体感染案例中，2-6岁儿童占比超70%，如2021年某幼儿园爆发疫情，43名幼儿确诊，与其卫生习惯尚未养成密切相关。</a:t>
            </a:r>
            <a:endParaRPr lang="zh-CN" altLang="en-US"/>
          </a:p>
        </p:txBody>
      </p:sp>
    </p:spTree>
    <p:custDataLst>
      <p:tags r:id="rId10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病因与症状</a:t>
            </a:r>
            <a:endParaRPr lang="zh-CN" altLang="en-US"/>
          </a:p>
        </p:txBody>
      </p:sp>
      <p:pic>
        <p:nvPicPr>
          <p:cNvPr id="3" name="内容占位符 2" descr="ac914e52-15e6-11f1-8df7-0e54fad71be8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t="479" b="479"/>
          <a:stretch>
            <a:fillRect/>
          </a:stretch>
        </p:blipFill>
        <p:spPr>
          <a:xfrm>
            <a:off x="609600" y="609600"/>
            <a:ext cx="10972800" cy="2387600"/>
          </a:xfrm>
          <a:custGeom>
            <a:avLst/>
            <a:gdLst>
              <a:gd name="connisteX0" fmla="*/ 0 w 10972800"/>
              <a:gd name="connsiteY0" fmla="*/ 203200 h 2387600"/>
              <a:gd name="connisteX1" fmla="*/ 203200 w 10972800"/>
              <a:gd name="connsiteY1" fmla="*/ 0 h 2387600"/>
              <a:gd name="connisteX2" fmla="*/ 10769600 w 10972800"/>
              <a:gd name="connsiteY2" fmla="*/ 0 h 2387600"/>
              <a:gd name="connisteX3" fmla="*/ 10972800 w 10972800"/>
              <a:gd name="connsiteY3" fmla="*/ 203200 h 2387600"/>
              <a:gd name="connisteX4" fmla="*/ 10972800 w 10972800"/>
              <a:gd name="connsiteY4" fmla="*/ 2184400 h 2387600"/>
              <a:gd name="connisteX5" fmla="*/ 10769600 w 10972800"/>
              <a:gd name="connsiteY5" fmla="*/ 2387600 h 2387600"/>
              <a:gd name="connisteX6" fmla="*/ 203200 w 10972800"/>
              <a:gd name="connsiteY6" fmla="*/ 2387600 h 2387600"/>
              <a:gd name="connisteX7" fmla="*/ 0 w 10972800"/>
              <a:gd name="connsiteY7" fmla="*/ 2184400 h 2387600"/>
              <a:gd name="connisteX8" fmla="*/ 0 w 10972800"/>
              <a:gd name="connsiteY8" fmla="*/ 20320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387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184400"/>
                </a:lnTo>
                <a:cubicBezTo>
                  <a:pt x="10972800" y="2296624"/>
                  <a:pt x="10881824" y="2387600"/>
                  <a:pt x="10769600" y="2387600"/>
                </a:cubicBezTo>
                <a:lnTo>
                  <a:pt x="203200" y="2387600"/>
                </a:lnTo>
                <a:cubicBezTo>
                  <a:pt x="90976" y="2387600"/>
                  <a:pt x="0" y="2296624"/>
                  <a:pt x="0" y="21844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3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病毒传播途径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诺如病毒主要通过粪口传播，如2023年某小学因学生饮用被污染的桶装水，导致52人感染集体发病。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典型临床症状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感染后常出现恶心呕吐、腹痛腹泻，某中学疫情中83%患者出现呕吐，平均病程2-3天。</a:t>
            </a:r>
            <a:endParaRPr lang="zh-CN" altLang="en-US"/>
          </a:p>
        </p:txBody>
      </p:sp>
      <p:sp>
        <p:nvSpPr>
          <p:cNvPr id="10" name="装饰  8"/>
          <p:cNvSpPr>
            <a:spLocks noGrp="1"/>
          </p:cNvSpPr>
          <p:nvPr>
            <p:ph type="body" idx="16395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/>
            <p:custDataLst>
              <p:tags r:id="rId1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特殊易感人群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2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儿童和老年人更易感染，2022年某幼儿园暴发疫情，3-6岁儿童发病率达67%，高于其他年龄组。</a:t>
            </a:r>
            <a:endParaRPr lang="zh-CN" altLang="en-US"/>
          </a:p>
        </p:txBody>
      </p:sp>
    </p:spTree>
    <p:custDataLst>
      <p:tags r:id="rId1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传播途径</a:t>
            </a:r>
            <a:endParaRPr lang="zh-CN" altLang="en-US"/>
          </a:p>
        </p:txBody>
      </p:sp>
      <p:pic>
        <p:nvPicPr>
          <p:cNvPr id="3" name="内容占位符 2" descr="ac70f0f0-15e6-11f1-8055-a6a0a52bbc20"/>
          <p:cNvPicPr>
            <a:picLocks noChangeAspect="1"/>
          </p:cNvPicPr>
          <p:nvPr>
            <p:ph idx="16395"/>
            <p:custDataLst>
              <p:tags r:id="rId2"/>
            </p:custDataLst>
          </p:nvPr>
        </p:nvPicPr>
        <p:blipFill>
          <a:blip r:embed="rId3"/>
          <a:srcRect t="271" b="271"/>
          <a:stretch>
            <a:fillRect/>
          </a:stretch>
        </p:blipFill>
        <p:spPr>
          <a:xfrm>
            <a:off x="7543800" y="609600"/>
            <a:ext cx="4038600" cy="5638800"/>
          </a:xfrm>
          <a:custGeom>
            <a:avLst/>
            <a:gdLst>
              <a:gd name="connisteX0" fmla="*/ 0 w 4038600"/>
              <a:gd name="connsiteY0" fmla="*/ 203200 h 5638800"/>
              <a:gd name="connisteX1" fmla="*/ 203200 w 4038600"/>
              <a:gd name="connsiteY1" fmla="*/ 0 h 5638800"/>
              <a:gd name="connisteX2" fmla="*/ 3835400 w 4038600"/>
              <a:gd name="connsiteY2" fmla="*/ 0 h 5638800"/>
              <a:gd name="connisteX3" fmla="*/ 4038600 w 4038600"/>
              <a:gd name="connsiteY3" fmla="*/ 203200 h 5638800"/>
              <a:gd name="connisteX4" fmla="*/ 4038600 w 4038600"/>
              <a:gd name="connsiteY4" fmla="*/ 5435600 h 5638800"/>
              <a:gd name="connisteX5" fmla="*/ 3835400 w 4038600"/>
              <a:gd name="connsiteY5" fmla="*/ 5638800 h 5638800"/>
              <a:gd name="connisteX6" fmla="*/ 203200 w 4038600"/>
              <a:gd name="connsiteY6" fmla="*/ 5638800 h 5638800"/>
              <a:gd name="connisteX7" fmla="*/ 0 w 4038600"/>
              <a:gd name="connsiteY7" fmla="*/ 5435600 h 5638800"/>
              <a:gd name="connisteX8" fmla="*/ 0 w 40386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5435600"/>
                </a:lnTo>
                <a:cubicBezTo>
                  <a:pt x="4038600" y="5547824"/>
                  <a:pt x="3947624" y="5638800"/>
                  <a:pt x="38354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6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8"/>
            <p:custDataLst>
              <p:tags r:id="rId5"/>
            </p:custDataLst>
          </p:nvPr>
        </p:nvSpPr>
        <p:spPr/>
        <p:txBody>
          <a:bodyPr/>
          <a:p>
            <a:pPr algn="ctr">
              <a:lnSpc>
                <a:spcPct val="109000"/>
              </a:lnSpc>
            </a:pPr>
            <a:r>
              <a:rPr lang="zh-CN" altLang="en-US"/>
              <a:t>01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6"/>
            <p:custDataLst>
              <p:tags r:id="rId6"/>
            </p:custDataLst>
          </p:nvPr>
        </p:nvSpPr>
        <p:spPr/>
        <p:txBody>
          <a:bodyPr>
            <a:normAutofit lnSpcReduction="20000"/>
          </a:bodyPr>
          <a:p>
            <a:pPr algn="l">
              <a:lnSpc>
                <a:spcPct val="125000"/>
              </a:lnSpc>
            </a:pPr>
            <a:r>
              <a:rPr lang="zh-CN" altLang="en-US"/>
              <a:t>食源性传播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7"/>
            <p:custDataLst>
              <p:tags r:id="rId7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食用被诺如病毒污染的食物易感染，如2023年某学校因食用不洁凉拌菜致50余名学生患病。</a:t>
            </a:r>
            <a:endParaRPr lang="zh-CN" altLang="en-US"/>
          </a:p>
        </p:txBody>
      </p:sp>
      <p:sp>
        <p:nvSpPr>
          <p:cNvPr id="8" name="装饰  6"/>
          <p:cNvSpPr>
            <a:spLocks noGrp="1"/>
          </p:cNvSpPr>
          <p:nvPr>
            <p:ph type="body" idx="16397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91"/>
            <p:custDataLst>
              <p:tags r:id="rId9"/>
            </p:custDataLst>
          </p:nvPr>
        </p:nvSpPr>
        <p:spPr/>
        <p:txBody>
          <a:bodyPr/>
          <a:p>
            <a:pPr algn="ctr">
              <a:lnSpc>
                <a:spcPct val="109000"/>
              </a:lnSpc>
            </a:pPr>
            <a:r>
              <a:rPr lang="zh-CN" altLang="en-US"/>
              <a:t>02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0"/>
            </p:custDataLst>
          </p:nvPr>
        </p:nvSpPr>
        <p:spPr/>
        <p:txBody>
          <a:bodyPr>
            <a:normAutofit lnSpcReduction="20000"/>
          </a:bodyPr>
          <a:p>
            <a:pPr algn="l">
              <a:lnSpc>
                <a:spcPct val="125000"/>
              </a:lnSpc>
            </a:pPr>
            <a:r>
              <a:rPr lang="zh-CN" altLang="en-US"/>
              <a:t>水源性传播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/>
            <p:custDataLst>
              <p:tags r:id="rId1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饮用被污染的水会引发感染，2022年某地幼儿园因桶装水受污染导致集体暴发诺如疫情。</a:t>
            </a:r>
            <a:endParaRPr lang="zh-CN" altLang="en-US"/>
          </a:p>
        </p:txBody>
      </p:sp>
      <p:sp>
        <p:nvSpPr>
          <p:cNvPr id="12" name="装饰  0"/>
          <p:cNvSpPr>
            <a:spLocks noGrp="1"/>
          </p:cNvSpPr>
          <p:nvPr>
            <p:ph type="body" idx="16398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94"/>
            <p:custDataLst>
              <p:tags r:id="rId13"/>
            </p:custDataLst>
          </p:nvPr>
        </p:nvSpPr>
        <p:spPr/>
        <p:txBody>
          <a:bodyPr/>
          <a:p>
            <a:pPr algn="ctr">
              <a:lnSpc>
                <a:spcPct val="109000"/>
              </a:lnSpc>
            </a:pPr>
            <a:r>
              <a:rPr lang="zh-CN" altLang="en-US"/>
              <a:t>03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2"/>
            <p:custDataLst>
              <p:tags r:id="rId14"/>
            </p:custDataLst>
          </p:nvPr>
        </p:nvSpPr>
        <p:spPr/>
        <p:txBody>
          <a:bodyPr>
            <a:normAutofit lnSpcReduction="20000"/>
          </a:bodyPr>
          <a:p>
            <a:pPr algn="l">
              <a:lnSpc>
                <a:spcPct val="125000"/>
              </a:lnSpc>
            </a:pPr>
            <a:r>
              <a:rPr lang="zh-CN" altLang="en-US"/>
              <a:t>接触传播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93"/>
            <p:custDataLst>
              <p:tags r:id="rId1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接触患者呕吐物、排泄物后未洗手再接触口鼻易感染，如学生接触被污染的课桌椅后发病。</a:t>
            </a:r>
            <a:endParaRPr lang="zh-CN" altLang="en-US"/>
          </a:p>
        </p:txBody>
      </p:sp>
    </p:spTree>
    <p:custDataLst>
      <p:tags r:id="rId1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诺如病毒胃肠炎防控</a:t>
            </a:r>
            <a:endParaRPr lang="zh-CN" altLang="en-US"/>
          </a:p>
        </p:txBody>
      </p:sp>
      <p:sp>
        <p:nvSpPr>
          <p:cNvPr id="3" name="节编号 3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02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居民个人防护</a:t>
            </a:r>
            <a:endParaRPr lang="zh-CN" altLang="en-US"/>
          </a:p>
        </p:txBody>
      </p:sp>
      <p:pic>
        <p:nvPicPr>
          <p:cNvPr id="3" name="内容占位符 2" descr="a9c3dcc9-15e6-11f1-8b67-7ee5db44f335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l="950" r="950"/>
          <a:stretch>
            <a:fillRect/>
          </a:stretch>
        </p:blipFill>
        <p:spPr>
          <a:xfrm>
            <a:off x="609600" y="1524000"/>
            <a:ext cx="10972800" cy="2540000"/>
          </a:xfrm>
          <a:custGeom>
            <a:avLst/>
            <a:gdLst>
              <a:gd name="connisteX0" fmla="*/ 0 w 10972800"/>
              <a:gd name="connsiteY0" fmla="*/ 203200 h 2540000"/>
              <a:gd name="connisteX1" fmla="*/ 203200 w 10972800"/>
              <a:gd name="connsiteY1" fmla="*/ 0 h 2540000"/>
              <a:gd name="connisteX2" fmla="*/ 10769600 w 10972800"/>
              <a:gd name="connsiteY2" fmla="*/ 0 h 2540000"/>
              <a:gd name="connisteX3" fmla="*/ 10972800 w 10972800"/>
              <a:gd name="connsiteY3" fmla="*/ 203200 h 2540000"/>
              <a:gd name="connisteX4" fmla="*/ 10972800 w 10972800"/>
              <a:gd name="connsiteY4" fmla="*/ 2336800 h 2540000"/>
              <a:gd name="connisteX5" fmla="*/ 10769600 w 10972800"/>
              <a:gd name="connsiteY5" fmla="*/ 2540000 h 2540000"/>
              <a:gd name="connisteX6" fmla="*/ 203200 w 10972800"/>
              <a:gd name="connsiteY6" fmla="*/ 2540000 h 2540000"/>
              <a:gd name="connisteX7" fmla="*/ 0 w 10972800"/>
              <a:gd name="connsiteY7" fmla="*/ 2336800 h 2540000"/>
              <a:gd name="connisteX8" fmla="*/ 0 w 10972800"/>
              <a:gd name="connsiteY8" fmla="*/ 203200 h 2540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540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336800"/>
                </a:lnTo>
                <a:cubicBezTo>
                  <a:pt x="10972800" y="2449024"/>
                  <a:pt x="10881824" y="2540000"/>
                  <a:pt x="10769600" y="2540000"/>
                </a:cubicBezTo>
                <a:lnTo>
                  <a:pt x="203200" y="2540000"/>
                </a:lnTo>
                <a:cubicBezTo>
                  <a:pt x="90976" y="2540000"/>
                  <a:pt x="0" y="2449024"/>
                  <a:pt x="0" y="23368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3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勤洗手消毒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饭前便后、接触公共物品后，使用肥皂或洗手液洗手，至少搓揉20秒，可有效减少诺如病毒感染风险。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注意饮食卫生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不喝生水，不吃生冷食物，水果要洗净削皮，剩菜彻底加热后再食用，避免病从口入。</a:t>
            </a:r>
            <a:endParaRPr lang="zh-CN" altLang="en-US"/>
          </a:p>
        </p:txBody>
      </p:sp>
      <p:sp>
        <p:nvSpPr>
          <p:cNvPr id="10" name="装饰  8"/>
          <p:cNvSpPr>
            <a:spLocks noGrp="1"/>
          </p:cNvSpPr>
          <p:nvPr>
            <p:ph type="body" idx="16395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/>
            <p:custDataLst>
              <p:tags r:id="rId1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做好个人隔离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2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若出现呕吐、腹泻等症状，应立即居家隔离，不前往学校或公共场所，防止病毒传播给他人。</a:t>
            </a:r>
            <a:endParaRPr lang="zh-CN" altLang="en-US"/>
          </a:p>
        </p:txBody>
      </p:sp>
    </p:spTree>
    <p:custDataLst>
      <p:tags r:id="rId1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</p:tagLst>
</file>

<file path=ppt/tags/tag1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0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10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10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10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32a45255682f6c4b70f65e00822c87f4bee9533"/>
  <p:tag name="KSO_WM_NEWLAYOUT_GROUP_ID" val="layout_57"/>
  <p:tag name="KSO_WM_NEWLAYOUT_ID" val="slide_7243b866f52d7461"/>
</p:tagLst>
</file>

<file path=ppt/tags/tag107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11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1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15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1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1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1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12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12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f515e6dff8e597f3de55a17cda5f88db0ea137f"/>
  <p:tag name="KSO_WM_NEWLAYOUT_GROUP_ID" val="layout_10007"/>
  <p:tag name="KSO_WM_NEWLAYOUT_ID" val="slide_3769a8e1402e790d"/>
</p:tagLst>
</file>

<file path=ppt/tags/tag1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2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13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13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0f1d1ba53e80570ce040d0cb2cb42bb829993c1"/>
  <p:tag name="KSO_WM_NEWLAYOUT_GROUP_ID" val="layout_26"/>
  <p:tag name="KSO_WM_NEWLAYOUT_ID" val="slide_f735ce61ce8c34f7"/>
</p:tagLst>
</file>

<file path=ppt/tags/tag13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1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3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1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1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4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14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14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14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ba055071435d5eae0b692a6b3de204e393baf18"/>
  <p:tag name="KSO_WM_NEWLAYOUT_GROUP_ID" val="layout_62"/>
  <p:tag name="KSO_WM_NEWLAYOUT_ID" val="slide_72ee7055fb184196"/>
</p:tagLst>
</file>

<file path=ppt/tags/tag14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4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4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5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15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15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15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b104960b66f48821dc5f8697d474e9750fd3a76"/>
  <p:tag name="KSO_WM_NEWLAYOUT_GROUP_ID" val="layout_27"/>
  <p:tag name="KSO_WM_NEWLAYOUT_ID" val="slide_7976c999c2d54ce7"/>
</p:tagLst>
</file>

<file path=ppt/tags/tag156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</p:tagLst>
</file>

<file path=ppt/tags/tag1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</p:tagLst>
</file>

<file path=ppt/tags/tag1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64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1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</p:tagLst>
</file>

<file path=ppt/tags/tag1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6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16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17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eb847142a453536904d93c36be172e34f73a0a4"/>
  <p:tag name="KSO_WM_NEWLAYOUT_GROUP_ID" val="layout_63"/>
  <p:tag name="KSO_WM_NEWLAYOUT_ID" val="slide_1bfeb13d9057242e"/>
</p:tagLst>
</file>

<file path=ppt/tags/tag17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7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18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18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ebf5e9416ba1b5bf3ff7065a752cad9cc5987ce1"/>
  <p:tag name="KSO_WM_NEWLAYOUT_GROUP_ID" val="layout_10004"/>
  <p:tag name="KSO_WM_NEWLAYOUT_ID" val="slide_5590a1d109e7c98d"/>
</p:tagLst>
</file>

<file path=ppt/tags/tag18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1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8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1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8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9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19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19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19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b697eb58fca99162a29ea54cfb9712f5320dab8"/>
  <p:tag name="KSO_WM_NEWLAYOUT_GROUP_ID" val="layout_59"/>
  <p:tag name="KSO_WM_NEWLAYOUT_ID" val="slide_20c1f52a92422207"/>
</p:tagLst>
</file>

<file path=ppt/tags/tag19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97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2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0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2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0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20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20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20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27f3c75823dc673524f394c6e5a8c0423cda971"/>
  <p:tag name="KSO_WM_NEWLAYOUT_GROUP_ID" val="layout_42"/>
  <p:tag name="KSO_WM_NEWLAYOUT_ID" val="slide_3fa2b457fbd1d7e4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11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2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14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2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17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2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22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22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22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d782156d8ca5f384a33ab4dcb2abad7fac86343"/>
  <p:tag name="KSO_WM_NEWLAYOUT_GROUP_ID" val="layout_6"/>
  <p:tag name="KSO_WM_NEWLAYOUT_ID" val="slide_1deab3f76e680713"/>
</p:tagLst>
</file>

<file path=ppt/tags/tag22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25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2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</p:tagLst>
</file>

<file path=ppt/tags/tag2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29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</p:tagLst>
</file>

<file path=ppt/tags/tag2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33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2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</p:tagLst>
</file>

<file path=ppt/tags/tag2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3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23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23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1edd77d65656dfed733cf9dd68ce830f9d5855a"/>
  <p:tag name="KSO_WM_NEWLAYOUT_GROUP_ID" val="layout_51"/>
  <p:tag name="KSO_WM_NEWLAYOUT_ID" val="slide_5f9bbafbd906f1fe"/>
</p:tagLst>
</file>

<file path=ppt/tags/tag24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42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2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4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2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48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2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5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25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25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25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a91f61037acff7a54385ece2aef0f4a7fb126de"/>
  <p:tag name="KSO_WM_NEWLAYOUT_GROUP_ID" val="layout_10013"/>
  <p:tag name="KSO_WM_NEWLAYOUT_ID" val="slide_ae0306d391427932"/>
</p:tagLst>
</file>

<file path=ppt/tags/tag25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6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26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26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26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9169485ac685ee61a25fabd26533df8c1016cc5"/>
  <p:tag name="KSO_WM_NEWLAYOUT_GROUP_ID" val="layout_2"/>
  <p:tag name="KSO_WM_NEWLAYOUT_ID" val="slide_efebb92098ae4c0e"/>
</p:tagLst>
</file>

<file path=ppt/tags/tag26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2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7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27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27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27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27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9b4b419759a30d9aae1ba807bf9472ff7f1b6daf"/>
  <p:tag name="KSO_WM_NEWLAYOUT_GROUP_ID" val="layout_1-5"/>
  <p:tag name="KSO_WM_NEWLAYOUT_ID" val="slide_ba60fb0293b23fda"/>
</p:tagLst>
</file>

<file path=ppt/tags/tag2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2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283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2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286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</p:tagLst>
</file>

<file path=ppt/tags/tag2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28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2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SUBTYPE" val="d"/>
  <p:tag name="KSO_WM_UNIT_TYPE" val="l_h_i"/>
</p:tagLst>
</file>

<file path=ppt/tags/tag29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5_2"/>
  <p:tag name="KSO_WM_UNIT_TYPE" val="l_h_i"/>
</p:tagLst>
</file>

<file path=ppt/tags/tag2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</p:tagLst>
</file>

<file path=ppt/tags/tag2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6_1"/>
  <p:tag name="KSO_WM_UNIT_SUBTYPE" val="d"/>
  <p:tag name="KSO_WM_UNIT_TYPE" val="l_h_i"/>
</p:tagLst>
</file>

<file path=ppt/tags/tag29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6_2"/>
  <p:tag name="KSO_WM_UNIT_TYPE" val="l_h_i"/>
</p:tagLst>
</file>

<file path=ppt/tags/tag2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6_1"/>
  <p:tag name="KSO_WM_UNIT_TYPE" val="l_h_a"/>
</p:tagLst>
</file>

<file path=ppt/tags/tag297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29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29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0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INDEX" val="40490572"/>
  <p:tag name="KSO_WM_TEMPLATE_CATEGORY" val="custom"/>
</p:tagLst>
</file>

<file path=ppt/tags/tag30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2"/>
  <p:tag name="KSO_WM_TEMPLATE_INDEX" val="40490572"/>
  <p:tag name="KSO_WM_TEMPLATE_CATEGORY" val="custom"/>
</p:tagLst>
</file>

<file path=ppt/tags/tag303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04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05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0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INDEX" val="40490572"/>
  <p:tag name="KSO_WM_TEMPLATE_CATEGORY" val="custom"/>
</p:tagLst>
</file>

<file path=ppt/tags/tag307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3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08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3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09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11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12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4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  <p:tag name="KSO_WM_TEMPLATE_INDEX" val="40490572"/>
  <p:tag name="KSO_WM_TEMPLATE_CATEGORY" val="custom"/>
</p:tagLst>
</file>

<file path=ppt/tags/tag313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4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TEMPLATE_INDEX" val="40490572"/>
  <p:tag name="KSO_WM_TEMPLATE_CATEGORY" val="custom"/>
</p:tagLst>
</file>

<file path=ppt/tags/tag314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4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  <p:tag name="KSO_WM_TEMPLATE_INDEX" val="40490572"/>
  <p:tag name="KSO_WM_TEMPLATE_CATEGORY" val="custom"/>
</p:tagLst>
</file>

<file path=ppt/tags/tag315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4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TEMPLATE_INDEX" val="40490572"/>
  <p:tag name="KSO_WM_TEMPLATE_CATEGORY" val="custom"/>
</p:tagLst>
</file>

<file path=ppt/tags/tag316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17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18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1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INDEX" val="40490572"/>
  <p:tag name="KSO_WM_TEMPLATE_CATEGORY" val="custom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INDEX" val="40490572"/>
  <p:tag name="KSO_WM_TEMPLATE_CATEGORY" val="custom"/>
</p:tagLst>
</file>

<file path=ppt/tags/tag321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22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23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24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25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26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27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7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28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29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31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8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INDEX" val="40490572"/>
  <p:tag name="KSO_WM_TEMPLATE_CATEGORY" val="custom"/>
</p:tagLst>
</file>

<file path=ppt/tags/tag332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33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34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3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8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INDEX" val="40490572"/>
  <p:tag name="KSO_WM_TEMPLATE_CATEGORY" val="custom"/>
</p:tagLst>
</file>

<file path=ppt/tags/tag336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9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37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9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38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9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39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9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40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9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41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9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42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9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43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9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44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9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45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9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46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9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47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9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48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9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49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9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50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9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51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9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52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9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53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9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54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9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55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9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56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9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57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9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58.xml><?xml version="1.0" encoding="utf-8"?>
<p:tagLst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9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59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9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60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9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61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9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62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9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63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9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64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9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65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66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67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68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SUBTYPE" val="c"/>
  <p:tag name="KSO_WM_UNIT_TEXT_TYPE" val="1"/>
  <p:tag name="KSO_WM_UNIT_TYPE" val="f"/>
  <p:tag name="KSO_WM_UNIT_ID" val="_9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69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77cec5c36fd5c56e4db26ccea02d6a8e5c9b2985"/>
  <p:tag name="KSO_WM_NEWLAYOUT_ID" val="1875"/>
  <p:tag name="KSO_WM_UNIT_ID" val="_9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e78a7368543e674ab6768152552ffe56db913f96"/>
  <p:tag name="KSO_WM_NEWLAYOUT_GROUP_ID" val="layout_10003"/>
  <p:tag name="KSO_WM_NEWLAYOUT_ID" val="slide_a1e31e139923f8f0"/>
</p:tagLst>
</file>

<file path=ppt/tags/tag370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2"/>
  <p:tag name="KSO_WM_UNIT_SUBTYPE" val="b"/>
  <p:tag name="KSO_WM_UNIT_TEXT_TYPE" val="1"/>
  <p:tag name="KSO_WM_UNIT_ID" val="_9*f*2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7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72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0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73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0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74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0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75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0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76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77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0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78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0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79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0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80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10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81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10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82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0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83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0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84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0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85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0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86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0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87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0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88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0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89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0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390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10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91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10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92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10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93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10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9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95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10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96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97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98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399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10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400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6f62e5bf2f41fad234ae407a8cfbfc199ec4b2fe"/>
  <p:tag name="KSO_WM_NEWLAYOUT_ID" val="1880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01.xml><?xml version="1.0" encoding="utf-8"?>
<p:tagLst xmlns:p="http://schemas.openxmlformats.org/presentationml/2006/main">
  <p:tag name="KSO_WM_UNIT_TYPE" val="e"/>
  <p:tag name="KSO_WM_BEAUTIFY_FLAG" val="#wm#"/>
  <p:tag name="KSO_WM_FIGMA_FLAG" val="#fgm#"/>
  <p:tag name="KSO_WM_UNIT_INDEX" val="1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0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03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04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05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06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07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08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09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410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11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11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12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11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13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14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15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16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17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1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18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11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19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11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420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11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21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11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22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11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23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11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24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11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25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26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27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28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29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430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31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32.xml><?xml version="1.0" encoding="utf-8"?>
<p:tagLst xmlns:p="http://schemas.openxmlformats.org/presentationml/2006/main">
  <p:tag name="KSO_WM_UNIT_TYPE" val="b"/>
  <p:tag name="KSO_WM_BEAUTIFY_FLAG" val="#wm#"/>
  <p:tag name="KSO_WM_FIGMA_FLAG" val="#fgm#"/>
  <p:tag name="KSO_WM_UNIT_INDEX" val="1"/>
  <p:tag name="KSO_WM_UNIT_TEXT_TYPE" val="1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33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b58237c2fcd8a441afa20996f9caf1696c56cf2d"/>
  <p:tag name="KSO_WM_NEWLAYOUT_ID" val="1888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3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3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3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3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43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4e1f66227c752b20fc8391c391fe94dd883198b1"/>
  <p:tag name="KSO_WM_NEWLAYOUT_ID" val="1"/>
</p:tagLst>
</file>

<file path=ppt/tags/tag4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440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1_2"/>
  <p:tag name="KSO_WM_UNIT_TYPE" val="l_h_i"/>
</p:tagLst>
</file>

<file path=ppt/tags/tag4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4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443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2_2"/>
  <p:tag name="KSO_WM_UNIT_TYPE" val="l_h_i"/>
</p:tagLst>
</file>

<file path=ppt/tags/tag4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4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446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3_2"/>
  <p:tag name="KSO_WM_UNIT_TYPE" val="l_h_i"/>
</p:tagLst>
</file>

<file path=ppt/tags/tag4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4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44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4_2"/>
  <p:tag name="KSO_WM_UNIT_TYPE" val="l_h_i"/>
</p:tagLst>
</file>

<file path=ppt/tags/tag4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4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45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9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52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9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53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9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54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9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55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9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5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9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57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9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58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9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59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9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460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9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61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9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62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9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63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9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64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9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65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9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66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9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67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9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68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9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69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9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70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9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71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9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72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9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73.xml><?xml version="1.0" encoding="utf-8"?>
<p:tagLst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9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74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9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75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9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76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9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77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9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78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9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79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9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8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40490572"/>
</p:tagLst>
</file>

<file path=ppt/tags/tag481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CATEGORY" val="custom"/>
  <p:tag name="KSO_WM_TEMPLATE_INDEX" val="40490572"/>
</p:tagLst>
</file>

<file path=ppt/tags/tag482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83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84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85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7d1b418b74e2b859"/>
  <p:tag name="KSO_WM_TEMPLATE_THUMBS_INDEX" val="1、9"/>
  <p:tag name="KSO_WM_TEMPLATE_INDEX" val="40490572"/>
  <p:tag name="KSO_WM_TEMPLATE_CATEGORY" val="custom"/>
  <p:tag name="KSO_WM_TEMPLATE_MASTER_TYPE" val="0"/>
  <p:tag name="KSO_WM_TAG_VERSION" val="3.0"/>
</p:tagLst>
</file>

<file path=ppt/tags/tag486.xml><?xml version="1.0" encoding="utf-8"?>
<p:tagLst xmlns:p="http://schemas.openxmlformats.org/presentationml/2006/main">
  <p:tag name="KSO_WM_AITEMPLATE_STYLE_ID" val="69796640633"/>
</p:tagLst>
</file>

<file path=ppt/tags/tag487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SUBTYPE" val="c"/>
  <p:tag name="KSO_WM_UNIT_TEXT_TYPE" val="1"/>
  <p:tag name="KSO_WM_UNIT_TYPE" val="f"/>
  <p:tag name="KSO_WM_UNIT_PRESET_TEXT" val="20XX YEAR"/>
  <p:tag name="KSO_WM_UNIT_ID" val="_9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88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77cec5c36fd5c56e4db26ccea02d6a8e5c9b2985"/>
  <p:tag name="KSO_WM_NEWLAYOUT_ID" val="1875"/>
  <p:tag name="KSO_WM_UNIT_PRESET_TEXT" val="单击此处添加文档标题"/>
  <p:tag name="KSO_WM_UNIT_ID" val="_9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89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2"/>
  <p:tag name="KSO_WM_UNIT_SUBTYPE" val="b"/>
  <p:tag name="KSO_WM_UNIT_TEXT_TYPE" val="1"/>
  <p:tag name="KSO_WM_UNIT_PRESET_TEXT" val="BY WPS"/>
  <p:tag name="KSO_WM_UNIT_ID" val="_9*f*2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490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title"/>
  <p:tag name="KSO_WM_TEMPLATE_SUBCATEGORY" val="29"/>
  <p:tag name="KSO_WM_BEAUTIFY_FLAG" val="#wm#"/>
  <p:tag name="KSO_WM_TEMPLATE_SLIDE_ID" val="slide_7d1b418b74e2b859"/>
  <p:tag name="KSO_WM_TEMPLATE_THUMBS_INDEX" val="1、9"/>
  <p:tag name="KSO_WM_TEMPLATE_INDEX" val="40490572"/>
  <p:tag name="KSO_WM_TEMPLATE_CATEGORY" val="custom"/>
  <p:tag name="KSO_WM_SLIDE_INDEX" val="1"/>
  <p:tag name="KSO_WM_SLIDE_ID" val="custom40490572_1"/>
  <p:tag name="KSO_WM_TEMPLATE_MASTER_TYPE" val="0"/>
  <p:tag name="KSO_WM_SLIDE_LAYOUT" val="a_f"/>
  <p:tag name="KSO_WM_SLIDE_LAYOUT_CNT" val="1_2"/>
  <p:tag name="KSO_WM_TAG_VERSION" val="3.0"/>
</p:tagLst>
</file>

<file path=ppt/tags/tag49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49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9b4b419759a30d9aae1ba807bf9472ff7f1b6daf"/>
  <p:tag name="KSO_WM_NEWLAYOUT_GROUP_ID" val="layout_1-5"/>
  <p:tag name="KSO_WM_NEWLAYOUT_ID" val="slide_ba60fb0293b23fda"/>
</p:tagLst>
</file>

<file path=ppt/tags/tag4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  <p:tag name="KSO_WM_UNIT_PRESET_TEXT" val="01"/>
  <p:tag name="KSO_WM_SLIDE_FIGMA_DIAGRAM" val="1"/>
</p:tagLst>
</file>

<file path=ppt/tags/tag494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  <p:tag name="KSO_WM_UNIT_PRESET_TEXT" val=" "/>
  <p:tag name="KSO_WM_SLIDE_FIGMA_DIAGRAM" val="1"/>
</p:tagLst>
</file>

<file path=ppt/tags/tag4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  <p:tag name="KSO_WM_SLIDE_FIGMA_DIAGRAM" val="1"/>
</p:tagLst>
</file>

<file path=ppt/tags/tag4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  <p:tag name="KSO_WM_UNIT_PRESET_TEXT" val="02"/>
  <p:tag name="KSO_WM_SLIDE_FIGMA_DIAGRAM" val="1"/>
</p:tagLst>
</file>

<file path=ppt/tags/tag497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  <p:tag name="KSO_WM_UNIT_PRESET_TEXT" val=" "/>
  <p:tag name="KSO_WM_SLIDE_FIGMA_DIAGRAM" val="1"/>
</p:tagLst>
</file>

<file path=ppt/tags/tag4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  <p:tag name="KSO_WM_SLIDE_FIGMA_DIAGRAM" val="1"/>
</p:tagLst>
</file>

<file path=ppt/tags/tag4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  <p:tag name="KSO_WM_UNIT_PRESET_TEXT" val="03"/>
  <p:tag name="KSO_WM_SLIDE_FIGMA_DIAGRAM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e664e738507be785acfc01a594391b9f4dba966"/>
  <p:tag name="KSO_WM_NEWLAYOUT_GROUP_ID" val="layout_34"/>
  <p:tag name="KSO_WM_NEWLAYOUT_ID" val="slide_437b60f49d977836"/>
</p:tagLst>
</file>

<file path=ppt/tags/tag500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  <p:tag name="KSO_WM_UNIT_PRESET_TEXT" val=" "/>
  <p:tag name="KSO_WM_SLIDE_FIGMA_DIAGRAM" val="1"/>
</p:tagLst>
</file>

<file path=ppt/tags/tag5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  <p:tag name="KSO_WM_SLIDE_FIGMA_DIAGRAM" val="1"/>
</p:tagLst>
</file>

<file path=ppt/tags/tag5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  <p:tag name="KSO_WM_UNIT_PRESET_TEXT" val="04"/>
  <p:tag name="KSO_WM_SLIDE_FIGMA_DIAGRAM" val="1"/>
</p:tagLst>
</file>

<file path=ppt/tags/tag503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  <p:tag name="KSO_WM_UNIT_PRESET_TEXT" val=" "/>
  <p:tag name="KSO_WM_SLIDE_FIGMA_DIAGRAM" val="1"/>
</p:tagLst>
</file>

<file path=ppt/tags/tag5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  <p:tag name="KSO_WM_SLIDE_FIGMA_DIAGRAM" val="1"/>
</p:tagLst>
</file>

<file path=ppt/tags/tag5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SUBTYPE" val="d"/>
  <p:tag name="KSO_WM_UNIT_TYPE" val="l_h_i"/>
  <p:tag name="KSO_WM_UNIT_PRESET_TEXT" val="05"/>
  <p:tag name="KSO_WM_SLIDE_FIGMA_DIAGRAM" val="1"/>
</p:tagLst>
</file>

<file path=ppt/tags/tag506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5_2"/>
  <p:tag name="KSO_WM_UNIT_TYPE" val="l_h_i"/>
  <p:tag name="KSO_WM_UNIT_PRESET_TEXT" val=" "/>
  <p:tag name="KSO_WM_SLIDE_FIGMA_DIAGRAM" val="1"/>
</p:tagLst>
</file>

<file path=ppt/tags/tag5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  <p:tag name="KSO_WM_UNIT_PRESET_TEXT" val="单击此处添加项标题"/>
  <p:tag name="KSO_WM_SLIDE_FIGMA_DIAGRAM" val="1"/>
</p:tagLst>
</file>

<file path=ppt/tags/tag5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6_1"/>
  <p:tag name="KSO_WM_UNIT_SUBTYPE" val="d"/>
  <p:tag name="KSO_WM_UNIT_TYPE" val="l_h_i"/>
  <p:tag name="KSO_WM_UNIT_PRESET_TEXT" val="06"/>
  <p:tag name="KSO_WM_SLIDE_FIGMA_DIAGRAM" val="1"/>
</p:tagLst>
</file>

<file path=ppt/tags/tag50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6_2"/>
  <p:tag name="KSO_WM_UNIT_TYPE" val="l_h_i"/>
  <p:tag name="KSO_WM_UNIT_PRESET_TEXT" val=" "/>
  <p:tag name="KSO_WM_SLIDE_FIGMA_DIAGRAM" val="1"/>
</p:tagLst>
</file>

<file path=ppt/tags/tag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5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6_1"/>
  <p:tag name="KSO_WM_UNIT_TYPE" val="l_h_a"/>
  <p:tag name="KSO_WM_UNIT_PRESET_TEXT" val="单击此处添加项标题"/>
  <p:tag name="KSO_WM_SLIDE_FIGMA_DIAGRAM" val="1"/>
</p:tagLst>
</file>

<file path=ppt/tags/tag511.xml><?xml version="1.0" encoding="utf-8"?>
<p:tagLst xmlns:p="http://schemas.openxmlformats.org/presentationml/2006/main">
  <p:tag name="KSO_WM_SLIDE_CONTENT_ORIENTATION" val=""/>
  <p:tag name="KSO_WM_SLIDE_HAS_MASK" val="0"/>
  <p:tag name="KSO_WM_SLIDE_ITEM_CNT" val="6"/>
  <p:tag name="KSO_WM_SLIDE_TYPE" val="contents"/>
  <p:tag name="KSO_WM_TEMPLATE_SUBCATEGORY" val="29"/>
  <p:tag name="KSO_WM_BEAUTIFY_FLAG" val="#wm#"/>
  <p:tag name="KSO_WM_TEMPLATE_FIGMA_ID" val="69796640633"/>
  <p:tag name="KSO_WM_TEMPLATE_SLIDE_ID" val="slide_ba60fb0293b23fda"/>
</p:tagLst>
</file>

<file path=ppt/tags/tag512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6f62e5bf2f41fad234ae407a8cfbfc199ec4b2fe"/>
  <p:tag name="KSO_WM_NEWLAYOUT_ID" val="1880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513.xml><?xml version="1.0" encoding="utf-8"?>
<p:tagLst xmlns:p="http://schemas.openxmlformats.org/presentationml/2006/main">
  <p:tag name="KSO_WM_UNIT_TYPE" val="e"/>
  <p:tag name="KSO_WM_BEAUTIFY_FLAG" val="#wm#"/>
  <p:tag name="KSO_WM_FIGMA_FLAG" val="#fgm#"/>
  <p:tag name="KSO_WM_UNIT_INDEX" val="1"/>
  <p:tag name="KSO_WM_UNIT_PRESET_TEXT" val="01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514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0e3ab8503af4c08e"/>
  <p:tag name="KSO_WM_TEMPLATE_INDEX" val="40490572"/>
  <p:tag name="KSO_WM_TEMPLATE_CATEGORY" val="custom"/>
  <p:tag name="KSO_WM_SLIDE_INDEX" val="3"/>
  <p:tag name="KSO_WM_SLIDE_ID" val="custom40490572_7"/>
  <p:tag name="KSO_WM_TEMPLATE_MASTER_TYPE" val="0"/>
  <p:tag name="KSO_WM_SLIDE_LAYOUT" val="a_e"/>
  <p:tag name="KSO_WM_SLIDE_LAYOUT_CNT" val="1_1"/>
  <p:tag name="KSO_WM_TAG_VERSION" val="3.0"/>
</p:tagLst>
</file>

<file path=ppt/tags/tag51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9169485ac685ee61a25fabd26533df8c1016cc5"/>
  <p:tag name="KSO_WM_NEWLAYOUT_GROUP_ID" val="layout_2"/>
  <p:tag name="KSO_WM_NEWLAYOUT_ID" val="slide_efebb92098ae4c0e"/>
  <p:tag name="KSO_WM_UNIT_PRESET_TEXT" val="单击此处添加标题"/>
</p:tagLst>
</file>

<file path=ppt/tags/tag51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5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https://sjzg-images.ks3-cn-beijing-internal.ksyun.com/tim_gen_images/doubao_gen/9fdd28672809f1d2110ecd4a7e0eba5c_0.png?Expires=1772507986\u0026AWSAccessKeyId=AKLTHzmNYxS86KQFnb2pvxtA\u0026Signature=BVeyyx7b2cPFNMg%2BnwZ4BS0qQps%3D&quot;,&quot;product_name&quot;:&quot;wps-wpp-pc&quot;,&quot;intention_code&quot;:&quot;wps_wpp_generate_theme_pay&quot;}*auto_cache_hit_3.0.6_prod*1772421584069_b744ea_fce94f9570f0-slide-3"/>
</p:tagLst>
</file>

<file path=ppt/tags/tag5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520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5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http://zh-ai-group.ks3-cn-beijing-internal.ksyun.com/image_generate/image_process/production/202603/c221f3c9-e404-49bc-8527-f6cfc18371c8.jpg?Expires=1803957591\u0026AWSAccessKeyId=AKLT9NSy7kh8TIS1UzNqLRY2\u0026Signature=33tffBJ2pB6YK5A6XJGtstJ7%2BQM%3D&quot;,&quot;product_name&quot;:&quot;wps-wpp-pc&quot;,&quot;intention_code&quot;:&quot;wps_wpp_generate_theme_pay&quot;}*auto_qingqiu_3.0.6_prod*1772421584069_b744ea_fce94f9570f0-slide-3"/>
</p:tagLst>
</file>

<file path=ppt/tags/tag5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5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24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40633"/>
  <p:tag name="KSO_WM_TEMPLATE_SLIDE_ID" val="slide_efebb92098ae4c0e"/>
</p:tagLst>
</file>

<file path=ppt/tags/tag52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a91f61037acff7a54385ece2aef0f4a7fb126de"/>
  <p:tag name="KSO_WM_NEWLAYOUT_GROUP_ID" val="layout_10013"/>
  <p:tag name="KSO_WM_NEWLAYOUT_ID" val="slide_ae0306d391427932"/>
  <p:tag name="KSO_WM_UNIT_PRESET_TEXT" val="单击此处添加标题"/>
</p:tagLst>
</file>

<file path=ppt/tags/tag52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603/260f65be-c230-4e4a-80e5-f96079737d77.jpg?Expires=1803957592\u0026AWSAccessKeyId=AKLT9NSy7kh8TIS1UzNqLRY2\u0026Signature=QBB6SIdcSIlHVKc2%2BrlJHxsTATw%3D&quot;,&quot;product_name&quot;:&quot;wps-wpp-pc&quot;,&quot;intention_code&quot;:&quot;wps_wpp_generate_theme_pay&quot;}*auto_qingqiu_3.0.6_prod*1772421584069_b744ea_fce94f9570f0-slide-4"/>
</p:tagLst>
</file>

<file path=ppt/tags/tag5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5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5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533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40633"/>
  <p:tag name="KSO_WM_TEMPLATE_SLIDE_ID" val="slide_ae0306d391427932"/>
</p:tagLst>
</file>

<file path=ppt/tags/tag53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1edd77d65656dfed733cf9dd68ce830f9d5855a"/>
  <p:tag name="KSO_WM_NEWLAYOUT_GROUP_ID" val="layout_51"/>
  <p:tag name="KSO_WM_NEWLAYOUT_ID" val="slide_5f9bbafbd906f1fe"/>
  <p:tag name="KSO_WM_UNIT_PRESET_TEXT" val="单击此处添加标题"/>
</p:tagLst>
</file>

<file path=ppt/tags/tag53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603/ffc6295f-2bdc-432a-b0e4-aec701249ade.jpg?Expires=1803957590\u0026AWSAccessKeyId=AKLT9NSy7kh8TIS1UzNqLRY2\u0026Signature=EhBl0ukJvCDW20sG8%2FRipI%2FdryY%3D&quot;,&quot;product_name&quot;:&quot;wps-wpp-pc&quot;,&quot;intention_code&quot;:&quot;wps_wpp_generate_theme_pay&quot;}*auto_qingqiu_3.0.6_prod*1772421584069_b744ea_fce94f9570f0-slide-5"/>
</p:tagLst>
</file>

<file path=ppt/tags/tag53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5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3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5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5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42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5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5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545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40633"/>
  <p:tag name="KSO_WM_TEMPLATE_SLIDE_ID" val="slide_5f9bbafbd906f1fe"/>
</p:tagLst>
</file>

<file path=ppt/tags/tag54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d782156d8ca5f384a33ab4dcb2abad7fac86343"/>
  <p:tag name="KSO_WM_NEWLAYOUT_GROUP_ID" val="layout_6"/>
  <p:tag name="KSO_WM_NEWLAYOUT_ID" val="slide_1deab3f76e680713"/>
  <p:tag name="KSO_WM_UNIT_PRESET_TEXT" val="单击此处添加标题"/>
</p:tagLst>
</file>

<file path=ppt/tags/tag54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603/302feb80-53d9-46d2-a87c-70a104b5ba66.jpg?Expires=1803957590\u0026AWSAccessKeyId=AKLT9NSy7kh8TIS1UzNqLRY2\u0026Signature=T7vzhg1a2KZySve4x%2Fe2LSTepNk%3D&quot;,&quot;product_name&quot;:&quot;wps-wpp-pc&quot;,&quot;intention_code&quot;:&quot;wps_wpp_generate_theme_pay&quot;}*auto_qingqiu_3.0.6_prod*1772421584069_b744ea_fce94f9570f0-slide-6"/>
</p:tagLst>
</file>

<file path=ppt/tags/tag548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5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  <p:tag name="KSO_WM_UNIT_PRESET_TEXT" val="01"/>
</p:tagLst>
</file>

<file path=ppt/tags/tag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5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5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52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5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  <p:tag name="KSO_WM_UNIT_PRESET_TEXT" val="02"/>
</p:tagLst>
</file>

<file path=ppt/tags/tag5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5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56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5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  <p:tag name="KSO_WM_UNIT_PRESET_TEXT" val="03"/>
</p:tagLst>
</file>

<file path=ppt/tags/tag5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5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560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40633"/>
  <p:tag name="KSO_WM_TEMPLATE_SLIDE_ID" val="slide_1deab3f76e680713"/>
</p:tagLst>
</file>

<file path=ppt/tags/tag561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6f62e5bf2f41fad234ae407a8cfbfc199ec4b2fe"/>
  <p:tag name="KSO_WM_NEWLAYOUT_ID" val="1880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562.xml><?xml version="1.0" encoding="utf-8"?>
<p:tagLst xmlns:p="http://schemas.openxmlformats.org/presentationml/2006/main">
  <p:tag name="KSO_WM_UNIT_TYPE" val="e"/>
  <p:tag name="KSO_WM_BEAUTIFY_FLAG" val="#wm#"/>
  <p:tag name="KSO_WM_FIGMA_FLAG" val="#fgm#"/>
  <p:tag name="KSO_WM_UNIT_INDEX" val="1"/>
  <p:tag name="KSO_WM_UNIT_PRESET_TEXT" val="01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563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0e3ab8503af4c08e"/>
  <p:tag name="KSO_WM_TEMPLATE_INDEX" val="40490572"/>
  <p:tag name="KSO_WM_TEMPLATE_CATEGORY" val="custom"/>
  <p:tag name="KSO_WM_SLIDE_INDEX" val="3"/>
  <p:tag name="KSO_WM_SLIDE_ID" val="custom40490572_7"/>
  <p:tag name="KSO_WM_TEMPLATE_MASTER_TYPE" val="0"/>
  <p:tag name="KSO_WM_SLIDE_LAYOUT" val="a_e"/>
  <p:tag name="KSO_WM_SLIDE_LAYOUT_CNT" val="1_1"/>
  <p:tag name="KSO_WM_TAG_VERSION" val="3.0"/>
</p:tagLst>
</file>

<file path=ppt/tags/tag56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27f3c75823dc673524f394c6e5a8c0423cda971"/>
  <p:tag name="KSO_WM_NEWLAYOUT_GROUP_ID" val="layout_42"/>
  <p:tag name="KSO_WM_NEWLAYOUT_ID" val="slide_3fa2b457fbd1d7e4"/>
  <p:tag name="KSO_WM_UNIT_PRESET_TEXT" val="单击此处添加标题"/>
</p:tagLst>
</file>

<file path=ppt/tags/tag56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s://sjzg-images.ks3-cn-beijing-internal.ksyun.com/tim_gen_images/doubao_gen/f6145fca7f4f10d01a8567e0611332ee_0.png?Expires=1772507985\u0026AWSAccessKeyId=AKLTHzmNYxS86KQFnb2pvxtA\u0026Signature=m9mrzIkcTNhUNfCtR5xru2iwz9w%3D&quot;,&quot;product_name&quot;:&quot;wps-wpp-pc&quot;,&quot;intention_code&quot;:&quot;wps_wpp_generate_theme_pay&quot;}*auto_cache_hit_3.0.6_prod*1772421584069_b744ea_fce94f9570f0-slide-8"/>
</p:tagLst>
</file>

<file path=ppt/tags/tag56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5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6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5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5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72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5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5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575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40633"/>
  <p:tag name="KSO_WM_TEMPLATE_SLIDE_ID" val="slide_3fa2b457fbd1d7e4"/>
</p:tagLst>
</file>

<file path=ppt/tags/tag57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b697eb58fca99162a29ea54cfb9712f5320dab8"/>
  <p:tag name="KSO_WM_NEWLAYOUT_GROUP_ID" val="layout_59"/>
  <p:tag name="KSO_WM_NEWLAYOUT_ID" val="slide_20c1f52a92422207"/>
  <p:tag name="KSO_WM_UNIT_PRESET_TEXT" val="单击此处添加标题"/>
</p:tagLst>
</file>

<file path=ppt/tags/tag57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603/cfa26a9f-47ac-449f-ada8-64fb91fc833a.jpg?Expires=1803957591\u0026AWSAccessKeyId=AKLT9NSy7kh8TIS1UzNqLRY2\u0026Signature=Y9kgzLsb2sSSUZPOd55%2FU0eWwAg%3D&quot;,&quot;product_name&quot;:&quot;wps-wpp-pc&quot;,&quot;intention_code&quot;:&quot;wps_wpp_generate_theme_pay&quot;}*auto_qingqiu_3.0.6_prod*1772421584069_b744ea_fce94f9570f0-slide-9"/>
</p:tagLst>
</file>

<file path=ppt/tags/tag578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5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5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81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5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5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84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5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5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587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40633"/>
  <p:tag name="KSO_WM_TEMPLATE_SLIDE_ID" val="slide_20c1f52a92422207"/>
</p:tagLst>
</file>

<file path=ppt/tags/tag58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ebf5e9416ba1b5bf3ff7065a752cad9cc5987ce1"/>
  <p:tag name="KSO_WM_NEWLAYOUT_GROUP_ID" val="layout_10004"/>
  <p:tag name="KSO_WM_NEWLAYOUT_ID" val="slide_5590a1d109e7c98d"/>
  <p:tag name="KSO_WM_UNIT_PRESET_TEXT" val="单击此处添加标题"/>
</p:tagLst>
</file>

<file path=ppt/tags/tag58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5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5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9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5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5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9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5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5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598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40633"/>
  <p:tag name="KSO_WM_TEMPLATE_SLIDE_ID" val="slide_5590a1d109e7c98d"/>
</p:tagLst>
</file>

<file path=ppt/tags/tag599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6f62e5bf2f41fad234ae407a8cfbfc199ec4b2fe"/>
  <p:tag name="KSO_WM_NEWLAYOUT_ID" val="1880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600.xml><?xml version="1.0" encoding="utf-8"?>
<p:tagLst xmlns:p="http://schemas.openxmlformats.org/presentationml/2006/main">
  <p:tag name="KSO_WM_UNIT_TYPE" val="e"/>
  <p:tag name="KSO_WM_BEAUTIFY_FLAG" val="#wm#"/>
  <p:tag name="KSO_WM_FIGMA_FLAG" val="#fgm#"/>
  <p:tag name="KSO_WM_UNIT_INDEX" val="1"/>
  <p:tag name="KSO_WM_UNIT_PRESET_TEXT" val="01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601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0e3ab8503af4c08e"/>
  <p:tag name="KSO_WM_TEMPLATE_INDEX" val="40490572"/>
  <p:tag name="KSO_WM_TEMPLATE_CATEGORY" val="custom"/>
  <p:tag name="KSO_WM_SLIDE_INDEX" val="3"/>
  <p:tag name="KSO_WM_SLIDE_ID" val="custom40490572_7"/>
  <p:tag name="KSO_WM_TEMPLATE_MASTER_TYPE" val="0"/>
  <p:tag name="KSO_WM_SLIDE_LAYOUT" val="a_e"/>
  <p:tag name="KSO_WM_SLIDE_LAYOUT_CNT" val="1_1"/>
  <p:tag name="KSO_WM_TAG_VERSION" val="3.0"/>
</p:tagLst>
</file>

<file path=ppt/tags/tag60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eb847142a453536904d93c36be172e34f73a0a4"/>
  <p:tag name="KSO_WM_NEWLAYOUT_GROUP_ID" val="layout_63"/>
  <p:tag name="KSO_WM_NEWLAYOUT_ID" val="slide_1bfeb13d9057242e"/>
  <p:tag name="KSO_WM_UNIT_PRESET_TEXT" val="单击此处添加标题"/>
</p:tagLst>
</file>

<file path=ppt/tags/tag60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603/2ea077bf-2904-46cb-816a-f17460a27923.jpg?Expires=1803957592\u0026AWSAccessKeyId=AKLT9NSy7kh8TIS1UzNqLRY2\u0026Signature=7TKonsqZAg7bxB6axBlMBP%2FQyoc%3D&quot;,&quot;product_name&quot;:&quot;wps-wpp-pc&quot;,&quot;intention_code&quot;:&quot;wps_wpp_generate_theme_pay&quot;}*auto_qingqiu_3.0.6_prod*1772421584069_b744ea_fce94f9570f0-slide-12"/>
</p:tagLst>
</file>

<file path=ppt/tags/tag6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6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6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6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6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6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6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610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40633"/>
  <p:tag name="KSO_WM_TEMPLATE_SLIDE_ID" val="slide_1bfeb13d9057242e"/>
</p:tagLst>
</file>

<file path=ppt/tags/tag61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b104960b66f48821dc5f8697d474e9750fd3a76"/>
  <p:tag name="KSO_WM_NEWLAYOUT_GROUP_ID" val="layout_27"/>
  <p:tag name="KSO_WM_NEWLAYOUT_ID" val="slide_7976c999c2d54ce7"/>
  <p:tag name="KSO_WM_UNIT_PRESET_TEXT" val="单击此处添加标题"/>
</p:tagLst>
</file>

<file path=ppt/tags/tag612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6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  <p:tag name="KSO_WM_UNIT_PRESET_TEXT" val="01"/>
</p:tagLst>
</file>

<file path=ppt/tags/tag6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6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616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6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  <p:tag name="KSO_WM_UNIT_PRESET_TEXT" val="02"/>
</p:tagLst>
</file>

<file path=ppt/tags/tag6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6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6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620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6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  <p:tag name="KSO_WM_UNIT_PRESET_TEXT" val="03"/>
</p:tagLst>
</file>

<file path=ppt/tags/tag6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6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624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40633"/>
  <p:tag name="KSO_WM_TEMPLATE_SLIDE_ID" val="slide_7976c999c2d54ce7"/>
</p:tagLst>
</file>

<file path=ppt/tags/tag62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ba055071435d5eae0b692a6b3de204e393baf18"/>
  <p:tag name="KSO_WM_NEWLAYOUT_GROUP_ID" val="layout_62"/>
  <p:tag name="KSO_WM_NEWLAYOUT_ID" val="slide_72ee7055fb184196"/>
  <p:tag name="KSO_WM_UNIT_PRESET_TEXT" val="单击此处添加标题"/>
</p:tagLst>
</file>

<file path=ppt/tags/tag62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s://sjzg-images.ks3-cn-beijing-internal.ksyun.com/tim_gen_images/doubao_gen/b9b6b7b96e6f6b3271e1d8fb987c6279_0.png?Expires=1772507985\u0026AWSAccessKeyId=AKLTHzmNYxS86KQFnb2pvxtA\u0026Signature=bAeE%2FT4JBNaXdKLDtWAUE7WSxEs%3D&quot;,&quot;product_name&quot;:&quot;wps-wpp-pc&quot;,&quot;intention_code&quot;:&quot;wps_wpp_generate_theme_pay&quot;}*auto_cache_hit_3.0.6_prod*1772421584069_b744ea_fce94f9570f0-slide-14"/>
</p:tagLst>
</file>

<file path=ppt/tags/tag627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6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6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6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0be0c4a98b6bf90ae1321589cab0421db2e9fb4"/>
  <p:tag name="KSO_WM_NEWLAYOUT_GROUP_ID" val="layout_10009"/>
  <p:tag name="KSO_WM_NEWLAYOUT_ID" val="slide_a9f218f13f497792"/>
</p:tagLst>
</file>

<file path=ppt/tags/tag630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6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6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633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40633"/>
  <p:tag name="KSO_WM_TEMPLATE_SLIDE_ID" val="slide_72ee7055fb184196"/>
</p:tagLst>
</file>

<file path=ppt/tags/tag63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0f1d1ba53e80570ce040d0cb2cb42bb829993c1"/>
  <p:tag name="KSO_WM_NEWLAYOUT_GROUP_ID" val="layout_26"/>
  <p:tag name="KSO_WM_NEWLAYOUT_ID" val="slide_f735ce61ce8c34f7"/>
  <p:tag name="KSO_WM_UNIT_PRESET_TEXT" val="单击此处添加标题"/>
</p:tagLst>
</file>

<file path=ppt/tags/tag63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6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http://zh-ai-group.ks3-cn-beijing-internal.ksyun.com/image_generate/image_process/production/202603/2d47cc6d-60cc-42f5-b1d5-0aaf8192abb0.jpg?Expires=1803957590\u0026AWSAccessKeyId=AKLT9NSy7kh8TIS1UzNqLRY2\u0026Signature=BDLizqElm3j4mypVCDqrfMMiKI0%3D&quot;,&quot;product_name&quot;:&quot;wps-wpp-pc&quot;,&quot;intention_code&quot;:&quot;wps_wpp_generate_theme_pay&quot;}*auto_qingqiu_3.0.6_prod*1772421584069_b744ea_fce94f9570f0-slide-15"/>
</p:tagLst>
</file>

<file path=ppt/tags/tag6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6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63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6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http://zh-ai-group.ks3-cn-beijing-internal.ksyun.com/image_generate/image_process/production/202603/f01e24b2-e54a-46cb-b0c6-cda7c85b3f5e.jpg?Expires=1803957591\u0026AWSAccessKeyId=AKLT9NSy7kh8TIS1UzNqLRY2\u0026Signature=wuuU5wGPN7PmgqTQQNBhDntxO4A%3D&quot;,&quot;product_name&quot;:&quot;wps-wpp-pc&quot;,&quot;intention_code&quot;:&quot;wps_wpp_generate_theme_pay&quot;}*auto_qingqiu_3.0.6_prod*1772421584069_b744ea_fce94f9570f0-slide-15"/>
</p:tagLst>
</file>

<file path=ppt/tags/tag6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6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643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40633"/>
  <p:tag name="KSO_WM_TEMPLATE_SLIDE_ID" val="slide_f735ce61ce8c34f7"/>
</p:tagLst>
</file>

<file path=ppt/tags/tag644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6f62e5bf2f41fad234ae407a8cfbfc199ec4b2fe"/>
  <p:tag name="KSO_WM_NEWLAYOUT_ID" val="1880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645.xml><?xml version="1.0" encoding="utf-8"?>
<p:tagLst xmlns:p="http://schemas.openxmlformats.org/presentationml/2006/main">
  <p:tag name="KSO_WM_UNIT_TYPE" val="e"/>
  <p:tag name="KSO_WM_BEAUTIFY_FLAG" val="#wm#"/>
  <p:tag name="KSO_WM_FIGMA_FLAG" val="#fgm#"/>
  <p:tag name="KSO_WM_UNIT_INDEX" val="1"/>
  <p:tag name="KSO_WM_UNIT_PRESET_TEXT" val="01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646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0e3ab8503af4c08e"/>
  <p:tag name="KSO_WM_TEMPLATE_INDEX" val="40490572"/>
  <p:tag name="KSO_WM_TEMPLATE_CATEGORY" val="custom"/>
  <p:tag name="KSO_WM_SLIDE_INDEX" val="3"/>
  <p:tag name="KSO_WM_SLIDE_ID" val="custom40490572_7"/>
  <p:tag name="KSO_WM_TEMPLATE_MASTER_TYPE" val="0"/>
  <p:tag name="KSO_WM_SLIDE_LAYOUT" val="a_e"/>
  <p:tag name="KSO_WM_SLIDE_LAYOUT_CNT" val="1_1"/>
  <p:tag name="KSO_WM_TAG_VERSION" val="3.0"/>
</p:tagLst>
</file>

<file path=ppt/tags/tag64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f515e6dff8e597f3de55a17cda5f88db0ea137f"/>
  <p:tag name="KSO_WM_NEWLAYOUT_GROUP_ID" val="layout_10007"/>
  <p:tag name="KSO_WM_NEWLAYOUT_ID" val="slide_3769a8e1402e790d"/>
  <p:tag name="KSO_WM_UNIT_PRESET_TEXT" val="单击此处添加标题"/>
</p:tagLst>
</file>

<file path=ppt/tags/tag6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6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6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6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6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6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654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40633"/>
  <p:tag name="KSO_WM_TEMPLATE_SLIDE_ID" val="slide_3769a8e1402e790d"/>
</p:tagLst>
</file>

<file path=ppt/tags/tag65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32a45255682f6c4b70f65e00822c87f4bee9533"/>
  <p:tag name="KSO_WM_NEWLAYOUT_GROUP_ID" val="layout_57"/>
  <p:tag name="KSO_WM_NEWLAYOUT_ID" val="slide_7243b866f52d7461"/>
  <p:tag name="KSO_WM_UNIT_PRESET_TEXT" val="单击此处添加标题"/>
</p:tagLst>
</file>

<file path=ppt/tags/tag656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6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https://sjzg-images.ks3-cn-beijing-internal.ksyun.com/go_save_img/20260226/14823963592938a935149505b95e8d93_0.jpeg?Expires=1772507986\u0026AWSAccessKeyId=AKLTHzmNYxS86KQFnb2pvxtA\u0026Signature=26rJmFwF2NebVG1JLYHgEaX0700%3D&quot;,&quot;product_name&quot;:&quot;wps-wpp-pc&quot;,&quot;intention_code&quot;:&quot;wps_wpp_generate_theme_pay&quot;}*auto_cache_hit_3.0.6_prod*1772421584069_b744ea_fce94f9570f0-slide-18"/>
</p:tagLst>
</file>

<file path=ppt/tags/tag6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6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660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6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http://zh-ai-group.ks3-cn-beijing-internal.ksyun.com/image_generate/image_process/production/202603/4db38f74-b547-4fed-9d4f-c390c4ce776c.jpg?Expires=1803957590\u0026AWSAccessKeyId=AKLT9NSy7kh8TIS1UzNqLRY2\u0026Signature=xAC7WcRxXIAcbtYn%2F%2BTwDNuG2OU%3D&quot;,&quot;product_name&quot;:&quot;wps-wpp-pc&quot;,&quot;intention_code&quot;:&quot;wps_wpp_generate_theme_pay&quot;}*auto_qingqiu_3.0.6_prod*1772421584069_b744ea_fce94f9570f0-slide-18"/>
</p:tagLst>
</file>

<file path=ppt/tags/tag6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6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664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6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VCG41N1324953303&quot;,&quot;product_name&quot;:&quot;wps-wpp-pc&quot;,&quot;intention_code&quot;:&quot;wps_wpp_generate_theme_pay&quot;}*auto_gallery_3.0.6_prod*1772421584069_b744ea_fce94f9570f0-slide-18"/>
</p:tagLst>
</file>

<file path=ppt/tags/tag6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6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668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40633"/>
  <p:tag name="KSO_WM_TEMPLATE_SLIDE_ID" val="slide_7243b866f52d7461"/>
</p:tagLst>
</file>

<file path=ppt/tags/tag66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63985cfab01372a2205adfb060e2891c9370960"/>
  <p:tag name="KSO_WM_NEWLAYOUT_GROUP_ID" val="layout_30"/>
  <p:tag name="KSO_WM_NEWLAYOUT_ID" val="slide_617536c5ae766e72"/>
  <p:tag name="KSO_WM_UNIT_PRESET_TEXT" val="单击此处添加标题"/>
</p:tagLst>
</file>

<file path=ppt/tags/tag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67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603/c497e139-a511-4e9a-ab27-b37815be4869.jpg?Expires=1803957590\u0026AWSAccessKeyId=AKLT9NSy7kh8TIS1UzNqLRY2\u0026Signature=aWStrWTSGm70fd4glJ8phhKObSk%3D&quot;,&quot;product_name&quot;:&quot;wps-wpp-pc&quot;,&quot;intention_code&quot;:&quot;wps_wpp_generate_theme_pay&quot;}*auto_qingqiu_3.0.6_prod*1772421584069_b744ea_fce94f9570f0-slide-19"/>
</p:tagLst>
</file>

<file path=ppt/tags/tag671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6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  <p:tag name="KSO_WM_UNIT_PRESET_TEXT" val="01"/>
</p:tagLst>
</file>

<file path=ppt/tags/tag6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6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675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6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  <p:tag name="KSO_WM_UNIT_PRESET_TEXT" val="02"/>
</p:tagLst>
</file>

<file path=ppt/tags/tag6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6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679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6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  <p:tag name="KSO_WM_UNIT_PRESET_TEXT" val="03"/>
</p:tagLst>
</file>

<file path=ppt/tags/tag6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6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683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40633"/>
  <p:tag name="KSO_WM_TEMPLATE_SLIDE_ID" val="slide_617536c5ae766e72"/>
</p:tagLst>
</file>

<file path=ppt/tags/tag684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6f62e5bf2f41fad234ae407a8cfbfc199ec4b2fe"/>
  <p:tag name="KSO_WM_NEWLAYOUT_ID" val="1880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685.xml><?xml version="1.0" encoding="utf-8"?>
<p:tagLst xmlns:p="http://schemas.openxmlformats.org/presentationml/2006/main">
  <p:tag name="KSO_WM_UNIT_TYPE" val="e"/>
  <p:tag name="KSO_WM_BEAUTIFY_FLAG" val="#wm#"/>
  <p:tag name="KSO_WM_FIGMA_FLAG" val="#fgm#"/>
  <p:tag name="KSO_WM_UNIT_INDEX" val="1"/>
  <p:tag name="KSO_WM_UNIT_PRESET_TEXT" val="01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686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0e3ab8503af4c08e"/>
  <p:tag name="KSO_WM_TEMPLATE_INDEX" val="40490572"/>
  <p:tag name="KSO_WM_TEMPLATE_CATEGORY" val="custom"/>
  <p:tag name="KSO_WM_SLIDE_INDEX" val="3"/>
  <p:tag name="KSO_WM_SLIDE_ID" val="custom40490572_7"/>
  <p:tag name="KSO_WM_TEMPLATE_MASTER_TYPE" val="0"/>
  <p:tag name="KSO_WM_SLIDE_LAYOUT" val="a_e"/>
  <p:tag name="KSO_WM_SLIDE_LAYOUT_CNT" val="1_1"/>
  <p:tag name="KSO_WM_TAG_VERSION" val="3.0"/>
</p:tagLst>
</file>

<file path=ppt/tags/tag68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47920f82d7bc27376616a17b7e2484fb212c9e16"/>
  <p:tag name="KSO_WM_NEWLAYOUT_GROUP_ID" val="layout_35"/>
  <p:tag name="KSO_WM_NEWLAYOUT_ID" val="slide_cc27dbcb5c1d224a"/>
  <p:tag name="KSO_WM_UNIT_PRESET_TEXT" val="单击此处添加标题"/>
</p:tagLst>
</file>

<file path=ppt/tags/tag6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  <p:tag name="KSO_WM_UNIT_PRESET_TEXT" val="01"/>
</p:tagLst>
</file>

<file path=ppt/tags/tag6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6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6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  <p:tag name="KSO_WM_UNIT_PRESET_TEXT" val="02"/>
</p:tagLst>
</file>

<file path=ppt/tags/tag6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6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6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  <p:tag name="KSO_WM_UNIT_PRESET_TEXT" val="03"/>
</p:tagLst>
</file>

<file path=ppt/tags/tag6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6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697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40633"/>
  <p:tag name="KSO_WM_TEMPLATE_SLIDE_ID" val="slide_cc27dbcb5c1d224a"/>
</p:tagLst>
</file>

<file path=ppt/tags/tag69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0be0c4a98b6bf90ae1321589cab0421db2e9fb4"/>
  <p:tag name="KSO_WM_NEWLAYOUT_GROUP_ID" val="layout_10009"/>
  <p:tag name="KSO_WM_NEWLAYOUT_ID" val="slide_a9f218f13f497792"/>
  <p:tag name="KSO_WM_UNIT_PRESET_TEXT" val="单击此处添加标题"/>
</p:tagLst>
</file>

<file path=ppt/tags/tag6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http://zh-ai-group.ks3-cn-beijing-internal.ksyun.com/image_generate/image_process/production/202603/5019beca-3c97-4a17-8911-95764c04f424.jpg?Expires=1803957590\u0026AWSAccessKeyId=AKLT9NSy7kh8TIS1UzNqLRY2\u0026Signature=IJC%2BMO88zpRn9EYYN6UkUqqoIrY%3D&quot;,&quot;product_name&quot;:&quot;wps-wpp-pc&quot;,&quot;intention_code&quot;:&quot;wps_wpp_generate_theme_pay&quot;}*auto_qingqiu_3.0.6_prod*1772421584069_b744ea_fce94f9570f0-slide-2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7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7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7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http://zh-ai-group.ks3-cn-beijing-internal.ksyun.com/image_generate/image_process/production/202603/37628e1a-dba1-4b94-9a73-a7db40ffd9f6.jpg?Expires=1803957590\u0026AWSAccessKeyId=AKLT9NSy7kh8TIS1UzNqLRY2\u0026Signature=Xg1YmsYLYqeVJv%2FUyulTRrYHITs%3D&quot;,&quot;product_name&quot;:&quot;wps-wpp-pc&quot;,&quot;intention_code&quot;:&quot;wps_wpp_generate_theme_pay&quot;}*auto_qingqiu_3.0.6_prod*1772421584069_b744ea_fce94f9570f0-slide-22"/>
</p:tagLst>
</file>

<file path=ppt/tags/tag7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7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7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http://zh-ai-group.ks3-cn-beijing-internal.ksyun.com/image_generate/image_process/production/202603/f80839a9-94e8-4322-9336-c6736b0aa59f.jpg?Expires=1803957590\u0026AWSAccessKeyId=AKLT9NSy7kh8TIS1UzNqLRY2\u0026Signature=KcbZ0sz4UldMygib5C9MOCGM4ng%3D&quot;,&quot;product_name&quot;:&quot;wps-wpp-pc&quot;,&quot;intention_code&quot;:&quot;wps_wpp_generate_theme_pay&quot;}*auto_qingqiu_3.0.6_prod*1772421584069_b744ea_fce94f9570f0-slide-22"/>
</p:tagLst>
</file>

<file path=ppt/tags/tag7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7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708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40633"/>
  <p:tag name="KSO_WM_TEMPLATE_SLIDE_ID" val="slide_a9f218f13f497792"/>
</p:tagLst>
</file>

<file path=ppt/tags/tag709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6f62e5bf2f41fad234ae407a8cfbfc199ec4b2fe"/>
  <p:tag name="KSO_WM_NEWLAYOUT_ID" val="1880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710.xml><?xml version="1.0" encoding="utf-8"?>
<p:tagLst xmlns:p="http://schemas.openxmlformats.org/presentationml/2006/main">
  <p:tag name="KSO_WM_UNIT_TYPE" val="e"/>
  <p:tag name="KSO_WM_BEAUTIFY_FLAG" val="#wm#"/>
  <p:tag name="KSO_WM_FIGMA_FLAG" val="#fgm#"/>
  <p:tag name="KSO_WM_UNIT_INDEX" val="1"/>
  <p:tag name="KSO_WM_UNIT_PRESET_TEXT" val="01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711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0e3ab8503af4c08e"/>
  <p:tag name="KSO_WM_TEMPLATE_INDEX" val="40490572"/>
  <p:tag name="KSO_WM_TEMPLATE_CATEGORY" val="custom"/>
  <p:tag name="KSO_WM_SLIDE_INDEX" val="3"/>
  <p:tag name="KSO_WM_SLIDE_ID" val="custom40490572_7"/>
  <p:tag name="KSO_WM_TEMPLATE_MASTER_TYPE" val="0"/>
  <p:tag name="KSO_WM_SLIDE_LAYOUT" val="a_e"/>
  <p:tag name="KSO_WM_SLIDE_LAYOUT_CNT" val="1_1"/>
  <p:tag name="KSO_WM_TAG_VERSION" val="3.0"/>
</p:tagLst>
</file>

<file path=ppt/tags/tag71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e664e738507be785acfc01a594391b9f4dba966"/>
  <p:tag name="KSO_WM_NEWLAYOUT_GROUP_ID" val="layout_34"/>
  <p:tag name="KSO_WM_NEWLAYOUT_ID" val="slide_437b60f49d977836"/>
  <p:tag name="KSO_WM_UNIT_PRESET_TEXT" val="单击此处添加标题"/>
</p:tagLst>
</file>

<file path=ppt/tags/tag7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https://sjzg-images.ks3-cn-beijing-internal.ksyun.com/tim_gen_images/doubao_gen/c740511f720f562e9fd4e8e44b5c440d_0.png?Expires=1772507986\u0026AWSAccessKeyId=AKLTHzmNYxS86KQFnb2pvxtA\u0026Signature=jWiebuldm77vxLa51SMSkDRtpSE%3D&quot;,&quot;product_name&quot;:&quot;wps-wpp-pc&quot;,&quot;intention_code&quot;:&quot;wps_wpp_generate_theme_pay&quot;}*auto_cache_hit_3.0.6_prod*1772421584069_b744ea_fce94f9570f0-slide-24"/>
</p:tagLst>
</file>

<file path=ppt/tags/tag7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7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7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http://zh-ai-group.ks3-cn-beijing-internal.ksyun.com/image_generate/image_process/production/202603/e7def941-b4f9-4a9b-a8bd-341c51b757b3.jpg?Expires=1803957591\u0026AWSAccessKeyId=AKLT9NSy7kh8TIS1UzNqLRY2\u0026Signature=2rurP7NPhNSZ2mPoofxJ6sdJc4o%3D&quot;,&quot;product_name&quot;:&quot;wps-wpp-pc&quot;,&quot;intention_code&quot;:&quot;wps_wpp_generate_theme_pay&quot;}*auto_qingqiu_3.0.6_prod*1772421584069_b744ea_fce94f9570f0-slide-24"/>
</p:tagLst>
</file>

<file path=ppt/tags/tag7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7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7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https://sjzg-images.ks3-cn-beijing-internal.ksyun.com/tim_gen_images/doubao_gen/7d611ed019a3735f1b8143050a350324_0.png?Expires=1772507986\u0026AWSAccessKeyId=AKLTHzmNYxS86KQFnb2pvxtA\u0026Signature=AEIs1XQ1fO8%2BVHP4MvRnsJoylJc%3D&quot;,&quot;product_name&quot;:&quot;wps-wpp-pc&quot;,&quot;intention_code&quot;:&quot;wps_wpp_generate_theme_pay&quot;}*auto_cache_hit_3.0.6_prod*1772421584069_b744ea_fce94f9570f0-slide-24"/>
</p:tagLst>
</file>

<file path=ppt/tags/tag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7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7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722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40633"/>
  <p:tag name="KSO_WM_TEMPLATE_SLIDE_ID" val="slide_437b60f49d977836"/>
</p:tagLst>
</file>

<file path=ppt/tags/tag72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e78a7368543e674ab6768152552ffe56db913f96"/>
  <p:tag name="KSO_WM_NEWLAYOUT_GROUP_ID" val="layout_10003"/>
  <p:tag name="KSO_WM_NEWLAYOUT_ID" val="slide_a1e31e139923f8f0"/>
  <p:tag name="KSO_WM_UNIT_PRESET_TEXT" val="单击此处添加标题"/>
</p:tagLst>
</file>

<file path=ppt/tags/tag7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72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7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7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72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7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7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7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731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7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733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40633"/>
  <p:tag name="KSO_WM_TEMPLATE_SLIDE_ID" val="slide_a1e31e139923f8f0"/>
</p:tagLst>
</file>

<file path=ppt/tags/tag734.xml><?xml version="1.0" encoding="utf-8"?>
<p:tagLst xmlns:p="http://schemas.openxmlformats.org/presentationml/2006/main">
  <p:tag name="KSO_WM_UNIT_TYPE" val="b"/>
  <p:tag name="KSO_WM_BEAUTIFY_FLAG" val="#wm#"/>
  <p:tag name="KSO_WM_FIGMA_FLAG" val="#fgm#"/>
  <p:tag name="KSO_WM_UNIT_INDEX" val="1"/>
  <p:tag name="KSO_WM_UNIT_TEXT_TYPE" val="1"/>
  <p:tag name="KSO_WM_UNIT_PRESET_TEXT" val="THE END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735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b58237c2fcd8a441afa20996f9caf1696c56cf2d"/>
  <p:tag name="KSO_WM_NEWLAYOUT_ID" val="1888"/>
  <p:tag name="KSO_WM_UNIT_PRESET_TEXT" val="谢谢观看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736.xml><?xml version="1.0" encoding="utf-8"?>
<p:tagLst xmlns:p="http://schemas.openxmlformats.org/presentationml/2006/main">
  <p:tag name="KSO_WM_SLIDE_CONTENT_ORIENTATION" val="right"/>
  <p:tag name="KSO_WM_SLIDE_HAS_MASK" val="0"/>
  <p:tag name="KSO_WM_SLIDE_ITEM_CNT" val="0"/>
  <p:tag name="KSO_WM_SLIDE_TYPE" val="endPage"/>
  <p:tag name="KSO_WM_TEMPLATE_SUBCATEGORY" val="29"/>
  <p:tag name="KSO_WM_BEAUTIFY_FLAG" val="#wm#"/>
  <p:tag name="KSO_WM_TEMPLATE_SLIDE_ID" val="slide_2f1bc384a532e0ce"/>
  <p:tag name="KSO_WM_TEMPLATE_INDEX" val="40490572"/>
  <p:tag name="KSO_WM_TEMPLATE_CATEGORY" val="custom"/>
  <p:tag name="KSO_WM_SLIDE_INDEX" val="5"/>
  <p:tag name="KSO_WM_SLIDE_ID" val="custom40490572_9"/>
  <p:tag name="KSO_WM_TEMPLATE_MASTER_TYPE" val="0"/>
  <p:tag name="KSO_WM_SLIDE_LAYOUT" val="a_b"/>
  <p:tag name="KSO_WM_SLIDE_LAYOUT_CNT" val="1_1"/>
  <p:tag name="KSO_WM_TAG_VERSION" val="3.0"/>
</p:tagLst>
</file>

<file path=ppt/tags/tag7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7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7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47920f82d7bc27376616a17b7e2484fb212c9e16"/>
  <p:tag name="KSO_WM_NEWLAYOUT_GROUP_ID" val="layout_35"/>
  <p:tag name="KSO_WM_NEWLAYOUT_ID" val="slide_cc27dbcb5c1d224a"/>
</p:tagLst>
</file>

<file path=ppt/tags/tag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</p:tagLst>
</file>

<file path=ppt/tags/tag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</p:tagLst>
</file>

<file path=ppt/tags/tag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</p:tagLst>
</file>

<file path=ppt/tags/tag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8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8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8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2"/>
  <p:tag name="KSO_WM_TEMPLATE_CATEGORY" val="custom"/>
</p:tagLst>
</file>

<file path=ppt/tags/tag8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63985cfab01372a2205adfb060e2891c9370960"/>
  <p:tag name="KSO_WM_NEWLAYOUT_GROUP_ID" val="layout_30"/>
  <p:tag name="KSO_WM_NEWLAYOUT_ID" val="slide_617536c5ae766e7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91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</p:tagLst>
</file>

<file path=ppt/tags/tag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95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</p:tagLst>
</file>

<file path=ppt/tags/tag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99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666">
      <a:dk1>
        <a:srgbClr val="000000"/>
      </a:dk1>
      <a:lt1>
        <a:srgbClr val="FFFFFF"/>
      </a:lt1>
      <a:dk2>
        <a:srgbClr val="2A0B05"/>
      </a:dk2>
      <a:lt2>
        <a:srgbClr val="E5F5FC"/>
      </a:lt2>
      <a:accent1>
        <a:srgbClr val="32B1E7"/>
      </a:accent1>
      <a:accent2>
        <a:srgbClr val="E9755E"/>
      </a:accent2>
      <a:accent3>
        <a:srgbClr val="EFB30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自定义 1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3216</Words>
  <Application>WPS 演示</Application>
  <PresentationFormat>宽屏</PresentationFormat>
  <Paragraphs>410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Office 主题​​</vt:lpstr>
      <vt:lpstr>春季开学校园传染病防范</vt:lpstr>
      <vt:lpstr>目录</vt:lpstr>
      <vt:lpstr>诺如病毒胃肠炎情况</vt:lpstr>
      <vt:lpstr>流行期与风险水平</vt:lpstr>
      <vt:lpstr>易感人群</vt:lpstr>
      <vt:lpstr>病因与症状</vt:lpstr>
      <vt:lpstr>传播途径</vt:lpstr>
      <vt:lpstr>诺如病毒胃肠炎防控</vt:lpstr>
      <vt:lpstr>居民个人防护</vt:lpstr>
      <vt:lpstr>学校机构措施</vt:lpstr>
      <vt:lpstr>患者居家防护</vt:lpstr>
      <vt:lpstr>流行性感冒情况</vt:lpstr>
      <vt:lpstr>流行阶段与风险</vt:lpstr>
      <vt:lpstr>易感人群</vt:lpstr>
      <vt:lpstr>病因与症状</vt:lpstr>
      <vt:lpstr>传播途径</vt:lpstr>
      <vt:lpstr>流行性感冒防控</vt:lpstr>
      <vt:lpstr>疫苗接种建议</vt:lpstr>
      <vt:lpstr>卫生习惯养成</vt:lpstr>
      <vt:lpstr>避免接触患者</vt:lpstr>
      <vt:lpstr>其他传染病情况</vt:lpstr>
      <vt:lpstr>活动水平</vt:lpstr>
      <vt:lpstr>聚集风险</vt:lpstr>
      <vt:lpstr>其他传染病防控</vt:lpstr>
      <vt:lpstr>参照措施说明</vt:lpstr>
      <vt:lpstr>重点机构防范</vt:lpstr>
      <vt:lpstr>谢谢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春季开学校园传染病防范</dc:title>
  <dc:creator/>
  <cp:lastModifiedBy>阿牛</cp:lastModifiedBy>
  <cp:revision>3</cp:revision>
  <dcterms:created xsi:type="dcterms:W3CDTF">2026-03-03T01:21:00Z</dcterms:created>
  <dcterms:modified xsi:type="dcterms:W3CDTF">2026-03-09T00:06:33Z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KSOTemplateUUID">
    <vt:lpwstr>v1.0_ai_69796640633</vt:lpwstr>
  </property>
  <property fmtid="{D5CDD505-2E9C-101B-9397-08002B2CF9AE}" pid="4" name="ICV">
    <vt:lpwstr>76B3DCB98B5709D11502A569E0C13658_42</vt:lpwstr>
  </property>
</Properties>
</file>