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diagrams/quickStyle2.xml" ContentType="application/vnd.openxmlformats-officedocument.drawingml.diagramStyl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33.xml" ContentType="application/vnd.openxmlformats-officedocument.presentationml.notesSlide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96" r:id="rId2"/>
    <p:sldId id="303" r:id="rId3"/>
    <p:sldId id="302" r:id="rId4"/>
    <p:sldId id="301" r:id="rId5"/>
    <p:sldId id="300" r:id="rId6"/>
    <p:sldId id="307" r:id="rId7"/>
    <p:sldId id="305" r:id="rId8"/>
    <p:sldId id="328" r:id="rId9"/>
    <p:sldId id="329" r:id="rId10"/>
    <p:sldId id="332" r:id="rId11"/>
    <p:sldId id="330" r:id="rId12"/>
    <p:sldId id="333" r:id="rId13"/>
    <p:sldId id="331" r:id="rId14"/>
    <p:sldId id="312" r:id="rId15"/>
    <p:sldId id="266" r:id="rId16"/>
    <p:sldId id="298" r:id="rId17"/>
    <p:sldId id="310" r:id="rId18"/>
    <p:sldId id="309" r:id="rId19"/>
    <p:sldId id="311" r:id="rId20"/>
    <p:sldId id="308" r:id="rId21"/>
    <p:sldId id="334" r:id="rId22"/>
    <p:sldId id="315" r:id="rId23"/>
    <p:sldId id="338" r:id="rId24"/>
    <p:sldId id="337" r:id="rId25"/>
    <p:sldId id="340" r:id="rId26"/>
    <p:sldId id="335" r:id="rId27"/>
    <p:sldId id="313" r:id="rId28"/>
    <p:sldId id="317" r:id="rId29"/>
    <p:sldId id="336" r:id="rId30"/>
    <p:sldId id="339" r:id="rId31"/>
    <p:sldId id="342" r:id="rId32"/>
    <p:sldId id="343" r:id="rId33"/>
    <p:sldId id="341" r:id="rId34"/>
    <p:sldId id="295" r:id="rId35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96">
          <p15:clr>
            <a:srgbClr val="A4A3A4"/>
          </p15:clr>
        </p15:guide>
        <p15:guide id="2" pos="50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C91"/>
    <a:srgbClr val="2DB2A4"/>
    <a:srgbClr val="F77A08"/>
    <a:srgbClr val="0E647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-2190" y="-1302"/>
      </p:cViewPr>
      <p:guideLst>
        <p:guide orient="horz" pos="2296"/>
        <p:guide pos="506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83368-D3DC-4322-9DDC-77FAB44D81A5}" type="doc">
      <dgm:prSet loTypeId="urn:microsoft.com/office/officeart/2005/8/layout/radial6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2F129D9B-2F99-4631-9BE7-6C15FAD912AB}">
      <dgm:prSet phldrT="[文本]" custT="1"/>
      <dgm:spPr>
        <a:solidFill>
          <a:srgbClr val="7030A0"/>
        </a:solidFill>
      </dgm:spPr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营养治疗的原则</a:t>
          </a:r>
          <a:endParaRPr lang="zh-CN" altLang="en-US" sz="2000" dirty="0"/>
        </a:p>
      </dgm:t>
    </dgm:pt>
    <dgm:pt modelId="{22D67971-0915-40DA-80B6-9202B2BFC083}" type="parTrans" cxnId="{4D504F0B-DF36-463D-ADD6-019A87361EB3}">
      <dgm:prSet/>
      <dgm:spPr/>
      <dgm:t>
        <a:bodyPr/>
        <a:lstStyle/>
        <a:p>
          <a:endParaRPr lang="zh-CN" altLang="en-US"/>
        </a:p>
      </dgm:t>
    </dgm:pt>
    <dgm:pt modelId="{6B17B8AA-8127-48B9-836A-AA6936F41B54}" type="sibTrans" cxnId="{4D504F0B-DF36-463D-ADD6-019A87361EB3}">
      <dgm:prSet/>
      <dgm:spPr/>
      <dgm:t>
        <a:bodyPr/>
        <a:lstStyle/>
        <a:p>
          <a:endParaRPr lang="zh-CN" altLang="en-US"/>
        </a:p>
      </dgm:t>
    </dgm:pt>
    <dgm:pt modelId="{17985C61-0343-4DE2-B583-F77A888D2E04}">
      <dgm:prSet phldrT="[文本]" custT="1"/>
      <dgm:spPr>
        <a:solidFill>
          <a:srgbClr val="FF9900"/>
        </a:solidFill>
      </dgm:spPr>
      <dgm:t>
        <a:bodyPr/>
        <a:lstStyle/>
        <a:p>
          <a:pPr>
            <a:lnSpc>
              <a:spcPts val="1900"/>
            </a:lnSpc>
            <a:spcAft>
              <a:spcPts val="0"/>
            </a:spcAft>
          </a:pPr>
          <a:r>
            <a:rPr lang="zh-CN" altLang="en-US" sz="1600" b="1" dirty="0" smtClean="0">
              <a:latin typeface="微软雅黑" pitchFamily="34" charset="-122"/>
              <a:ea typeface="微软雅黑" pitchFamily="34" charset="-122"/>
            </a:rPr>
            <a:t>合理控制</a:t>
          </a:r>
          <a:r>
            <a:rPr lang="en-US" altLang="zh-CN" sz="1600" b="1" dirty="0" smtClean="0">
              <a:latin typeface="微软雅黑" pitchFamily="34" charset="-122"/>
              <a:ea typeface="微软雅黑" pitchFamily="34" charset="-122"/>
            </a:rPr>
            <a:t/>
          </a:r>
          <a:br>
            <a:rPr lang="en-US" altLang="zh-CN" sz="1600" b="1" dirty="0" smtClean="0">
              <a:latin typeface="微软雅黑" pitchFamily="34" charset="-122"/>
              <a:ea typeface="微软雅黑" pitchFamily="34" charset="-122"/>
            </a:rPr>
          </a:br>
          <a:r>
            <a:rPr lang="zh-CN" altLang="en-US" sz="1600" b="1" smtClean="0">
              <a:latin typeface="微软雅黑" pitchFamily="34" charset="-122"/>
              <a:ea typeface="微软雅黑" pitchFamily="34" charset="-122"/>
            </a:rPr>
            <a:t>总</a:t>
          </a:r>
          <a:r>
            <a:rPr lang="zh-CN" altLang="en-US" sz="1600" b="1" smtClean="0">
              <a:latin typeface="微软雅黑" pitchFamily="34" charset="-122"/>
              <a:ea typeface="微软雅黑" pitchFamily="34" charset="-122"/>
            </a:rPr>
            <a:t>热量</a:t>
          </a:r>
          <a:endParaRPr lang="zh-CN" altLang="en-US" sz="1600" b="1" dirty="0"/>
        </a:p>
      </dgm:t>
    </dgm:pt>
    <dgm:pt modelId="{421298A1-1D42-4B70-98FA-CCD931887051}" type="parTrans" cxnId="{524ACBC7-27DB-43C7-A47E-6287D74CEA7A}">
      <dgm:prSet/>
      <dgm:spPr/>
      <dgm:t>
        <a:bodyPr/>
        <a:lstStyle/>
        <a:p>
          <a:endParaRPr lang="zh-CN" altLang="en-US"/>
        </a:p>
      </dgm:t>
    </dgm:pt>
    <dgm:pt modelId="{5A5088D5-C7CF-4543-B062-FF23B6DADD39}" type="sibTrans" cxnId="{524ACBC7-27DB-43C7-A47E-6287D74CEA7A}">
      <dgm:prSet/>
      <dgm:spPr>
        <a:solidFill>
          <a:srgbClr val="FFCCCC"/>
        </a:solidFill>
      </dgm:spPr>
      <dgm:t>
        <a:bodyPr/>
        <a:lstStyle/>
        <a:p>
          <a:endParaRPr lang="zh-CN" altLang="en-US"/>
        </a:p>
      </dgm:t>
    </dgm:pt>
    <dgm:pt modelId="{D308352D-295B-4D68-BAEE-7A637DE13AEA}">
      <dgm:prSet phldrT="[文本]" custT="1"/>
      <dgm:spPr>
        <a:solidFill>
          <a:srgbClr val="FF3399"/>
        </a:solidFill>
      </dgm:spPr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定时定量</a:t>
          </a:r>
          <a:endParaRPr lang="zh-CN" altLang="en-US" sz="1800" b="1" dirty="0"/>
        </a:p>
      </dgm:t>
    </dgm:pt>
    <dgm:pt modelId="{0D0BBBF6-2D37-49F5-BA95-8F2DE487296E}" type="parTrans" cxnId="{D7F9F655-C4E8-4C82-9C92-E1AAA72091E7}">
      <dgm:prSet/>
      <dgm:spPr/>
      <dgm:t>
        <a:bodyPr/>
        <a:lstStyle/>
        <a:p>
          <a:endParaRPr lang="zh-CN" altLang="en-US"/>
        </a:p>
      </dgm:t>
    </dgm:pt>
    <dgm:pt modelId="{F451803F-702A-4D86-B891-F2813335C49E}" type="sibTrans" cxnId="{D7F9F655-C4E8-4C82-9C92-E1AAA72091E7}">
      <dgm:prSet/>
      <dgm:spPr>
        <a:solidFill>
          <a:srgbClr val="FFCCCC"/>
        </a:solidFill>
      </dgm:spPr>
      <dgm:t>
        <a:bodyPr/>
        <a:lstStyle/>
        <a:p>
          <a:endParaRPr lang="zh-CN" altLang="en-US"/>
        </a:p>
      </dgm:t>
    </dgm:pt>
    <dgm:pt modelId="{9F3E69CE-2102-4878-9994-0CE5242E2392}">
      <dgm:prSet phldrT="[文本]" custT="1"/>
      <dgm:spPr>
        <a:solidFill>
          <a:srgbClr val="00B0F0"/>
        </a:solidFill>
      </dgm:spPr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少量多餐</a:t>
          </a:r>
          <a:endParaRPr lang="zh-CN" altLang="en-US" sz="1800" b="1" dirty="0"/>
        </a:p>
      </dgm:t>
    </dgm:pt>
    <dgm:pt modelId="{293D0472-FE86-40FE-8811-7C82C272A6DC}" type="parTrans" cxnId="{D4E59C01-7532-40E3-89E5-C6968A37BF89}">
      <dgm:prSet/>
      <dgm:spPr/>
      <dgm:t>
        <a:bodyPr/>
        <a:lstStyle/>
        <a:p>
          <a:endParaRPr lang="zh-CN" altLang="en-US"/>
        </a:p>
      </dgm:t>
    </dgm:pt>
    <dgm:pt modelId="{134DAE02-5D1E-4778-8F58-807C8B115BE1}" type="sibTrans" cxnId="{D4E59C01-7532-40E3-89E5-C6968A37BF89}">
      <dgm:prSet/>
      <dgm:spPr>
        <a:solidFill>
          <a:srgbClr val="FFCCCC"/>
        </a:solidFill>
      </dgm:spPr>
      <dgm:t>
        <a:bodyPr/>
        <a:lstStyle/>
        <a:p>
          <a:endParaRPr lang="zh-CN" altLang="en-US"/>
        </a:p>
      </dgm:t>
    </dgm:pt>
    <dgm:pt modelId="{2A23D3AD-95BD-41DB-94B5-99027A361F18}">
      <dgm:prSet phldrT="[文本]" custT="1"/>
      <dgm:spPr>
        <a:solidFill>
          <a:srgbClr val="33CC33"/>
        </a:solidFill>
      </dgm:spPr>
      <dgm:t>
        <a:bodyPr/>
        <a:lstStyle/>
        <a:p>
          <a:r>
            <a:rPr lang="zh-CN" altLang="en-US" sz="1800" b="1" dirty="0" smtClean="0">
              <a:latin typeface="微软雅黑" pitchFamily="34" charset="-122"/>
              <a:ea typeface="微软雅黑" pitchFamily="34" charset="-122"/>
            </a:rPr>
            <a:t>平衡膳食</a:t>
          </a:r>
          <a:endParaRPr lang="zh-CN" altLang="en-US" sz="1800" b="1" dirty="0"/>
        </a:p>
      </dgm:t>
    </dgm:pt>
    <dgm:pt modelId="{FDED655C-6987-46E3-AEC2-90C3F2965023}" type="parTrans" cxnId="{BBD159BA-198D-4201-9F71-100E452D6CCF}">
      <dgm:prSet/>
      <dgm:spPr/>
      <dgm:t>
        <a:bodyPr/>
        <a:lstStyle/>
        <a:p>
          <a:endParaRPr lang="zh-CN" altLang="en-US"/>
        </a:p>
      </dgm:t>
    </dgm:pt>
    <dgm:pt modelId="{6D49F1CC-1666-4760-820C-413496F37C96}" type="sibTrans" cxnId="{BBD159BA-198D-4201-9F71-100E452D6CCF}">
      <dgm:prSet/>
      <dgm:spPr>
        <a:solidFill>
          <a:srgbClr val="FFCCCC"/>
        </a:solidFill>
      </dgm:spPr>
      <dgm:t>
        <a:bodyPr/>
        <a:lstStyle/>
        <a:p>
          <a:endParaRPr lang="zh-CN" altLang="en-US"/>
        </a:p>
      </dgm:t>
    </dgm:pt>
    <dgm:pt modelId="{AEE23098-57B5-4143-B1FC-6888B38D378F}" type="pres">
      <dgm:prSet presAssocID="{16D83368-D3DC-4322-9DDC-77FAB44D81A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314183E-CF06-4644-BADD-1A61710244FE}" type="pres">
      <dgm:prSet presAssocID="{2F129D9B-2F99-4631-9BE7-6C15FAD912AB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A8377B05-B4BA-4078-930D-D1DE6F39E4B9}" type="pres">
      <dgm:prSet presAssocID="{17985C61-0343-4DE2-B583-F77A888D2E04}" presName="node" presStyleLbl="node1" presStyleIdx="0" presStyleCnt="4" custScaleX="11858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778208D-4A8B-4AFB-A721-9E89EDC360BC}" type="pres">
      <dgm:prSet presAssocID="{17985C61-0343-4DE2-B583-F77A888D2E04}" presName="dummy" presStyleCnt="0"/>
      <dgm:spPr/>
    </dgm:pt>
    <dgm:pt modelId="{13B40A91-3366-4E34-9D7C-5002C7EDF976}" type="pres">
      <dgm:prSet presAssocID="{5A5088D5-C7CF-4543-B062-FF23B6DADD39}" presName="sibTrans" presStyleLbl="sibTrans2D1" presStyleIdx="0" presStyleCnt="4"/>
      <dgm:spPr/>
      <dgm:t>
        <a:bodyPr/>
        <a:lstStyle/>
        <a:p>
          <a:endParaRPr lang="zh-CN" altLang="en-US"/>
        </a:p>
      </dgm:t>
    </dgm:pt>
    <dgm:pt modelId="{5679240B-0846-48E4-A3F1-F609F63CAC52}" type="pres">
      <dgm:prSet presAssocID="{D308352D-295B-4D68-BAEE-7A637DE13AEA}" presName="node" presStyleLbl="node1" presStyleIdx="1" presStyleCnt="4" custScaleX="13573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AD70DC0-2E16-41A7-9DA5-CC3D49D583F8}" type="pres">
      <dgm:prSet presAssocID="{D308352D-295B-4D68-BAEE-7A637DE13AEA}" presName="dummy" presStyleCnt="0"/>
      <dgm:spPr/>
    </dgm:pt>
    <dgm:pt modelId="{0B974447-1EAA-4B65-B426-922321BB96AB}" type="pres">
      <dgm:prSet presAssocID="{F451803F-702A-4D86-B891-F2813335C49E}" presName="sibTrans" presStyleLbl="sibTrans2D1" presStyleIdx="1" presStyleCnt="4"/>
      <dgm:spPr/>
      <dgm:t>
        <a:bodyPr/>
        <a:lstStyle/>
        <a:p>
          <a:endParaRPr lang="zh-CN" altLang="en-US"/>
        </a:p>
      </dgm:t>
    </dgm:pt>
    <dgm:pt modelId="{CE56ACC4-7787-4508-959F-5B995EFF0D04}" type="pres">
      <dgm:prSet presAssocID="{9F3E69CE-2102-4878-9994-0CE5242E2392}" presName="node" presStyleLbl="node1" presStyleIdx="2" presStyleCnt="4" custScaleX="12319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E82BA94-02EC-4760-8F5E-F3F78347DE2A}" type="pres">
      <dgm:prSet presAssocID="{9F3E69CE-2102-4878-9994-0CE5242E2392}" presName="dummy" presStyleCnt="0"/>
      <dgm:spPr/>
    </dgm:pt>
    <dgm:pt modelId="{9CE9046A-C2CC-4259-820A-6457A3C0BD25}" type="pres">
      <dgm:prSet presAssocID="{134DAE02-5D1E-4778-8F58-807C8B115BE1}" presName="sibTrans" presStyleLbl="sibTrans2D1" presStyleIdx="2" presStyleCnt="4"/>
      <dgm:spPr/>
      <dgm:t>
        <a:bodyPr/>
        <a:lstStyle/>
        <a:p>
          <a:endParaRPr lang="zh-CN" altLang="en-US"/>
        </a:p>
      </dgm:t>
    </dgm:pt>
    <dgm:pt modelId="{D1E4193D-AA4D-45F8-8179-253AA4A5C5BA}" type="pres">
      <dgm:prSet presAssocID="{2A23D3AD-95BD-41DB-94B5-99027A361F18}" presName="node" presStyleLbl="node1" presStyleIdx="3" presStyleCnt="4" custScaleX="12652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60D82AD-3204-430D-9540-7F6B1F3DE793}" type="pres">
      <dgm:prSet presAssocID="{2A23D3AD-95BD-41DB-94B5-99027A361F18}" presName="dummy" presStyleCnt="0"/>
      <dgm:spPr/>
    </dgm:pt>
    <dgm:pt modelId="{3B1D4CCC-6CED-4C76-9458-361C2515DE48}" type="pres">
      <dgm:prSet presAssocID="{6D49F1CC-1666-4760-820C-413496F37C96}" presName="sibTrans" presStyleLbl="sibTrans2D1" presStyleIdx="3" presStyleCnt="4"/>
      <dgm:spPr/>
      <dgm:t>
        <a:bodyPr/>
        <a:lstStyle/>
        <a:p>
          <a:endParaRPr lang="zh-CN" altLang="en-US"/>
        </a:p>
      </dgm:t>
    </dgm:pt>
  </dgm:ptLst>
  <dgm:cxnLst>
    <dgm:cxn modelId="{0F3E66FA-7FDC-46A9-9DF6-FFE941614850}" type="presOf" srcId="{5A5088D5-C7CF-4543-B062-FF23B6DADD39}" destId="{13B40A91-3366-4E34-9D7C-5002C7EDF976}" srcOrd="0" destOrd="0" presId="urn:microsoft.com/office/officeart/2005/8/layout/radial6"/>
    <dgm:cxn modelId="{DF3BC106-E9AD-4588-91E2-C91BD9DCF056}" type="presOf" srcId="{9F3E69CE-2102-4878-9994-0CE5242E2392}" destId="{CE56ACC4-7787-4508-959F-5B995EFF0D04}" srcOrd="0" destOrd="0" presId="urn:microsoft.com/office/officeart/2005/8/layout/radial6"/>
    <dgm:cxn modelId="{A7ABAC54-9807-4CAE-B772-45425A2B00A1}" type="presOf" srcId="{2F129D9B-2F99-4631-9BE7-6C15FAD912AB}" destId="{A314183E-CF06-4644-BADD-1A61710244FE}" srcOrd="0" destOrd="0" presId="urn:microsoft.com/office/officeart/2005/8/layout/radial6"/>
    <dgm:cxn modelId="{EF62CC31-ED5A-4335-9587-A56F19C49888}" type="presOf" srcId="{134DAE02-5D1E-4778-8F58-807C8B115BE1}" destId="{9CE9046A-C2CC-4259-820A-6457A3C0BD25}" srcOrd="0" destOrd="0" presId="urn:microsoft.com/office/officeart/2005/8/layout/radial6"/>
    <dgm:cxn modelId="{D7F9F655-C4E8-4C82-9C92-E1AAA72091E7}" srcId="{2F129D9B-2F99-4631-9BE7-6C15FAD912AB}" destId="{D308352D-295B-4D68-BAEE-7A637DE13AEA}" srcOrd="1" destOrd="0" parTransId="{0D0BBBF6-2D37-49F5-BA95-8F2DE487296E}" sibTransId="{F451803F-702A-4D86-B891-F2813335C49E}"/>
    <dgm:cxn modelId="{02A75B7D-F35D-4BE9-B7CD-49DD330A45D4}" type="presOf" srcId="{6D49F1CC-1666-4760-820C-413496F37C96}" destId="{3B1D4CCC-6CED-4C76-9458-361C2515DE48}" srcOrd="0" destOrd="0" presId="urn:microsoft.com/office/officeart/2005/8/layout/radial6"/>
    <dgm:cxn modelId="{D4E59C01-7532-40E3-89E5-C6968A37BF89}" srcId="{2F129D9B-2F99-4631-9BE7-6C15FAD912AB}" destId="{9F3E69CE-2102-4878-9994-0CE5242E2392}" srcOrd="2" destOrd="0" parTransId="{293D0472-FE86-40FE-8811-7C82C272A6DC}" sibTransId="{134DAE02-5D1E-4778-8F58-807C8B115BE1}"/>
    <dgm:cxn modelId="{FD4E5F11-F168-447A-9778-26D9972694E8}" type="presOf" srcId="{F451803F-702A-4D86-B891-F2813335C49E}" destId="{0B974447-1EAA-4B65-B426-922321BB96AB}" srcOrd="0" destOrd="0" presId="urn:microsoft.com/office/officeart/2005/8/layout/radial6"/>
    <dgm:cxn modelId="{35C78369-3C15-4476-9DCE-F1B8FB7F336F}" type="presOf" srcId="{16D83368-D3DC-4322-9DDC-77FAB44D81A5}" destId="{AEE23098-57B5-4143-B1FC-6888B38D378F}" srcOrd="0" destOrd="0" presId="urn:microsoft.com/office/officeart/2005/8/layout/radial6"/>
    <dgm:cxn modelId="{8EA8B6D0-168C-49EE-BF44-EB3D571485EA}" type="presOf" srcId="{2A23D3AD-95BD-41DB-94B5-99027A361F18}" destId="{D1E4193D-AA4D-45F8-8179-253AA4A5C5BA}" srcOrd="0" destOrd="0" presId="urn:microsoft.com/office/officeart/2005/8/layout/radial6"/>
    <dgm:cxn modelId="{4D504F0B-DF36-463D-ADD6-019A87361EB3}" srcId="{16D83368-D3DC-4322-9DDC-77FAB44D81A5}" destId="{2F129D9B-2F99-4631-9BE7-6C15FAD912AB}" srcOrd="0" destOrd="0" parTransId="{22D67971-0915-40DA-80B6-9202B2BFC083}" sibTransId="{6B17B8AA-8127-48B9-836A-AA6936F41B54}"/>
    <dgm:cxn modelId="{C0C5CA80-019F-4188-9E96-6C0ECBBE80AB}" type="presOf" srcId="{17985C61-0343-4DE2-B583-F77A888D2E04}" destId="{A8377B05-B4BA-4078-930D-D1DE6F39E4B9}" srcOrd="0" destOrd="0" presId="urn:microsoft.com/office/officeart/2005/8/layout/radial6"/>
    <dgm:cxn modelId="{524ACBC7-27DB-43C7-A47E-6287D74CEA7A}" srcId="{2F129D9B-2F99-4631-9BE7-6C15FAD912AB}" destId="{17985C61-0343-4DE2-B583-F77A888D2E04}" srcOrd="0" destOrd="0" parTransId="{421298A1-1D42-4B70-98FA-CCD931887051}" sibTransId="{5A5088D5-C7CF-4543-B062-FF23B6DADD39}"/>
    <dgm:cxn modelId="{ABCA717A-181F-446C-875C-8B7A6CFB7702}" type="presOf" srcId="{D308352D-295B-4D68-BAEE-7A637DE13AEA}" destId="{5679240B-0846-48E4-A3F1-F609F63CAC52}" srcOrd="0" destOrd="0" presId="urn:microsoft.com/office/officeart/2005/8/layout/radial6"/>
    <dgm:cxn modelId="{BBD159BA-198D-4201-9F71-100E452D6CCF}" srcId="{2F129D9B-2F99-4631-9BE7-6C15FAD912AB}" destId="{2A23D3AD-95BD-41DB-94B5-99027A361F18}" srcOrd="3" destOrd="0" parTransId="{FDED655C-6987-46E3-AEC2-90C3F2965023}" sibTransId="{6D49F1CC-1666-4760-820C-413496F37C96}"/>
    <dgm:cxn modelId="{F839C13E-4760-42C7-9371-578FBAAEBEBD}" type="presParOf" srcId="{AEE23098-57B5-4143-B1FC-6888B38D378F}" destId="{A314183E-CF06-4644-BADD-1A61710244FE}" srcOrd="0" destOrd="0" presId="urn:microsoft.com/office/officeart/2005/8/layout/radial6"/>
    <dgm:cxn modelId="{1843180D-83C7-4F77-B0BD-43AE5041BA1F}" type="presParOf" srcId="{AEE23098-57B5-4143-B1FC-6888B38D378F}" destId="{A8377B05-B4BA-4078-930D-D1DE6F39E4B9}" srcOrd="1" destOrd="0" presId="urn:microsoft.com/office/officeart/2005/8/layout/radial6"/>
    <dgm:cxn modelId="{1677FB91-C85D-4114-ADD2-59A27AB29E30}" type="presParOf" srcId="{AEE23098-57B5-4143-B1FC-6888B38D378F}" destId="{F778208D-4A8B-4AFB-A721-9E89EDC360BC}" srcOrd="2" destOrd="0" presId="urn:microsoft.com/office/officeart/2005/8/layout/radial6"/>
    <dgm:cxn modelId="{6A397318-A631-4D71-A573-135D6FC00856}" type="presParOf" srcId="{AEE23098-57B5-4143-B1FC-6888B38D378F}" destId="{13B40A91-3366-4E34-9D7C-5002C7EDF976}" srcOrd="3" destOrd="0" presId="urn:microsoft.com/office/officeart/2005/8/layout/radial6"/>
    <dgm:cxn modelId="{A4B137FE-DA71-4F40-BE60-568266DEE111}" type="presParOf" srcId="{AEE23098-57B5-4143-B1FC-6888B38D378F}" destId="{5679240B-0846-48E4-A3F1-F609F63CAC52}" srcOrd="4" destOrd="0" presId="urn:microsoft.com/office/officeart/2005/8/layout/radial6"/>
    <dgm:cxn modelId="{9119F2CA-E9CA-4881-B9A2-78D518E07CEC}" type="presParOf" srcId="{AEE23098-57B5-4143-B1FC-6888B38D378F}" destId="{3AD70DC0-2E16-41A7-9DA5-CC3D49D583F8}" srcOrd="5" destOrd="0" presId="urn:microsoft.com/office/officeart/2005/8/layout/radial6"/>
    <dgm:cxn modelId="{F0CEBA8C-BED1-47B1-96D5-6F9125FDFC89}" type="presParOf" srcId="{AEE23098-57B5-4143-B1FC-6888B38D378F}" destId="{0B974447-1EAA-4B65-B426-922321BB96AB}" srcOrd="6" destOrd="0" presId="urn:microsoft.com/office/officeart/2005/8/layout/radial6"/>
    <dgm:cxn modelId="{03B15574-CD81-46B4-834B-9FDE80F657E2}" type="presParOf" srcId="{AEE23098-57B5-4143-B1FC-6888B38D378F}" destId="{CE56ACC4-7787-4508-959F-5B995EFF0D04}" srcOrd="7" destOrd="0" presId="urn:microsoft.com/office/officeart/2005/8/layout/radial6"/>
    <dgm:cxn modelId="{CB910AAB-262D-4D5F-90B8-B77A29607698}" type="presParOf" srcId="{AEE23098-57B5-4143-B1FC-6888B38D378F}" destId="{1E82BA94-02EC-4760-8F5E-F3F78347DE2A}" srcOrd="8" destOrd="0" presId="urn:microsoft.com/office/officeart/2005/8/layout/radial6"/>
    <dgm:cxn modelId="{10E005F3-EED3-4186-A9D5-2C8D2EEF91D9}" type="presParOf" srcId="{AEE23098-57B5-4143-B1FC-6888B38D378F}" destId="{9CE9046A-C2CC-4259-820A-6457A3C0BD25}" srcOrd="9" destOrd="0" presId="urn:microsoft.com/office/officeart/2005/8/layout/radial6"/>
    <dgm:cxn modelId="{BD8A30F4-8781-45D4-881F-9006CF4B0080}" type="presParOf" srcId="{AEE23098-57B5-4143-B1FC-6888B38D378F}" destId="{D1E4193D-AA4D-45F8-8179-253AA4A5C5BA}" srcOrd="10" destOrd="0" presId="urn:microsoft.com/office/officeart/2005/8/layout/radial6"/>
    <dgm:cxn modelId="{C4830786-A6AB-48E2-8071-C90B92121A92}" type="presParOf" srcId="{AEE23098-57B5-4143-B1FC-6888B38D378F}" destId="{260D82AD-3204-430D-9540-7F6B1F3DE793}" srcOrd="11" destOrd="0" presId="urn:microsoft.com/office/officeart/2005/8/layout/radial6"/>
    <dgm:cxn modelId="{C2E43F14-E9D7-4CC9-A5AF-591C6A7D4649}" type="presParOf" srcId="{AEE23098-57B5-4143-B1FC-6888B38D378F}" destId="{3B1D4CCC-6CED-4C76-9458-361C2515DE48}" srcOrd="12" destOrd="0" presId="urn:microsoft.com/office/officeart/2005/8/layout/radial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160C0A-373F-4EB7-AA1F-8538F2571249}" type="doc">
      <dgm:prSet loTypeId="urn:microsoft.com/office/officeart/2005/8/layout/list1" loCatId="list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8ED19C1E-8D0D-4319-9A5C-BC19D0FF5C08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粗粮</a:t>
          </a:r>
          <a:endParaRPr lang="zh-CN" altLang="en-US" sz="2000" b="1" dirty="0">
            <a:latin typeface="微软雅黑" pitchFamily="34" charset="-122"/>
            <a:ea typeface="微软雅黑" pitchFamily="34" charset="-122"/>
          </a:endParaRPr>
        </a:p>
      </dgm:t>
    </dgm:pt>
    <dgm:pt modelId="{0AB638E4-7E0D-45FD-A188-03EE3905F17F}" type="parTrans" cxnId="{A22F7945-5C9B-4F45-9114-F656D06EA0F9}">
      <dgm:prSet/>
      <dgm:spPr/>
      <dgm:t>
        <a:bodyPr/>
        <a:lstStyle/>
        <a:p>
          <a:endParaRPr lang="zh-CN" altLang="en-US" sz="2000"/>
        </a:p>
      </dgm:t>
    </dgm:pt>
    <dgm:pt modelId="{1538D666-937B-4C13-96F4-672C51FDC0FF}" type="sibTrans" cxnId="{A22F7945-5C9B-4F45-9114-F656D06EA0F9}">
      <dgm:prSet/>
      <dgm:spPr/>
      <dgm:t>
        <a:bodyPr/>
        <a:lstStyle/>
        <a:p>
          <a:endParaRPr lang="zh-CN" altLang="en-US" sz="2000"/>
        </a:p>
      </dgm:t>
    </dgm:pt>
    <dgm:pt modelId="{CD972B95-60BC-46D7-B77E-3E3CAF200289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含糖量低的新鲜蔬菜</a:t>
          </a:r>
          <a:endParaRPr lang="zh-CN" altLang="en-US" sz="2000" b="1" dirty="0">
            <a:latin typeface="微软雅黑" pitchFamily="34" charset="-122"/>
            <a:ea typeface="微软雅黑" pitchFamily="34" charset="-122"/>
          </a:endParaRPr>
        </a:p>
      </dgm:t>
    </dgm:pt>
    <dgm:pt modelId="{FE093DA1-306A-4E16-AF2A-CE5F8897005F}" type="parTrans" cxnId="{75C2F725-C951-4389-AC26-3D2637029C0F}">
      <dgm:prSet/>
      <dgm:spPr/>
      <dgm:t>
        <a:bodyPr/>
        <a:lstStyle/>
        <a:p>
          <a:endParaRPr lang="zh-CN" altLang="en-US" sz="2000"/>
        </a:p>
      </dgm:t>
    </dgm:pt>
    <dgm:pt modelId="{05CC9CF3-5EA1-4699-B457-FB1DA30FE92D}" type="sibTrans" cxnId="{75C2F725-C951-4389-AC26-3D2637029C0F}">
      <dgm:prSet/>
      <dgm:spPr/>
      <dgm:t>
        <a:bodyPr/>
        <a:lstStyle/>
        <a:p>
          <a:endParaRPr lang="zh-CN" altLang="en-US" sz="2000"/>
        </a:p>
      </dgm:t>
    </dgm:pt>
    <dgm:pt modelId="{F87D58C1-A1C3-4780-8FA2-EFE8EB805FB8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800" b="1" dirty="0" smtClean="0">
              <a:latin typeface="黑体" panose="02010609060101010101" pitchFamily="49" charset="-122"/>
              <a:ea typeface="黑体" panose="02010609060101010101" pitchFamily="49" charset="-122"/>
            </a:rPr>
            <a:t>黄瓜、西红柿、大白菜、油菜、莴笋、苦瓜、香菇等</a:t>
          </a:r>
          <a:endParaRPr lang="zh-CN" altLang="en-US" sz="18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F9395D32-EFE2-4F48-9CBF-DE62E75926BA}" type="parTrans" cxnId="{01C751C4-9678-49E4-A967-4130974BFA23}">
      <dgm:prSet/>
      <dgm:spPr/>
      <dgm:t>
        <a:bodyPr/>
        <a:lstStyle/>
        <a:p>
          <a:endParaRPr lang="zh-CN" altLang="en-US" sz="2000"/>
        </a:p>
      </dgm:t>
    </dgm:pt>
    <dgm:pt modelId="{BD91E461-5930-4DF3-8C6E-2ED14D476670}" type="sibTrans" cxnId="{01C751C4-9678-49E4-A967-4130974BFA23}">
      <dgm:prSet/>
      <dgm:spPr/>
      <dgm:t>
        <a:bodyPr/>
        <a:lstStyle/>
        <a:p>
          <a:endParaRPr lang="zh-CN" altLang="en-US" sz="2000"/>
        </a:p>
      </dgm:t>
    </dgm:pt>
    <dgm:pt modelId="{63924F67-9A5F-4B63-840F-DD86579DE769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含优质动物蛋白的</a:t>
          </a:r>
          <a:r>
            <a:rPr lang="zh-CN" altLang="en-US" sz="2000" b="1" dirty="0">
              <a:latin typeface="微软雅黑" pitchFamily="34" charset="-122"/>
              <a:ea typeface="微软雅黑" pitchFamily="34" charset="-122"/>
            </a:rPr>
            <a:t>食物</a:t>
          </a:r>
        </a:p>
      </dgm:t>
    </dgm:pt>
    <dgm:pt modelId="{CC1D5E33-7E99-4C5A-B401-F9E94A709A6E}" type="parTrans" cxnId="{C27EFD6C-DDCF-4B14-97B0-EEB730E31264}">
      <dgm:prSet/>
      <dgm:spPr/>
      <dgm:t>
        <a:bodyPr/>
        <a:lstStyle/>
        <a:p>
          <a:endParaRPr lang="zh-CN" altLang="en-US" sz="2000"/>
        </a:p>
      </dgm:t>
    </dgm:pt>
    <dgm:pt modelId="{3799D153-3DB6-4EAF-BA5E-BA5F7D80879B}" type="sibTrans" cxnId="{C27EFD6C-DDCF-4B14-97B0-EEB730E31264}">
      <dgm:prSet/>
      <dgm:spPr/>
      <dgm:t>
        <a:bodyPr/>
        <a:lstStyle/>
        <a:p>
          <a:endParaRPr lang="zh-CN" altLang="en-US" sz="2000"/>
        </a:p>
      </dgm:t>
    </dgm:pt>
    <dgm:pt modelId="{53A39FF1-89CE-422B-A215-472627A11FDD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800" b="1" dirty="0" smtClean="0">
              <a:latin typeface="黑体" panose="02010609060101010101" pitchFamily="49" charset="-122"/>
              <a:ea typeface="黑体" panose="02010609060101010101" pitchFamily="49" charset="-122"/>
            </a:rPr>
            <a:t>瘦肉、鱼、鸭、蛋、奶等</a:t>
          </a:r>
          <a:endParaRPr lang="zh-CN" altLang="en-US" sz="18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BD6AC15F-A6F5-47A2-9C28-641B48E0488C}" type="parTrans" cxnId="{89B7BBA1-EF57-4D0A-86D5-87CF8E9E42E8}">
      <dgm:prSet/>
      <dgm:spPr/>
      <dgm:t>
        <a:bodyPr/>
        <a:lstStyle/>
        <a:p>
          <a:endParaRPr lang="zh-CN" altLang="en-US" sz="2000"/>
        </a:p>
      </dgm:t>
    </dgm:pt>
    <dgm:pt modelId="{83033582-68F0-48C3-9986-A232CB7BEE83}" type="sibTrans" cxnId="{89B7BBA1-EF57-4D0A-86D5-87CF8E9E42E8}">
      <dgm:prSet/>
      <dgm:spPr/>
      <dgm:t>
        <a:bodyPr/>
        <a:lstStyle/>
        <a:p>
          <a:endParaRPr lang="zh-CN" altLang="en-US" sz="2000"/>
        </a:p>
      </dgm:t>
    </dgm:pt>
    <dgm:pt modelId="{ADFF486F-2B0F-4E70-A740-1BE794A1F699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含糖量低的水果：</a:t>
          </a:r>
          <a:endParaRPr lang="zh-CN" altLang="en-US" sz="2000" b="1" dirty="0">
            <a:latin typeface="微软雅黑" pitchFamily="34" charset="-122"/>
            <a:ea typeface="微软雅黑" pitchFamily="34" charset="-122"/>
          </a:endParaRPr>
        </a:p>
      </dgm:t>
    </dgm:pt>
    <dgm:pt modelId="{7D78A01C-3B1F-4F82-A0BB-C1D293002409}" type="parTrans" cxnId="{E9D2DB69-7945-4DCD-8E03-49A715E54C7E}">
      <dgm:prSet/>
      <dgm:spPr/>
      <dgm:t>
        <a:bodyPr/>
        <a:lstStyle/>
        <a:p>
          <a:endParaRPr lang="zh-CN" altLang="en-US" sz="2000"/>
        </a:p>
      </dgm:t>
    </dgm:pt>
    <dgm:pt modelId="{CD5F5A9F-D5FB-4805-915A-859AA13A8248}" type="sibTrans" cxnId="{E9D2DB69-7945-4DCD-8E03-49A715E54C7E}">
      <dgm:prSet/>
      <dgm:spPr/>
      <dgm:t>
        <a:bodyPr/>
        <a:lstStyle/>
        <a:p>
          <a:endParaRPr lang="zh-CN" altLang="en-US" sz="2000"/>
        </a:p>
      </dgm:t>
    </dgm:pt>
    <dgm:pt modelId="{0E999A49-B2AB-4AA5-9169-C9E02EC70BC6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800" b="1" dirty="0" smtClean="0">
              <a:latin typeface="黑体" panose="02010609060101010101" pitchFamily="49" charset="-122"/>
              <a:ea typeface="黑体" panose="02010609060101010101" pitchFamily="49" charset="-122"/>
            </a:rPr>
            <a:t>西瓜、草莓、樱桃等</a:t>
          </a:r>
          <a:endParaRPr lang="zh-CN" altLang="en-US" sz="18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4553D6F6-E570-4857-8B45-4CAD34F7E49F}" type="parTrans" cxnId="{BA6E5CE4-C9AD-4767-B282-86EAB3FE3DAD}">
      <dgm:prSet/>
      <dgm:spPr/>
      <dgm:t>
        <a:bodyPr/>
        <a:lstStyle/>
        <a:p>
          <a:endParaRPr lang="zh-CN" altLang="en-US" sz="2000"/>
        </a:p>
      </dgm:t>
    </dgm:pt>
    <dgm:pt modelId="{4B67FDA0-7C1E-4B6F-B652-AEDB6C635406}" type="sibTrans" cxnId="{BA6E5CE4-C9AD-4767-B282-86EAB3FE3DAD}">
      <dgm:prSet/>
      <dgm:spPr/>
      <dgm:t>
        <a:bodyPr/>
        <a:lstStyle/>
        <a:p>
          <a:endParaRPr lang="zh-CN" altLang="en-US" sz="2000"/>
        </a:p>
      </dgm:t>
    </dgm:pt>
    <dgm:pt modelId="{EDE54DD8-30AB-44AE-9025-FBEC95A7455F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800" b="1" dirty="0" smtClean="0">
              <a:latin typeface="黑体" panose="02010609060101010101" pitchFamily="49" charset="-122"/>
              <a:ea typeface="黑体" panose="02010609060101010101" pitchFamily="49" charset="-122"/>
            </a:rPr>
            <a:t>玉米、荞麦以及各种干豆类（黄豆、赤豆、绿豆等）</a:t>
          </a:r>
          <a:endParaRPr lang="zh-CN" altLang="en-US" sz="18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D423AAAC-728D-495D-B325-27D19523E92E}" type="parTrans" cxnId="{59ED2672-66C0-44AA-9921-DE179D7DA7BA}">
      <dgm:prSet/>
      <dgm:spPr/>
      <dgm:t>
        <a:bodyPr/>
        <a:lstStyle/>
        <a:p>
          <a:endParaRPr lang="zh-CN" altLang="en-US" sz="2000"/>
        </a:p>
      </dgm:t>
    </dgm:pt>
    <dgm:pt modelId="{B66D115B-3956-485D-A839-561083BDA55E}" type="sibTrans" cxnId="{59ED2672-66C0-44AA-9921-DE179D7DA7BA}">
      <dgm:prSet/>
      <dgm:spPr/>
      <dgm:t>
        <a:bodyPr/>
        <a:lstStyle/>
        <a:p>
          <a:endParaRPr lang="zh-CN" altLang="en-US" sz="2000"/>
        </a:p>
      </dgm:t>
    </dgm:pt>
    <dgm:pt modelId="{F7E3C0D2-8E57-4B60-B4AA-CF40B4F08A50}" type="pres">
      <dgm:prSet presAssocID="{0F160C0A-373F-4EB7-AA1F-8538F25712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31A74FE-1B7B-4475-82CE-BA575098F4E6}" type="pres">
      <dgm:prSet presAssocID="{8ED19C1E-8D0D-4319-9A5C-BC19D0FF5C08}" presName="parentLin" presStyleCnt="0"/>
      <dgm:spPr/>
      <dgm:t>
        <a:bodyPr/>
        <a:lstStyle/>
        <a:p>
          <a:endParaRPr lang="zh-CN" altLang="en-US"/>
        </a:p>
      </dgm:t>
    </dgm:pt>
    <dgm:pt modelId="{101E54DA-4660-40F3-AB66-9D01FFD4981C}" type="pres">
      <dgm:prSet presAssocID="{8ED19C1E-8D0D-4319-9A5C-BC19D0FF5C08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316CCF77-2009-4FBB-B0BD-0C599E32E86F}" type="pres">
      <dgm:prSet presAssocID="{8ED19C1E-8D0D-4319-9A5C-BC19D0FF5C08}" presName="parentText" presStyleLbl="node1" presStyleIdx="0" presStyleCnt="4" custLinFactNeighborY="-7828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1187B1-2B69-4B27-B826-3D5125ED69D1}" type="pres">
      <dgm:prSet presAssocID="{8ED19C1E-8D0D-4319-9A5C-BC19D0FF5C08}" presName="negativeSpace" presStyleCnt="0"/>
      <dgm:spPr/>
      <dgm:t>
        <a:bodyPr/>
        <a:lstStyle/>
        <a:p>
          <a:endParaRPr lang="zh-CN" altLang="en-US"/>
        </a:p>
      </dgm:t>
    </dgm:pt>
    <dgm:pt modelId="{A20E2D40-E1E8-42BB-B00E-0A8010FD7B68}" type="pres">
      <dgm:prSet presAssocID="{8ED19C1E-8D0D-4319-9A5C-BC19D0FF5C08}" presName="childText" presStyleLbl="conFgAcc1" presStyleIdx="0" presStyleCnt="4" custScaleY="181042" custLinFactY="-21837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4A8294-2213-4365-A294-CB4A49434236}" type="pres">
      <dgm:prSet presAssocID="{1538D666-937B-4C13-96F4-672C51FDC0FF}" presName="spaceBetweenRectangles" presStyleCnt="0"/>
      <dgm:spPr/>
      <dgm:t>
        <a:bodyPr/>
        <a:lstStyle/>
        <a:p>
          <a:endParaRPr lang="zh-CN" altLang="en-US"/>
        </a:p>
      </dgm:t>
    </dgm:pt>
    <dgm:pt modelId="{05491327-6B6A-4C3A-9E1F-7C055C107D36}" type="pres">
      <dgm:prSet presAssocID="{CD972B95-60BC-46D7-B77E-3E3CAF200289}" presName="parentLin" presStyleCnt="0"/>
      <dgm:spPr/>
      <dgm:t>
        <a:bodyPr/>
        <a:lstStyle/>
        <a:p>
          <a:endParaRPr lang="zh-CN" altLang="en-US"/>
        </a:p>
      </dgm:t>
    </dgm:pt>
    <dgm:pt modelId="{FC679A17-F912-429E-99DD-0652BDE5D178}" type="pres">
      <dgm:prSet presAssocID="{CD972B95-60BC-46D7-B77E-3E3CAF200289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4103BE13-F6E2-4A68-86E8-DCE08B4CC896}" type="pres">
      <dgm:prSet presAssocID="{CD972B95-60BC-46D7-B77E-3E3CAF200289}" presName="parentText" presStyleLbl="node1" presStyleIdx="1" presStyleCnt="4" custLinFactNeighborY="-31652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DBB275-0CBD-4B1D-BC2D-79587860C542}" type="pres">
      <dgm:prSet presAssocID="{CD972B95-60BC-46D7-B77E-3E3CAF200289}" presName="negativeSpace" presStyleCnt="0"/>
      <dgm:spPr/>
      <dgm:t>
        <a:bodyPr/>
        <a:lstStyle/>
        <a:p>
          <a:endParaRPr lang="zh-CN" altLang="en-US"/>
        </a:p>
      </dgm:t>
    </dgm:pt>
    <dgm:pt modelId="{3A82D05F-C3B2-4112-83FF-EABD6686046E}" type="pres">
      <dgm:prSet presAssocID="{CD972B95-60BC-46D7-B77E-3E3CAF200289}" presName="childText" presStyleLbl="conFgAcc1" presStyleIdx="1" presStyleCnt="4" custLinFactY="-2874" custLinFactNeighborY="-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6D66A9A-5AE2-4D59-96B3-E65FF273C64D}" type="pres">
      <dgm:prSet presAssocID="{05CC9CF3-5EA1-4699-B457-FB1DA30FE92D}" presName="spaceBetweenRectangles" presStyleCnt="0"/>
      <dgm:spPr/>
      <dgm:t>
        <a:bodyPr/>
        <a:lstStyle/>
        <a:p>
          <a:endParaRPr lang="zh-CN" altLang="en-US"/>
        </a:p>
      </dgm:t>
    </dgm:pt>
    <dgm:pt modelId="{BEB2F87E-C0E0-4B8E-AC1B-F6858EB9F165}" type="pres">
      <dgm:prSet presAssocID="{63924F67-9A5F-4B63-840F-DD86579DE769}" presName="parentLin" presStyleCnt="0"/>
      <dgm:spPr/>
      <dgm:t>
        <a:bodyPr/>
        <a:lstStyle/>
        <a:p>
          <a:endParaRPr lang="zh-CN" altLang="en-US"/>
        </a:p>
      </dgm:t>
    </dgm:pt>
    <dgm:pt modelId="{162A49D6-2133-4D07-80D9-B6C134B0108C}" type="pres">
      <dgm:prSet presAssocID="{63924F67-9A5F-4B63-840F-DD86579DE769}" presName="parentLeftMargin" presStyleLbl="node1" presStyleIdx="1" presStyleCnt="4"/>
      <dgm:spPr/>
      <dgm:t>
        <a:bodyPr/>
        <a:lstStyle/>
        <a:p>
          <a:endParaRPr lang="zh-CN" altLang="en-US"/>
        </a:p>
      </dgm:t>
    </dgm:pt>
    <dgm:pt modelId="{1DAE7E89-3244-48E0-A64D-6F553CF8BC31}" type="pres">
      <dgm:prSet presAssocID="{63924F67-9A5F-4B63-840F-DD86579DE76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4F5AE7-441E-4770-A19D-2FEE9083084F}" type="pres">
      <dgm:prSet presAssocID="{63924F67-9A5F-4B63-840F-DD86579DE769}" presName="negativeSpace" presStyleCnt="0"/>
      <dgm:spPr/>
      <dgm:t>
        <a:bodyPr/>
        <a:lstStyle/>
        <a:p>
          <a:endParaRPr lang="zh-CN" altLang="en-US"/>
        </a:p>
      </dgm:t>
    </dgm:pt>
    <dgm:pt modelId="{85FEA3BA-16C6-40D0-AA18-A8038AB3E1C6}" type="pres">
      <dgm:prSet presAssocID="{63924F67-9A5F-4B63-840F-DD86579DE769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CDC2590-DF17-4B37-87AE-AE213994D912}" type="pres">
      <dgm:prSet presAssocID="{3799D153-3DB6-4EAF-BA5E-BA5F7D80879B}" presName="spaceBetweenRectangles" presStyleCnt="0"/>
      <dgm:spPr/>
      <dgm:t>
        <a:bodyPr/>
        <a:lstStyle/>
        <a:p>
          <a:endParaRPr lang="zh-CN" altLang="en-US"/>
        </a:p>
      </dgm:t>
    </dgm:pt>
    <dgm:pt modelId="{7DB78E5B-5C57-4484-97BE-351BAB4B3CA4}" type="pres">
      <dgm:prSet presAssocID="{ADFF486F-2B0F-4E70-A740-1BE794A1F699}" presName="parentLin" presStyleCnt="0"/>
      <dgm:spPr/>
      <dgm:t>
        <a:bodyPr/>
        <a:lstStyle/>
        <a:p>
          <a:endParaRPr lang="zh-CN" altLang="en-US"/>
        </a:p>
      </dgm:t>
    </dgm:pt>
    <dgm:pt modelId="{8C0A22BB-8967-4487-AB40-2D60D586E5C0}" type="pres">
      <dgm:prSet presAssocID="{ADFF486F-2B0F-4E70-A740-1BE794A1F699}" presName="parentLeftMargin" presStyleLbl="node1" presStyleIdx="2" presStyleCnt="4"/>
      <dgm:spPr/>
      <dgm:t>
        <a:bodyPr/>
        <a:lstStyle/>
        <a:p>
          <a:endParaRPr lang="zh-CN" altLang="en-US"/>
        </a:p>
      </dgm:t>
    </dgm:pt>
    <dgm:pt modelId="{BC9354AF-AC49-483E-AA44-7037DEC7B65D}" type="pres">
      <dgm:prSet presAssocID="{ADFF486F-2B0F-4E70-A740-1BE794A1F69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AA06EE4-15ED-4DB9-89C0-DF7965D7AAD8}" type="pres">
      <dgm:prSet presAssocID="{ADFF486F-2B0F-4E70-A740-1BE794A1F699}" presName="negativeSpace" presStyleCnt="0"/>
      <dgm:spPr/>
      <dgm:t>
        <a:bodyPr/>
        <a:lstStyle/>
        <a:p>
          <a:endParaRPr lang="zh-CN" altLang="en-US"/>
        </a:p>
      </dgm:t>
    </dgm:pt>
    <dgm:pt modelId="{58DC06EF-74D5-4052-8BD1-1FDD5F7014AE}" type="pres">
      <dgm:prSet presAssocID="{ADFF486F-2B0F-4E70-A740-1BE794A1F699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22F7945-5C9B-4F45-9114-F656D06EA0F9}" srcId="{0F160C0A-373F-4EB7-AA1F-8538F2571249}" destId="{8ED19C1E-8D0D-4319-9A5C-BC19D0FF5C08}" srcOrd="0" destOrd="0" parTransId="{0AB638E4-7E0D-45FD-A188-03EE3905F17F}" sibTransId="{1538D666-937B-4C13-96F4-672C51FDC0FF}"/>
    <dgm:cxn modelId="{DDA0542C-0098-41B9-8ED5-28E7167B7641}" type="presOf" srcId="{63924F67-9A5F-4B63-840F-DD86579DE769}" destId="{162A49D6-2133-4D07-80D9-B6C134B0108C}" srcOrd="0" destOrd="0" presId="urn:microsoft.com/office/officeart/2005/8/layout/list1"/>
    <dgm:cxn modelId="{E9D2DB69-7945-4DCD-8E03-49A715E54C7E}" srcId="{0F160C0A-373F-4EB7-AA1F-8538F2571249}" destId="{ADFF486F-2B0F-4E70-A740-1BE794A1F699}" srcOrd="3" destOrd="0" parTransId="{7D78A01C-3B1F-4F82-A0BB-C1D293002409}" sibTransId="{CD5F5A9F-D5FB-4805-915A-859AA13A8248}"/>
    <dgm:cxn modelId="{66776497-52B1-40C3-9397-DF19B11F48A2}" type="presOf" srcId="{ADFF486F-2B0F-4E70-A740-1BE794A1F699}" destId="{BC9354AF-AC49-483E-AA44-7037DEC7B65D}" srcOrd="1" destOrd="0" presId="urn:microsoft.com/office/officeart/2005/8/layout/list1"/>
    <dgm:cxn modelId="{239818C8-CC3B-461D-ACAF-542D3072A2F0}" type="presOf" srcId="{CD972B95-60BC-46D7-B77E-3E3CAF200289}" destId="{4103BE13-F6E2-4A68-86E8-DCE08B4CC896}" srcOrd="1" destOrd="0" presId="urn:microsoft.com/office/officeart/2005/8/layout/list1"/>
    <dgm:cxn modelId="{AB5B8DA8-82AF-488D-90C0-23CA3C11497F}" type="presOf" srcId="{0E999A49-B2AB-4AA5-9169-C9E02EC70BC6}" destId="{58DC06EF-74D5-4052-8BD1-1FDD5F7014AE}" srcOrd="0" destOrd="0" presId="urn:microsoft.com/office/officeart/2005/8/layout/list1"/>
    <dgm:cxn modelId="{CDE668C7-09AB-45E8-B8AC-145A83A9D82A}" type="presOf" srcId="{CD972B95-60BC-46D7-B77E-3E3CAF200289}" destId="{FC679A17-F912-429E-99DD-0652BDE5D178}" srcOrd="0" destOrd="0" presId="urn:microsoft.com/office/officeart/2005/8/layout/list1"/>
    <dgm:cxn modelId="{E4A771DB-67A6-41F8-8ECF-07F0B81B16DC}" type="presOf" srcId="{8ED19C1E-8D0D-4319-9A5C-BC19D0FF5C08}" destId="{101E54DA-4660-40F3-AB66-9D01FFD4981C}" srcOrd="0" destOrd="0" presId="urn:microsoft.com/office/officeart/2005/8/layout/list1"/>
    <dgm:cxn modelId="{01C751C4-9678-49E4-A967-4130974BFA23}" srcId="{CD972B95-60BC-46D7-B77E-3E3CAF200289}" destId="{F87D58C1-A1C3-4780-8FA2-EFE8EB805FB8}" srcOrd="0" destOrd="0" parTransId="{F9395D32-EFE2-4F48-9CBF-DE62E75926BA}" sibTransId="{BD91E461-5930-4DF3-8C6E-2ED14D476670}"/>
    <dgm:cxn modelId="{5C2CB5CA-ED51-4D90-9D4F-CFC462527FD9}" type="presOf" srcId="{ADFF486F-2B0F-4E70-A740-1BE794A1F699}" destId="{8C0A22BB-8967-4487-AB40-2D60D586E5C0}" srcOrd="0" destOrd="0" presId="urn:microsoft.com/office/officeart/2005/8/layout/list1"/>
    <dgm:cxn modelId="{89B7BBA1-EF57-4D0A-86D5-87CF8E9E42E8}" srcId="{63924F67-9A5F-4B63-840F-DD86579DE769}" destId="{53A39FF1-89CE-422B-A215-472627A11FDD}" srcOrd="0" destOrd="0" parTransId="{BD6AC15F-A6F5-47A2-9C28-641B48E0488C}" sibTransId="{83033582-68F0-48C3-9986-A232CB7BEE83}"/>
    <dgm:cxn modelId="{C27EFD6C-DDCF-4B14-97B0-EEB730E31264}" srcId="{0F160C0A-373F-4EB7-AA1F-8538F2571249}" destId="{63924F67-9A5F-4B63-840F-DD86579DE769}" srcOrd="2" destOrd="0" parTransId="{CC1D5E33-7E99-4C5A-B401-F9E94A709A6E}" sibTransId="{3799D153-3DB6-4EAF-BA5E-BA5F7D80879B}"/>
    <dgm:cxn modelId="{0CC456EA-E76F-4DD6-9F9E-F330A131E203}" type="presOf" srcId="{0F160C0A-373F-4EB7-AA1F-8538F2571249}" destId="{F7E3C0D2-8E57-4B60-B4AA-CF40B4F08A50}" srcOrd="0" destOrd="0" presId="urn:microsoft.com/office/officeart/2005/8/layout/list1"/>
    <dgm:cxn modelId="{BE666369-9D30-4CF3-B1B4-336D5385AACF}" type="presOf" srcId="{EDE54DD8-30AB-44AE-9025-FBEC95A7455F}" destId="{A20E2D40-E1E8-42BB-B00E-0A8010FD7B68}" srcOrd="0" destOrd="0" presId="urn:microsoft.com/office/officeart/2005/8/layout/list1"/>
    <dgm:cxn modelId="{DA1128B4-A239-4A2A-B316-5ACDBBE5A83A}" type="presOf" srcId="{8ED19C1E-8D0D-4319-9A5C-BC19D0FF5C08}" destId="{316CCF77-2009-4FBB-B0BD-0C599E32E86F}" srcOrd="1" destOrd="0" presId="urn:microsoft.com/office/officeart/2005/8/layout/list1"/>
    <dgm:cxn modelId="{82757888-1EA0-4166-BD70-17C16E4EA3A2}" type="presOf" srcId="{63924F67-9A5F-4B63-840F-DD86579DE769}" destId="{1DAE7E89-3244-48E0-A64D-6F553CF8BC31}" srcOrd="1" destOrd="0" presId="urn:microsoft.com/office/officeart/2005/8/layout/list1"/>
    <dgm:cxn modelId="{BA753EE9-352A-42D0-A81B-705F963E8474}" type="presOf" srcId="{53A39FF1-89CE-422B-A215-472627A11FDD}" destId="{85FEA3BA-16C6-40D0-AA18-A8038AB3E1C6}" srcOrd="0" destOrd="0" presId="urn:microsoft.com/office/officeart/2005/8/layout/list1"/>
    <dgm:cxn modelId="{7302D555-88DE-44F0-9301-7D88A865313C}" type="presOf" srcId="{F87D58C1-A1C3-4780-8FA2-EFE8EB805FB8}" destId="{3A82D05F-C3B2-4112-83FF-EABD6686046E}" srcOrd="0" destOrd="0" presId="urn:microsoft.com/office/officeart/2005/8/layout/list1"/>
    <dgm:cxn modelId="{59ED2672-66C0-44AA-9921-DE179D7DA7BA}" srcId="{8ED19C1E-8D0D-4319-9A5C-BC19D0FF5C08}" destId="{EDE54DD8-30AB-44AE-9025-FBEC95A7455F}" srcOrd="0" destOrd="0" parTransId="{D423AAAC-728D-495D-B325-27D19523E92E}" sibTransId="{B66D115B-3956-485D-A839-561083BDA55E}"/>
    <dgm:cxn modelId="{BA6E5CE4-C9AD-4767-B282-86EAB3FE3DAD}" srcId="{ADFF486F-2B0F-4E70-A740-1BE794A1F699}" destId="{0E999A49-B2AB-4AA5-9169-C9E02EC70BC6}" srcOrd="0" destOrd="0" parTransId="{4553D6F6-E570-4857-8B45-4CAD34F7E49F}" sibTransId="{4B67FDA0-7C1E-4B6F-B652-AEDB6C635406}"/>
    <dgm:cxn modelId="{75C2F725-C951-4389-AC26-3D2637029C0F}" srcId="{0F160C0A-373F-4EB7-AA1F-8538F2571249}" destId="{CD972B95-60BC-46D7-B77E-3E3CAF200289}" srcOrd="1" destOrd="0" parTransId="{FE093DA1-306A-4E16-AF2A-CE5F8897005F}" sibTransId="{05CC9CF3-5EA1-4699-B457-FB1DA30FE92D}"/>
    <dgm:cxn modelId="{FC736688-D83A-4891-BA8E-7202C60936EE}" type="presParOf" srcId="{F7E3C0D2-8E57-4B60-B4AA-CF40B4F08A50}" destId="{E31A74FE-1B7B-4475-82CE-BA575098F4E6}" srcOrd="0" destOrd="0" presId="urn:microsoft.com/office/officeart/2005/8/layout/list1"/>
    <dgm:cxn modelId="{033ADADC-6232-4B76-AC0A-AE794EB5B2CF}" type="presParOf" srcId="{E31A74FE-1B7B-4475-82CE-BA575098F4E6}" destId="{101E54DA-4660-40F3-AB66-9D01FFD4981C}" srcOrd="0" destOrd="0" presId="urn:microsoft.com/office/officeart/2005/8/layout/list1"/>
    <dgm:cxn modelId="{16AA3DF7-6564-487D-BC80-CE10F4637708}" type="presParOf" srcId="{E31A74FE-1B7B-4475-82CE-BA575098F4E6}" destId="{316CCF77-2009-4FBB-B0BD-0C599E32E86F}" srcOrd="1" destOrd="0" presId="urn:microsoft.com/office/officeart/2005/8/layout/list1"/>
    <dgm:cxn modelId="{0011ACB9-0A87-47E9-A8D7-4D4720F5ABAE}" type="presParOf" srcId="{F7E3C0D2-8E57-4B60-B4AA-CF40B4F08A50}" destId="{B91187B1-2B69-4B27-B826-3D5125ED69D1}" srcOrd="1" destOrd="0" presId="urn:microsoft.com/office/officeart/2005/8/layout/list1"/>
    <dgm:cxn modelId="{D86C2EB4-B5BF-46F0-B927-06E9A0D3EFD1}" type="presParOf" srcId="{F7E3C0D2-8E57-4B60-B4AA-CF40B4F08A50}" destId="{A20E2D40-E1E8-42BB-B00E-0A8010FD7B68}" srcOrd="2" destOrd="0" presId="urn:microsoft.com/office/officeart/2005/8/layout/list1"/>
    <dgm:cxn modelId="{4A93CA90-EC34-497B-AE96-18B8E06E7B82}" type="presParOf" srcId="{F7E3C0D2-8E57-4B60-B4AA-CF40B4F08A50}" destId="{304A8294-2213-4365-A294-CB4A49434236}" srcOrd="3" destOrd="0" presId="urn:microsoft.com/office/officeart/2005/8/layout/list1"/>
    <dgm:cxn modelId="{3D408F15-C4C7-4D23-8688-F43026BFF28F}" type="presParOf" srcId="{F7E3C0D2-8E57-4B60-B4AA-CF40B4F08A50}" destId="{05491327-6B6A-4C3A-9E1F-7C055C107D36}" srcOrd="4" destOrd="0" presId="urn:microsoft.com/office/officeart/2005/8/layout/list1"/>
    <dgm:cxn modelId="{E8AAAC62-938F-4695-8A71-EB101F160B2C}" type="presParOf" srcId="{05491327-6B6A-4C3A-9E1F-7C055C107D36}" destId="{FC679A17-F912-429E-99DD-0652BDE5D178}" srcOrd="0" destOrd="0" presId="urn:microsoft.com/office/officeart/2005/8/layout/list1"/>
    <dgm:cxn modelId="{C46422CB-23C1-4E40-97BD-04473EA04153}" type="presParOf" srcId="{05491327-6B6A-4C3A-9E1F-7C055C107D36}" destId="{4103BE13-F6E2-4A68-86E8-DCE08B4CC896}" srcOrd="1" destOrd="0" presId="urn:microsoft.com/office/officeart/2005/8/layout/list1"/>
    <dgm:cxn modelId="{DD8BA55D-95C6-4E39-9FE5-1A3F8A21FD10}" type="presParOf" srcId="{F7E3C0D2-8E57-4B60-B4AA-CF40B4F08A50}" destId="{75DBB275-0CBD-4B1D-BC2D-79587860C542}" srcOrd="5" destOrd="0" presId="urn:microsoft.com/office/officeart/2005/8/layout/list1"/>
    <dgm:cxn modelId="{9C726AF8-2BEB-47F7-B4F0-2332C3107363}" type="presParOf" srcId="{F7E3C0D2-8E57-4B60-B4AA-CF40B4F08A50}" destId="{3A82D05F-C3B2-4112-83FF-EABD6686046E}" srcOrd="6" destOrd="0" presId="urn:microsoft.com/office/officeart/2005/8/layout/list1"/>
    <dgm:cxn modelId="{054F511E-DEE0-4955-B3C3-D235B58528F4}" type="presParOf" srcId="{F7E3C0D2-8E57-4B60-B4AA-CF40B4F08A50}" destId="{96D66A9A-5AE2-4D59-96B3-E65FF273C64D}" srcOrd="7" destOrd="0" presId="urn:microsoft.com/office/officeart/2005/8/layout/list1"/>
    <dgm:cxn modelId="{F2726E74-1FAD-4877-BF38-049A1F0A1858}" type="presParOf" srcId="{F7E3C0D2-8E57-4B60-B4AA-CF40B4F08A50}" destId="{BEB2F87E-C0E0-4B8E-AC1B-F6858EB9F165}" srcOrd="8" destOrd="0" presId="urn:microsoft.com/office/officeart/2005/8/layout/list1"/>
    <dgm:cxn modelId="{D96F597B-27BC-4AF0-ABDA-5711A592A051}" type="presParOf" srcId="{BEB2F87E-C0E0-4B8E-AC1B-F6858EB9F165}" destId="{162A49D6-2133-4D07-80D9-B6C134B0108C}" srcOrd="0" destOrd="0" presId="urn:microsoft.com/office/officeart/2005/8/layout/list1"/>
    <dgm:cxn modelId="{1DB7AB07-8B54-4420-AB7A-B694DB02197B}" type="presParOf" srcId="{BEB2F87E-C0E0-4B8E-AC1B-F6858EB9F165}" destId="{1DAE7E89-3244-48E0-A64D-6F553CF8BC31}" srcOrd="1" destOrd="0" presId="urn:microsoft.com/office/officeart/2005/8/layout/list1"/>
    <dgm:cxn modelId="{0CDE8E23-3D9B-4D92-AA36-34E8954F46B6}" type="presParOf" srcId="{F7E3C0D2-8E57-4B60-B4AA-CF40B4F08A50}" destId="{AB4F5AE7-441E-4770-A19D-2FEE9083084F}" srcOrd="9" destOrd="0" presId="urn:microsoft.com/office/officeart/2005/8/layout/list1"/>
    <dgm:cxn modelId="{E6E5CB65-FFBF-4DC9-9F38-21FDBA9F32DD}" type="presParOf" srcId="{F7E3C0D2-8E57-4B60-B4AA-CF40B4F08A50}" destId="{85FEA3BA-16C6-40D0-AA18-A8038AB3E1C6}" srcOrd="10" destOrd="0" presId="urn:microsoft.com/office/officeart/2005/8/layout/list1"/>
    <dgm:cxn modelId="{E7F48E6B-2892-4103-BC90-461BFB36C2F7}" type="presParOf" srcId="{F7E3C0D2-8E57-4B60-B4AA-CF40B4F08A50}" destId="{7CDC2590-DF17-4B37-87AE-AE213994D912}" srcOrd="11" destOrd="0" presId="urn:microsoft.com/office/officeart/2005/8/layout/list1"/>
    <dgm:cxn modelId="{2F3EAC12-2233-4CC2-8019-2214B05E302A}" type="presParOf" srcId="{F7E3C0D2-8E57-4B60-B4AA-CF40B4F08A50}" destId="{7DB78E5B-5C57-4484-97BE-351BAB4B3CA4}" srcOrd="12" destOrd="0" presId="urn:microsoft.com/office/officeart/2005/8/layout/list1"/>
    <dgm:cxn modelId="{3C97D540-8F65-4CD5-BE4C-0AB5806D629D}" type="presParOf" srcId="{7DB78E5B-5C57-4484-97BE-351BAB4B3CA4}" destId="{8C0A22BB-8967-4487-AB40-2D60D586E5C0}" srcOrd="0" destOrd="0" presId="urn:microsoft.com/office/officeart/2005/8/layout/list1"/>
    <dgm:cxn modelId="{BAE071FB-D02A-46F8-BD1F-218BACEA4D55}" type="presParOf" srcId="{7DB78E5B-5C57-4484-97BE-351BAB4B3CA4}" destId="{BC9354AF-AC49-483E-AA44-7037DEC7B65D}" srcOrd="1" destOrd="0" presId="urn:microsoft.com/office/officeart/2005/8/layout/list1"/>
    <dgm:cxn modelId="{BBDBAB6B-4080-4C64-BB4C-D363F9CA0ED4}" type="presParOf" srcId="{F7E3C0D2-8E57-4B60-B4AA-CF40B4F08A50}" destId="{FAA06EE4-15ED-4DB9-89C0-DF7965D7AAD8}" srcOrd="13" destOrd="0" presId="urn:microsoft.com/office/officeart/2005/8/layout/list1"/>
    <dgm:cxn modelId="{7AAA5B9C-E205-4684-B717-6D561A825610}" type="presParOf" srcId="{F7E3C0D2-8E57-4B60-B4AA-CF40B4F08A50}" destId="{58DC06EF-74D5-4052-8BD1-1FDD5F7014AE}" srcOrd="14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160C0A-373F-4EB7-AA1F-8538F2571249}" type="doc">
      <dgm:prSet loTypeId="urn:microsoft.com/office/officeart/2005/8/layout/list1" loCatId="list" qsTypeId="urn:microsoft.com/office/officeart/2005/8/quickstyle/3d1" qsCatId="3D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8ED19C1E-8D0D-4319-9A5C-BC19D0FF5C08}">
      <dgm:prSet phldrT="[文本]" custT="1"/>
      <dgm:spPr/>
      <dgm:t>
        <a:bodyPr/>
        <a:lstStyle/>
        <a:p>
          <a:r>
            <a:rPr lang="zh-CN" altLang="en-US" sz="2000" b="1" dirty="0" smtClean="0">
              <a:latin typeface="微软雅黑" pitchFamily="34" charset="-122"/>
              <a:ea typeface="微软雅黑" pitchFamily="34" charset="-122"/>
            </a:rPr>
            <a:t>含糖量高的</a:t>
          </a:r>
          <a:r>
            <a:rPr lang="zh-CN" altLang="en-US" sz="2000" b="1" dirty="0">
              <a:latin typeface="微软雅黑" pitchFamily="34" charset="-122"/>
              <a:ea typeface="微软雅黑" pitchFamily="34" charset="-122"/>
            </a:rPr>
            <a:t>食物</a:t>
          </a:r>
        </a:p>
      </dgm:t>
    </dgm:pt>
    <dgm:pt modelId="{0AB638E4-7E0D-45FD-A188-03EE3905F17F}" type="parTrans" cxnId="{A22F7945-5C9B-4F45-9114-F656D06EA0F9}">
      <dgm:prSet/>
      <dgm:spPr/>
      <dgm:t>
        <a:bodyPr/>
        <a:lstStyle/>
        <a:p>
          <a:endParaRPr lang="zh-CN" altLang="en-US" sz="1800"/>
        </a:p>
      </dgm:t>
    </dgm:pt>
    <dgm:pt modelId="{1538D666-937B-4C13-96F4-672C51FDC0FF}" type="sibTrans" cxnId="{A22F7945-5C9B-4F45-9114-F656D06EA0F9}">
      <dgm:prSet/>
      <dgm:spPr/>
      <dgm:t>
        <a:bodyPr/>
        <a:lstStyle/>
        <a:p>
          <a:endParaRPr lang="zh-CN" altLang="en-US" sz="1800"/>
        </a:p>
      </dgm:t>
    </dgm:pt>
    <dgm:pt modelId="{9E19BBB8-B8F1-4B67-89AC-FFC969DA43BE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 smtClean="0">
              <a:latin typeface="黑体" panose="02010609060101010101" pitchFamily="49" charset="-122"/>
              <a:ea typeface="黑体" panose="02010609060101010101" pitchFamily="49" charset="-122"/>
            </a:rPr>
            <a:t>糖果、冰淇淋</a:t>
          </a:r>
          <a:endParaRPr lang="zh-CN" altLang="en-US" sz="16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18151815-FE29-491F-961E-E3E40EFA5021}" type="parTrans" cxnId="{CBB39A62-C3C8-4142-B732-F13DC8C9EF73}">
      <dgm:prSet/>
      <dgm:spPr/>
      <dgm:t>
        <a:bodyPr/>
        <a:lstStyle/>
        <a:p>
          <a:endParaRPr lang="zh-CN" altLang="en-US" sz="1800"/>
        </a:p>
      </dgm:t>
    </dgm:pt>
    <dgm:pt modelId="{0F65E36E-5C47-406F-85CA-A1CEBD5A48AC}" type="sibTrans" cxnId="{CBB39A62-C3C8-4142-B732-F13DC8C9EF73}">
      <dgm:prSet/>
      <dgm:spPr/>
      <dgm:t>
        <a:bodyPr/>
        <a:lstStyle/>
        <a:p>
          <a:endParaRPr lang="zh-CN" altLang="en-US" sz="1800"/>
        </a:p>
      </dgm:t>
    </dgm:pt>
    <dgm:pt modelId="{CD972B95-60BC-46D7-B77E-3E3CAF200289}">
      <dgm:prSet phldrT="[文本]" custT="1"/>
      <dgm:spPr/>
      <dgm:t>
        <a:bodyPr/>
        <a:lstStyle/>
        <a:p>
          <a:r>
            <a:rPr lang="zh-CN" altLang="en-US" sz="2000" b="1" dirty="0">
              <a:latin typeface="微软雅黑" pitchFamily="34" charset="-122"/>
              <a:ea typeface="微软雅黑" pitchFamily="34" charset="-122"/>
            </a:rPr>
            <a:t>含高脂肪的食物</a:t>
          </a:r>
        </a:p>
      </dgm:t>
    </dgm:pt>
    <dgm:pt modelId="{FE093DA1-306A-4E16-AF2A-CE5F8897005F}" type="parTrans" cxnId="{75C2F725-C951-4389-AC26-3D2637029C0F}">
      <dgm:prSet/>
      <dgm:spPr/>
      <dgm:t>
        <a:bodyPr/>
        <a:lstStyle/>
        <a:p>
          <a:endParaRPr lang="zh-CN" altLang="en-US" sz="1800"/>
        </a:p>
      </dgm:t>
    </dgm:pt>
    <dgm:pt modelId="{05CC9CF3-5EA1-4699-B457-FB1DA30FE92D}" type="sibTrans" cxnId="{75C2F725-C951-4389-AC26-3D2637029C0F}">
      <dgm:prSet/>
      <dgm:spPr/>
      <dgm:t>
        <a:bodyPr/>
        <a:lstStyle/>
        <a:p>
          <a:endParaRPr lang="zh-CN" altLang="en-US" sz="1800"/>
        </a:p>
      </dgm:t>
    </dgm:pt>
    <dgm:pt modelId="{F87D58C1-A1C3-4780-8FA2-EFE8EB805FB8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猪油、牛油、羊油等</a:t>
          </a:r>
        </a:p>
      </dgm:t>
    </dgm:pt>
    <dgm:pt modelId="{F9395D32-EFE2-4F48-9CBF-DE62E75926BA}" type="parTrans" cxnId="{01C751C4-9678-49E4-A967-4130974BFA23}">
      <dgm:prSet/>
      <dgm:spPr/>
      <dgm:t>
        <a:bodyPr/>
        <a:lstStyle/>
        <a:p>
          <a:endParaRPr lang="zh-CN" altLang="en-US" sz="1800"/>
        </a:p>
      </dgm:t>
    </dgm:pt>
    <dgm:pt modelId="{BD91E461-5930-4DF3-8C6E-2ED14D476670}" type="sibTrans" cxnId="{01C751C4-9678-49E4-A967-4130974BFA23}">
      <dgm:prSet/>
      <dgm:spPr/>
      <dgm:t>
        <a:bodyPr/>
        <a:lstStyle/>
        <a:p>
          <a:endParaRPr lang="zh-CN" altLang="en-US" sz="1800"/>
        </a:p>
      </dgm:t>
    </dgm:pt>
    <dgm:pt modelId="{63924F67-9A5F-4B63-840F-DD86579DE769}">
      <dgm:prSet phldrT="[文本]" custT="1"/>
      <dgm:spPr/>
      <dgm:t>
        <a:bodyPr/>
        <a:lstStyle/>
        <a:p>
          <a:r>
            <a:rPr lang="zh-CN" altLang="en-US" sz="2000" b="1" dirty="0">
              <a:latin typeface="微软雅黑" pitchFamily="34" charset="-122"/>
              <a:ea typeface="微软雅黑" pitchFamily="34" charset="-122"/>
            </a:rPr>
            <a:t>含高胆固醇的食物</a:t>
          </a:r>
        </a:p>
      </dgm:t>
    </dgm:pt>
    <dgm:pt modelId="{CC1D5E33-7E99-4C5A-B401-F9E94A709A6E}" type="parTrans" cxnId="{C27EFD6C-DDCF-4B14-97B0-EEB730E31264}">
      <dgm:prSet/>
      <dgm:spPr/>
      <dgm:t>
        <a:bodyPr/>
        <a:lstStyle/>
        <a:p>
          <a:endParaRPr lang="zh-CN" altLang="en-US" sz="1800"/>
        </a:p>
      </dgm:t>
    </dgm:pt>
    <dgm:pt modelId="{3799D153-3DB6-4EAF-BA5E-BA5F7D80879B}" type="sibTrans" cxnId="{C27EFD6C-DDCF-4B14-97B0-EEB730E31264}">
      <dgm:prSet/>
      <dgm:spPr/>
      <dgm:t>
        <a:bodyPr/>
        <a:lstStyle/>
        <a:p>
          <a:endParaRPr lang="zh-CN" altLang="en-US" sz="1800"/>
        </a:p>
      </dgm:t>
    </dgm:pt>
    <dgm:pt modelId="{53A39FF1-89CE-422B-A215-472627A11FDD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动物内脏、蛋黄、鱼子等</a:t>
          </a:r>
        </a:p>
      </dgm:t>
    </dgm:pt>
    <dgm:pt modelId="{BD6AC15F-A6F5-47A2-9C28-641B48E0488C}" type="parTrans" cxnId="{89B7BBA1-EF57-4D0A-86D5-87CF8E9E42E8}">
      <dgm:prSet/>
      <dgm:spPr/>
      <dgm:t>
        <a:bodyPr/>
        <a:lstStyle/>
        <a:p>
          <a:endParaRPr lang="zh-CN" altLang="en-US" sz="1800"/>
        </a:p>
      </dgm:t>
    </dgm:pt>
    <dgm:pt modelId="{83033582-68F0-48C3-9986-A232CB7BEE83}" type="sibTrans" cxnId="{89B7BBA1-EF57-4D0A-86D5-87CF8E9E42E8}">
      <dgm:prSet/>
      <dgm:spPr/>
      <dgm:t>
        <a:bodyPr/>
        <a:lstStyle/>
        <a:p>
          <a:endParaRPr lang="zh-CN" altLang="en-US" sz="1800"/>
        </a:p>
      </dgm:t>
    </dgm:pt>
    <dgm:pt modelId="{ADFF486F-2B0F-4E70-A740-1BE794A1F699}">
      <dgm:prSet phldrT="[文本]" custT="1"/>
      <dgm:spPr/>
      <dgm:t>
        <a:bodyPr/>
        <a:lstStyle/>
        <a:p>
          <a:r>
            <a:rPr lang="zh-CN" altLang="en-US" sz="2000" b="1" dirty="0">
              <a:latin typeface="微软雅黑" pitchFamily="34" charset="-122"/>
              <a:ea typeface="微软雅黑" pitchFamily="34" charset="-122"/>
            </a:rPr>
            <a:t>其他：</a:t>
          </a:r>
        </a:p>
      </dgm:t>
    </dgm:pt>
    <dgm:pt modelId="{7D78A01C-3B1F-4F82-A0BB-C1D293002409}" type="parTrans" cxnId="{E9D2DB69-7945-4DCD-8E03-49A715E54C7E}">
      <dgm:prSet/>
      <dgm:spPr/>
      <dgm:t>
        <a:bodyPr/>
        <a:lstStyle/>
        <a:p>
          <a:endParaRPr lang="zh-CN" altLang="en-US" sz="1800"/>
        </a:p>
      </dgm:t>
    </dgm:pt>
    <dgm:pt modelId="{CD5F5A9F-D5FB-4805-915A-859AA13A8248}" type="sibTrans" cxnId="{E9D2DB69-7945-4DCD-8E03-49A715E54C7E}">
      <dgm:prSet/>
      <dgm:spPr/>
      <dgm:t>
        <a:bodyPr/>
        <a:lstStyle/>
        <a:p>
          <a:endParaRPr lang="zh-CN" altLang="en-US" sz="1800"/>
        </a:p>
      </dgm:t>
    </dgm:pt>
    <dgm:pt modelId="{0E999A49-B2AB-4AA5-9169-C9E02EC70BC6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熏、淹、泡制的肉类及蔬菜</a:t>
          </a:r>
        </a:p>
      </dgm:t>
    </dgm:pt>
    <dgm:pt modelId="{4553D6F6-E570-4857-8B45-4CAD34F7E49F}" type="parTrans" cxnId="{BA6E5CE4-C9AD-4767-B282-86EAB3FE3DAD}">
      <dgm:prSet/>
      <dgm:spPr/>
      <dgm:t>
        <a:bodyPr/>
        <a:lstStyle/>
        <a:p>
          <a:endParaRPr lang="zh-CN" altLang="en-US" sz="1800"/>
        </a:p>
      </dgm:t>
    </dgm:pt>
    <dgm:pt modelId="{4B67FDA0-7C1E-4B6F-B652-AEDB6C635406}" type="sibTrans" cxnId="{BA6E5CE4-C9AD-4767-B282-86EAB3FE3DAD}">
      <dgm:prSet/>
      <dgm:spPr/>
      <dgm:t>
        <a:bodyPr/>
        <a:lstStyle/>
        <a:p>
          <a:endParaRPr lang="zh-CN" altLang="en-US" sz="1800"/>
        </a:p>
      </dgm:t>
    </dgm:pt>
    <dgm:pt modelId="{5340A236-9579-4C2A-B077-B547F3CF0277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油炸类食品，如炸鸡、炸肉串等</a:t>
          </a:r>
        </a:p>
      </dgm:t>
    </dgm:pt>
    <dgm:pt modelId="{6069862F-E593-4892-BA71-75E4717423C0}" type="parTrans" cxnId="{E0A758D1-C5E4-4D1B-967B-611058968992}">
      <dgm:prSet/>
      <dgm:spPr/>
      <dgm:t>
        <a:bodyPr/>
        <a:lstStyle/>
        <a:p>
          <a:endParaRPr lang="zh-CN" altLang="en-US" sz="1800"/>
        </a:p>
      </dgm:t>
    </dgm:pt>
    <dgm:pt modelId="{A6E1FC76-5508-46E9-A425-3E55FDF2714C}" type="sibTrans" cxnId="{E0A758D1-C5E4-4D1B-967B-611058968992}">
      <dgm:prSet/>
      <dgm:spPr/>
      <dgm:t>
        <a:bodyPr/>
        <a:lstStyle/>
        <a:p>
          <a:endParaRPr lang="zh-CN" altLang="en-US" sz="1800"/>
        </a:p>
      </dgm:t>
    </dgm:pt>
    <dgm:pt modelId="{1FD316F3-8DC3-45D3-98D3-7EB7DB05903F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加工类肉食品，如肉干、肉松、香肠等</a:t>
          </a:r>
        </a:p>
      </dgm:t>
    </dgm:pt>
    <dgm:pt modelId="{9C4D5650-9689-43AB-8647-8DF0D7134A47}" type="parTrans" cxnId="{B9883F09-5FDF-4669-959F-A3BE113EB5EC}">
      <dgm:prSet/>
      <dgm:spPr/>
      <dgm:t>
        <a:bodyPr/>
        <a:lstStyle/>
        <a:p>
          <a:endParaRPr lang="zh-CN" altLang="en-US" sz="1800"/>
        </a:p>
      </dgm:t>
    </dgm:pt>
    <dgm:pt modelId="{1D92736F-C744-4D15-9386-FBAE777B0F17}" type="sibTrans" cxnId="{B9883F09-5FDF-4669-959F-A3BE113EB5EC}">
      <dgm:prSet/>
      <dgm:spPr/>
      <dgm:t>
        <a:bodyPr/>
        <a:lstStyle/>
        <a:p>
          <a:endParaRPr lang="zh-CN" altLang="en-US" sz="1800"/>
        </a:p>
      </dgm:t>
    </dgm:pt>
    <dgm:pt modelId="{3E45DCEA-D07D-4450-9C1A-EA28B6B8179C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汽水可乐类食品</a:t>
          </a:r>
        </a:p>
      </dgm:t>
    </dgm:pt>
    <dgm:pt modelId="{01D3B893-64D7-478B-BA25-668490CC6219}" type="parTrans" cxnId="{19E47FD8-666F-49F0-A18E-CD7A72B73F4B}">
      <dgm:prSet/>
      <dgm:spPr/>
      <dgm:t>
        <a:bodyPr/>
        <a:lstStyle/>
        <a:p>
          <a:endParaRPr lang="zh-CN" altLang="en-US" sz="1800"/>
        </a:p>
      </dgm:t>
    </dgm:pt>
    <dgm:pt modelId="{6C0BA870-F2A5-4392-B4A5-E812C808765D}" type="sibTrans" cxnId="{19E47FD8-666F-49F0-A18E-CD7A72B73F4B}">
      <dgm:prSet/>
      <dgm:spPr/>
      <dgm:t>
        <a:bodyPr/>
        <a:lstStyle/>
        <a:p>
          <a:endParaRPr lang="zh-CN" altLang="en-US" sz="1800"/>
        </a:p>
      </dgm:t>
    </dgm:pt>
    <dgm:pt modelId="{2194AD05-F71E-4760-851C-D959B9667893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>
              <a:latin typeface="黑体" panose="02010609060101010101" pitchFamily="49" charset="-122"/>
              <a:ea typeface="黑体" panose="02010609060101010101" pitchFamily="49" charset="-122"/>
            </a:rPr>
            <a:t>方便类食品，如方便面和膨化食品</a:t>
          </a:r>
        </a:p>
      </dgm:t>
    </dgm:pt>
    <dgm:pt modelId="{BE1E4EF0-A6DF-4B39-8CA9-174EBB733264}" type="parTrans" cxnId="{958386E6-A77B-47CC-81D2-7A292AE22022}">
      <dgm:prSet/>
      <dgm:spPr/>
      <dgm:t>
        <a:bodyPr/>
        <a:lstStyle/>
        <a:p>
          <a:endParaRPr lang="zh-CN" altLang="en-US" sz="1800"/>
        </a:p>
      </dgm:t>
    </dgm:pt>
    <dgm:pt modelId="{FB9652ED-32E7-41FB-81DC-628030EF6B8F}" type="sibTrans" cxnId="{958386E6-A77B-47CC-81D2-7A292AE22022}">
      <dgm:prSet/>
      <dgm:spPr/>
      <dgm:t>
        <a:bodyPr/>
        <a:lstStyle/>
        <a:p>
          <a:endParaRPr lang="zh-CN" altLang="en-US" sz="1800"/>
        </a:p>
      </dgm:t>
    </dgm:pt>
    <dgm:pt modelId="{BF563605-7AAF-40EB-89F1-FE68281DE0AC}">
      <dgm:prSet phldrT="[文本]" custT="1"/>
      <dgm:spPr/>
      <dgm:t>
        <a:bodyPr/>
        <a:lstStyle/>
        <a:p>
          <a:pPr marL="0" indent="0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zh-CN" altLang="en-US" sz="1600" b="1" dirty="0" smtClean="0">
              <a:latin typeface="黑体" panose="02010609060101010101" pitchFamily="49" charset="-122"/>
              <a:ea typeface="黑体" panose="02010609060101010101" pitchFamily="49" charset="-122"/>
            </a:rPr>
            <a:t>香蕉、荔枝、甜瓜等含糖高的水果</a:t>
          </a:r>
          <a:endParaRPr lang="zh-CN" altLang="en-US" sz="1600" b="1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2C81A965-DEB2-4661-9BC5-32A043F985EA}" type="parTrans" cxnId="{B94972D7-9323-4EF7-96D3-73712B6A4FA7}">
      <dgm:prSet/>
      <dgm:spPr/>
      <dgm:t>
        <a:bodyPr/>
        <a:lstStyle/>
        <a:p>
          <a:endParaRPr lang="zh-CN" altLang="en-US" sz="1800"/>
        </a:p>
      </dgm:t>
    </dgm:pt>
    <dgm:pt modelId="{86A8DAF5-889D-49A2-8025-9BEF27178F61}" type="sibTrans" cxnId="{B94972D7-9323-4EF7-96D3-73712B6A4FA7}">
      <dgm:prSet/>
      <dgm:spPr/>
      <dgm:t>
        <a:bodyPr/>
        <a:lstStyle/>
        <a:p>
          <a:endParaRPr lang="zh-CN" altLang="en-US" sz="1800"/>
        </a:p>
      </dgm:t>
    </dgm:pt>
    <dgm:pt modelId="{F7E3C0D2-8E57-4B60-B4AA-CF40B4F08A50}" type="pres">
      <dgm:prSet presAssocID="{0F160C0A-373F-4EB7-AA1F-8538F25712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31A74FE-1B7B-4475-82CE-BA575098F4E6}" type="pres">
      <dgm:prSet presAssocID="{8ED19C1E-8D0D-4319-9A5C-BC19D0FF5C08}" presName="parentLin" presStyleCnt="0"/>
      <dgm:spPr/>
      <dgm:t>
        <a:bodyPr/>
        <a:lstStyle/>
        <a:p>
          <a:endParaRPr lang="zh-CN" altLang="en-US"/>
        </a:p>
      </dgm:t>
    </dgm:pt>
    <dgm:pt modelId="{101E54DA-4660-40F3-AB66-9D01FFD4981C}" type="pres">
      <dgm:prSet presAssocID="{8ED19C1E-8D0D-4319-9A5C-BC19D0FF5C08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316CCF77-2009-4FBB-B0BD-0C599E32E86F}" type="pres">
      <dgm:prSet presAssocID="{8ED19C1E-8D0D-4319-9A5C-BC19D0FF5C08}" presName="parentText" presStyleLbl="node1" presStyleIdx="0" presStyleCnt="4" custScaleY="256593" custLinFactNeighborX="-9071" custLinFactNeighborY="-7147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1187B1-2B69-4B27-B826-3D5125ED69D1}" type="pres">
      <dgm:prSet presAssocID="{8ED19C1E-8D0D-4319-9A5C-BC19D0FF5C08}" presName="negativeSpace" presStyleCnt="0"/>
      <dgm:spPr/>
      <dgm:t>
        <a:bodyPr/>
        <a:lstStyle/>
        <a:p>
          <a:endParaRPr lang="zh-CN" altLang="en-US"/>
        </a:p>
      </dgm:t>
    </dgm:pt>
    <dgm:pt modelId="{A20E2D40-E1E8-42BB-B00E-0A8010FD7B68}" type="pres">
      <dgm:prSet presAssocID="{8ED19C1E-8D0D-4319-9A5C-BC19D0FF5C08}" presName="childText" presStyleLbl="conFgAcc1" presStyleIdx="0" presStyleCnt="4" custLinFactNeighborY="-7763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04A8294-2213-4365-A294-CB4A49434236}" type="pres">
      <dgm:prSet presAssocID="{1538D666-937B-4C13-96F4-672C51FDC0FF}" presName="spaceBetweenRectangles" presStyleCnt="0"/>
      <dgm:spPr/>
      <dgm:t>
        <a:bodyPr/>
        <a:lstStyle/>
        <a:p>
          <a:endParaRPr lang="zh-CN" altLang="en-US"/>
        </a:p>
      </dgm:t>
    </dgm:pt>
    <dgm:pt modelId="{05491327-6B6A-4C3A-9E1F-7C055C107D36}" type="pres">
      <dgm:prSet presAssocID="{CD972B95-60BC-46D7-B77E-3E3CAF200289}" presName="parentLin" presStyleCnt="0"/>
      <dgm:spPr/>
      <dgm:t>
        <a:bodyPr/>
        <a:lstStyle/>
        <a:p>
          <a:endParaRPr lang="zh-CN" altLang="en-US"/>
        </a:p>
      </dgm:t>
    </dgm:pt>
    <dgm:pt modelId="{FC679A17-F912-429E-99DD-0652BDE5D178}" type="pres">
      <dgm:prSet presAssocID="{CD972B95-60BC-46D7-B77E-3E3CAF200289}" presName="parentLeftMargin" presStyleLbl="node1" presStyleIdx="0" presStyleCnt="4"/>
      <dgm:spPr/>
      <dgm:t>
        <a:bodyPr/>
        <a:lstStyle/>
        <a:p>
          <a:endParaRPr lang="zh-CN" altLang="en-US"/>
        </a:p>
      </dgm:t>
    </dgm:pt>
    <dgm:pt modelId="{4103BE13-F6E2-4A68-86E8-DCE08B4CC896}" type="pres">
      <dgm:prSet presAssocID="{CD972B95-60BC-46D7-B77E-3E3CAF200289}" presName="parentText" presStyleLbl="node1" presStyleIdx="1" presStyleCnt="4" custScaleY="290018" custLinFactNeighborY="-8338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5DBB275-0CBD-4B1D-BC2D-79587860C542}" type="pres">
      <dgm:prSet presAssocID="{CD972B95-60BC-46D7-B77E-3E3CAF200289}" presName="negativeSpace" presStyleCnt="0"/>
      <dgm:spPr/>
      <dgm:t>
        <a:bodyPr/>
        <a:lstStyle/>
        <a:p>
          <a:endParaRPr lang="zh-CN" altLang="en-US"/>
        </a:p>
      </dgm:t>
    </dgm:pt>
    <dgm:pt modelId="{3A82D05F-C3B2-4112-83FF-EABD6686046E}" type="pres">
      <dgm:prSet presAssocID="{CD972B95-60BC-46D7-B77E-3E3CAF200289}" presName="childText" presStyleLbl="conFgAcc1" presStyleIdx="1" presStyleCnt="4" custLinFactNeighborY="-3831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6D66A9A-5AE2-4D59-96B3-E65FF273C64D}" type="pres">
      <dgm:prSet presAssocID="{05CC9CF3-5EA1-4699-B457-FB1DA30FE92D}" presName="spaceBetweenRectangles" presStyleCnt="0"/>
      <dgm:spPr/>
      <dgm:t>
        <a:bodyPr/>
        <a:lstStyle/>
        <a:p>
          <a:endParaRPr lang="zh-CN" altLang="en-US"/>
        </a:p>
      </dgm:t>
    </dgm:pt>
    <dgm:pt modelId="{BEB2F87E-C0E0-4B8E-AC1B-F6858EB9F165}" type="pres">
      <dgm:prSet presAssocID="{63924F67-9A5F-4B63-840F-DD86579DE769}" presName="parentLin" presStyleCnt="0"/>
      <dgm:spPr/>
      <dgm:t>
        <a:bodyPr/>
        <a:lstStyle/>
        <a:p>
          <a:endParaRPr lang="zh-CN" altLang="en-US"/>
        </a:p>
      </dgm:t>
    </dgm:pt>
    <dgm:pt modelId="{162A49D6-2133-4D07-80D9-B6C134B0108C}" type="pres">
      <dgm:prSet presAssocID="{63924F67-9A5F-4B63-840F-DD86579DE769}" presName="parentLeftMargin" presStyleLbl="node1" presStyleIdx="1" presStyleCnt="4"/>
      <dgm:spPr/>
      <dgm:t>
        <a:bodyPr/>
        <a:lstStyle/>
        <a:p>
          <a:endParaRPr lang="zh-CN" altLang="en-US"/>
        </a:p>
      </dgm:t>
    </dgm:pt>
    <dgm:pt modelId="{1DAE7E89-3244-48E0-A64D-6F553CF8BC31}" type="pres">
      <dgm:prSet presAssocID="{63924F67-9A5F-4B63-840F-DD86579DE769}" presName="parentText" presStyleLbl="node1" presStyleIdx="2" presStyleCnt="4" custScaleY="266061" custLinFactNeighborY="-14792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4F5AE7-441E-4770-A19D-2FEE9083084F}" type="pres">
      <dgm:prSet presAssocID="{63924F67-9A5F-4B63-840F-DD86579DE769}" presName="negativeSpace" presStyleCnt="0"/>
      <dgm:spPr/>
      <dgm:t>
        <a:bodyPr/>
        <a:lstStyle/>
        <a:p>
          <a:endParaRPr lang="zh-CN" altLang="en-US"/>
        </a:p>
      </dgm:t>
    </dgm:pt>
    <dgm:pt modelId="{85FEA3BA-16C6-40D0-AA18-A8038AB3E1C6}" type="pres">
      <dgm:prSet presAssocID="{63924F67-9A5F-4B63-840F-DD86579DE769}" presName="childText" presStyleLbl="conFgAcc1" presStyleIdx="2" presStyleCnt="4" custLinFactY="14599" custLinFactNeighborY="10000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CDC2590-DF17-4B37-87AE-AE213994D912}" type="pres">
      <dgm:prSet presAssocID="{3799D153-3DB6-4EAF-BA5E-BA5F7D80879B}" presName="spaceBetweenRectangles" presStyleCnt="0"/>
      <dgm:spPr/>
      <dgm:t>
        <a:bodyPr/>
        <a:lstStyle/>
        <a:p>
          <a:endParaRPr lang="zh-CN" altLang="en-US"/>
        </a:p>
      </dgm:t>
    </dgm:pt>
    <dgm:pt modelId="{7DB78E5B-5C57-4484-97BE-351BAB4B3CA4}" type="pres">
      <dgm:prSet presAssocID="{ADFF486F-2B0F-4E70-A740-1BE794A1F699}" presName="parentLin" presStyleCnt="0"/>
      <dgm:spPr/>
      <dgm:t>
        <a:bodyPr/>
        <a:lstStyle/>
        <a:p>
          <a:endParaRPr lang="zh-CN" altLang="en-US"/>
        </a:p>
      </dgm:t>
    </dgm:pt>
    <dgm:pt modelId="{8C0A22BB-8967-4487-AB40-2D60D586E5C0}" type="pres">
      <dgm:prSet presAssocID="{ADFF486F-2B0F-4E70-A740-1BE794A1F699}" presName="parentLeftMargin" presStyleLbl="node1" presStyleIdx="2" presStyleCnt="4"/>
      <dgm:spPr/>
      <dgm:t>
        <a:bodyPr/>
        <a:lstStyle/>
        <a:p>
          <a:endParaRPr lang="zh-CN" altLang="en-US"/>
        </a:p>
      </dgm:t>
    </dgm:pt>
    <dgm:pt modelId="{BC9354AF-AC49-483E-AA44-7037DEC7B65D}" type="pres">
      <dgm:prSet presAssocID="{ADFF486F-2B0F-4E70-A740-1BE794A1F699}" presName="parentText" presStyleLbl="node1" presStyleIdx="3" presStyleCnt="4" custScaleY="269558" custLinFactNeighborY="44400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AA06EE4-15ED-4DB9-89C0-DF7965D7AAD8}" type="pres">
      <dgm:prSet presAssocID="{ADFF486F-2B0F-4E70-A740-1BE794A1F699}" presName="negativeSpace" presStyleCnt="0"/>
      <dgm:spPr/>
      <dgm:t>
        <a:bodyPr/>
        <a:lstStyle/>
        <a:p>
          <a:endParaRPr lang="zh-CN" altLang="en-US"/>
        </a:p>
      </dgm:t>
    </dgm:pt>
    <dgm:pt modelId="{58DC06EF-74D5-4052-8BD1-1FDD5F7014AE}" type="pres">
      <dgm:prSet presAssocID="{ADFF486F-2B0F-4E70-A740-1BE794A1F699}" presName="childText" presStyleLbl="conFgAcc1" presStyleIdx="3" presStyleCnt="4" custLinFactNeighborY="3506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5A4DCB9-1DAA-4D60-8F62-50BC1B023B80}" type="presOf" srcId="{8ED19C1E-8D0D-4319-9A5C-BC19D0FF5C08}" destId="{316CCF77-2009-4FBB-B0BD-0C599E32E86F}" srcOrd="1" destOrd="0" presId="urn:microsoft.com/office/officeart/2005/8/layout/list1"/>
    <dgm:cxn modelId="{75C2F725-C951-4389-AC26-3D2637029C0F}" srcId="{0F160C0A-373F-4EB7-AA1F-8538F2571249}" destId="{CD972B95-60BC-46D7-B77E-3E3CAF200289}" srcOrd="1" destOrd="0" parTransId="{FE093DA1-306A-4E16-AF2A-CE5F8897005F}" sibTransId="{05CC9CF3-5EA1-4699-B457-FB1DA30FE92D}"/>
    <dgm:cxn modelId="{89B7BBA1-EF57-4D0A-86D5-87CF8E9E42E8}" srcId="{63924F67-9A5F-4B63-840F-DD86579DE769}" destId="{53A39FF1-89CE-422B-A215-472627A11FDD}" srcOrd="0" destOrd="0" parTransId="{BD6AC15F-A6F5-47A2-9C28-641B48E0488C}" sibTransId="{83033582-68F0-48C3-9986-A232CB7BEE83}"/>
    <dgm:cxn modelId="{A8D34B94-C835-43A1-AABE-59A4835A5956}" type="presOf" srcId="{53A39FF1-89CE-422B-A215-472627A11FDD}" destId="{85FEA3BA-16C6-40D0-AA18-A8038AB3E1C6}" srcOrd="0" destOrd="0" presId="urn:microsoft.com/office/officeart/2005/8/layout/list1"/>
    <dgm:cxn modelId="{BA6E5CE4-C9AD-4767-B282-86EAB3FE3DAD}" srcId="{ADFF486F-2B0F-4E70-A740-1BE794A1F699}" destId="{0E999A49-B2AB-4AA5-9169-C9E02EC70BC6}" srcOrd="0" destOrd="0" parTransId="{4553D6F6-E570-4857-8B45-4CAD34F7E49F}" sibTransId="{4B67FDA0-7C1E-4B6F-B652-AEDB6C635406}"/>
    <dgm:cxn modelId="{13FA3D13-E0FB-49DE-97E8-1D30E6D7FEFF}" type="presOf" srcId="{ADFF486F-2B0F-4E70-A740-1BE794A1F699}" destId="{BC9354AF-AC49-483E-AA44-7037DEC7B65D}" srcOrd="1" destOrd="0" presId="urn:microsoft.com/office/officeart/2005/8/layout/list1"/>
    <dgm:cxn modelId="{5C913E5C-794F-4609-ADBB-D451EC53ECC3}" type="presOf" srcId="{0F160C0A-373F-4EB7-AA1F-8538F2571249}" destId="{F7E3C0D2-8E57-4B60-B4AA-CF40B4F08A50}" srcOrd="0" destOrd="0" presId="urn:microsoft.com/office/officeart/2005/8/layout/list1"/>
    <dgm:cxn modelId="{9A9D81A2-B748-46BF-A510-F66603316ED6}" type="presOf" srcId="{3E45DCEA-D07D-4450-9C1A-EA28B6B8179C}" destId="{58DC06EF-74D5-4052-8BD1-1FDD5F7014AE}" srcOrd="0" destOrd="3" presId="urn:microsoft.com/office/officeart/2005/8/layout/list1"/>
    <dgm:cxn modelId="{C91D6932-7B8A-4373-91A7-87210D1CB163}" type="presOf" srcId="{CD972B95-60BC-46D7-B77E-3E3CAF200289}" destId="{FC679A17-F912-429E-99DD-0652BDE5D178}" srcOrd="0" destOrd="0" presId="urn:microsoft.com/office/officeart/2005/8/layout/list1"/>
    <dgm:cxn modelId="{B9883F09-5FDF-4669-959F-A3BE113EB5EC}" srcId="{ADFF486F-2B0F-4E70-A740-1BE794A1F699}" destId="{1FD316F3-8DC3-45D3-98D3-7EB7DB05903F}" srcOrd="2" destOrd="0" parTransId="{9C4D5650-9689-43AB-8647-8DF0D7134A47}" sibTransId="{1D92736F-C744-4D15-9386-FBAE777B0F17}"/>
    <dgm:cxn modelId="{19E47FD8-666F-49F0-A18E-CD7A72B73F4B}" srcId="{ADFF486F-2B0F-4E70-A740-1BE794A1F699}" destId="{3E45DCEA-D07D-4450-9C1A-EA28B6B8179C}" srcOrd="3" destOrd="0" parTransId="{01D3B893-64D7-478B-BA25-668490CC6219}" sibTransId="{6C0BA870-F2A5-4392-B4A5-E812C808765D}"/>
    <dgm:cxn modelId="{040C58DE-838C-4F70-8854-CE5C329F20BE}" type="presOf" srcId="{BF563605-7AAF-40EB-89F1-FE68281DE0AC}" destId="{A20E2D40-E1E8-42BB-B00E-0A8010FD7B68}" srcOrd="0" destOrd="1" presId="urn:microsoft.com/office/officeart/2005/8/layout/list1"/>
    <dgm:cxn modelId="{0F051DDC-1EAA-4211-975E-791D2BB73856}" type="presOf" srcId="{8ED19C1E-8D0D-4319-9A5C-BC19D0FF5C08}" destId="{101E54DA-4660-40F3-AB66-9D01FFD4981C}" srcOrd="0" destOrd="0" presId="urn:microsoft.com/office/officeart/2005/8/layout/list1"/>
    <dgm:cxn modelId="{0942D252-5BDB-428C-9E0E-A53BE6B1A976}" type="presOf" srcId="{F87D58C1-A1C3-4780-8FA2-EFE8EB805FB8}" destId="{3A82D05F-C3B2-4112-83FF-EABD6686046E}" srcOrd="0" destOrd="0" presId="urn:microsoft.com/office/officeart/2005/8/layout/list1"/>
    <dgm:cxn modelId="{CA445BA2-403A-46D9-B90F-FB387A2F6B73}" type="presOf" srcId="{ADFF486F-2B0F-4E70-A740-1BE794A1F699}" destId="{8C0A22BB-8967-4487-AB40-2D60D586E5C0}" srcOrd="0" destOrd="0" presId="urn:microsoft.com/office/officeart/2005/8/layout/list1"/>
    <dgm:cxn modelId="{E0A758D1-C5E4-4D1B-967B-611058968992}" srcId="{ADFF486F-2B0F-4E70-A740-1BE794A1F699}" destId="{5340A236-9579-4C2A-B077-B547F3CF0277}" srcOrd="1" destOrd="0" parTransId="{6069862F-E593-4892-BA71-75E4717423C0}" sibTransId="{A6E1FC76-5508-46E9-A425-3E55FDF2714C}"/>
    <dgm:cxn modelId="{18C49238-8612-4791-BE7F-BF94C01B428F}" type="presOf" srcId="{5340A236-9579-4C2A-B077-B547F3CF0277}" destId="{58DC06EF-74D5-4052-8BD1-1FDD5F7014AE}" srcOrd="0" destOrd="1" presId="urn:microsoft.com/office/officeart/2005/8/layout/list1"/>
    <dgm:cxn modelId="{8E598D3F-2C30-4E30-9ABD-E6F22A9536F3}" type="presOf" srcId="{1FD316F3-8DC3-45D3-98D3-7EB7DB05903F}" destId="{58DC06EF-74D5-4052-8BD1-1FDD5F7014AE}" srcOrd="0" destOrd="2" presId="urn:microsoft.com/office/officeart/2005/8/layout/list1"/>
    <dgm:cxn modelId="{01C751C4-9678-49E4-A967-4130974BFA23}" srcId="{CD972B95-60BC-46D7-B77E-3E3CAF200289}" destId="{F87D58C1-A1C3-4780-8FA2-EFE8EB805FB8}" srcOrd="0" destOrd="0" parTransId="{F9395D32-EFE2-4F48-9CBF-DE62E75926BA}" sibTransId="{BD91E461-5930-4DF3-8C6E-2ED14D476670}"/>
    <dgm:cxn modelId="{EDB6C80E-6957-40F8-B09C-0098A2F0D88F}" type="presOf" srcId="{0E999A49-B2AB-4AA5-9169-C9E02EC70BC6}" destId="{58DC06EF-74D5-4052-8BD1-1FDD5F7014AE}" srcOrd="0" destOrd="0" presId="urn:microsoft.com/office/officeart/2005/8/layout/list1"/>
    <dgm:cxn modelId="{81E15408-9100-48A0-AEE1-014D68071C98}" type="presOf" srcId="{9E19BBB8-B8F1-4B67-89AC-FFC969DA43BE}" destId="{A20E2D40-E1E8-42BB-B00E-0A8010FD7B68}" srcOrd="0" destOrd="0" presId="urn:microsoft.com/office/officeart/2005/8/layout/list1"/>
    <dgm:cxn modelId="{9A98E3EB-5283-4D08-8408-36AB6DC08576}" type="presOf" srcId="{CD972B95-60BC-46D7-B77E-3E3CAF200289}" destId="{4103BE13-F6E2-4A68-86E8-DCE08B4CC896}" srcOrd="1" destOrd="0" presId="urn:microsoft.com/office/officeart/2005/8/layout/list1"/>
    <dgm:cxn modelId="{F2702340-DD6C-4A72-98B8-2D9D939411AD}" type="presOf" srcId="{63924F67-9A5F-4B63-840F-DD86579DE769}" destId="{1DAE7E89-3244-48E0-A64D-6F553CF8BC31}" srcOrd="1" destOrd="0" presId="urn:microsoft.com/office/officeart/2005/8/layout/list1"/>
    <dgm:cxn modelId="{958386E6-A77B-47CC-81D2-7A292AE22022}" srcId="{ADFF486F-2B0F-4E70-A740-1BE794A1F699}" destId="{2194AD05-F71E-4760-851C-D959B9667893}" srcOrd="4" destOrd="0" parTransId="{BE1E4EF0-A6DF-4B39-8CA9-174EBB733264}" sibTransId="{FB9652ED-32E7-41FB-81DC-628030EF6B8F}"/>
    <dgm:cxn modelId="{CBB39A62-C3C8-4142-B732-F13DC8C9EF73}" srcId="{8ED19C1E-8D0D-4319-9A5C-BC19D0FF5C08}" destId="{9E19BBB8-B8F1-4B67-89AC-FFC969DA43BE}" srcOrd="0" destOrd="0" parTransId="{18151815-FE29-491F-961E-E3E40EFA5021}" sibTransId="{0F65E36E-5C47-406F-85CA-A1CEBD5A48AC}"/>
    <dgm:cxn modelId="{D0CCF902-0E0E-4B0D-81E6-CA7882D49D1E}" type="presOf" srcId="{2194AD05-F71E-4760-851C-D959B9667893}" destId="{58DC06EF-74D5-4052-8BD1-1FDD5F7014AE}" srcOrd="0" destOrd="4" presId="urn:microsoft.com/office/officeart/2005/8/layout/list1"/>
    <dgm:cxn modelId="{C27EFD6C-DDCF-4B14-97B0-EEB730E31264}" srcId="{0F160C0A-373F-4EB7-AA1F-8538F2571249}" destId="{63924F67-9A5F-4B63-840F-DD86579DE769}" srcOrd="2" destOrd="0" parTransId="{CC1D5E33-7E99-4C5A-B401-F9E94A709A6E}" sibTransId="{3799D153-3DB6-4EAF-BA5E-BA5F7D80879B}"/>
    <dgm:cxn modelId="{A22F7945-5C9B-4F45-9114-F656D06EA0F9}" srcId="{0F160C0A-373F-4EB7-AA1F-8538F2571249}" destId="{8ED19C1E-8D0D-4319-9A5C-BC19D0FF5C08}" srcOrd="0" destOrd="0" parTransId="{0AB638E4-7E0D-45FD-A188-03EE3905F17F}" sibTransId="{1538D666-937B-4C13-96F4-672C51FDC0FF}"/>
    <dgm:cxn modelId="{B94972D7-9323-4EF7-96D3-73712B6A4FA7}" srcId="{8ED19C1E-8D0D-4319-9A5C-BC19D0FF5C08}" destId="{BF563605-7AAF-40EB-89F1-FE68281DE0AC}" srcOrd="1" destOrd="0" parTransId="{2C81A965-DEB2-4661-9BC5-32A043F985EA}" sibTransId="{86A8DAF5-889D-49A2-8025-9BEF27178F61}"/>
    <dgm:cxn modelId="{E9D2DB69-7945-4DCD-8E03-49A715E54C7E}" srcId="{0F160C0A-373F-4EB7-AA1F-8538F2571249}" destId="{ADFF486F-2B0F-4E70-A740-1BE794A1F699}" srcOrd="3" destOrd="0" parTransId="{7D78A01C-3B1F-4F82-A0BB-C1D293002409}" sibTransId="{CD5F5A9F-D5FB-4805-915A-859AA13A8248}"/>
    <dgm:cxn modelId="{A96F3548-C26A-42A6-BEEF-E3DF9FFCB77C}" type="presOf" srcId="{63924F67-9A5F-4B63-840F-DD86579DE769}" destId="{162A49D6-2133-4D07-80D9-B6C134B0108C}" srcOrd="0" destOrd="0" presId="urn:microsoft.com/office/officeart/2005/8/layout/list1"/>
    <dgm:cxn modelId="{5E117C49-058D-4910-B124-C25F71CC1B8D}" type="presParOf" srcId="{F7E3C0D2-8E57-4B60-B4AA-CF40B4F08A50}" destId="{E31A74FE-1B7B-4475-82CE-BA575098F4E6}" srcOrd="0" destOrd="0" presId="urn:microsoft.com/office/officeart/2005/8/layout/list1"/>
    <dgm:cxn modelId="{F5851961-3816-46AB-813E-F18067B8749F}" type="presParOf" srcId="{E31A74FE-1B7B-4475-82CE-BA575098F4E6}" destId="{101E54DA-4660-40F3-AB66-9D01FFD4981C}" srcOrd="0" destOrd="0" presId="urn:microsoft.com/office/officeart/2005/8/layout/list1"/>
    <dgm:cxn modelId="{574BF7F6-8134-4D31-9A16-3F9E44A1667D}" type="presParOf" srcId="{E31A74FE-1B7B-4475-82CE-BA575098F4E6}" destId="{316CCF77-2009-4FBB-B0BD-0C599E32E86F}" srcOrd="1" destOrd="0" presId="urn:microsoft.com/office/officeart/2005/8/layout/list1"/>
    <dgm:cxn modelId="{29E73EAD-DA85-480F-A58E-8A4B26CB23FD}" type="presParOf" srcId="{F7E3C0D2-8E57-4B60-B4AA-CF40B4F08A50}" destId="{B91187B1-2B69-4B27-B826-3D5125ED69D1}" srcOrd="1" destOrd="0" presId="urn:microsoft.com/office/officeart/2005/8/layout/list1"/>
    <dgm:cxn modelId="{DE958333-67D1-498C-B94A-99819C71E8C3}" type="presParOf" srcId="{F7E3C0D2-8E57-4B60-B4AA-CF40B4F08A50}" destId="{A20E2D40-E1E8-42BB-B00E-0A8010FD7B68}" srcOrd="2" destOrd="0" presId="urn:microsoft.com/office/officeart/2005/8/layout/list1"/>
    <dgm:cxn modelId="{0DBABA04-2710-4AC4-8336-1DBB3304B6A5}" type="presParOf" srcId="{F7E3C0D2-8E57-4B60-B4AA-CF40B4F08A50}" destId="{304A8294-2213-4365-A294-CB4A49434236}" srcOrd="3" destOrd="0" presId="urn:microsoft.com/office/officeart/2005/8/layout/list1"/>
    <dgm:cxn modelId="{CC932E9D-DE3E-4F02-A758-D92D4D120813}" type="presParOf" srcId="{F7E3C0D2-8E57-4B60-B4AA-CF40B4F08A50}" destId="{05491327-6B6A-4C3A-9E1F-7C055C107D36}" srcOrd="4" destOrd="0" presId="urn:microsoft.com/office/officeart/2005/8/layout/list1"/>
    <dgm:cxn modelId="{F403D34E-242B-4F6F-8B0F-A8679F34FE91}" type="presParOf" srcId="{05491327-6B6A-4C3A-9E1F-7C055C107D36}" destId="{FC679A17-F912-429E-99DD-0652BDE5D178}" srcOrd="0" destOrd="0" presId="urn:microsoft.com/office/officeart/2005/8/layout/list1"/>
    <dgm:cxn modelId="{74E450F8-801C-4F19-8BE6-1E6E6472ECFA}" type="presParOf" srcId="{05491327-6B6A-4C3A-9E1F-7C055C107D36}" destId="{4103BE13-F6E2-4A68-86E8-DCE08B4CC896}" srcOrd="1" destOrd="0" presId="urn:microsoft.com/office/officeart/2005/8/layout/list1"/>
    <dgm:cxn modelId="{507C81D8-33D8-458D-ACE1-8DBAF148811F}" type="presParOf" srcId="{F7E3C0D2-8E57-4B60-B4AA-CF40B4F08A50}" destId="{75DBB275-0CBD-4B1D-BC2D-79587860C542}" srcOrd="5" destOrd="0" presId="urn:microsoft.com/office/officeart/2005/8/layout/list1"/>
    <dgm:cxn modelId="{8971779C-497B-4C0A-A7A6-118D7848B28F}" type="presParOf" srcId="{F7E3C0D2-8E57-4B60-B4AA-CF40B4F08A50}" destId="{3A82D05F-C3B2-4112-83FF-EABD6686046E}" srcOrd="6" destOrd="0" presId="urn:microsoft.com/office/officeart/2005/8/layout/list1"/>
    <dgm:cxn modelId="{41A4D23E-F93A-49F9-AF78-C1D5EDB35B89}" type="presParOf" srcId="{F7E3C0D2-8E57-4B60-B4AA-CF40B4F08A50}" destId="{96D66A9A-5AE2-4D59-96B3-E65FF273C64D}" srcOrd="7" destOrd="0" presId="urn:microsoft.com/office/officeart/2005/8/layout/list1"/>
    <dgm:cxn modelId="{91BA496B-B244-45A7-9F2B-29E599A7247D}" type="presParOf" srcId="{F7E3C0D2-8E57-4B60-B4AA-CF40B4F08A50}" destId="{BEB2F87E-C0E0-4B8E-AC1B-F6858EB9F165}" srcOrd="8" destOrd="0" presId="urn:microsoft.com/office/officeart/2005/8/layout/list1"/>
    <dgm:cxn modelId="{383F25F4-E0FE-455D-9E96-EAF69BA8B900}" type="presParOf" srcId="{BEB2F87E-C0E0-4B8E-AC1B-F6858EB9F165}" destId="{162A49D6-2133-4D07-80D9-B6C134B0108C}" srcOrd="0" destOrd="0" presId="urn:microsoft.com/office/officeart/2005/8/layout/list1"/>
    <dgm:cxn modelId="{291AA92D-7830-415F-82DB-F1144A3B0E42}" type="presParOf" srcId="{BEB2F87E-C0E0-4B8E-AC1B-F6858EB9F165}" destId="{1DAE7E89-3244-48E0-A64D-6F553CF8BC31}" srcOrd="1" destOrd="0" presId="urn:microsoft.com/office/officeart/2005/8/layout/list1"/>
    <dgm:cxn modelId="{8935AE77-A4C2-4603-A5A7-8FE9829442FC}" type="presParOf" srcId="{F7E3C0D2-8E57-4B60-B4AA-CF40B4F08A50}" destId="{AB4F5AE7-441E-4770-A19D-2FEE9083084F}" srcOrd="9" destOrd="0" presId="urn:microsoft.com/office/officeart/2005/8/layout/list1"/>
    <dgm:cxn modelId="{818EE38F-F4B8-4136-A50C-21C6011A329D}" type="presParOf" srcId="{F7E3C0D2-8E57-4B60-B4AA-CF40B4F08A50}" destId="{85FEA3BA-16C6-40D0-AA18-A8038AB3E1C6}" srcOrd="10" destOrd="0" presId="urn:microsoft.com/office/officeart/2005/8/layout/list1"/>
    <dgm:cxn modelId="{C6087CED-0E10-49AF-AFED-CFF21DB422BA}" type="presParOf" srcId="{F7E3C0D2-8E57-4B60-B4AA-CF40B4F08A50}" destId="{7CDC2590-DF17-4B37-87AE-AE213994D912}" srcOrd="11" destOrd="0" presId="urn:microsoft.com/office/officeart/2005/8/layout/list1"/>
    <dgm:cxn modelId="{9069A7D9-F34D-41C8-B1FB-8D5B8FF14D24}" type="presParOf" srcId="{F7E3C0D2-8E57-4B60-B4AA-CF40B4F08A50}" destId="{7DB78E5B-5C57-4484-97BE-351BAB4B3CA4}" srcOrd="12" destOrd="0" presId="urn:microsoft.com/office/officeart/2005/8/layout/list1"/>
    <dgm:cxn modelId="{50A0AC76-161B-4461-B8D7-E13E2E63001A}" type="presParOf" srcId="{7DB78E5B-5C57-4484-97BE-351BAB4B3CA4}" destId="{8C0A22BB-8967-4487-AB40-2D60D586E5C0}" srcOrd="0" destOrd="0" presId="urn:microsoft.com/office/officeart/2005/8/layout/list1"/>
    <dgm:cxn modelId="{7CDEF9E2-5E5C-4607-B158-29A41F64B68E}" type="presParOf" srcId="{7DB78E5B-5C57-4484-97BE-351BAB4B3CA4}" destId="{BC9354AF-AC49-483E-AA44-7037DEC7B65D}" srcOrd="1" destOrd="0" presId="urn:microsoft.com/office/officeart/2005/8/layout/list1"/>
    <dgm:cxn modelId="{96C5F917-2562-4C83-8EAD-AED1B6CC03C6}" type="presParOf" srcId="{F7E3C0D2-8E57-4B60-B4AA-CF40B4F08A50}" destId="{FAA06EE4-15ED-4DB9-89C0-DF7965D7AAD8}" srcOrd="13" destOrd="0" presId="urn:microsoft.com/office/officeart/2005/8/layout/list1"/>
    <dgm:cxn modelId="{E67C1363-5EEB-4D43-ACCD-55916041788A}" type="presParOf" srcId="{F7E3C0D2-8E57-4B60-B4AA-CF40B4F08A50}" destId="{58DC06EF-74D5-4052-8BD1-1FDD5F7014AE}" srcOrd="14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846E85-ADA1-44C3-BAC5-DA234C4E0E3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C71227C2-7D76-4863-ABBF-C6970B673C46}">
      <dgm:prSet phldrT="[文本]" custT="1"/>
      <dgm:spPr>
        <a:xfrm>
          <a:off x="4844102" y="56044"/>
          <a:ext cx="2453857" cy="872947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CN" altLang="en-US" sz="20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运动前测量血糖</a:t>
          </a:r>
          <a:endParaRPr lang="en-US" altLang="zh-CN" sz="2000" b="1" dirty="0" smtClean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  <a:p>
          <a:pPr>
            <a:lnSpc>
              <a:spcPts val="2000"/>
            </a:lnSpc>
            <a:spcAft>
              <a:spcPts val="0"/>
            </a:spcAft>
          </a:pPr>
          <a:r>
            <a:rPr lang="zh-CN" altLang="en-US" sz="16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（</a:t>
          </a:r>
          <a:r>
            <a:rPr lang="en-US" altLang="zh-CN" sz="1600" b="1" dirty="0" err="1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 Unicode MS" pitchFamily="34" charset="-122"/>
            </a:rPr>
            <a:t>mmol</a:t>
          </a:r>
          <a:r>
            <a:rPr lang="en-US" altLang="zh-CN" sz="16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Arial Unicode MS" pitchFamily="34" charset="-122"/>
            </a:rPr>
            <a:t>/L</a:t>
          </a:r>
          <a:r>
            <a:rPr lang="zh-CN" altLang="en-US" sz="16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）</a:t>
          </a:r>
          <a:endParaRPr lang="zh-CN" altLang="en-US" sz="11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55DB857C-1AE0-4F8F-8C2C-62C8F839E1A6}" type="parTrans" cxnId="{402AF649-E369-4FD4-8C51-1455E9D163C5}">
      <dgm:prSet/>
      <dgm:spPr/>
      <dgm:t>
        <a:bodyPr/>
        <a:lstStyle/>
        <a:p>
          <a:endParaRPr lang="zh-CN" altLang="en-US"/>
        </a:p>
      </dgm:t>
    </dgm:pt>
    <dgm:pt modelId="{ADB4CBF7-B6E3-4822-BE2D-EDC1F0B8D346}" type="sibTrans" cxnId="{402AF649-E369-4FD4-8C51-1455E9D163C5}">
      <dgm:prSet/>
      <dgm:spPr/>
      <dgm:t>
        <a:bodyPr/>
        <a:lstStyle/>
        <a:p>
          <a:endParaRPr lang="zh-CN" altLang="en-US"/>
        </a:p>
      </dgm:t>
    </dgm:pt>
    <dgm:pt modelId="{C7EFAE6E-0848-4FFE-861E-0D1DE470F620}">
      <dgm:prSet phldrT="[文本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2370648" y="1438021"/>
          <a:ext cx="1425393" cy="723375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8A5C8C"/>
          </a:solidFill>
          <a:prstDash val="solid"/>
        </a:ln>
        <a:effectLst/>
      </dgm:spPr>
      <dgm:t>
        <a:bodyPr/>
        <a:lstStyle/>
        <a:p>
          <a:r>
            <a:rPr lang="en-US" altLang="zh-CN" sz="1800" b="1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rPr>
            <a:t>&lt;5.5</a:t>
          </a:r>
          <a:endParaRPr lang="zh-CN" altLang="en-US" sz="1800" b="1" dirty="0">
            <a:solidFill>
              <a:srgbClr val="000000"/>
            </a:solidFill>
            <a:latin typeface="Arial Unicode MS" pitchFamily="34" charset="-122"/>
            <a:ea typeface="Arial Unicode MS" pitchFamily="34" charset="-122"/>
            <a:cs typeface="Arial Unicode MS" pitchFamily="34" charset="-122"/>
          </a:endParaRPr>
        </a:p>
      </dgm:t>
    </dgm:pt>
    <dgm:pt modelId="{EF283EAE-BC81-49A9-8C5A-EF9B78DDD4FF}" type="parTrans" cxnId="{8645DCFC-1371-4BA6-B0CD-AD8D8421D8B8}">
      <dgm:prSet/>
      <dgm:spPr>
        <a:xfrm>
          <a:off x="2924967" y="778534"/>
          <a:ext cx="2987686" cy="509028"/>
        </a:xfrm>
        <a:custGeom>
          <a:avLst/>
          <a:gdLst/>
          <a:ahLst/>
          <a:cxnLst/>
          <a:rect l="0" t="0" r="0" b="0"/>
          <a:pathLst>
            <a:path>
              <a:moveTo>
                <a:pt x="2987686" y="0"/>
              </a:moveTo>
              <a:lnTo>
                <a:pt x="2987686" y="376982"/>
              </a:lnTo>
              <a:lnTo>
                <a:pt x="0" y="376982"/>
              </a:lnTo>
              <a:lnTo>
                <a:pt x="0" y="509028"/>
              </a:lnTo>
            </a:path>
          </a:pathLst>
        </a:custGeom>
        <a:noFill/>
        <a:ln w="25400" cap="flat" cmpd="sng" algn="ctr">
          <a:solidFill>
            <a:srgbClr val="C4E0E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D7A3F78F-C181-4137-B333-C2FA5A742E0A}" type="sibTrans" cxnId="{8645DCFC-1371-4BA6-B0CD-AD8D8421D8B8}">
      <dgm:prSet/>
      <dgm:spPr/>
      <dgm:t>
        <a:bodyPr/>
        <a:lstStyle/>
        <a:p>
          <a:endParaRPr lang="zh-CN" altLang="en-US"/>
        </a:p>
      </dgm:t>
    </dgm:pt>
    <dgm:pt modelId="{8BDAD6F9-89EB-4896-9B40-9F66054D1F80}">
      <dgm:prSet phldrT="[文本]" custT="1"/>
      <dgm:spPr>
        <a:xfrm>
          <a:off x="2276201" y="2575949"/>
          <a:ext cx="1614286" cy="90512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吃</a:t>
          </a:r>
          <a:r>
            <a:rPr lang="en-US" altLang="zh-CN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4-5</a:t>
          </a: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颗糖果</a:t>
          </a:r>
          <a:endParaRPr lang="zh-CN" altLang="en-US" sz="18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A6DBD6E8-4CED-40A6-B973-6CA39C4AC9C5}" type="parTrans" cxnId="{6F000DF7-0C71-480F-8E43-4AD94F4B2124}">
      <dgm:prSet/>
      <dgm:spPr>
        <a:xfrm>
          <a:off x="2879247" y="2010939"/>
          <a:ext cx="91440" cy="414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4551"/>
              </a:lnTo>
            </a:path>
          </a:pathLst>
        </a:custGeom>
        <a:noFill/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9347D87-62C4-4176-9B1D-B672DB50346B}" type="sibTrans" cxnId="{6F000DF7-0C71-480F-8E43-4AD94F4B2124}">
      <dgm:prSet/>
      <dgm:spPr/>
      <dgm:t>
        <a:bodyPr/>
        <a:lstStyle/>
        <a:p>
          <a:endParaRPr lang="zh-CN" altLang="en-US"/>
        </a:p>
      </dgm:t>
    </dgm:pt>
    <dgm:pt modelId="{2C61A2FA-B682-4BC7-AD4E-16BA590B9F87}">
      <dgm:prSet phldrT="[文本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5627406" y="1438021"/>
          <a:ext cx="1425393" cy="723375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8A5C8C"/>
          </a:solidFill>
          <a:prstDash val="solid"/>
        </a:ln>
        <a:effectLst/>
      </dgm:spPr>
      <dgm:t>
        <a:bodyPr/>
        <a:lstStyle/>
        <a:p>
          <a:r>
            <a:rPr lang="en-US" altLang="zh-CN" sz="1800" b="1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rPr>
            <a:t>5.5-10</a:t>
          </a:r>
          <a:endParaRPr lang="zh-CN" altLang="en-US" sz="1800" b="1" dirty="0">
            <a:solidFill>
              <a:srgbClr val="000000"/>
            </a:solidFill>
            <a:latin typeface="Arial Unicode MS" pitchFamily="34" charset="-122"/>
            <a:ea typeface="Arial Unicode MS" pitchFamily="34" charset="-122"/>
            <a:cs typeface="Arial Unicode MS" pitchFamily="34" charset="-122"/>
          </a:endParaRPr>
        </a:p>
      </dgm:t>
    </dgm:pt>
    <dgm:pt modelId="{D35AAE3D-BBC7-4587-93CA-F8501F78031C}" type="parTrans" cxnId="{F4C9E7F8-051E-4F21-AE7C-431060A8014B}">
      <dgm:prSet/>
      <dgm:spPr>
        <a:xfrm>
          <a:off x="5912654" y="778534"/>
          <a:ext cx="269071" cy="509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982"/>
              </a:lnTo>
              <a:lnTo>
                <a:pt x="269071" y="376982"/>
              </a:lnTo>
              <a:lnTo>
                <a:pt x="269071" y="509028"/>
              </a:lnTo>
            </a:path>
          </a:pathLst>
        </a:custGeom>
        <a:noFill/>
        <a:ln w="25400" cap="flat" cmpd="sng" algn="ctr">
          <a:solidFill>
            <a:srgbClr val="C4E0E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64A21B0C-0C0A-4C3B-B33B-FC8E24D2809C}" type="sibTrans" cxnId="{F4C9E7F8-051E-4F21-AE7C-431060A8014B}">
      <dgm:prSet/>
      <dgm:spPr/>
      <dgm:t>
        <a:bodyPr/>
        <a:lstStyle/>
        <a:p>
          <a:endParaRPr lang="zh-CN" altLang="en-US"/>
        </a:p>
      </dgm:t>
    </dgm:pt>
    <dgm:pt modelId="{ADF669C9-318C-40A9-8C98-AEAD157DDCF3}">
      <dgm:prSet phldrT="[文本]" custT="1"/>
      <dgm:spPr>
        <a:xfrm>
          <a:off x="4207242" y="2575949"/>
          <a:ext cx="1946759" cy="816368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运动强度较大，时间超过</a:t>
          </a:r>
          <a:r>
            <a:rPr lang="en-US" altLang="zh-CN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30</a:t>
          </a: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分钟</a:t>
          </a:r>
          <a:endParaRPr lang="zh-CN" altLang="en-US" sz="18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BCB3DD0B-58D2-40AF-AC8B-E50444FA2E16}" type="parTrans" cxnId="{21F892C6-C8ED-4DC1-B8BA-3C7A8391E8C7}">
      <dgm:prSet/>
      <dgm:spPr>
        <a:xfrm>
          <a:off x="5022245" y="2010939"/>
          <a:ext cx="1159480" cy="414551"/>
        </a:xfrm>
        <a:custGeom>
          <a:avLst/>
          <a:gdLst/>
          <a:ahLst/>
          <a:cxnLst/>
          <a:rect l="0" t="0" r="0" b="0"/>
          <a:pathLst>
            <a:path>
              <a:moveTo>
                <a:pt x="1159480" y="0"/>
              </a:moveTo>
              <a:lnTo>
                <a:pt x="1159480" y="282505"/>
              </a:lnTo>
              <a:lnTo>
                <a:pt x="0" y="282505"/>
              </a:lnTo>
              <a:lnTo>
                <a:pt x="0" y="414551"/>
              </a:lnTo>
            </a:path>
          </a:pathLst>
        </a:custGeom>
        <a:noFill/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304E5379-D1FF-47F7-9619-5F48355023CF}" type="sibTrans" cxnId="{21F892C6-C8ED-4DC1-B8BA-3C7A8391E8C7}">
      <dgm:prSet/>
      <dgm:spPr/>
      <dgm:t>
        <a:bodyPr/>
        <a:lstStyle/>
        <a:p>
          <a:endParaRPr lang="zh-CN" altLang="en-US"/>
        </a:p>
      </dgm:t>
    </dgm:pt>
    <dgm:pt modelId="{CFD008C4-FAC9-4D87-B831-3DB2EC1B902D}">
      <dgm:prSet phldrT="[文本]" custT="1"/>
      <dgm:spPr>
        <a:xfrm>
          <a:off x="4269346" y="3806869"/>
          <a:ext cx="1822550" cy="90512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C8D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吃</a:t>
          </a:r>
          <a:r>
            <a:rPr lang="en-US" altLang="zh-CN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2-3</a:t>
          </a: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颗糖果</a:t>
          </a:r>
        </a:p>
      </dgm:t>
    </dgm:pt>
    <dgm:pt modelId="{92B2CE1D-BC26-421B-A558-ADABF7940B28}" type="parTrans" cxnId="{E2EA923F-6B62-45E6-BB16-535500DAFA36}">
      <dgm:prSet/>
      <dgm:spPr>
        <a:xfrm>
          <a:off x="4976525" y="3241859"/>
          <a:ext cx="91440" cy="414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4551"/>
              </a:lnTo>
            </a:path>
          </a:pathLst>
        </a:custGeom>
        <a:noFill/>
        <a:ln w="25400" cap="flat" cmpd="sng" algn="ctr">
          <a:solidFill>
            <a:srgbClr val="8AC8D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CB323FD5-B33C-4251-A40B-D9069536A031}" type="sibTrans" cxnId="{E2EA923F-6B62-45E6-BB16-535500DAFA36}">
      <dgm:prSet/>
      <dgm:spPr/>
      <dgm:t>
        <a:bodyPr/>
        <a:lstStyle/>
        <a:p>
          <a:endParaRPr lang="zh-CN" altLang="en-US"/>
        </a:p>
      </dgm:t>
    </dgm:pt>
    <dgm:pt modelId="{76122A2E-95A3-442D-8C17-4A8E2C0E2BDE}">
      <dgm:prSet phldrT="[文本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8789717" y="1438021"/>
          <a:ext cx="1425393" cy="723375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8A5C8C"/>
          </a:solidFill>
          <a:prstDash val="solid"/>
        </a:ln>
        <a:effectLst/>
      </dgm:spPr>
      <dgm:t>
        <a:bodyPr/>
        <a:lstStyle/>
        <a:p>
          <a:r>
            <a:rPr lang="en-US" altLang="zh-CN" sz="1800" b="1" dirty="0" smtClean="0">
              <a:solidFill>
                <a:srgbClr val="00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rPr>
            <a:t>10-14</a:t>
          </a:r>
          <a:endParaRPr lang="zh-CN" altLang="en-US" sz="1800" b="1" dirty="0">
            <a:solidFill>
              <a:srgbClr val="000000"/>
            </a:solidFill>
            <a:latin typeface="Arial Unicode MS" pitchFamily="34" charset="-122"/>
            <a:ea typeface="Arial Unicode MS" pitchFamily="34" charset="-122"/>
            <a:cs typeface="Arial Unicode MS" pitchFamily="34" charset="-122"/>
          </a:endParaRPr>
        </a:p>
      </dgm:t>
    </dgm:pt>
    <dgm:pt modelId="{3F26DEEB-92A6-4C1C-A847-B098335D302A}" type="parTrans" cxnId="{D735BA48-E55D-441F-950E-A3DFA9DFEBC2}">
      <dgm:prSet/>
      <dgm:spPr>
        <a:xfrm>
          <a:off x="5912654" y="778534"/>
          <a:ext cx="3431383" cy="509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6982"/>
              </a:lnTo>
              <a:lnTo>
                <a:pt x="3431383" y="376982"/>
              </a:lnTo>
              <a:lnTo>
                <a:pt x="3431383" y="509028"/>
              </a:lnTo>
            </a:path>
          </a:pathLst>
        </a:custGeom>
        <a:noFill/>
        <a:ln w="25400" cap="flat" cmpd="sng" algn="ctr">
          <a:solidFill>
            <a:srgbClr val="C4E0E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625B2A7A-5197-4F28-83DF-DFAACE70E197}" type="sibTrans" cxnId="{D735BA48-E55D-441F-950E-A3DFA9DFEBC2}">
      <dgm:prSet/>
      <dgm:spPr/>
      <dgm:t>
        <a:bodyPr/>
        <a:lstStyle/>
        <a:p>
          <a:endParaRPr lang="zh-CN" altLang="en-US"/>
        </a:p>
      </dgm:t>
    </dgm:pt>
    <dgm:pt modelId="{C29BF12D-A3FD-4D5C-A104-7BB8AEF8F211}">
      <dgm:prSet phldrT="[文本]" custT="1"/>
      <dgm:spPr>
        <a:xfrm>
          <a:off x="8789717" y="2575949"/>
          <a:ext cx="1425393" cy="90512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不需补充</a:t>
          </a:r>
          <a:endParaRPr lang="zh-CN" altLang="en-US" sz="18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FC620E67-D355-436F-93CE-1CA82525EDCB}" type="parTrans" cxnId="{59682D46-E2A6-4901-A087-2C9F9ABC11F5}">
      <dgm:prSet/>
      <dgm:spPr>
        <a:xfrm>
          <a:off x="9298317" y="2010939"/>
          <a:ext cx="91440" cy="414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4551"/>
              </a:lnTo>
            </a:path>
          </a:pathLst>
        </a:custGeom>
        <a:noFill/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9D825F5F-D5BB-4D99-8497-8C829E44C4CA}" type="sibTrans" cxnId="{59682D46-E2A6-4901-A087-2C9F9ABC11F5}">
      <dgm:prSet/>
      <dgm:spPr/>
      <dgm:t>
        <a:bodyPr/>
        <a:lstStyle/>
        <a:p>
          <a:endParaRPr lang="zh-CN" altLang="en-US"/>
        </a:p>
      </dgm:t>
    </dgm:pt>
    <dgm:pt modelId="{25DAB2ED-E07D-4F41-9A4A-1B7FC1E1FE59}">
      <dgm:prSet phldrT="[文本]" custT="1"/>
      <dgm:spPr>
        <a:xfrm>
          <a:off x="6470756" y="2575949"/>
          <a:ext cx="2002207" cy="816368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lnSpc>
              <a:spcPts val="2000"/>
            </a:lnSpc>
            <a:spcAft>
              <a:spcPts val="0"/>
            </a:spcAft>
          </a:pP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运动强度小，时间小于</a:t>
          </a:r>
          <a:r>
            <a:rPr lang="en-US" altLang="zh-CN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30</a:t>
          </a:r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分钟</a:t>
          </a:r>
          <a:endParaRPr lang="zh-CN" altLang="en-US" sz="18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7D8DB68A-3865-4EA5-B9EA-AC0EEDF9BC35}" type="parTrans" cxnId="{EA1CFD06-363A-4AFB-86D0-9C2A00C91897}">
      <dgm:prSet/>
      <dgm:spPr>
        <a:xfrm>
          <a:off x="6181726" y="2010939"/>
          <a:ext cx="1131756" cy="414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505"/>
              </a:lnTo>
              <a:lnTo>
                <a:pt x="1131756" y="282505"/>
              </a:lnTo>
              <a:lnTo>
                <a:pt x="1131756" y="414551"/>
              </a:lnTo>
            </a:path>
          </a:pathLst>
        </a:custGeom>
        <a:noFill/>
        <a:ln w="25400" cap="flat" cmpd="sng" algn="ctr">
          <a:solidFill>
            <a:srgbClr val="8A5C8C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1BAEBB5D-E7A5-44CD-84CD-DB2A40F2F5AE}" type="sibTrans" cxnId="{EA1CFD06-363A-4AFB-86D0-9C2A00C91897}">
      <dgm:prSet/>
      <dgm:spPr/>
      <dgm:t>
        <a:bodyPr/>
        <a:lstStyle/>
        <a:p>
          <a:endParaRPr lang="zh-CN" altLang="en-US"/>
        </a:p>
      </dgm:t>
    </dgm:pt>
    <dgm:pt modelId="{67B279B8-8796-443C-86F2-9EB0EC4D570C}">
      <dgm:prSet phldrT="[文本]" custT="1"/>
      <dgm:spPr>
        <a:xfrm>
          <a:off x="6759163" y="3806869"/>
          <a:ext cx="1425393" cy="905124"/>
        </a:xfrm>
        <a:prstGeom prst="roundRect">
          <a:avLst>
            <a:gd name="adj" fmla="val 10000"/>
          </a:avLst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8AC8D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zh-CN" altLang="en-US" sz="1800" b="1" dirty="0" smtClean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+mn-cs"/>
            </a:rPr>
            <a:t>不需补充</a:t>
          </a:r>
          <a:endParaRPr lang="zh-CN" altLang="en-US" sz="1800" b="1" dirty="0">
            <a:solidFill>
              <a:srgbClr val="000000"/>
            </a:solidFill>
            <a:latin typeface="微软雅黑" pitchFamily="34" charset="-122"/>
            <a:ea typeface="微软雅黑" pitchFamily="34" charset="-122"/>
            <a:cs typeface="+mn-cs"/>
          </a:endParaRPr>
        </a:p>
      </dgm:t>
    </dgm:pt>
    <dgm:pt modelId="{E4B4AEDB-6BBD-46EE-85A8-8C6C75BDDD7B}" type="parTrans" cxnId="{20F804E8-C3A6-4F74-9F35-5107BF450F55}">
      <dgm:prSet/>
      <dgm:spPr>
        <a:xfrm>
          <a:off x="7267762" y="3241859"/>
          <a:ext cx="91440" cy="4145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4551"/>
              </a:lnTo>
            </a:path>
          </a:pathLst>
        </a:custGeom>
        <a:noFill/>
        <a:ln w="25400" cap="flat" cmpd="sng" algn="ctr">
          <a:solidFill>
            <a:srgbClr val="8AC8D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>
            <a:latin typeface="微软雅黑" pitchFamily="34" charset="-122"/>
            <a:ea typeface="微软雅黑" pitchFamily="34" charset="-122"/>
          </a:endParaRPr>
        </a:p>
      </dgm:t>
    </dgm:pt>
    <dgm:pt modelId="{9F7AB4F8-E666-4341-96EE-333DA2352FC2}" type="sibTrans" cxnId="{20F804E8-C3A6-4F74-9F35-5107BF450F55}">
      <dgm:prSet/>
      <dgm:spPr/>
      <dgm:t>
        <a:bodyPr/>
        <a:lstStyle/>
        <a:p>
          <a:endParaRPr lang="zh-CN" altLang="en-US"/>
        </a:p>
      </dgm:t>
    </dgm:pt>
    <dgm:pt modelId="{F20EC050-E315-4595-9FC2-CE0EE8601AE9}" type="pres">
      <dgm:prSet presAssocID="{CF846E85-ADA1-44C3-BAC5-DA234C4E0E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BC097194-3650-494C-BFBF-D0C8B5051614}" type="pres">
      <dgm:prSet presAssocID="{C71227C2-7D76-4863-ABBF-C6970B673C46}" presName="hierRoot1" presStyleCnt="0"/>
      <dgm:spPr/>
      <dgm:t>
        <a:bodyPr/>
        <a:lstStyle/>
        <a:p>
          <a:endParaRPr lang="zh-CN" altLang="en-US"/>
        </a:p>
      </dgm:t>
    </dgm:pt>
    <dgm:pt modelId="{C1604F85-C7A9-4201-BD71-BED72E1CE84C}" type="pres">
      <dgm:prSet presAssocID="{C71227C2-7D76-4863-ABBF-C6970B673C46}" presName="composite" presStyleCnt="0"/>
      <dgm:spPr/>
      <dgm:t>
        <a:bodyPr/>
        <a:lstStyle/>
        <a:p>
          <a:endParaRPr lang="zh-CN" altLang="en-US"/>
        </a:p>
      </dgm:t>
    </dgm:pt>
    <dgm:pt modelId="{C7537A0B-7EB3-40EB-BCF3-510C2A8E2DDA}" type="pres">
      <dgm:prSet presAssocID="{C71227C2-7D76-4863-ABBF-C6970B673C46}" presName="background" presStyleLbl="node0" presStyleIdx="0" presStyleCnt="1"/>
      <dgm:spPr>
        <a:xfrm>
          <a:off x="4685725" y="-94413"/>
          <a:ext cx="2453857" cy="872947"/>
        </a:xfrm>
        <a:prstGeom prst="roundRect">
          <a:avLst>
            <a:gd name="adj" fmla="val 10000"/>
          </a:avLst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C50F6D39-3E2C-4D59-87CD-38759F496091}" type="pres">
      <dgm:prSet presAssocID="{C71227C2-7D76-4863-ABBF-C6970B673C46}" presName="text" presStyleLbl="fgAcc0" presStyleIdx="0" presStyleCnt="1" custScaleX="172153" custScaleY="96445" custLinFactNeighborX="-15564" custLinFactNeighborY="-1043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C760140-6ACD-4D31-98FE-BDF08E053A25}" type="pres">
      <dgm:prSet presAssocID="{C71227C2-7D76-4863-ABBF-C6970B673C46}" presName="hierChild2" presStyleCnt="0"/>
      <dgm:spPr/>
      <dgm:t>
        <a:bodyPr/>
        <a:lstStyle/>
        <a:p>
          <a:endParaRPr lang="zh-CN" altLang="en-US"/>
        </a:p>
      </dgm:t>
    </dgm:pt>
    <dgm:pt modelId="{AC92270E-A51A-4379-9E64-B4D8131B5B5A}" type="pres">
      <dgm:prSet presAssocID="{EF283EAE-BC81-49A9-8C5A-EF9B78DDD4FF}" presName="Name10" presStyleLbl="parChTrans1D2" presStyleIdx="0" presStyleCnt="3"/>
      <dgm:spPr/>
      <dgm:t>
        <a:bodyPr/>
        <a:lstStyle/>
        <a:p>
          <a:endParaRPr lang="zh-CN" altLang="en-US"/>
        </a:p>
      </dgm:t>
    </dgm:pt>
    <dgm:pt modelId="{F5DE28F4-D4E6-4993-BCEF-14A2FE1A28F0}" type="pres">
      <dgm:prSet presAssocID="{C7EFAE6E-0848-4FFE-861E-0D1DE470F620}" presName="hierRoot2" presStyleCnt="0"/>
      <dgm:spPr/>
      <dgm:t>
        <a:bodyPr/>
        <a:lstStyle/>
        <a:p>
          <a:endParaRPr lang="zh-CN" altLang="en-US"/>
        </a:p>
      </dgm:t>
    </dgm:pt>
    <dgm:pt modelId="{70F59BA0-50BF-4A24-92BF-1A0722DDC9FD}" type="pres">
      <dgm:prSet presAssocID="{C7EFAE6E-0848-4FFE-861E-0D1DE470F620}" presName="composite2" presStyleCnt="0"/>
      <dgm:spPr/>
      <dgm:t>
        <a:bodyPr/>
        <a:lstStyle/>
        <a:p>
          <a:endParaRPr lang="zh-CN" altLang="en-US"/>
        </a:p>
      </dgm:t>
    </dgm:pt>
    <dgm:pt modelId="{ABA99065-5770-4694-8F06-0A8D65698C7D}" type="pres">
      <dgm:prSet presAssocID="{C7EFAE6E-0848-4FFE-861E-0D1DE470F620}" presName="background2" presStyleLbl="node2" presStyleIdx="0" presStyleCnt="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>
          <a:off x="2212271" y="1287563"/>
          <a:ext cx="1425393" cy="723375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C4E0EC">
                <a:tint val="50000"/>
                <a:satMod val="300000"/>
              </a:srgbClr>
            </a:gs>
            <a:gs pos="35000">
              <a:srgbClr val="C4E0EC">
                <a:tint val="37000"/>
                <a:satMod val="300000"/>
              </a:srgbClr>
            </a:gs>
            <a:gs pos="100000">
              <a:srgbClr val="C4E0EC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C4E0EC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4311507C-1F86-4030-8EE0-7FF82B57D357}" type="pres">
      <dgm:prSet presAssocID="{C7EFAE6E-0848-4FFE-861E-0D1DE470F620}" presName="text2" presStyleLbl="fgAcc2" presStyleIdx="0" presStyleCnt="3" custScaleY="7992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06FB077-3776-4B36-AF00-35644DBFC003}" type="pres">
      <dgm:prSet presAssocID="{C7EFAE6E-0848-4FFE-861E-0D1DE470F620}" presName="hierChild3" presStyleCnt="0"/>
      <dgm:spPr/>
      <dgm:t>
        <a:bodyPr/>
        <a:lstStyle/>
        <a:p>
          <a:endParaRPr lang="zh-CN" altLang="en-US"/>
        </a:p>
      </dgm:t>
    </dgm:pt>
    <dgm:pt modelId="{A0FDEEF9-91F3-4C05-A222-94612333900E}" type="pres">
      <dgm:prSet presAssocID="{A6DBD6E8-4CED-40A6-B973-6CA39C4AC9C5}" presName="Name17" presStyleLbl="parChTrans1D3" presStyleIdx="0" presStyleCnt="4"/>
      <dgm:spPr/>
      <dgm:t>
        <a:bodyPr/>
        <a:lstStyle/>
        <a:p>
          <a:endParaRPr lang="zh-CN" altLang="en-US"/>
        </a:p>
      </dgm:t>
    </dgm:pt>
    <dgm:pt modelId="{FD90C84D-62B7-4C26-8935-CF2126BCAF9A}" type="pres">
      <dgm:prSet presAssocID="{8BDAD6F9-89EB-4896-9B40-9F66054D1F80}" presName="hierRoot3" presStyleCnt="0"/>
      <dgm:spPr/>
      <dgm:t>
        <a:bodyPr/>
        <a:lstStyle/>
        <a:p>
          <a:endParaRPr lang="zh-CN" altLang="en-US"/>
        </a:p>
      </dgm:t>
    </dgm:pt>
    <dgm:pt modelId="{DF69AB65-788E-44C0-ADDD-3EA75A0E57AF}" type="pres">
      <dgm:prSet presAssocID="{8BDAD6F9-89EB-4896-9B40-9F66054D1F80}" presName="composite3" presStyleCnt="0"/>
      <dgm:spPr/>
      <dgm:t>
        <a:bodyPr/>
        <a:lstStyle/>
        <a:p>
          <a:endParaRPr lang="zh-CN" altLang="en-US"/>
        </a:p>
      </dgm:t>
    </dgm:pt>
    <dgm:pt modelId="{592C443A-6426-49CB-8CD0-78CEA7F3DA06}" type="pres">
      <dgm:prSet presAssocID="{8BDAD6F9-89EB-4896-9B40-9F66054D1F80}" presName="background3" presStyleLbl="node3" presStyleIdx="0" presStyleCnt="4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2117824" y="2425491"/>
          <a:ext cx="1614286" cy="90512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8AC8DE">
                <a:tint val="50000"/>
                <a:satMod val="300000"/>
              </a:srgbClr>
            </a:gs>
            <a:gs pos="35000">
              <a:srgbClr val="8AC8DE">
                <a:tint val="37000"/>
                <a:satMod val="300000"/>
              </a:srgbClr>
            </a:gs>
            <a:gs pos="100000">
              <a:srgbClr val="8AC8DE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AC8DE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5663AE97-0C21-45BE-A370-50289B3F2542}" type="pres">
      <dgm:prSet presAssocID="{8BDAD6F9-89EB-4896-9B40-9F66054D1F80}" presName="text3" presStyleLbl="fgAcc3" presStyleIdx="0" presStyleCnt="4" custScaleX="11325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A0293A6-8641-4620-A2E1-DAA3ACD03241}" type="pres">
      <dgm:prSet presAssocID="{8BDAD6F9-89EB-4896-9B40-9F66054D1F80}" presName="hierChild4" presStyleCnt="0"/>
      <dgm:spPr/>
      <dgm:t>
        <a:bodyPr/>
        <a:lstStyle/>
        <a:p>
          <a:endParaRPr lang="zh-CN" altLang="en-US"/>
        </a:p>
      </dgm:t>
    </dgm:pt>
    <dgm:pt modelId="{9AD7E643-4505-4EC0-BE8D-9BF613870651}" type="pres">
      <dgm:prSet presAssocID="{D35AAE3D-BBC7-4587-93CA-F8501F78031C}" presName="Name10" presStyleLbl="parChTrans1D2" presStyleIdx="1" presStyleCnt="3"/>
      <dgm:spPr/>
      <dgm:t>
        <a:bodyPr/>
        <a:lstStyle/>
        <a:p>
          <a:endParaRPr lang="zh-CN" altLang="en-US"/>
        </a:p>
      </dgm:t>
    </dgm:pt>
    <dgm:pt modelId="{56F93095-23D3-4EF9-B745-987F688819AF}" type="pres">
      <dgm:prSet presAssocID="{2C61A2FA-B682-4BC7-AD4E-16BA590B9F87}" presName="hierRoot2" presStyleCnt="0"/>
      <dgm:spPr/>
      <dgm:t>
        <a:bodyPr/>
        <a:lstStyle/>
        <a:p>
          <a:endParaRPr lang="zh-CN" altLang="en-US"/>
        </a:p>
      </dgm:t>
    </dgm:pt>
    <dgm:pt modelId="{6EF22427-0127-4F0C-89A3-234BE6DB5016}" type="pres">
      <dgm:prSet presAssocID="{2C61A2FA-B682-4BC7-AD4E-16BA590B9F87}" presName="composite2" presStyleCnt="0"/>
      <dgm:spPr/>
      <dgm:t>
        <a:bodyPr/>
        <a:lstStyle/>
        <a:p>
          <a:endParaRPr lang="zh-CN" altLang="en-US"/>
        </a:p>
      </dgm:t>
    </dgm:pt>
    <dgm:pt modelId="{4B802D74-0114-4C2B-BAB6-1E12D5257866}" type="pres">
      <dgm:prSet presAssocID="{2C61A2FA-B682-4BC7-AD4E-16BA590B9F87}" presName="background2" presStyleLbl="node2" presStyleIdx="1" presStyleCnt="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>
          <a:off x="5469029" y="1287563"/>
          <a:ext cx="1425393" cy="723375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C4E0EC">
                <a:tint val="50000"/>
                <a:satMod val="300000"/>
              </a:srgbClr>
            </a:gs>
            <a:gs pos="35000">
              <a:srgbClr val="C4E0EC">
                <a:tint val="37000"/>
                <a:satMod val="300000"/>
              </a:srgbClr>
            </a:gs>
            <a:gs pos="100000">
              <a:srgbClr val="C4E0EC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C4E0EC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90830929-D215-44E7-AD64-267BAAE5AC12}" type="pres">
      <dgm:prSet presAssocID="{2C61A2FA-B682-4BC7-AD4E-16BA590B9F87}" presName="text2" presStyleLbl="fgAcc2" presStyleIdx="1" presStyleCnt="3" custScaleY="7992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A4A1E6E-A4FA-4AF6-8F26-600ABBA8548F}" type="pres">
      <dgm:prSet presAssocID="{2C61A2FA-B682-4BC7-AD4E-16BA590B9F87}" presName="hierChild3" presStyleCnt="0"/>
      <dgm:spPr/>
      <dgm:t>
        <a:bodyPr/>
        <a:lstStyle/>
        <a:p>
          <a:endParaRPr lang="zh-CN" altLang="en-US"/>
        </a:p>
      </dgm:t>
    </dgm:pt>
    <dgm:pt modelId="{078F8B3A-FF6C-4039-994B-08037840A36E}" type="pres">
      <dgm:prSet presAssocID="{BCB3DD0B-58D2-40AF-AC8B-E50444FA2E16}" presName="Name17" presStyleLbl="parChTrans1D3" presStyleIdx="1" presStyleCnt="4"/>
      <dgm:spPr/>
      <dgm:t>
        <a:bodyPr/>
        <a:lstStyle/>
        <a:p>
          <a:endParaRPr lang="zh-CN" altLang="en-US"/>
        </a:p>
      </dgm:t>
    </dgm:pt>
    <dgm:pt modelId="{51A10791-5212-4707-9D3D-7E7AD758A995}" type="pres">
      <dgm:prSet presAssocID="{ADF669C9-318C-40A9-8C98-AEAD157DDCF3}" presName="hierRoot3" presStyleCnt="0"/>
      <dgm:spPr/>
      <dgm:t>
        <a:bodyPr/>
        <a:lstStyle/>
        <a:p>
          <a:endParaRPr lang="zh-CN" altLang="en-US"/>
        </a:p>
      </dgm:t>
    </dgm:pt>
    <dgm:pt modelId="{656D0F7E-41E2-48FA-9583-223B4B2C40EF}" type="pres">
      <dgm:prSet presAssocID="{ADF669C9-318C-40A9-8C98-AEAD157DDCF3}" presName="composite3" presStyleCnt="0"/>
      <dgm:spPr/>
      <dgm:t>
        <a:bodyPr/>
        <a:lstStyle/>
        <a:p>
          <a:endParaRPr lang="zh-CN" altLang="en-US"/>
        </a:p>
      </dgm:t>
    </dgm:pt>
    <dgm:pt modelId="{90163F65-A802-4550-835E-D581BC97298B}" type="pres">
      <dgm:prSet presAssocID="{ADF669C9-318C-40A9-8C98-AEAD157DDCF3}" presName="background3" presStyleLbl="node3" presStyleIdx="1" presStyleCnt="4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4048865" y="2425491"/>
          <a:ext cx="1946759" cy="816368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8AC8DE">
                <a:tint val="50000"/>
                <a:satMod val="300000"/>
              </a:srgbClr>
            </a:gs>
            <a:gs pos="35000">
              <a:srgbClr val="8AC8DE">
                <a:tint val="37000"/>
                <a:satMod val="300000"/>
              </a:srgbClr>
            </a:gs>
            <a:gs pos="100000">
              <a:srgbClr val="8AC8DE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AC8DE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ADCEEB66-1EE3-4CA8-A010-F5831A422650}" type="pres">
      <dgm:prSet presAssocID="{ADF669C9-318C-40A9-8C98-AEAD157DDCF3}" presName="text3" presStyleLbl="fgAcc3" presStyleIdx="1" presStyleCnt="4" custScaleX="136577" custScaleY="9019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6AA8424-175A-45F0-9425-082487E6C514}" type="pres">
      <dgm:prSet presAssocID="{ADF669C9-318C-40A9-8C98-AEAD157DDCF3}" presName="hierChild4" presStyleCnt="0"/>
      <dgm:spPr/>
      <dgm:t>
        <a:bodyPr/>
        <a:lstStyle/>
        <a:p>
          <a:endParaRPr lang="zh-CN" altLang="en-US"/>
        </a:p>
      </dgm:t>
    </dgm:pt>
    <dgm:pt modelId="{C4E7D1AF-EE43-4AD7-AE7A-708F408FED0E}" type="pres">
      <dgm:prSet presAssocID="{92B2CE1D-BC26-421B-A558-ADABF7940B28}" presName="Name23" presStyleLbl="parChTrans1D4" presStyleIdx="0" presStyleCnt="2"/>
      <dgm:spPr/>
      <dgm:t>
        <a:bodyPr/>
        <a:lstStyle/>
        <a:p>
          <a:endParaRPr lang="zh-CN" altLang="en-US"/>
        </a:p>
      </dgm:t>
    </dgm:pt>
    <dgm:pt modelId="{B7C3E9B6-5233-41B8-AA21-BFAB1C9F50C1}" type="pres">
      <dgm:prSet presAssocID="{CFD008C4-FAC9-4D87-B831-3DB2EC1B902D}" presName="hierRoot4" presStyleCnt="0"/>
      <dgm:spPr/>
      <dgm:t>
        <a:bodyPr/>
        <a:lstStyle/>
        <a:p>
          <a:endParaRPr lang="zh-CN" altLang="en-US"/>
        </a:p>
      </dgm:t>
    </dgm:pt>
    <dgm:pt modelId="{19EB0A88-DEFB-4427-8672-ABF5094AA188}" type="pres">
      <dgm:prSet presAssocID="{CFD008C4-FAC9-4D87-B831-3DB2EC1B902D}" presName="composite4" presStyleCnt="0"/>
      <dgm:spPr/>
      <dgm:t>
        <a:bodyPr/>
        <a:lstStyle/>
        <a:p>
          <a:endParaRPr lang="zh-CN" altLang="en-US"/>
        </a:p>
      </dgm:t>
    </dgm:pt>
    <dgm:pt modelId="{294147BA-A7FC-42B8-9E01-7FC4DBDFFDF3}" type="pres">
      <dgm:prSet presAssocID="{CFD008C4-FAC9-4D87-B831-3DB2EC1B902D}" presName="background4" presStyleLbl="node4" presStyleIdx="0" presStyleCnt="2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4110969" y="3656411"/>
          <a:ext cx="1822550" cy="90512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8AC8DE">
                <a:tint val="50000"/>
                <a:satMod val="300000"/>
              </a:srgbClr>
            </a:gs>
            <a:gs pos="35000">
              <a:srgbClr val="8AC8DE">
                <a:tint val="37000"/>
                <a:satMod val="300000"/>
              </a:srgbClr>
            </a:gs>
            <a:gs pos="100000">
              <a:srgbClr val="8AC8DE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8AC8DE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00B63A5F-804F-4593-8080-349C47C03BD2}" type="pres">
      <dgm:prSet presAssocID="{CFD008C4-FAC9-4D87-B831-3DB2EC1B902D}" presName="text4" presStyleLbl="fgAcc4" presStyleIdx="0" presStyleCnt="2" custScaleX="12786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8F06B38-CE75-4E2D-8965-CA9702DC68AC}" type="pres">
      <dgm:prSet presAssocID="{CFD008C4-FAC9-4D87-B831-3DB2EC1B902D}" presName="hierChild5" presStyleCnt="0"/>
      <dgm:spPr/>
      <dgm:t>
        <a:bodyPr/>
        <a:lstStyle/>
        <a:p>
          <a:endParaRPr lang="zh-CN" altLang="en-US"/>
        </a:p>
      </dgm:t>
    </dgm:pt>
    <dgm:pt modelId="{F60856AB-F30B-4444-AAEB-B68EC49DDDEB}" type="pres">
      <dgm:prSet presAssocID="{7D8DB68A-3865-4EA5-B9EA-AC0EEDF9BC35}" presName="Name17" presStyleLbl="parChTrans1D3" presStyleIdx="2" presStyleCnt="4"/>
      <dgm:spPr/>
      <dgm:t>
        <a:bodyPr/>
        <a:lstStyle/>
        <a:p>
          <a:endParaRPr lang="zh-CN" altLang="en-US"/>
        </a:p>
      </dgm:t>
    </dgm:pt>
    <dgm:pt modelId="{76F76DEF-CD9E-4D13-A4CD-0E2412B71433}" type="pres">
      <dgm:prSet presAssocID="{25DAB2ED-E07D-4F41-9A4A-1B7FC1E1FE59}" presName="hierRoot3" presStyleCnt="0"/>
      <dgm:spPr/>
      <dgm:t>
        <a:bodyPr/>
        <a:lstStyle/>
        <a:p>
          <a:endParaRPr lang="zh-CN" altLang="en-US"/>
        </a:p>
      </dgm:t>
    </dgm:pt>
    <dgm:pt modelId="{FC61E05B-A31E-4913-AFE2-2E1D7A067E46}" type="pres">
      <dgm:prSet presAssocID="{25DAB2ED-E07D-4F41-9A4A-1B7FC1E1FE59}" presName="composite3" presStyleCnt="0"/>
      <dgm:spPr/>
      <dgm:t>
        <a:bodyPr/>
        <a:lstStyle/>
        <a:p>
          <a:endParaRPr lang="zh-CN" altLang="en-US"/>
        </a:p>
      </dgm:t>
    </dgm:pt>
    <dgm:pt modelId="{F7DB9F24-855C-490E-ACAA-8F8D9B4DF7BB}" type="pres">
      <dgm:prSet presAssocID="{25DAB2ED-E07D-4F41-9A4A-1B7FC1E1FE59}" presName="background3" presStyleLbl="node3" presStyleIdx="2" presStyleCnt="4"/>
      <dgm:spPr>
        <a:xfrm>
          <a:off x="6312379" y="2425491"/>
          <a:ext cx="2002207" cy="816368"/>
        </a:xfrm>
        <a:prstGeom prst="roundRect">
          <a:avLst>
            <a:gd name="adj" fmla="val 10000"/>
          </a:avLst>
        </a:prstGeom>
        <a:solidFill>
          <a:srgbClr val="8A5C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360778BD-2616-4F97-A8A2-65C8D49461B7}" type="pres">
      <dgm:prSet presAssocID="{25DAB2ED-E07D-4F41-9A4A-1B7FC1E1FE59}" presName="text3" presStyleLbl="fgAcc3" presStyleIdx="2" presStyleCnt="4" custScaleX="140467" custScaleY="9019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67818CA-1879-401C-839C-DE422104AF36}" type="pres">
      <dgm:prSet presAssocID="{25DAB2ED-E07D-4F41-9A4A-1B7FC1E1FE59}" presName="hierChild4" presStyleCnt="0"/>
      <dgm:spPr/>
      <dgm:t>
        <a:bodyPr/>
        <a:lstStyle/>
        <a:p>
          <a:endParaRPr lang="zh-CN" altLang="en-US"/>
        </a:p>
      </dgm:t>
    </dgm:pt>
    <dgm:pt modelId="{4BD6D1E4-9AD8-494F-81EA-4226EDFA6933}" type="pres">
      <dgm:prSet presAssocID="{E4B4AEDB-6BBD-46EE-85A8-8C6C75BDDD7B}" presName="Name23" presStyleLbl="parChTrans1D4" presStyleIdx="1" presStyleCnt="2"/>
      <dgm:spPr/>
      <dgm:t>
        <a:bodyPr/>
        <a:lstStyle/>
        <a:p>
          <a:endParaRPr lang="zh-CN" altLang="en-US"/>
        </a:p>
      </dgm:t>
    </dgm:pt>
    <dgm:pt modelId="{16A7D51A-8312-4FF1-838F-A9D878E0EE4E}" type="pres">
      <dgm:prSet presAssocID="{67B279B8-8796-443C-86F2-9EB0EC4D570C}" presName="hierRoot4" presStyleCnt="0"/>
      <dgm:spPr/>
      <dgm:t>
        <a:bodyPr/>
        <a:lstStyle/>
        <a:p>
          <a:endParaRPr lang="zh-CN" altLang="en-US"/>
        </a:p>
      </dgm:t>
    </dgm:pt>
    <dgm:pt modelId="{24153CBF-DB4B-42D7-9A8F-944A2AB5833C}" type="pres">
      <dgm:prSet presAssocID="{67B279B8-8796-443C-86F2-9EB0EC4D570C}" presName="composite4" presStyleCnt="0"/>
      <dgm:spPr/>
      <dgm:t>
        <a:bodyPr/>
        <a:lstStyle/>
        <a:p>
          <a:endParaRPr lang="zh-CN" altLang="en-US"/>
        </a:p>
      </dgm:t>
    </dgm:pt>
    <dgm:pt modelId="{C33D225B-0AE4-4638-A7AE-B5412E89721B}" type="pres">
      <dgm:prSet presAssocID="{67B279B8-8796-443C-86F2-9EB0EC4D570C}" presName="background4" presStyleLbl="node4" presStyleIdx="1" presStyleCnt="2"/>
      <dgm:spPr>
        <a:xfrm>
          <a:off x="6600786" y="3656411"/>
          <a:ext cx="1425393" cy="905124"/>
        </a:xfrm>
        <a:prstGeom prst="roundRect">
          <a:avLst>
            <a:gd name="adj" fmla="val 10000"/>
          </a:avLst>
        </a:prstGeom>
        <a:solidFill>
          <a:srgbClr val="FFFFFF">
            <a:lumMod val="5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9182E96E-72C5-474E-B3C5-ED50702BD622}" type="pres">
      <dgm:prSet presAssocID="{67B279B8-8796-443C-86F2-9EB0EC4D570C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0911A30-FE6C-44CE-918C-DC4319CF735C}" type="pres">
      <dgm:prSet presAssocID="{67B279B8-8796-443C-86F2-9EB0EC4D570C}" presName="hierChild5" presStyleCnt="0"/>
      <dgm:spPr/>
      <dgm:t>
        <a:bodyPr/>
        <a:lstStyle/>
        <a:p>
          <a:endParaRPr lang="zh-CN" altLang="en-US"/>
        </a:p>
      </dgm:t>
    </dgm:pt>
    <dgm:pt modelId="{2FE24326-1924-408D-A962-FA863787FCA5}" type="pres">
      <dgm:prSet presAssocID="{3F26DEEB-92A6-4C1C-A847-B098335D302A}" presName="Name10" presStyleLbl="parChTrans1D2" presStyleIdx="2" presStyleCnt="3"/>
      <dgm:spPr/>
      <dgm:t>
        <a:bodyPr/>
        <a:lstStyle/>
        <a:p>
          <a:endParaRPr lang="zh-CN" altLang="en-US"/>
        </a:p>
      </dgm:t>
    </dgm:pt>
    <dgm:pt modelId="{E79A0F9E-C695-46F6-87E7-55606E246ABA}" type="pres">
      <dgm:prSet presAssocID="{76122A2E-95A3-442D-8C17-4A8E2C0E2BDE}" presName="hierRoot2" presStyleCnt="0"/>
      <dgm:spPr/>
      <dgm:t>
        <a:bodyPr/>
        <a:lstStyle/>
        <a:p>
          <a:endParaRPr lang="zh-CN" altLang="en-US"/>
        </a:p>
      </dgm:t>
    </dgm:pt>
    <dgm:pt modelId="{F95A9EF4-FEF8-4960-BE88-2C98468DB689}" type="pres">
      <dgm:prSet presAssocID="{76122A2E-95A3-442D-8C17-4A8E2C0E2BDE}" presName="composite2" presStyleCnt="0"/>
      <dgm:spPr/>
      <dgm:t>
        <a:bodyPr/>
        <a:lstStyle/>
        <a:p>
          <a:endParaRPr lang="zh-CN" altLang="en-US"/>
        </a:p>
      </dgm:t>
    </dgm:pt>
    <dgm:pt modelId="{A13FA7DB-80F0-45BF-9F71-E8504CAE773F}" type="pres">
      <dgm:prSet presAssocID="{76122A2E-95A3-442D-8C17-4A8E2C0E2BDE}" presName="background2" presStyleLbl="node2" presStyleIdx="2" presStyleCnt="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>
          <a:off x="8631340" y="1287563"/>
          <a:ext cx="1425393" cy="723375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C4E0EC">
                <a:tint val="50000"/>
                <a:satMod val="300000"/>
              </a:srgbClr>
            </a:gs>
            <a:gs pos="35000">
              <a:srgbClr val="C4E0EC">
                <a:tint val="37000"/>
                <a:satMod val="300000"/>
              </a:srgbClr>
            </a:gs>
            <a:gs pos="100000">
              <a:srgbClr val="C4E0EC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C4E0EC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zh-CN" altLang="en-US"/>
        </a:p>
      </dgm:t>
    </dgm:pt>
    <dgm:pt modelId="{7B006A6D-B9D4-449F-8C00-4B286D698343}" type="pres">
      <dgm:prSet presAssocID="{76122A2E-95A3-442D-8C17-4A8E2C0E2BDE}" presName="text2" presStyleLbl="fgAcc2" presStyleIdx="2" presStyleCnt="3" custScaleY="7992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21619CA-4CB1-4383-9241-2BB088FAA24A}" type="pres">
      <dgm:prSet presAssocID="{76122A2E-95A3-442D-8C17-4A8E2C0E2BDE}" presName="hierChild3" presStyleCnt="0"/>
      <dgm:spPr/>
      <dgm:t>
        <a:bodyPr/>
        <a:lstStyle/>
        <a:p>
          <a:endParaRPr lang="zh-CN" altLang="en-US"/>
        </a:p>
      </dgm:t>
    </dgm:pt>
    <dgm:pt modelId="{A684A6CE-1961-4D23-87BD-3C5FECBECFF3}" type="pres">
      <dgm:prSet presAssocID="{FC620E67-D355-436F-93CE-1CA82525EDCB}" presName="Name17" presStyleLbl="parChTrans1D3" presStyleIdx="3" presStyleCnt="4"/>
      <dgm:spPr/>
      <dgm:t>
        <a:bodyPr/>
        <a:lstStyle/>
        <a:p>
          <a:endParaRPr lang="zh-CN" altLang="en-US"/>
        </a:p>
      </dgm:t>
    </dgm:pt>
    <dgm:pt modelId="{49AF82E9-3CDB-471E-BC1F-E3513E197A05}" type="pres">
      <dgm:prSet presAssocID="{C29BF12D-A3FD-4D5C-A104-7BB8AEF8F211}" presName="hierRoot3" presStyleCnt="0"/>
      <dgm:spPr/>
      <dgm:t>
        <a:bodyPr/>
        <a:lstStyle/>
        <a:p>
          <a:endParaRPr lang="zh-CN" altLang="en-US"/>
        </a:p>
      </dgm:t>
    </dgm:pt>
    <dgm:pt modelId="{54C7B172-DE76-4146-A871-1066D4D66892}" type="pres">
      <dgm:prSet presAssocID="{C29BF12D-A3FD-4D5C-A104-7BB8AEF8F211}" presName="composite3" presStyleCnt="0"/>
      <dgm:spPr/>
      <dgm:t>
        <a:bodyPr/>
        <a:lstStyle/>
        <a:p>
          <a:endParaRPr lang="zh-CN" altLang="en-US"/>
        </a:p>
      </dgm:t>
    </dgm:pt>
    <dgm:pt modelId="{6ED81DC9-56B7-43F2-8706-4C25489B4338}" type="pres">
      <dgm:prSet presAssocID="{C29BF12D-A3FD-4D5C-A104-7BB8AEF8F211}" presName="background3" presStyleLbl="node3" presStyleIdx="3" presStyleCnt="4"/>
      <dgm:spPr>
        <a:xfrm>
          <a:off x="8631340" y="2425491"/>
          <a:ext cx="1425393" cy="905124"/>
        </a:xfrm>
        <a:prstGeom prst="roundRect">
          <a:avLst>
            <a:gd name="adj" fmla="val 10000"/>
          </a:avLst>
        </a:prstGeom>
        <a:solidFill>
          <a:srgbClr val="8A5C8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82BC4F01-EF7B-4469-8A85-6E69EC4CF18D}" type="pres">
      <dgm:prSet presAssocID="{C29BF12D-A3FD-4D5C-A104-7BB8AEF8F211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B2828CF-353C-4B1B-B656-DCBEEA7C0924}" type="pres">
      <dgm:prSet presAssocID="{C29BF12D-A3FD-4D5C-A104-7BB8AEF8F211}" presName="hierChild4" presStyleCnt="0"/>
      <dgm:spPr/>
      <dgm:t>
        <a:bodyPr/>
        <a:lstStyle/>
        <a:p>
          <a:endParaRPr lang="zh-CN" altLang="en-US"/>
        </a:p>
      </dgm:t>
    </dgm:pt>
  </dgm:ptLst>
  <dgm:cxnLst>
    <dgm:cxn modelId="{402AF649-E369-4FD4-8C51-1455E9D163C5}" srcId="{CF846E85-ADA1-44C3-BAC5-DA234C4E0E36}" destId="{C71227C2-7D76-4863-ABBF-C6970B673C46}" srcOrd="0" destOrd="0" parTransId="{55DB857C-1AE0-4F8F-8C2C-62C8F839E1A6}" sibTransId="{ADB4CBF7-B6E3-4822-BE2D-EDC1F0B8D346}"/>
    <dgm:cxn modelId="{751187E7-84C9-4E91-AECB-CA158E2435FA}" type="presOf" srcId="{92B2CE1D-BC26-421B-A558-ADABF7940B28}" destId="{C4E7D1AF-EE43-4AD7-AE7A-708F408FED0E}" srcOrd="0" destOrd="0" presId="urn:microsoft.com/office/officeart/2005/8/layout/hierarchy1"/>
    <dgm:cxn modelId="{20F804E8-C3A6-4F74-9F35-5107BF450F55}" srcId="{25DAB2ED-E07D-4F41-9A4A-1B7FC1E1FE59}" destId="{67B279B8-8796-443C-86F2-9EB0EC4D570C}" srcOrd="0" destOrd="0" parTransId="{E4B4AEDB-6BBD-46EE-85A8-8C6C75BDDD7B}" sibTransId="{9F7AB4F8-E666-4341-96EE-333DA2352FC2}"/>
    <dgm:cxn modelId="{8AC14126-0441-4941-84C4-01EBDA8C6171}" type="presOf" srcId="{3F26DEEB-92A6-4C1C-A847-B098335D302A}" destId="{2FE24326-1924-408D-A962-FA863787FCA5}" srcOrd="0" destOrd="0" presId="urn:microsoft.com/office/officeart/2005/8/layout/hierarchy1"/>
    <dgm:cxn modelId="{D2F1CCAA-3AED-4882-A87D-CCE51B0754E4}" type="presOf" srcId="{BCB3DD0B-58D2-40AF-AC8B-E50444FA2E16}" destId="{078F8B3A-FF6C-4039-994B-08037840A36E}" srcOrd="0" destOrd="0" presId="urn:microsoft.com/office/officeart/2005/8/layout/hierarchy1"/>
    <dgm:cxn modelId="{F4C9E7F8-051E-4F21-AE7C-431060A8014B}" srcId="{C71227C2-7D76-4863-ABBF-C6970B673C46}" destId="{2C61A2FA-B682-4BC7-AD4E-16BA590B9F87}" srcOrd="1" destOrd="0" parTransId="{D35AAE3D-BBC7-4587-93CA-F8501F78031C}" sibTransId="{64A21B0C-0C0A-4C3B-B33B-FC8E24D2809C}"/>
    <dgm:cxn modelId="{06DB2A3F-46A2-4BDF-B553-75EEFF5B0244}" type="presOf" srcId="{A6DBD6E8-4CED-40A6-B973-6CA39C4AC9C5}" destId="{A0FDEEF9-91F3-4C05-A222-94612333900E}" srcOrd="0" destOrd="0" presId="urn:microsoft.com/office/officeart/2005/8/layout/hierarchy1"/>
    <dgm:cxn modelId="{F9D08DEB-1749-4AB2-9644-9455DDDBC1CD}" type="presOf" srcId="{C71227C2-7D76-4863-ABBF-C6970B673C46}" destId="{C50F6D39-3E2C-4D59-87CD-38759F496091}" srcOrd="0" destOrd="0" presId="urn:microsoft.com/office/officeart/2005/8/layout/hierarchy1"/>
    <dgm:cxn modelId="{EA1CFD06-363A-4AFB-86D0-9C2A00C91897}" srcId="{2C61A2FA-B682-4BC7-AD4E-16BA590B9F87}" destId="{25DAB2ED-E07D-4F41-9A4A-1B7FC1E1FE59}" srcOrd="1" destOrd="0" parTransId="{7D8DB68A-3865-4EA5-B9EA-AC0EEDF9BC35}" sibTransId="{1BAEBB5D-E7A5-44CD-84CD-DB2A40F2F5AE}"/>
    <dgm:cxn modelId="{71072752-D162-413D-9AA0-85F26E615A48}" type="presOf" srcId="{2C61A2FA-B682-4BC7-AD4E-16BA590B9F87}" destId="{90830929-D215-44E7-AD64-267BAAE5AC12}" srcOrd="0" destOrd="0" presId="urn:microsoft.com/office/officeart/2005/8/layout/hierarchy1"/>
    <dgm:cxn modelId="{0876F4AB-3083-4503-957D-127BBC241CB2}" type="presOf" srcId="{8BDAD6F9-89EB-4896-9B40-9F66054D1F80}" destId="{5663AE97-0C21-45BE-A370-50289B3F2542}" srcOrd="0" destOrd="0" presId="urn:microsoft.com/office/officeart/2005/8/layout/hierarchy1"/>
    <dgm:cxn modelId="{1ACA9FDD-9BC7-4967-93CB-6D998386C843}" type="presOf" srcId="{7D8DB68A-3865-4EA5-B9EA-AC0EEDF9BC35}" destId="{F60856AB-F30B-4444-AAEB-B68EC49DDDEB}" srcOrd="0" destOrd="0" presId="urn:microsoft.com/office/officeart/2005/8/layout/hierarchy1"/>
    <dgm:cxn modelId="{D41D2238-3905-4F4D-A558-61BC417DC35F}" type="presOf" srcId="{67B279B8-8796-443C-86F2-9EB0EC4D570C}" destId="{9182E96E-72C5-474E-B3C5-ED50702BD622}" srcOrd="0" destOrd="0" presId="urn:microsoft.com/office/officeart/2005/8/layout/hierarchy1"/>
    <dgm:cxn modelId="{112D7F3B-02ED-447F-A799-282871CE2315}" type="presOf" srcId="{C29BF12D-A3FD-4D5C-A104-7BB8AEF8F211}" destId="{82BC4F01-EF7B-4469-8A85-6E69EC4CF18D}" srcOrd="0" destOrd="0" presId="urn:microsoft.com/office/officeart/2005/8/layout/hierarchy1"/>
    <dgm:cxn modelId="{1B8C09FA-BBA6-42F1-8DDE-697F26265975}" type="presOf" srcId="{CFD008C4-FAC9-4D87-B831-3DB2EC1B902D}" destId="{00B63A5F-804F-4593-8080-349C47C03BD2}" srcOrd="0" destOrd="0" presId="urn:microsoft.com/office/officeart/2005/8/layout/hierarchy1"/>
    <dgm:cxn modelId="{F1E0B02D-7603-4CD9-972A-A83A5677A2E1}" type="presOf" srcId="{25DAB2ED-E07D-4F41-9A4A-1B7FC1E1FE59}" destId="{360778BD-2616-4F97-A8A2-65C8D49461B7}" srcOrd="0" destOrd="0" presId="urn:microsoft.com/office/officeart/2005/8/layout/hierarchy1"/>
    <dgm:cxn modelId="{E5E0387C-C0B3-434F-916D-99ECEB661642}" type="presOf" srcId="{ADF669C9-318C-40A9-8C98-AEAD157DDCF3}" destId="{ADCEEB66-1EE3-4CA8-A010-F5831A422650}" srcOrd="0" destOrd="0" presId="urn:microsoft.com/office/officeart/2005/8/layout/hierarchy1"/>
    <dgm:cxn modelId="{21F892C6-C8ED-4DC1-B8BA-3C7A8391E8C7}" srcId="{2C61A2FA-B682-4BC7-AD4E-16BA590B9F87}" destId="{ADF669C9-318C-40A9-8C98-AEAD157DDCF3}" srcOrd="0" destOrd="0" parTransId="{BCB3DD0B-58D2-40AF-AC8B-E50444FA2E16}" sibTransId="{304E5379-D1FF-47F7-9619-5F48355023CF}"/>
    <dgm:cxn modelId="{F5B33326-AFC8-4922-8532-E77537628EC5}" type="presOf" srcId="{CF846E85-ADA1-44C3-BAC5-DA234C4E0E36}" destId="{F20EC050-E315-4595-9FC2-CE0EE8601AE9}" srcOrd="0" destOrd="0" presId="urn:microsoft.com/office/officeart/2005/8/layout/hierarchy1"/>
    <dgm:cxn modelId="{E2EA923F-6B62-45E6-BB16-535500DAFA36}" srcId="{ADF669C9-318C-40A9-8C98-AEAD157DDCF3}" destId="{CFD008C4-FAC9-4D87-B831-3DB2EC1B902D}" srcOrd="0" destOrd="0" parTransId="{92B2CE1D-BC26-421B-A558-ADABF7940B28}" sibTransId="{CB323FD5-B33C-4251-A40B-D9069536A031}"/>
    <dgm:cxn modelId="{59682D46-E2A6-4901-A087-2C9F9ABC11F5}" srcId="{76122A2E-95A3-442D-8C17-4A8E2C0E2BDE}" destId="{C29BF12D-A3FD-4D5C-A104-7BB8AEF8F211}" srcOrd="0" destOrd="0" parTransId="{FC620E67-D355-436F-93CE-1CA82525EDCB}" sibTransId="{9D825F5F-D5BB-4D99-8497-8C829E44C4CA}"/>
    <dgm:cxn modelId="{5D8C9D1D-12E6-46E5-8AC4-D59819188229}" type="presOf" srcId="{E4B4AEDB-6BBD-46EE-85A8-8C6C75BDDD7B}" destId="{4BD6D1E4-9AD8-494F-81EA-4226EDFA6933}" srcOrd="0" destOrd="0" presId="urn:microsoft.com/office/officeart/2005/8/layout/hierarchy1"/>
    <dgm:cxn modelId="{015FFE7C-A585-49B4-961B-C874B65FC4A8}" type="presOf" srcId="{EF283EAE-BC81-49A9-8C5A-EF9B78DDD4FF}" destId="{AC92270E-A51A-4379-9E64-B4D8131B5B5A}" srcOrd="0" destOrd="0" presId="urn:microsoft.com/office/officeart/2005/8/layout/hierarchy1"/>
    <dgm:cxn modelId="{5044FAC9-DB4E-4AA3-BADA-25269AE306E9}" type="presOf" srcId="{76122A2E-95A3-442D-8C17-4A8E2C0E2BDE}" destId="{7B006A6D-B9D4-449F-8C00-4B286D698343}" srcOrd="0" destOrd="0" presId="urn:microsoft.com/office/officeart/2005/8/layout/hierarchy1"/>
    <dgm:cxn modelId="{2DDCB186-3FC2-4693-93F1-FDB619146776}" type="presOf" srcId="{D35AAE3D-BBC7-4587-93CA-F8501F78031C}" destId="{9AD7E643-4505-4EC0-BE8D-9BF613870651}" srcOrd="0" destOrd="0" presId="urn:microsoft.com/office/officeart/2005/8/layout/hierarchy1"/>
    <dgm:cxn modelId="{8645DCFC-1371-4BA6-B0CD-AD8D8421D8B8}" srcId="{C71227C2-7D76-4863-ABBF-C6970B673C46}" destId="{C7EFAE6E-0848-4FFE-861E-0D1DE470F620}" srcOrd="0" destOrd="0" parTransId="{EF283EAE-BC81-49A9-8C5A-EF9B78DDD4FF}" sibTransId="{D7A3F78F-C181-4137-B333-C2FA5A742E0A}"/>
    <dgm:cxn modelId="{18E20962-914F-4D31-8841-397AA836C2A3}" type="presOf" srcId="{C7EFAE6E-0848-4FFE-861E-0D1DE470F620}" destId="{4311507C-1F86-4030-8EE0-7FF82B57D357}" srcOrd="0" destOrd="0" presId="urn:microsoft.com/office/officeart/2005/8/layout/hierarchy1"/>
    <dgm:cxn modelId="{6F000DF7-0C71-480F-8E43-4AD94F4B2124}" srcId="{C7EFAE6E-0848-4FFE-861E-0D1DE470F620}" destId="{8BDAD6F9-89EB-4896-9B40-9F66054D1F80}" srcOrd="0" destOrd="0" parTransId="{A6DBD6E8-4CED-40A6-B973-6CA39C4AC9C5}" sibTransId="{19347D87-62C4-4176-9B1D-B672DB50346B}"/>
    <dgm:cxn modelId="{9C75FA3E-6904-4122-BE99-095C7670C66F}" type="presOf" srcId="{FC620E67-D355-436F-93CE-1CA82525EDCB}" destId="{A684A6CE-1961-4D23-87BD-3C5FECBECFF3}" srcOrd="0" destOrd="0" presId="urn:microsoft.com/office/officeart/2005/8/layout/hierarchy1"/>
    <dgm:cxn modelId="{D735BA48-E55D-441F-950E-A3DFA9DFEBC2}" srcId="{C71227C2-7D76-4863-ABBF-C6970B673C46}" destId="{76122A2E-95A3-442D-8C17-4A8E2C0E2BDE}" srcOrd="2" destOrd="0" parTransId="{3F26DEEB-92A6-4C1C-A847-B098335D302A}" sibTransId="{625B2A7A-5197-4F28-83DF-DFAACE70E197}"/>
    <dgm:cxn modelId="{40B79BFF-4678-44E6-9A99-71E049C57308}" type="presParOf" srcId="{F20EC050-E315-4595-9FC2-CE0EE8601AE9}" destId="{BC097194-3650-494C-BFBF-D0C8B5051614}" srcOrd="0" destOrd="0" presId="urn:microsoft.com/office/officeart/2005/8/layout/hierarchy1"/>
    <dgm:cxn modelId="{58182E86-7E54-46F5-BEDB-E2C811E757BC}" type="presParOf" srcId="{BC097194-3650-494C-BFBF-D0C8B5051614}" destId="{C1604F85-C7A9-4201-BD71-BED72E1CE84C}" srcOrd="0" destOrd="0" presId="urn:microsoft.com/office/officeart/2005/8/layout/hierarchy1"/>
    <dgm:cxn modelId="{FE179CB1-3236-45C5-BB58-1BFAD4FEB3C4}" type="presParOf" srcId="{C1604F85-C7A9-4201-BD71-BED72E1CE84C}" destId="{C7537A0B-7EB3-40EB-BCF3-510C2A8E2DDA}" srcOrd="0" destOrd="0" presId="urn:microsoft.com/office/officeart/2005/8/layout/hierarchy1"/>
    <dgm:cxn modelId="{E4B8AED5-726B-4858-A662-AA17D29A22F1}" type="presParOf" srcId="{C1604F85-C7A9-4201-BD71-BED72E1CE84C}" destId="{C50F6D39-3E2C-4D59-87CD-38759F496091}" srcOrd="1" destOrd="0" presId="urn:microsoft.com/office/officeart/2005/8/layout/hierarchy1"/>
    <dgm:cxn modelId="{A2C8C767-F956-4A45-9327-3796CB955DEB}" type="presParOf" srcId="{BC097194-3650-494C-BFBF-D0C8B5051614}" destId="{BC760140-6ACD-4D31-98FE-BDF08E053A25}" srcOrd="1" destOrd="0" presId="urn:microsoft.com/office/officeart/2005/8/layout/hierarchy1"/>
    <dgm:cxn modelId="{F9DFB405-33B2-4F90-B972-1D8AAC2278F2}" type="presParOf" srcId="{BC760140-6ACD-4D31-98FE-BDF08E053A25}" destId="{AC92270E-A51A-4379-9E64-B4D8131B5B5A}" srcOrd="0" destOrd="0" presId="urn:microsoft.com/office/officeart/2005/8/layout/hierarchy1"/>
    <dgm:cxn modelId="{E5DDE3D8-51C8-4ACD-BDA6-184DE54C44BC}" type="presParOf" srcId="{BC760140-6ACD-4D31-98FE-BDF08E053A25}" destId="{F5DE28F4-D4E6-4993-BCEF-14A2FE1A28F0}" srcOrd="1" destOrd="0" presId="urn:microsoft.com/office/officeart/2005/8/layout/hierarchy1"/>
    <dgm:cxn modelId="{EF8CE1FC-EB7C-4026-8E04-8B96332B59E0}" type="presParOf" srcId="{F5DE28F4-D4E6-4993-BCEF-14A2FE1A28F0}" destId="{70F59BA0-50BF-4A24-92BF-1A0722DDC9FD}" srcOrd="0" destOrd="0" presId="urn:microsoft.com/office/officeart/2005/8/layout/hierarchy1"/>
    <dgm:cxn modelId="{85AA3DF8-F0F9-4180-9BD8-F1744ADAC49C}" type="presParOf" srcId="{70F59BA0-50BF-4A24-92BF-1A0722DDC9FD}" destId="{ABA99065-5770-4694-8F06-0A8D65698C7D}" srcOrd="0" destOrd="0" presId="urn:microsoft.com/office/officeart/2005/8/layout/hierarchy1"/>
    <dgm:cxn modelId="{5D5A9F4B-4CF5-484B-A71C-18E99E9A68A3}" type="presParOf" srcId="{70F59BA0-50BF-4A24-92BF-1A0722DDC9FD}" destId="{4311507C-1F86-4030-8EE0-7FF82B57D357}" srcOrd="1" destOrd="0" presId="urn:microsoft.com/office/officeart/2005/8/layout/hierarchy1"/>
    <dgm:cxn modelId="{771E9C0F-EECC-47AF-A1EC-5AD56B67C9FE}" type="presParOf" srcId="{F5DE28F4-D4E6-4993-BCEF-14A2FE1A28F0}" destId="{506FB077-3776-4B36-AF00-35644DBFC003}" srcOrd="1" destOrd="0" presId="urn:microsoft.com/office/officeart/2005/8/layout/hierarchy1"/>
    <dgm:cxn modelId="{834D7B44-E9E9-4578-9752-857A9826F211}" type="presParOf" srcId="{506FB077-3776-4B36-AF00-35644DBFC003}" destId="{A0FDEEF9-91F3-4C05-A222-94612333900E}" srcOrd="0" destOrd="0" presId="urn:microsoft.com/office/officeart/2005/8/layout/hierarchy1"/>
    <dgm:cxn modelId="{B874EE27-B226-4747-94B5-2217C92926C3}" type="presParOf" srcId="{506FB077-3776-4B36-AF00-35644DBFC003}" destId="{FD90C84D-62B7-4C26-8935-CF2126BCAF9A}" srcOrd="1" destOrd="0" presId="urn:microsoft.com/office/officeart/2005/8/layout/hierarchy1"/>
    <dgm:cxn modelId="{A0767CAE-EB67-4BAD-99C2-38062F81EF7A}" type="presParOf" srcId="{FD90C84D-62B7-4C26-8935-CF2126BCAF9A}" destId="{DF69AB65-788E-44C0-ADDD-3EA75A0E57AF}" srcOrd="0" destOrd="0" presId="urn:microsoft.com/office/officeart/2005/8/layout/hierarchy1"/>
    <dgm:cxn modelId="{797ABF20-CF0E-47AD-89AA-5B12246EAB9C}" type="presParOf" srcId="{DF69AB65-788E-44C0-ADDD-3EA75A0E57AF}" destId="{592C443A-6426-49CB-8CD0-78CEA7F3DA06}" srcOrd="0" destOrd="0" presId="urn:microsoft.com/office/officeart/2005/8/layout/hierarchy1"/>
    <dgm:cxn modelId="{B2010A27-429D-44AE-8ED6-0B2E3E4A9B5C}" type="presParOf" srcId="{DF69AB65-788E-44C0-ADDD-3EA75A0E57AF}" destId="{5663AE97-0C21-45BE-A370-50289B3F2542}" srcOrd="1" destOrd="0" presId="urn:microsoft.com/office/officeart/2005/8/layout/hierarchy1"/>
    <dgm:cxn modelId="{5887D374-B102-4D13-8198-3F8C04311ED3}" type="presParOf" srcId="{FD90C84D-62B7-4C26-8935-CF2126BCAF9A}" destId="{9A0293A6-8641-4620-A2E1-DAA3ACD03241}" srcOrd="1" destOrd="0" presId="urn:microsoft.com/office/officeart/2005/8/layout/hierarchy1"/>
    <dgm:cxn modelId="{306C989B-3D47-44B1-AF84-AB28354900D1}" type="presParOf" srcId="{BC760140-6ACD-4D31-98FE-BDF08E053A25}" destId="{9AD7E643-4505-4EC0-BE8D-9BF613870651}" srcOrd="2" destOrd="0" presId="urn:microsoft.com/office/officeart/2005/8/layout/hierarchy1"/>
    <dgm:cxn modelId="{017BD3B3-9100-4522-8AEE-701ED2826363}" type="presParOf" srcId="{BC760140-6ACD-4D31-98FE-BDF08E053A25}" destId="{56F93095-23D3-4EF9-B745-987F688819AF}" srcOrd="3" destOrd="0" presId="urn:microsoft.com/office/officeart/2005/8/layout/hierarchy1"/>
    <dgm:cxn modelId="{15256C7D-E700-4065-9D11-C42BF91D00D1}" type="presParOf" srcId="{56F93095-23D3-4EF9-B745-987F688819AF}" destId="{6EF22427-0127-4F0C-89A3-234BE6DB5016}" srcOrd="0" destOrd="0" presId="urn:microsoft.com/office/officeart/2005/8/layout/hierarchy1"/>
    <dgm:cxn modelId="{A9A055DC-B537-4F81-978A-C8AF4976E354}" type="presParOf" srcId="{6EF22427-0127-4F0C-89A3-234BE6DB5016}" destId="{4B802D74-0114-4C2B-BAB6-1E12D5257866}" srcOrd="0" destOrd="0" presId="urn:microsoft.com/office/officeart/2005/8/layout/hierarchy1"/>
    <dgm:cxn modelId="{DA388259-EFDB-4188-9C40-00AE829DB54B}" type="presParOf" srcId="{6EF22427-0127-4F0C-89A3-234BE6DB5016}" destId="{90830929-D215-44E7-AD64-267BAAE5AC12}" srcOrd="1" destOrd="0" presId="urn:microsoft.com/office/officeart/2005/8/layout/hierarchy1"/>
    <dgm:cxn modelId="{606821E3-C3D6-41DB-8CEA-0121832CD1E4}" type="presParOf" srcId="{56F93095-23D3-4EF9-B745-987F688819AF}" destId="{EA4A1E6E-A4FA-4AF6-8F26-600ABBA8548F}" srcOrd="1" destOrd="0" presId="urn:microsoft.com/office/officeart/2005/8/layout/hierarchy1"/>
    <dgm:cxn modelId="{8EFB4211-B07C-42DD-BD24-236F8B324709}" type="presParOf" srcId="{EA4A1E6E-A4FA-4AF6-8F26-600ABBA8548F}" destId="{078F8B3A-FF6C-4039-994B-08037840A36E}" srcOrd="0" destOrd="0" presId="urn:microsoft.com/office/officeart/2005/8/layout/hierarchy1"/>
    <dgm:cxn modelId="{45496EB6-5A61-45F1-A38D-8DCFF8858A35}" type="presParOf" srcId="{EA4A1E6E-A4FA-4AF6-8F26-600ABBA8548F}" destId="{51A10791-5212-4707-9D3D-7E7AD758A995}" srcOrd="1" destOrd="0" presId="urn:microsoft.com/office/officeart/2005/8/layout/hierarchy1"/>
    <dgm:cxn modelId="{98D11CA2-C8E8-47F9-B519-7BA05D5BB516}" type="presParOf" srcId="{51A10791-5212-4707-9D3D-7E7AD758A995}" destId="{656D0F7E-41E2-48FA-9583-223B4B2C40EF}" srcOrd="0" destOrd="0" presId="urn:microsoft.com/office/officeart/2005/8/layout/hierarchy1"/>
    <dgm:cxn modelId="{D078CD28-2E91-4B99-8506-698DBDAA2A1D}" type="presParOf" srcId="{656D0F7E-41E2-48FA-9583-223B4B2C40EF}" destId="{90163F65-A802-4550-835E-D581BC97298B}" srcOrd="0" destOrd="0" presId="urn:microsoft.com/office/officeart/2005/8/layout/hierarchy1"/>
    <dgm:cxn modelId="{75890A81-D958-41F3-AA46-2E3E2876AD5B}" type="presParOf" srcId="{656D0F7E-41E2-48FA-9583-223B4B2C40EF}" destId="{ADCEEB66-1EE3-4CA8-A010-F5831A422650}" srcOrd="1" destOrd="0" presId="urn:microsoft.com/office/officeart/2005/8/layout/hierarchy1"/>
    <dgm:cxn modelId="{87D6A3AC-A4F9-4131-AB1A-81BEB92FAA64}" type="presParOf" srcId="{51A10791-5212-4707-9D3D-7E7AD758A995}" destId="{76AA8424-175A-45F0-9425-082487E6C514}" srcOrd="1" destOrd="0" presId="urn:microsoft.com/office/officeart/2005/8/layout/hierarchy1"/>
    <dgm:cxn modelId="{4B180502-96B3-4EAF-AAD9-0D61537C32CC}" type="presParOf" srcId="{76AA8424-175A-45F0-9425-082487E6C514}" destId="{C4E7D1AF-EE43-4AD7-AE7A-708F408FED0E}" srcOrd="0" destOrd="0" presId="urn:microsoft.com/office/officeart/2005/8/layout/hierarchy1"/>
    <dgm:cxn modelId="{2BB56D22-CDA6-40C0-9839-82BF51DEF1A2}" type="presParOf" srcId="{76AA8424-175A-45F0-9425-082487E6C514}" destId="{B7C3E9B6-5233-41B8-AA21-BFAB1C9F50C1}" srcOrd="1" destOrd="0" presId="urn:microsoft.com/office/officeart/2005/8/layout/hierarchy1"/>
    <dgm:cxn modelId="{61EEF87A-9D7A-4F83-8F4E-4122A9FCE977}" type="presParOf" srcId="{B7C3E9B6-5233-41B8-AA21-BFAB1C9F50C1}" destId="{19EB0A88-DEFB-4427-8672-ABF5094AA188}" srcOrd="0" destOrd="0" presId="urn:microsoft.com/office/officeart/2005/8/layout/hierarchy1"/>
    <dgm:cxn modelId="{37BCB740-71D2-4F3F-BCA0-BAA869E52035}" type="presParOf" srcId="{19EB0A88-DEFB-4427-8672-ABF5094AA188}" destId="{294147BA-A7FC-42B8-9E01-7FC4DBDFFDF3}" srcOrd="0" destOrd="0" presId="urn:microsoft.com/office/officeart/2005/8/layout/hierarchy1"/>
    <dgm:cxn modelId="{8C65457A-790E-4C58-A57E-C2E7EA00AEBB}" type="presParOf" srcId="{19EB0A88-DEFB-4427-8672-ABF5094AA188}" destId="{00B63A5F-804F-4593-8080-349C47C03BD2}" srcOrd="1" destOrd="0" presId="urn:microsoft.com/office/officeart/2005/8/layout/hierarchy1"/>
    <dgm:cxn modelId="{A60D3625-2834-4038-ABF6-385BD76BA5FA}" type="presParOf" srcId="{B7C3E9B6-5233-41B8-AA21-BFAB1C9F50C1}" destId="{08F06B38-CE75-4E2D-8965-CA9702DC68AC}" srcOrd="1" destOrd="0" presId="urn:microsoft.com/office/officeart/2005/8/layout/hierarchy1"/>
    <dgm:cxn modelId="{63167186-6291-4DCC-B887-8899382C09A7}" type="presParOf" srcId="{EA4A1E6E-A4FA-4AF6-8F26-600ABBA8548F}" destId="{F60856AB-F30B-4444-AAEB-B68EC49DDDEB}" srcOrd="2" destOrd="0" presId="urn:microsoft.com/office/officeart/2005/8/layout/hierarchy1"/>
    <dgm:cxn modelId="{0D596D6E-E0CF-47E2-99CC-BFE0A80023D4}" type="presParOf" srcId="{EA4A1E6E-A4FA-4AF6-8F26-600ABBA8548F}" destId="{76F76DEF-CD9E-4D13-A4CD-0E2412B71433}" srcOrd="3" destOrd="0" presId="urn:microsoft.com/office/officeart/2005/8/layout/hierarchy1"/>
    <dgm:cxn modelId="{63C80B75-3C56-4418-942F-DF09546ED5AA}" type="presParOf" srcId="{76F76DEF-CD9E-4D13-A4CD-0E2412B71433}" destId="{FC61E05B-A31E-4913-AFE2-2E1D7A067E46}" srcOrd="0" destOrd="0" presId="urn:microsoft.com/office/officeart/2005/8/layout/hierarchy1"/>
    <dgm:cxn modelId="{ABC431F4-9337-48BA-A4D9-1B76E0DEA083}" type="presParOf" srcId="{FC61E05B-A31E-4913-AFE2-2E1D7A067E46}" destId="{F7DB9F24-855C-490E-ACAA-8F8D9B4DF7BB}" srcOrd="0" destOrd="0" presId="urn:microsoft.com/office/officeart/2005/8/layout/hierarchy1"/>
    <dgm:cxn modelId="{1CF4618C-6F51-4D38-8F1A-1E480FB83C52}" type="presParOf" srcId="{FC61E05B-A31E-4913-AFE2-2E1D7A067E46}" destId="{360778BD-2616-4F97-A8A2-65C8D49461B7}" srcOrd="1" destOrd="0" presId="urn:microsoft.com/office/officeart/2005/8/layout/hierarchy1"/>
    <dgm:cxn modelId="{3210412D-6C0F-4985-8175-8A50B48E5DAB}" type="presParOf" srcId="{76F76DEF-CD9E-4D13-A4CD-0E2412B71433}" destId="{167818CA-1879-401C-839C-DE422104AF36}" srcOrd="1" destOrd="0" presId="urn:microsoft.com/office/officeart/2005/8/layout/hierarchy1"/>
    <dgm:cxn modelId="{8DC83DB9-D7BA-4742-987E-21F3C6B0D026}" type="presParOf" srcId="{167818CA-1879-401C-839C-DE422104AF36}" destId="{4BD6D1E4-9AD8-494F-81EA-4226EDFA6933}" srcOrd="0" destOrd="0" presId="urn:microsoft.com/office/officeart/2005/8/layout/hierarchy1"/>
    <dgm:cxn modelId="{A7700774-5D23-419D-AEF3-393BC0331125}" type="presParOf" srcId="{167818CA-1879-401C-839C-DE422104AF36}" destId="{16A7D51A-8312-4FF1-838F-A9D878E0EE4E}" srcOrd="1" destOrd="0" presId="urn:microsoft.com/office/officeart/2005/8/layout/hierarchy1"/>
    <dgm:cxn modelId="{4F28EFE4-4BED-4789-939B-8E54B4F553D3}" type="presParOf" srcId="{16A7D51A-8312-4FF1-838F-A9D878E0EE4E}" destId="{24153CBF-DB4B-42D7-9A8F-944A2AB5833C}" srcOrd="0" destOrd="0" presId="urn:microsoft.com/office/officeart/2005/8/layout/hierarchy1"/>
    <dgm:cxn modelId="{DDD2D0D4-2C9D-48CC-AB0D-F68A9B845CAA}" type="presParOf" srcId="{24153CBF-DB4B-42D7-9A8F-944A2AB5833C}" destId="{C33D225B-0AE4-4638-A7AE-B5412E89721B}" srcOrd="0" destOrd="0" presId="urn:microsoft.com/office/officeart/2005/8/layout/hierarchy1"/>
    <dgm:cxn modelId="{C11E297A-1B67-4078-9234-B3E3337DD824}" type="presParOf" srcId="{24153CBF-DB4B-42D7-9A8F-944A2AB5833C}" destId="{9182E96E-72C5-474E-B3C5-ED50702BD622}" srcOrd="1" destOrd="0" presId="urn:microsoft.com/office/officeart/2005/8/layout/hierarchy1"/>
    <dgm:cxn modelId="{7BD22526-0DF7-4EA4-BD14-D04F3848A9E9}" type="presParOf" srcId="{16A7D51A-8312-4FF1-838F-A9D878E0EE4E}" destId="{70911A30-FE6C-44CE-918C-DC4319CF735C}" srcOrd="1" destOrd="0" presId="urn:microsoft.com/office/officeart/2005/8/layout/hierarchy1"/>
    <dgm:cxn modelId="{41E1C327-2F9E-435A-A2CE-048E9F6C26C7}" type="presParOf" srcId="{BC760140-6ACD-4D31-98FE-BDF08E053A25}" destId="{2FE24326-1924-408D-A962-FA863787FCA5}" srcOrd="4" destOrd="0" presId="urn:microsoft.com/office/officeart/2005/8/layout/hierarchy1"/>
    <dgm:cxn modelId="{CA61F228-CD4F-4118-8248-59947C0E2B4B}" type="presParOf" srcId="{BC760140-6ACD-4D31-98FE-BDF08E053A25}" destId="{E79A0F9E-C695-46F6-87E7-55606E246ABA}" srcOrd="5" destOrd="0" presId="urn:microsoft.com/office/officeart/2005/8/layout/hierarchy1"/>
    <dgm:cxn modelId="{17A358DD-A67F-40AA-869F-2F64E48F7B13}" type="presParOf" srcId="{E79A0F9E-C695-46F6-87E7-55606E246ABA}" destId="{F95A9EF4-FEF8-4960-BE88-2C98468DB689}" srcOrd="0" destOrd="0" presId="urn:microsoft.com/office/officeart/2005/8/layout/hierarchy1"/>
    <dgm:cxn modelId="{7300AD3A-7C3F-4830-8ECE-93B2FC7B8401}" type="presParOf" srcId="{F95A9EF4-FEF8-4960-BE88-2C98468DB689}" destId="{A13FA7DB-80F0-45BF-9F71-E8504CAE773F}" srcOrd="0" destOrd="0" presId="urn:microsoft.com/office/officeart/2005/8/layout/hierarchy1"/>
    <dgm:cxn modelId="{CB293154-3F84-41C2-AE0D-FF3EB02C5086}" type="presParOf" srcId="{F95A9EF4-FEF8-4960-BE88-2C98468DB689}" destId="{7B006A6D-B9D4-449F-8C00-4B286D698343}" srcOrd="1" destOrd="0" presId="urn:microsoft.com/office/officeart/2005/8/layout/hierarchy1"/>
    <dgm:cxn modelId="{979EB4DF-5C44-49D8-A37A-57A379E6B277}" type="presParOf" srcId="{E79A0F9E-C695-46F6-87E7-55606E246ABA}" destId="{E21619CA-4CB1-4383-9241-2BB088FAA24A}" srcOrd="1" destOrd="0" presId="urn:microsoft.com/office/officeart/2005/8/layout/hierarchy1"/>
    <dgm:cxn modelId="{39979340-C23E-4D6D-B804-FA9852E75E14}" type="presParOf" srcId="{E21619CA-4CB1-4383-9241-2BB088FAA24A}" destId="{A684A6CE-1961-4D23-87BD-3C5FECBECFF3}" srcOrd="0" destOrd="0" presId="urn:microsoft.com/office/officeart/2005/8/layout/hierarchy1"/>
    <dgm:cxn modelId="{E8B9F2FB-C3E9-4AB3-869C-DF56B7F02E51}" type="presParOf" srcId="{E21619CA-4CB1-4383-9241-2BB088FAA24A}" destId="{49AF82E9-3CDB-471E-BC1F-E3513E197A05}" srcOrd="1" destOrd="0" presId="urn:microsoft.com/office/officeart/2005/8/layout/hierarchy1"/>
    <dgm:cxn modelId="{BE47F00F-4D8D-4E03-97A2-1822F2DB712D}" type="presParOf" srcId="{49AF82E9-3CDB-471E-BC1F-E3513E197A05}" destId="{54C7B172-DE76-4146-A871-1066D4D66892}" srcOrd="0" destOrd="0" presId="urn:microsoft.com/office/officeart/2005/8/layout/hierarchy1"/>
    <dgm:cxn modelId="{D25DEA6A-7E30-40E9-AB12-85B602E1B401}" type="presParOf" srcId="{54C7B172-DE76-4146-A871-1066D4D66892}" destId="{6ED81DC9-56B7-43F2-8706-4C25489B4338}" srcOrd="0" destOrd="0" presId="urn:microsoft.com/office/officeart/2005/8/layout/hierarchy1"/>
    <dgm:cxn modelId="{034E1B70-C703-489F-9EAC-9A07CEF8958A}" type="presParOf" srcId="{54C7B172-DE76-4146-A871-1066D4D66892}" destId="{82BC4F01-EF7B-4469-8A85-6E69EC4CF18D}" srcOrd="1" destOrd="0" presId="urn:microsoft.com/office/officeart/2005/8/layout/hierarchy1"/>
    <dgm:cxn modelId="{106865F1-166A-4930-A1D9-68C25E72EF3C}" type="presParOf" srcId="{49AF82E9-3CDB-471E-BC1F-E3513E197A05}" destId="{CB2828CF-353C-4B1B-B656-DCBEEA7C0924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9F697-7B3E-4B61-BA36-BBED2B79610F}" type="datetimeFigureOut">
              <a:rPr lang="zh-CN" altLang="en-US" smtClean="0"/>
              <a:pPr/>
              <a:t>2024/3/14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1919F-01AF-46C7-8CD3-5043392422F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45869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11302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419873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96107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1919F-01AF-46C7-8CD3-5043392422F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91314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2.xml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Data" Target="../diagrams/data3.xml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1309688" y="1171575"/>
            <a:ext cx="6643687" cy="5243692"/>
            <a:chOff x="1309688" y="1171575"/>
            <a:chExt cx="6643687" cy="5243692"/>
          </a:xfrm>
        </p:grpSpPr>
        <p:sp>
          <p:nvSpPr>
            <p:cNvPr id="45" name="矩形 44"/>
            <p:cNvSpPr/>
            <p:nvPr/>
          </p:nvSpPr>
          <p:spPr>
            <a:xfrm>
              <a:off x="2667000" y="5214938"/>
              <a:ext cx="3143250" cy="1200329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宋体" pitchFamily="2" charset="-122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b="1" smtClean="0">
                  <a:ln w="11430"/>
                  <a:solidFill>
                    <a:schemeClr val="accent5">
                      <a:lumMod val="75000"/>
                    </a:schemeClr>
                  </a:solidFill>
                  <a:latin typeface="黑体" pitchFamily="2" charset="-122"/>
                  <a:ea typeface="黑体" pitchFamily="2" charset="-122"/>
                </a:rPr>
                <a:t>武汉亚洲心脏病医院</a:t>
              </a:r>
              <a:endParaRPr lang="en-US" altLang="zh-CN" b="1" smtClean="0">
                <a:ln w="11430"/>
                <a:solidFill>
                  <a:schemeClr val="accent5">
                    <a:lumMod val="7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  <a:p>
              <a:pPr algn="ctr">
                <a:defRPr/>
              </a:pPr>
              <a:r>
                <a:rPr lang="zh-CN" altLang="en-US" b="1" smtClean="0">
                  <a:ln w="11430"/>
                  <a:solidFill>
                    <a:schemeClr val="accent5">
                      <a:lumMod val="75000"/>
                    </a:schemeClr>
                  </a:solidFill>
                  <a:latin typeface="黑体" pitchFamily="2" charset="-122"/>
                  <a:ea typeface="黑体" pitchFamily="2" charset="-122"/>
                </a:rPr>
                <a:t>健康教育委员会</a:t>
              </a:r>
              <a:endParaRPr lang="en-US" altLang="zh-CN" b="1" smtClean="0">
                <a:ln w="11430"/>
                <a:solidFill>
                  <a:schemeClr val="accent5">
                    <a:lumMod val="7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  <a:p>
              <a:pPr algn="ctr">
                <a:defRPr/>
              </a:pPr>
              <a:r>
                <a:rPr lang="zh-CN" altLang="en-US" b="1" smtClean="0">
                  <a:ln w="11430"/>
                  <a:solidFill>
                    <a:schemeClr val="accent5">
                      <a:lumMod val="75000"/>
                    </a:schemeClr>
                  </a:solidFill>
                  <a:latin typeface="黑体" pitchFamily="2" charset="-122"/>
                  <a:ea typeface="黑体" pitchFamily="2" charset="-122"/>
                </a:rPr>
                <a:t>糖尿病中心</a:t>
              </a:r>
              <a:endParaRPr lang="en-US" altLang="zh-CN" b="1" dirty="0">
                <a:ln w="11430"/>
                <a:solidFill>
                  <a:schemeClr val="accent5">
                    <a:lumMod val="7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  <a:p>
              <a:pPr algn="ctr">
                <a:defRPr/>
              </a:pPr>
              <a:r>
                <a:rPr lang="en-US" altLang="zh-CN" b="1" smtClean="0">
                  <a:ln w="11430"/>
                  <a:solidFill>
                    <a:schemeClr val="accent5">
                      <a:lumMod val="75000"/>
                    </a:schemeClr>
                  </a:solidFill>
                  <a:latin typeface="黑体" pitchFamily="2" charset="-122"/>
                  <a:ea typeface="黑体" pitchFamily="2" charset="-122"/>
                </a:rPr>
                <a:t>2024</a:t>
              </a:r>
              <a:endParaRPr lang="en-US" altLang="zh-CN" b="1" dirty="0">
                <a:ln w="11430"/>
                <a:solidFill>
                  <a:schemeClr val="accent5">
                    <a:lumMod val="75000"/>
                  </a:schemeClr>
                </a:solidFill>
                <a:latin typeface="黑体" pitchFamily="2" charset="-122"/>
                <a:ea typeface="黑体" pitchFamily="2" charset="-122"/>
              </a:endParaRPr>
            </a:p>
          </p:txBody>
        </p:sp>
        <p:grpSp>
          <p:nvGrpSpPr>
            <p:cNvPr id="46" name="组合 16"/>
            <p:cNvGrpSpPr>
              <a:grpSpLocks/>
            </p:cNvGrpSpPr>
            <p:nvPr/>
          </p:nvGrpSpPr>
          <p:grpSpPr bwMode="auto">
            <a:xfrm>
              <a:off x="1309688" y="1171575"/>
              <a:ext cx="6643687" cy="3829050"/>
              <a:chOff x="3738546" y="-214338"/>
              <a:chExt cx="6167438" cy="3828319"/>
            </a:xfrm>
          </p:grpSpPr>
          <p:grpSp>
            <p:nvGrpSpPr>
              <p:cNvPr id="47" name="组合 11"/>
              <p:cNvGrpSpPr>
                <a:grpSpLocks/>
              </p:cNvGrpSpPr>
              <p:nvPr/>
            </p:nvGrpSpPr>
            <p:grpSpPr bwMode="auto">
              <a:xfrm>
                <a:off x="3809284" y="428477"/>
                <a:ext cx="6096700" cy="2571259"/>
                <a:chOff x="380260" y="1928675"/>
                <a:chExt cx="6096700" cy="2571259"/>
              </a:xfrm>
            </p:grpSpPr>
            <p:sp>
              <p:nvSpPr>
                <p:cNvPr id="49" name="矩形 48"/>
                <p:cNvSpPr/>
                <p:nvPr/>
              </p:nvSpPr>
              <p:spPr>
                <a:xfrm flipH="1">
                  <a:off x="593946" y="1928675"/>
                  <a:ext cx="5573537" cy="2571259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50" name="矩形 49"/>
                <p:cNvSpPr/>
                <p:nvPr/>
              </p:nvSpPr>
              <p:spPr>
                <a:xfrm>
                  <a:off x="380260" y="2161992"/>
                  <a:ext cx="6096700" cy="2123252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 algn="ctr" defTabSz="449216">
                    <a:lnSpc>
                      <a:spcPct val="150000"/>
                    </a:lnSpc>
                    <a:buSzPct val="100000"/>
                    <a:defRPr/>
                  </a:pPr>
                  <a:r>
                    <a:rPr lang="zh-CN" altLang="en-US" sz="4400" b="1" kern="0" smtClean="0">
                      <a:ln w="18415" cmpd="sng">
                        <a:noFill/>
                        <a:prstDash val="solid"/>
                      </a:ln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糖尿病饮食指导</a:t>
                  </a:r>
                  <a:endParaRPr lang="en-US" altLang="zh-CN" sz="4400" b="1" kern="0" smtClean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  <a:p>
                  <a:pPr algn="ctr" defTabSz="449216">
                    <a:lnSpc>
                      <a:spcPct val="150000"/>
                    </a:lnSpc>
                    <a:buSzPct val="100000"/>
                    <a:defRPr/>
                  </a:pPr>
                  <a:r>
                    <a:rPr lang="zh-CN" altLang="en-US" sz="4400" b="1" kern="0" smtClean="0">
                      <a:ln w="18415" cmpd="sng">
                        <a:noFill/>
                        <a:prstDash val="solid"/>
                      </a:ln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教你换算教你吃</a:t>
                  </a:r>
                  <a:endParaRPr lang="zh-CN" altLang="en-US" sz="4400" b="1" kern="0" dirty="0">
                    <a:ln w="18415" cmpd="sng">
                      <a:noFill/>
                      <a:prstDash val="solid"/>
                    </a:ln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pic>
            <p:nvPicPr>
              <p:cNvPr id="48" name="图片 15"/>
              <p:cNvPicPr>
                <a:picLocks noChangeAspect="1"/>
              </p:cNvPicPr>
              <p:nvPr/>
            </p:nvPicPr>
            <p:blipFill>
              <a:blip r:embed="rId4"/>
              <a:srcRect l="16010" t="71194" r="15480" b="14470"/>
              <a:stretch>
                <a:fillRect/>
              </a:stretch>
            </p:blipFill>
            <p:spPr bwMode="auto">
              <a:xfrm rot="5400000" flipH="1" flipV="1">
                <a:off x="2259967" y="1264241"/>
                <a:ext cx="3828319" cy="8711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 bwMode="auto">
          <a:xfrm>
            <a:off x="4240199" y="714356"/>
            <a:ext cx="5500726" cy="85725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总量控制之一：计算理想体重</a:t>
            </a:r>
            <a:endParaRPr lang="zh-CN" altLang="en-US" sz="2400" dirty="0"/>
          </a:p>
        </p:txBody>
      </p:sp>
      <p:sp>
        <p:nvSpPr>
          <p:cNvPr id="5" name="内容占位符 2"/>
          <p:cNvSpPr txBox="1">
            <a:spLocks/>
          </p:cNvSpPr>
          <p:nvPr/>
        </p:nvSpPr>
        <p:spPr bwMode="auto">
          <a:xfrm>
            <a:off x="1668431" y="1714488"/>
            <a:ext cx="935837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274320" marR="0" lvl="0" indent="-274320" algn="l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   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首先，计算标准体重</a:t>
            </a:r>
            <a:endParaRPr kumimoji="0" lang="en-US" altLang="zh-CN" sz="26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标准体重（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Kg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）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=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身高（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cm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）</a:t>
            </a:r>
            <a:r>
              <a:rPr kumimoji="0" 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- 105</a:t>
            </a:r>
            <a:endParaRPr kumimoji="0" lang="en-US" altLang="zh-CN" sz="28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  <a:p>
            <a:pPr marL="274320" marR="0" lvl="0" indent="-274320" algn="l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lang="zh-CN" altLang="en-US" sz="2600" b="1" kern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600" b="1" kern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   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如果身高</a:t>
            </a:r>
            <a:r>
              <a:rPr kumimoji="0" lang="en-US" altLang="zh-CN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&lt;150cm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的话，标准体重</a:t>
            </a:r>
            <a:r>
              <a:rPr kumimoji="0" lang="en-US" altLang="zh-CN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=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身高</a:t>
            </a:r>
            <a:r>
              <a:rPr kumimoji="0" lang="en-US" altLang="zh-CN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-100</a:t>
            </a:r>
            <a:endParaRPr kumimoji="0" lang="en-US" altLang="zh-CN" sz="28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  <a:p>
            <a:pPr marL="274320" marR="0" lvl="0" indent="-274320" algn="l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   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然后，计算出理想体重的范围</a:t>
            </a:r>
            <a:endParaRPr kumimoji="0" lang="en-US" altLang="zh-CN" sz="28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  <a:p>
            <a:pPr marL="274320" marR="0" lvl="0" indent="-274320" algn="ctr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理想体重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=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标准体重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±10%</a:t>
            </a:r>
          </a:p>
          <a:p>
            <a:pPr marL="274320" marR="0" lvl="0" indent="-274320" algn="ctr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肥胖：标准体重＞</a:t>
            </a:r>
            <a:r>
              <a:rPr kumimoji="0" lang="en-US" altLang="zh-CN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20%</a:t>
            </a:r>
          </a:p>
          <a:p>
            <a:pPr marL="274320" marR="0" lvl="0" indent="-274320" algn="ctr" defTabSz="914400" rtl="0" eaLnBrk="0" fontAlgn="auto" latinLnBrk="0" hangingPunct="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消瘦：标准体重＜</a:t>
            </a:r>
            <a:r>
              <a:rPr kumimoji="0" lang="en-US" altLang="zh-CN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20%</a:t>
            </a:r>
          </a:p>
          <a:p>
            <a:pPr marL="274320" marR="0" lvl="0" indent="-274320" algn="ctr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/>
              <a:buNone/>
              <a:tabLst/>
              <a:defRPr/>
            </a:pPr>
            <a:endParaRPr kumimoji="0" lang="zh-CN" alt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 bwMode="auto">
          <a:xfrm>
            <a:off x="4025885" y="857232"/>
            <a:ext cx="5500726" cy="85725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总量控制之二：计算总热量</a:t>
            </a:r>
            <a:endParaRPr lang="zh-CN" altLang="en-US" sz="2400" dirty="0"/>
          </a:p>
        </p:txBody>
      </p:sp>
      <p:sp>
        <p:nvSpPr>
          <p:cNvPr id="21" name="内容占位符 2"/>
          <p:cNvSpPr txBox="1">
            <a:spLocks/>
          </p:cNvSpPr>
          <p:nvPr/>
        </p:nvSpPr>
        <p:spPr bwMode="auto">
          <a:xfrm>
            <a:off x="1311241" y="1857364"/>
            <a:ext cx="841057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  </a:t>
            </a:r>
            <a:r>
              <a:rPr kumimoji="0" lang="zh-CN" altLang="en-US" sz="2800" b="1" i="0" u="none" strike="noStrike" kern="100" cap="none" spc="0" normalizeH="0" baseline="0" noProof="0" smtClean="0">
                <a:ln>
                  <a:noFill/>
                </a:ln>
                <a:solidFill>
                  <a:srgbClr val="046CA6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/>
              </a:rPr>
              <a:t>计算每日总热量</a:t>
            </a:r>
            <a:endParaRPr kumimoji="0" lang="en-US" altLang="zh-CN" sz="2800" b="1" i="0" u="none" strike="noStrike" kern="100" cap="none" spc="0" normalizeH="0" baseline="0" noProof="0" smtClean="0">
              <a:ln>
                <a:noFill/>
              </a:ln>
              <a:solidFill>
                <a:srgbClr val="046CA6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每日总热量（千卡）</a:t>
            </a: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=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标准体重</a:t>
            </a:r>
            <a:r>
              <a:rPr kumimoji="0" lang="en-US" altLang="zh-CN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×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每日每公斤体重所需的热量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1168365" y="3643314"/>
          <a:ext cx="10001318" cy="2627313"/>
        </p:xfrm>
        <a:graphic>
          <a:graphicData uri="http://schemas.openxmlformats.org/drawingml/2006/table">
            <a:tbl>
              <a:tblPr/>
              <a:tblGrid>
                <a:gridCol w="1219814"/>
                <a:gridCol w="2195376"/>
                <a:gridCol w="2195376"/>
                <a:gridCol w="2195376"/>
                <a:gridCol w="2195376"/>
              </a:tblGrid>
              <a:tr h="10077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体型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卧床</a:t>
                      </a:r>
                      <a:r>
                        <a:rPr lang="zh-CN" altLang="en-US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休息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（千卡</a:t>
                      </a:r>
                      <a:r>
                        <a:rPr lang="en-US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/</a:t>
                      </a: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公斤体重）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轻</a:t>
                      </a:r>
                      <a:r>
                        <a:rPr lang="zh-CN" altLang="en-US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度劳动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（千卡</a:t>
                      </a:r>
                      <a:r>
                        <a:rPr lang="en-US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/</a:t>
                      </a: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公斤体重）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中</a:t>
                      </a:r>
                      <a:r>
                        <a:rPr lang="zh-CN" altLang="en-US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度劳动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（千卡</a:t>
                      </a:r>
                      <a:r>
                        <a:rPr lang="en-US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/</a:t>
                      </a: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公斤体重）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重</a:t>
                      </a:r>
                      <a:r>
                        <a:rPr lang="zh-CN" altLang="en-US" sz="2000" b="1" kern="100" dirty="0" smtClean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度劳动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（千卡</a:t>
                      </a:r>
                      <a:r>
                        <a:rPr lang="en-US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/</a:t>
                      </a:r>
                      <a:r>
                        <a:rPr lang="zh-CN" sz="1400" b="1" kern="100" dirty="0">
                          <a:solidFill>
                            <a:srgbClr val="FFFFFF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公斤体重）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5398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肥胖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800" kern="100" dirty="0" smtClean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15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20-25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30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35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8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正常</a:t>
                      </a:r>
                      <a:endParaRPr lang="zh-CN" sz="1800" kern="10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 smtClean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15</a:t>
                      </a:r>
                      <a:r>
                        <a:rPr lang="en-US" altLang="zh-CN" sz="2000" b="1" kern="100" dirty="0" smtClean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~20</a:t>
                      </a:r>
                      <a:endParaRPr lang="zh-CN" sz="1800" b="1" kern="100" dirty="0">
                        <a:solidFill>
                          <a:srgbClr val="FF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30</a:t>
                      </a:r>
                      <a:endParaRPr lang="zh-CN" sz="1800" b="1" kern="100" dirty="0">
                        <a:solidFill>
                          <a:srgbClr val="FF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35</a:t>
                      </a:r>
                      <a:endParaRPr lang="zh-CN" sz="1800" b="1" kern="100" dirty="0">
                        <a:solidFill>
                          <a:srgbClr val="FF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40</a:t>
                      </a:r>
                      <a:endParaRPr lang="zh-CN" sz="1800" b="1" kern="100" dirty="0">
                        <a:solidFill>
                          <a:srgbClr val="FF0000"/>
                        </a:solidFill>
                        <a:effectLst/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AF1"/>
                    </a:solidFill>
                  </a:tcPr>
                </a:tc>
              </a:tr>
              <a:tr h="5398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消瘦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30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35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40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微软雅黑" pitchFamily="34" charset="-122"/>
                          <a:ea typeface="微软雅黑" pitchFamily="34" charset="-122"/>
                          <a:cs typeface="Times New Roman"/>
                        </a:rPr>
                        <a:t>45</a:t>
                      </a:r>
                      <a:endParaRPr lang="zh-CN" sz="1800" kern="100" dirty="0">
                        <a:latin typeface="微软雅黑" pitchFamily="34" charset="-122"/>
                        <a:ea typeface="微软雅黑" pitchFamily="34" charset="-122"/>
                        <a:cs typeface="Times New Roman"/>
                      </a:endParaRPr>
                    </a:p>
                  </a:txBody>
                  <a:tcPr marL="68574" marR="68574" marT="0" marB="0" anchor="ctr">
                    <a:lnL>
                      <a:noFill/>
                    </a:lnL>
                    <a:lnR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C0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 bwMode="auto">
          <a:xfrm>
            <a:off x="5454645" y="785794"/>
            <a:ext cx="285752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有益健康的食物</a:t>
            </a:r>
            <a:endParaRPr lang="zh-CN" altLang="en-US" sz="2400" dirty="0"/>
          </a:p>
        </p:txBody>
      </p:sp>
      <p:graphicFrame>
        <p:nvGraphicFramePr>
          <p:cNvPr id="3" name="图示 2"/>
          <p:cNvGraphicFramePr/>
          <p:nvPr/>
        </p:nvGraphicFramePr>
        <p:xfrm>
          <a:off x="914151" y="1555652"/>
          <a:ext cx="5040560" cy="5230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图片 3" descr="greens_1008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2165" y="4214818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5" descr="20091795218640_2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6479" y="1857364"/>
            <a:ext cx="2786062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半闭框 9"/>
          <p:cNvSpPr/>
          <p:nvPr/>
        </p:nvSpPr>
        <p:spPr>
          <a:xfrm rot="18600000" flipV="1">
            <a:off x="6112484" y="3228583"/>
            <a:ext cx="2214563" cy="1071562"/>
          </a:xfrm>
          <a:prstGeom prst="halfFrame">
            <a:avLst>
              <a:gd name="adj1" fmla="val 19788"/>
              <a:gd name="adj2" fmla="val 15725"/>
            </a:avLst>
          </a:prstGeom>
          <a:solidFill>
            <a:srgbClr val="00B05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46CA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 bwMode="auto">
          <a:xfrm>
            <a:off x="5454645" y="785794"/>
            <a:ext cx="285752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不宜多吃的食物</a:t>
            </a:r>
            <a:endParaRPr lang="zh-CN" altLang="en-US" sz="2400" dirty="0"/>
          </a:p>
        </p:txBody>
      </p:sp>
      <p:graphicFrame>
        <p:nvGraphicFramePr>
          <p:cNvPr id="3" name="图示 2"/>
          <p:cNvGraphicFramePr/>
          <p:nvPr/>
        </p:nvGraphicFramePr>
        <p:xfrm>
          <a:off x="755576" y="1196752"/>
          <a:ext cx="4940622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图片 4" descr="1045531_151357061_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37588" y="2647940"/>
            <a:ext cx="18208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6" descr="70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80651" y="3554403"/>
            <a:ext cx="14859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5" descr="kendeji1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12363" y="2000240"/>
            <a:ext cx="1554163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乘号 7"/>
          <p:cNvSpPr/>
          <p:nvPr/>
        </p:nvSpPr>
        <p:spPr>
          <a:xfrm>
            <a:off x="5954711" y="1857364"/>
            <a:ext cx="2643188" cy="4000500"/>
          </a:xfrm>
          <a:prstGeom prst="mathMultiply">
            <a:avLst>
              <a:gd name="adj1" fmla="val 7012"/>
            </a:avLst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2454303" y="1928802"/>
            <a:ext cx="7715250" cy="18573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Pct val="10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每天的肉类食物摄入量相当于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一副扑克牌或手掌大小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Pct val="10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每天吃一个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网球大小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的苹果和梨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Pct val="10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每天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吃拳头大小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的土豆或红薯，同时应减去相应的主食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Pct val="10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用标准碗盛米饭，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每次为</a:t>
            </a:r>
            <a:r>
              <a:rPr kumimoji="0" lang="en-US" altLang="zh-CN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2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两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 bwMode="auto">
          <a:xfrm>
            <a:off x="2332061" y="4071942"/>
            <a:ext cx="7194550" cy="2097088"/>
            <a:chOff x="0" y="0"/>
            <a:chExt cx="4532" cy="132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2" y="-1"/>
              <a:ext cx="1340" cy="1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84" y="-1"/>
              <a:ext cx="1386" cy="1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20" y="11"/>
              <a:ext cx="1309" cy="1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圆角矩形 7"/>
          <p:cNvSpPr/>
          <p:nvPr/>
        </p:nvSpPr>
        <p:spPr bwMode="auto">
          <a:xfrm>
            <a:off x="3811571" y="1000108"/>
            <a:ext cx="489654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快速确定食物份量的小贴士掌法则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pic>
        <p:nvPicPr>
          <p:cNvPr id="138" name="Picture 3"/>
          <p:cNvPicPr>
            <a:picLocks noChangeAspect="1" noChangeArrowheads="1"/>
          </p:cNvPicPr>
          <p:nvPr/>
        </p:nvPicPr>
        <p:blipFill>
          <a:blip r:embed="rId3"/>
          <a:srcRect l="10069" t="7442" b="7442"/>
          <a:stretch>
            <a:fillRect/>
          </a:stretch>
        </p:blipFill>
        <p:spPr>
          <a:xfrm>
            <a:off x="1858949" y="1762123"/>
            <a:ext cx="2452688" cy="13811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39" name="Picture 4"/>
          <p:cNvPicPr>
            <a:picLocks noChangeAspect="1" noChangeArrowheads="1"/>
          </p:cNvPicPr>
          <p:nvPr/>
        </p:nvPicPr>
        <p:blipFill>
          <a:blip r:embed="rId4"/>
          <a:srcRect l="3453" t="7500" r="3453" b="7500"/>
          <a:stretch>
            <a:fillRect/>
          </a:stretch>
        </p:blipFill>
        <p:spPr>
          <a:xfrm>
            <a:off x="1811307" y="4357694"/>
            <a:ext cx="2492375" cy="128588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140" name="Text Box 7"/>
          <p:cNvSpPr txBox="1">
            <a:spLocks noChangeArrowheads="1"/>
          </p:cNvSpPr>
          <p:nvPr/>
        </p:nvSpPr>
        <p:spPr bwMode="auto">
          <a:xfrm>
            <a:off x="525423" y="3284419"/>
            <a:ext cx="54292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碳水化合物</a:t>
            </a:r>
            <a:r>
              <a:rPr lang="en-US" altLang="zh-CN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淀粉和水果</a:t>
            </a:r>
            <a:r>
              <a:rPr lang="en-US" altLang="zh-CN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): 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可以选用相当于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个拳头大小的淀粉类食物，水果则相当于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个拳头大小</a:t>
            </a:r>
          </a:p>
        </p:txBody>
      </p:sp>
      <p:sp>
        <p:nvSpPr>
          <p:cNvPr id="141" name="Text Box 8"/>
          <p:cNvSpPr txBox="1">
            <a:spLocks noChangeArrowheads="1"/>
          </p:cNvSpPr>
          <p:nvPr/>
        </p:nvSpPr>
        <p:spPr bwMode="auto">
          <a:xfrm>
            <a:off x="525423" y="5701745"/>
            <a:ext cx="52149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b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蛋白质</a:t>
            </a:r>
            <a:r>
              <a:rPr lang="en-US" altLang="zh-CN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: 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选择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sz="16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块相当于掌心大小，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厚度相当于小指厚度</a:t>
            </a:r>
          </a:p>
        </p:txBody>
      </p:sp>
      <p:sp>
        <p:nvSpPr>
          <p:cNvPr id="142" name="圆角矩形 141"/>
          <p:cNvSpPr/>
          <p:nvPr/>
        </p:nvSpPr>
        <p:spPr bwMode="auto">
          <a:xfrm>
            <a:off x="4954579" y="785794"/>
            <a:ext cx="187220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手掌法则</a:t>
            </a:r>
            <a:endParaRPr lang="zh-CN" altLang="en-US" sz="2400" dirty="0"/>
          </a:p>
        </p:txBody>
      </p:sp>
      <p:pic>
        <p:nvPicPr>
          <p:cNvPr id="143" name="Picture 4"/>
          <p:cNvPicPr>
            <a:picLocks noChangeAspect="1" noChangeArrowheads="1"/>
          </p:cNvPicPr>
          <p:nvPr/>
        </p:nvPicPr>
        <p:blipFill>
          <a:blip r:embed="rId5"/>
          <a:srcRect t="6761" r="3453" b="6761"/>
          <a:stretch>
            <a:fillRect/>
          </a:stretch>
        </p:blipFill>
        <p:spPr>
          <a:xfrm>
            <a:off x="7812099" y="1724030"/>
            <a:ext cx="2428875" cy="13477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44" name="Picture 5"/>
          <p:cNvPicPr>
            <a:picLocks noChangeAspect="1" noChangeArrowheads="1"/>
          </p:cNvPicPr>
          <p:nvPr/>
        </p:nvPicPr>
        <p:blipFill>
          <a:blip r:embed="rId6"/>
          <a:srcRect t="6808" r="3465"/>
          <a:stretch>
            <a:fillRect/>
          </a:stretch>
        </p:blipFill>
        <p:spPr bwMode="auto">
          <a:xfrm>
            <a:off x="7935943" y="4214818"/>
            <a:ext cx="2447924" cy="135732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5" name="Text Box 6"/>
          <p:cNvSpPr txBox="1">
            <a:spLocks noChangeArrowheads="1"/>
          </p:cNvSpPr>
          <p:nvPr/>
        </p:nvSpPr>
        <p:spPr bwMode="auto">
          <a:xfrm>
            <a:off x="6169025" y="3212981"/>
            <a:ext cx="5572164" cy="78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蔬菜</a:t>
            </a:r>
            <a:r>
              <a:rPr lang="en-US" altLang="zh-CN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: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选择您两个手能够抓住的菜量，当然这些蔬菜都是低碳水化合物蔬菜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-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绿或黄豆，卷心菜等</a:t>
            </a:r>
          </a:p>
        </p:txBody>
      </p:sp>
      <p:sp>
        <p:nvSpPr>
          <p:cNvPr id="146" name="Text Box 7"/>
          <p:cNvSpPr txBox="1">
            <a:spLocks noChangeArrowheads="1"/>
          </p:cNvSpPr>
          <p:nvPr/>
        </p:nvSpPr>
        <p:spPr bwMode="auto">
          <a:xfrm>
            <a:off x="6311901" y="5714528"/>
            <a:ext cx="5357850" cy="78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脂肪</a:t>
            </a:r>
            <a:r>
              <a:rPr lang="en-US" altLang="zh-CN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: 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限制脂肪仅在拇指的尖端（第一节）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.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每餐不超过</a:t>
            </a:r>
            <a:r>
              <a:rPr lang="en-US" altLang="zh-CN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250 ml </a:t>
            </a:r>
            <a:r>
              <a:rPr 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低脂奶</a:t>
            </a:r>
            <a:endParaRPr lang="en-US" altLang="zh-CN" sz="2400"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 bwMode="auto">
          <a:xfrm>
            <a:off x="4883141" y="714356"/>
            <a:ext cx="273630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烹调方法很重要</a:t>
            </a:r>
            <a:endParaRPr lang="zh-CN" altLang="en-US" sz="2400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596993" y="1857364"/>
            <a:ext cx="8713788" cy="4635500"/>
            <a:chOff x="250825" y="1484313"/>
            <a:chExt cx="8713788" cy="4635500"/>
          </a:xfrm>
        </p:grpSpPr>
        <p:sp>
          <p:nvSpPr>
            <p:cNvPr id="2" name="内容占位符 2"/>
            <p:cNvSpPr txBox="1">
              <a:spLocks/>
            </p:cNvSpPr>
            <p:nvPr/>
          </p:nvSpPr>
          <p:spPr>
            <a:xfrm>
              <a:off x="250825" y="2636838"/>
              <a:ext cx="8713788" cy="892175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l" defTabSz="914400" rtl="0" eaLnBrk="1" fontAlgn="auto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CC00FF"/>
                </a:buClr>
                <a:buSzTx/>
                <a:buFont typeface="Wingdings" pitchFamily="2" charset="2"/>
                <a:buChar char="u"/>
                <a:tabLst/>
                <a:defRPr/>
              </a:pPr>
              <a:r>
                <a:rPr kumimoji="0" 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rPr>
                <a:t>炖、清蒸、烩、凉拌、煮、汆、煲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CC00FF"/>
                </a:buClr>
                <a:buSzTx/>
                <a:buFont typeface="Wingdings" pitchFamily="2" charset="2"/>
                <a:buChar char="u"/>
                <a:tabLst/>
                <a:defRPr/>
              </a:pPr>
              <a:r>
                <a:rPr kumimoji="0" 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rPr>
                <a:t>优点：</a:t>
              </a:r>
              <a:r>
                <a:rPr kumimoji="0" lang="en-US" sz="20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黑体" pitchFamily="49" charset="-122"/>
                  <a:ea typeface="黑体" pitchFamily="49" charset="-122"/>
                  <a:cs typeface="+mn-cs"/>
                </a:rPr>
                <a:t>营养成分损失少，不增加脂肪，容易消化吸收，清淡爽口</a:t>
              </a:r>
            </a:p>
          </p:txBody>
        </p:sp>
        <p:sp>
          <p:nvSpPr>
            <p:cNvPr id="3" name="内容占位符 2"/>
            <p:cNvSpPr txBox="1">
              <a:spLocks noChangeArrowheads="1"/>
            </p:cNvSpPr>
            <p:nvPr/>
          </p:nvSpPr>
          <p:spPr bwMode="auto">
            <a:xfrm>
              <a:off x="395288" y="4797425"/>
              <a:ext cx="8208962" cy="1322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lnSpc>
                  <a:spcPct val="120000"/>
                </a:lnSpc>
                <a:spcBef>
                  <a:spcPct val="20000"/>
                </a:spcBef>
                <a:buClr>
                  <a:srgbClr val="CC00FF"/>
                </a:buClr>
                <a:buFont typeface="Wingdings" pitchFamily="2" charset="2"/>
                <a:buChar char="u"/>
              </a:pPr>
              <a:r>
                <a:rPr 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炸，煎，红烧</a:t>
              </a:r>
            </a:p>
            <a:p>
              <a:pPr marL="342900" indent="-342900" eaLnBrk="0" hangingPunct="0">
                <a:lnSpc>
                  <a:spcPct val="120000"/>
                </a:lnSpc>
                <a:spcBef>
                  <a:spcPct val="20000"/>
                </a:spcBef>
                <a:buClr>
                  <a:srgbClr val="CC00FF"/>
                </a:buClr>
                <a:buFont typeface="Wingdings" pitchFamily="2" charset="2"/>
                <a:buChar char="u"/>
              </a:pPr>
              <a:r>
                <a:rPr lang="en-US" sz="2000" b="1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缺点：</a:t>
              </a:r>
              <a:r>
                <a:rPr 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对蛋白质、维生素破坏多，肉中脂肪过度氧化，产生致癌物，增加脂肪和热量</a:t>
              </a:r>
            </a:p>
          </p:txBody>
        </p:sp>
        <p:pic>
          <p:nvPicPr>
            <p:cNvPr id="4" name="图片 11" descr="图片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40200" y="1484313"/>
              <a:ext cx="3438525" cy="1169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图片 12" descr="图片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84663" y="3789363"/>
              <a:ext cx="3240087" cy="1152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图片 15" descr="图片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596188" y="1700213"/>
              <a:ext cx="1108075" cy="809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图片 16" descr="图片1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51725" y="3933825"/>
              <a:ext cx="1041400" cy="896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圆角矩形 8"/>
            <p:cNvSpPr/>
            <p:nvPr/>
          </p:nvSpPr>
          <p:spPr bwMode="auto">
            <a:xfrm>
              <a:off x="611560" y="1772816"/>
              <a:ext cx="2520280" cy="648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黑体" pitchFamily="2" charset="-122"/>
                  <a:ea typeface="黑体" pitchFamily="2" charset="-122"/>
                </a:rPr>
                <a:t>推荐的烹调方法</a:t>
              </a:r>
              <a:endParaRPr lang="zh-CN" altLang="en-US" sz="2400" dirty="0"/>
            </a:p>
          </p:txBody>
        </p:sp>
        <p:sp>
          <p:nvSpPr>
            <p:cNvPr id="10" name="圆角矩形 9"/>
            <p:cNvSpPr/>
            <p:nvPr/>
          </p:nvSpPr>
          <p:spPr bwMode="auto">
            <a:xfrm>
              <a:off x="683568" y="3861048"/>
              <a:ext cx="2520280" cy="6480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bg1"/>
                  </a:solidFill>
                  <a:latin typeface="黑体" pitchFamily="2" charset="-122"/>
                  <a:ea typeface="黑体" pitchFamily="2" charset="-122"/>
                </a:rPr>
                <a:t>推荐的烹调方法</a:t>
              </a:r>
              <a:endParaRPr lang="zh-CN" altLang="en-US" sz="2400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025621" y="2133605"/>
            <a:ext cx="7166007" cy="1938337"/>
            <a:chOff x="1096931" y="1700213"/>
            <a:chExt cx="7166007" cy="1938337"/>
          </a:xfrm>
        </p:grpSpPr>
        <p:sp>
          <p:nvSpPr>
            <p:cNvPr id="3" name="TextBox 3"/>
            <p:cNvSpPr txBox="1">
              <a:spLocks noChangeArrowheads="1"/>
            </p:cNvSpPr>
            <p:nvPr/>
          </p:nvSpPr>
          <p:spPr bwMode="auto">
            <a:xfrm>
              <a:off x="1619250" y="1700213"/>
              <a:ext cx="6643688" cy="193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允许吃水果的条件：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        血糖控制的比较理想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                空腹血糖＜</a:t>
              </a:r>
              <a:r>
                <a:rPr lang="en-US" altLang="zh-CN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7.0mmol/L</a:t>
              </a:r>
            </a:p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                餐后血糖＜</a:t>
              </a:r>
              <a:r>
                <a:rPr lang="en-US" altLang="zh-CN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10.0mmol/L</a:t>
              </a:r>
            </a:p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                糖化血红蛋白＜</a:t>
              </a:r>
              <a:r>
                <a:rPr lang="en-US" altLang="zh-CN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7.5%</a:t>
              </a:r>
            </a:p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        病情稳定（不经常出现高血糖或低血糖的情况）</a:t>
              </a:r>
            </a:p>
          </p:txBody>
        </p:sp>
        <p:pic>
          <p:nvPicPr>
            <p:cNvPr id="4" name="图片 4" descr="诺德星座卡通形象.jpg"/>
            <p:cNvPicPr>
              <a:picLocks noChangeAspect="1"/>
            </p:cNvPicPr>
            <p:nvPr/>
          </p:nvPicPr>
          <p:blipFill>
            <a:blip r:embed="rId3"/>
            <a:srcRect l="14618" t="12500" r="14619" b="34375"/>
            <a:stretch>
              <a:fillRect/>
            </a:stretch>
          </p:blipFill>
          <p:spPr bwMode="auto">
            <a:xfrm>
              <a:off x="1096931" y="1714488"/>
              <a:ext cx="571500" cy="428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Picture 8" descr="计算机制图,成年人,手,仅女人,仅一个女人_创意图片_Getty /Images 中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69424">
            <a:off x="10294341" y="4961643"/>
            <a:ext cx="1211262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998681" y="4327545"/>
            <a:ext cx="6742112" cy="1958975"/>
            <a:chOff x="703" y="2520"/>
            <a:chExt cx="4247" cy="1234"/>
          </a:xfrm>
        </p:grpSpPr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1146" y="2520"/>
              <a:ext cx="23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吃水果的最佳时间：两餐之间 </a:t>
              </a:r>
            </a:p>
          </p:txBody>
        </p:sp>
        <p:pic>
          <p:nvPicPr>
            <p:cNvPr id="8" name="图片 19" descr="诺德星座卡通形象.jpg"/>
            <p:cNvPicPr>
              <a:picLocks noChangeAspect="1"/>
            </p:cNvPicPr>
            <p:nvPr/>
          </p:nvPicPr>
          <p:blipFill>
            <a:blip r:embed="rId3"/>
            <a:srcRect l="14618" t="12500" r="14619" b="34375"/>
            <a:stretch>
              <a:fillRect/>
            </a:stretch>
          </p:blipFill>
          <p:spPr bwMode="auto">
            <a:xfrm>
              <a:off x="703" y="2520"/>
              <a:ext cx="360" cy="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直接连接符 8"/>
            <p:cNvCxnSpPr/>
            <p:nvPr/>
          </p:nvCxnSpPr>
          <p:spPr>
            <a:xfrm rot="60000" flipV="1">
              <a:off x="990" y="3420"/>
              <a:ext cx="3960" cy="45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23"/>
            <p:cNvSpPr txBox="1">
              <a:spLocks noChangeArrowheads="1"/>
            </p:cNvSpPr>
            <p:nvPr/>
          </p:nvSpPr>
          <p:spPr bwMode="auto">
            <a:xfrm>
              <a:off x="1170" y="3502"/>
              <a:ext cx="44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早餐</a:t>
              </a:r>
            </a:p>
          </p:txBody>
        </p: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2655" y="3502"/>
              <a:ext cx="44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午餐</a:t>
              </a:r>
            </a:p>
          </p:txBody>
        </p:sp>
        <p:sp>
          <p:nvSpPr>
            <p:cNvPr id="12" name="TextBox 25"/>
            <p:cNvSpPr txBox="1">
              <a:spLocks noChangeArrowheads="1"/>
            </p:cNvSpPr>
            <p:nvPr/>
          </p:nvSpPr>
          <p:spPr bwMode="auto">
            <a:xfrm>
              <a:off x="4050" y="3502"/>
              <a:ext cx="44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晚餐</a:t>
              </a:r>
            </a:p>
          </p:txBody>
        </p:sp>
        <p:pic>
          <p:nvPicPr>
            <p:cNvPr id="13" name="图片 27" descr="1040340.jpg"/>
            <p:cNvPicPr>
              <a:picLocks noChangeAspect="1"/>
            </p:cNvPicPr>
            <p:nvPr/>
          </p:nvPicPr>
          <p:blipFill>
            <a:blip r:embed="rId5"/>
            <a:srcRect t="3236"/>
            <a:stretch>
              <a:fillRect/>
            </a:stretch>
          </p:blipFill>
          <p:spPr bwMode="auto">
            <a:xfrm>
              <a:off x="1800" y="2835"/>
              <a:ext cx="582" cy="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图片 26" descr="%E7%8C%95%E7%8C%B4%E6%A1%83%EF%BC%88%E6%91%84%E5%BD%B1%EF%BC%9Aaka%EF%BC%89500x375--165454986.jpg"/>
            <p:cNvPicPr>
              <a:picLocks noChangeAspect="1"/>
            </p:cNvPicPr>
            <p:nvPr/>
          </p:nvPicPr>
          <p:blipFill>
            <a:blip r:embed="rId6"/>
            <a:srcRect l="4688" r="4688" b="4166"/>
            <a:stretch>
              <a:fillRect/>
            </a:stretch>
          </p:blipFill>
          <p:spPr bwMode="auto">
            <a:xfrm>
              <a:off x="3285" y="2835"/>
              <a:ext cx="630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圆角矩形 14"/>
          <p:cNvSpPr/>
          <p:nvPr/>
        </p:nvSpPr>
        <p:spPr bwMode="auto">
          <a:xfrm>
            <a:off x="2771800" y="836712"/>
            <a:ext cx="388843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糖尿病患者如何吃水果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graphicFrame>
        <p:nvGraphicFramePr>
          <p:cNvPr id="3" name="Group 34"/>
          <p:cNvGraphicFramePr>
            <a:graphicFrameLocks noGrp="1"/>
          </p:cNvGraphicFramePr>
          <p:nvPr/>
        </p:nvGraphicFramePr>
        <p:xfrm>
          <a:off x="2168497" y="2000240"/>
          <a:ext cx="8135938" cy="3929091"/>
        </p:xfrm>
        <a:graphic>
          <a:graphicData uri="http://schemas.openxmlformats.org/drawingml/2006/table">
            <a:tbl>
              <a:tblPr/>
              <a:tblGrid>
                <a:gridCol w="1511300"/>
                <a:gridCol w="2016125"/>
                <a:gridCol w="2447925"/>
                <a:gridCol w="2160588"/>
              </a:tblGrid>
              <a:tr h="7407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分类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含糖量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（每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100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克水果）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水果种类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热量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黑体" pitchFamily="2" charset="-122"/>
                        <a:ea typeface="黑体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（每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100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克水果）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560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适量食用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＜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10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猕猴桃、鸭梨、青瓜、柠檬、李子、草莓、枇杷、西瓜、苹果、柚子等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20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－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40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千卡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966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谨慎食用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11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－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20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桃、杏、香蕉、山楂、鲜枣、海棠、荔枝、芒果、甜瓜、橘子等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50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－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90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千卡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966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不宜食用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＞</a:t>
                      </a: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20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干枣、红枣、红果、蜜枣、柿饼、葡萄干、杏干、桂圆、果脯等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100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黑体" pitchFamily="2" charset="-122"/>
                        </a:rPr>
                        <a:t>千卡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圆角矩形 3"/>
          <p:cNvSpPr/>
          <p:nvPr/>
        </p:nvSpPr>
        <p:spPr bwMode="auto">
          <a:xfrm>
            <a:off x="4240199" y="928670"/>
            <a:ext cx="388843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糖尿病患者如何吃水果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525555" y="2071678"/>
            <a:ext cx="9001188" cy="2286016"/>
          </a:xfrm>
          <a:prstGeom prst="rect">
            <a:avLst/>
          </a:prstGeom>
        </p:spPr>
        <p:txBody>
          <a:bodyPr lIns="0" tIns="0" rIns="0" bIns="0"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包括谷类、薯类和杂豆，是日常膳食中能量的主要来源，每天应该吃</a:t>
            </a:r>
            <a:r>
              <a:rPr kumimoji="0" lang="en-US" altLang="zh-CN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250</a:t>
            </a: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～</a:t>
            </a:r>
            <a:r>
              <a:rPr kumimoji="0" lang="en-US" altLang="zh-CN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400</a:t>
            </a: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克</a:t>
            </a:r>
            <a:endParaRPr kumimoji="0" lang="en-US" altLang="zh-CN" sz="18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选择多样化，粗细搭配，适量选择全谷类制品</a:t>
            </a: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“不吃或少吃主食可以更好地控制血糖”这种说法是错误的！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C00FF"/>
              </a:buClr>
              <a:buSzTx/>
              <a:buFont typeface="Wingdings" pitchFamily="2" charset="2"/>
              <a:buChar char="u"/>
              <a:tabLst/>
              <a:defRPr/>
            </a:pPr>
            <a:r>
              <a:rPr kumimoji="0" lang="zh-CN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下面食物淀粉含量较高，可以用来代替主食</a:t>
            </a:r>
          </a:p>
        </p:txBody>
      </p:sp>
      <p:pic>
        <p:nvPicPr>
          <p:cNvPr id="4" name="图片 6" descr="图片1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2199" y="4572008"/>
            <a:ext cx="750728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圆角矩形 4"/>
          <p:cNvSpPr/>
          <p:nvPr/>
        </p:nvSpPr>
        <p:spPr bwMode="auto">
          <a:xfrm>
            <a:off x="4240199" y="928670"/>
            <a:ext cx="388843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谷物类是能量的主要来源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 txBox="1">
            <a:spLocks/>
          </p:cNvSpPr>
          <p:nvPr/>
        </p:nvSpPr>
        <p:spPr>
          <a:xfrm>
            <a:off x="453985" y="2428868"/>
            <a:ext cx="7640651" cy="261461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  </a:t>
            </a:r>
            <a:r>
              <a:rPr kumimoji="0" lang="zh-CN" altLang="en-US" sz="2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糖尿病是一种慢性、全身性、代谢性疾病，以血糖水平增高为主要特征。</a:t>
            </a:r>
            <a:endParaRPr kumimoji="0" lang="en-US" altLang="zh-CN" sz="2000" b="1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CN" altLang="en-US" sz="2000" b="1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Arial Unicode MS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 Unicode MS" pitchFamily="34" charset="-122"/>
              </a:rPr>
              <a:t>  主要是因体内胰岛素量不足或机体不能合理利用胰岛素所致的糖、脂肪、蛋白质代谢紊乱而影响正常生理活动的一种疾病。</a:t>
            </a:r>
          </a:p>
        </p:txBody>
      </p:sp>
      <p:grpSp>
        <p:nvGrpSpPr>
          <p:cNvPr id="3" name="组合 7"/>
          <p:cNvGrpSpPr>
            <a:grpSpLocks/>
          </p:cNvGrpSpPr>
          <p:nvPr/>
        </p:nvGrpSpPr>
        <p:grpSpPr bwMode="auto">
          <a:xfrm>
            <a:off x="8240727" y="2000240"/>
            <a:ext cx="3429000" cy="3154363"/>
            <a:chOff x="5283182" y="2214554"/>
            <a:chExt cx="2500330" cy="2243155"/>
          </a:xfrm>
        </p:grpSpPr>
        <p:pic>
          <p:nvPicPr>
            <p:cNvPr id="4" name="Picture 1" descr="C:\Documents and Settings\user\Application Data\Tencent\Users\1074747120\QQ\WinTemp\RichOle\B9BP$0V)0YU2ZN%[%(TSI49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83182" y="3286125"/>
              <a:ext cx="1881941" cy="117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上箭头 4"/>
            <p:cNvSpPr/>
            <p:nvPr/>
          </p:nvSpPr>
          <p:spPr>
            <a:xfrm>
              <a:off x="6569066" y="2214554"/>
              <a:ext cx="1214446" cy="1643074"/>
            </a:xfrm>
            <a:prstGeom prst="upArrow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  <a:alpha val="64000"/>
                  </a:srgbClr>
                </a:gs>
                <a:gs pos="100000">
                  <a:srgbClr val="FF0000">
                    <a:shade val="100000"/>
                    <a:satMod val="115000"/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dirty="0">
                  <a:latin typeface="微软雅黑" pitchFamily="34" charset="-122"/>
                  <a:ea typeface="微软雅黑" pitchFamily="34" charset="-122"/>
                  <a:cs typeface="Arial Unicode MS" pitchFamily="34" charset="-122"/>
                </a:rPr>
                <a:t>血糖</a:t>
              </a:r>
            </a:p>
          </p:txBody>
        </p:sp>
      </p:grpSp>
      <p:sp>
        <p:nvSpPr>
          <p:cNvPr id="6" name="圆角矩形 5"/>
          <p:cNvSpPr/>
          <p:nvPr/>
        </p:nvSpPr>
        <p:spPr bwMode="auto">
          <a:xfrm>
            <a:off x="5240331" y="1000108"/>
            <a:ext cx="244827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什么是糖尿病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597653" y="4643446"/>
            <a:ext cx="4249737" cy="1404937"/>
            <a:chOff x="1294" y="2189"/>
            <a:chExt cx="3219" cy="1260"/>
          </a:xfrm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1429" y="2189"/>
              <a:ext cx="2788" cy="1014"/>
              <a:chOff x="1429" y="2189"/>
              <a:chExt cx="2788" cy="1014"/>
            </a:xfrm>
          </p:grpSpPr>
          <p:pic>
            <p:nvPicPr>
              <p:cNvPr id="10" name="Picture 13" descr="E:\工作\常静\诺和\大课堂、健康之星\12套幻灯\五月\插图\酒杯.jpg"/>
              <p:cNvPicPr>
                <a:picLocks noChangeAspect="1" noChangeArrowheads="1"/>
              </p:cNvPicPr>
              <p:nvPr/>
            </p:nvPicPr>
            <p:blipFill>
              <a:blip r:embed="rId3"/>
              <a:srcRect b="15218"/>
              <a:stretch>
                <a:fillRect/>
              </a:stretch>
            </p:blipFill>
            <p:spPr bwMode="auto">
              <a:xfrm>
                <a:off x="1429" y="2189"/>
                <a:ext cx="771" cy="1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14" descr="E:\工作\常静\诺和\大课堂、健康之星\12套幻灯\五月\插图\红酒.jpg"/>
              <p:cNvPicPr>
                <a:picLocks noChangeAspect="1" noChangeArrowheads="1"/>
              </p:cNvPicPr>
              <p:nvPr/>
            </p:nvPicPr>
            <p:blipFill>
              <a:blip r:embed="rId4"/>
              <a:srcRect b="17332"/>
              <a:stretch>
                <a:fillRect/>
              </a:stretch>
            </p:blipFill>
            <p:spPr bwMode="auto">
              <a:xfrm>
                <a:off x="2590" y="2416"/>
                <a:ext cx="562" cy="7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15" descr="E:\工作\常静\诺和\大课堂、健康之星\12套幻灯\五月\插图\白酒.jpg"/>
              <p:cNvPicPr>
                <a:picLocks noChangeAspect="1" noChangeArrowheads="1"/>
              </p:cNvPicPr>
              <p:nvPr/>
            </p:nvPicPr>
            <p:blipFill>
              <a:blip r:embed="rId5"/>
              <a:srcRect b="27367"/>
              <a:stretch>
                <a:fillRect/>
              </a:stretch>
            </p:blipFill>
            <p:spPr bwMode="auto">
              <a:xfrm>
                <a:off x="3742" y="2598"/>
                <a:ext cx="475" cy="5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1294" y="3173"/>
              <a:ext cx="90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啤酒</a:t>
              </a:r>
              <a:r>
                <a:rPr lang="en-US" altLang="zh-CN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285</a:t>
              </a: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毫升</a:t>
              </a:r>
            </a:p>
          </p:txBody>
        </p: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2428" y="3173"/>
              <a:ext cx="994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红酒</a:t>
              </a:r>
              <a:r>
                <a:rPr lang="en-US" altLang="zh-CN" sz="1400" b="1">
                  <a:solidFill>
                    <a:schemeClr val="tx2"/>
                  </a:solidFill>
                  <a:latin typeface="Verdana" pitchFamily="34" charset="0"/>
                  <a:ea typeface="黑体" pitchFamily="49" charset="-122"/>
                </a:rPr>
                <a:t>100</a:t>
              </a: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毫升</a:t>
              </a:r>
            </a:p>
          </p:txBody>
        </p:sp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3607" y="3173"/>
              <a:ext cx="906" cy="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白酒</a:t>
              </a:r>
              <a:r>
                <a:rPr lang="en-US" altLang="zh-CN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30</a:t>
              </a:r>
              <a:r>
                <a:rPr lang="zh-CN" altLang="en-US" sz="14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毫升</a:t>
              </a:r>
            </a:p>
          </p:txBody>
        </p:sp>
      </p:grpSp>
      <p:sp>
        <p:nvSpPr>
          <p:cNvPr id="13" name="圆角矩形 12"/>
          <p:cNvSpPr/>
          <p:nvPr/>
        </p:nvSpPr>
        <p:spPr bwMode="auto">
          <a:xfrm>
            <a:off x="4668827" y="857232"/>
            <a:ext cx="242889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戒烟限酒</a:t>
            </a:r>
            <a:endParaRPr lang="zh-CN" altLang="en-US" sz="2400" dirty="0"/>
          </a:p>
        </p:txBody>
      </p:sp>
      <p:sp>
        <p:nvSpPr>
          <p:cNvPr id="15" name="内容占位符 2"/>
          <p:cNvSpPr txBox="1">
            <a:spLocks/>
          </p:cNvSpPr>
          <p:nvPr/>
        </p:nvSpPr>
        <p:spPr bwMode="auto">
          <a:xfrm>
            <a:off x="1882745" y="1785926"/>
            <a:ext cx="350046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Arial" charset="0"/>
              <a:buNone/>
            </a:pPr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吸烟的害处：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升高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血糖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加重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心血管危害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损害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人体免疫功能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加重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糖尿病并发症</a:t>
            </a: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9935" y="4429132"/>
            <a:ext cx="1974850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内容占位符 4"/>
          <p:cNvSpPr txBox="1">
            <a:spLocks/>
          </p:cNvSpPr>
          <p:nvPr/>
        </p:nvSpPr>
        <p:spPr bwMode="auto">
          <a:xfrm>
            <a:off x="6240463" y="2071678"/>
            <a:ext cx="50006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Arial" charset="0"/>
              <a:buNone/>
            </a:pPr>
            <a:r>
              <a:rPr lang="zh-CN" altLang="en-US" sz="270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饮酒的注意事项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避免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空腹饮酒和醉酒，可能诱发低血糖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</a:pPr>
            <a:r>
              <a:rPr lang="zh-CN" altLang="en-US" sz="2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少量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饮酒，每日不超过</a:t>
            </a:r>
            <a:r>
              <a:rPr lang="en-US" altLang="zh-CN" sz="2000" b="1">
                <a:latin typeface="黑体" pitchFamily="2" charset="-122"/>
                <a:ea typeface="黑体" pitchFamily="2" charset="-122"/>
              </a:rPr>
              <a:t>1-2</a:t>
            </a:r>
            <a:r>
              <a:rPr lang="zh-CN" altLang="en-US" sz="2000" b="1">
                <a:latin typeface="黑体" pitchFamily="2" charset="-122"/>
                <a:ea typeface="黑体" pitchFamily="2" charset="-122"/>
              </a:rPr>
              <a:t>份标准</a:t>
            </a:r>
            <a:endParaRPr lang="en-US" altLang="zh-CN" sz="2000" b="1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223224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小结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内容占位符 2"/>
          <p:cNvSpPr txBox="1">
            <a:spLocks/>
          </p:cNvSpPr>
          <p:nvPr/>
        </p:nvSpPr>
        <p:spPr bwMode="auto">
          <a:xfrm>
            <a:off x="2311373" y="1912961"/>
            <a:ext cx="5143536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饮食治疗是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根本</a:t>
            </a:r>
            <a:endParaRPr kumimoji="0" lang="en-US" altLang="zh-CN" sz="26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42900" marR="0" lvl="0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饮食治疗的</a:t>
            </a: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十六字箴言</a:t>
            </a:r>
            <a:endParaRPr kumimoji="0" lang="en-US" altLang="zh-CN" sz="26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58775" marR="0" lvl="1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 总量控制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58775" marR="0" lvl="1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 平衡膳食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58775" marR="0" lvl="1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 定时定量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58775" marR="0" lvl="1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 少量多餐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42900" marR="0" lvl="0" indent="0" algn="l" defTabSz="914400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6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华文新魏"/>
              </a:rPr>
              <a:t>特殊情况特殊对待</a:t>
            </a:r>
            <a:endParaRPr kumimoji="0" lang="en-US" altLang="zh-CN" sz="26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zh-CN" alt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新魏"/>
            </a:endParaRPr>
          </a:p>
        </p:txBody>
      </p:sp>
      <p:pic>
        <p:nvPicPr>
          <p:cNvPr id="23" name="Picture 7" descr="2_42_43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0595" y="2214554"/>
            <a:ext cx="2862263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278608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smtClean="0">
                <a:solidFill>
                  <a:srgbClr val="FFFFFF"/>
                </a:solidFill>
                <a:latin typeface="黑体" pitchFamily="2" charset="-122"/>
                <a:ea typeface="黑体" pitchFamily="2" charset="-122"/>
              </a:rPr>
              <a:t>糖尿病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运动治疗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内容占位符 2"/>
          <p:cNvSpPr txBox="1">
            <a:spLocks/>
          </p:cNvSpPr>
          <p:nvPr/>
        </p:nvSpPr>
        <p:spPr bwMode="auto">
          <a:xfrm>
            <a:off x="1239803" y="1857364"/>
            <a:ext cx="9929882" cy="430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在糖尿病管理中，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运动治疗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与饮食治疗和药物治疗一样，是糖尿病的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主要治疗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方法之一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4" name="Picture 2" descr="jogging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8827" y="3500438"/>
            <a:ext cx="347109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307183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适合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运动的人群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内容占位符 3" descr="CBBD00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69421" y="3500438"/>
            <a:ext cx="1054100" cy="2924175"/>
          </a:xfrm>
          <a:prstGeom prst="rect">
            <a:avLst/>
          </a:prstGeom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7653358" y="5294313"/>
            <a:ext cx="1500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稳定期的</a:t>
            </a:r>
            <a:r>
              <a:rPr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/>
            </a:r>
            <a:br>
              <a:rPr lang="en-US" altLang="zh-CN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16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妊娠糖尿病</a:t>
            </a:r>
          </a:p>
        </p:txBody>
      </p:sp>
      <p:grpSp>
        <p:nvGrpSpPr>
          <p:cNvPr id="6" name="组合 11"/>
          <p:cNvGrpSpPr>
            <a:grpSpLocks/>
          </p:cNvGrpSpPr>
          <p:nvPr/>
        </p:nvGrpSpPr>
        <p:grpSpPr bwMode="auto">
          <a:xfrm>
            <a:off x="4176733" y="3819525"/>
            <a:ext cx="2144713" cy="2508250"/>
            <a:chOff x="2031180" y="3643314"/>
            <a:chExt cx="2286016" cy="2890417"/>
          </a:xfrm>
        </p:grpSpPr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2031180" y="6143644"/>
              <a:ext cx="2286016" cy="39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稳定期的</a:t>
              </a:r>
              <a:r>
                <a:rPr lang="en-US" altLang="zh-CN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型糖尿病</a:t>
              </a:r>
            </a:p>
          </p:txBody>
        </p:sp>
        <p:pic>
          <p:nvPicPr>
            <p:cNvPr id="8" name="图片 9" descr="200711217135578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8827" y="3643314"/>
              <a:ext cx="1990723" cy="2422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组合 10"/>
          <p:cNvGrpSpPr>
            <a:grpSpLocks/>
          </p:cNvGrpSpPr>
          <p:nvPr/>
        </p:nvGrpSpPr>
        <p:grpSpPr bwMode="auto">
          <a:xfrm>
            <a:off x="2509858" y="1779588"/>
            <a:ext cx="1928813" cy="2981325"/>
            <a:chOff x="964381" y="1500174"/>
            <a:chExt cx="1928826" cy="2981760"/>
          </a:xfrm>
        </p:grpSpPr>
        <p:pic>
          <p:nvPicPr>
            <p:cNvPr id="10" name="图片 4" descr="20111116114805610.gif"/>
            <p:cNvPicPr>
              <a:picLocks noChangeAspect="1"/>
            </p:cNvPicPr>
            <p:nvPr/>
          </p:nvPicPr>
          <p:blipFill>
            <a:blip r:embed="rId5"/>
            <a:srcRect l="24683" r="24051"/>
            <a:stretch>
              <a:fillRect/>
            </a:stretch>
          </p:blipFill>
          <p:spPr bwMode="auto">
            <a:xfrm>
              <a:off x="964381" y="1500174"/>
              <a:ext cx="1928826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>
              <a:off x="964381" y="4143380"/>
              <a:ext cx="19288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肥胖的</a:t>
              </a:r>
              <a:r>
                <a:rPr lang="en-US" altLang="zh-CN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型糖尿病</a:t>
              </a:r>
            </a:p>
          </p:txBody>
        </p:sp>
      </p:grpSp>
      <p:grpSp>
        <p:nvGrpSpPr>
          <p:cNvPr id="12" name="组合 13"/>
          <p:cNvGrpSpPr>
            <a:grpSpLocks/>
          </p:cNvGrpSpPr>
          <p:nvPr/>
        </p:nvGrpSpPr>
        <p:grpSpPr bwMode="auto">
          <a:xfrm>
            <a:off x="6380183" y="2003425"/>
            <a:ext cx="2735263" cy="2587625"/>
            <a:chOff x="4214810" y="1246802"/>
            <a:chExt cx="2928958" cy="2660937"/>
          </a:xfrm>
        </p:grpSpPr>
        <p:sp>
          <p:nvSpPr>
            <p:cNvPr id="13" name="TextBox 8"/>
            <p:cNvSpPr txBox="1">
              <a:spLocks noChangeArrowheads="1"/>
            </p:cNvSpPr>
            <p:nvPr/>
          </p:nvSpPr>
          <p:spPr bwMode="auto">
            <a:xfrm>
              <a:off x="4214810" y="3559734"/>
              <a:ext cx="2928958" cy="348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病情控制稳定的</a:t>
              </a:r>
              <a:r>
                <a:rPr lang="en-US" altLang="zh-CN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型糖尿病</a:t>
              </a:r>
            </a:p>
          </p:txBody>
        </p:sp>
        <p:pic>
          <p:nvPicPr>
            <p:cNvPr id="14" name="图片 12" descr="22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43438" y="1246802"/>
              <a:ext cx="2071703" cy="2306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4954579" y="928670"/>
            <a:ext cx="364333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以下情况不适合运动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" name="组合 17"/>
          <p:cNvGrpSpPr>
            <a:grpSpLocks/>
          </p:cNvGrpSpPr>
          <p:nvPr/>
        </p:nvGrpSpPr>
        <p:grpSpPr bwMode="auto">
          <a:xfrm>
            <a:off x="1454117" y="2000240"/>
            <a:ext cx="9572692" cy="4254500"/>
            <a:chOff x="214282" y="1571612"/>
            <a:chExt cx="8049566" cy="488975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4282" y="1571612"/>
              <a:ext cx="2190750" cy="200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4"/>
            <p:cNvSpPr txBox="1">
              <a:spLocks noChangeArrowheads="1"/>
            </p:cNvSpPr>
            <p:nvPr/>
          </p:nvSpPr>
          <p:spPr bwMode="auto">
            <a:xfrm>
              <a:off x="571472" y="3643314"/>
              <a:ext cx="1084756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急性感染</a:t>
              </a: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00298" y="1714488"/>
              <a:ext cx="1465740" cy="1714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6"/>
            <p:cNvSpPr txBox="1">
              <a:spLocks noChangeArrowheads="1"/>
            </p:cNvSpPr>
            <p:nvPr/>
          </p:nvSpPr>
          <p:spPr bwMode="auto">
            <a:xfrm>
              <a:off x="2357422" y="3610277"/>
              <a:ext cx="1527513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严重视网膜病</a:t>
              </a:r>
            </a:p>
          </p:txBody>
        </p:sp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72000" y="1643050"/>
              <a:ext cx="1446882" cy="185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4584988" y="3610277"/>
              <a:ext cx="1084756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严重肾病</a:t>
              </a:r>
            </a:p>
          </p:txBody>
        </p:sp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6"/>
            <a:srcRect l="3513" t="7784"/>
            <a:stretch>
              <a:fillRect/>
            </a:stretch>
          </p:blipFill>
          <p:spPr bwMode="auto">
            <a:xfrm>
              <a:off x="1183353" y="4143380"/>
              <a:ext cx="1571636" cy="1849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1326229" y="6072205"/>
              <a:ext cx="1084756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血压过高</a:t>
              </a:r>
            </a:p>
          </p:txBody>
        </p:sp>
        <p:pic>
          <p:nvPicPr>
            <p:cNvPr id="13" name="图片 35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2623" t="6458" r="40126" b="61882"/>
            <a:stretch>
              <a:fillRect/>
            </a:stretch>
          </p:blipFill>
          <p:spPr bwMode="auto">
            <a:xfrm>
              <a:off x="3458539" y="4214818"/>
              <a:ext cx="2011094" cy="1724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Box 353"/>
            <p:cNvSpPr txBox="1">
              <a:spLocks noChangeArrowheads="1"/>
            </p:cNvSpPr>
            <p:nvPr/>
          </p:nvSpPr>
          <p:spPr bwMode="auto">
            <a:xfrm>
              <a:off x="3500430" y="6072204"/>
              <a:ext cx="1527513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血糖控制不好</a:t>
              </a:r>
            </a:p>
          </p:txBody>
        </p:sp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184013" y="4357694"/>
              <a:ext cx="1428760" cy="1566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355"/>
            <p:cNvSpPr txBox="1">
              <a:spLocks noChangeArrowheads="1"/>
            </p:cNvSpPr>
            <p:nvPr/>
          </p:nvSpPr>
          <p:spPr bwMode="auto">
            <a:xfrm>
              <a:off x="5969699" y="6072204"/>
              <a:ext cx="1527513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心肺功能不全</a:t>
              </a:r>
            </a:p>
          </p:txBody>
        </p:sp>
        <p:pic>
          <p:nvPicPr>
            <p:cNvPr id="17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429388" y="1714488"/>
              <a:ext cx="1723030" cy="1576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357"/>
            <p:cNvSpPr txBox="1">
              <a:spLocks noChangeArrowheads="1"/>
            </p:cNvSpPr>
            <p:nvPr/>
          </p:nvSpPr>
          <p:spPr bwMode="auto">
            <a:xfrm>
              <a:off x="6072198" y="3571876"/>
              <a:ext cx="2191650" cy="389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charset="0"/>
                <a:buNone/>
              </a:pPr>
              <a:r>
                <a:rPr lang="zh-CN" altLang="en-US" sz="16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下肢坏疽或破溃感染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223224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运动原则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 bwMode="auto">
          <a:xfrm>
            <a:off x="1311241" y="2000240"/>
            <a:ext cx="83058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循序渐进、量力而行、持之以恒</a:t>
            </a:r>
          </a:p>
          <a:p>
            <a:pPr marL="742950" marR="0" lvl="1" indent="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46CA6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选择有一定耐力持续缓慢消耗能量的有氧运动；</a:t>
            </a:r>
            <a:r>
              <a: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/>
            </a:r>
            <a:br>
              <a: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</a:b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不宜参加激烈的比赛和剧烈的无氧运动</a:t>
            </a:r>
          </a:p>
          <a:p>
            <a:pPr marL="742950" marR="0" lvl="1" indent="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制定个体化运动方案</a:t>
            </a:r>
          </a:p>
          <a:p>
            <a:pPr marL="742950" marR="0" lvl="1" indent="0" algn="l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 运动前进行全面的健康检查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6" name="图片 4" descr="images7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97917" y="3500438"/>
            <a:ext cx="20574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668695" y="2205038"/>
            <a:ext cx="5715000" cy="831850"/>
          </a:xfrm>
          <a:prstGeom prst="rect">
            <a:avLst/>
          </a:prstGeom>
          <a:solidFill>
            <a:srgbClr val="046CA6">
              <a:lumMod val="40000"/>
              <a:lumOff val="60000"/>
            </a:srgbClr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Ins="360000" anchor="ctr"/>
          <a:lstStyle/>
          <a:p>
            <a:pPr marL="0" marR="0" lvl="0" indent="0" algn="r" defTabSz="395288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E0023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zh-CN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黑体" pitchFamily="2" charset="-122"/>
              </a:rPr>
              <a:t>运动前热身，从慢到快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3668695" y="3562350"/>
            <a:ext cx="5715000" cy="831850"/>
          </a:xfrm>
          <a:prstGeom prst="rect">
            <a:avLst/>
          </a:prstGeom>
          <a:solidFill>
            <a:srgbClr val="046CA6">
              <a:lumMod val="40000"/>
              <a:lumOff val="60000"/>
            </a:srgbClr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Ins="360000" anchor="ctr"/>
          <a:lstStyle/>
          <a:p>
            <a:pPr marL="0" marR="0" lvl="0" indent="0" algn="r" defTabSz="395288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E0023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zh-CN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黑体" pitchFamily="2" charset="-122"/>
              </a:rPr>
              <a:t>运动过程，运动量从小到大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668695" y="4848225"/>
            <a:ext cx="5715000" cy="785813"/>
          </a:xfrm>
          <a:prstGeom prst="rect">
            <a:avLst/>
          </a:prstGeom>
          <a:solidFill>
            <a:srgbClr val="046CA6">
              <a:lumMod val="40000"/>
              <a:lumOff val="60000"/>
            </a:srgbClr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rIns="360000" anchor="ctr"/>
          <a:lstStyle/>
          <a:p>
            <a:pPr marL="0" marR="0" lvl="0" indent="0" algn="r" defTabSz="395288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E0023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zh-CN" alt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黑体" pitchFamily="2" charset="-122"/>
              </a:rPr>
              <a:t>恢复过程，从快到慢</a:t>
            </a: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4311633" y="3133725"/>
            <a:ext cx="209550" cy="419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AC8D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4383070" y="4419600"/>
            <a:ext cx="209550" cy="419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8AC8D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Oval 8"/>
          <p:cNvSpPr>
            <a:spLocks noChangeArrowheads="1"/>
          </p:cNvSpPr>
          <p:nvPr/>
        </p:nvSpPr>
        <p:spPr bwMode="auto">
          <a:xfrm>
            <a:off x="3811570" y="2276475"/>
            <a:ext cx="1866900" cy="6429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黑体" pitchFamily="49" charset="-122"/>
              </a:rPr>
              <a:t>5-10</a:t>
            </a:r>
            <a:r>
              <a: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黑体" pitchFamily="49" charset="-122"/>
              </a:rPr>
              <a:t>分钟</a:t>
            </a:r>
          </a:p>
        </p:txBody>
      </p:sp>
      <p:sp>
        <p:nvSpPr>
          <p:cNvPr id="18" name="Oval 9"/>
          <p:cNvSpPr>
            <a:spLocks noChangeArrowheads="1"/>
          </p:cNvSpPr>
          <p:nvPr/>
        </p:nvSpPr>
        <p:spPr bwMode="auto">
          <a:xfrm>
            <a:off x="3954445" y="3705225"/>
            <a:ext cx="1571625" cy="571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0" cap="none" spc="0" normalizeH="0" baseline="0" noProof="0" smtClean="0">
                <a:ln>
                  <a:noFill/>
                </a:ln>
                <a:solidFill>
                  <a:srgbClr val="02367F"/>
                </a:solidFill>
                <a:effectLst/>
                <a:uLnTx/>
                <a:uFillTx/>
                <a:ea typeface="黑体" pitchFamily="49" charset="-122"/>
              </a:rPr>
              <a:t>20-30</a:t>
            </a:r>
            <a:r>
              <a: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2367F"/>
                </a:solidFill>
                <a:effectLst/>
                <a:uLnTx/>
                <a:uFillTx/>
                <a:ea typeface="黑体" pitchFamily="49" charset="-122"/>
              </a:rPr>
              <a:t>分钟</a:t>
            </a:r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4168758" y="4991100"/>
            <a:ext cx="1474787" cy="500063"/>
          </a:xfrm>
          <a:prstGeom prst="ellipse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0" cap="none" spc="0" normalizeH="0" baseline="0" noProof="0" smtClean="0">
                <a:ln>
                  <a:noFill/>
                </a:ln>
                <a:solidFill>
                  <a:srgbClr val="02367F"/>
                </a:solidFill>
                <a:effectLst/>
                <a:uLnTx/>
                <a:uFillTx/>
                <a:ea typeface="黑体" pitchFamily="49" charset="-122"/>
              </a:rPr>
              <a:t>5-10</a:t>
            </a:r>
            <a:r>
              <a: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2367F"/>
                </a:solidFill>
                <a:effectLst/>
                <a:uLnTx/>
                <a:uFillTx/>
                <a:ea typeface="黑体" pitchFamily="49" charset="-122"/>
              </a:rPr>
              <a:t>分钟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223224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如何运动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6" name="内容占位符 2"/>
          <p:cNvSpPr txBox="1">
            <a:spLocks/>
          </p:cNvSpPr>
          <p:nvPr/>
        </p:nvSpPr>
        <p:spPr bwMode="auto">
          <a:xfrm>
            <a:off x="2382811" y="1428736"/>
            <a:ext cx="7488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rgbClr val="002D77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  <a:cs typeface="+mn-cs"/>
              </a:rPr>
              <a:t>  可以根据您的年龄、身体情况、爱好和环境等选择不同的运动</a:t>
            </a:r>
          </a:p>
        </p:txBody>
      </p:sp>
      <p:graphicFrame>
        <p:nvGraphicFramePr>
          <p:cNvPr id="7" name="Group 46"/>
          <p:cNvGraphicFramePr>
            <a:graphicFrameLocks noGrp="1"/>
          </p:cNvGraphicFramePr>
          <p:nvPr/>
        </p:nvGraphicFramePr>
        <p:xfrm>
          <a:off x="1739869" y="2042591"/>
          <a:ext cx="8786874" cy="4029615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9669B">
                        <a:tint val="50000"/>
                        <a:satMod val="300000"/>
                      </a:srgbClr>
                    </a:gs>
                    <a:gs pos="35000">
                      <a:srgbClr val="99669B">
                        <a:tint val="37000"/>
                        <a:satMod val="300000"/>
                      </a:srgbClr>
                    </a:gs>
                    <a:gs pos="100000">
                      <a:srgbClr val="99669B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2542516"/>
                <a:gridCol w="2881519"/>
                <a:gridCol w="1695010"/>
                <a:gridCol w="1667829"/>
              </a:tblGrid>
              <a:tr h="741670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运动种类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举例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持续时间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消耗热量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2940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最低强度运动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rgbClr val="006600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散步、购物、做家务、打太极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30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分钟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90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千卡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61665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低强度运动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rgbClr val="006600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跳交谊舞、做体操、  平地骑车、打桌球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20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分钟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90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千卡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1670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中强度运动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爬山、慢跑、打羽毛球、上楼梯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10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分钟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90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千卡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1670"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高强度运动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跳绳、游泳、举重、  打篮球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5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分钟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2D77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altLang="zh-CN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90</a:t>
                      </a:r>
                      <a:r>
                        <a:rPr lang="zh-CN" altLang="en-US" sz="1800" b="1" dirty="0" smtClean="0">
                          <a:solidFill>
                            <a:schemeClr val="tx2"/>
                          </a:solidFill>
                          <a:latin typeface="黑体" pitchFamily="2" charset="-122"/>
                          <a:ea typeface="黑体" pitchFamily="2" charset="-122"/>
                          <a:cs typeface="+mn-cs"/>
                        </a:rPr>
                        <a:t>千卡</a:t>
                      </a:r>
                    </a:p>
                  </a:txBody>
                  <a:tcPr marL="68580" marR="68580" marT="0" marB="0" anchor="ctr" horzOverflow="overflow">
                    <a:lnL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9669B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圆角矩形 7"/>
          <p:cNvSpPr/>
          <p:nvPr/>
        </p:nvSpPr>
        <p:spPr bwMode="auto">
          <a:xfrm>
            <a:off x="4954579" y="714356"/>
            <a:ext cx="309634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糖尿病患者运动方式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pic>
        <p:nvPicPr>
          <p:cNvPr id="6" name="图片 3" descr="images0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349500"/>
            <a:ext cx="36306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内容占位符 2"/>
          <p:cNvSpPr txBox="1">
            <a:spLocks/>
          </p:cNvSpPr>
          <p:nvPr/>
        </p:nvSpPr>
        <p:spPr bwMode="auto">
          <a:xfrm>
            <a:off x="2382811" y="1785926"/>
            <a:ext cx="8001056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1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：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饭后</a:t>
            </a: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1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小时左右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None/>
              <a:tabLst/>
              <a:defRPr/>
            </a:pP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3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：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活动</a:t>
            </a: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30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分钟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Char char="v"/>
              <a:tabLst/>
              <a:defRPr/>
            </a:pP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5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：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每周至少活动</a:t>
            </a: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5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次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Char char="v"/>
              <a:tabLst/>
              <a:defRPr/>
            </a:pP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8AC8D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Pct val="50000"/>
              <a:buFont typeface="Wingdings" pitchFamily="2" charset="2"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 7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：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每次运动中脉搏不超过（</a:t>
            </a:r>
            <a:r>
              <a:rPr kumimoji="0" lang="en-US" altLang="zh-CN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170-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年龄）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itchFamily="2" charset="-122"/>
              <a:ea typeface="黑体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5168893" y="785794"/>
            <a:ext cx="309634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运动口诀“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1.3.5.7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”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223224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运动服饰选择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" name="组合 1"/>
          <p:cNvGrpSpPr>
            <a:grpSpLocks/>
          </p:cNvGrpSpPr>
          <p:nvPr/>
        </p:nvGrpSpPr>
        <p:grpSpPr bwMode="auto">
          <a:xfrm>
            <a:off x="2597125" y="2000240"/>
            <a:ext cx="7851775" cy="3925887"/>
            <a:chOff x="592138" y="2006600"/>
            <a:chExt cx="7850936" cy="363892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 b="21915"/>
            <a:stretch>
              <a:fillRect/>
            </a:stretch>
          </p:blipFill>
          <p:spPr bwMode="auto">
            <a:xfrm>
              <a:off x="592138" y="2006600"/>
              <a:ext cx="7850936" cy="256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1025479" y="4771480"/>
              <a:ext cx="1744477" cy="8740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charset="0"/>
                <a:buNone/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一套宽松舒适的运动服装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50930" y="4724393"/>
              <a:ext cx="1566696" cy="8740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charset="0"/>
                <a:buNone/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一双软垫、厚底的运动鞋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49391" y="4730279"/>
              <a:ext cx="1682570" cy="8740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charset="0"/>
                <a:buNone/>
                <a:defRPr/>
              </a:pPr>
              <a:r>
                <a:rPr lang="zh-CN" altLang="en-US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一双透气、舒适的棉袜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96993" y="4981579"/>
            <a:ext cx="8286808" cy="123350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0" hangingPunct="0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defRPr/>
            </a:pPr>
            <a:r>
              <a:rPr lang="zh-CN" altLang="en-US" sz="2200" b="1" smtClean="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妊娠糖尿病</a:t>
            </a:r>
            <a:r>
              <a:rPr lang="en-US" altLang="zh-CN" sz="2200" b="1" dirty="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: </a:t>
            </a:r>
            <a:r>
              <a:rPr lang="zh-CN" altLang="en-US" sz="2200" b="1" dirty="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女性在怀孕期间发生的糖尿病</a:t>
            </a:r>
            <a:endParaRPr lang="en-US" altLang="zh-CN" sz="2200" b="1" dirty="0">
              <a:solidFill>
                <a:schemeClr val="tx2"/>
              </a:solidFill>
              <a:latin typeface="黑体" pitchFamily="2" charset="-122"/>
              <a:ea typeface="黑体" pitchFamily="2" charset="-122"/>
            </a:endParaRPr>
          </a:p>
          <a:p>
            <a:pPr eaLnBrk="0" hangingPunct="0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defRPr/>
            </a:pPr>
            <a:r>
              <a:rPr lang="zh-CN" altLang="en-US" sz="2200" b="1" smtClean="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特殊</a:t>
            </a:r>
            <a:r>
              <a:rPr lang="zh-CN" altLang="en-US" sz="2200" b="1" dirty="0">
                <a:solidFill>
                  <a:schemeClr val="tx2"/>
                </a:solidFill>
                <a:latin typeface="黑体" pitchFamily="2" charset="-122"/>
                <a:ea typeface="黑体" pitchFamily="2" charset="-122"/>
              </a:rPr>
              <a:t>类型糖尿病：由遗传、感染、药物、化学物质所致的糖尿病</a:t>
            </a:r>
          </a:p>
        </p:txBody>
      </p:sp>
      <p:sp>
        <p:nvSpPr>
          <p:cNvPr id="32" name="TextBox 33"/>
          <p:cNvSpPr txBox="1">
            <a:spLocks noChangeArrowheads="1"/>
          </p:cNvSpPr>
          <p:nvPr/>
        </p:nvSpPr>
        <p:spPr bwMode="auto">
          <a:xfrm>
            <a:off x="0" y="6586538"/>
            <a:ext cx="9144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200">
                <a:latin typeface="微软雅黑" pitchFamily="34" charset="-122"/>
                <a:ea typeface="微软雅黑" pitchFamily="34" charset="-122"/>
              </a:rPr>
              <a:t>.</a:t>
            </a:r>
            <a:endParaRPr lang="zh-CN" altLang="en-US" sz="12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圆角矩形 32"/>
          <p:cNvSpPr/>
          <p:nvPr/>
        </p:nvSpPr>
        <p:spPr bwMode="auto">
          <a:xfrm>
            <a:off x="5026017" y="642918"/>
            <a:ext cx="244827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糖尿病分型</a:t>
            </a:r>
            <a:endParaRPr lang="zh-CN" altLang="en-US" sz="2400" dirty="0"/>
          </a:p>
        </p:txBody>
      </p:sp>
      <p:grpSp>
        <p:nvGrpSpPr>
          <p:cNvPr id="37" name="组合 36"/>
          <p:cNvGrpSpPr/>
          <p:nvPr/>
        </p:nvGrpSpPr>
        <p:grpSpPr>
          <a:xfrm>
            <a:off x="1811349" y="1928802"/>
            <a:ext cx="7786700" cy="2928958"/>
            <a:chOff x="3240067" y="1571612"/>
            <a:chExt cx="7786700" cy="3181350"/>
          </a:xfrm>
        </p:grpSpPr>
        <p:grpSp>
          <p:nvGrpSpPr>
            <p:cNvPr id="3" name="组合 32"/>
            <p:cNvGrpSpPr>
              <a:grpSpLocks/>
            </p:cNvGrpSpPr>
            <p:nvPr/>
          </p:nvGrpSpPr>
          <p:grpSpPr bwMode="auto">
            <a:xfrm>
              <a:off x="5026017" y="1571612"/>
              <a:ext cx="6000750" cy="3181350"/>
              <a:chOff x="3203575" y="1115087"/>
              <a:chExt cx="5256213" cy="4580316"/>
            </a:xfrm>
          </p:grpSpPr>
          <p:sp>
            <p:nvSpPr>
              <p:cNvPr id="4" name="AutoShape 4"/>
              <p:cNvSpPr>
                <a:spLocks noChangeArrowheads="1"/>
              </p:cNvSpPr>
              <p:nvPr/>
            </p:nvSpPr>
            <p:spPr bwMode="auto">
              <a:xfrm>
                <a:off x="5003800" y="1432587"/>
                <a:ext cx="574675" cy="503238"/>
              </a:xfrm>
              <a:prstGeom prst="rightArrow">
                <a:avLst>
                  <a:gd name="adj1" fmla="val 50000"/>
                  <a:gd name="adj2" fmla="val 28549"/>
                </a:avLst>
              </a:prstGeom>
              <a:solidFill>
                <a:srgbClr val="16578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5" name="AutoShape 5"/>
              <p:cNvSpPr>
                <a:spLocks noChangeArrowheads="1"/>
              </p:cNvSpPr>
              <p:nvPr/>
            </p:nvSpPr>
            <p:spPr bwMode="auto">
              <a:xfrm>
                <a:off x="5003800" y="2729575"/>
                <a:ext cx="574675" cy="503237"/>
              </a:xfrm>
              <a:prstGeom prst="rightArrow">
                <a:avLst>
                  <a:gd name="adj1" fmla="val 50000"/>
                  <a:gd name="adj2" fmla="val 28549"/>
                </a:avLst>
              </a:prstGeom>
              <a:solidFill>
                <a:srgbClr val="16578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6" name="AutoShape 6"/>
              <p:cNvSpPr>
                <a:spLocks noChangeArrowheads="1"/>
              </p:cNvSpPr>
              <p:nvPr/>
            </p:nvSpPr>
            <p:spPr bwMode="auto">
              <a:xfrm>
                <a:off x="4933950" y="4356762"/>
                <a:ext cx="574675" cy="503238"/>
              </a:xfrm>
              <a:prstGeom prst="rightArrow">
                <a:avLst>
                  <a:gd name="adj1" fmla="val 50000"/>
                  <a:gd name="adj2" fmla="val 28549"/>
                </a:avLst>
              </a:prstGeom>
              <a:solidFill>
                <a:srgbClr val="165784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" name="AutoShape 7"/>
              <p:cNvSpPr>
                <a:spLocks noChangeArrowheads="1"/>
              </p:cNvSpPr>
              <p:nvPr/>
            </p:nvSpPr>
            <p:spPr bwMode="auto">
              <a:xfrm>
                <a:off x="5938838" y="1259550"/>
                <a:ext cx="360362" cy="360362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8" name="AutoShape 8"/>
              <p:cNvSpPr>
                <a:spLocks noChangeArrowheads="1"/>
              </p:cNvSpPr>
              <p:nvPr/>
            </p:nvSpPr>
            <p:spPr bwMode="auto">
              <a:xfrm>
                <a:off x="6226175" y="1618325"/>
                <a:ext cx="360363" cy="360362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9" name="AutoShape 9"/>
              <p:cNvSpPr>
                <a:spLocks noChangeArrowheads="1"/>
              </p:cNvSpPr>
              <p:nvPr/>
            </p:nvSpPr>
            <p:spPr bwMode="auto">
              <a:xfrm>
                <a:off x="6299200" y="1115087"/>
                <a:ext cx="360363" cy="360363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10" name="AutoShape 10"/>
              <p:cNvSpPr>
                <a:spLocks noChangeArrowheads="1"/>
              </p:cNvSpPr>
              <p:nvPr/>
            </p:nvSpPr>
            <p:spPr bwMode="auto">
              <a:xfrm>
                <a:off x="6586538" y="1691350"/>
                <a:ext cx="360362" cy="360362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11" name="AutoShape 11"/>
              <p:cNvSpPr>
                <a:spLocks noChangeArrowheads="1"/>
              </p:cNvSpPr>
              <p:nvPr/>
            </p:nvSpPr>
            <p:spPr bwMode="auto">
              <a:xfrm>
                <a:off x="6731000" y="1259550"/>
                <a:ext cx="360363" cy="360362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12" name="AutoShape 12"/>
              <p:cNvSpPr>
                <a:spLocks noChangeArrowheads="1"/>
              </p:cNvSpPr>
              <p:nvPr/>
            </p:nvSpPr>
            <p:spPr bwMode="auto">
              <a:xfrm>
                <a:off x="5719763" y="4134512"/>
                <a:ext cx="360362" cy="360363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13" name="AutoShape 13"/>
              <p:cNvSpPr>
                <a:spLocks noChangeArrowheads="1"/>
              </p:cNvSpPr>
              <p:nvPr/>
            </p:nvSpPr>
            <p:spPr bwMode="auto">
              <a:xfrm>
                <a:off x="5935663" y="4350412"/>
                <a:ext cx="360362" cy="360363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sp>
            <p:nvSpPr>
              <p:cNvPr id="14" name="Text Box 14"/>
              <p:cNvSpPr txBox="1">
                <a:spLocks noChangeArrowheads="1"/>
              </p:cNvSpPr>
              <p:nvPr/>
            </p:nvSpPr>
            <p:spPr bwMode="auto">
              <a:xfrm>
                <a:off x="6516688" y="4325012"/>
                <a:ext cx="524011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或者</a:t>
                </a:r>
              </a:p>
            </p:txBody>
          </p:sp>
          <p:sp>
            <p:nvSpPr>
              <p:cNvPr id="15" name="Text Box 15"/>
              <p:cNvSpPr txBox="1">
                <a:spLocks noChangeArrowheads="1"/>
              </p:cNvSpPr>
              <p:nvPr/>
            </p:nvSpPr>
            <p:spPr bwMode="auto">
              <a:xfrm>
                <a:off x="5722938" y="2051712"/>
                <a:ext cx="1610786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足够正常的胰岛素</a:t>
                </a:r>
              </a:p>
            </p:txBody>
          </p:sp>
          <p:sp>
            <p:nvSpPr>
              <p:cNvPr id="16" name="Text Box 16"/>
              <p:cNvSpPr txBox="1">
                <a:spLocks noChangeArrowheads="1"/>
              </p:cNvSpPr>
              <p:nvPr/>
            </p:nvSpPr>
            <p:spPr bwMode="auto">
              <a:xfrm>
                <a:off x="5650827" y="4787140"/>
                <a:ext cx="886269" cy="841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胰岛素</a:t>
                </a:r>
              </a:p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分泌减少</a:t>
                </a:r>
              </a:p>
            </p:txBody>
          </p:sp>
          <p:sp>
            <p:nvSpPr>
              <p:cNvPr id="17" name="Text Box 17"/>
              <p:cNvSpPr txBox="1">
                <a:spLocks noChangeArrowheads="1"/>
              </p:cNvSpPr>
              <p:nvPr/>
            </p:nvSpPr>
            <p:spPr bwMode="auto">
              <a:xfrm>
                <a:off x="7202488" y="4853649"/>
                <a:ext cx="1257300" cy="841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胰岛素无法正常工作</a:t>
                </a:r>
              </a:p>
            </p:txBody>
          </p:sp>
          <p:sp>
            <p:nvSpPr>
              <p:cNvPr id="18" name="AutoShape 18"/>
              <p:cNvSpPr>
                <a:spLocks noChangeArrowheads="1"/>
              </p:cNvSpPr>
              <p:nvPr/>
            </p:nvSpPr>
            <p:spPr bwMode="auto">
              <a:xfrm>
                <a:off x="6011863" y="2512087"/>
                <a:ext cx="792162" cy="763588"/>
              </a:xfrm>
              <a:custGeom>
                <a:avLst/>
                <a:gdLst>
                  <a:gd name="T0" fmla="*/ 2147483647 w 21600"/>
                  <a:gd name="T1" fmla="*/ 0 h 21600"/>
                  <a:gd name="T2" fmla="*/ 2147483647 w 21600"/>
                  <a:gd name="T3" fmla="*/ 2147483647 h 21600"/>
                  <a:gd name="T4" fmla="*/ 0 w 21600"/>
                  <a:gd name="T5" fmla="*/ 2147483647 h 21600"/>
                  <a:gd name="T6" fmla="*/ 2147483647 w 21600"/>
                  <a:gd name="T7" fmla="*/ 2147483647 h 21600"/>
                  <a:gd name="T8" fmla="*/ 2147483647 w 21600"/>
                  <a:gd name="T9" fmla="*/ 2147483647 h 21600"/>
                  <a:gd name="T10" fmla="*/ 2147483647 w 21600"/>
                  <a:gd name="T11" fmla="*/ 2147483647 h 21600"/>
                  <a:gd name="T12" fmla="*/ 2147483647 w 21600"/>
                  <a:gd name="T13" fmla="*/ 2147483647 h 21600"/>
                  <a:gd name="T14" fmla="*/ 2147483647 w 21600"/>
                  <a:gd name="T15" fmla="*/ 2147483647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163 w 21600"/>
                  <a:gd name="T25" fmla="*/ 3163 h 21600"/>
                  <a:gd name="T26" fmla="*/ 18437 w 21600"/>
                  <a:gd name="T27" fmla="*/ 18437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17401" y="15493"/>
                    </a:moveTo>
                    <a:cubicBezTo>
                      <a:pt x="18376" y="14122"/>
                      <a:pt x="18900" y="12482"/>
                      <a:pt x="18900" y="10800"/>
                    </a:cubicBezTo>
                    <a:cubicBezTo>
                      <a:pt x="18900" y="6326"/>
                      <a:pt x="15273" y="2700"/>
                      <a:pt x="10800" y="2700"/>
                    </a:cubicBezTo>
                    <a:cubicBezTo>
                      <a:pt x="9117" y="2699"/>
                      <a:pt x="7477" y="3223"/>
                      <a:pt x="6106" y="4198"/>
                    </a:cubicBezTo>
                    <a:close/>
                    <a:moveTo>
                      <a:pt x="4198" y="6106"/>
                    </a:moveTo>
                    <a:cubicBezTo>
                      <a:pt x="3223" y="7477"/>
                      <a:pt x="2700" y="9117"/>
                      <a:pt x="2700" y="10799"/>
                    </a:cubicBezTo>
                    <a:cubicBezTo>
                      <a:pt x="2700" y="15273"/>
                      <a:pt x="6326" y="18900"/>
                      <a:pt x="10800" y="18900"/>
                    </a:cubicBezTo>
                    <a:cubicBezTo>
                      <a:pt x="12482" y="18900"/>
                      <a:pt x="14122" y="18376"/>
                      <a:pt x="15493" y="1740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Text Box 19"/>
              <p:cNvSpPr txBox="1">
                <a:spLocks noChangeArrowheads="1"/>
              </p:cNvSpPr>
              <p:nvPr/>
            </p:nvSpPr>
            <p:spPr bwMode="auto">
              <a:xfrm>
                <a:off x="5724525" y="3418551"/>
                <a:ext cx="1240103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1600" b="1">
                    <a:solidFill>
                      <a:schemeClr val="tx2"/>
                    </a:solidFill>
                    <a:latin typeface="微软雅黑" pitchFamily="34" charset="-122"/>
                    <a:ea typeface="微软雅黑" pitchFamily="34" charset="-122"/>
                  </a:rPr>
                  <a:t>无胰岛素分泌</a:t>
                </a:r>
              </a:p>
            </p:txBody>
          </p:sp>
          <p:sp>
            <p:nvSpPr>
              <p:cNvPr id="20" name="AutoShape 20"/>
              <p:cNvSpPr>
                <a:spLocks noChangeArrowheads="1"/>
              </p:cNvSpPr>
              <p:nvPr/>
            </p:nvSpPr>
            <p:spPr bwMode="auto">
              <a:xfrm>
                <a:off x="7596188" y="4421850"/>
                <a:ext cx="215900" cy="144462"/>
              </a:xfrm>
              <a:prstGeom prst="triangle">
                <a:avLst>
                  <a:gd name="adj" fmla="val 5000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1" name="AutoShape 21"/>
              <p:cNvSpPr>
                <a:spLocks noChangeArrowheads="1"/>
              </p:cNvSpPr>
              <p:nvPr/>
            </p:nvSpPr>
            <p:spPr bwMode="auto">
              <a:xfrm>
                <a:off x="7596188" y="4205950"/>
                <a:ext cx="215900" cy="144462"/>
              </a:xfrm>
              <a:prstGeom prst="triangle">
                <a:avLst>
                  <a:gd name="adj" fmla="val 5000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2" name="AutoShape 22"/>
              <p:cNvSpPr>
                <a:spLocks noChangeArrowheads="1"/>
              </p:cNvSpPr>
              <p:nvPr/>
            </p:nvSpPr>
            <p:spPr bwMode="auto">
              <a:xfrm>
                <a:off x="7812088" y="4352000"/>
                <a:ext cx="215900" cy="144462"/>
              </a:xfrm>
              <a:prstGeom prst="triangle">
                <a:avLst>
                  <a:gd name="adj" fmla="val 5000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3" name="AutoShape 23"/>
              <p:cNvSpPr>
                <a:spLocks noChangeArrowheads="1"/>
              </p:cNvSpPr>
              <p:nvPr/>
            </p:nvSpPr>
            <p:spPr bwMode="auto">
              <a:xfrm>
                <a:off x="7524750" y="4566312"/>
                <a:ext cx="215900" cy="144463"/>
              </a:xfrm>
              <a:prstGeom prst="triangle">
                <a:avLst>
                  <a:gd name="adj" fmla="val 5000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4" name="AutoShape 24"/>
              <p:cNvSpPr>
                <a:spLocks noChangeArrowheads="1"/>
              </p:cNvSpPr>
              <p:nvPr/>
            </p:nvSpPr>
            <p:spPr bwMode="auto">
              <a:xfrm>
                <a:off x="7740650" y="4710775"/>
                <a:ext cx="215900" cy="144462"/>
              </a:xfrm>
              <a:prstGeom prst="triangle">
                <a:avLst>
                  <a:gd name="adj" fmla="val 5000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" name="AutoShape 25"/>
              <p:cNvSpPr>
                <a:spLocks noChangeArrowheads="1"/>
              </p:cNvSpPr>
              <p:nvPr/>
            </p:nvSpPr>
            <p:spPr bwMode="auto">
              <a:xfrm>
                <a:off x="5651500" y="4494875"/>
                <a:ext cx="360363" cy="360362"/>
              </a:xfrm>
              <a:prstGeom prst="star8">
                <a:avLst>
                  <a:gd name="adj" fmla="val 38250"/>
                </a:avLst>
              </a:prstGeom>
              <a:solidFill>
                <a:srgbClr val="990099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altLang="zh-CN" sz="1200">
                    <a:solidFill>
                      <a:schemeClr val="accent1"/>
                    </a:solidFill>
                    <a:latin typeface="微软雅黑" pitchFamily="34" charset="-122"/>
                    <a:ea typeface="微软雅黑" pitchFamily="34" charset="-122"/>
                  </a:rPr>
                  <a:t>INS</a:t>
                </a:r>
              </a:p>
            </p:txBody>
          </p:sp>
          <p:pic>
            <p:nvPicPr>
              <p:cNvPr id="26" name="Picture 26" descr="pancrease pic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041291">
                <a:off x="3214688" y="1186525"/>
                <a:ext cx="1285875" cy="981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27" descr="pancrease pic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041291">
                <a:off x="3214688" y="2581937"/>
                <a:ext cx="1285875" cy="981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28" descr="pancrease pic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041291">
                <a:off x="3203575" y="4094825"/>
                <a:ext cx="1285875" cy="981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Text Box 29"/>
              <p:cNvSpPr txBox="1">
                <a:spLocks noChangeArrowheads="1"/>
              </p:cNvSpPr>
              <p:nvPr/>
            </p:nvSpPr>
            <p:spPr bwMode="auto">
              <a:xfrm>
                <a:off x="3657600" y="2061238"/>
                <a:ext cx="524011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胰腺</a:t>
                </a:r>
              </a:p>
            </p:txBody>
          </p:sp>
          <p:sp>
            <p:nvSpPr>
              <p:cNvPr id="30" name="Text Box 30"/>
              <p:cNvSpPr txBox="1">
                <a:spLocks noChangeArrowheads="1"/>
              </p:cNvSpPr>
              <p:nvPr/>
            </p:nvSpPr>
            <p:spPr bwMode="auto">
              <a:xfrm>
                <a:off x="3633788" y="3418551"/>
                <a:ext cx="524011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胰腺</a:t>
                </a:r>
              </a:p>
            </p:txBody>
          </p:sp>
          <p:sp>
            <p:nvSpPr>
              <p:cNvPr id="31" name="Text Box 31"/>
              <p:cNvSpPr txBox="1">
                <a:spLocks noChangeArrowheads="1"/>
              </p:cNvSpPr>
              <p:nvPr/>
            </p:nvSpPr>
            <p:spPr bwMode="auto">
              <a:xfrm>
                <a:off x="3633788" y="4955250"/>
                <a:ext cx="521203" cy="487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en-US" sz="1600" b="1">
                    <a:solidFill>
                      <a:schemeClr val="tx2"/>
                    </a:solidFill>
                    <a:latin typeface="黑体" pitchFamily="49" charset="-122"/>
                    <a:ea typeface="黑体" pitchFamily="49" charset="-122"/>
                  </a:rPr>
                  <a:t>胰腺</a:t>
                </a: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3454381" y="1714488"/>
              <a:ext cx="1035861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200" b="1" smtClean="0">
                  <a:solidFill>
                    <a:srgbClr val="1F497D"/>
                  </a:solidFill>
                  <a:latin typeface="黑体" pitchFamily="2" charset="-122"/>
                  <a:ea typeface="黑体" pitchFamily="2" charset="-122"/>
                </a:rPr>
                <a:t>正常人</a:t>
              </a:r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3311505" y="2643182"/>
              <a:ext cx="146226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200" b="1" smtClean="0">
                  <a:solidFill>
                    <a:srgbClr val="1F497D"/>
                  </a:solidFill>
                  <a:latin typeface="黑体" pitchFamily="2" charset="-122"/>
                  <a:ea typeface="黑体" pitchFamily="2" charset="-122"/>
                </a:rPr>
                <a:t>1</a:t>
              </a:r>
              <a:r>
                <a:rPr lang="zh-CN" altLang="en-US" sz="2200" b="1" smtClean="0">
                  <a:solidFill>
                    <a:srgbClr val="1F497D"/>
                  </a:solidFill>
                  <a:latin typeface="黑体" pitchFamily="2" charset="-122"/>
                  <a:ea typeface="黑体" pitchFamily="2" charset="-122"/>
                </a:rPr>
                <a:t>型糖尿病</a:t>
              </a:r>
              <a:endParaRPr lang="zh-CN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3240067" y="3714752"/>
              <a:ext cx="146226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200" b="1" smtClean="0">
                  <a:solidFill>
                    <a:srgbClr val="1F497D"/>
                  </a:solidFill>
                  <a:latin typeface="黑体" pitchFamily="2" charset="-122"/>
                  <a:ea typeface="黑体" pitchFamily="2" charset="-122"/>
                </a:rPr>
                <a:t>2</a:t>
              </a:r>
              <a:r>
                <a:rPr lang="zh-CN" altLang="en-US" sz="2200" b="1" smtClean="0">
                  <a:solidFill>
                    <a:srgbClr val="1F497D"/>
                  </a:solidFill>
                  <a:latin typeface="黑体" pitchFamily="2" charset="-122"/>
                  <a:ea typeface="黑体" pitchFamily="2" charset="-122"/>
                </a:rPr>
                <a:t>型糖尿病</a:t>
              </a:r>
              <a:endParaRPr lang="zh-CN" alt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4811703" y="928670"/>
            <a:ext cx="400052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运动前随时携带的物品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454117" y="1928802"/>
            <a:ext cx="9644130" cy="3856038"/>
            <a:chOff x="968375" y="1936750"/>
            <a:chExt cx="7747000" cy="385603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 b="22449"/>
            <a:stretch>
              <a:fillRect/>
            </a:stretch>
          </p:blipFill>
          <p:spPr bwMode="auto">
            <a:xfrm>
              <a:off x="968375" y="1936750"/>
              <a:ext cx="7747000" cy="2605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4"/>
            <p:cNvSpPr txBox="1">
              <a:spLocks noChangeArrowheads="1"/>
            </p:cNvSpPr>
            <p:nvPr/>
          </p:nvSpPr>
          <p:spPr bwMode="auto">
            <a:xfrm>
              <a:off x="1042988" y="4868863"/>
              <a:ext cx="2449512" cy="923925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charset="0"/>
                <a:buNone/>
              </a:pPr>
              <a:r>
                <a:rPr lang="zh-CN" altLang="en-US" b="1">
                  <a:solidFill>
                    <a:srgbClr val="000000"/>
                  </a:solidFill>
                  <a:latin typeface="黑体" pitchFamily="2" charset="-122"/>
                  <a:ea typeface="黑体" pitchFamily="2" charset="-122"/>
                </a:rPr>
                <a:t>糖尿病急救卡上面注明家庭地址和电话</a:t>
              </a:r>
            </a:p>
          </p:txBody>
        </p:sp>
        <p:sp>
          <p:nvSpPr>
            <p:cNvPr id="7" name="TextBox 5"/>
            <p:cNvSpPr txBox="1">
              <a:spLocks noChangeArrowheads="1"/>
            </p:cNvSpPr>
            <p:nvPr/>
          </p:nvSpPr>
          <p:spPr bwMode="auto">
            <a:xfrm>
              <a:off x="4124560" y="4865708"/>
              <a:ext cx="1817276" cy="45890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1" hangingPunct="1">
                <a:lnSpc>
                  <a:spcPct val="150000"/>
                </a:lnSpc>
                <a:buFont typeface="Arial" charset="0"/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3-5</a:t>
              </a:r>
              <a:r>
                <a:rPr lang="zh-CN" altLang="en-US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块饼干或糖果</a:t>
              </a:r>
            </a:p>
          </p:txBody>
        </p:sp>
        <p:sp>
          <p:nvSpPr>
            <p:cNvPr id="8" name="TextBox 6"/>
            <p:cNvSpPr txBox="1">
              <a:spLocks noChangeArrowheads="1"/>
            </p:cNvSpPr>
            <p:nvPr/>
          </p:nvSpPr>
          <p:spPr bwMode="auto">
            <a:xfrm>
              <a:off x="6588125" y="4868863"/>
              <a:ext cx="1800225" cy="87471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charset="0"/>
                <a:buNone/>
              </a:pPr>
              <a:r>
                <a:rPr lang="en-US" altLang="zh-CN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瓶矿泉水每半小时喝</a:t>
              </a:r>
              <a:r>
                <a:rPr lang="en-US" altLang="zh-CN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200</a:t>
              </a:r>
              <a:r>
                <a:rPr lang="zh-CN" altLang="en-US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毫升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4740265" y="709226"/>
            <a:ext cx="307183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预防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运动时低血糖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内容占位符 3"/>
          <p:cNvGraphicFramePr>
            <a:graphicFrameLocks/>
          </p:cNvGraphicFramePr>
          <p:nvPr/>
        </p:nvGraphicFramePr>
        <p:xfrm>
          <a:off x="-91681" y="1717338"/>
          <a:ext cx="12332936" cy="4712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454645" y="928670"/>
            <a:ext cx="342902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smtClean="0">
                <a:solidFill>
                  <a:srgbClr val="FFFFFF"/>
                </a:solidFill>
                <a:latin typeface="黑体" pitchFamily="2" charset="-122"/>
                <a:ea typeface="黑体" pitchFamily="2" charset="-122"/>
              </a:rPr>
              <a:t>预防</a:t>
            </a: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运动时意外伤害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 bwMode="auto">
          <a:xfrm>
            <a:off x="2097059" y="2071678"/>
            <a:ext cx="74676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规律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</a:t>
            </a:r>
            <a:endParaRPr kumimoji="0" lang="en-US" altLang="zh-CN" sz="20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逐渐增加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运动强度，适当休息</a:t>
            </a:r>
            <a:endParaRPr kumimoji="0" lang="en-US" altLang="zh-CN" sz="20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认真做好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热身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运动和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调整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</a:t>
            </a:r>
            <a:endParaRPr kumimoji="0" lang="en-US" altLang="zh-CN" sz="20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不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要带病运动</a:t>
            </a:r>
            <a:endParaRPr kumimoji="0" lang="en-US" altLang="zh-CN" sz="20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不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在疲惫时运动</a:t>
            </a:r>
            <a:endParaRPr kumimoji="0" lang="en-US" altLang="zh-CN" sz="20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rgbClr val="046CA6">
                  <a:lumMod val="60000"/>
                  <a:lumOff val="40000"/>
                </a:srgbClr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8AC8D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了解正确的运动知识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 descr="images6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6347" y="2786058"/>
            <a:ext cx="3478212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7"/>
          <p:cNvSpPr>
            <a:spLocks noChangeArrowheads="1"/>
          </p:cNvSpPr>
          <p:nvPr/>
        </p:nvSpPr>
        <p:spPr bwMode="auto">
          <a:xfrm>
            <a:off x="12146259" y="7265548"/>
            <a:ext cx="18002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dirty="0">
                <a:solidFill>
                  <a:srgbClr val="2DB2A4"/>
                </a:solidFill>
                <a:latin typeface="方正兰亭黑简体" panose="02000000000000000000" pitchFamily="2" charset="-122"/>
                <a:ea typeface="方正兰亭黑简体" panose="02000000000000000000" pitchFamily="2" charset="-122"/>
                <a:cs typeface="LilyUPC" pitchFamily="34" charset="-34"/>
                <a:sym typeface="微软雅黑" panose="020B0503020204020204" pitchFamily="34" charset="-122"/>
              </a:rPr>
              <a:t>延时符</a:t>
            </a:r>
          </a:p>
        </p:txBody>
      </p:sp>
      <p:sp>
        <p:nvSpPr>
          <p:cNvPr id="20" name="圆角矩形 19"/>
          <p:cNvSpPr/>
          <p:nvPr/>
        </p:nvSpPr>
        <p:spPr bwMode="auto">
          <a:xfrm>
            <a:off x="5026017" y="928670"/>
            <a:ext cx="3429024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</a:rPr>
              <a:t>运动行为的对与错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026181" y="1928802"/>
            <a:ext cx="5214942" cy="4429156"/>
            <a:chOff x="6026181" y="1785938"/>
            <a:chExt cx="4572000" cy="4692650"/>
          </a:xfrm>
        </p:grpSpPr>
        <p:sp>
          <p:nvSpPr>
            <p:cNvPr id="11" name="内容占位符 5"/>
            <p:cNvSpPr txBox="1">
              <a:spLocks/>
            </p:cNvSpPr>
            <p:nvPr/>
          </p:nvSpPr>
          <p:spPr bwMode="auto">
            <a:xfrm>
              <a:off x="6026181" y="2428875"/>
              <a:ext cx="4572000" cy="276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8AC8D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</a:t>
              </a: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循序渐进，贵在坚持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8AC8D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</a:t>
              </a: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体重每周减轻</a:t>
              </a:r>
              <a:r>
                <a:rPr kumimoji="0" lang="en-US" altLang="zh-CN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500g</a:t>
              </a: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左右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运动后检查双脚，如发现脚部红肿或疼痛，及时更换合适的运动鞋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运动后先把汗水擦干，待平静后温水淋浴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  <p:sp>
          <p:nvSpPr>
            <p:cNvPr id="13" name="文本占位符 4"/>
            <p:cNvSpPr txBox="1">
              <a:spLocks/>
            </p:cNvSpPr>
            <p:nvPr/>
          </p:nvSpPr>
          <p:spPr bwMode="auto">
            <a:xfrm>
              <a:off x="7834344" y="1785938"/>
              <a:ext cx="955675" cy="642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正确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81261" y="4616540"/>
              <a:ext cx="1290464" cy="186204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1500" b="1" i="0" u="none" strike="noStrike" kern="0" cap="none" spc="0" normalizeH="0" baseline="0" noProof="0" dirty="0">
                  <a:ln/>
                  <a:solidFill>
                    <a:srgbClr val="A04DA3"/>
                  </a:solidFill>
                  <a:effectLst/>
                  <a:uLnTx/>
                  <a:uFillTx/>
                </a:rPr>
                <a:t>√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596993" y="1925660"/>
            <a:ext cx="4357718" cy="4646612"/>
            <a:chOff x="1954183" y="1760538"/>
            <a:chExt cx="3657600" cy="4646612"/>
          </a:xfrm>
        </p:grpSpPr>
        <p:sp>
          <p:nvSpPr>
            <p:cNvPr id="10" name="内容占位符 2"/>
            <p:cNvSpPr txBox="1">
              <a:spLocks/>
            </p:cNvSpPr>
            <p:nvPr/>
          </p:nvSpPr>
          <p:spPr bwMode="auto">
            <a:xfrm>
              <a:off x="1954183" y="2520950"/>
              <a:ext cx="3657600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8AC8D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</a:t>
              </a: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冬练三九，夏练三伏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清晨起床空腹锻炼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减肥过快</a:t>
              </a:r>
              <a:endParaRPr kumimoji="0" lang="en-US" altLang="zh-CN" sz="2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DDB523"/>
                </a:buClr>
                <a:buSzTx/>
                <a:buFont typeface="Wingdings" pitchFamily="2" charset="2"/>
                <a:buChar char="v"/>
                <a:tabLst/>
                <a:defRPr/>
              </a:pPr>
              <a:r>
                <a:rPr kumimoji="0" lang="zh-CN" altLang="en-US" sz="2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运动后马上进行冷、热水浴</a:t>
              </a:r>
            </a:p>
          </p:txBody>
        </p:sp>
        <p:sp>
          <p:nvSpPr>
            <p:cNvPr id="12" name="文本占位符 3"/>
            <p:cNvSpPr txBox="1">
              <a:spLocks/>
            </p:cNvSpPr>
            <p:nvPr/>
          </p:nvSpPr>
          <p:spPr bwMode="auto">
            <a:xfrm>
              <a:off x="2889221" y="1760538"/>
              <a:ext cx="1027112" cy="639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错误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35537" y="4424504"/>
              <a:ext cx="2428892" cy="1862048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0" cap="none" spc="0" normalizeH="0" baseline="0" noProof="0" dirty="0">
                  <a:ln/>
                  <a:solidFill>
                    <a:srgbClr val="A04DA3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</a:rPr>
                <a:t>×</a:t>
              </a:r>
              <a:endParaRPr kumimoji="0" lang="zh-CN" altLang="en-US" sz="11500" b="1" i="0" u="none" strike="noStrike" kern="0" cap="none" spc="0" normalizeH="0" baseline="0" noProof="0" dirty="0">
                <a:ln/>
                <a:solidFill>
                  <a:srgbClr val="A04DA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组合 64"/>
          <p:cNvGrpSpPr/>
          <p:nvPr/>
        </p:nvGrpSpPr>
        <p:grpSpPr>
          <a:xfrm>
            <a:off x="1525555" y="1928802"/>
            <a:ext cx="5286375" cy="3800475"/>
            <a:chOff x="1452563" y="1985963"/>
            <a:chExt cx="5286375" cy="3800475"/>
          </a:xfrm>
        </p:grpSpPr>
        <p:sp>
          <p:nvSpPr>
            <p:cNvPr id="66" name="文本框 1"/>
            <p:cNvSpPr txBox="1"/>
            <p:nvPr/>
          </p:nvSpPr>
          <p:spPr>
            <a:xfrm>
              <a:off x="1452563" y="1985963"/>
              <a:ext cx="3368675" cy="9239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5400" b="1">
                  <a:ln w="19050"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sym typeface="MiSans Light" panose="00000400000000000000" charset="-122"/>
                </a:rPr>
                <a:t>THANK </a:t>
              </a:r>
              <a:endParaRPr lang="zh-CN" altLang="en-US" sz="5400" b="1">
                <a:ln w="19050">
                  <a:noFill/>
                </a:ln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MiSans Light" panose="00000400000000000000" charset="-122"/>
              </a:endParaRPr>
            </a:p>
          </p:txBody>
        </p:sp>
        <p:grpSp>
          <p:nvGrpSpPr>
            <p:cNvPr id="67" name="组合 2"/>
            <p:cNvGrpSpPr>
              <a:grpSpLocks/>
            </p:cNvGrpSpPr>
            <p:nvPr/>
          </p:nvGrpSpPr>
          <p:grpSpPr bwMode="auto">
            <a:xfrm>
              <a:off x="4381500" y="3271838"/>
              <a:ext cx="2357438" cy="1085850"/>
              <a:chOff x="4053047" y="2723561"/>
              <a:chExt cx="1758312" cy="768082"/>
            </a:xfrm>
          </p:grpSpPr>
          <p:sp>
            <p:nvSpPr>
              <p:cNvPr id="69" name="矩形 3"/>
              <p:cNvSpPr/>
              <p:nvPr/>
            </p:nvSpPr>
            <p:spPr>
              <a:xfrm>
                <a:off x="4125274" y="2723561"/>
                <a:ext cx="1686085" cy="533390"/>
              </a:xfrm>
              <a:prstGeom prst="rect">
                <a:avLst/>
              </a:prstGeom>
              <a:solidFill>
                <a:srgbClr val="CBA56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0" name="矩形 69"/>
              <p:cNvSpPr/>
              <p:nvPr>
                <p:custDataLst>
                  <p:tags r:id="rId1"/>
                </p:custDataLst>
              </p:nvPr>
            </p:nvSpPr>
            <p:spPr>
              <a:xfrm>
                <a:off x="4125274" y="2729175"/>
                <a:ext cx="1686085" cy="53339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75000"/>
                    </a:schemeClr>
                  </a:gs>
                  <a:gs pos="71000">
                    <a:schemeClr val="accent6">
                      <a:lumMod val="75000"/>
                    </a:schemeClr>
                  </a:gs>
                  <a:gs pos="35000">
                    <a:schemeClr val="accent6">
                      <a:lumMod val="75000"/>
                    </a:schemeClr>
                  </a:gs>
                  <a:gs pos="53000">
                    <a:schemeClr val="accent6">
                      <a:lumMod val="75000"/>
                    </a:schemeClr>
                  </a:gs>
                  <a:gs pos="100000">
                    <a:srgbClr val="DEBC70"/>
                  </a:gs>
                </a:gsLst>
                <a:lin ang="135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71" name="文本框 9"/>
              <p:cNvSpPr txBox="1">
                <a:spLocks noChangeArrowheads="1"/>
              </p:cNvSpPr>
              <p:nvPr/>
            </p:nvSpPr>
            <p:spPr bwMode="auto">
              <a:xfrm>
                <a:off x="4053047" y="2783757"/>
                <a:ext cx="1758051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4000" b="1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MiSans Light"/>
                  </a:rPr>
                  <a:t>YOU</a:t>
                </a:r>
                <a:endParaRPr lang="zh-CN" altLang="en-US" b="1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8" name="矩形 6"/>
            <p:cNvSpPr>
              <a:spLocks noChangeArrowheads="1"/>
            </p:cNvSpPr>
            <p:nvPr/>
          </p:nvSpPr>
          <p:spPr bwMode="auto">
            <a:xfrm>
              <a:off x="2381250" y="5262563"/>
              <a:ext cx="3857625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accent2"/>
                  </a:solidFill>
                  <a:latin typeface="微软雅黑" pitchFamily="34" charset="-122"/>
                  <a:ea typeface="微软雅黑" pitchFamily="34" charset="-122"/>
                  <a:sym typeface="MiSans Light"/>
                </a:rPr>
                <a:t>非常感谢您的聆听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454117" y="1720202"/>
            <a:ext cx="7943992" cy="4709194"/>
            <a:chOff x="900037" y="1721802"/>
            <a:chExt cx="5993612" cy="4709194"/>
          </a:xfrm>
        </p:grpSpPr>
        <p:sp>
          <p:nvSpPr>
            <p:cNvPr id="3" name="TextBox 9"/>
            <p:cNvSpPr txBox="1">
              <a:spLocks noChangeArrowheads="1"/>
            </p:cNvSpPr>
            <p:nvPr/>
          </p:nvSpPr>
          <p:spPr bwMode="auto">
            <a:xfrm>
              <a:off x="4312971" y="3144848"/>
              <a:ext cx="2580678" cy="830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多</a:t>
              </a: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饮：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pPr eaLnBrk="0" hangingPunct="0">
                <a:lnSpc>
                  <a:spcPct val="140000"/>
                </a:lnSpc>
                <a:buClr>
                  <a:schemeClr val="tx2"/>
                </a:buClr>
              </a:pP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经常感觉口渴，要大量喝水</a:t>
              </a:r>
            </a:p>
          </p:txBody>
        </p:sp>
        <p:sp>
          <p:nvSpPr>
            <p:cNvPr id="4" name="TextBox 12"/>
            <p:cNvSpPr txBox="1">
              <a:spLocks noChangeArrowheads="1"/>
            </p:cNvSpPr>
            <p:nvPr/>
          </p:nvSpPr>
          <p:spPr bwMode="auto">
            <a:xfrm>
              <a:off x="917347" y="3171842"/>
              <a:ext cx="2425446" cy="830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多</a:t>
              </a: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尿：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pPr eaLnBrk="0" hangingPunct="0">
                <a:lnSpc>
                  <a:spcPct val="140000"/>
                </a:lnSpc>
                <a:buClr>
                  <a:schemeClr val="tx2"/>
                </a:buClr>
              </a:pP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小便量增多，且夜尿频繁</a:t>
              </a:r>
            </a:p>
          </p:txBody>
        </p:sp>
        <p:sp>
          <p:nvSpPr>
            <p:cNvPr id="5" name="TextBox 14"/>
            <p:cNvSpPr txBox="1">
              <a:spLocks noChangeArrowheads="1"/>
            </p:cNvSpPr>
            <p:nvPr/>
          </p:nvSpPr>
          <p:spPr bwMode="auto">
            <a:xfrm>
              <a:off x="4312971" y="5529296"/>
              <a:ext cx="2506662" cy="830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体重减</a:t>
              </a:r>
              <a:r>
                <a:rPr lang="zh-CN" altLang="en-US" sz="2000" b="1">
                  <a:solidFill>
                    <a:srgbClr val="C00000"/>
                  </a:solidFill>
                  <a:latin typeface="黑体" pitchFamily="49" charset="-122"/>
                  <a:ea typeface="黑体" pitchFamily="49" charset="-122"/>
                </a:rPr>
                <a:t>轻</a:t>
              </a: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：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pPr eaLnBrk="0" hangingPunct="0">
                <a:lnSpc>
                  <a:spcPct val="140000"/>
                </a:lnSpc>
                <a:buClr>
                  <a:schemeClr val="tx2"/>
                </a:buClr>
              </a:pP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体重下降，人渐消瘦</a:t>
              </a:r>
            </a:p>
          </p:txBody>
        </p:sp>
        <p:grpSp>
          <p:nvGrpSpPr>
            <p:cNvPr id="6" name="组合 12"/>
            <p:cNvGrpSpPr>
              <a:grpSpLocks/>
            </p:cNvGrpSpPr>
            <p:nvPr/>
          </p:nvGrpSpPr>
          <p:grpSpPr bwMode="auto">
            <a:xfrm>
              <a:off x="963613" y="1721802"/>
              <a:ext cx="5753101" cy="3851939"/>
              <a:chOff x="1422666" y="1721907"/>
              <a:chExt cx="5753372" cy="3852654"/>
            </a:xfrm>
          </p:grpSpPr>
          <p:pic>
            <p:nvPicPr>
              <p:cNvPr id="7" name="Picture 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814814" y="1721907"/>
                <a:ext cx="2361223" cy="1337370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</p:pic>
          <p:pic>
            <p:nvPicPr>
              <p:cNvPr id="8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422667" y="1796417"/>
                <a:ext cx="2374126" cy="1348800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</p:pic>
          <p:pic>
            <p:nvPicPr>
              <p:cNvPr id="9" name="Picture 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814814" y="4094288"/>
                <a:ext cx="2361224" cy="1337370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</p:pic>
          <p:pic>
            <p:nvPicPr>
              <p:cNvPr id="10" name="Picture 5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prstClr val="black"/>
                  <a:srgbClr val="FFCC99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1422666" y="4202888"/>
                <a:ext cx="2419304" cy="1371673"/>
              </a:xfrm>
              <a:prstGeom prst="rect">
                <a:avLst/>
              </a:prstGeom>
              <a:noFill/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</p:pic>
        </p:grpSp>
        <p:sp>
          <p:nvSpPr>
            <p:cNvPr id="11" name="TextBox 16"/>
            <p:cNvSpPr txBox="1">
              <a:spLocks noChangeArrowheads="1"/>
            </p:cNvSpPr>
            <p:nvPr/>
          </p:nvSpPr>
          <p:spPr bwMode="auto">
            <a:xfrm>
              <a:off x="900037" y="5599146"/>
              <a:ext cx="2550553" cy="831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多</a:t>
              </a: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食：</a:t>
              </a:r>
              <a:endParaRPr lang="en-US" altLang="zh-CN" sz="20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  <a:p>
              <a:pPr eaLnBrk="0" hangingPunct="0">
                <a:lnSpc>
                  <a:spcPct val="140000"/>
                </a:lnSpc>
                <a:buClr>
                  <a:schemeClr val="tx2"/>
                </a:buClr>
              </a:pPr>
              <a:r>
                <a:rPr lang="zh-CN" altLang="en-US" sz="20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容易感觉饥饿，食量增加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9526611" y="1214422"/>
            <a:ext cx="1785937" cy="2232025"/>
            <a:chOff x="7358063" y="1412875"/>
            <a:chExt cx="1785937" cy="2232025"/>
          </a:xfrm>
        </p:grpSpPr>
        <p:sp>
          <p:nvSpPr>
            <p:cNvPr id="2" name="竖卷形 1"/>
            <p:cNvSpPr/>
            <p:nvPr/>
          </p:nvSpPr>
          <p:spPr>
            <a:xfrm>
              <a:off x="7358063" y="1412875"/>
              <a:ext cx="1785937" cy="2232025"/>
            </a:xfrm>
            <a:prstGeom prst="verticalScroll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2" name="TextBox 14"/>
            <p:cNvSpPr txBox="1">
              <a:spLocks noChangeArrowheads="1"/>
            </p:cNvSpPr>
            <p:nvPr/>
          </p:nvSpPr>
          <p:spPr bwMode="auto">
            <a:xfrm>
              <a:off x="7715250" y="1785938"/>
              <a:ext cx="1071563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600" b="1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相当一部分</a:t>
              </a:r>
              <a:r>
                <a:rPr lang="en-US" altLang="zh-CN" sz="1600" b="1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600" b="1">
                  <a:solidFill>
                    <a:srgbClr val="FFFF00"/>
                  </a:solidFill>
                  <a:latin typeface="微软雅黑" pitchFamily="34" charset="-122"/>
                  <a:ea typeface="微软雅黑" pitchFamily="34" charset="-122"/>
                </a:rPr>
                <a:t>型糖尿病患者在起病之初，并没有典型症状！</a:t>
              </a:r>
            </a:p>
          </p:txBody>
        </p:sp>
      </p:grpSp>
      <p:sp>
        <p:nvSpPr>
          <p:cNvPr id="13" name="圆角矩形 12"/>
          <p:cNvSpPr/>
          <p:nvPr/>
        </p:nvSpPr>
        <p:spPr bwMode="auto">
          <a:xfrm>
            <a:off x="2915816" y="692696"/>
            <a:ext cx="432048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糖尿病典型症状为“三多一少”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 descr="779917_080843085_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594" t="11458" r="8594" b="5208"/>
          <a:stretch>
            <a:fillRect/>
          </a:stretch>
        </p:blipFill>
        <p:spPr bwMode="auto">
          <a:xfrm>
            <a:off x="9669487" y="4857760"/>
            <a:ext cx="21590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811307" y="1928802"/>
            <a:ext cx="8802687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中国</a:t>
            </a:r>
            <a:r>
              <a:rPr lang="en-US" altLang="zh-CN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型糖尿病防治指南（</a:t>
            </a:r>
            <a:r>
              <a:rPr lang="en-US" altLang="zh-CN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2010</a:t>
            </a: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版）提出：</a:t>
            </a:r>
            <a:endParaRPr lang="en-US" altLang="zh-CN" sz="2400" b="1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满足糖尿病症状加以下任意条件就可以诊断为糖尿病：</a:t>
            </a:r>
          </a:p>
          <a:p>
            <a:pPr marL="0" lvl="1"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任意时间血糖</a:t>
            </a:r>
            <a:r>
              <a:rPr lang="en-US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≥</a:t>
            </a:r>
            <a:r>
              <a:rPr lang="en-US" altLang="en-US" sz="24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11.1mmol/l </a:t>
            </a:r>
            <a:endParaRPr lang="zh-CN" altLang="en-US" sz="2400" b="1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 marL="0" lvl="1"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空腹血糖</a:t>
            </a:r>
            <a:r>
              <a:rPr lang="en-US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≥</a:t>
            </a:r>
            <a:r>
              <a:rPr lang="en-US" altLang="en-US" sz="24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7.0 mmol/l </a:t>
            </a:r>
            <a:endParaRPr lang="zh-CN" altLang="en-US" sz="2400" b="1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  <a:p>
            <a:pPr marL="0"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葡萄糖负荷后</a:t>
            </a:r>
            <a:r>
              <a:rPr lang="en-US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 b="1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小时血糖</a:t>
            </a:r>
            <a:r>
              <a:rPr lang="en-US" altLang="en-US" sz="24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≥11.1mmol/l</a:t>
            </a:r>
            <a:r>
              <a:rPr lang="zh-CN" altLang="en-US" sz="2400" b="1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</a:t>
            </a:r>
          </a:p>
        </p:txBody>
      </p:sp>
      <p:sp>
        <p:nvSpPr>
          <p:cNvPr id="4" name="圆角矩形 3"/>
          <p:cNvSpPr/>
          <p:nvPr/>
        </p:nvSpPr>
        <p:spPr bwMode="auto">
          <a:xfrm>
            <a:off x="5097455" y="928670"/>
            <a:ext cx="288032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糖尿病的诊断标准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1668431" y="1785938"/>
            <a:ext cx="8948738" cy="4587875"/>
            <a:chOff x="1649443" y="1785938"/>
            <a:chExt cx="8948738" cy="4587875"/>
          </a:xfrm>
        </p:grpSpPr>
        <p:pic>
          <p:nvPicPr>
            <p:cNvPr id="2" name="Picture 3" descr="五驾马车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35568" y="2571750"/>
              <a:ext cx="2786063" cy="1458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3" descr="2902991_180537000247_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64193" y="4857750"/>
              <a:ext cx="1809750" cy="151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4" descr="d5d7200641ad97014630a6bb0d_56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49443" y="2286000"/>
              <a:ext cx="1752600" cy="1492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AutoShape 6"/>
            <p:cNvSpPr>
              <a:spLocks noChangeArrowheads="1"/>
            </p:cNvSpPr>
            <p:nvPr/>
          </p:nvSpPr>
          <p:spPr bwMode="auto">
            <a:xfrm rot="18661919">
              <a:off x="3978306" y="4248150"/>
              <a:ext cx="914400" cy="152400"/>
            </a:xfrm>
            <a:prstGeom prst="leftArrow">
              <a:avLst>
                <a:gd name="adj1" fmla="val 50000"/>
                <a:gd name="adj2" fmla="val 150000"/>
              </a:avLst>
            </a:prstGeom>
            <a:solidFill>
              <a:srgbClr val="DFFC4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 rot="16200000">
              <a:off x="5992843" y="4371975"/>
              <a:ext cx="609600" cy="152400"/>
            </a:xfrm>
            <a:prstGeom prst="leftArrow">
              <a:avLst>
                <a:gd name="adj1" fmla="val 50000"/>
                <a:gd name="adj2" fmla="val 100000"/>
              </a:avLst>
            </a:prstGeom>
            <a:solidFill>
              <a:srgbClr val="DFFC4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 rot="10800000">
              <a:off x="8078818" y="3000375"/>
              <a:ext cx="914400" cy="152400"/>
            </a:xfrm>
            <a:prstGeom prst="leftArrow">
              <a:avLst>
                <a:gd name="adj1" fmla="val 50000"/>
                <a:gd name="adj2" fmla="val 150000"/>
              </a:avLst>
            </a:prstGeom>
            <a:solidFill>
              <a:srgbClr val="DFFC4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 rot="13115720">
              <a:off x="7954993" y="4125913"/>
              <a:ext cx="914400" cy="152400"/>
            </a:xfrm>
            <a:prstGeom prst="leftArrow">
              <a:avLst>
                <a:gd name="adj1" fmla="val 50000"/>
                <a:gd name="adj2" fmla="val 150000"/>
              </a:avLst>
            </a:prstGeom>
            <a:solidFill>
              <a:srgbClr val="DFFC4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3578256" y="3000375"/>
              <a:ext cx="914400" cy="152400"/>
            </a:xfrm>
            <a:prstGeom prst="leftArrow">
              <a:avLst>
                <a:gd name="adj1" fmla="val 50000"/>
                <a:gd name="adj2" fmla="val 150000"/>
              </a:avLst>
            </a:prstGeom>
            <a:solidFill>
              <a:srgbClr val="DFFC4E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3649693" y="2357438"/>
              <a:ext cx="9048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buFontTx/>
                <a:buNone/>
              </a:pPr>
              <a:r>
                <a:rPr lang="zh-CN" altLang="en-US" sz="2000" b="1">
                  <a:solidFill>
                    <a:srgbClr val="FF3399"/>
                  </a:solidFill>
                  <a:latin typeface="黑体" pitchFamily="49" charset="-122"/>
                  <a:ea typeface="黑体" pitchFamily="49" charset="-122"/>
                </a:rPr>
                <a:t>饮食</a:t>
              </a:r>
              <a:r>
                <a:rPr lang="zh-CN" altLang="en-US"/>
                <a:t> </a:t>
              </a: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8007381" y="2357438"/>
              <a:ext cx="990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None/>
              </a:pPr>
              <a:r>
                <a:rPr lang="zh-CN" altLang="en-US" sz="2000" b="1">
                  <a:solidFill>
                    <a:srgbClr val="FF3399"/>
                  </a:solidFill>
                  <a:latin typeface="黑体" pitchFamily="49" charset="-122"/>
                  <a:ea typeface="黑体" pitchFamily="49" charset="-122"/>
                </a:rPr>
                <a:t>运动 </a:t>
              </a: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3078193" y="4286250"/>
              <a:ext cx="9286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000" b="1">
                  <a:solidFill>
                    <a:srgbClr val="FF3399"/>
                  </a:solidFill>
                  <a:latin typeface="黑体" pitchFamily="49" charset="-122"/>
                  <a:ea typeface="黑体" pitchFamily="49" charset="-122"/>
                </a:rPr>
                <a:t>药物</a:t>
              </a: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8721756" y="3857625"/>
              <a:ext cx="1066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zh-CN" altLang="en-US" sz="2000" b="1">
                  <a:solidFill>
                    <a:srgbClr val="FF3399"/>
                  </a:solidFill>
                  <a:latin typeface="黑体" pitchFamily="49" charset="-122"/>
                  <a:ea typeface="黑体" pitchFamily="49" charset="-122"/>
                </a:rPr>
                <a:t>监测</a:t>
              </a:r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6507193" y="4286250"/>
              <a:ext cx="785813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000" b="1">
                  <a:solidFill>
                    <a:srgbClr val="FF3399"/>
                  </a:solidFill>
                  <a:latin typeface="黑体" pitchFamily="49" charset="-122"/>
                  <a:ea typeface="黑体" pitchFamily="49" charset="-122"/>
                </a:rPr>
                <a:t>心理干预</a:t>
              </a:r>
            </a:p>
          </p:txBody>
        </p:sp>
        <p:pic>
          <p:nvPicPr>
            <p:cNvPr id="15" name="Picture 16" descr="1982774_234857089_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3818" y="4714875"/>
              <a:ext cx="22098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7" descr="200902093792029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293131" y="4643438"/>
              <a:ext cx="1766887" cy="1620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8" descr="j0178112"/>
            <p:cNvPicPr>
              <a:picLocks noChangeAspect="1" noChangeArrowheads="1" noCrop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936068" y="1928813"/>
              <a:ext cx="1662113" cy="167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20"/>
            <p:cNvSpPr txBox="1">
              <a:spLocks noChangeArrowheads="1"/>
            </p:cNvSpPr>
            <p:nvPr/>
          </p:nvSpPr>
          <p:spPr bwMode="auto">
            <a:xfrm>
              <a:off x="5221318" y="1785938"/>
              <a:ext cx="2500313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200" b="1">
                  <a:solidFill>
                    <a:schemeClr val="tx2"/>
                  </a:solidFill>
                  <a:latin typeface="黑体" pitchFamily="49" charset="-122"/>
                  <a:ea typeface="黑体" pitchFamily="49" charset="-122"/>
                </a:rPr>
                <a:t>五马驾车</a:t>
              </a:r>
            </a:p>
          </p:txBody>
        </p:sp>
      </p:grpSp>
      <p:sp>
        <p:nvSpPr>
          <p:cNvPr id="19" name="圆角矩形 18"/>
          <p:cNvSpPr/>
          <p:nvPr/>
        </p:nvSpPr>
        <p:spPr bwMode="auto">
          <a:xfrm>
            <a:off x="4597389" y="785794"/>
            <a:ext cx="3672408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糖尿病的预防和治疗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 descr="779917_082821089_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6413" y="4071942"/>
            <a:ext cx="278608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图示 2"/>
          <p:cNvGraphicFramePr/>
          <p:nvPr/>
        </p:nvGraphicFramePr>
        <p:xfrm>
          <a:off x="525423" y="1643050"/>
          <a:ext cx="7200800" cy="46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圆角矩形 3"/>
          <p:cNvSpPr/>
          <p:nvPr/>
        </p:nvSpPr>
        <p:spPr bwMode="auto">
          <a:xfrm>
            <a:off x="5454645" y="785794"/>
            <a:ext cx="2088232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饮食治疗</a:t>
            </a:r>
            <a:endParaRPr lang="zh-CN" altLang="en-US" sz="2400" dirty="0"/>
          </a:p>
        </p:txBody>
      </p:sp>
      <p:sp>
        <p:nvSpPr>
          <p:cNvPr id="5" name="矩形 5"/>
          <p:cNvSpPr>
            <a:spLocks noChangeArrowheads="1"/>
          </p:cNvSpPr>
          <p:nvPr/>
        </p:nvSpPr>
        <p:spPr bwMode="auto">
          <a:xfrm>
            <a:off x="7454909" y="1857364"/>
            <a:ext cx="4000528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None/>
            </a:pP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是</a:t>
            </a: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糖尿病治疗的</a:t>
            </a:r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重要</a:t>
            </a: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组成部分之一</a:t>
            </a:r>
            <a:endParaRPr lang="en-US" altLang="zh-CN" sz="16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None/>
            </a:pP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是</a:t>
            </a: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所有治疗的</a:t>
            </a:r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基础</a:t>
            </a:r>
            <a:endParaRPr lang="en-US" altLang="zh-CN" sz="1600" b="1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None/>
            </a:pP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6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是</a:t>
            </a: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整个糖尿病自然病程中任何阶段的预防和控制所</a:t>
            </a:r>
            <a:r>
              <a:rPr lang="zh-CN" altLang="en-US" sz="1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不可缺少</a:t>
            </a:r>
            <a:r>
              <a:rPr lang="zh-CN" altLang="en-US" sz="16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的措施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 bwMode="auto">
          <a:xfrm>
            <a:off x="5454645" y="785794"/>
            <a:ext cx="285752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饮食</a:t>
            </a: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治疗好处</a:t>
            </a:r>
            <a:endParaRPr lang="zh-CN" altLang="en-US" sz="2400" dirty="0"/>
          </a:p>
        </p:txBody>
      </p:sp>
      <p:grpSp>
        <p:nvGrpSpPr>
          <p:cNvPr id="6" name="组合 5"/>
          <p:cNvGrpSpPr/>
          <p:nvPr/>
        </p:nvGrpSpPr>
        <p:grpSpPr>
          <a:xfrm>
            <a:off x="1311240" y="1928803"/>
            <a:ext cx="9715569" cy="4614953"/>
            <a:chOff x="1524710" y="1567963"/>
            <a:chExt cx="6573627" cy="5009384"/>
          </a:xfrm>
        </p:grpSpPr>
        <p:sp>
          <p:nvSpPr>
            <p:cNvPr id="7" name="TextBox 7"/>
            <p:cNvSpPr txBox="1">
              <a:spLocks noChangeArrowheads="1"/>
            </p:cNvSpPr>
            <p:nvPr/>
          </p:nvSpPr>
          <p:spPr bwMode="auto">
            <a:xfrm>
              <a:off x="1718052" y="3429011"/>
              <a:ext cx="819093" cy="434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charset="0"/>
                <a:buNone/>
              </a:pPr>
              <a:r>
                <a:rPr lang="zh-CN" altLang="en-US" sz="2000">
                  <a:latin typeface="微软雅黑" pitchFamily="34" charset="-122"/>
                  <a:ea typeface="微软雅黑" pitchFamily="34" charset="-122"/>
                </a:rPr>
                <a:t>控制体重</a:t>
              </a: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79838" y="1684338"/>
              <a:ext cx="1321699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下箭头 8"/>
            <p:cNvSpPr/>
            <p:nvPr/>
          </p:nvSpPr>
          <p:spPr>
            <a:xfrm>
              <a:off x="4851477" y="1723050"/>
              <a:ext cx="733415" cy="1163155"/>
            </a:xfrm>
            <a:prstGeom prst="downArrow">
              <a:avLst/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charset="0"/>
                <a:buNone/>
                <a:defRPr/>
              </a:pPr>
              <a:r>
                <a:rPr lang="zh-CN" altLang="en-US" dirty="0">
                  <a:latin typeface="微软雅黑" pitchFamily="34" charset="-122"/>
                  <a:ea typeface="微软雅黑" pitchFamily="34" charset="-122"/>
                </a:rPr>
                <a:t>血糖</a:t>
              </a:r>
            </a:p>
          </p:txBody>
        </p: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4282444" y="3459966"/>
              <a:ext cx="819093" cy="434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charset="0"/>
                <a:buNone/>
              </a:pPr>
              <a:r>
                <a:rPr lang="zh-CN" altLang="en-US" sz="2000">
                  <a:latin typeface="微软雅黑" pitchFamily="34" charset="-122"/>
                  <a:ea typeface="微软雅黑" pitchFamily="34" charset="-122"/>
                </a:rPr>
                <a:t>降低血糖</a:t>
              </a:r>
            </a:p>
          </p:txBody>
        </p:sp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51601" y="1723050"/>
              <a:ext cx="1546736" cy="155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2"/>
            <p:cNvSpPr txBox="1">
              <a:spLocks noChangeArrowheads="1"/>
            </p:cNvSpPr>
            <p:nvPr/>
          </p:nvSpPr>
          <p:spPr bwMode="auto">
            <a:xfrm>
              <a:off x="7037567" y="3408362"/>
              <a:ext cx="819093" cy="434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>
                <a:buFont typeface="Arial" charset="0"/>
                <a:buNone/>
              </a:pPr>
              <a:r>
                <a:rPr lang="zh-CN" altLang="en-US" sz="2000">
                  <a:latin typeface="微软雅黑" pitchFamily="34" charset="-122"/>
                  <a:ea typeface="微软雅黑" pitchFamily="34" charset="-122"/>
                </a:rPr>
                <a:t>控制血压</a:t>
              </a:r>
            </a:p>
          </p:txBody>
        </p:sp>
        <p:grpSp>
          <p:nvGrpSpPr>
            <p:cNvPr id="13" name="组合 14"/>
            <p:cNvGrpSpPr>
              <a:grpSpLocks/>
            </p:cNvGrpSpPr>
            <p:nvPr/>
          </p:nvGrpSpPr>
          <p:grpSpPr bwMode="auto">
            <a:xfrm>
              <a:off x="2539755" y="4049360"/>
              <a:ext cx="4350195" cy="2527987"/>
              <a:chOff x="2546105" y="4068417"/>
              <a:chExt cx="4350195" cy="2528042"/>
            </a:xfrm>
          </p:grpSpPr>
          <p:pic>
            <p:nvPicPr>
              <p:cNvPr id="15" name="Picture 6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546105" y="4068418"/>
                <a:ext cx="1208388" cy="1932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TextBox 22"/>
              <p:cNvSpPr txBox="1">
                <a:spLocks noChangeArrowheads="1"/>
              </p:cNvSpPr>
              <p:nvPr/>
            </p:nvSpPr>
            <p:spPr bwMode="auto">
              <a:xfrm>
                <a:off x="2790394" y="6162143"/>
                <a:ext cx="819093" cy="434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>
                  <a:buFont typeface="Arial" charset="0"/>
                  <a:buNone/>
                </a:pPr>
                <a:r>
                  <a:rPr lang="zh-CN" altLang="en-US" sz="2000">
                    <a:latin typeface="微软雅黑" pitchFamily="34" charset="-122"/>
                    <a:ea typeface="微软雅黑" pitchFamily="34" charset="-122"/>
                  </a:rPr>
                  <a:t>改善体质</a:t>
                </a:r>
              </a:p>
            </p:txBody>
          </p:sp>
          <p:pic>
            <p:nvPicPr>
              <p:cNvPr id="17" name="Picture 7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107886" y="4068417"/>
                <a:ext cx="1788414" cy="1808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TextBox 24"/>
              <p:cNvSpPr txBox="1">
                <a:spLocks noChangeArrowheads="1"/>
              </p:cNvSpPr>
              <p:nvPr/>
            </p:nvSpPr>
            <p:spPr bwMode="auto">
              <a:xfrm>
                <a:off x="5286389" y="6038848"/>
                <a:ext cx="1513239" cy="434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>
                  <a:buFont typeface="Arial" charset="0"/>
                  <a:buNone/>
                </a:pPr>
                <a:r>
                  <a:rPr lang="zh-CN" altLang="en-US" sz="2000">
                    <a:latin typeface="微软雅黑" pitchFamily="34" charset="-122"/>
                    <a:ea typeface="微软雅黑" pitchFamily="34" charset="-122"/>
                  </a:rPr>
                  <a:t>预防急慢性并发症</a:t>
                </a:r>
              </a:p>
            </p:txBody>
          </p:sp>
        </p:grpSp>
        <p:pic>
          <p:nvPicPr>
            <p:cNvPr id="14" name="Picture 1" descr="E:\项目\赛诺菲\赛诺菲患教PPT\图片2\2007613131210788_2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710" y="1567963"/>
              <a:ext cx="1111716" cy="1715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 bwMode="auto">
          <a:xfrm>
            <a:off x="5454645" y="785794"/>
            <a:ext cx="2857520" cy="6480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algn="ctr">
              <a:defRPr/>
            </a:pPr>
            <a:r>
              <a:rPr lang="zh-CN" altLang="en-US" sz="2400" b="1" smtClean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饮食误区与困惑</a:t>
            </a:r>
            <a:endParaRPr lang="zh-CN" altLang="en-US" sz="2400" dirty="0"/>
          </a:p>
        </p:txBody>
      </p:sp>
      <p:sp>
        <p:nvSpPr>
          <p:cNvPr id="19" name="文本占位符 2"/>
          <p:cNvSpPr txBox="1">
            <a:spLocks/>
          </p:cNvSpPr>
          <p:nvPr/>
        </p:nvSpPr>
        <p:spPr>
          <a:xfrm>
            <a:off x="2311373" y="2000240"/>
            <a:ext cx="2071702" cy="593740"/>
          </a:xfrm>
          <a:prstGeom prst="rect">
            <a:avLst/>
          </a:prstGeom>
        </p:spPr>
        <p:txBody>
          <a:bodyPr anchor="ctr"/>
          <a:lstStyle/>
          <a:p>
            <a:pPr marL="342900" marR="0" lvl="0" indent="-34290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400" b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两个误区</a:t>
            </a:r>
          </a:p>
        </p:txBody>
      </p:sp>
      <p:sp>
        <p:nvSpPr>
          <p:cNvPr id="20" name="文本占位符 4"/>
          <p:cNvSpPr txBox="1">
            <a:spLocks/>
          </p:cNvSpPr>
          <p:nvPr/>
        </p:nvSpPr>
        <p:spPr>
          <a:xfrm>
            <a:off x="7812099" y="2000240"/>
            <a:ext cx="2714644" cy="536590"/>
          </a:xfrm>
          <a:prstGeom prst="rect">
            <a:avLst/>
          </a:prstGeom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400" b="1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三个困惑</a:t>
            </a:r>
            <a:endParaRPr lang="zh-CN" altLang="en-US" sz="2400" b="1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" name="Picture 13" descr="饿了吃饭中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5621" y="4714884"/>
            <a:ext cx="185768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5" descr="闭嘴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1637" y="4572008"/>
            <a:ext cx="165426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 descr="C:\Users\user\Desktop\赛诺菲患教PPT\图片\20090611_95f10df0c88c06325b19lxbplc9jauwj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83735" y="4071942"/>
            <a:ext cx="2331455" cy="242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组合 32"/>
          <p:cNvGrpSpPr/>
          <p:nvPr/>
        </p:nvGrpSpPr>
        <p:grpSpPr>
          <a:xfrm>
            <a:off x="954051" y="2500306"/>
            <a:ext cx="5715040" cy="1785950"/>
            <a:chOff x="882613" y="1785926"/>
            <a:chExt cx="5715040" cy="1785950"/>
          </a:xfrm>
        </p:grpSpPr>
        <p:sp>
          <p:nvSpPr>
            <p:cNvPr id="21" name="内容占位符 3"/>
            <p:cNvSpPr txBox="1">
              <a:spLocks/>
            </p:cNvSpPr>
            <p:nvPr/>
          </p:nvSpPr>
          <p:spPr>
            <a:xfrm>
              <a:off x="884534" y="1785926"/>
              <a:ext cx="5713119" cy="1785950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zh-CN" altLang="en-US" sz="3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   </a:t>
              </a:r>
              <a:r>
                <a:rPr kumimoji="0" lang="zh-CN" altLang="en-US" sz="24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什么都不敢吃：消瘦、营养不良</a:t>
              </a:r>
              <a:endPara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zh-CN" altLang="en-US" sz="3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   </a:t>
              </a:r>
              <a:r>
                <a:rPr lang="zh-CN" altLang="en-US" sz="2400" b="1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什么都胡乱吃：肥胖、血糖控制不佳</a:t>
              </a:r>
            </a:p>
          </p:txBody>
        </p:sp>
        <p:pic>
          <p:nvPicPr>
            <p:cNvPr id="26" name="Picture 1" descr="C:\Users\user\Desktop\QQ截图未命名2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7FBFE"/>
                </a:clrFrom>
                <a:clrTo>
                  <a:srgbClr val="F7FB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82613" y="2071678"/>
              <a:ext cx="462891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1" descr="C:\Users\user\Desktop\QQ截图未命名2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7FBFE"/>
                </a:clrFrom>
                <a:clrTo>
                  <a:srgbClr val="F7FB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82613" y="2857496"/>
              <a:ext cx="462891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" name="组合 31"/>
          <p:cNvGrpSpPr/>
          <p:nvPr/>
        </p:nvGrpSpPr>
        <p:grpSpPr>
          <a:xfrm>
            <a:off x="7526347" y="2428868"/>
            <a:ext cx="1858602" cy="2143140"/>
            <a:chOff x="6453563" y="1857364"/>
            <a:chExt cx="1858602" cy="2143140"/>
          </a:xfrm>
        </p:grpSpPr>
        <p:sp>
          <p:nvSpPr>
            <p:cNvPr id="22" name="内容占位符 5"/>
            <p:cNvSpPr txBox="1">
              <a:spLocks/>
            </p:cNvSpPr>
            <p:nvPr/>
          </p:nvSpPr>
          <p:spPr>
            <a:xfrm>
              <a:off x="6637088" y="1857364"/>
              <a:ext cx="1675077" cy="2143140"/>
            </a:xfrm>
            <a:prstGeom prst="rect">
              <a:avLst/>
            </a:prstGeom>
          </p:spPr>
          <p:txBody>
            <a:bodyPr/>
            <a:lstStyle/>
            <a:p>
              <a:pPr marL="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zh-CN" altLang="en-US" sz="3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  </a:t>
              </a:r>
              <a:r>
                <a:rPr lang="zh-CN" altLang="en-US" sz="2400" b="1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吃</a:t>
              </a:r>
              <a:r>
                <a:rPr lang="zh-CN" altLang="en-US" sz="2400" b="1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多少</a:t>
              </a:r>
              <a:endParaRPr lang="en-US" altLang="zh-CN" sz="24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lang="zh-CN" altLang="en-US" sz="2400" b="1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   吃什么</a:t>
              </a:r>
              <a:endParaRPr lang="en-US" altLang="zh-CN" sz="2400" b="1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marL="0" marR="0" lvl="0" indent="-342900" algn="l" defTabSz="914400" rtl="0" eaLnBrk="1" fontAlgn="auto" latinLnBrk="0" hangingPunct="1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lang="zh-CN" altLang="en-US" sz="2400" b="1" smtClean="0">
                  <a:solidFill>
                    <a:schemeClr val="tx2"/>
                  </a:solidFill>
                  <a:latin typeface="微软雅黑" pitchFamily="34" charset="-122"/>
                  <a:ea typeface="微软雅黑" pitchFamily="34" charset="-122"/>
                </a:rPr>
                <a:t>   怎么吃</a:t>
              </a:r>
            </a:p>
          </p:txBody>
        </p:sp>
        <p:pic>
          <p:nvPicPr>
            <p:cNvPr id="28" name="Picture 1" descr="C:\Users\user\Desktop\QQ截图未命名2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7FBFE"/>
                </a:clrFrom>
                <a:clrTo>
                  <a:srgbClr val="F7FB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53563" y="2165344"/>
              <a:ext cx="462893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1" descr="C:\Users\user\Desktop\QQ截图未命名2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7FBFE"/>
                </a:clrFrom>
                <a:clrTo>
                  <a:srgbClr val="F7FB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53563" y="2808286"/>
              <a:ext cx="462893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1" descr="C:\Users\user\Desktop\QQ截图未命名2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7FBFE"/>
                </a:clrFrom>
                <a:clrTo>
                  <a:srgbClr val="F7FB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53563" y="3451228"/>
              <a:ext cx="462893" cy="40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1669</Words>
  <Application>Microsoft Office PowerPoint</Application>
  <PresentationFormat>自定义</PresentationFormat>
  <Paragraphs>367</Paragraphs>
  <Slides>34</Slides>
  <Notes>34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第一PPT，www.1ppt.com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</vt:vector>
  </TitlesOfParts>
  <Company>第一PPT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微立体</dc:title>
  <dc:creator>第一PPT</dc:creator>
  <cp:keywords>www.1ppt.com</cp:keywords>
  <dc:description>www.1ppt.com</dc:description>
  <cp:lastModifiedBy>张娟1</cp:lastModifiedBy>
  <cp:revision>117</cp:revision>
  <dcterms:created xsi:type="dcterms:W3CDTF">2016-01-25T08:08:00Z</dcterms:created>
  <dcterms:modified xsi:type="dcterms:W3CDTF">2024-03-14T09:24:21Z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