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7" r:id="rId3"/>
    <p:sldId id="295" r:id="rId4"/>
    <p:sldId id="294" r:id="rId5"/>
    <p:sldId id="262" r:id="rId6"/>
    <p:sldId id="269" r:id="rId7"/>
    <p:sldId id="296" r:id="rId8"/>
    <p:sldId id="263" r:id="rId9"/>
    <p:sldId id="297" r:id="rId10"/>
    <p:sldId id="298" r:id="rId11"/>
    <p:sldId id="299" r:id="rId12"/>
    <p:sldId id="272" r:id="rId13"/>
    <p:sldId id="301" r:id="rId14"/>
    <p:sldId id="300" r:id="rId15"/>
    <p:sldId id="278" r:id="rId16"/>
    <p:sldId id="264" r:id="rId17"/>
    <p:sldId id="270" r:id="rId18"/>
    <p:sldId id="303" r:id="rId19"/>
    <p:sldId id="304" r:id="rId20"/>
    <p:sldId id="283" r:id="rId21"/>
  </p:sldIdLst>
  <p:sldSz cx="12192000" cy="6858000" type="screen4x3"/>
  <p:notesSz cx="6858000" cy="9144000"/>
  <p:embeddedFontLst>
    <p:embeddedFont>
      <p:font typeface="江城圆体 300W" panose="020B0300000000000000" charset="-122"/>
      <p:regular r:id="rId25"/>
    </p:embeddedFont>
    <p:embeddedFont>
      <p:font typeface="江城圆体 500W" panose="020B0600000000000000" charset="-122"/>
      <p:regular r:id="rId26"/>
    </p:embeddedFont>
    <p:embeddedFont>
      <p:font typeface="楷体" panose="02010609060101010101" charset="-122"/>
      <p:regular r:id="rId27"/>
    </p:embeddedFont>
    <p:embeddedFont>
      <p:font typeface="Calibri" panose="020F0502020204030204" charset="0"/>
      <p:regular r:id="rId28"/>
      <p:bold r:id="rId29"/>
      <p:italic r:id="rId30"/>
      <p:boldItalic r:id="rId31"/>
    </p:embeddedFont>
    <p:embeddedFont>
      <p:font typeface="微软雅黑" panose="020B0503020204020204" charset="-122"/>
      <p:regular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85BC"/>
    <a:srgbClr val="8ED1F4"/>
    <a:srgbClr val="FFB600"/>
    <a:srgbClr val="2D3F63"/>
    <a:srgbClr val="0D8686"/>
    <a:srgbClr val="2C3444"/>
    <a:srgbClr val="FFFAED"/>
    <a:srgbClr val="767D87"/>
    <a:srgbClr val="8FDB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font" Target="fonts/font8.fntdata"/><Relationship Id="rId31" Type="http://schemas.openxmlformats.org/officeDocument/2006/relationships/font" Target="fonts/font7.fntdata"/><Relationship Id="rId30" Type="http://schemas.openxmlformats.org/officeDocument/2006/relationships/font" Target="fonts/font6.fntdata"/><Relationship Id="rId3" Type="http://schemas.openxmlformats.org/officeDocument/2006/relationships/slide" Target="slides/slide1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pn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png"/><Relationship Id="rId33" Type="http://schemas.openxmlformats.org/officeDocument/2006/relationships/tags" Target="../tags/tag28.xml"/><Relationship Id="rId32" Type="http://schemas.openxmlformats.org/officeDocument/2006/relationships/tags" Target="../tags/tag27.xml"/><Relationship Id="rId31" Type="http://schemas.openxmlformats.org/officeDocument/2006/relationships/tags" Target="../tags/tag26.xml"/><Relationship Id="rId30" Type="http://schemas.openxmlformats.org/officeDocument/2006/relationships/tags" Target="../tags/tag25.xml"/><Relationship Id="rId3" Type="http://schemas.openxmlformats.org/officeDocument/2006/relationships/tags" Target="../tags/tag2.xml"/><Relationship Id="rId29" Type="http://schemas.openxmlformats.org/officeDocument/2006/relationships/tags" Target="../tags/tag24.xml"/><Relationship Id="rId28" Type="http://schemas.openxmlformats.org/officeDocument/2006/relationships/tags" Target="../tags/tag23.xml"/><Relationship Id="rId27" Type="http://schemas.openxmlformats.org/officeDocument/2006/relationships/tags" Target="../tags/tag22.xml"/><Relationship Id="rId26" Type="http://schemas.openxmlformats.org/officeDocument/2006/relationships/tags" Target="../tags/tag21.xml"/><Relationship Id="rId25" Type="http://schemas.openxmlformats.org/officeDocument/2006/relationships/tags" Target="../tags/tag20.xml"/><Relationship Id="rId24" Type="http://schemas.openxmlformats.org/officeDocument/2006/relationships/tags" Target="../tags/tag19.xml"/><Relationship Id="rId23" Type="http://schemas.openxmlformats.org/officeDocument/2006/relationships/tags" Target="../tags/tag18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image" Target="../media/image4.png"/><Relationship Id="rId2" Type="http://schemas.openxmlformats.org/officeDocument/2006/relationships/tags" Target="../tags/tag1.xml"/><Relationship Id="rId19" Type="http://schemas.openxmlformats.org/officeDocument/2006/relationships/tags" Target="../tags/tag15.xml"/><Relationship Id="rId18" Type="http://schemas.openxmlformats.org/officeDocument/2006/relationships/image" Target="../media/image3.png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image" Target="../media/image2.png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image" Target="../media/image1.png"/><Relationship Id="rId34" Type="http://schemas.openxmlformats.org/officeDocument/2006/relationships/tags" Target="../tags/tag58.xml"/><Relationship Id="rId33" Type="http://schemas.openxmlformats.org/officeDocument/2006/relationships/tags" Target="../tags/tag57.xml"/><Relationship Id="rId32" Type="http://schemas.openxmlformats.org/officeDocument/2006/relationships/tags" Target="../tags/tag56.xml"/><Relationship Id="rId31" Type="http://schemas.openxmlformats.org/officeDocument/2006/relationships/tags" Target="../tags/tag55.xml"/><Relationship Id="rId30" Type="http://schemas.openxmlformats.org/officeDocument/2006/relationships/tags" Target="../tags/tag54.xml"/><Relationship Id="rId3" Type="http://schemas.openxmlformats.org/officeDocument/2006/relationships/tags" Target="../tags/tag31.xml"/><Relationship Id="rId29" Type="http://schemas.openxmlformats.org/officeDocument/2006/relationships/tags" Target="../tags/tag53.xml"/><Relationship Id="rId28" Type="http://schemas.openxmlformats.org/officeDocument/2006/relationships/tags" Target="../tags/tag52.xml"/><Relationship Id="rId27" Type="http://schemas.openxmlformats.org/officeDocument/2006/relationships/tags" Target="../tags/tag51.xml"/><Relationship Id="rId26" Type="http://schemas.openxmlformats.org/officeDocument/2006/relationships/tags" Target="../tags/tag50.xml"/><Relationship Id="rId25" Type="http://schemas.openxmlformats.org/officeDocument/2006/relationships/tags" Target="../tags/tag49.xml"/><Relationship Id="rId24" Type="http://schemas.openxmlformats.org/officeDocument/2006/relationships/tags" Target="../tags/tag48.xml"/><Relationship Id="rId23" Type="http://schemas.openxmlformats.org/officeDocument/2006/relationships/tags" Target="../tags/tag47.xml"/><Relationship Id="rId22" Type="http://schemas.openxmlformats.org/officeDocument/2006/relationships/tags" Target="../tags/tag46.xml"/><Relationship Id="rId21" Type="http://schemas.openxmlformats.org/officeDocument/2006/relationships/tags" Target="../tags/tag45.xml"/><Relationship Id="rId20" Type="http://schemas.openxmlformats.org/officeDocument/2006/relationships/image" Target="../media/image4.png"/><Relationship Id="rId2" Type="http://schemas.openxmlformats.org/officeDocument/2006/relationships/tags" Target="../tags/tag30.xml"/><Relationship Id="rId19" Type="http://schemas.openxmlformats.org/officeDocument/2006/relationships/tags" Target="../tags/tag44.xml"/><Relationship Id="rId18" Type="http://schemas.openxmlformats.org/officeDocument/2006/relationships/image" Target="../media/image3.png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3810" y="1397000"/>
            <a:ext cx="5915660" cy="5455285"/>
            <a:chOff x="-9" y="1246"/>
            <a:chExt cx="10352" cy="9545"/>
          </a:xfrm>
        </p:grpSpPr>
        <p:sp>
          <p:nvSpPr>
            <p:cNvPr id="64" name="梯形 63"/>
            <p:cNvSpPr/>
            <p:nvPr userDrawn="1">
              <p:custDataLst>
                <p:tags r:id="rId2"/>
              </p:custDataLst>
            </p:nvPr>
          </p:nvSpPr>
          <p:spPr>
            <a:xfrm>
              <a:off x="2271" y="4269"/>
              <a:ext cx="5313" cy="4321"/>
            </a:xfrm>
            <a:prstGeom prst="trapezoid">
              <a:avLst/>
            </a:prstGeom>
            <a:solidFill>
              <a:srgbClr val="FFFAED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60" name="组合 59"/>
            <p:cNvGrpSpPr/>
            <p:nvPr userDrawn="1"/>
          </p:nvGrpSpPr>
          <p:grpSpPr>
            <a:xfrm>
              <a:off x="-9" y="5795"/>
              <a:ext cx="10352" cy="4996"/>
              <a:chOff x="-9" y="6651"/>
              <a:chExt cx="8578" cy="4140"/>
            </a:xfrm>
          </p:grpSpPr>
          <p:pic>
            <p:nvPicPr>
              <p:cNvPr id="7" name="图片 6"/>
              <p:cNvPicPr>
                <a:picLocks noChangeAspect="1"/>
              </p:cNvPicPr>
              <p:nvPr userDrawn="1">
                <p:custDataLst>
                  <p:tags r:id="rId3"/>
                </p:custDataLst>
              </p:nvPr>
            </p:nvPicPr>
            <p:blipFill>
              <a:blip r:embed="rId4">
                <a:clrChange>
                  <a:clrFrom>
                    <a:srgbClr val="234157">
                      <a:alpha val="100000"/>
                    </a:srgbClr>
                  </a:clrFrom>
                  <a:clrTo>
                    <a:srgbClr val="234157">
                      <a:alpha val="100000"/>
                      <a:alpha val="0"/>
                    </a:srgbClr>
                  </a:clrTo>
                </a:clrChange>
              </a:blip>
              <a:srcRect l="32126" t="20980" r="28439" b="11046"/>
              <a:stretch>
                <a:fillRect/>
              </a:stretch>
            </p:blipFill>
            <p:spPr>
              <a:xfrm>
                <a:off x="5759" y="7454"/>
                <a:ext cx="630" cy="837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2984" h="3969">
                    <a:moveTo>
                      <a:pt x="979" y="3870"/>
                    </a:moveTo>
                    <a:cubicBezTo>
                      <a:pt x="792" y="3702"/>
                      <a:pt x="302" y="3476"/>
                      <a:pt x="115" y="3102"/>
                    </a:cubicBezTo>
                    <a:cubicBezTo>
                      <a:pt x="-72" y="2728"/>
                      <a:pt x="19" y="2401"/>
                      <a:pt x="43" y="1998"/>
                    </a:cubicBezTo>
                    <a:cubicBezTo>
                      <a:pt x="67" y="1595"/>
                      <a:pt x="197" y="1475"/>
                      <a:pt x="235" y="1086"/>
                    </a:cubicBezTo>
                    <a:cubicBezTo>
                      <a:pt x="273" y="697"/>
                      <a:pt x="96" y="227"/>
                      <a:pt x="235" y="54"/>
                    </a:cubicBezTo>
                    <a:cubicBezTo>
                      <a:pt x="374" y="-119"/>
                      <a:pt x="590" y="174"/>
                      <a:pt x="931" y="222"/>
                    </a:cubicBezTo>
                    <a:cubicBezTo>
                      <a:pt x="1272" y="270"/>
                      <a:pt x="1646" y="332"/>
                      <a:pt x="1939" y="294"/>
                    </a:cubicBezTo>
                    <a:cubicBezTo>
                      <a:pt x="2232" y="256"/>
                      <a:pt x="2241" y="49"/>
                      <a:pt x="2395" y="30"/>
                    </a:cubicBezTo>
                    <a:cubicBezTo>
                      <a:pt x="2549" y="11"/>
                      <a:pt x="2635" y="6"/>
                      <a:pt x="2707" y="198"/>
                    </a:cubicBezTo>
                    <a:cubicBezTo>
                      <a:pt x="2779" y="390"/>
                      <a:pt x="2731" y="697"/>
                      <a:pt x="2755" y="990"/>
                    </a:cubicBezTo>
                    <a:cubicBezTo>
                      <a:pt x="2779" y="1283"/>
                      <a:pt x="2784" y="1374"/>
                      <a:pt x="2827" y="1662"/>
                    </a:cubicBezTo>
                    <a:cubicBezTo>
                      <a:pt x="2870" y="1950"/>
                      <a:pt x="3029" y="2056"/>
                      <a:pt x="2971" y="2430"/>
                    </a:cubicBezTo>
                    <a:cubicBezTo>
                      <a:pt x="2913" y="2804"/>
                      <a:pt x="2688" y="3246"/>
                      <a:pt x="2539" y="3534"/>
                    </a:cubicBezTo>
                    <a:cubicBezTo>
                      <a:pt x="2390" y="3822"/>
                      <a:pt x="2390" y="3798"/>
                      <a:pt x="2227" y="3870"/>
                    </a:cubicBezTo>
                    <a:cubicBezTo>
                      <a:pt x="2064" y="3942"/>
                      <a:pt x="1891" y="3894"/>
                      <a:pt x="1723" y="3894"/>
                    </a:cubicBezTo>
                    <a:cubicBezTo>
                      <a:pt x="1555" y="3894"/>
                      <a:pt x="1521" y="3860"/>
                      <a:pt x="1387" y="3870"/>
                    </a:cubicBezTo>
                    <a:cubicBezTo>
                      <a:pt x="1253" y="3880"/>
                      <a:pt x="1133" y="3942"/>
                      <a:pt x="1051" y="3942"/>
                    </a:cubicBezTo>
                    <a:cubicBezTo>
                      <a:pt x="969" y="3942"/>
                      <a:pt x="1166" y="4038"/>
                      <a:pt x="979" y="3870"/>
                    </a:cubicBezTo>
                    <a:close/>
                  </a:path>
                </a:pathLst>
              </a:custGeom>
              <a:noFill/>
              <a:ln w="9525">
                <a:noFill/>
              </a:ln>
            </p:spPr>
          </p:pic>
          <p:sp>
            <p:nvSpPr>
              <p:cNvPr id="11" name="任意多边形 10"/>
              <p:cNvSpPr/>
              <p:nvPr userDrawn="1">
                <p:custDataLst>
                  <p:tags r:id="rId5"/>
                </p:custDataLst>
              </p:nvPr>
            </p:nvSpPr>
            <p:spPr>
              <a:xfrm>
                <a:off x="-9" y="9367"/>
                <a:ext cx="8579" cy="142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8579" h="1424">
                    <a:moveTo>
                      <a:pt x="0" y="564"/>
                    </a:moveTo>
                    <a:cubicBezTo>
                      <a:pt x="808" y="226"/>
                      <a:pt x="2279" y="0"/>
                      <a:pt x="3960" y="0"/>
                    </a:cubicBezTo>
                    <a:cubicBezTo>
                      <a:pt x="6511" y="0"/>
                      <a:pt x="8579" y="521"/>
                      <a:pt x="8579" y="1164"/>
                    </a:cubicBezTo>
                    <a:cubicBezTo>
                      <a:pt x="8579" y="1253"/>
                      <a:pt x="8539" y="1340"/>
                      <a:pt x="8463" y="1424"/>
                    </a:cubicBezTo>
                    <a:lnTo>
                      <a:pt x="0" y="1424"/>
                    </a:lnTo>
                    <a:lnTo>
                      <a:pt x="0" y="564"/>
                    </a:lnTo>
                    <a:close/>
                  </a:path>
                </a:pathLst>
              </a:custGeom>
              <a:solidFill>
                <a:srgbClr val="1A22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 userDrawn="1">
                <p:custDataLst>
                  <p:tags r:id="rId6"/>
                </p:custDataLst>
              </p:nvPr>
            </p:nvPicPr>
            <p:blipFill>
              <a:blip r:embed="rId7"/>
              <a:srcRect t="46219"/>
              <a:stretch>
                <a:fillRect/>
              </a:stretch>
            </p:blipFill>
            <p:spPr>
              <a:xfrm>
                <a:off x="461" y="6651"/>
                <a:ext cx="6290" cy="3701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9870" h="5808">
                    <a:moveTo>
                      <a:pt x="9870" y="2156"/>
                    </a:moveTo>
                    <a:lnTo>
                      <a:pt x="9870" y="5808"/>
                    </a:lnTo>
                    <a:lnTo>
                      <a:pt x="0" y="5808"/>
                    </a:lnTo>
                    <a:lnTo>
                      <a:pt x="0" y="0"/>
                    </a:lnTo>
                    <a:lnTo>
                      <a:pt x="1419" y="26"/>
                    </a:lnTo>
                    <a:lnTo>
                      <a:pt x="2122" y="1991"/>
                    </a:lnTo>
                    <a:lnTo>
                      <a:pt x="3427" y="2350"/>
                    </a:lnTo>
                    <a:lnTo>
                      <a:pt x="7945" y="2479"/>
                    </a:lnTo>
                    <a:lnTo>
                      <a:pt x="9193" y="2149"/>
                    </a:lnTo>
                    <a:lnTo>
                      <a:pt x="9870" y="2156"/>
                    </a:lnTo>
                    <a:close/>
                  </a:path>
                </a:pathLst>
              </a:custGeom>
              <a:noFill/>
              <a:ln w="9525">
                <a:noFill/>
              </a:ln>
              <a:effectLst>
                <a:outerShdw blurRad="50800" dist="635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5" name="矩形 24"/>
            <p:cNvSpPr/>
            <p:nvPr userDrawn="1">
              <p:custDataLst>
                <p:tags r:id="rId8"/>
              </p:custDataLst>
            </p:nvPr>
          </p:nvSpPr>
          <p:spPr>
            <a:xfrm>
              <a:off x="3415" y="1863"/>
              <a:ext cx="3098" cy="3540"/>
            </a:xfrm>
            <a:prstGeom prst="rect">
              <a:avLst/>
            </a:prstGeom>
            <a:solidFill>
              <a:srgbClr val="2D3F63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 userDrawn="1"/>
          </p:nvGrpSpPr>
          <p:grpSpPr>
            <a:xfrm rot="0">
              <a:off x="3539" y="2212"/>
              <a:ext cx="2299" cy="2310"/>
              <a:chOff x="352" y="1546"/>
              <a:chExt cx="6037" cy="6060"/>
            </a:xfrm>
          </p:grpSpPr>
          <p:grpSp>
            <p:nvGrpSpPr>
              <p:cNvPr id="28" name="组合 27"/>
              <p:cNvGrpSpPr/>
              <p:nvPr userDrawn="1"/>
            </p:nvGrpSpPr>
            <p:grpSpPr>
              <a:xfrm rot="0">
                <a:off x="352" y="2028"/>
                <a:ext cx="4836" cy="5019"/>
                <a:chOff x="18426" y="2148"/>
                <a:chExt cx="10722" cy="11126"/>
              </a:xfrm>
            </p:grpSpPr>
            <p:sp>
              <p:nvSpPr>
                <p:cNvPr id="32" name="任意多边形 31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8426" y="2148"/>
                  <a:ext cx="10723" cy="11126"/>
                </a:xfrm>
                <a:custGeom>
                  <a:avLst/>
                  <a:gdLst>
                    <a:gd name="idx" fmla="cos wd2 2700000"/>
                    <a:gd name="idy" fmla="sin hd2 2700000"/>
                    <a:gd name="il" fmla="+- hc 0 idx"/>
                    <a:gd name="ir" fmla="+- hc idx 0"/>
                    <a:gd name="it" fmla="+- vc 0 idy"/>
                    <a:gd name="ib" fmla="+- vc idy 0"/>
                  </a:gdLst>
                  <a:ahLst/>
                  <a:cxnLst>
                    <a:cxn ang="3">
                      <a:pos x="hc" y="t"/>
                    </a:cxn>
                    <a:cxn ang="3">
                      <a:pos x="il" y="it"/>
                    </a:cxn>
                    <a:cxn ang="cd2">
                      <a:pos x="l" y="vc"/>
                    </a:cxn>
                    <a:cxn ang="cd4">
                      <a:pos x="il" y="ib"/>
                    </a:cxn>
                    <a:cxn ang="cd4">
                      <a:pos x="hc" y="b"/>
                    </a:cxn>
                    <a:cxn ang="cd4">
                      <a:pos x="ir" y="ib"/>
                    </a:cxn>
                    <a:cxn ang="0">
                      <a:pos x="r" y="vc"/>
                    </a:cxn>
                    <a:cxn ang="3">
                      <a:pos x="ir" y="it"/>
                    </a:cxn>
                  </a:cxnLst>
                  <a:rect l="l" t="t" r="r" b="b"/>
                  <a:pathLst>
                    <a:path w="10730" h="11133">
                      <a:moveTo>
                        <a:pt x="0" y="5342"/>
                      </a:moveTo>
                      <a:cubicBezTo>
                        <a:pt x="-130" y="2909"/>
                        <a:pt x="1829" y="635"/>
                        <a:pt x="3565" y="0"/>
                      </a:cubicBezTo>
                      <a:cubicBezTo>
                        <a:pt x="3034" y="764"/>
                        <a:pt x="2682" y="2197"/>
                        <a:pt x="2720" y="3010"/>
                      </a:cubicBezTo>
                      <a:cubicBezTo>
                        <a:pt x="2620" y="6257"/>
                        <a:pt x="5593" y="8874"/>
                        <a:pt x="8504" y="8794"/>
                      </a:cubicBezTo>
                      <a:cubicBezTo>
                        <a:pt x="9261" y="8840"/>
                        <a:pt x="10410" y="8507"/>
                        <a:pt x="10723" y="8353"/>
                      </a:cubicBezTo>
                      <a:cubicBezTo>
                        <a:pt x="9921" y="9896"/>
                        <a:pt x="7590" y="11239"/>
                        <a:pt x="5784" y="11126"/>
                      </a:cubicBezTo>
                      <a:cubicBezTo>
                        <a:pt x="2538" y="11226"/>
                        <a:pt x="-79" y="8253"/>
                        <a:pt x="0" y="5342"/>
                      </a:cubicBez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  <p:sp>
              <p:nvSpPr>
                <p:cNvPr id="33" name="任意多边形 32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426" y="6732"/>
                  <a:ext cx="10723" cy="6542"/>
                </a:xfrm>
                <a:custGeom>
                  <a:avLst/>
                  <a:gdLst>
                    <a:gd name="idx" fmla="cos wd2 2700000"/>
                    <a:gd name="idy" fmla="sin hd2 2700000"/>
                    <a:gd name="il" fmla="+- hc 0 idx"/>
                    <a:gd name="ir" fmla="+- hc idx 0"/>
                    <a:gd name="it" fmla="+- vc 0 idy"/>
                    <a:gd name="ib" fmla="+- vc idy 0"/>
                  </a:gdLst>
                  <a:ahLst/>
                  <a:cxnLst>
                    <a:cxn ang="3">
                      <a:pos x="hc" y="t"/>
                    </a:cxn>
                    <a:cxn ang="3">
                      <a:pos x="il" y="it"/>
                    </a:cxn>
                    <a:cxn ang="cd2">
                      <a:pos x="l" y="vc"/>
                    </a:cxn>
                    <a:cxn ang="cd4">
                      <a:pos x="il" y="ib"/>
                    </a:cxn>
                    <a:cxn ang="cd4">
                      <a:pos x="hc" y="b"/>
                    </a:cxn>
                    <a:cxn ang="cd4">
                      <a:pos x="ir" y="ib"/>
                    </a:cxn>
                    <a:cxn ang="0">
                      <a:pos x="r" y="vc"/>
                    </a:cxn>
                    <a:cxn ang="3">
                      <a:pos x="ir" y="it"/>
                    </a:cxn>
                  </a:cxnLst>
                  <a:rect l="l" t="t" r="r" b="b"/>
                  <a:pathLst>
                    <a:path w="10723" h="6544">
                      <a:moveTo>
                        <a:pt x="6" y="755"/>
                      </a:moveTo>
                      <a:lnTo>
                        <a:pt x="2" y="640"/>
                      </a:lnTo>
                      <a:lnTo>
                        <a:pt x="0" y="524"/>
                      </a:lnTo>
                      <a:lnTo>
                        <a:pt x="2" y="409"/>
                      </a:lnTo>
                      <a:lnTo>
                        <a:pt x="6" y="295"/>
                      </a:lnTo>
                      <a:lnTo>
                        <a:pt x="14" y="180"/>
                      </a:lnTo>
                      <a:lnTo>
                        <a:pt x="24" y="66"/>
                      </a:lnTo>
                      <a:lnTo>
                        <a:pt x="32" y="0"/>
                      </a:lnTo>
                      <a:lnTo>
                        <a:pt x="30" y="110"/>
                      </a:lnTo>
                      <a:cubicBezTo>
                        <a:pt x="-73" y="3386"/>
                        <a:pt x="3009" y="6027"/>
                        <a:pt x="6027" y="5947"/>
                      </a:cubicBezTo>
                      <a:cubicBezTo>
                        <a:pt x="7905" y="6029"/>
                        <a:pt x="9838" y="4877"/>
                        <a:pt x="10691" y="3780"/>
                      </a:cubicBezTo>
                      <a:lnTo>
                        <a:pt x="10691" y="3779"/>
                      </a:lnTo>
                      <a:lnTo>
                        <a:pt x="10708" y="3772"/>
                      </a:lnTo>
                      <a:lnTo>
                        <a:pt x="10723" y="3764"/>
                      </a:lnTo>
                      <a:cubicBezTo>
                        <a:pt x="9991" y="5284"/>
                        <a:pt x="7551" y="6603"/>
                        <a:pt x="5960" y="6542"/>
                      </a:cubicBezTo>
                      <a:lnTo>
                        <a:pt x="5873" y="6540"/>
                      </a:lnTo>
                      <a:lnTo>
                        <a:pt x="5787" y="6536"/>
                      </a:lnTo>
                      <a:lnTo>
                        <a:pt x="5633" y="6538"/>
                      </a:lnTo>
                      <a:cubicBezTo>
                        <a:pt x="2459" y="6632"/>
                        <a:pt x="-70" y="3436"/>
                        <a:pt x="4" y="894"/>
                      </a:cubicBezTo>
                      <a:lnTo>
                        <a:pt x="6" y="755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34" name="五角星 33"/>
              <p:cNvSpPr/>
              <p:nvPr userDrawn="1">
                <p:custDataLst>
                  <p:tags r:id="rId11"/>
                </p:custDataLst>
              </p:nvPr>
            </p:nvSpPr>
            <p:spPr>
              <a:xfrm>
                <a:off x="3679" y="7222"/>
                <a:ext cx="384" cy="384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5" name="五角星 34"/>
              <p:cNvSpPr/>
              <p:nvPr userDrawn="1">
                <p:custDataLst>
                  <p:tags r:id="rId12"/>
                </p:custDataLst>
              </p:nvPr>
            </p:nvSpPr>
            <p:spPr>
              <a:xfrm rot="20760000">
                <a:off x="569" y="6173"/>
                <a:ext cx="432" cy="432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6" name="五角星 35"/>
              <p:cNvSpPr/>
              <p:nvPr userDrawn="1">
                <p:custDataLst>
                  <p:tags r:id="rId13"/>
                </p:custDataLst>
              </p:nvPr>
            </p:nvSpPr>
            <p:spPr>
              <a:xfrm rot="17880000">
                <a:off x="420" y="2268"/>
                <a:ext cx="384" cy="384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7" name="五角星 36"/>
              <p:cNvSpPr/>
              <p:nvPr userDrawn="1">
                <p:custDataLst>
                  <p:tags r:id="rId14"/>
                </p:custDataLst>
              </p:nvPr>
            </p:nvSpPr>
            <p:spPr>
              <a:xfrm rot="1140000">
                <a:off x="2677" y="3792"/>
                <a:ext cx="576" cy="576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8" name="五角星 37"/>
              <p:cNvSpPr/>
              <p:nvPr userDrawn="1">
                <p:custDataLst>
                  <p:tags r:id="rId15"/>
                </p:custDataLst>
              </p:nvPr>
            </p:nvSpPr>
            <p:spPr>
              <a:xfrm>
                <a:off x="6005" y="4702"/>
                <a:ext cx="384" cy="384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9" name="五角星 38"/>
              <p:cNvSpPr/>
              <p:nvPr userDrawn="1">
                <p:custDataLst>
                  <p:tags r:id="rId16"/>
                </p:custDataLst>
              </p:nvPr>
            </p:nvSpPr>
            <p:spPr>
              <a:xfrm rot="20160000">
                <a:off x="4534" y="1546"/>
                <a:ext cx="576" cy="576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pic>
          <p:nvPicPr>
            <p:cNvPr id="43" name="图片 42" descr="窗户 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2271" y="1246"/>
              <a:ext cx="5061" cy="4504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426" y="5075"/>
              <a:ext cx="1106" cy="1002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69" name="组合 68"/>
            <p:cNvGrpSpPr/>
            <p:nvPr userDrawn="1"/>
          </p:nvGrpSpPr>
          <p:grpSpPr>
            <a:xfrm rot="0">
              <a:off x="8076" y="10196"/>
              <a:ext cx="1292" cy="431"/>
              <a:chOff x="13229" y="9064"/>
              <a:chExt cx="2960" cy="987"/>
            </a:xfrm>
          </p:grpSpPr>
          <p:sp>
            <p:nvSpPr>
              <p:cNvPr id="70" name="圆角矩形 69"/>
              <p:cNvSpPr/>
              <p:nvPr>
                <p:custDataLst>
                  <p:tags r:id="rId21"/>
                </p:custDataLst>
              </p:nvPr>
            </p:nvSpPr>
            <p:spPr>
              <a:xfrm>
                <a:off x="13229" y="9751"/>
                <a:ext cx="2960" cy="3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1" name="任意多边形 70"/>
              <p:cNvSpPr/>
              <p:nvPr>
                <p:custDataLst>
                  <p:tags r:id="rId22"/>
                </p:custDataLst>
              </p:nvPr>
            </p:nvSpPr>
            <p:spPr>
              <a:xfrm>
                <a:off x="14595" y="9077"/>
                <a:ext cx="1449" cy="67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330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cubicBezTo>
                      <a:pt x="810" y="-15"/>
                      <a:pt x="1323" y="352"/>
                      <a:pt x="1330" y="619"/>
                    </a:cubicBez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rgbClr val="8ED1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72" name="任意多边形 71"/>
              <p:cNvSpPr/>
              <p:nvPr>
                <p:custDataLst>
                  <p:tags r:id="rId23"/>
                </p:custDataLst>
              </p:nvPr>
            </p:nvSpPr>
            <p:spPr>
              <a:xfrm>
                <a:off x="14595" y="9064"/>
                <a:ext cx="604" cy="687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544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lnTo>
                      <a:pt x="215" y="0"/>
                    </a:lnTo>
                    <a:cubicBezTo>
                      <a:pt x="325" y="-4"/>
                      <a:pt x="505" y="24"/>
                      <a:pt x="544" y="34"/>
                    </a:cubicBezTo>
                    <a:lnTo>
                      <a:pt x="392" y="619"/>
                    </a:ln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</p:grpSp>
        <p:grpSp>
          <p:nvGrpSpPr>
            <p:cNvPr id="73" name="组合 72"/>
            <p:cNvGrpSpPr/>
            <p:nvPr userDrawn="1"/>
          </p:nvGrpSpPr>
          <p:grpSpPr>
            <a:xfrm rot="0">
              <a:off x="7384" y="10269"/>
              <a:ext cx="1292" cy="431"/>
              <a:chOff x="13229" y="9064"/>
              <a:chExt cx="2960" cy="987"/>
            </a:xfrm>
          </p:grpSpPr>
          <p:sp>
            <p:nvSpPr>
              <p:cNvPr id="74" name="圆角矩形 73"/>
              <p:cNvSpPr/>
              <p:nvPr>
                <p:custDataLst>
                  <p:tags r:id="rId24"/>
                </p:custDataLst>
              </p:nvPr>
            </p:nvSpPr>
            <p:spPr>
              <a:xfrm>
                <a:off x="13229" y="9751"/>
                <a:ext cx="2960" cy="3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5" name="任意多边形 74"/>
              <p:cNvSpPr/>
              <p:nvPr>
                <p:custDataLst>
                  <p:tags r:id="rId25"/>
                </p:custDataLst>
              </p:nvPr>
            </p:nvSpPr>
            <p:spPr>
              <a:xfrm>
                <a:off x="14595" y="9077"/>
                <a:ext cx="1449" cy="67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330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cubicBezTo>
                      <a:pt x="810" y="-15"/>
                      <a:pt x="1323" y="352"/>
                      <a:pt x="1330" y="619"/>
                    </a:cubicBez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rgbClr val="8ED1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76" name="任意多边形 75"/>
              <p:cNvSpPr/>
              <p:nvPr>
                <p:custDataLst>
                  <p:tags r:id="rId26"/>
                </p:custDataLst>
              </p:nvPr>
            </p:nvSpPr>
            <p:spPr>
              <a:xfrm>
                <a:off x="14595" y="9064"/>
                <a:ext cx="604" cy="687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544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lnTo>
                      <a:pt x="215" y="0"/>
                    </a:lnTo>
                    <a:cubicBezTo>
                      <a:pt x="325" y="-4"/>
                      <a:pt x="505" y="24"/>
                      <a:pt x="544" y="34"/>
                    </a:cubicBezTo>
                    <a:lnTo>
                      <a:pt x="392" y="619"/>
                    </a:ln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</p:grpSp>
      </p:grpSp>
      <p:sp>
        <p:nvSpPr>
          <p:cNvPr id="10" name="五角星 9"/>
          <p:cNvSpPr/>
          <p:nvPr userDrawn="1">
            <p:custDataLst>
              <p:tags r:id="rId27"/>
            </p:custDataLst>
          </p:nvPr>
        </p:nvSpPr>
        <p:spPr>
          <a:xfrm rot="960000">
            <a:off x="4396740" y="54483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五角星 1"/>
          <p:cNvSpPr/>
          <p:nvPr userDrawn="1">
            <p:custDataLst>
              <p:tags r:id="rId28"/>
            </p:custDataLst>
          </p:nvPr>
        </p:nvSpPr>
        <p:spPr>
          <a:xfrm rot="20580000">
            <a:off x="5694045" y="1551305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五角星 2"/>
          <p:cNvSpPr/>
          <p:nvPr userDrawn="1">
            <p:custDataLst>
              <p:tags r:id="rId29"/>
            </p:custDataLst>
          </p:nvPr>
        </p:nvSpPr>
        <p:spPr>
          <a:xfrm rot="960000">
            <a:off x="8475980" y="18669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五角星 14"/>
          <p:cNvSpPr/>
          <p:nvPr userDrawn="1">
            <p:custDataLst>
              <p:tags r:id="rId30"/>
            </p:custDataLst>
          </p:nvPr>
        </p:nvSpPr>
        <p:spPr>
          <a:xfrm rot="960000">
            <a:off x="48895" y="5969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五角星 15"/>
          <p:cNvSpPr/>
          <p:nvPr userDrawn="1">
            <p:custDataLst>
              <p:tags r:id="rId31"/>
            </p:custDataLst>
          </p:nvPr>
        </p:nvSpPr>
        <p:spPr>
          <a:xfrm rot="960000">
            <a:off x="11703050" y="179578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五角星 16"/>
          <p:cNvSpPr/>
          <p:nvPr userDrawn="1">
            <p:custDataLst>
              <p:tags r:id="rId32"/>
            </p:custDataLst>
          </p:nvPr>
        </p:nvSpPr>
        <p:spPr>
          <a:xfrm rot="960000">
            <a:off x="11459845" y="30226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五角星 3"/>
          <p:cNvSpPr/>
          <p:nvPr userDrawn="1">
            <p:custDataLst>
              <p:tags r:id="rId33"/>
            </p:custDataLst>
          </p:nvPr>
        </p:nvSpPr>
        <p:spPr>
          <a:xfrm rot="19440000">
            <a:off x="11703050" y="6434455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/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 userDrawn="1">
            <p:custDataLst>
              <p:tags r:id="rId2"/>
            </p:custDataLst>
          </p:nvPr>
        </p:nvSpPr>
        <p:spPr>
          <a:xfrm>
            <a:off x="167640" y="196850"/>
            <a:ext cx="11824335" cy="6489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-5715" y="2722245"/>
            <a:ext cx="4479290" cy="4130040"/>
            <a:chOff x="-9" y="1246"/>
            <a:chExt cx="10352" cy="9545"/>
          </a:xfrm>
        </p:grpSpPr>
        <p:sp>
          <p:nvSpPr>
            <p:cNvPr id="64" name="梯形 63"/>
            <p:cNvSpPr/>
            <p:nvPr userDrawn="1">
              <p:custDataLst>
                <p:tags r:id="rId2"/>
              </p:custDataLst>
            </p:nvPr>
          </p:nvSpPr>
          <p:spPr>
            <a:xfrm>
              <a:off x="2271" y="4269"/>
              <a:ext cx="5313" cy="4321"/>
            </a:xfrm>
            <a:prstGeom prst="trapezoid">
              <a:avLst/>
            </a:prstGeom>
            <a:solidFill>
              <a:srgbClr val="FFFAED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60" name="组合 59"/>
            <p:cNvGrpSpPr/>
            <p:nvPr userDrawn="1"/>
          </p:nvGrpSpPr>
          <p:grpSpPr>
            <a:xfrm>
              <a:off x="-9" y="5795"/>
              <a:ext cx="10352" cy="4996"/>
              <a:chOff x="-9" y="6651"/>
              <a:chExt cx="8578" cy="4140"/>
            </a:xfrm>
          </p:grpSpPr>
          <p:pic>
            <p:nvPicPr>
              <p:cNvPr id="26" name="图片 25"/>
              <p:cNvPicPr>
                <a:picLocks noChangeAspect="1"/>
              </p:cNvPicPr>
              <p:nvPr userDrawn="1">
                <p:custDataLst>
                  <p:tags r:id="rId3"/>
                </p:custDataLst>
              </p:nvPr>
            </p:nvPicPr>
            <p:blipFill>
              <a:blip r:embed="rId4">
                <a:clrChange>
                  <a:clrFrom>
                    <a:srgbClr val="234157">
                      <a:alpha val="100000"/>
                    </a:srgbClr>
                  </a:clrFrom>
                  <a:clrTo>
                    <a:srgbClr val="234157">
                      <a:alpha val="100000"/>
                      <a:alpha val="0"/>
                    </a:srgbClr>
                  </a:clrTo>
                </a:clrChange>
              </a:blip>
              <a:srcRect l="32126" t="20980" r="28439" b="11046"/>
              <a:stretch>
                <a:fillRect/>
              </a:stretch>
            </p:blipFill>
            <p:spPr>
              <a:xfrm>
                <a:off x="5759" y="7454"/>
                <a:ext cx="630" cy="837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2984" h="3969">
                    <a:moveTo>
                      <a:pt x="979" y="3870"/>
                    </a:moveTo>
                    <a:cubicBezTo>
                      <a:pt x="792" y="3702"/>
                      <a:pt x="302" y="3476"/>
                      <a:pt x="115" y="3102"/>
                    </a:cubicBezTo>
                    <a:cubicBezTo>
                      <a:pt x="-72" y="2728"/>
                      <a:pt x="19" y="2401"/>
                      <a:pt x="43" y="1998"/>
                    </a:cubicBezTo>
                    <a:cubicBezTo>
                      <a:pt x="67" y="1595"/>
                      <a:pt x="197" y="1475"/>
                      <a:pt x="235" y="1086"/>
                    </a:cubicBezTo>
                    <a:cubicBezTo>
                      <a:pt x="273" y="697"/>
                      <a:pt x="96" y="227"/>
                      <a:pt x="235" y="54"/>
                    </a:cubicBezTo>
                    <a:cubicBezTo>
                      <a:pt x="374" y="-119"/>
                      <a:pt x="590" y="174"/>
                      <a:pt x="931" y="222"/>
                    </a:cubicBezTo>
                    <a:cubicBezTo>
                      <a:pt x="1272" y="270"/>
                      <a:pt x="1646" y="332"/>
                      <a:pt x="1939" y="294"/>
                    </a:cubicBezTo>
                    <a:cubicBezTo>
                      <a:pt x="2232" y="256"/>
                      <a:pt x="2241" y="49"/>
                      <a:pt x="2395" y="30"/>
                    </a:cubicBezTo>
                    <a:cubicBezTo>
                      <a:pt x="2549" y="11"/>
                      <a:pt x="2635" y="6"/>
                      <a:pt x="2707" y="198"/>
                    </a:cubicBezTo>
                    <a:cubicBezTo>
                      <a:pt x="2779" y="390"/>
                      <a:pt x="2731" y="697"/>
                      <a:pt x="2755" y="990"/>
                    </a:cubicBezTo>
                    <a:cubicBezTo>
                      <a:pt x="2779" y="1283"/>
                      <a:pt x="2784" y="1374"/>
                      <a:pt x="2827" y="1662"/>
                    </a:cubicBezTo>
                    <a:cubicBezTo>
                      <a:pt x="2870" y="1950"/>
                      <a:pt x="3029" y="2056"/>
                      <a:pt x="2971" y="2430"/>
                    </a:cubicBezTo>
                    <a:cubicBezTo>
                      <a:pt x="2913" y="2804"/>
                      <a:pt x="2688" y="3246"/>
                      <a:pt x="2539" y="3534"/>
                    </a:cubicBezTo>
                    <a:cubicBezTo>
                      <a:pt x="2390" y="3822"/>
                      <a:pt x="2390" y="3798"/>
                      <a:pt x="2227" y="3870"/>
                    </a:cubicBezTo>
                    <a:cubicBezTo>
                      <a:pt x="2064" y="3942"/>
                      <a:pt x="1891" y="3894"/>
                      <a:pt x="1723" y="3894"/>
                    </a:cubicBezTo>
                    <a:cubicBezTo>
                      <a:pt x="1555" y="3894"/>
                      <a:pt x="1521" y="3860"/>
                      <a:pt x="1387" y="3870"/>
                    </a:cubicBezTo>
                    <a:cubicBezTo>
                      <a:pt x="1253" y="3880"/>
                      <a:pt x="1133" y="3942"/>
                      <a:pt x="1051" y="3942"/>
                    </a:cubicBezTo>
                    <a:cubicBezTo>
                      <a:pt x="969" y="3942"/>
                      <a:pt x="1166" y="4038"/>
                      <a:pt x="979" y="3870"/>
                    </a:cubicBezTo>
                    <a:close/>
                  </a:path>
                </a:pathLst>
              </a:custGeom>
              <a:noFill/>
              <a:ln w="9525">
                <a:noFill/>
              </a:ln>
            </p:spPr>
          </p:pic>
          <p:sp>
            <p:nvSpPr>
              <p:cNvPr id="27" name="任意多边形 26"/>
              <p:cNvSpPr/>
              <p:nvPr userDrawn="1">
                <p:custDataLst>
                  <p:tags r:id="rId5"/>
                </p:custDataLst>
              </p:nvPr>
            </p:nvSpPr>
            <p:spPr>
              <a:xfrm>
                <a:off x="-9" y="9367"/>
                <a:ext cx="8579" cy="142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8579" h="1424">
                    <a:moveTo>
                      <a:pt x="0" y="564"/>
                    </a:moveTo>
                    <a:cubicBezTo>
                      <a:pt x="808" y="226"/>
                      <a:pt x="2279" y="0"/>
                      <a:pt x="3960" y="0"/>
                    </a:cubicBezTo>
                    <a:cubicBezTo>
                      <a:pt x="6511" y="0"/>
                      <a:pt x="8579" y="521"/>
                      <a:pt x="8579" y="1164"/>
                    </a:cubicBezTo>
                    <a:cubicBezTo>
                      <a:pt x="8579" y="1253"/>
                      <a:pt x="8539" y="1340"/>
                      <a:pt x="8463" y="1424"/>
                    </a:cubicBezTo>
                    <a:lnTo>
                      <a:pt x="0" y="1424"/>
                    </a:lnTo>
                    <a:lnTo>
                      <a:pt x="0" y="564"/>
                    </a:lnTo>
                    <a:close/>
                  </a:path>
                </a:pathLst>
              </a:custGeom>
              <a:solidFill>
                <a:srgbClr val="1A22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pic>
            <p:nvPicPr>
              <p:cNvPr id="34" name="图片 33"/>
              <p:cNvPicPr>
                <a:picLocks noChangeAspect="1"/>
              </p:cNvPicPr>
              <p:nvPr userDrawn="1">
                <p:custDataLst>
                  <p:tags r:id="rId6"/>
                </p:custDataLst>
              </p:nvPr>
            </p:nvPicPr>
            <p:blipFill>
              <a:blip r:embed="rId7"/>
              <a:srcRect t="46219"/>
              <a:stretch>
                <a:fillRect/>
              </a:stretch>
            </p:blipFill>
            <p:spPr>
              <a:xfrm>
                <a:off x="461" y="6651"/>
                <a:ext cx="6290" cy="3701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9870" h="5808">
                    <a:moveTo>
                      <a:pt x="9870" y="2156"/>
                    </a:moveTo>
                    <a:lnTo>
                      <a:pt x="9870" y="5808"/>
                    </a:lnTo>
                    <a:lnTo>
                      <a:pt x="0" y="5808"/>
                    </a:lnTo>
                    <a:lnTo>
                      <a:pt x="0" y="0"/>
                    </a:lnTo>
                    <a:lnTo>
                      <a:pt x="1419" y="26"/>
                    </a:lnTo>
                    <a:lnTo>
                      <a:pt x="2122" y="1991"/>
                    </a:lnTo>
                    <a:lnTo>
                      <a:pt x="3427" y="2350"/>
                    </a:lnTo>
                    <a:lnTo>
                      <a:pt x="7945" y="2479"/>
                    </a:lnTo>
                    <a:lnTo>
                      <a:pt x="9193" y="2149"/>
                    </a:lnTo>
                    <a:lnTo>
                      <a:pt x="9870" y="2156"/>
                    </a:lnTo>
                    <a:close/>
                  </a:path>
                </a:pathLst>
              </a:custGeom>
              <a:noFill/>
              <a:ln w="9525">
                <a:noFill/>
              </a:ln>
              <a:effectLst>
                <a:outerShdw blurRad="50800" dist="635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35" name="矩形 34"/>
            <p:cNvSpPr/>
            <p:nvPr userDrawn="1">
              <p:custDataLst>
                <p:tags r:id="rId8"/>
              </p:custDataLst>
            </p:nvPr>
          </p:nvSpPr>
          <p:spPr>
            <a:xfrm>
              <a:off x="3415" y="1863"/>
              <a:ext cx="3098" cy="3540"/>
            </a:xfrm>
            <a:prstGeom prst="rect">
              <a:avLst/>
            </a:prstGeom>
            <a:solidFill>
              <a:srgbClr val="2D3F63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36" name="组合 35"/>
            <p:cNvGrpSpPr/>
            <p:nvPr userDrawn="1"/>
          </p:nvGrpSpPr>
          <p:grpSpPr>
            <a:xfrm rot="0">
              <a:off x="3539" y="2212"/>
              <a:ext cx="2299" cy="2310"/>
              <a:chOff x="352" y="1546"/>
              <a:chExt cx="6037" cy="6060"/>
            </a:xfrm>
          </p:grpSpPr>
          <p:grpSp>
            <p:nvGrpSpPr>
              <p:cNvPr id="37" name="组合 36"/>
              <p:cNvGrpSpPr/>
              <p:nvPr userDrawn="1"/>
            </p:nvGrpSpPr>
            <p:grpSpPr>
              <a:xfrm rot="0">
                <a:off x="352" y="2028"/>
                <a:ext cx="4836" cy="5019"/>
                <a:chOff x="18426" y="2148"/>
                <a:chExt cx="10722" cy="11126"/>
              </a:xfrm>
            </p:grpSpPr>
            <p:sp>
              <p:nvSpPr>
                <p:cNvPr id="38" name="任意多边形 3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8426" y="2148"/>
                  <a:ext cx="10723" cy="11126"/>
                </a:xfrm>
                <a:custGeom>
                  <a:avLst/>
                  <a:gdLst>
                    <a:gd name="idx" fmla="cos wd2 2700000"/>
                    <a:gd name="idy" fmla="sin hd2 2700000"/>
                    <a:gd name="il" fmla="+- hc 0 idx"/>
                    <a:gd name="ir" fmla="+- hc idx 0"/>
                    <a:gd name="it" fmla="+- vc 0 idy"/>
                    <a:gd name="ib" fmla="+- vc idy 0"/>
                  </a:gdLst>
                  <a:ahLst/>
                  <a:cxnLst>
                    <a:cxn ang="3">
                      <a:pos x="hc" y="t"/>
                    </a:cxn>
                    <a:cxn ang="3">
                      <a:pos x="il" y="it"/>
                    </a:cxn>
                    <a:cxn ang="cd2">
                      <a:pos x="l" y="vc"/>
                    </a:cxn>
                    <a:cxn ang="cd4">
                      <a:pos x="il" y="ib"/>
                    </a:cxn>
                    <a:cxn ang="cd4">
                      <a:pos x="hc" y="b"/>
                    </a:cxn>
                    <a:cxn ang="cd4">
                      <a:pos x="ir" y="ib"/>
                    </a:cxn>
                    <a:cxn ang="0">
                      <a:pos x="r" y="vc"/>
                    </a:cxn>
                    <a:cxn ang="3">
                      <a:pos x="ir" y="it"/>
                    </a:cxn>
                  </a:cxnLst>
                  <a:rect l="l" t="t" r="r" b="b"/>
                  <a:pathLst>
                    <a:path w="10730" h="11133">
                      <a:moveTo>
                        <a:pt x="0" y="5342"/>
                      </a:moveTo>
                      <a:cubicBezTo>
                        <a:pt x="-130" y="2909"/>
                        <a:pt x="1829" y="635"/>
                        <a:pt x="3565" y="0"/>
                      </a:cubicBezTo>
                      <a:cubicBezTo>
                        <a:pt x="3034" y="764"/>
                        <a:pt x="2682" y="2197"/>
                        <a:pt x="2720" y="3010"/>
                      </a:cubicBezTo>
                      <a:cubicBezTo>
                        <a:pt x="2620" y="6257"/>
                        <a:pt x="5593" y="8874"/>
                        <a:pt x="8504" y="8794"/>
                      </a:cubicBezTo>
                      <a:cubicBezTo>
                        <a:pt x="9261" y="8840"/>
                        <a:pt x="10410" y="8507"/>
                        <a:pt x="10723" y="8353"/>
                      </a:cubicBezTo>
                      <a:cubicBezTo>
                        <a:pt x="9921" y="9896"/>
                        <a:pt x="7590" y="11239"/>
                        <a:pt x="5784" y="11126"/>
                      </a:cubicBezTo>
                      <a:cubicBezTo>
                        <a:pt x="2538" y="11226"/>
                        <a:pt x="-79" y="8253"/>
                        <a:pt x="0" y="5342"/>
                      </a:cubicBez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  <p:sp>
              <p:nvSpPr>
                <p:cNvPr id="39" name="任意多边形 3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426" y="6732"/>
                  <a:ext cx="10723" cy="6542"/>
                </a:xfrm>
                <a:custGeom>
                  <a:avLst/>
                  <a:gdLst>
                    <a:gd name="idx" fmla="cos wd2 2700000"/>
                    <a:gd name="idy" fmla="sin hd2 2700000"/>
                    <a:gd name="il" fmla="+- hc 0 idx"/>
                    <a:gd name="ir" fmla="+- hc idx 0"/>
                    <a:gd name="it" fmla="+- vc 0 idy"/>
                    <a:gd name="ib" fmla="+- vc idy 0"/>
                  </a:gdLst>
                  <a:ahLst/>
                  <a:cxnLst>
                    <a:cxn ang="3">
                      <a:pos x="hc" y="t"/>
                    </a:cxn>
                    <a:cxn ang="3">
                      <a:pos x="il" y="it"/>
                    </a:cxn>
                    <a:cxn ang="cd2">
                      <a:pos x="l" y="vc"/>
                    </a:cxn>
                    <a:cxn ang="cd4">
                      <a:pos x="il" y="ib"/>
                    </a:cxn>
                    <a:cxn ang="cd4">
                      <a:pos x="hc" y="b"/>
                    </a:cxn>
                    <a:cxn ang="cd4">
                      <a:pos x="ir" y="ib"/>
                    </a:cxn>
                    <a:cxn ang="0">
                      <a:pos x="r" y="vc"/>
                    </a:cxn>
                    <a:cxn ang="3">
                      <a:pos x="ir" y="it"/>
                    </a:cxn>
                  </a:cxnLst>
                  <a:rect l="l" t="t" r="r" b="b"/>
                  <a:pathLst>
                    <a:path w="10723" h="6544">
                      <a:moveTo>
                        <a:pt x="6" y="755"/>
                      </a:moveTo>
                      <a:lnTo>
                        <a:pt x="2" y="640"/>
                      </a:lnTo>
                      <a:lnTo>
                        <a:pt x="0" y="524"/>
                      </a:lnTo>
                      <a:lnTo>
                        <a:pt x="2" y="409"/>
                      </a:lnTo>
                      <a:lnTo>
                        <a:pt x="6" y="295"/>
                      </a:lnTo>
                      <a:lnTo>
                        <a:pt x="14" y="180"/>
                      </a:lnTo>
                      <a:lnTo>
                        <a:pt x="24" y="66"/>
                      </a:lnTo>
                      <a:lnTo>
                        <a:pt x="32" y="0"/>
                      </a:lnTo>
                      <a:lnTo>
                        <a:pt x="30" y="110"/>
                      </a:lnTo>
                      <a:cubicBezTo>
                        <a:pt x="-73" y="3386"/>
                        <a:pt x="3009" y="6027"/>
                        <a:pt x="6027" y="5947"/>
                      </a:cubicBezTo>
                      <a:cubicBezTo>
                        <a:pt x="7905" y="6029"/>
                        <a:pt x="9838" y="4877"/>
                        <a:pt x="10691" y="3780"/>
                      </a:cubicBezTo>
                      <a:lnTo>
                        <a:pt x="10691" y="3779"/>
                      </a:lnTo>
                      <a:lnTo>
                        <a:pt x="10708" y="3772"/>
                      </a:lnTo>
                      <a:lnTo>
                        <a:pt x="10723" y="3764"/>
                      </a:lnTo>
                      <a:cubicBezTo>
                        <a:pt x="9991" y="5284"/>
                        <a:pt x="7551" y="6603"/>
                        <a:pt x="5960" y="6542"/>
                      </a:cubicBezTo>
                      <a:lnTo>
                        <a:pt x="5873" y="6540"/>
                      </a:lnTo>
                      <a:lnTo>
                        <a:pt x="5787" y="6536"/>
                      </a:lnTo>
                      <a:lnTo>
                        <a:pt x="5633" y="6538"/>
                      </a:lnTo>
                      <a:cubicBezTo>
                        <a:pt x="2459" y="6632"/>
                        <a:pt x="-70" y="3436"/>
                        <a:pt x="4" y="894"/>
                      </a:cubicBezTo>
                      <a:lnTo>
                        <a:pt x="6" y="755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0" name="五角星 39"/>
              <p:cNvSpPr/>
              <p:nvPr userDrawn="1">
                <p:custDataLst>
                  <p:tags r:id="rId11"/>
                </p:custDataLst>
              </p:nvPr>
            </p:nvSpPr>
            <p:spPr>
              <a:xfrm>
                <a:off x="3679" y="7222"/>
                <a:ext cx="384" cy="384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1" name="五角星 40"/>
              <p:cNvSpPr/>
              <p:nvPr userDrawn="1">
                <p:custDataLst>
                  <p:tags r:id="rId12"/>
                </p:custDataLst>
              </p:nvPr>
            </p:nvSpPr>
            <p:spPr>
              <a:xfrm rot="20760000">
                <a:off x="569" y="6173"/>
                <a:ext cx="432" cy="432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2" name="五角星 41"/>
              <p:cNvSpPr/>
              <p:nvPr userDrawn="1">
                <p:custDataLst>
                  <p:tags r:id="rId13"/>
                </p:custDataLst>
              </p:nvPr>
            </p:nvSpPr>
            <p:spPr>
              <a:xfrm rot="17880000">
                <a:off x="420" y="2268"/>
                <a:ext cx="384" cy="384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4" name="五角星 43"/>
              <p:cNvSpPr/>
              <p:nvPr userDrawn="1">
                <p:custDataLst>
                  <p:tags r:id="rId14"/>
                </p:custDataLst>
              </p:nvPr>
            </p:nvSpPr>
            <p:spPr>
              <a:xfrm rot="1140000">
                <a:off x="2677" y="3792"/>
                <a:ext cx="576" cy="576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5" name="五角星 44"/>
              <p:cNvSpPr/>
              <p:nvPr userDrawn="1">
                <p:custDataLst>
                  <p:tags r:id="rId15"/>
                </p:custDataLst>
              </p:nvPr>
            </p:nvSpPr>
            <p:spPr>
              <a:xfrm>
                <a:off x="6005" y="4702"/>
                <a:ext cx="384" cy="384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6" name="五角星 45"/>
              <p:cNvSpPr/>
              <p:nvPr userDrawn="1">
                <p:custDataLst>
                  <p:tags r:id="rId16"/>
                </p:custDataLst>
              </p:nvPr>
            </p:nvSpPr>
            <p:spPr>
              <a:xfrm rot="20160000">
                <a:off x="4534" y="1546"/>
                <a:ext cx="576" cy="576"/>
              </a:xfrm>
              <a:prstGeom prst="star5">
                <a:avLst>
                  <a:gd name="adj" fmla="val 23618"/>
                  <a:gd name="hf" fmla="val 105146"/>
                  <a:gd name="vf" fmla="val 11055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pic>
          <p:nvPicPr>
            <p:cNvPr id="47" name="图片 46" descr="窗户 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2271" y="1246"/>
              <a:ext cx="5061" cy="4504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426" y="5075"/>
              <a:ext cx="1106" cy="1002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69" name="组合 68"/>
            <p:cNvGrpSpPr/>
            <p:nvPr userDrawn="1"/>
          </p:nvGrpSpPr>
          <p:grpSpPr>
            <a:xfrm rot="0">
              <a:off x="8076" y="10196"/>
              <a:ext cx="1292" cy="431"/>
              <a:chOff x="13229" y="9064"/>
              <a:chExt cx="2960" cy="987"/>
            </a:xfrm>
          </p:grpSpPr>
          <p:sp>
            <p:nvSpPr>
              <p:cNvPr id="70" name="圆角矩形 69"/>
              <p:cNvSpPr/>
              <p:nvPr>
                <p:custDataLst>
                  <p:tags r:id="rId21"/>
                </p:custDataLst>
              </p:nvPr>
            </p:nvSpPr>
            <p:spPr>
              <a:xfrm>
                <a:off x="13229" y="9751"/>
                <a:ext cx="2960" cy="3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1" name="任意多边形 70"/>
              <p:cNvSpPr/>
              <p:nvPr>
                <p:custDataLst>
                  <p:tags r:id="rId22"/>
                </p:custDataLst>
              </p:nvPr>
            </p:nvSpPr>
            <p:spPr>
              <a:xfrm>
                <a:off x="14595" y="9077"/>
                <a:ext cx="1449" cy="67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330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cubicBezTo>
                      <a:pt x="810" y="-15"/>
                      <a:pt x="1323" y="352"/>
                      <a:pt x="1330" y="619"/>
                    </a:cubicBez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rgbClr val="8ED1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72" name="任意多边形 71"/>
              <p:cNvSpPr/>
              <p:nvPr>
                <p:custDataLst>
                  <p:tags r:id="rId23"/>
                </p:custDataLst>
              </p:nvPr>
            </p:nvSpPr>
            <p:spPr>
              <a:xfrm>
                <a:off x="14595" y="9064"/>
                <a:ext cx="604" cy="687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544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lnTo>
                      <a:pt x="215" y="0"/>
                    </a:lnTo>
                    <a:cubicBezTo>
                      <a:pt x="325" y="-4"/>
                      <a:pt x="505" y="24"/>
                      <a:pt x="544" y="34"/>
                    </a:cubicBezTo>
                    <a:lnTo>
                      <a:pt x="392" y="619"/>
                    </a:ln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</p:grpSp>
        <p:grpSp>
          <p:nvGrpSpPr>
            <p:cNvPr id="73" name="组合 72"/>
            <p:cNvGrpSpPr/>
            <p:nvPr userDrawn="1"/>
          </p:nvGrpSpPr>
          <p:grpSpPr>
            <a:xfrm rot="0">
              <a:off x="7384" y="10269"/>
              <a:ext cx="1292" cy="431"/>
              <a:chOff x="13229" y="9064"/>
              <a:chExt cx="2960" cy="987"/>
            </a:xfrm>
          </p:grpSpPr>
          <p:sp>
            <p:nvSpPr>
              <p:cNvPr id="74" name="圆角矩形 73"/>
              <p:cNvSpPr/>
              <p:nvPr>
                <p:custDataLst>
                  <p:tags r:id="rId24"/>
                </p:custDataLst>
              </p:nvPr>
            </p:nvSpPr>
            <p:spPr>
              <a:xfrm>
                <a:off x="13229" y="9751"/>
                <a:ext cx="2960" cy="3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5" name="任意多边形 74"/>
              <p:cNvSpPr/>
              <p:nvPr>
                <p:custDataLst>
                  <p:tags r:id="rId25"/>
                </p:custDataLst>
              </p:nvPr>
            </p:nvSpPr>
            <p:spPr>
              <a:xfrm>
                <a:off x="14595" y="9077"/>
                <a:ext cx="1449" cy="67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330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cubicBezTo>
                      <a:pt x="810" y="-15"/>
                      <a:pt x="1323" y="352"/>
                      <a:pt x="1330" y="619"/>
                    </a:cubicBez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rgbClr val="8ED1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76" name="任意多边形 75"/>
              <p:cNvSpPr/>
              <p:nvPr>
                <p:custDataLst>
                  <p:tags r:id="rId26"/>
                </p:custDataLst>
              </p:nvPr>
            </p:nvSpPr>
            <p:spPr>
              <a:xfrm>
                <a:off x="14595" y="9064"/>
                <a:ext cx="604" cy="687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544" h="619">
                    <a:moveTo>
                      <a:pt x="155" y="1"/>
                    </a:moveTo>
                    <a:lnTo>
                      <a:pt x="155" y="1"/>
                    </a:lnTo>
                    <a:lnTo>
                      <a:pt x="185" y="0"/>
                    </a:lnTo>
                    <a:lnTo>
                      <a:pt x="215" y="0"/>
                    </a:lnTo>
                    <a:cubicBezTo>
                      <a:pt x="325" y="-4"/>
                      <a:pt x="505" y="24"/>
                      <a:pt x="544" y="34"/>
                    </a:cubicBezTo>
                    <a:lnTo>
                      <a:pt x="392" y="619"/>
                    </a:lnTo>
                    <a:lnTo>
                      <a:pt x="0" y="619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五角星 1"/>
          <p:cNvSpPr/>
          <p:nvPr userDrawn="1">
            <p:custDataLst>
              <p:tags r:id="rId27"/>
            </p:custDataLst>
          </p:nvPr>
        </p:nvSpPr>
        <p:spPr>
          <a:xfrm rot="960000">
            <a:off x="4396740" y="54483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五角星 2"/>
          <p:cNvSpPr/>
          <p:nvPr userDrawn="1">
            <p:custDataLst>
              <p:tags r:id="rId28"/>
            </p:custDataLst>
          </p:nvPr>
        </p:nvSpPr>
        <p:spPr>
          <a:xfrm rot="20580000">
            <a:off x="7312025" y="1416685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五角星 3"/>
          <p:cNvSpPr/>
          <p:nvPr userDrawn="1">
            <p:custDataLst>
              <p:tags r:id="rId29"/>
            </p:custDataLst>
          </p:nvPr>
        </p:nvSpPr>
        <p:spPr>
          <a:xfrm rot="960000">
            <a:off x="8475980" y="18669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五角星 4"/>
          <p:cNvSpPr/>
          <p:nvPr userDrawn="1">
            <p:custDataLst>
              <p:tags r:id="rId30"/>
            </p:custDataLst>
          </p:nvPr>
        </p:nvSpPr>
        <p:spPr>
          <a:xfrm rot="960000">
            <a:off x="48895" y="5969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五角星 5"/>
          <p:cNvSpPr/>
          <p:nvPr userDrawn="1">
            <p:custDataLst>
              <p:tags r:id="rId31"/>
            </p:custDataLst>
          </p:nvPr>
        </p:nvSpPr>
        <p:spPr>
          <a:xfrm rot="960000">
            <a:off x="10681970" y="2356485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五角星 6"/>
          <p:cNvSpPr/>
          <p:nvPr userDrawn="1">
            <p:custDataLst>
              <p:tags r:id="rId32"/>
            </p:custDataLst>
          </p:nvPr>
        </p:nvSpPr>
        <p:spPr>
          <a:xfrm rot="960000">
            <a:off x="11459845" y="30226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五角星 8"/>
          <p:cNvSpPr/>
          <p:nvPr userDrawn="1">
            <p:custDataLst>
              <p:tags r:id="rId33"/>
            </p:custDataLst>
          </p:nvPr>
        </p:nvSpPr>
        <p:spPr>
          <a:xfrm rot="19440000">
            <a:off x="11703050" y="6434455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五角星 17"/>
          <p:cNvSpPr/>
          <p:nvPr userDrawn="1">
            <p:custDataLst>
              <p:tags r:id="rId34"/>
            </p:custDataLst>
          </p:nvPr>
        </p:nvSpPr>
        <p:spPr>
          <a:xfrm rot="960000">
            <a:off x="2494280" y="1974850"/>
            <a:ext cx="196215" cy="196215"/>
          </a:xfrm>
          <a:prstGeom prst="star5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/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/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3F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4.jpeg"/><Relationship Id="rId7" Type="http://schemas.openxmlformats.org/officeDocument/2006/relationships/tags" Target="../tags/tag138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tags" Target="../tags/tag146.xml"/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2" Type="http://schemas.openxmlformats.org/officeDocument/2006/relationships/slideLayout" Target="../slideLayouts/slideLayout2.xml"/><Relationship Id="rId21" Type="http://schemas.openxmlformats.org/officeDocument/2006/relationships/image" Target="../media/image17.png"/><Relationship Id="rId20" Type="http://schemas.openxmlformats.org/officeDocument/2006/relationships/tags" Target="../tags/tag156.xml"/><Relationship Id="rId2" Type="http://schemas.openxmlformats.org/officeDocument/2006/relationships/tags" Target="../tags/tag140.xml"/><Relationship Id="rId19" Type="http://schemas.openxmlformats.org/officeDocument/2006/relationships/image" Target="../media/image16.png"/><Relationship Id="rId18" Type="http://schemas.openxmlformats.org/officeDocument/2006/relationships/tags" Target="../tags/tag155.xml"/><Relationship Id="rId17" Type="http://schemas.openxmlformats.org/officeDocument/2006/relationships/image" Target="../media/image15.png"/><Relationship Id="rId16" Type="http://schemas.openxmlformats.org/officeDocument/2006/relationships/tags" Target="../tags/tag154.xml"/><Relationship Id="rId15" Type="http://schemas.openxmlformats.org/officeDocument/2006/relationships/tags" Target="../tags/tag153.xml"/><Relationship Id="rId14" Type="http://schemas.openxmlformats.org/officeDocument/2006/relationships/tags" Target="../tags/tag152.xml"/><Relationship Id="rId13" Type="http://schemas.openxmlformats.org/officeDocument/2006/relationships/tags" Target="../tags/tag151.xml"/><Relationship Id="rId12" Type="http://schemas.openxmlformats.org/officeDocument/2006/relationships/tags" Target="../tags/tag150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tags" Target="../tags/tag13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65.xml"/><Relationship Id="rId8" Type="http://schemas.openxmlformats.org/officeDocument/2006/relationships/tags" Target="../tags/tag164.xml"/><Relationship Id="rId7" Type="http://schemas.openxmlformats.org/officeDocument/2006/relationships/tags" Target="../tags/tag163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20.png"/><Relationship Id="rId17" Type="http://schemas.openxmlformats.org/officeDocument/2006/relationships/image" Target="../media/image19.png"/><Relationship Id="rId16" Type="http://schemas.openxmlformats.org/officeDocument/2006/relationships/image" Target="../media/image18.png"/><Relationship Id="rId15" Type="http://schemas.openxmlformats.org/officeDocument/2006/relationships/tags" Target="../tags/tag171.xml"/><Relationship Id="rId14" Type="http://schemas.openxmlformats.org/officeDocument/2006/relationships/tags" Target="../tags/tag170.xml"/><Relationship Id="rId13" Type="http://schemas.openxmlformats.org/officeDocument/2006/relationships/tags" Target="../tags/tag169.xml"/><Relationship Id="rId12" Type="http://schemas.openxmlformats.org/officeDocument/2006/relationships/tags" Target="../tags/tag168.xml"/><Relationship Id="rId11" Type="http://schemas.openxmlformats.org/officeDocument/2006/relationships/tags" Target="../tags/tag167.xml"/><Relationship Id="rId10" Type="http://schemas.openxmlformats.org/officeDocument/2006/relationships/tags" Target="../tags/tag166.xml"/><Relationship Id="rId1" Type="http://schemas.openxmlformats.org/officeDocument/2006/relationships/tags" Target="../tags/tag15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86.xml"/><Relationship Id="rId14" Type="http://schemas.openxmlformats.org/officeDocument/2006/relationships/tags" Target="../tags/tag185.xml"/><Relationship Id="rId13" Type="http://schemas.openxmlformats.org/officeDocument/2006/relationships/tags" Target="../tags/tag184.xml"/><Relationship Id="rId12" Type="http://schemas.openxmlformats.org/officeDocument/2006/relationships/tags" Target="../tags/tag183.xml"/><Relationship Id="rId11" Type="http://schemas.openxmlformats.org/officeDocument/2006/relationships/tags" Target="../tags/tag182.xml"/><Relationship Id="rId10" Type="http://schemas.openxmlformats.org/officeDocument/2006/relationships/tags" Target="../tags/tag181.xml"/><Relationship Id="rId1" Type="http://schemas.openxmlformats.org/officeDocument/2006/relationships/tags" Target="../tags/tag17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94.xml"/><Relationship Id="rId8" Type="http://schemas.openxmlformats.org/officeDocument/2006/relationships/tags" Target="../tags/tag193.xml"/><Relationship Id="rId7" Type="http://schemas.openxmlformats.org/officeDocument/2006/relationships/tags" Target="../tags/tag192.xml"/><Relationship Id="rId6" Type="http://schemas.openxmlformats.org/officeDocument/2006/relationships/tags" Target="../tags/tag191.xml"/><Relationship Id="rId5" Type="http://schemas.openxmlformats.org/officeDocument/2006/relationships/image" Target="../media/image21.jpeg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95.xml"/><Relationship Id="rId1" Type="http://schemas.openxmlformats.org/officeDocument/2006/relationships/tags" Target="../tags/tag18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7.xml"/><Relationship Id="rId1" Type="http://schemas.openxmlformats.org/officeDocument/2006/relationships/tags" Target="../tags/tag19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03.xml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4.jpeg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17.xml"/><Relationship Id="rId1" Type="http://schemas.openxmlformats.org/officeDocument/2006/relationships/tags" Target="../tags/tag216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2" Type="http://schemas.openxmlformats.org/officeDocument/2006/relationships/slideLayout" Target="../slideLayouts/slideLayout3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9" Type="http://schemas.openxmlformats.org/officeDocument/2006/relationships/tags" Target="../tags/tag96.xml"/><Relationship Id="rId18" Type="http://schemas.openxmlformats.org/officeDocument/2006/relationships/tags" Target="../tags/tag95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tags" Target="../tags/tag92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9" Type="http://schemas.openxmlformats.org/officeDocument/2006/relationships/tags" Target="../tags/tag114.xml"/><Relationship Id="rId18" Type="http://schemas.openxmlformats.org/officeDocument/2006/relationships/tags" Target="../tags/tag113.xml"/><Relationship Id="rId17" Type="http://schemas.openxmlformats.org/officeDocument/2006/relationships/tags" Target="../tags/tag112.xml"/><Relationship Id="rId16" Type="http://schemas.openxmlformats.org/officeDocument/2006/relationships/tags" Target="../tags/tag111.xml"/><Relationship Id="rId15" Type="http://schemas.openxmlformats.org/officeDocument/2006/relationships/tags" Target="../tags/tag110.xml"/><Relationship Id="rId14" Type="http://schemas.openxmlformats.org/officeDocument/2006/relationships/tags" Target="../tags/tag109.xml"/><Relationship Id="rId13" Type="http://schemas.openxmlformats.org/officeDocument/2006/relationships/tags" Target="../tags/tag108.xml"/><Relationship Id="rId12" Type="http://schemas.openxmlformats.org/officeDocument/2006/relationships/tags" Target="../tags/tag107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9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11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" name="文本框 54"/>
          <p:cNvSpPr txBox="1"/>
          <p:nvPr>
            <p:custDataLst>
              <p:tags r:id="rId1"/>
            </p:custDataLst>
          </p:nvPr>
        </p:nvSpPr>
        <p:spPr>
          <a:xfrm>
            <a:off x="5149215" y="2155190"/>
            <a:ext cx="6554470" cy="22250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000">
                <a:solidFill>
                  <a:schemeClr val="bg1"/>
                </a:solidFill>
                <a:latin typeface="MiSans Bold" charset="-122"/>
                <a:ea typeface="MiSans Bold" charset="-122"/>
              </a:rPr>
              <a:t>睡不着？</a:t>
            </a:r>
            <a:endParaRPr lang="zh-CN" altLang="en-US" sz="7000">
              <a:solidFill>
                <a:schemeClr val="bg1"/>
              </a:solidFill>
              <a:latin typeface="MiSans Bold" charset="-122"/>
              <a:ea typeface="MiSans Bold" charset="-122"/>
            </a:endParaRPr>
          </a:p>
          <a:p>
            <a:pPr algn="ctr"/>
            <a:r>
              <a:rPr lang="en-US" altLang="zh-CN" sz="7000">
                <a:solidFill>
                  <a:schemeClr val="bg1"/>
                </a:solidFill>
                <a:latin typeface="MiSans Bold" charset="-122"/>
                <a:ea typeface="MiSans Bold" charset="-122"/>
              </a:rPr>
              <a:t>听听中医怎么说</a:t>
            </a:r>
            <a:endParaRPr lang="en-US" altLang="zh-CN" sz="7000">
              <a:solidFill>
                <a:schemeClr val="bg1"/>
              </a:solidFill>
              <a:latin typeface="MiSans Bold" charset="-122"/>
              <a:ea typeface="MiSans Bold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2"/>
            </p:custDataLst>
          </p:nvPr>
        </p:nvSpPr>
        <p:spPr>
          <a:xfrm>
            <a:off x="6321743" y="5147945"/>
            <a:ext cx="45173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1400" b="1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东湖风景区第一社区卫生服务中心</a:t>
            </a:r>
            <a:r>
              <a:rPr lang="en-US" altLang="zh-CN" sz="1400" b="1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endParaRPr lang="en-US" altLang="zh-CN" sz="1400" b="1" dirty="0">
              <a:solidFill>
                <a:schemeClr val="bg1"/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" name="圆角矩形 78"/>
          <p:cNvSpPr/>
          <p:nvPr>
            <p:custDataLst>
              <p:tags r:id="rId1"/>
            </p:custDataLst>
          </p:nvPr>
        </p:nvSpPr>
        <p:spPr>
          <a:xfrm>
            <a:off x="127571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648335" y="393700"/>
            <a:ext cx="5521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推荐以下简单易行的中医特色治疗方式：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3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4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748030" y="1182370"/>
            <a:ext cx="9970770" cy="486029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170940" y="2611120"/>
            <a:ext cx="5085080" cy="32499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8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中医治疗失眠常用安眠穴，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神门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，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三阴交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，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太冲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，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涌泉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，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内关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等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穴位，可以在家每日自行按摩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1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～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分钟（酸胀为宜），有镇静助眠之功效。治疗时间选择在下午或晚上。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7"/>
            </p:custDataLst>
          </p:nvPr>
        </p:nvSpPr>
        <p:spPr>
          <a:xfrm>
            <a:off x="1264285" y="1503780"/>
            <a:ext cx="206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穴位按摩</a:t>
            </a:r>
            <a:endParaRPr lang="zh-CN" altLang="en-US" sz="2400" b="1" dirty="0">
              <a:solidFill>
                <a:schemeClr val="bg1"/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pic>
        <p:nvPicPr>
          <p:cNvPr id="2" name="图片 1"/>
          <p:cNvPicPr/>
          <p:nvPr/>
        </p:nvPicPr>
        <p:blipFill>
          <a:blip r:embed="rId8"/>
          <a:stretch>
            <a:fillRect/>
          </a:stretch>
        </p:blipFill>
        <p:spPr>
          <a:xfrm>
            <a:off x="6256020" y="2813685"/>
            <a:ext cx="3982720" cy="2400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圆角矩形 9"/>
          <p:cNvSpPr/>
          <p:nvPr>
            <p:custDataLst>
              <p:tags r:id="rId1"/>
            </p:custDataLst>
          </p:nvPr>
        </p:nvSpPr>
        <p:spPr>
          <a:xfrm>
            <a:off x="5073650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887158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9" name="圆角矩形 78"/>
          <p:cNvSpPr/>
          <p:nvPr>
            <p:custDataLst>
              <p:tags r:id="rId3"/>
            </p:custDataLst>
          </p:nvPr>
        </p:nvSpPr>
        <p:spPr>
          <a:xfrm>
            <a:off x="127571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648335" y="393700"/>
            <a:ext cx="5521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穴位按摩：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5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6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748030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170940" y="1939290"/>
            <a:ext cx="2254250" cy="1371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位于耳朵后方，耳垂后缘与枕骨之间的凹陷（翳风穴与风池穴连线中点）。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4545965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4968875" y="1939290"/>
            <a:ext cx="2254250" cy="10515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在手腕内侧横纹上，位于尺侧腕屈肌腱桡侧的凹陷中。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11"/>
            </p:custDataLst>
          </p:nvPr>
        </p:nvSpPr>
        <p:spPr>
          <a:xfrm>
            <a:off x="8343900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8766810" y="1939290"/>
            <a:ext cx="2254250" cy="10515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小腿内侧，内踝尖上3寸（约四横指），胫骨内侧缘后方。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13"/>
            </p:custDataLst>
          </p:nvPr>
        </p:nvSpPr>
        <p:spPr>
          <a:xfrm>
            <a:off x="1264285" y="1503780"/>
            <a:ext cx="206756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安眠穴</a:t>
            </a:r>
            <a:endParaRPr lang="zh-CN" altLang="en-US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4"/>
            </p:custDataLst>
          </p:nvPr>
        </p:nvSpPr>
        <p:spPr>
          <a:xfrm>
            <a:off x="5062220" y="1503780"/>
            <a:ext cx="206756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神门穴</a:t>
            </a:r>
            <a:endParaRPr lang="zh-CN" altLang="en-US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8860155" y="1503780"/>
            <a:ext cx="206756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三阴交</a:t>
            </a:r>
            <a:endParaRPr lang="zh-CN" altLang="en-US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pic>
        <p:nvPicPr>
          <p:cNvPr id="12" name="图片 3" descr="/private/var/mobile/Containers/Data/Application/DC88AC11-A8DE-45CA-A50D-54E25FD48A06/tmp/insert_image_tmp_dir/2026-03-20 09:48:32.242000.png2026-03-20 09:48:32.242000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/>
          <a:stretch>
            <a:fillRect/>
          </a:stretch>
        </p:blipFill>
        <p:spPr>
          <a:xfrm>
            <a:off x="1079500" y="3304223"/>
            <a:ext cx="2437130" cy="177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4" descr="/private/var/mobile/Containers/Data/Application/DC88AC11-A8DE-45CA-A50D-54E25FD48A06/tmp/insert_image_tmp_dir/2026-03-20 09:49:51.799000.png2026-03-20 09:49:51.799000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rcRect/>
          <a:stretch>
            <a:fillRect/>
          </a:stretch>
        </p:blipFill>
        <p:spPr>
          <a:xfrm>
            <a:off x="4816475" y="3369628"/>
            <a:ext cx="2559050" cy="1692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5" descr="/private/var/mobile/Containers/Data/Application/DC88AC11-A8DE-45CA-A50D-54E25FD48A06/tmp/insert_image_tmp_dir/2026-03-20 09:50:41.487000.png2026-03-20 09:50:41.487000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rcRect/>
          <a:stretch>
            <a:fillRect/>
          </a:stretch>
        </p:blipFill>
        <p:spPr>
          <a:xfrm>
            <a:off x="8694420" y="3298190"/>
            <a:ext cx="2399665" cy="17418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圆角矩形 9"/>
          <p:cNvSpPr/>
          <p:nvPr>
            <p:custDataLst>
              <p:tags r:id="rId1"/>
            </p:custDataLst>
          </p:nvPr>
        </p:nvSpPr>
        <p:spPr>
          <a:xfrm>
            <a:off x="5073650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887158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9" name="圆角矩形 78"/>
          <p:cNvSpPr/>
          <p:nvPr>
            <p:custDataLst>
              <p:tags r:id="rId3"/>
            </p:custDataLst>
          </p:nvPr>
        </p:nvSpPr>
        <p:spPr>
          <a:xfrm>
            <a:off x="127571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648335" y="393700"/>
            <a:ext cx="5521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穴位按摩：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5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6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748030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170940" y="1939290"/>
            <a:ext cx="2254250" cy="7315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位于足背，第1、2跖骨结合部前方的凹陷中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。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4545965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4968875" y="1939290"/>
            <a:ext cx="2254250" cy="7315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蜷足时足底前部的凹陷处。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11"/>
            </p:custDataLst>
          </p:nvPr>
        </p:nvSpPr>
        <p:spPr>
          <a:xfrm>
            <a:off x="8343900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8766810" y="1939290"/>
            <a:ext cx="2254250" cy="7315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腕横纹上2寸，两肌腱之间。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13"/>
            </p:custDataLst>
          </p:nvPr>
        </p:nvSpPr>
        <p:spPr>
          <a:xfrm>
            <a:off x="1264285" y="1503780"/>
            <a:ext cx="206756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太冲穴</a:t>
            </a:r>
            <a:endParaRPr lang="zh-CN" altLang="en-US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4"/>
            </p:custDataLst>
          </p:nvPr>
        </p:nvSpPr>
        <p:spPr>
          <a:xfrm>
            <a:off x="5062220" y="1503780"/>
            <a:ext cx="206756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涌泉穴</a:t>
            </a:r>
            <a:endParaRPr lang="zh-CN" altLang="en-US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8860155" y="1503780"/>
            <a:ext cx="206756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内关穴</a:t>
            </a:r>
            <a:endParaRPr lang="zh-CN" altLang="en-US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pic>
        <p:nvPicPr>
          <p:cNvPr id="12" name="图片 6" descr="/private/var/mobile/Containers/Data/Application/DC88AC11-A8DE-45CA-A50D-54E25FD48A06/tmp/insert_image_tmp_dir/2026-03-20 09:51:48.781000.png2026-03-20 09:51:48.781000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073785" y="2891155"/>
            <a:ext cx="2491105" cy="26498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7" descr="/private/var/mobile/Containers/Data/Application/DC88AC11-A8DE-45CA-A50D-54E25FD48A06/tmp/insert_image_tmp_dir/2026-03-20 09:53:28.353000.png2026-03-20 09:53:28.353000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4885055" y="3026093"/>
            <a:ext cx="2498725" cy="2406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8" descr="/private/var/mobile/Containers/Data/Application/DC88AC11-A8DE-45CA-A50D-54E25FD48A06/tmp/insert_image_tmp_dir/2026-03-20 09:54:18.672000.png2026-03-20 09:54:18.67200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8475663" y="2995295"/>
            <a:ext cx="2859405" cy="24688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圆角矩形 9"/>
          <p:cNvSpPr/>
          <p:nvPr>
            <p:custDataLst>
              <p:tags r:id="rId1"/>
            </p:custDataLst>
          </p:nvPr>
        </p:nvSpPr>
        <p:spPr>
          <a:xfrm>
            <a:off x="5073650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887158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9" name="圆角矩形 78"/>
          <p:cNvSpPr/>
          <p:nvPr>
            <p:custDataLst>
              <p:tags r:id="rId3"/>
            </p:custDataLst>
          </p:nvPr>
        </p:nvSpPr>
        <p:spPr>
          <a:xfrm>
            <a:off x="127571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648335" y="393700"/>
            <a:ext cx="5521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  <a:sym typeface="+mn-ea"/>
              </a:rPr>
              <a:t>推荐以下简单易行的中医特色治疗方式：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5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6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748030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918845" y="1939290"/>
            <a:ext cx="274891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人体全身经穴以足部居多，以浴足疗法温和足底，加以中药汤剂恒温刺激，则气血得畅，阴阳平和，促进正常入睡。中药（可选择夜交藤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20g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、酸枣仁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20g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、合欢皮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20g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、丹参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20g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、远志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20g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等）煎成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200ml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，加入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40</a:t>
            </a: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℃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左右的温水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1500~2000 mL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，每晚睡前浴足，时间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15-30min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。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4545965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4968875" y="1939290"/>
            <a:ext cx="225425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药枕药物组成：可选择野菊花、夜交藤、合欢花、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薰衣草等与磁石、决明子相互混合，再经晾干后装入药枕芯内。枕套制作选用布料宜松软、透气良好的棉布，垫此枕头睡觉。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11"/>
            </p:custDataLst>
          </p:nvPr>
        </p:nvSpPr>
        <p:spPr>
          <a:xfrm>
            <a:off x="8343900" y="1182370"/>
            <a:ext cx="3100070" cy="486000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8524240" y="1939290"/>
            <a:ext cx="2796540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中医五行音乐疗法辅助睡眠，采用中医五音之宫调，选择的曲子主要有《悠然四君子》、《秋湖月夜》、《闲居吟》、《月儿高》、《良宵》、《二泉映月》等。环境光线柔和，采用多功能音疗机，患者自备立体声耳机，每日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2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－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3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次，每次以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30min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，音量控制在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40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－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60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分贝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(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根据患者情况需要还可更低些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)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。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13"/>
            </p:custDataLst>
          </p:nvPr>
        </p:nvSpPr>
        <p:spPr>
          <a:xfrm>
            <a:off x="1264285" y="1503780"/>
            <a:ext cx="2067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中药足浴</a:t>
            </a:r>
            <a:endParaRPr lang="zh-CN" altLang="en-US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4"/>
            </p:custDataLst>
          </p:nvPr>
        </p:nvSpPr>
        <p:spPr>
          <a:xfrm>
            <a:off x="5062220" y="1503780"/>
            <a:ext cx="2067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中药药枕</a:t>
            </a:r>
            <a:endParaRPr lang="zh-CN" altLang="en-US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8860155" y="1503780"/>
            <a:ext cx="2067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五行音乐疗法</a:t>
            </a:r>
            <a:endParaRPr lang="zh-CN" altLang="en-US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648335" y="283210"/>
            <a:ext cx="2711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影响睡眠的因素</a:t>
            </a:r>
            <a:endParaRPr lang="en-US" altLang="zh-CN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2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3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rcRect t="6718"/>
          <a:stretch>
            <a:fillRect/>
          </a:stretch>
        </p:blipFill>
        <p:spPr>
          <a:xfrm>
            <a:off x="6697345" y="2446655"/>
            <a:ext cx="3553460" cy="37122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>
            <p:custDataLst>
              <p:tags r:id="rId6"/>
            </p:custDataLst>
          </p:nvPr>
        </p:nvSpPr>
        <p:spPr>
          <a:xfrm>
            <a:off x="1574800" y="1833245"/>
            <a:ext cx="391350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温馨提醒，采用中药和中成药治疗失眠，均需在辨证论治的基础上服药，切勿胡乱套用，建议来医院就诊对症用药。对于长期失眠的患者，若自我调节效果不佳，切忌讳疾忌医，应尽早寻求医生的帮助。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grpSp>
        <p:nvGrpSpPr>
          <p:cNvPr id="30" name="组合 29"/>
          <p:cNvGrpSpPr/>
          <p:nvPr>
            <p:custDataLst>
              <p:tags r:id="rId7"/>
            </p:custDataLst>
          </p:nvPr>
        </p:nvGrpSpPr>
        <p:grpSpPr>
          <a:xfrm>
            <a:off x="6697345" y="2670175"/>
            <a:ext cx="761365" cy="761365"/>
            <a:chOff x="6055" y="659"/>
            <a:chExt cx="2570" cy="2570"/>
          </a:xfrm>
        </p:grpSpPr>
        <p:sp>
          <p:nvSpPr>
            <p:cNvPr id="27" name="同心圆 26"/>
            <p:cNvSpPr/>
            <p:nvPr>
              <p:custDataLst>
                <p:tags r:id="rId8"/>
              </p:custDataLst>
            </p:nvPr>
          </p:nvSpPr>
          <p:spPr>
            <a:xfrm>
              <a:off x="6055" y="659"/>
              <a:ext cx="2571" cy="2571"/>
            </a:xfrm>
            <a:prstGeom prst="donut">
              <a:avLst>
                <a:gd name="adj" fmla="val 7656"/>
              </a:avLst>
            </a:prstGeom>
            <a:solidFill>
              <a:srgbClr val="2D3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圆角矩形 27"/>
            <p:cNvSpPr/>
            <p:nvPr>
              <p:custDataLst>
                <p:tags r:id="rId9"/>
              </p:custDataLst>
            </p:nvPr>
          </p:nvSpPr>
          <p:spPr>
            <a:xfrm>
              <a:off x="7281" y="1225"/>
              <a:ext cx="119" cy="754"/>
            </a:xfrm>
            <a:prstGeom prst="roundRect">
              <a:avLst>
                <a:gd name="adj" fmla="val 50000"/>
              </a:avLst>
            </a:prstGeom>
            <a:solidFill>
              <a:srgbClr val="2D3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" name="圆角矩形 28"/>
            <p:cNvSpPr/>
            <p:nvPr>
              <p:custDataLst>
                <p:tags r:id="rId10"/>
              </p:custDataLst>
            </p:nvPr>
          </p:nvSpPr>
          <p:spPr>
            <a:xfrm rot="5400000">
              <a:off x="7511" y="1661"/>
              <a:ext cx="119" cy="567"/>
            </a:xfrm>
            <a:prstGeom prst="roundRect">
              <a:avLst>
                <a:gd name="adj" fmla="val 50000"/>
              </a:avLst>
            </a:prstGeom>
            <a:solidFill>
              <a:srgbClr val="2D3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396740" y="2548890"/>
            <a:ext cx="526796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50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常见睡眠问题解答</a:t>
            </a:r>
            <a:endParaRPr lang="zh-CN" altLang="en-US" sz="5000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396740" y="1642745"/>
            <a:ext cx="1185545" cy="8534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5000" u="sng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03</a:t>
            </a:r>
            <a:endParaRPr lang="en-US" altLang="zh-CN" sz="5000" u="sng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" name="图片 101"/>
          <p:cNvPicPr>
            <a:picLocks noChangeAspect="1"/>
          </p:cNvPicPr>
          <p:nvPr/>
        </p:nvPicPr>
        <p:blipFill>
          <a:blip r:embed="rId1"/>
          <a:srcRect l="10003" t="2400" b="751"/>
          <a:stretch>
            <a:fillRect/>
          </a:stretch>
        </p:blipFill>
        <p:spPr>
          <a:xfrm>
            <a:off x="843915" y="3120390"/>
            <a:ext cx="2216785" cy="32251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7" h="4640">
                <a:moveTo>
                  <a:pt x="0" y="0"/>
                </a:moveTo>
                <a:lnTo>
                  <a:pt x="3527" y="0"/>
                </a:lnTo>
                <a:lnTo>
                  <a:pt x="3527" y="4640"/>
                </a:lnTo>
                <a:lnTo>
                  <a:pt x="0" y="464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</a:ln>
        </p:spPr>
      </p:pic>
      <p:sp>
        <p:nvSpPr>
          <p:cNvPr id="103" name="文本框 102"/>
          <p:cNvSpPr txBox="1"/>
          <p:nvPr>
            <p:custDataLst>
              <p:tags r:id="rId2"/>
            </p:custDataLst>
          </p:nvPr>
        </p:nvSpPr>
        <p:spPr>
          <a:xfrm>
            <a:off x="3459480" y="2029460"/>
            <a:ext cx="6510655" cy="3745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多梦是指睡眠中频繁做梦，影响睡眠质量的现象。中医认为多梦与心、肝、脾等脏腑功能失调有关。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心火旺盛由于心火亢盛，扰乱心神，导致多梦。中医建议食用清心降火的食物，如莲子心、绿豆等。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肝气郁结情绪不畅、压力过大等因素导致肝气郁结，进而影响睡眠质量。中医建议采用疏肝解郁的方法，如按摩太冲穴、泡菊花茶等。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脾胃不和脾胃不和导致气血不足，影响心神安宁。中医建议调理脾胃，改善饮食习惯，增加营养摄入。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8350" y="1225550"/>
            <a:ext cx="9559290" cy="5120005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648335" y="283210"/>
            <a:ext cx="2711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常见睡眠问题解答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4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5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49" name="圆角矩形 48"/>
          <p:cNvSpPr/>
          <p:nvPr>
            <p:custDataLst>
              <p:tags r:id="rId6"/>
            </p:custDataLst>
          </p:nvPr>
        </p:nvSpPr>
        <p:spPr>
          <a:xfrm>
            <a:off x="3149600" y="1559560"/>
            <a:ext cx="2044700" cy="4318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>
            <p:custDataLst>
              <p:tags r:id="rId7"/>
            </p:custDataLst>
          </p:nvPr>
        </p:nvSpPr>
        <p:spPr>
          <a:xfrm>
            <a:off x="3138170" y="1591310"/>
            <a:ext cx="2067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多梦</a:t>
            </a:r>
            <a:endParaRPr lang="zh-CN" altLang="en-US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>
            <p:custDataLst>
              <p:tags r:id="rId1"/>
            </p:custDataLst>
          </p:nvPr>
        </p:nvSpPr>
        <p:spPr>
          <a:xfrm>
            <a:off x="3459480" y="2029460"/>
            <a:ext cx="6510655" cy="3745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打鼾是指睡眠时发出的响声，影响他人睡眠的现象。中医认为打鼾与痰湿、气滞等有关。痰湿气滞导致咽喉部肌肉松弛，引发打鼾。中医建议采用活血化瘀的方法，如按摩合谷穴、艾灸等。睡姿不当不正确的睡姿也可能引发打鼾。建议选择合适的枕头和睡姿，保持呼吸道通畅。痰湿体质痰湿体质的人容易出现打鼾现象。中医建议饮食清淡，减少油腻食物的摄入，适当运动以促进痰湿排出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8350" y="1225550"/>
            <a:ext cx="9559290" cy="5120005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648335" y="283210"/>
            <a:ext cx="2711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常见睡眠问题解答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3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4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49" name="圆角矩形 48"/>
          <p:cNvSpPr/>
          <p:nvPr>
            <p:custDataLst>
              <p:tags r:id="rId5"/>
            </p:custDataLst>
          </p:nvPr>
        </p:nvSpPr>
        <p:spPr>
          <a:xfrm>
            <a:off x="3149600" y="1559560"/>
            <a:ext cx="2044700" cy="4318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>
            <p:custDataLst>
              <p:tags r:id="rId6"/>
            </p:custDataLst>
          </p:nvPr>
        </p:nvSpPr>
        <p:spPr>
          <a:xfrm>
            <a:off x="3138170" y="1591310"/>
            <a:ext cx="2067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打鼾</a:t>
            </a:r>
            <a:endParaRPr lang="zh-CN" altLang="en-US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pic>
        <p:nvPicPr>
          <p:cNvPr id="101" name="图片 100"/>
          <p:cNvPicPr>
            <a:picLocks noChangeAspect="1"/>
          </p:cNvPicPr>
          <p:nvPr/>
        </p:nvPicPr>
        <p:blipFill>
          <a:blip r:embed="rId7"/>
          <a:srcRect l="15487" t="3152" r="10895"/>
          <a:stretch>
            <a:fillRect/>
          </a:stretch>
        </p:blipFill>
        <p:spPr>
          <a:xfrm>
            <a:off x="827405" y="3351530"/>
            <a:ext cx="2216537" cy="2916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7" h="4640">
                <a:moveTo>
                  <a:pt x="0" y="0"/>
                </a:moveTo>
                <a:lnTo>
                  <a:pt x="3527" y="0"/>
                </a:lnTo>
                <a:lnTo>
                  <a:pt x="3527" y="4640"/>
                </a:lnTo>
                <a:lnTo>
                  <a:pt x="0" y="464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>
            <p:custDataLst>
              <p:tags r:id="rId1"/>
            </p:custDataLst>
          </p:nvPr>
        </p:nvSpPr>
        <p:spPr>
          <a:xfrm>
            <a:off x="3653155" y="2029460"/>
            <a:ext cx="6510655" cy="3745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夜尿频繁是指在夜间频繁起床排尿的现象，影响睡眠质量。中医认为夜尿频繁多与肾气不足、膀胱失约有关。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      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肾气不足导致膀胱功能失常，引发夜尿频繁。中医建议补肾气，如食用枸杞、核桃等食物。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肾气不足膀胱湿热导致尿液增多，引发夜尿频繁。中医建议清热利尿，如食用冬瓜等食物。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心理压力、焦虑等心理因素也可能导致夜尿频繁。中医建议调节情志，保持心情舒畅。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8350" y="1225550"/>
            <a:ext cx="9559290" cy="5120005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648335" y="283210"/>
            <a:ext cx="2711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常见睡眠问题解答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3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4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49" name="圆角矩形 48"/>
          <p:cNvSpPr/>
          <p:nvPr>
            <p:custDataLst>
              <p:tags r:id="rId5"/>
            </p:custDataLst>
          </p:nvPr>
        </p:nvSpPr>
        <p:spPr>
          <a:xfrm>
            <a:off x="3149600" y="1559560"/>
            <a:ext cx="2044700" cy="4318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>
            <p:custDataLst>
              <p:tags r:id="rId6"/>
            </p:custDataLst>
          </p:nvPr>
        </p:nvSpPr>
        <p:spPr>
          <a:xfrm>
            <a:off x="3138170" y="1591310"/>
            <a:ext cx="2067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夜尿频繁</a:t>
            </a:r>
            <a:endParaRPr lang="zh-CN" altLang="en-US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7"/>
          <a:stretch>
            <a:fillRect/>
          </a:stretch>
        </p:blipFill>
        <p:spPr>
          <a:xfrm>
            <a:off x="768350" y="3234055"/>
            <a:ext cx="2884805" cy="3111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" name="文本框 53"/>
          <p:cNvSpPr txBox="1"/>
          <p:nvPr>
            <p:custDataLst>
              <p:tags r:id="rId1"/>
            </p:custDataLst>
          </p:nvPr>
        </p:nvSpPr>
        <p:spPr>
          <a:xfrm>
            <a:off x="6094413" y="4251325"/>
            <a:ext cx="46634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6000">
                <a:solidFill>
                  <a:schemeClr val="bg1"/>
                </a:solidFill>
                <a:latin typeface="MiSans Bold" charset="-122"/>
                <a:ea typeface="MiSans Bold" charset="-122"/>
              </a:rPr>
              <a:t>Thank You</a:t>
            </a:r>
            <a:endParaRPr lang="en-US" altLang="zh-CN" sz="6000">
              <a:solidFill>
                <a:schemeClr val="bg1"/>
              </a:solidFill>
              <a:latin typeface="MiSans Bold" charset="-122"/>
              <a:ea typeface="MiSans Bold" charset="-122"/>
            </a:endParaRPr>
          </a:p>
        </p:txBody>
      </p:sp>
      <p:sp>
        <p:nvSpPr>
          <p:cNvPr id="55" name="文本框 54"/>
          <p:cNvSpPr txBox="1"/>
          <p:nvPr>
            <p:custDataLst>
              <p:tags r:id="rId2"/>
            </p:custDataLst>
          </p:nvPr>
        </p:nvSpPr>
        <p:spPr>
          <a:xfrm>
            <a:off x="6094413" y="2598420"/>
            <a:ext cx="466344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000">
                <a:solidFill>
                  <a:schemeClr val="bg1"/>
                </a:solidFill>
                <a:latin typeface="MiSans Bold" charset="-122"/>
                <a:ea typeface="MiSans Bold" charset="-122"/>
              </a:rPr>
              <a:t>感谢观看</a:t>
            </a:r>
            <a:endParaRPr lang="zh-CN" altLang="en-US" sz="7000">
              <a:solidFill>
                <a:schemeClr val="bg1"/>
              </a:solidFill>
              <a:latin typeface="MiSans Bold" charset="-122"/>
              <a:ea typeface="MiSans Bold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48335" y="283210"/>
            <a:ext cx="2711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什么是失眠？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7" name="任意多边形 6"/>
            <p:cNvSpPr/>
            <p:nvPr>
              <p:custDataLst>
                <p:tags r:id="rId2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>
              <p:custDataLst>
                <p:tags r:id="rId3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pic>
        <p:nvPicPr>
          <p:cNvPr id="112" name="图片 111"/>
          <p:cNvPicPr/>
          <p:nvPr>
            <p:custDataLst>
              <p:tags r:id="rId4"/>
            </p:custDataLst>
          </p:nvPr>
        </p:nvPicPr>
        <p:blipFill>
          <a:blip r:embed="rId5"/>
          <a:srcRect l="1770"/>
          <a:stretch>
            <a:fillRect/>
          </a:stretch>
        </p:blipFill>
        <p:spPr>
          <a:xfrm>
            <a:off x="648335" y="3745230"/>
            <a:ext cx="4026535" cy="2476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-2147482624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335" y="1777365"/>
            <a:ext cx="4027170" cy="177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022215" y="1777365"/>
            <a:ext cx="6705600" cy="395033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30000"/>
              </a:lnSpc>
              <a:buNone/>
            </a:pPr>
            <a:r>
              <a:rPr lang="en-US" altLang="zh-CN" sz="2400">
                <a:latin typeface="方正公文黑体" charset="-122"/>
                <a:ea typeface="方正公文黑体" charset="-122"/>
                <a:cs typeface="方正公文黑体" charset="-122"/>
              </a:rPr>
              <a:t>    </a:t>
            </a:r>
            <a:r>
              <a:rPr lang="zh-CN" altLang="en-US" sz="2400">
                <a:latin typeface="方正公文黑体" charset="-122"/>
                <a:ea typeface="方正公文黑体" charset="-122"/>
                <a:cs typeface="方正公文黑体" charset="-122"/>
              </a:rPr>
              <a:t>你是否经历过深夜躺在床上明明身心疲惫，却翻来覆去睡不着，甚至通宵不眠……半夜惊醒后，再也无法入睡……还没到起床点，却已经清醒——这些都是典型的失眠症状。失眠绝非简单的“睡不着”，它背后反映的是脏腑气血的盛衰规律。若不加以科学调理，长期失眠可加速衰老、诱发焦虑抑郁、升高心脑血管疾病风险。别担心，中医帮你告别失眠，努力把“丢失”的睡眠找回来。</a:t>
            </a:r>
            <a:endParaRPr lang="zh-CN" altLang="en-US" sz="2400">
              <a:latin typeface="方正公文黑体" charset="-122"/>
              <a:ea typeface="方正公文黑体" charset="-122"/>
              <a:cs typeface="方正公文黑体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圆角矩形 39"/>
          <p:cNvSpPr/>
          <p:nvPr>
            <p:custDataLst>
              <p:tags r:id="rId1"/>
            </p:custDataLst>
          </p:nvPr>
        </p:nvSpPr>
        <p:spPr>
          <a:xfrm>
            <a:off x="4166870" y="4531995"/>
            <a:ext cx="3119120" cy="575945"/>
          </a:xfrm>
          <a:prstGeom prst="roundRect">
            <a:avLst/>
          </a:prstGeom>
          <a:solidFill>
            <a:srgbClr val="8ED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圆角矩形 40"/>
          <p:cNvSpPr/>
          <p:nvPr>
            <p:custDataLst>
              <p:tags r:id="rId2"/>
            </p:custDataLst>
          </p:nvPr>
        </p:nvSpPr>
        <p:spPr>
          <a:xfrm>
            <a:off x="7990840" y="2215515"/>
            <a:ext cx="3119120" cy="575945"/>
          </a:xfrm>
          <a:prstGeom prst="roundRect">
            <a:avLst/>
          </a:prstGeom>
          <a:solidFill>
            <a:srgbClr val="8ED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>
            <p:custDataLst>
              <p:tags r:id="rId3"/>
            </p:custDataLst>
          </p:nvPr>
        </p:nvSpPr>
        <p:spPr>
          <a:xfrm>
            <a:off x="4166870" y="2215515"/>
            <a:ext cx="3119120" cy="575945"/>
          </a:xfrm>
          <a:prstGeom prst="roundRect">
            <a:avLst/>
          </a:prstGeom>
          <a:solidFill>
            <a:srgbClr val="8ED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439285" y="2273300"/>
            <a:ext cx="2708275" cy="8229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  <a:sym typeface="+mn-ea"/>
              </a:rPr>
              <a:t>如何防治失眠？</a:t>
            </a:r>
            <a:endParaRPr lang="zh-CN" altLang="en-US" sz="2400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  <a:p>
            <a:pPr algn="l"/>
            <a:endParaRPr lang="zh-CN" altLang="en-US" sz="2400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4439285" y="4589780"/>
            <a:ext cx="2708275" cy="8229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  <a:sym typeface="+mn-ea"/>
              </a:rPr>
              <a:t>常见</a:t>
            </a:r>
            <a:r>
              <a:rPr lang="en-US" altLang="zh-CN" sz="24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  <a:sym typeface="+mn-ea"/>
              </a:rPr>
              <a:t>睡眠问题解答</a:t>
            </a:r>
            <a:endParaRPr lang="en-US" altLang="zh-CN" sz="2400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  <a:p>
            <a:pPr algn="l"/>
            <a:endParaRPr lang="zh-CN" altLang="en-US" sz="2400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4439285" y="1453833"/>
            <a:ext cx="10026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000" u="sng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01</a:t>
            </a:r>
            <a:endParaRPr lang="en-US" altLang="zh-CN" sz="4000" u="sng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8263255" y="2273300"/>
            <a:ext cx="2708275" cy="8229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400" b="1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  <a:sym typeface="+mn-ea"/>
              </a:rPr>
              <a:t>中医有什么方法？</a:t>
            </a:r>
            <a:endParaRPr lang="zh-CN" altLang="en-US" sz="2400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  <a:p>
            <a:pPr algn="l"/>
            <a:endParaRPr lang="zh-CN" altLang="en-US" sz="2400" b="1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8263255" y="1448118"/>
            <a:ext cx="10026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000" u="sng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02</a:t>
            </a:r>
            <a:endParaRPr lang="en-US" altLang="zh-CN" sz="4000" u="sng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9"/>
            </p:custDataLst>
          </p:nvPr>
        </p:nvSpPr>
        <p:spPr>
          <a:xfrm>
            <a:off x="4439285" y="3758883"/>
            <a:ext cx="10026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000" u="sng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03</a:t>
            </a:r>
            <a:endParaRPr lang="en-US" altLang="zh-CN" sz="4000" u="sng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0"/>
            </p:custDataLst>
          </p:nvPr>
        </p:nvSpPr>
        <p:spPr>
          <a:xfrm>
            <a:off x="417830" y="154940"/>
            <a:ext cx="175323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6000">
                <a:solidFill>
                  <a:schemeClr val="bg1"/>
                </a:solidFill>
                <a:latin typeface="MiSans Bold" charset="-122"/>
                <a:ea typeface="MiSans Bold" charset="-122"/>
              </a:rPr>
              <a:t>目录</a:t>
            </a:r>
            <a:endParaRPr lang="zh-CN" altLang="en-US" sz="6000">
              <a:solidFill>
                <a:schemeClr val="bg1"/>
              </a:solidFill>
              <a:latin typeface="MiSans Bold" charset="-122"/>
              <a:ea typeface="MiSans Bold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11"/>
            </p:custDataLst>
          </p:nvPr>
        </p:nvSpPr>
        <p:spPr>
          <a:xfrm>
            <a:off x="2171065" y="232093"/>
            <a:ext cx="448500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5000" u="sng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CONTENTS</a:t>
            </a:r>
            <a:endParaRPr lang="en-US" altLang="zh-CN" sz="5000" u="sng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396740" y="2548573"/>
            <a:ext cx="447611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50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如何防治失眠？</a:t>
            </a:r>
            <a:endParaRPr lang="zh-CN" altLang="en-US" sz="5000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396740" y="1642428"/>
            <a:ext cx="1002665" cy="8534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5000" u="sng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01</a:t>
            </a:r>
            <a:endParaRPr lang="en-US" altLang="zh-CN" sz="5000" u="sng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396740" y="4020820"/>
            <a:ext cx="565467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endParaRPr lang="en-US" altLang="zh-CN" sz="1400" dirty="0">
              <a:solidFill>
                <a:schemeClr val="bg1"/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" name="矩形 55"/>
          <p:cNvSpPr/>
          <p:nvPr>
            <p:custDataLst>
              <p:tags r:id="rId1"/>
            </p:custDataLst>
          </p:nvPr>
        </p:nvSpPr>
        <p:spPr>
          <a:xfrm>
            <a:off x="863600" y="2118995"/>
            <a:ext cx="10527665" cy="268478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1" name="组合 50"/>
          <p:cNvGrpSpPr/>
          <p:nvPr/>
        </p:nvGrpSpPr>
        <p:grpSpPr>
          <a:xfrm>
            <a:off x="4545648" y="1721485"/>
            <a:ext cx="2971800" cy="2781300"/>
            <a:chOff x="7109" y="1747"/>
            <a:chExt cx="4680" cy="4380"/>
          </a:xfrm>
        </p:grpSpPr>
        <p:sp>
          <p:nvSpPr>
            <p:cNvPr id="24" name="椭圆 23"/>
            <p:cNvSpPr/>
            <p:nvPr/>
          </p:nvSpPr>
          <p:spPr>
            <a:xfrm>
              <a:off x="7409" y="1747"/>
              <a:ext cx="4380" cy="4380"/>
            </a:xfrm>
            <a:prstGeom prst="ellipse">
              <a:avLst/>
            </a:prstGeom>
            <a:solidFill>
              <a:srgbClr val="2D3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5" name="图片 24" descr="图片3 (1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43" y="2419"/>
              <a:ext cx="3712" cy="3048"/>
            </a:xfrm>
            <a:prstGeom prst="rect">
              <a:avLst/>
            </a:prstGeom>
          </p:spPr>
        </p:pic>
        <p:grpSp>
          <p:nvGrpSpPr>
            <p:cNvPr id="27" name="组合 26"/>
            <p:cNvGrpSpPr/>
            <p:nvPr/>
          </p:nvGrpSpPr>
          <p:grpSpPr>
            <a:xfrm>
              <a:off x="7109" y="3663"/>
              <a:ext cx="1250" cy="1301"/>
              <a:chOff x="1369" y="1878"/>
              <a:chExt cx="1254" cy="1304"/>
            </a:xfrm>
          </p:grpSpPr>
          <p:sp>
            <p:nvSpPr>
              <p:cNvPr id="28" name="任意多边形 27"/>
              <p:cNvSpPr/>
              <p:nvPr>
                <p:custDataLst>
                  <p:tags r:id="rId3"/>
                </p:custDataLst>
              </p:nvPr>
            </p:nvSpPr>
            <p:spPr>
              <a:xfrm>
                <a:off x="1369" y="1878"/>
                <a:ext cx="1255" cy="130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0730" h="11133">
                    <a:moveTo>
                      <a:pt x="0" y="5342"/>
                    </a:moveTo>
                    <a:cubicBezTo>
                      <a:pt x="-130" y="2909"/>
                      <a:pt x="1829" y="635"/>
                      <a:pt x="3565" y="0"/>
                    </a:cubicBezTo>
                    <a:cubicBezTo>
                      <a:pt x="3034" y="764"/>
                      <a:pt x="2682" y="2197"/>
                      <a:pt x="2720" y="3010"/>
                    </a:cubicBezTo>
                    <a:cubicBezTo>
                      <a:pt x="2620" y="6257"/>
                      <a:pt x="5593" y="8874"/>
                      <a:pt x="8504" y="8794"/>
                    </a:cubicBezTo>
                    <a:cubicBezTo>
                      <a:pt x="9261" y="8840"/>
                      <a:pt x="10410" y="8507"/>
                      <a:pt x="10723" y="8353"/>
                    </a:cubicBezTo>
                    <a:cubicBezTo>
                      <a:pt x="9921" y="9896"/>
                      <a:pt x="7590" y="11239"/>
                      <a:pt x="5784" y="11126"/>
                    </a:cubicBezTo>
                    <a:cubicBezTo>
                      <a:pt x="2538" y="11226"/>
                      <a:pt x="-79" y="8253"/>
                      <a:pt x="0" y="5342"/>
                    </a:cubicBez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29" name="任意多边形 28"/>
              <p:cNvSpPr/>
              <p:nvPr>
                <p:custDataLst>
                  <p:tags r:id="rId4"/>
                </p:custDataLst>
              </p:nvPr>
            </p:nvSpPr>
            <p:spPr>
              <a:xfrm>
                <a:off x="1369" y="2416"/>
                <a:ext cx="1255" cy="767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0723" h="6544">
                    <a:moveTo>
                      <a:pt x="6" y="755"/>
                    </a:moveTo>
                    <a:lnTo>
                      <a:pt x="2" y="640"/>
                    </a:lnTo>
                    <a:lnTo>
                      <a:pt x="0" y="524"/>
                    </a:lnTo>
                    <a:lnTo>
                      <a:pt x="2" y="409"/>
                    </a:lnTo>
                    <a:lnTo>
                      <a:pt x="6" y="295"/>
                    </a:lnTo>
                    <a:lnTo>
                      <a:pt x="14" y="180"/>
                    </a:lnTo>
                    <a:lnTo>
                      <a:pt x="24" y="66"/>
                    </a:lnTo>
                    <a:lnTo>
                      <a:pt x="32" y="0"/>
                    </a:lnTo>
                    <a:lnTo>
                      <a:pt x="30" y="110"/>
                    </a:lnTo>
                    <a:cubicBezTo>
                      <a:pt x="-73" y="3386"/>
                      <a:pt x="3009" y="6027"/>
                      <a:pt x="6027" y="5947"/>
                    </a:cubicBezTo>
                    <a:cubicBezTo>
                      <a:pt x="7905" y="6029"/>
                      <a:pt x="9838" y="4877"/>
                      <a:pt x="10691" y="3780"/>
                    </a:cubicBezTo>
                    <a:lnTo>
                      <a:pt x="10691" y="3779"/>
                    </a:lnTo>
                    <a:lnTo>
                      <a:pt x="10708" y="3772"/>
                    </a:lnTo>
                    <a:lnTo>
                      <a:pt x="10723" y="3764"/>
                    </a:lnTo>
                    <a:cubicBezTo>
                      <a:pt x="9991" y="5284"/>
                      <a:pt x="7551" y="6603"/>
                      <a:pt x="5960" y="6542"/>
                    </a:cubicBezTo>
                    <a:lnTo>
                      <a:pt x="5873" y="6540"/>
                    </a:lnTo>
                    <a:lnTo>
                      <a:pt x="5787" y="6536"/>
                    </a:lnTo>
                    <a:lnTo>
                      <a:pt x="5633" y="6538"/>
                    </a:lnTo>
                    <a:cubicBezTo>
                      <a:pt x="2459" y="6632"/>
                      <a:pt x="-70" y="3436"/>
                      <a:pt x="4" y="894"/>
                    </a:cubicBezTo>
                    <a:lnTo>
                      <a:pt x="6" y="755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</p:grpSp>
        <p:sp>
          <p:nvSpPr>
            <p:cNvPr id="33" name="五角星 32"/>
            <p:cNvSpPr/>
            <p:nvPr userDrawn="1">
              <p:custDataLst>
                <p:tags r:id="rId5"/>
              </p:custDataLst>
            </p:nvPr>
          </p:nvSpPr>
          <p:spPr>
            <a:xfrm rot="20160000">
              <a:off x="9214" y="1986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五角星 42"/>
            <p:cNvSpPr/>
            <p:nvPr userDrawn="1">
              <p:custDataLst>
                <p:tags r:id="rId6"/>
              </p:custDataLst>
            </p:nvPr>
          </p:nvSpPr>
          <p:spPr>
            <a:xfrm rot="20160000">
              <a:off x="8248" y="3023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8" name="五角星 47"/>
            <p:cNvSpPr/>
            <p:nvPr userDrawn="1">
              <p:custDataLst>
                <p:tags r:id="rId7"/>
              </p:custDataLst>
            </p:nvPr>
          </p:nvSpPr>
          <p:spPr>
            <a:xfrm rot="20160000">
              <a:off x="10861" y="4245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9" name="五角星 48"/>
            <p:cNvSpPr/>
            <p:nvPr userDrawn="1">
              <p:custDataLst>
                <p:tags r:id="rId8"/>
              </p:custDataLst>
            </p:nvPr>
          </p:nvSpPr>
          <p:spPr>
            <a:xfrm rot="20160000">
              <a:off x="10170" y="3490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0" name="五角星 49"/>
            <p:cNvSpPr/>
            <p:nvPr userDrawn="1">
              <p:custDataLst>
                <p:tags r:id="rId9"/>
              </p:custDataLst>
            </p:nvPr>
          </p:nvSpPr>
          <p:spPr>
            <a:xfrm rot="20160000">
              <a:off x="7767" y="3687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5184775" y="1983740"/>
            <a:ext cx="182181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0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睡个好觉</a:t>
            </a:r>
            <a:endParaRPr lang="zh-CN" altLang="en-US" sz="3000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103" name="文本框 102"/>
          <p:cNvSpPr txBox="1"/>
          <p:nvPr>
            <p:custDataLst>
              <p:tags r:id="rId11"/>
            </p:custDataLst>
          </p:nvPr>
        </p:nvSpPr>
        <p:spPr>
          <a:xfrm>
            <a:off x="1130935" y="2219960"/>
            <a:ext cx="294894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卧室湿度温度要适宜，睡眠环境一定要安静、舒适、光线要暗；床铺应该舒适、干净、柔软度适中。枕头宜有适度弹性，使人感到舒适。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110855" y="2219960"/>
            <a:ext cx="294894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保持规律的作息，尤其晚上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11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点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—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凌晨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3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点是肝胆的最佳排毒时间，熟睡对健康至关重要。并尽可能避免在床上刷手机、煲电视剧等，做和睡眠不相关的事情。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648335" y="398145"/>
            <a:ext cx="7141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预防和治疗失眠需要多方面的方法，在日常生活中，可以采取以下措施来防治失眠：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14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15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2" name="圆角矩形 1"/>
          <p:cNvSpPr/>
          <p:nvPr>
            <p:custDataLst>
              <p:tags r:id="rId16"/>
            </p:custDataLst>
          </p:nvPr>
        </p:nvSpPr>
        <p:spPr>
          <a:xfrm>
            <a:off x="1583055" y="1743710"/>
            <a:ext cx="2044700" cy="4318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7"/>
            </p:custDataLst>
          </p:nvPr>
        </p:nvSpPr>
        <p:spPr>
          <a:xfrm>
            <a:off x="1572260" y="1775460"/>
            <a:ext cx="206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营造环境</a:t>
            </a:r>
            <a:endParaRPr lang="zh-CN" altLang="en-US" sz="2400" b="1" dirty="0">
              <a:solidFill>
                <a:schemeClr val="bg1"/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4" name="圆角矩形 3"/>
          <p:cNvSpPr/>
          <p:nvPr>
            <p:custDataLst>
              <p:tags r:id="rId18"/>
            </p:custDataLst>
          </p:nvPr>
        </p:nvSpPr>
        <p:spPr>
          <a:xfrm>
            <a:off x="8562975" y="1743710"/>
            <a:ext cx="2044700" cy="4318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9"/>
            </p:custDataLst>
          </p:nvPr>
        </p:nvSpPr>
        <p:spPr>
          <a:xfrm>
            <a:off x="8551545" y="1775460"/>
            <a:ext cx="206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建立习惯</a:t>
            </a:r>
            <a:endParaRPr lang="zh-CN" altLang="en-US" sz="2400" b="1" dirty="0">
              <a:solidFill>
                <a:schemeClr val="bg1"/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" name="矩形 55"/>
          <p:cNvSpPr/>
          <p:nvPr>
            <p:custDataLst>
              <p:tags r:id="rId1"/>
            </p:custDataLst>
          </p:nvPr>
        </p:nvSpPr>
        <p:spPr>
          <a:xfrm>
            <a:off x="863600" y="2118995"/>
            <a:ext cx="10527665" cy="247142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1" name="组合 50"/>
          <p:cNvGrpSpPr/>
          <p:nvPr/>
        </p:nvGrpSpPr>
        <p:grpSpPr>
          <a:xfrm>
            <a:off x="4545648" y="1721485"/>
            <a:ext cx="2971800" cy="2781300"/>
            <a:chOff x="7109" y="1747"/>
            <a:chExt cx="4680" cy="4380"/>
          </a:xfrm>
        </p:grpSpPr>
        <p:sp>
          <p:nvSpPr>
            <p:cNvPr id="24" name="椭圆 23"/>
            <p:cNvSpPr/>
            <p:nvPr/>
          </p:nvSpPr>
          <p:spPr>
            <a:xfrm>
              <a:off x="7409" y="1747"/>
              <a:ext cx="4380" cy="4380"/>
            </a:xfrm>
            <a:prstGeom prst="ellipse">
              <a:avLst/>
            </a:prstGeom>
            <a:solidFill>
              <a:srgbClr val="2D3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5" name="图片 24" descr="图片3 (1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43" y="2419"/>
              <a:ext cx="3712" cy="3048"/>
            </a:xfrm>
            <a:prstGeom prst="rect">
              <a:avLst/>
            </a:prstGeom>
          </p:spPr>
        </p:pic>
        <p:grpSp>
          <p:nvGrpSpPr>
            <p:cNvPr id="27" name="组合 26"/>
            <p:cNvGrpSpPr/>
            <p:nvPr/>
          </p:nvGrpSpPr>
          <p:grpSpPr>
            <a:xfrm>
              <a:off x="7109" y="3663"/>
              <a:ext cx="1250" cy="1301"/>
              <a:chOff x="1369" y="1878"/>
              <a:chExt cx="1254" cy="1304"/>
            </a:xfrm>
          </p:grpSpPr>
          <p:sp>
            <p:nvSpPr>
              <p:cNvPr id="28" name="任意多边形 27"/>
              <p:cNvSpPr/>
              <p:nvPr>
                <p:custDataLst>
                  <p:tags r:id="rId3"/>
                </p:custDataLst>
              </p:nvPr>
            </p:nvSpPr>
            <p:spPr>
              <a:xfrm>
                <a:off x="1369" y="1878"/>
                <a:ext cx="1255" cy="1304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0730" h="11133">
                    <a:moveTo>
                      <a:pt x="0" y="5342"/>
                    </a:moveTo>
                    <a:cubicBezTo>
                      <a:pt x="-130" y="2909"/>
                      <a:pt x="1829" y="635"/>
                      <a:pt x="3565" y="0"/>
                    </a:cubicBezTo>
                    <a:cubicBezTo>
                      <a:pt x="3034" y="764"/>
                      <a:pt x="2682" y="2197"/>
                      <a:pt x="2720" y="3010"/>
                    </a:cubicBezTo>
                    <a:cubicBezTo>
                      <a:pt x="2620" y="6257"/>
                      <a:pt x="5593" y="8874"/>
                      <a:pt x="8504" y="8794"/>
                    </a:cubicBezTo>
                    <a:cubicBezTo>
                      <a:pt x="9261" y="8840"/>
                      <a:pt x="10410" y="8507"/>
                      <a:pt x="10723" y="8353"/>
                    </a:cubicBezTo>
                    <a:cubicBezTo>
                      <a:pt x="9921" y="9896"/>
                      <a:pt x="7590" y="11239"/>
                      <a:pt x="5784" y="11126"/>
                    </a:cubicBezTo>
                    <a:cubicBezTo>
                      <a:pt x="2538" y="11226"/>
                      <a:pt x="-79" y="8253"/>
                      <a:pt x="0" y="5342"/>
                    </a:cubicBez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29" name="任意多边形 28"/>
              <p:cNvSpPr/>
              <p:nvPr>
                <p:custDataLst>
                  <p:tags r:id="rId4"/>
                </p:custDataLst>
              </p:nvPr>
            </p:nvSpPr>
            <p:spPr>
              <a:xfrm>
                <a:off x="1369" y="2416"/>
                <a:ext cx="1255" cy="767"/>
              </a:xfrm>
              <a:custGeom>
                <a:avLst/>
                <a:gdLst>
                  <a:gd name="idx" fmla="cos wd2 2700000"/>
                  <a:gd name="idy" fmla="sin hd2 2700000"/>
                  <a:gd name="il" fmla="+- hc 0 idx"/>
                  <a:gd name="ir" fmla="+- hc idx 0"/>
                  <a:gd name="it" fmla="+- vc 0 idy"/>
                  <a:gd name="ib" fmla="+- vc idy 0"/>
                </a:gdLst>
                <a:ahLst/>
                <a:cxnLst>
                  <a:cxn ang="3">
                    <a:pos x="hc" y="t"/>
                  </a:cxn>
                  <a:cxn ang="3">
                    <a:pos x="il" y="it"/>
                  </a:cxn>
                  <a:cxn ang="cd2">
                    <a:pos x="l" y="vc"/>
                  </a:cxn>
                  <a:cxn ang="cd4">
                    <a:pos x="il" y="ib"/>
                  </a:cxn>
                  <a:cxn ang="cd4">
                    <a:pos x="hc" y="b"/>
                  </a:cxn>
                  <a:cxn ang="cd4">
                    <a:pos x="ir" y="ib"/>
                  </a:cxn>
                  <a:cxn ang="0">
                    <a:pos x="r" y="vc"/>
                  </a:cxn>
                  <a:cxn ang="3">
                    <a:pos x="ir" y="it"/>
                  </a:cxn>
                </a:cxnLst>
                <a:rect l="l" t="t" r="r" b="b"/>
                <a:pathLst>
                  <a:path w="10723" h="6544">
                    <a:moveTo>
                      <a:pt x="6" y="755"/>
                    </a:moveTo>
                    <a:lnTo>
                      <a:pt x="2" y="640"/>
                    </a:lnTo>
                    <a:lnTo>
                      <a:pt x="0" y="524"/>
                    </a:lnTo>
                    <a:lnTo>
                      <a:pt x="2" y="409"/>
                    </a:lnTo>
                    <a:lnTo>
                      <a:pt x="6" y="295"/>
                    </a:lnTo>
                    <a:lnTo>
                      <a:pt x="14" y="180"/>
                    </a:lnTo>
                    <a:lnTo>
                      <a:pt x="24" y="66"/>
                    </a:lnTo>
                    <a:lnTo>
                      <a:pt x="32" y="0"/>
                    </a:lnTo>
                    <a:lnTo>
                      <a:pt x="30" y="110"/>
                    </a:lnTo>
                    <a:cubicBezTo>
                      <a:pt x="-73" y="3386"/>
                      <a:pt x="3009" y="6027"/>
                      <a:pt x="6027" y="5947"/>
                    </a:cubicBezTo>
                    <a:cubicBezTo>
                      <a:pt x="7905" y="6029"/>
                      <a:pt x="9838" y="4877"/>
                      <a:pt x="10691" y="3780"/>
                    </a:cubicBezTo>
                    <a:lnTo>
                      <a:pt x="10691" y="3779"/>
                    </a:lnTo>
                    <a:lnTo>
                      <a:pt x="10708" y="3772"/>
                    </a:lnTo>
                    <a:lnTo>
                      <a:pt x="10723" y="3764"/>
                    </a:lnTo>
                    <a:cubicBezTo>
                      <a:pt x="9991" y="5284"/>
                      <a:pt x="7551" y="6603"/>
                      <a:pt x="5960" y="6542"/>
                    </a:cubicBezTo>
                    <a:lnTo>
                      <a:pt x="5873" y="6540"/>
                    </a:lnTo>
                    <a:lnTo>
                      <a:pt x="5787" y="6536"/>
                    </a:lnTo>
                    <a:lnTo>
                      <a:pt x="5633" y="6538"/>
                    </a:lnTo>
                    <a:cubicBezTo>
                      <a:pt x="2459" y="6632"/>
                      <a:pt x="-70" y="3436"/>
                      <a:pt x="4" y="894"/>
                    </a:cubicBezTo>
                    <a:lnTo>
                      <a:pt x="6" y="755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zh-CN" altLang="en-US"/>
              </a:p>
            </p:txBody>
          </p:sp>
        </p:grpSp>
        <p:sp>
          <p:nvSpPr>
            <p:cNvPr id="33" name="五角星 32"/>
            <p:cNvSpPr/>
            <p:nvPr userDrawn="1">
              <p:custDataLst>
                <p:tags r:id="rId5"/>
              </p:custDataLst>
            </p:nvPr>
          </p:nvSpPr>
          <p:spPr>
            <a:xfrm rot="20160000">
              <a:off x="9214" y="1986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五角星 42"/>
            <p:cNvSpPr/>
            <p:nvPr userDrawn="1">
              <p:custDataLst>
                <p:tags r:id="rId6"/>
              </p:custDataLst>
            </p:nvPr>
          </p:nvSpPr>
          <p:spPr>
            <a:xfrm rot="20160000">
              <a:off x="8248" y="3023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8" name="五角星 47"/>
            <p:cNvSpPr/>
            <p:nvPr userDrawn="1">
              <p:custDataLst>
                <p:tags r:id="rId7"/>
              </p:custDataLst>
            </p:nvPr>
          </p:nvSpPr>
          <p:spPr>
            <a:xfrm rot="20160000">
              <a:off x="10861" y="4245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9" name="五角星 48"/>
            <p:cNvSpPr/>
            <p:nvPr userDrawn="1">
              <p:custDataLst>
                <p:tags r:id="rId8"/>
              </p:custDataLst>
            </p:nvPr>
          </p:nvSpPr>
          <p:spPr>
            <a:xfrm rot="20160000">
              <a:off x="10170" y="3490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0" name="五角星 49"/>
            <p:cNvSpPr/>
            <p:nvPr userDrawn="1">
              <p:custDataLst>
                <p:tags r:id="rId9"/>
              </p:custDataLst>
            </p:nvPr>
          </p:nvSpPr>
          <p:spPr>
            <a:xfrm rot="20160000">
              <a:off x="7767" y="3687"/>
              <a:ext cx="149" cy="150"/>
            </a:xfrm>
            <a:prstGeom prst="star5">
              <a:avLst>
                <a:gd name="adj" fmla="val 23618"/>
                <a:gd name="hf" fmla="val 105146"/>
                <a:gd name="vf" fmla="val 110557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5184775" y="1983740"/>
            <a:ext cx="182181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0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睡个好觉</a:t>
            </a:r>
            <a:endParaRPr lang="zh-CN" altLang="en-US" sz="3000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103" name="文本框 102"/>
          <p:cNvSpPr txBox="1"/>
          <p:nvPr>
            <p:custDataLst>
              <p:tags r:id="rId11"/>
            </p:custDataLst>
          </p:nvPr>
        </p:nvSpPr>
        <p:spPr>
          <a:xfrm>
            <a:off x="1130935" y="2219960"/>
            <a:ext cx="2948940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放松情绪，避免情绪上的焦虑、紧张。积极面对生活中的压力和挑战，寻找适合自己的放松方式，如瑜伽、冥想、深呼吸等。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110855" y="2219960"/>
            <a:ext cx="294894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睡前不要饮用咖啡、茶、可乐等带有兴奋剂的饮料，并且要注意饮食的清淡和规律。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648335" y="398145"/>
            <a:ext cx="7141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预防和治疗失眠需要多方面的方法，在日常生活中，可以采取以下措施来防治失眠：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14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15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2" name="圆角矩形 1"/>
          <p:cNvSpPr/>
          <p:nvPr>
            <p:custDataLst>
              <p:tags r:id="rId16"/>
            </p:custDataLst>
          </p:nvPr>
        </p:nvSpPr>
        <p:spPr>
          <a:xfrm>
            <a:off x="1583055" y="1743710"/>
            <a:ext cx="2044700" cy="4318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7"/>
            </p:custDataLst>
          </p:nvPr>
        </p:nvSpPr>
        <p:spPr>
          <a:xfrm>
            <a:off x="1572260" y="1775460"/>
            <a:ext cx="206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调节情绪</a:t>
            </a:r>
            <a:endParaRPr lang="zh-CN" altLang="en-US" sz="2400" b="1" dirty="0">
              <a:solidFill>
                <a:schemeClr val="bg1"/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4" name="圆角矩形 3"/>
          <p:cNvSpPr/>
          <p:nvPr>
            <p:custDataLst>
              <p:tags r:id="rId18"/>
            </p:custDataLst>
          </p:nvPr>
        </p:nvSpPr>
        <p:spPr>
          <a:xfrm>
            <a:off x="8562975" y="1743710"/>
            <a:ext cx="2044700" cy="4318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9"/>
            </p:custDataLst>
          </p:nvPr>
        </p:nvSpPr>
        <p:spPr>
          <a:xfrm>
            <a:off x="8551545" y="1775460"/>
            <a:ext cx="20675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饮食调理</a:t>
            </a:r>
            <a:endParaRPr lang="zh-CN" altLang="en-US" sz="2400" b="1" dirty="0">
              <a:solidFill>
                <a:schemeClr val="bg1"/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396740" y="2548890"/>
            <a:ext cx="557403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50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中医防治失眠妙招</a:t>
            </a:r>
            <a:endParaRPr lang="zh-CN" altLang="en-US" sz="5000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396740" y="1642428"/>
            <a:ext cx="1002665" cy="8534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5000" u="sng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02</a:t>
            </a:r>
            <a:endParaRPr lang="en-US" altLang="zh-CN" sz="5000" u="sng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" name="矩形 29"/>
          <p:cNvSpPr/>
          <p:nvPr>
            <p:custDataLst>
              <p:tags r:id="rId1"/>
            </p:custDataLst>
          </p:nvPr>
        </p:nvSpPr>
        <p:spPr>
          <a:xfrm>
            <a:off x="5259070" y="1778000"/>
            <a:ext cx="5904230" cy="4196715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648335" y="283210"/>
            <a:ext cx="2711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/>
                </a:solidFill>
                <a:latin typeface="江城圆体 500W" panose="020B0600000000000000" charset="-122"/>
                <a:ea typeface="江城圆体 500W" panose="020B0600000000000000" charset="-122"/>
                <a:sym typeface="+mn-ea"/>
              </a:rPr>
              <a:t>中医防治失眠妙招</a:t>
            </a:r>
            <a:endParaRPr lang="zh-CN" altLang="en-US" sz="2400">
              <a:solidFill>
                <a:schemeClr val="tx1"/>
              </a:solidFill>
              <a:latin typeface="江城圆体 500W" panose="020B0600000000000000" charset="-122"/>
              <a:ea typeface="江城圆体 500W" panose="020B0600000000000000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7" name="任意多边形 6"/>
            <p:cNvSpPr/>
            <p:nvPr>
              <p:custDataLst>
                <p:tags r:id="rId3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>
              <p:custDataLst>
                <p:tags r:id="rId4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4" name="圆角矩形 13"/>
          <p:cNvSpPr/>
          <p:nvPr>
            <p:custDataLst>
              <p:tags r:id="rId5"/>
            </p:custDataLst>
          </p:nvPr>
        </p:nvSpPr>
        <p:spPr>
          <a:xfrm>
            <a:off x="6866255" y="1387475"/>
            <a:ext cx="2098675" cy="504190"/>
          </a:xfrm>
          <a:prstGeom prst="roundRect">
            <a:avLst/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3" name="文本框 102"/>
          <p:cNvSpPr txBox="1"/>
          <p:nvPr>
            <p:custDataLst>
              <p:tags r:id="rId6"/>
            </p:custDataLst>
          </p:nvPr>
        </p:nvSpPr>
        <p:spPr>
          <a:xfrm>
            <a:off x="5588635" y="2004060"/>
            <a:ext cx="5246370" cy="1335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　　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医在治疗失眠方面治法新颖，疗法形式多样，包括中药调理、针灸、食疗、浴足、耳穴压豆、穴位埋线、五行音乐、中药药枕等，副作用较小，绿色安全，可减少患者焦虑，能显著改善失眠患者的睡眠时间、质量以及入睡时间。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6946265" y="1431290"/>
            <a:ext cx="2711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  <a:sym typeface="+mn-ea"/>
              </a:rPr>
              <a:t>中医防治失眠</a:t>
            </a:r>
            <a:endParaRPr lang="zh-CN" altLang="en-US" sz="2400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790" y="1447800"/>
            <a:ext cx="2097405" cy="12909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rcRect r="10198"/>
          <a:stretch>
            <a:fillRect/>
          </a:stretch>
        </p:blipFill>
        <p:spPr>
          <a:xfrm>
            <a:off x="2884170" y="1891665"/>
            <a:ext cx="2066290" cy="16440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045" y="2983230"/>
            <a:ext cx="2088515" cy="136144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045" y="4574540"/>
            <a:ext cx="2105660" cy="158178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4170" y="3885565"/>
            <a:ext cx="2089150" cy="19157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" name="圆角矩形 78"/>
          <p:cNvSpPr/>
          <p:nvPr>
            <p:custDataLst>
              <p:tags r:id="rId1"/>
            </p:custDataLst>
          </p:nvPr>
        </p:nvSpPr>
        <p:spPr>
          <a:xfrm>
            <a:off x="1275715" y="1471930"/>
            <a:ext cx="2044700" cy="432000"/>
          </a:xfrm>
          <a:prstGeom prst="roundRect">
            <a:avLst>
              <a:gd name="adj" fmla="val 50000"/>
            </a:avLst>
          </a:prstGeom>
          <a:solidFill>
            <a:srgbClr val="2D3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648335" y="393700"/>
            <a:ext cx="5521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江城圆体 500W" panose="020B0600000000000000" charset="-122"/>
                <a:ea typeface="江城圆体 500W" panose="020B0600000000000000" charset="-122"/>
              </a:rPr>
              <a:t>推荐以下简单易行的中医特色治疗方式：</a:t>
            </a:r>
            <a:endParaRPr lang="zh-CN" altLang="en-US" sz="2400">
              <a:solidFill>
                <a:schemeClr val="tx1">
                  <a:lumMod val="75000"/>
                  <a:lumOff val="25000"/>
                </a:schemeClr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2415" y="232410"/>
            <a:ext cx="375920" cy="391160"/>
            <a:chOff x="1369" y="1878"/>
            <a:chExt cx="1254" cy="1304"/>
          </a:xfrm>
        </p:grpSpPr>
        <p:sp>
          <p:nvSpPr>
            <p:cNvPr id="22" name="任意多边形 21"/>
            <p:cNvSpPr/>
            <p:nvPr>
              <p:custDataLst>
                <p:tags r:id="rId3"/>
              </p:custDataLst>
            </p:nvPr>
          </p:nvSpPr>
          <p:spPr>
            <a:xfrm>
              <a:off x="1369" y="1878"/>
              <a:ext cx="1255" cy="1304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30" h="11133">
                  <a:moveTo>
                    <a:pt x="0" y="5342"/>
                  </a:moveTo>
                  <a:cubicBezTo>
                    <a:pt x="-130" y="2909"/>
                    <a:pt x="1829" y="635"/>
                    <a:pt x="3565" y="0"/>
                  </a:cubicBezTo>
                  <a:cubicBezTo>
                    <a:pt x="3034" y="764"/>
                    <a:pt x="2682" y="2197"/>
                    <a:pt x="2720" y="3010"/>
                  </a:cubicBezTo>
                  <a:cubicBezTo>
                    <a:pt x="2620" y="6257"/>
                    <a:pt x="5593" y="8874"/>
                    <a:pt x="8504" y="8794"/>
                  </a:cubicBezTo>
                  <a:cubicBezTo>
                    <a:pt x="9261" y="8840"/>
                    <a:pt x="10410" y="8507"/>
                    <a:pt x="10723" y="8353"/>
                  </a:cubicBezTo>
                  <a:cubicBezTo>
                    <a:pt x="9921" y="9896"/>
                    <a:pt x="7590" y="11239"/>
                    <a:pt x="5784" y="11126"/>
                  </a:cubicBezTo>
                  <a:cubicBezTo>
                    <a:pt x="2538" y="11226"/>
                    <a:pt x="-79" y="8253"/>
                    <a:pt x="0" y="5342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>
              <p:custDataLst>
                <p:tags r:id="rId4"/>
              </p:custDataLst>
            </p:nvPr>
          </p:nvSpPr>
          <p:spPr>
            <a:xfrm>
              <a:off x="1369" y="2416"/>
              <a:ext cx="1255" cy="76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0723" h="6544">
                  <a:moveTo>
                    <a:pt x="6" y="755"/>
                  </a:moveTo>
                  <a:lnTo>
                    <a:pt x="2" y="640"/>
                  </a:lnTo>
                  <a:lnTo>
                    <a:pt x="0" y="524"/>
                  </a:lnTo>
                  <a:lnTo>
                    <a:pt x="2" y="409"/>
                  </a:lnTo>
                  <a:lnTo>
                    <a:pt x="6" y="295"/>
                  </a:lnTo>
                  <a:lnTo>
                    <a:pt x="14" y="180"/>
                  </a:lnTo>
                  <a:lnTo>
                    <a:pt x="24" y="66"/>
                  </a:lnTo>
                  <a:lnTo>
                    <a:pt x="32" y="0"/>
                  </a:lnTo>
                  <a:lnTo>
                    <a:pt x="30" y="110"/>
                  </a:lnTo>
                  <a:cubicBezTo>
                    <a:pt x="-73" y="3386"/>
                    <a:pt x="3009" y="6027"/>
                    <a:pt x="6027" y="5947"/>
                  </a:cubicBezTo>
                  <a:cubicBezTo>
                    <a:pt x="7905" y="6029"/>
                    <a:pt x="9838" y="4877"/>
                    <a:pt x="10691" y="3780"/>
                  </a:cubicBezTo>
                  <a:lnTo>
                    <a:pt x="10691" y="3779"/>
                  </a:lnTo>
                  <a:lnTo>
                    <a:pt x="10708" y="3772"/>
                  </a:lnTo>
                  <a:lnTo>
                    <a:pt x="10723" y="3764"/>
                  </a:lnTo>
                  <a:cubicBezTo>
                    <a:pt x="9991" y="5284"/>
                    <a:pt x="7551" y="6603"/>
                    <a:pt x="5960" y="6542"/>
                  </a:cubicBezTo>
                  <a:lnTo>
                    <a:pt x="5873" y="6540"/>
                  </a:lnTo>
                  <a:lnTo>
                    <a:pt x="5787" y="6536"/>
                  </a:lnTo>
                  <a:lnTo>
                    <a:pt x="5633" y="6538"/>
                  </a:lnTo>
                  <a:cubicBezTo>
                    <a:pt x="2459" y="6632"/>
                    <a:pt x="-70" y="3436"/>
                    <a:pt x="4" y="894"/>
                  </a:cubicBezTo>
                  <a:lnTo>
                    <a:pt x="6" y="75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748030" y="1182370"/>
            <a:ext cx="9970770" cy="4860290"/>
          </a:xfrm>
          <a:prstGeom prst="rect">
            <a:avLst/>
          </a:prstGeom>
          <a:noFill/>
          <a:ln>
            <a:solidFill>
              <a:srgbClr val="2D3F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D3F63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170940" y="1939290"/>
            <a:ext cx="5085080" cy="20104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许多食物都有安神助眠的作用，比如莲子、百合、红枣、桂圆、香蕉、小米、核桃、葵花子、大枣等等。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  <a:buFontTx/>
              <a:defRPr sz="1800" b="0">
                <a:solidFill>
                  <a:srgbClr val="9AA2AC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      此外五类食物可能导致失眠，睡前避免食用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: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咖啡因、辛辣食物、油腻食物、有饱腹作用的食物（如豆类、洋葱等）、酒类。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江城圆体 300W" panose="020B0300000000000000" charset="-122"/>
                <a:ea typeface="江城圆体 300W" panose="020B0300000000000000" charset="-122"/>
                <a:cs typeface="江城圆体 300W" panose="020B0300000000000000" charset="-122"/>
                <a:sym typeface="+mn-ea"/>
              </a:rPr>
              <a:t> </a:t>
            </a:r>
            <a:endParaRPr lang="en-US" altLang="zh-CN" sz="2000" b="1" dirty="0">
              <a:solidFill>
                <a:schemeClr val="tx1">
                  <a:lumMod val="75000"/>
                  <a:lumOff val="25000"/>
                </a:schemeClr>
              </a:solidFill>
              <a:latin typeface="江城圆体 300W" panose="020B0300000000000000" charset="-122"/>
              <a:ea typeface="江城圆体 300W" panose="020B0300000000000000" charset="-122"/>
              <a:cs typeface="江城圆体 300W" panose="020B0300000000000000" charset="-122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7"/>
            </p:custDataLst>
          </p:nvPr>
        </p:nvSpPr>
        <p:spPr>
          <a:xfrm>
            <a:off x="1264285" y="1503780"/>
            <a:ext cx="2067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江城圆体 500W" panose="020B0600000000000000" charset="-122"/>
                <a:ea typeface="江城圆体 500W" panose="020B0600000000000000" charset="-122"/>
              </a:rPr>
              <a:t>食疗</a:t>
            </a:r>
            <a:endParaRPr lang="zh-CN" altLang="en-US">
              <a:solidFill>
                <a:schemeClr val="bg1"/>
              </a:solidFill>
              <a:latin typeface="江城圆体 500W" panose="020B0600000000000000" charset="-122"/>
              <a:ea typeface="江城圆体 500W" panose="020B0600000000000000" charset="-122"/>
            </a:endParaRPr>
          </a:p>
        </p:txBody>
      </p:sp>
      <p:pic>
        <p:nvPicPr>
          <p:cNvPr id="12" name="图片 2" descr="IMG_25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30720" y="2827655"/>
            <a:ext cx="2676525" cy="2352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  <p:tag name="KSO_WM_DIAGRAM_VIRTUALLY_FRAME" val="{&quot;height&quot;:361.2,&quot;left&quot;:386.55,&quot;top&quot;:109.25,&quot;width&quot;:518.45}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  <p:tag name="KSO_WM_DIAGRAM_VIRTUALLY_FRAME" val="{&quot;height&quot;:361.2,&quot;left&quot;:386.55,&quot;top&quot;:109.25,&quot;width&quot;:518.45}"/>
</p:tagLst>
</file>

<file path=ppt/tags/tag122.xml><?xml version="1.0" encoding="utf-8"?>
<p:tagLst xmlns:p="http://schemas.openxmlformats.org/presentationml/2006/main">
  <p:tag name="KSO_WM_BEAUTIFY_FLAG" val=""/>
  <p:tag name="KSO_WM_DIAGRAM_VIRTUALLY_FRAME" val="{&quot;height&quot;:361.2,&quot;left&quot;:386.55,&quot;top&quot;:109.25,&quot;width&quot;:518.45}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29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31.xml><?xml version="1.0" encoding="utf-8"?>
<p:tagLst xmlns:p="http://schemas.openxmlformats.org/presentationml/2006/main">
  <p:tag name="KSO_WM_DIAGRAM_VIRTUALLY_FRAME" val="{&quot;height&quot;:382.7,&quot;left&quot;:58.9,&quot;top&quot;:93.1,&quot;width&quot;:842.2}"/>
</p:tagLst>
</file>

<file path=ppt/tags/tag132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37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38.xml><?xml version="1.0" encoding="utf-8"?>
<p:tagLst xmlns:p="http://schemas.openxmlformats.org/presentationml/2006/main">
  <p:tag name="KSO_WM_BEAUTIFY_FLAG" val=""/>
  <p:tag name="KSO_WM_DIAGRAM_VIRTUALLY_FRAME" val="{&quot;height&quot;:382.7,&quot;left&quot;:58.9,&quot;top&quot;:93.1,&quot;width&quot;:842.2}"/>
</p:tagLst>
</file>

<file path=ppt/tags/tag139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41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46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47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48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49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51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52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53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54.xml><?xml version="1.0" encoding="utf-8"?>
<p:tagLst xmlns:p="http://schemas.openxmlformats.org/presentationml/2006/main">
  <p:tag name="KSO_WM_DIAGRAM_VIRTUALLY_FRAME" val="{&quot;height&quot;:382.67716535433067,&quot;left&quot;:58.9,&quot;top&quot;:93.1,&quot;width&quot;:842.2}"/>
</p:tagLst>
</file>

<file path=ppt/tags/tag155.xml><?xml version="1.0" encoding="utf-8"?>
<p:tagLst xmlns:p="http://schemas.openxmlformats.org/presentationml/2006/main">
  <p:tag name="KSO_WM_DIAGRAM_VIRTUALLY_FRAME" val="{&quot;height&quot;:382.67716535433067,&quot;left&quot;:58.9,&quot;top&quot;:93.1,&quot;width&quot;:842.2}"/>
</p:tagLst>
</file>

<file path=ppt/tags/tag156.xml><?xml version="1.0" encoding="utf-8"?>
<p:tagLst xmlns:p="http://schemas.openxmlformats.org/presentationml/2006/main">
  <p:tag name="KSO_WM_DIAGRAM_VIRTUALLY_FRAME" val="{&quot;height&quot;:382.67716535433067,&quot;left&quot;:58.9,&quot;top&quot;:93.1,&quot;width&quot;:842.2}"/>
</p:tagLst>
</file>

<file path=ppt/tags/tag157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58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59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64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65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66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67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68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69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71.xml><?xml version="1.0" encoding="utf-8"?>
<p:tagLst xmlns:p="http://schemas.openxmlformats.org/presentationml/2006/main">
  <p:tag name="KSO_WM_BEAUTIFY_FLAG" val=""/>
  <p:tag name="KSO_WM_DIAGRAM_VIRTUALLY_FRAME" val="{&quot;height&quot;:382.67716535433067,&quot;left&quot;:58.9,&quot;top&quot;:93.1,&quot;width&quot;:842.2}"/>
</p:tagLst>
</file>

<file path=ppt/tags/tag172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73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74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79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1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2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3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4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5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6.xml><?xml version="1.0" encoding="utf-8"?>
<p:tagLst xmlns:p="http://schemas.openxmlformats.org/presentationml/2006/main">
  <p:tag name="KSO_WM_BEAUTIFY_FLAG" val=""/>
  <p:tag name="KSO_WM_DIAGRAM_VIRTUALLY_FRAME" val="{&quot;height&quot;:473.95,&quot;left&quot;:58.9,&quot;top&quot;:93.1,&quot;width&quot;:842.2}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DIAGRAM_VIRTUALLY_FRAME" val="{&quot;height&quot;:394.35,&quot;left&quot;:82.7,&quot;top&quot;:90.6,&quot;width&quot;:794.6}"/>
</p:tagLst>
</file>

<file path=ppt/tags/tag191.xml><?xml version="1.0" encoding="utf-8"?>
<p:tagLst xmlns:p="http://schemas.openxmlformats.org/presentationml/2006/main">
  <p:tag name="KSO_WM_BEAUTIFY_FLAG" val=""/>
  <p:tag name="KSO_WM_DIAGRAM_VIRTUALLY_FRAME" val="{&quot;height&quot;:394.35,&quot;left&quot;:82.7,&quot;top&quot;:90.6,&quot;width&quot;:794.6}"/>
</p:tagLst>
</file>

<file path=ppt/tags/tag192.xml><?xml version="1.0" encoding="utf-8"?>
<p:tagLst xmlns:p="http://schemas.openxmlformats.org/presentationml/2006/main">
  <p:tag name="KSO_WM_DIAGRAM_VIRTUALLY_FRAME" val="{&quot;height&quot;:394.35,&quot;left&quot;:82.7,&quot;top&quot;:90.6,&quot;width&quot;:794.6}"/>
</p:tagLst>
</file>

<file path=ppt/tags/tag193.xml><?xml version="1.0" encoding="utf-8"?>
<p:tagLst xmlns:p="http://schemas.openxmlformats.org/presentationml/2006/main">
  <p:tag name="KSO_WM_DIAGRAM_VIRTUALLY_FRAME" val="{&quot;height&quot;:394.35,&quot;left&quot;:82.7,&quot;top&quot;:90.6,&quot;width&quot;:794.6}"/>
</p:tagLst>
</file>

<file path=ppt/tags/tag194.xml><?xml version="1.0" encoding="utf-8"?>
<p:tagLst xmlns:p="http://schemas.openxmlformats.org/presentationml/2006/main">
  <p:tag name="KSO_WM_DIAGRAM_VIRTUALLY_FRAME" val="{&quot;height&quot;:394.35,&quot;left&quot;:82.7,&quot;top&quot;:90.6,&quot;width&quot;:794.6}"/>
</p:tagLst>
</file>

<file path=ppt/tags/tag195.xml><?xml version="1.0" encoding="utf-8"?>
<p:tagLst xmlns:p="http://schemas.openxmlformats.org/presentationml/2006/main">
  <p:tag name="KSO_WM_BEAUTIFY_FLAG" val=""/>
  <p:tag name="KSO_WM_DIAGRAM_VIRTUALLY_FRAME" val="{&quot;height&quot;:394.35,&quot;left&quot;:82.7,&quot;top&quot;:90.6,&quot;width&quot;:794.6}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66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67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68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69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71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72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73.xml><?xml version="1.0" encoding="utf-8"?>
<p:tagLst xmlns:p="http://schemas.openxmlformats.org/presentationml/2006/main">
  <p:tag name="KSO_WM_BEAUTIFY_FLAG" val=""/>
  <p:tag name="KSO_WM_DIAGRAM_VIRTUALLY_FRAME" val="{&quot;height&quot;:317.5749606299213,&quot;left&quot;:328.1,&quot;top&quot;:114.02503937007873,&quot;width&quot;:546.7}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2392</Words>
  <Application>WPS 演示</Application>
  <PresentationFormat>宽屏</PresentationFormat>
  <Paragraphs>158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宋体</vt:lpstr>
      <vt:lpstr>Wingdings</vt:lpstr>
      <vt:lpstr>MiSans Bold</vt:lpstr>
      <vt:lpstr>Lato Regular</vt:lpstr>
      <vt:lpstr>江城圆体 300W</vt:lpstr>
      <vt:lpstr>江城圆体 500W</vt:lpstr>
      <vt:lpstr>方正公文黑体</vt:lpstr>
      <vt:lpstr>黑体</vt:lpstr>
      <vt:lpstr>ksdb</vt:lpstr>
      <vt:lpstr>楷体</vt:lpstr>
      <vt:lpstr>Calibri</vt:lpstr>
      <vt:lpstr>微软雅黑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Sophie</dc:creator>
  <cp:lastModifiedBy>青春一声轻叹1411803374</cp:lastModifiedBy>
  <cp:revision>89</cp:revision>
  <dcterms:created xsi:type="dcterms:W3CDTF">1900-01-01T00:00:00Z</dcterms:created>
  <dcterms:modified xsi:type="dcterms:W3CDTF">2026-03-24T00:45:31Z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C67332476FB54CFCA88ED3F9D183A83B_13</vt:lpwstr>
  </property>
  <property fmtid="{D5CDD505-2E9C-101B-9397-08002B2CF9AE}" pid="3" name="KSOProductBuildVer">
    <vt:lpwstr>2052-12.1.0.25225</vt:lpwstr>
  </property>
  <property fmtid="{D5CDD505-2E9C-101B-9397-08002B2CF9AE}" pid="4" name="KSOTemplateUUID">
    <vt:lpwstr>v1.0_mb_ifrQT0Dog9e20eiqUskmfg==</vt:lpwstr>
  </property>
</Properties>
</file>